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8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sldIdLst>
    <p:sldId id="586" r:id="rId4"/>
    <p:sldId id="316" r:id="rId5"/>
    <p:sldId id="317" r:id="rId7"/>
    <p:sldId id="319" r:id="rId8"/>
    <p:sldId id="320" r:id="rId9"/>
    <p:sldId id="257" r:id="rId10"/>
    <p:sldId id="322" r:id="rId11"/>
    <p:sldId id="258" r:id="rId12"/>
    <p:sldId id="323" r:id="rId13"/>
    <p:sldId id="327" r:id="rId14"/>
    <p:sldId id="374" r:id="rId15"/>
    <p:sldId id="419" r:id="rId16"/>
    <p:sldId id="420" r:id="rId17"/>
    <p:sldId id="421" r:id="rId18"/>
    <p:sldId id="422" r:id="rId19"/>
    <p:sldId id="423" r:id="rId20"/>
    <p:sldId id="446" r:id="rId21"/>
    <p:sldId id="450" r:id="rId22"/>
    <p:sldId id="449" r:id="rId23"/>
    <p:sldId id="451" r:id="rId24"/>
    <p:sldId id="452" r:id="rId25"/>
    <p:sldId id="453" r:id="rId26"/>
    <p:sldId id="454" r:id="rId27"/>
    <p:sldId id="458" r:id="rId28"/>
    <p:sldId id="459" r:id="rId29"/>
    <p:sldId id="732" r:id="rId30"/>
    <p:sldId id="460" r:id="rId31"/>
    <p:sldId id="544" r:id="rId32"/>
    <p:sldId id="463" r:id="rId33"/>
    <p:sldId id="464" r:id="rId34"/>
    <p:sldId id="466" r:id="rId35"/>
    <p:sldId id="468" r:id="rId36"/>
    <p:sldId id="470" r:id="rId37"/>
    <p:sldId id="471" r:id="rId38"/>
    <p:sldId id="472" r:id="rId39"/>
    <p:sldId id="473" r:id="rId40"/>
    <p:sldId id="588" r:id="rId41"/>
    <p:sldId id="475" r:id="rId42"/>
    <p:sldId id="476" r:id="rId43"/>
    <p:sldId id="477" r:id="rId44"/>
    <p:sldId id="480" r:id="rId45"/>
    <p:sldId id="481" r:id="rId46"/>
    <p:sldId id="482" r:id="rId47"/>
    <p:sldId id="589" r:id="rId48"/>
    <p:sldId id="590" r:id="rId49"/>
    <p:sldId id="591" r:id="rId50"/>
    <p:sldId id="660" r:id="rId51"/>
    <p:sldId id="484" r:id="rId52"/>
    <p:sldId id="485" r:id="rId53"/>
    <p:sldId id="534" r:id="rId54"/>
    <p:sldId id="733" r:id="rId55"/>
    <p:sldId id="536" r:id="rId56"/>
    <p:sldId id="535" r:id="rId57"/>
    <p:sldId id="537" r:id="rId58"/>
    <p:sldId id="538" r:id="rId59"/>
    <p:sldId id="539" r:id="rId60"/>
    <p:sldId id="540" r:id="rId61"/>
    <p:sldId id="541" r:id="rId62"/>
    <p:sldId id="542" r:id="rId63"/>
    <p:sldId id="546" r:id="rId64"/>
    <p:sldId id="547" r:id="rId65"/>
    <p:sldId id="548" r:id="rId66"/>
    <p:sldId id="549" r:id="rId67"/>
    <p:sldId id="550" r:id="rId68"/>
    <p:sldId id="551" r:id="rId69"/>
    <p:sldId id="552" r:id="rId70"/>
    <p:sldId id="553" r:id="rId71"/>
    <p:sldId id="554" r:id="rId72"/>
    <p:sldId id="556" r:id="rId73"/>
    <p:sldId id="557" r:id="rId74"/>
    <p:sldId id="558" r:id="rId75"/>
    <p:sldId id="593" r:id="rId76"/>
  </p:sldIdLst>
  <p:sldSz cx="12192000" cy="6858000"/>
  <p:notesSz cx="6858000" cy="9144000"/>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4E91"/>
    <a:srgbClr val="00ADEF"/>
    <a:srgbClr val="1CABAD"/>
    <a:srgbClr val="5B9BD5"/>
    <a:srgbClr val="4A89D9"/>
    <a:srgbClr val="DBDBDB"/>
    <a:srgbClr val="FFD966"/>
    <a:srgbClr val="A9D18E"/>
    <a:srgbClr val="A5A5A5"/>
    <a:srgbClr val="F0D5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429" autoAdjust="0"/>
  </p:normalViewPr>
  <p:slideViewPr>
    <p:cSldViewPr snapToGrid="0">
      <p:cViewPr varScale="1">
        <p:scale>
          <a:sx n="111" d="100"/>
          <a:sy n="111" d="100"/>
        </p:scale>
        <p:origin x="870" y="14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0" Type="http://schemas.openxmlformats.org/officeDocument/2006/relationships/tags" Target="tags/tag78.xml"/><Relationship Id="rId8" Type="http://schemas.openxmlformats.org/officeDocument/2006/relationships/slide" Target="slides/slide4.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1.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2.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5.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6.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7.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3175">
              <a:solidFill>
                <a:schemeClr val="bg1">
                  <a:lumMod val="65000"/>
                </a:schemeClr>
              </a:solidFill>
            </a:ln>
            <a:sp3d contourW="3175"/>
          </c:spPr>
          <c:explosion val="0"/>
          <c:dPt>
            <c:idx val="0"/>
            <c:bubble3D val="0"/>
            <c:spPr>
              <a:solidFill>
                <a:schemeClr val="accent1"/>
              </a:solidFill>
              <a:ln w="3175">
                <a:solidFill>
                  <a:schemeClr val="bg1">
                    <a:lumMod val="65000"/>
                  </a:schemeClr>
                </a:solidFill>
              </a:ln>
              <a:effectLst/>
              <a:sp3d contourW="3175"/>
            </c:spPr>
          </c:dPt>
          <c:dPt>
            <c:idx val="1"/>
            <c:bubble3D val="0"/>
            <c:spPr>
              <a:solidFill>
                <a:schemeClr val="bg1"/>
              </a:solidFill>
              <a:ln w="3175">
                <a:solidFill>
                  <a:schemeClr val="bg1">
                    <a:lumMod val="65000"/>
                  </a:schemeClr>
                </a:solidFill>
              </a:ln>
              <a:effectLst/>
              <a:sp3d contourW="3175"/>
            </c:spPr>
          </c:dPt>
          <c:dLbls>
            <c:delete val="1"/>
          </c:dLbls>
          <c:cat>
            <c:strRef>
              <c:f>Sheet1!$A$2:$A$3</c:f>
              <c:strCache>
                <c:ptCount val="2"/>
                <c:pt idx="0">
                  <c:v>第一季度</c:v>
                </c:pt>
                <c:pt idx="1">
                  <c:v>第二季度</c:v>
                </c:pt>
              </c:strCache>
            </c:strRef>
          </c:cat>
          <c:val>
            <c:numRef>
              <c:f>Sheet1!$B$2:$B$3</c:f>
              <c:numCache>
                <c:formatCode>0%</c:formatCode>
                <c:ptCount val="2"/>
                <c:pt idx="0">
                  <c:v>0.6</c:v>
                </c:pt>
                <c:pt idx="1">
                  <c:v>0.4</c:v>
                </c:pt>
              </c:numCache>
            </c:numRef>
          </c:val>
        </c:ser>
        <c:dLbls>
          <c:showLegendKey val="0"/>
          <c:showVal val="0"/>
          <c:showCatName val="0"/>
          <c:showSerName val="0"/>
          <c:showPercent val="0"/>
          <c:showBubbleSize val="0"/>
          <c:showLeaderLines val="1"/>
        </c:dLbls>
        <c:firstSliceAng val="0"/>
        <c:holeSize val="22"/>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1"/>
            <c:invertIfNegative val="0"/>
            <c:bubble3D val="0"/>
            <c:spPr>
              <a:solidFill>
                <a:schemeClr val="accent6">
                  <a:lumMod val="60000"/>
                  <a:lumOff val="40000"/>
                </a:schemeClr>
              </a:solidFill>
              <a:ln>
                <a:noFill/>
              </a:ln>
              <a:effectLst/>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31.78</c:v>
                </c:pt>
                <c:pt idx="1">
                  <c:v>167.37</c:v>
                </c:pt>
              </c:numCache>
            </c:numRef>
          </c:val>
        </c:ser>
        <c:ser>
          <c:idx val="1"/>
          <c:order val="1"/>
          <c:tx>
            <c:strRef>
              <c:f>Sheet1!$C$1</c:f>
              <c:strCache>
                <c:ptCount val="1"/>
                <c:pt idx="0">
                  <c:v>系列 2</c:v>
                </c:pt>
              </c:strCache>
            </c:strRef>
          </c:tx>
          <c:spPr>
            <a:solidFill>
              <a:schemeClr val="accent2"/>
            </a:solidFill>
            <a:ln>
              <a:noFill/>
            </a:ln>
            <a:effectLst/>
          </c:spPr>
          <c:invertIfNegative val="0"/>
          <c:dPt>
            <c:idx val="1"/>
            <c:invertIfNegative val="0"/>
            <c:bubble3D val="0"/>
            <c:spPr>
              <a:solidFill>
                <a:schemeClr val="accent4">
                  <a:lumMod val="60000"/>
                  <a:lumOff val="40000"/>
                </a:schemeClr>
              </a:solidFill>
              <a:ln>
                <a:noFill/>
              </a:ln>
              <a:effectLst/>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General</c:formatCode>
                <c:ptCount val="2"/>
                <c:pt idx="0">
                  <c:v>6.47</c:v>
                </c:pt>
                <c:pt idx="1">
                  <c:v>50.71</c:v>
                </c:pt>
              </c:numCache>
            </c:numRef>
          </c:val>
        </c:ser>
        <c:ser>
          <c:idx val="2"/>
          <c:order val="2"/>
          <c:tx>
            <c:strRef>
              <c:f>Sheet1!$D$1</c:f>
              <c:strCache>
                <c:ptCount val="1"/>
                <c:pt idx="0">
                  <c:v>系列 3</c:v>
                </c:pt>
              </c:strCache>
            </c:strRef>
          </c:tx>
          <c:spPr>
            <a:solidFill>
              <a:schemeClr val="accent3"/>
            </a:solidFill>
            <a:ln>
              <a:noFill/>
            </a:ln>
            <a:effectLst/>
          </c:spPr>
          <c:invertIfNegative val="0"/>
          <c:dPt>
            <c:idx val="1"/>
            <c:invertIfNegative val="0"/>
            <c:bubble3D val="0"/>
            <c:spPr>
              <a:solidFill>
                <a:schemeClr val="accent3">
                  <a:lumMod val="40000"/>
                  <a:lumOff val="60000"/>
                </a:schemeClr>
              </a:solidFill>
              <a:ln>
                <a:noFill/>
              </a:ln>
              <a:effectLst/>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Sheet1!$D$2:$D$3</c:f>
              <c:numCache>
                <c:formatCode>General</c:formatCode>
                <c:ptCount val="2"/>
                <c:pt idx="0">
                  <c:v>6.13</c:v>
                </c:pt>
                <c:pt idx="1">
                  <c:v>24.07</c:v>
                </c:pt>
              </c:numCache>
            </c:numRef>
          </c:val>
        </c:ser>
        <c:dLbls>
          <c:showLegendKey val="0"/>
          <c:showVal val="1"/>
          <c:showCatName val="0"/>
          <c:showSerName val="0"/>
          <c:showPercent val="0"/>
          <c:showBubbleSize val="0"/>
        </c:dLbls>
        <c:gapWidth val="219"/>
        <c:overlap val="-27"/>
        <c:axId val="508908064"/>
        <c:axId val="790862851"/>
      </c:barChart>
      <c:catAx>
        <c:axId val="508908064"/>
        <c:scaling>
          <c:orientation val="minMax"/>
        </c:scaling>
        <c:delete val="1"/>
        <c:axPos val="b"/>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p>
        </c:txPr>
        <c:crossAx val="790862851"/>
        <c:crosses val="autoZero"/>
        <c:auto val="1"/>
        <c:lblAlgn val="ctr"/>
        <c:lblOffset val="100"/>
        <c:noMultiLvlLbl val="0"/>
      </c:catAx>
      <c:valAx>
        <c:axId val="7908628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p>
        </c:txPr>
        <c:crossAx val="508908064"/>
        <c:crosses val="autoZero"/>
        <c:crossBetween val="between"/>
      </c:valAx>
      <c:spPr>
        <a:noFill/>
        <a:ln>
          <a:noFill/>
        </a:ln>
        <a:effectLst/>
      </c:spPr>
    </c:plotArea>
    <c:plotVisOnly val="1"/>
    <c:dispBlanksAs val="gap"/>
    <c:showDLblsOverMax val="0"/>
  </c:chart>
  <c:spPr>
    <a:noFill/>
    <a:ln>
      <a:noFill/>
    </a:ln>
    <a:effectLst/>
  </c:spPr>
  <c:txPr>
    <a:bodyPr/>
    <a:lstStyle/>
    <a:p>
      <a:pPr>
        <a:defRPr lang="zh-CN" sz="14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全市实际利用外资</a:t>
            </a:r>
            <a:endParaRPr lang="zh-CN">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c:rich>
      </c:tx>
      <c:layout/>
      <c:overlay val="0"/>
      <c:spPr>
        <a:noFill/>
        <a:ln>
          <a:noFill/>
        </a:ln>
        <a:effectLst/>
      </c:spPr>
    </c:title>
    <c:autoTitleDeleted val="0"/>
    <c:plotArea>
      <c:layout/>
      <c:pieChart>
        <c:varyColors val="1"/>
        <c:ser>
          <c:idx val="0"/>
          <c:order val="0"/>
          <c:tx>
            <c:strRef>
              <c:f>Sheet1!$B$1</c:f>
              <c:strCache>
                <c:ptCount val="1"/>
                <c:pt idx="0">
                  <c:v>外资</c:v>
                </c:pt>
              </c:strCache>
            </c:strRef>
          </c:tx>
          <c:explosion val="0"/>
          <c:dPt>
            <c:idx val="0"/>
            <c:bubble3D val="0"/>
            <c:spPr>
              <a:solidFill>
                <a:srgbClr val="0070C0"/>
              </a:solidFill>
              <a:ln w="25400">
                <a:solidFill>
                  <a:schemeClr val="lt1"/>
                </a:solidFill>
              </a:ln>
              <a:effectLst/>
              <a:scene3d>
                <a:camera prst="orthographicFront"/>
                <a:lightRig rig="threePt" dir="t"/>
              </a:scene3d>
              <a:sp3d contourW="25400">
                <a:contourClr>
                  <a:schemeClr val="lt1"/>
                </a:contourClr>
              </a:sp3d>
            </c:spPr>
          </c:dPt>
          <c:dPt>
            <c:idx val="1"/>
            <c:bubble3D val="0"/>
            <c:spPr>
              <a:solidFill>
                <a:srgbClr val="1DBED0"/>
              </a:solidFill>
              <a:ln w="25400">
                <a:solidFill>
                  <a:schemeClr val="lt1"/>
                </a:solidFill>
              </a:ln>
              <a:effectLst/>
              <a:scene3d>
                <a:camera prst="orthographicFront"/>
                <a:lightRig rig="threePt" dir="t"/>
              </a:scene3d>
              <a:sp3d contourW="25400">
                <a:contourClr>
                  <a:schemeClr val="lt1"/>
                </a:contourClr>
              </a:sp3d>
            </c:spPr>
          </c:dPt>
          <c:dPt>
            <c:idx val="2"/>
            <c:bubble3D val="0"/>
            <c:spPr>
              <a:solidFill>
                <a:schemeClr val="accent3"/>
              </a:solidFill>
              <a:ln w="25400">
                <a:solidFill>
                  <a:schemeClr val="lt1"/>
                </a:solidFill>
              </a:ln>
              <a:effectLst/>
              <a:scene3d>
                <a:camera prst="orthographicFront"/>
                <a:lightRig rig="threePt" dir="t"/>
              </a:scene3d>
              <a:sp3d contourW="25400">
                <a:contourClr>
                  <a:schemeClr val="lt1"/>
                </a:contourClr>
              </a:sp3d>
            </c:spPr>
          </c:dPt>
          <c:dPt>
            <c:idx val="3"/>
            <c:bubble3D val="0"/>
            <c:spPr>
              <a:solidFill>
                <a:schemeClr val="accent4"/>
              </a:solidFill>
              <a:ln w="25400">
                <a:solidFill>
                  <a:schemeClr val="lt1"/>
                </a:solidFill>
              </a:ln>
              <a:effectLst/>
              <a:scene3d>
                <a:camera prst="orthographicFront"/>
                <a:lightRig rig="threePt" dir="t"/>
              </a:scene3d>
              <a:sp3d contourW="25400">
                <a:contourClr>
                  <a:schemeClr val="lt1"/>
                </a:contourClr>
              </a:sp3d>
            </c:spPr>
          </c:dPt>
          <c:dLbls>
            <c:delete val="1"/>
          </c:dLbls>
          <c:cat>
            <c:numRef>
              <c:f>Sheet1!$A$2:$A$5</c:f>
              <c:numCache>
                <c:formatCode>General</c:formatCode>
                <c:ptCount val="4"/>
                <c:pt idx="0">
                  <c:v>1</c:v>
                </c:pt>
                <c:pt idx="1">
                  <c:v>2</c:v>
                </c:pt>
              </c:numCache>
            </c:numRef>
          </c:cat>
          <c:val>
            <c:numRef>
              <c:f>Sheet1!$B$2:$B$5</c:f>
              <c:numCache>
                <c:formatCode>General</c:formatCode>
                <c:ptCount val="4"/>
                <c:pt idx="0">
                  <c:v>3.67</c:v>
                </c:pt>
                <c:pt idx="1">
                  <c:v>7.95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8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sz="1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高企数量（家）</a:t>
            </a:r>
            <a:endParaRPr sz="1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c:rich>
      </c:tx>
      <c:layout/>
      <c:overlay val="0"/>
      <c:spPr>
        <a:noFill/>
        <a:ln>
          <a:noFill/>
        </a:ln>
        <a:effectLst/>
      </c:sp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阳谷经开区</c:v>
                </c:pt>
                <c:pt idx="1">
                  <c:v>临清经开区</c:v>
                </c:pt>
                <c:pt idx="2">
                  <c:v>冠县经开区</c:v>
                </c:pt>
                <c:pt idx="3">
                  <c:v>嘉明经开区</c:v>
                </c:pt>
                <c:pt idx="4">
                  <c:v>鲁西经开区</c:v>
                </c:pt>
                <c:pt idx="5">
                  <c:v>聊城高新区</c:v>
                </c:pt>
                <c:pt idx="6">
                  <c:v>茌平经开区</c:v>
                </c:pt>
                <c:pt idx="7">
                  <c:v>高唐经开区</c:v>
                </c:pt>
                <c:pt idx="8">
                  <c:v>东阿经开区</c:v>
                </c:pt>
                <c:pt idx="9">
                  <c:v>聊城经开区</c:v>
                </c:pt>
              </c:strCache>
            </c:strRef>
          </c:cat>
          <c:val>
            <c:numRef>
              <c:f>Sheet1!$B$2:$B$11</c:f>
              <c:numCache>
                <c:formatCode>General</c:formatCode>
                <c:ptCount val="10"/>
                <c:pt idx="0">
                  <c:v>27</c:v>
                </c:pt>
                <c:pt idx="1">
                  <c:v>30</c:v>
                </c:pt>
                <c:pt idx="2">
                  <c:v>21</c:v>
                </c:pt>
                <c:pt idx="3">
                  <c:v>27</c:v>
                </c:pt>
                <c:pt idx="4">
                  <c:v>23</c:v>
                </c:pt>
                <c:pt idx="5">
                  <c:v>69</c:v>
                </c:pt>
                <c:pt idx="6">
                  <c:v>20</c:v>
                </c:pt>
                <c:pt idx="7">
                  <c:v>36</c:v>
                </c:pt>
                <c:pt idx="8">
                  <c:v>29</c:v>
                </c:pt>
                <c:pt idx="9">
                  <c:v>37</c:v>
                </c:pt>
              </c:numCache>
            </c:numRef>
          </c:val>
        </c:ser>
        <c:dLbls>
          <c:showLegendKey val="0"/>
          <c:showVal val="1"/>
          <c:showCatName val="0"/>
          <c:showSerName val="0"/>
          <c:showPercent val="0"/>
          <c:showBubbleSize val="0"/>
        </c:dLbls>
        <c:gapWidth val="219"/>
        <c:overlap val="-27"/>
        <c:axId val="396805712"/>
        <c:axId val="312610919"/>
      </c:barChart>
      <c:catAx>
        <c:axId val="39680571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312610919"/>
        <c:crosses val="autoZero"/>
        <c:auto val="1"/>
        <c:lblAlgn val="ctr"/>
        <c:lblOffset val="100"/>
        <c:noMultiLvlLbl val="0"/>
      </c:catAx>
      <c:valAx>
        <c:axId val="312610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39680571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sz="1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新增全职高端人才数（人）</a:t>
            </a:r>
            <a:endParaRPr sz="1800" b="1">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c:rich>
      </c:tx>
      <c:layout>
        <c:manualLayout>
          <c:xMode val="edge"/>
          <c:yMode val="edge"/>
          <c:x val="0.146718164356393"/>
          <c:y val="0.0182464454976303"/>
        </c:manualLayout>
      </c:layout>
      <c:overlay val="0"/>
      <c:spPr>
        <a:noFill/>
        <a:ln>
          <a:noFill/>
        </a:ln>
        <a:effectLst/>
      </c:sp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阳谷经开区</c:v>
                </c:pt>
                <c:pt idx="1">
                  <c:v>临清经开区</c:v>
                </c:pt>
                <c:pt idx="2">
                  <c:v>冠县经开区</c:v>
                </c:pt>
                <c:pt idx="3">
                  <c:v>嘉明经开区</c:v>
                </c:pt>
                <c:pt idx="4">
                  <c:v>鲁西经开区</c:v>
                </c:pt>
                <c:pt idx="5">
                  <c:v>聊城高新区</c:v>
                </c:pt>
                <c:pt idx="6">
                  <c:v>茌平经开区</c:v>
                </c:pt>
                <c:pt idx="7">
                  <c:v>高唐经开区</c:v>
                </c:pt>
                <c:pt idx="8">
                  <c:v>东阿经开区</c:v>
                </c:pt>
                <c:pt idx="9">
                  <c:v>聊城经开区</c:v>
                </c:pt>
              </c:strCache>
            </c:strRef>
          </c:cat>
          <c:val>
            <c:numRef>
              <c:f>Sheet1!$B$2:$B$11</c:f>
              <c:numCache>
                <c:formatCode>General</c:formatCode>
                <c:ptCount val="10"/>
                <c:pt idx="0">
                  <c:v>140</c:v>
                </c:pt>
                <c:pt idx="1">
                  <c:v>30</c:v>
                </c:pt>
                <c:pt idx="2">
                  <c:v>34</c:v>
                </c:pt>
                <c:pt idx="3">
                  <c:v>28</c:v>
                </c:pt>
                <c:pt idx="4">
                  <c:v>64</c:v>
                </c:pt>
                <c:pt idx="5">
                  <c:v>282</c:v>
                </c:pt>
                <c:pt idx="6">
                  <c:v>19</c:v>
                </c:pt>
                <c:pt idx="7">
                  <c:v>98</c:v>
                </c:pt>
                <c:pt idx="8">
                  <c:v>68</c:v>
                </c:pt>
                <c:pt idx="9">
                  <c:v>204</c:v>
                </c:pt>
              </c:numCache>
            </c:numRef>
          </c:val>
        </c:ser>
        <c:dLbls>
          <c:showLegendKey val="0"/>
          <c:showVal val="1"/>
          <c:showCatName val="0"/>
          <c:showSerName val="0"/>
          <c:showPercent val="0"/>
          <c:showBubbleSize val="0"/>
        </c:dLbls>
        <c:gapWidth val="219"/>
        <c:overlap val="-27"/>
        <c:axId val="396805712"/>
        <c:axId val="312610919"/>
      </c:barChart>
      <c:catAx>
        <c:axId val="39680571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312610919"/>
        <c:crosses val="autoZero"/>
        <c:auto val="1"/>
        <c:lblAlgn val="ctr"/>
        <c:lblOffset val="100"/>
        <c:noMultiLvlLbl val="0"/>
      </c:catAx>
      <c:valAx>
        <c:axId val="312610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39680571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00" b="0" i="0" u="none" strike="noStrike" kern="1200" spc="0" baseline="0">
                <a:solidFill>
                  <a:schemeClr val="tx1">
                    <a:lumMod val="65000"/>
                    <a:lumOff val="35000"/>
                  </a:schemeClr>
                </a:solidFill>
                <a:latin typeface="+mn-lt"/>
                <a:ea typeface="+mn-ea"/>
                <a:cs typeface="+mn-cs"/>
              </a:defRPr>
            </a:pPr>
            <a:r>
              <a:rPr sz="1800" b="1">
                <a:latin typeface="微软雅黑" panose="020B0503020204020204" pitchFamily="34" charset="-122"/>
                <a:ea typeface="微软雅黑" panose="020B0503020204020204" pitchFamily="34" charset="-122"/>
              </a:rPr>
              <a:t>发明专利拥有量（件）</a:t>
            </a:r>
            <a:endParaRPr sz="1800" b="1">
              <a:latin typeface="微软雅黑" panose="020B0503020204020204" pitchFamily="34" charset="-122"/>
              <a:ea typeface="微软雅黑" panose="020B0503020204020204" pitchFamily="34" charset="-122"/>
            </a:endParaRPr>
          </a:p>
        </c:rich>
      </c:tx>
      <c:layout>
        <c:manualLayout>
          <c:xMode val="edge"/>
          <c:yMode val="edge"/>
          <c:x val="0.2185642458057"/>
          <c:y val="0.00536768652710682"/>
        </c:manualLayout>
      </c:layout>
      <c:overlay val="0"/>
      <c:spPr>
        <a:noFill/>
        <a:ln>
          <a:noFill/>
        </a:ln>
        <a:effectLst/>
      </c:sp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阳谷经开区</c:v>
                </c:pt>
                <c:pt idx="1">
                  <c:v>临清经开区</c:v>
                </c:pt>
                <c:pt idx="2">
                  <c:v>冠县经开区</c:v>
                </c:pt>
                <c:pt idx="3">
                  <c:v>嘉明经开区</c:v>
                </c:pt>
                <c:pt idx="4">
                  <c:v>鲁西经开区</c:v>
                </c:pt>
                <c:pt idx="5">
                  <c:v>聊城高新区</c:v>
                </c:pt>
                <c:pt idx="6">
                  <c:v>茌平经开区</c:v>
                </c:pt>
                <c:pt idx="7">
                  <c:v>高唐经开区</c:v>
                </c:pt>
                <c:pt idx="8">
                  <c:v>东阿经开区</c:v>
                </c:pt>
                <c:pt idx="9">
                  <c:v>聊城经开区</c:v>
                </c:pt>
              </c:strCache>
            </c:strRef>
          </c:cat>
          <c:val>
            <c:numRef>
              <c:f>Sheet1!$B$2:$B$11</c:f>
              <c:numCache>
                <c:formatCode>General</c:formatCode>
                <c:ptCount val="10"/>
                <c:pt idx="0">
                  <c:v>215</c:v>
                </c:pt>
                <c:pt idx="1">
                  <c:v>136</c:v>
                </c:pt>
                <c:pt idx="2">
                  <c:v>47</c:v>
                </c:pt>
                <c:pt idx="3">
                  <c:v>69</c:v>
                </c:pt>
                <c:pt idx="4">
                  <c:v>47</c:v>
                </c:pt>
                <c:pt idx="5">
                  <c:v>880</c:v>
                </c:pt>
                <c:pt idx="6">
                  <c:v>23</c:v>
                </c:pt>
                <c:pt idx="7">
                  <c:v>294</c:v>
                </c:pt>
                <c:pt idx="8">
                  <c:v>218</c:v>
                </c:pt>
                <c:pt idx="9">
                  <c:v>296</c:v>
                </c:pt>
              </c:numCache>
            </c:numRef>
          </c:val>
        </c:ser>
        <c:dLbls>
          <c:showLegendKey val="0"/>
          <c:showVal val="1"/>
          <c:showCatName val="0"/>
          <c:showSerName val="0"/>
          <c:showPercent val="0"/>
          <c:showBubbleSize val="0"/>
        </c:dLbls>
        <c:gapWidth val="219"/>
        <c:overlap val="-27"/>
        <c:axId val="396805712"/>
        <c:axId val="312610919"/>
      </c:barChart>
      <c:catAx>
        <c:axId val="39680571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312610919"/>
        <c:crosses val="autoZero"/>
        <c:auto val="1"/>
        <c:lblAlgn val="ctr"/>
        <c:lblOffset val="100"/>
        <c:noMultiLvlLbl val="0"/>
      </c:catAx>
      <c:valAx>
        <c:axId val="312610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3968057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ysClr val="windowText" lastClr="000000">
        <a:lumMod val="65000"/>
        <a:lumOff val="35000"/>
      </a:sysClr>
    </cs:fontRef>
    <cs:defRPr sz="1330" kern="1200"/>
  </cs:axisTitle>
  <cs:categoryAxis>
    <cs:lnRef idx="0"/>
    <cs:fillRef idx="0"/>
    <cs:effectRef idx="0"/>
    <cs:fontRef idx="minor">
      <a:sysClr val="windowText" lastClr="000000">
        <a:lumMod val="65000"/>
        <a:lumOff val="35000"/>
      </a:sysClr>
    </cs:fontRef>
    <cs:spPr>
      <a:ln w="9525" cap="flat" cmpd="sng" algn="ctr">
        <a:solidFill>
          <a:sysClr val="windowText" lastClr="000000">
            <a:lumMod val="15000"/>
            <a:lumOff val="85000"/>
          </a:sysClr>
        </a:solidFill>
        <a:round/>
      </a:ln>
    </cs:spPr>
    <cs:defRPr sz="1195" kern="1200"/>
  </cs:categoryAxis>
  <cs:chartArea mods="allowNoFillOverride allowNoLineOverride">
    <cs:lnRef idx="0"/>
    <cs:fillRef idx="0"/>
    <cs:effectRef idx="0"/>
    <cs:fontRef idx="minor">
      <a:sysClr val="windowText" lastClr="000000"/>
    </cs:fontRef>
    <cs:spPr>
      <a:solidFill>
        <a:srgbClr val="314672"/>
      </a:solidFill>
      <a:ln w="9525" cap="flat" cmpd="sng" algn="ctr">
        <a:solidFill>
          <a:sysClr val="windowText" lastClr="000000">
            <a:lumMod val="15000"/>
            <a:lumOff val="85000"/>
          </a:sysClr>
        </a:solidFill>
        <a:round/>
      </a:ln>
    </cs:spPr>
    <cs:defRPr sz="1195" kern="1200"/>
  </cs:chartArea>
  <cs:dataLabel>
    <cs:lnRef idx="0"/>
    <cs:fillRef idx="0"/>
    <cs:effectRef idx="0"/>
    <cs:fontRef idx="minor">
      <a:sysClr val="windowText" lastClr="000000">
        <a:lumMod val="75000"/>
        <a:lumOff val="25000"/>
      </a:sysClr>
    </cs:fontRef>
    <cs:defRPr sz="1195" kern="1200"/>
  </cs:dataLabel>
  <cs:dataLabelCallout>
    <cs:lnRef idx="0"/>
    <cs:fillRef idx="0"/>
    <cs:effectRef idx="0"/>
    <cs:fontRef idx="minor">
      <a:sysClr val="windowText" lastClr="000000">
        <a:lumMod val="65000"/>
        <a:lumOff val="35000"/>
      </a:sysClr>
    </cs:fontRef>
    <cs:spPr>
      <a:solidFill>
        <a:srgbClr val="314672"/>
      </a:solidFill>
      <a:ln>
        <a:solidFill>
          <a:sysClr val="windowText" lastClr="000000">
            <a:lumMod val="25000"/>
            <a:lumOff val="75000"/>
          </a:sys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ysClr val="windowText" lastClr="000000"/>
    </cs:fontRef>
    <cs:spPr>
      <a:ln w="19050">
        <a:solidFill>
          <a:srgbClr val="314672"/>
        </a:solidFill>
      </a:ln>
    </cs:spPr>
  </cs:dataPoint>
  <cs:dataPoint3D>
    <cs:lnRef idx="0"/>
    <cs:fillRef idx="1">
      <cs:styleClr val="auto"/>
    </cs:fillRef>
    <cs:effectRef idx="0"/>
    <cs:fontRef idx="minor">
      <a:sysClr val="windowText" lastClr="000000"/>
    </cs:fontRef>
    <cs:spPr>
      <a:ln w="25400">
        <a:solidFill>
          <a:srgbClr val="314672"/>
        </a:solidFill>
      </a:ln>
    </cs:spPr>
  </cs:dataPoint3D>
  <cs:dataPointLine>
    <cs:lnRef idx="0">
      <cs:styleClr val="auto"/>
    </cs:lnRef>
    <cs:fillRef idx="0"/>
    <cs:effectRef idx="0"/>
    <cs:fontRef idx="minor">
      <a:sysClr val="windowText" lastClr="000000"/>
    </cs:fontRef>
    <cs:spPr>
      <a:ln w="28575" cap="rnd">
        <a:solidFill>
          <a:srgbClr val="FFFFFF"/>
        </a:solidFill>
        <a:round/>
      </a:ln>
    </cs:spPr>
  </cs:dataPointLine>
  <cs:dataPointMarker>
    <cs:lnRef idx="0">
      <cs:styleClr val="auto"/>
    </cs:lnRef>
    <cs:fillRef idx="1">
      <cs:styleClr val="auto"/>
    </cs:fillRef>
    <cs:effectRef idx="0"/>
    <cs:fontRef idx="minor">
      <a:sysClr val="windowText" lastClr="000000"/>
    </cs:fontRef>
    <cs:spPr>
      <a:ln w="9525">
        <a:solidFill>
          <a:srgbClr val="FFFFFF"/>
        </a:solidFill>
      </a:ln>
    </cs:spPr>
  </cs:dataPointMarker>
  <cs:dataPointMarkerLayout symbol="circle" size="5"/>
  <cs:dataPointWireframe>
    <cs:lnRef idx="0">
      <cs:styleClr val="auto"/>
    </cs:lnRef>
    <cs:fillRef idx="0"/>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65000"/>
        <a:lumOff val="35000"/>
      </a:sysClr>
    </cs:fontRef>
    <cs:spPr>
      <a:noFill/>
      <a:ln w="9525" cap="flat" cmpd="sng" algn="ctr">
        <a:solidFill>
          <a:sysClr val="windowText" lastClr="000000">
            <a:lumMod val="15000"/>
            <a:lumOff val="85000"/>
          </a:sysClr>
        </a:solidFill>
        <a:round/>
      </a:ln>
    </cs:spPr>
    <cs:defRPr sz="1195" kern="1200"/>
  </cs:dataTable>
  <cs:downBar>
    <cs:lnRef idx="0"/>
    <cs:fillRef idx="0"/>
    <cs:effectRef idx="0"/>
    <cs:fontRef idx="minor">
      <a:sysClr val="windowText" lastClr="000000"/>
    </cs:fontRef>
    <cs:spPr>
      <a:solidFill>
        <a:sysClr val="windowText" lastClr="000000">
          <a:lumMod val="75000"/>
          <a:lumOff val="25000"/>
        </a:sysClr>
      </a:solidFill>
      <a:ln w="9525" cap="flat" cmpd="sng" algn="ctr">
        <a:solidFill>
          <a:sysClr val="windowText" lastClr="000000">
            <a:lumMod val="65000"/>
            <a:lumOff val="35000"/>
          </a:sysClr>
        </a:solidFill>
        <a:round/>
      </a:ln>
    </cs:spPr>
  </cs:downBar>
  <cs:dropLine>
    <cs:lnRef idx="0"/>
    <cs:fillRef idx="0"/>
    <cs:effectRef idx="0"/>
    <cs:fontRef idx="minor">
      <a:sysClr val="windowText" lastClr="000000"/>
    </cs:fontRef>
    <cs:spPr>
      <a:ln w="9525" cap="flat" cmpd="sng" algn="ctr">
        <a:solidFill>
          <a:sysClr val="windowText" lastClr="000000">
            <a:lumMod val="35000"/>
            <a:lumOff val="65000"/>
          </a:sysClr>
        </a:solidFill>
        <a:round/>
      </a:ln>
    </cs:spPr>
  </cs:dropLine>
  <cs:errorBar>
    <cs:lnRef idx="0"/>
    <cs:fillRef idx="0"/>
    <cs:effectRef idx="0"/>
    <cs:fontRef idx="minor">
      <a:sysClr val="windowText" lastClr="000000"/>
    </cs:fontRef>
    <cs:spPr>
      <a:ln w="9525" cap="flat" cmpd="sng" algn="ctr">
        <a:solidFill>
          <a:sysClr val="windowText" lastClr="000000">
            <a:lumMod val="65000"/>
            <a:lumOff val="35000"/>
          </a:sysClr>
        </a:solidFill>
        <a:round/>
      </a:ln>
    </cs:spPr>
  </cs:errorBar>
  <cs:floor>
    <cs:lnRef idx="0"/>
    <cs:fillRef idx="0"/>
    <cs:effectRef idx="0"/>
    <cs:fontRef idx="minor">
      <a:sysClr val="windowText" lastClr="000000"/>
    </cs:fontRef>
    <cs:spPr>
      <a:noFill/>
      <a:ln>
        <a:noFill/>
      </a:ln>
    </cs:spPr>
  </cs:floor>
  <cs:gridlineMajor>
    <cs:lnRef idx="0"/>
    <cs:fillRef idx="0"/>
    <cs:effectRef idx="0"/>
    <cs:fontRef idx="minor">
      <a:sysClr val="windowText" lastClr="000000"/>
    </cs:fontRef>
    <cs:spPr>
      <a:ln w="9525" cap="flat" cmpd="sng" algn="ctr">
        <a:solidFill>
          <a:sysClr val="windowText" lastClr="000000">
            <a:lumMod val="15000"/>
            <a:lumOff val="85000"/>
          </a:sysClr>
        </a:solidFill>
        <a:round/>
      </a:ln>
    </cs:spPr>
  </cs:gridlineMajor>
  <cs:gridlineMinor>
    <cs:lnRef idx="0"/>
    <cs:fillRef idx="0"/>
    <cs:effectRef idx="0"/>
    <cs:fontRef idx="minor">
      <a:sysClr val="windowText" lastClr="000000"/>
    </cs:fontRef>
    <cs:spPr>
      <a:ln w="9525" cap="flat" cmpd="sng" algn="ctr">
        <a:solidFill>
          <a:sysClr val="windowText" lastClr="000000">
            <a:lumMod val="5000"/>
            <a:lumOff val="95000"/>
          </a:sysClr>
        </a:solidFill>
        <a:round/>
      </a:ln>
    </cs:spPr>
  </cs:gridlineMinor>
  <cs:hiLoLine>
    <cs:lnRef idx="0"/>
    <cs:fillRef idx="0"/>
    <cs:effectRef idx="0"/>
    <cs:fontRef idx="minor">
      <a:sysClr val="windowText" lastClr="000000"/>
    </cs:fontRef>
    <cs:spPr>
      <a:ln w="9525" cap="flat" cmpd="sng" algn="ctr">
        <a:solidFill>
          <a:sysClr val="windowText" lastClr="000000">
            <a:lumMod val="50000"/>
            <a:lumOff val="50000"/>
          </a:sysClr>
        </a:solidFill>
        <a:round/>
      </a:ln>
    </cs:spPr>
  </cs:hiLoLine>
  <cs:leaderLine>
    <cs:lnRef idx="0"/>
    <cs:fillRef idx="0"/>
    <cs:effectRef idx="0"/>
    <cs:fontRef idx="minor">
      <a:sysClr val="windowText" lastClr="000000"/>
    </cs:fontRef>
    <cs:spPr>
      <a:ln w="9525" cap="flat" cmpd="sng" algn="ctr">
        <a:solidFill>
          <a:sysClr val="windowText" lastClr="000000">
            <a:lumMod val="35000"/>
            <a:lumOff val="65000"/>
          </a:sysClr>
        </a:solidFill>
        <a:round/>
      </a:ln>
    </cs:spPr>
  </cs:leaderLine>
  <cs:legend>
    <cs:lnRef idx="0"/>
    <cs:fillRef idx="0"/>
    <cs:effectRef idx="0"/>
    <cs:fontRef idx="minor">
      <a:sysClr val="windowText" lastClr="000000">
        <a:lumMod val="65000"/>
        <a:lumOff val="35000"/>
      </a:sysClr>
    </cs:fontRef>
    <cs:defRPr sz="1195" kern="1200"/>
  </cs:legend>
  <cs:plotArea mods="allowNoFillOverride allowNoLineOverride">
    <cs:lnRef idx="0"/>
    <cs:fillRef idx="0"/>
    <cs:effectRef idx="0"/>
    <cs:fontRef idx="minor">
      <a:sysClr val="windowText" lastClr="000000"/>
    </cs:fontRef>
  </cs:plotArea>
  <cs:plotArea3D mods="allowNoFillOverride allowNoLineOverride">
    <cs:lnRef idx="0"/>
    <cs:fillRef idx="0"/>
    <cs:effectRef idx="0"/>
    <cs:fontRef idx="minor">
      <a:sysClr val="windowText" lastClr="000000"/>
    </cs:fontRef>
  </cs:plotArea3D>
  <cs:seriesAxis>
    <cs:lnRef idx="0"/>
    <cs:fillRef idx="0"/>
    <cs:effectRef idx="0"/>
    <cs:fontRef idx="minor">
      <a:sysClr val="windowText" lastClr="000000">
        <a:lumMod val="65000"/>
        <a:lumOff val="35000"/>
      </a:sysClr>
    </cs:fontRef>
    <cs:defRPr sz="1195" kern="1200"/>
  </cs:seriesAxis>
  <cs:seriesLine>
    <cs:lnRef idx="0"/>
    <cs:fillRef idx="0"/>
    <cs:effectRef idx="0"/>
    <cs:fontRef idx="minor">
      <a:sysClr val="windowText" lastClr="000000"/>
    </cs:fontRef>
    <cs:spPr>
      <a:ln w="9525" cap="flat" cmpd="sng" algn="ctr">
        <a:solidFill>
          <a:sysClr val="windowText" lastClr="000000">
            <a:lumMod val="35000"/>
            <a:lumOff val="65000"/>
          </a:sysClr>
        </a:solidFill>
        <a:round/>
      </a:ln>
    </cs:spPr>
  </cs:seriesLine>
  <cs:title>
    <cs:lnRef idx="0"/>
    <cs:fillRef idx="0"/>
    <cs:effectRef idx="0"/>
    <cs:fontRef idx="minor">
      <a:sysClr val="windowText" lastClr="000000">
        <a:lumMod val="65000"/>
        <a:lumOff val="35000"/>
      </a:sysClr>
    </cs:fontRef>
    <cs:defRPr sz="1860" b="0" kern="1200" spc="0" baseline="0"/>
  </cs:title>
  <cs:trendline>
    <cs:lnRef idx="0">
      <cs:styleClr val="auto"/>
    </cs:lnRef>
    <cs:fillRef idx="0"/>
    <cs:effectRef idx="0"/>
    <cs:fontRef idx="minor">
      <a:sysClr val="windowText" lastClr="000000"/>
    </cs:fontRef>
    <cs:spPr>
      <a:ln w="19050" cap="rnd">
        <a:solidFill>
          <a:srgbClr val="FFFFFF"/>
        </a:solidFill>
        <a:prstDash val="sysDot"/>
      </a:ln>
    </cs:spPr>
  </cs:trendline>
  <cs:trendlineLabel>
    <cs:lnRef idx="0"/>
    <cs:fillRef idx="0"/>
    <cs:effectRef idx="0"/>
    <cs:fontRef idx="minor">
      <a:sysClr val="windowText" lastClr="000000">
        <a:lumMod val="65000"/>
        <a:lumOff val="35000"/>
      </a:sysClr>
    </cs:fontRef>
    <cs:defRPr sz="1195" kern="1200"/>
  </cs:trendlineLabel>
  <cs:upBar>
    <cs:lnRef idx="0"/>
    <cs:fillRef idx="0"/>
    <cs:effectRef idx="0"/>
    <cs:fontRef idx="minor">
      <a:sysClr val="windowText" lastClr="000000"/>
    </cs:fontRef>
    <cs:spPr>
      <a:solidFill>
        <a:srgbClr val="314672"/>
      </a:solidFill>
      <a:ln w="9525" cap="flat" cmpd="sng" algn="ctr">
        <a:solidFill>
          <a:sysClr val="windowText" lastClr="000000">
            <a:lumMod val="65000"/>
            <a:lumOff val="35000"/>
          </a:sysClr>
        </a:solidFill>
        <a:round/>
      </a:ln>
    </cs:spPr>
  </cs:upBar>
  <cs:valueAxis>
    <cs:lnRef idx="0"/>
    <cs:fillRef idx="0"/>
    <cs:effectRef idx="0"/>
    <cs:fontRef idx="minor">
      <a:sysClr val="windowText" lastClr="000000">
        <a:lumMod val="65000"/>
        <a:lumOff val="35000"/>
      </a:sysClr>
    </cs:fontRef>
    <cs:defRPr sz="1195" kern="1200"/>
  </cs:valueAxis>
  <cs:wall>
    <cs:lnRef idx="0"/>
    <cs:fillRef idx="0"/>
    <cs:effectRef idx="0"/>
    <cs:fontRef idx="minor">
      <a:sysClr val="windowText" lastClr="000000"/>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C1B2A2F5-D4A8-4172-9A3B-68A953FA60D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D8D5771-48B1-44B1-A9D9-2C154B7BDF2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8D5771-48B1-44B1-A9D9-2C154B7BDF2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6_Title Only">
    <p:spTree>
      <p:nvGrpSpPr>
        <p:cNvPr id="1" name=""/>
        <p:cNvGrpSpPr/>
        <p:nvPr/>
      </p:nvGrpSpPr>
      <p:grpSpPr>
        <a:xfrm>
          <a:off x="0" y="0"/>
          <a:ext cx="0" cy="0"/>
          <a:chOff x="0" y="0"/>
          <a:chExt cx="0" cy="0"/>
        </a:xfrm>
      </p:grpSpPr>
      <p:sp>
        <p:nvSpPr>
          <p:cNvPr id="13" name="Picture Placeholder 6"/>
          <p:cNvSpPr>
            <a:spLocks noGrp="1"/>
          </p:cNvSpPr>
          <p:nvPr>
            <p:ph type="pic" sz="quarter" idx="16"/>
          </p:nvPr>
        </p:nvSpPr>
        <p:spPr>
          <a:xfrm>
            <a:off x="1" y="1"/>
            <a:ext cx="12191687" cy="3429000"/>
          </a:xfrm>
          <a:prstGeom prst="rect">
            <a:avLst/>
          </a:prstGeom>
        </p:spPr>
        <p:txBody>
          <a:bodyPr/>
          <a:lstStyle/>
          <a:p>
            <a:endParaRPr lang="en-US"/>
          </a:p>
        </p:txBody>
      </p:sp>
      <p:sp>
        <p:nvSpPr>
          <p:cNvPr id="2" name="Title 1"/>
          <p:cNvSpPr>
            <a:spLocks noGrp="1"/>
          </p:cNvSpPr>
          <p:nvPr>
            <p:ph type="title" hasCustomPrompt="1"/>
          </p:nvPr>
        </p:nvSpPr>
        <p:spPr>
          <a:xfrm>
            <a:off x="838200" y="438584"/>
            <a:ext cx="10515600" cy="715529"/>
          </a:xfrm>
          <a:prstGeom prst="rect">
            <a:avLst/>
          </a:prstGeom>
        </p:spPr>
        <p:txBody>
          <a:bodyPr/>
          <a:lstStyle>
            <a:lvl1pPr>
              <a:defRPr sz="4000" b="0"/>
            </a:lvl1pPr>
          </a:lstStyle>
          <a:p>
            <a:r>
              <a:rPr lang="en-US"/>
              <a:t>CLICK TO EDIT MASTER TITLE STYLE</a:t>
            </a:r>
            <a:endParaRPr lang="en-US"/>
          </a:p>
        </p:txBody>
      </p:sp>
      <p:sp>
        <p:nvSpPr>
          <p:cNvPr id="3" name="Date Placeholder 2"/>
          <p:cNvSpPr>
            <a:spLocks noGrp="1"/>
          </p:cNvSpPr>
          <p:nvPr>
            <p:ph type="dt" sz="half" idx="10"/>
          </p:nvPr>
        </p:nvSpPr>
        <p:spPr>
          <a:xfrm>
            <a:off x="5410200" y="6249194"/>
            <a:ext cx="2743200" cy="365125"/>
          </a:xfrm>
          <a:prstGeom prst="rect">
            <a:avLst/>
          </a:prstGeom>
        </p:spPr>
        <p:txBody>
          <a:bodyPr/>
          <a:lstStyle/>
          <a:p>
            <a:fld id="{F68C8532-35DB-409E-A833-97770FF9303E}" type="datetime1">
              <a:rPr lang="en-US" smtClean="0"/>
            </a:fld>
            <a:endParaRPr lang="en-US"/>
          </a:p>
        </p:txBody>
      </p:sp>
      <p:sp>
        <p:nvSpPr>
          <p:cNvPr id="4" name="Footer Placeholder 3"/>
          <p:cNvSpPr>
            <a:spLocks noGrp="1"/>
          </p:cNvSpPr>
          <p:nvPr>
            <p:ph type="ftr" sz="quarter" idx="11"/>
          </p:nvPr>
        </p:nvSpPr>
        <p:spPr>
          <a:xfrm>
            <a:off x="838200" y="6249194"/>
            <a:ext cx="4114800" cy="365125"/>
          </a:xfrm>
          <a:prstGeom prst="rect">
            <a:avLst/>
          </a:prstGeom>
        </p:spPr>
        <p:txBody>
          <a:bodyPr/>
          <a:lstStyle>
            <a:lvl1pPr>
              <a:defRPr>
                <a:solidFill>
                  <a:schemeClr val="bg2">
                    <a:lumMod val="75000"/>
                  </a:schemeClr>
                </a:solidFill>
              </a:defRPr>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38584"/>
            <a:ext cx="10515600" cy="715529"/>
          </a:xfrm>
          <a:prstGeom prst="rect">
            <a:avLst/>
          </a:prstGeom>
        </p:spPr>
        <p:txBody>
          <a:bodyPr/>
          <a:lstStyle>
            <a:lvl1pPr>
              <a:defRPr sz="4000" b="0"/>
            </a:lvl1pPr>
          </a:lstStyle>
          <a:p>
            <a:r>
              <a:rPr lang="en-US"/>
              <a:t>CLICK TO EDIT MASTER TITLE STYLE</a:t>
            </a:r>
            <a:endParaRPr lang="en-US"/>
          </a:p>
        </p:txBody>
      </p:sp>
      <p:sp>
        <p:nvSpPr>
          <p:cNvPr id="3" name="Date Placeholder 2"/>
          <p:cNvSpPr>
            <a:spLocks noGrp="1"/>
          </p:cNvSpPr>
          <p:nvPr>
            <p:ph type="dt" sz="half" idx="10"/>
          </p:nvPr>
        </p:nvSpPr>
        <p:spPr>
          <a:xfrm>
            <a:off x="5410200" y="6249194"/>
            <a:ext cx="2743200" cy="365125"/>
          </a:xfrm>
          <a:prstGeom prst="rect">
            <a:avLst/>
          </a:prstGeom>
        </p:spPr>
        <p:txBody>
          <a:bodyPr/>
          <a:lstStyle/>
          <a:p>
            <a:fld id="{F68C8532-35DB-409E-A833-97770FF9303E}" type="datetime1">
              <a:rPr lang="en-US" smtClean="0"/>
            </a:fld>
            <a:endParaRPr lang="en-US"/>
          </a:p>
        </p:txBody>
      </p:sp>
      <p:sp>
        <p:nvSpPr>
          <p:cNvPr id="4" name="Footer Placeholder 3"/>
          <p:cNvSpPr>
            <a:spLocks noGrp="1"/>
          </p:cNvSpPr>
          <p:nvPr>
            <p:ph type="ftr" sz="quarter" idx="11"/>
          </p:nvPr>
        </p:nvSpPr>
        <p:spPr>
          <a:xfrm>
            <a:off x="838200" y="6249194"/>
            <a:ext cx="4114800" cy="365125"/>
          </a:xfrm>
          <a:prstGeom prst="rect">
            <a:avLst/>
          </a:prstGeom>
        </p:spPr>
        <p:txBody>
          <a:bodyPr/>
          <a:lstStyle>
            <a:lvl1pPr>
              <a:defRPr>
                <a:solidFill>
                  <a:schemeClr val="bg2">
                    <a:lumMod val="75000"/>
                  </a:schemeClr>
                </a:solidFill>
              </a:defRPr>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圆角矩形 1"/>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圆角矩形 6"/>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atin typeface="方正黑体简体" panose="02010601030101010101" pitchFamily="2" charset="-122"/>
                <a:ea typeface="方正黑体简体" panose="02010601030101010101" pitchFamily="2"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609600" y="6356352"/>
            <a:ext cx="2844800" cy="365125"/>
          </a:xfrm>
          <a:prstGeom prst="rect">
            <a:avLst/>
          </a:prstGeom>
        </p:spPr>
        <p:txBody>
          <a:bodyPr/>
          <a:lstStyle/>
          <a:p>
            <a:pPr>
              <a:buFont typeface="Arial" panose="020B0604020202020204" pitchFamily="34" charset="0"/>
              <a:buNone/>
            </a:pPr>
            <a:fld id="{6A9BE82D-BE47-49DE-8AA6-951A8F6B4152}" type="datetimeFigureOut">
              <a:rPr lang="zh-CN" altLang="en-US">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4" name="页脚占位符 3"/>
          <p:cNvSpPr>
            <a:spLocks noGrp="1"/>
          </p:cNvSpPr>
          <p:nvPr>
            <p:ph type="ftr" sz="quarter" idx="11"/>
          </p:nvPr>
        </p:nvSpPr>
        <p:spPr>
          <a:xfrm>
            <a:off x="4165600" y="6356352"/>
            <a:ext cx="3860800" cy="365125"/>
          </a:xfrm>
          <a:prstGeom prst="rect">
            <a:avLst/>
          </a:prstGeom>
        </p:spPr>
        <p:txBody>
          <a:bodyPr/>
          <a:lstStyle/>
          <a:p>
            <a:pPr>
              <a:buFont typeface="Arial" panose="020B0604020202020204" pitchFamily="34" charset="0"/>
              <a:buNone/>
            </a:pPr>
            <a:endParaRPr lang="zh-CN" altLang="en-US">
              <a:solidFill>
                <a:prstClr val="black"/>
              </a:solidFill>
              <a:latin typeface="Calibri" panose="020F0502020204030204"/>
              <a:ea typeface="宋体" panose="02010600030101010101" pitchFamily="2" charset="-122"/>
            </a:endParaRPr>
          </a:p>
        </p:txBody>
      </p:sp>
      <p:sp>
        <p:nvSpPr>
          <p:cNvPr id="5" name="灯片编号占位符 4"/>
          <p:cNvSpPr>
            <a:spLocks noGrp="1"/>
          </p:cNvSpPr>
          <p:nvPr>
            <p:ph type="sldNum" sz="quarter" idx="12"/>
          </p:nvPr>
        </p:nvSpPr>
        <p:spPr>
          <a:xfrm>
            <a:off x="8737601" y="6356352"/>
            <a:ext cx="2844800" cy="365125"/>
          </a:xfrm>
          <a:prstGeom prst="rect">
            <a:avLst/>
          </a:prstGeom>
        </p:spPr>
        <p:txBody>
          <a:bodyPr/>
          <a:lstStyle/>
          <a:p>
            <a:pPr>
              <a:buFont typeface="Arial" panose="020B0604020202020204" pitchFamily="34" charset="0"/>
              <a:buNone/>
            </a:pPr>
            <a:fld id="{B1022D3A-80DD-4654-A118-ED731BEB6F13}" type="slidenum">
              <a:rPr lang="zh-CN" altLang="en-US">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6" name="圆角矩形 5"/>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11" name="Slide Number Placeholder 5"/>
          <p:cNvSpPr txBox="1"/>
          <p:nvPr userDrawn="1"/>
        </p:nvSpPr>
        <p:spPr>
          <a:xfrm>
            <a:off x="510173" y="4221424"/>
            <a:ext cx="2607101" cy="1364728"/>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3800" b="0" i="0" smtClean="0">
                <a:solidFill>
                  <a:schemeClr val="bg1"/>
                </a:solidFill>
                <a:latin typeface="Roboto Medium" charset="0"/>
                <a:ea typeface="Roboto Medium" charset="0"/>
                <a:cs typeface="Roboto Medium" charset="0"/>
              </a:rPr>
            </a:fld>
            <a:endParaRPr lang="en-US" sz="13800" b="0" i="0" dirty="0">
              <a:solidFill>
                <a:schemeClr val="bg1"/>
              </a:solidFill>
              <a:latin typeface="Roboto Medium" charset="0"/>
              <a:ea typeface="Roboto Medium" charset="0"/>
              <a:cs typeface="Roboto Medium" charset="0"/>
            </a:endParaRPr>
          </a:p>
        </p:txBody>
      </p:sp>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8" name="Picture Placeholder 2"/>
          <p:cNvSpPr>
            <a:spLocks noGrp="1"/>
          </p:cNvSpPr>
          <p:nvPr>
            <p:ph type="pic" sz="quarter" idx="11" hasCustomPrompt="1"/>
          </p:nvPr>
        </p:nvSpPr>
        <p:spPr>
          <a:xfrm>
            <a:off x="5387685"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
        <p:nvSpPr>
          <p:cNvPr id="10" name="Picture Placeholder 2"/>
          <p:cNvSpPr>
            <a:spLocks noGrp="1"/>
          </p:cNvSpPr>
          <p:nvPr>
            <p:ph type="pic" sz="quarter" idx="12" hasCustomPrompt="1"/>
          </p:nvPr>
        </p:nvSpPr>
        <p:spPr>
          <a:xfrm>
            <a:off x="8331608"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
        <p:nvSpPr>
          <p:cNvPr id="6" name="圆角矩形 5"/>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2"/>
            <a:ext cx="2844800" cy="365125"/>
          </a:xfrm>
          <a:prstGeom prst="rect">
            <a:avLst/>
          </a:prstGeom>
        </p:spPr>
        <p:txBody>
          <a:bodyPr/>
          <a:lstStyle/>
          <a:p>
            <a:pPr>
              <a:buFont typeface="Arial" panose="020B0604020202020204" pitchFamily="34" charset="0"/>
              <a:buNone/>
            </a:pPr>
            <a:fld id="{6A9BE82D-BE47-49DE-8AA6-951A8F6B4152}" type="datetimeFigureOut">
              <a:rPr lang="zh-CN" altLang="en-US">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pPr>
              <a:buFont typeface="Arial" panose="020B0604020202020204" pitchFamily="34" charset="0"/>
              <a:buNone/>
            </a:pPr>
            <a:endParaRPr lang="zh-CN" altLang="en-US">
              <a:solidFill>
                <a:prstClr val="black"/>
              </a:solidFill>
              <a:latin typeface="Calibri" panose="020F0502020204030204"/>
              <a:ea typeface="宋体" panose="02010600030101010101" pitchFamily="2" charset="-122"/>
            </a:endParaRPr>
          </a:p>
        </p:txBody>
      </p:sp>
      <p:sp>
        <p:nvSpPr>
          <p:cNvPr id="4" name="灯片编号占位符 3"/>
          <p:cNvSpPr>
            <a:spLocks noGrp="1"/>
          </p:cNvSpPr>
          <p:nvPr>
            <p:ph type="sldNum" sz="quarter" idx="12"/>
          </p:nvPr>
        </p:nvSpPr>
        <p:spPr>
          <a:xfrm>
            <a:off x="8737601" y="6356352"/>
            <a:ext cx="2844800" cy="365125"/>
          </a:xfrm>
          <a:prstGeom prst="rect">
            <a:avLst/>
          </a:prstGeom>
        </p:spPr>
        <p:txBody>
          <a:bodyPr/>
          <a:lstStyle/>
          <a:p>
            <a:pPr>
              <a:buFont typeface="Arial" panose="020B0604020202020204" pitchFamily="34" charset="0"/>
              <a:buNone/>
            </a:pPr>
            <a:fld id="{B1022D3A-80DD-4654-A118-ED731BEB6F13}" type="slidenum">
              <a:rPr lang="zh-CN" altLang="en-US">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圆角矩形 4"/>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Normal Center">
    <p:spTree>
      <p:nvGrpSpPr>
        <p:cNvPr id="1" name=""/>
        <p:cNvGrpSpPr/>
        <p:nvPr/>
      </p:nvGrpSpPr>
      <p:grpSpPr>
        <a:xfrm>
          <a:off x="0" y="0"/>
          <a:ext cx="0" cy="0"/>
          <a:chOff x="0" y="0"/>
          <a:chExt cx="0" cy="0"/>
        </a:xfrm>
      </p:grpSpPr>
      <p:sp>
        <p:nvSpPr>
          <p:cNvPr id="4" name="Title 1"/>
          <p:cNvSpPr>
            <a:spLocks noGrp="1"/>
          </p:cNvSpPr>
          <p:nvPr>
            <p:ph type="title"/>
          </p:nvPr>
        </p:nvSpPr>
        <p:spPr>
          <a:xfrm>
            <a:off x="470455" y="458073"/>
            <a:ext cx="11357112" cy="562527"/>
          </a:xfrm>
          <a:prstGeom prst="rect">
            <a:avLst/>
          </a:prstGeom>
        </p:spPr>
        <p:txBody>
          <a:bodyPr>
            <a:normAutofit/>
          </a:bodyPr>
          <a:lstStyle>
            <a:lvl1pPr algn="l">
              <a:defRPr sz="3200">
                <a:solidFill>
                  <a:schemeClr val="tx1"/>
                </a:solidFill>
                <a:latin typeface="方正黑体简体" panose="02010601030101010101" pitchFamily="2" charset="-122"/>
                <a:ea typeface="方正黑体简体" panose="02010601030101010101" pitchFamily="2" charset="-122"/>
              </a:defRPr>
            </a:lvl1pPr>
          </a:lstStyle>
          <a:p>
            <a:r>
              <a:rPr lang="en-US" dirty="0"/>
              <a:t>Click to edit Master title style</a:t>
            </a:r>
            <a:endParaRPr lang="id-ID" dirty="0"/>
          </a:p>
        </p:txBody>
      </p:sp>
      <p:sp>
        <p:nvSpPr>
          <p:cNvPr id="5" name="Text Placeholder 7"/>
          <p:cNvSpPr>
            <a:spLocks noGrp="1"/>
          </p:cNvSpPr>
          <p:nvPr>
            <p:ph type="body" sz="quarter" idx="10"/>
          </p:nvPr>
        </p:nvSpPr>
        <p:spPr>
          <a:xfrm>
            <a:off x="470455" y="928942"/>
            <a:ext cx="11357112" cy="436908"/>
          </a:xfrm>
          <a:prstGeom prst="rect">
            <a:avLst/>
          </a:prstGeom>
        </p:spPr>
        <p:txBody>
          <a:bodyPr>
            <a:normAutofit/>
          </a:bodyPr>
          <a:lstStyle>
            <a:lvl1pPr marL="0" indent="0" algn="l">
              <a:buNone/>
              <a:defRPr sz="1600">
                <a:solidFill>
                  <a:schemeClr val="tx1">
                    <a:lumMod val="50000"/>
                    <a:lumOff val="50000"/>
                  </a:schemeClr>
                </a:solidFill>
                <a:latin typeface="方正黑体简体" panose="02010601030101010101" pitchFamily="2" charset="-122"/>
                <a:ea typeface="方正黑体简体" panose="02010601030101010101" pitchFamily="2" charset="-122"/>
              </a:defRPr>
            </a:lvl1pPr>
          </a:lstStyle>
          <a:p>
            <a:pPr lvl="0"/>
            <a:r>
              <a:rPr lang="en-US" dirty="0"/>
              <a:t>Click to edit Master text styles</a:t>
            </a:r>
            <a:endParaRPr lang="en-US" dirty="0"/>
          </a:p>
        </p:txBody>
      </p:sp>
      <p:sp>
        <p:nvSpPr>
          <p:cNvPr id="6" name="圆角矩形 5"/>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17600" y="1320800"/>
            <a:ext cx="2206625" cy="3919538"/>
          </a:xfrm>
          <a:prstGeom prst="rect">
            <a:avLst/>
          </a:prstGeom>
        </p:spPr>
        <p:txBody>
          <a:bodyPr/>
          <a:lstStyle>
            <a:lvl1pPr>
              <a:defRPr>
                <a:ea typeface="方正黑体简体" panose="02010601030101010101" pitchFamily="2" charset="-122"/>
              </a:defRPr>
            </a:lvl1pPr>
          </a:lstStyle>
          <a:p>
            <a:endParaRPr lang="zh-CN" altLang="en-US" dirty="0"/>
          </a:p>
        </p:txBody>
      </p:sp>
      <p:sp>
        <p:nvSpPr>
          <p:cNvPr id="3" name="圆角矩形 2"/>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圆角矩形 1"/>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endParaRPr>
          </a:p>
        </p:txBody>
      </p:sp>
      <p:sp>
        <p:nvSpPr>
          <p:cNvPr id="3" name="圆角矩形 2"/>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圆角矩形 1"/>
          <p:cNvSpPr/>
          <p:nvPr userDrawn="1"/>
        </p:nvSpPr>
        <p:spPr>
          <a:xfrm>
            <a:off x="11776165" y="6481596"/>
            <a:ext cx="678799" cy="265840"/>
          </a:xfrm>
          <a:prstGeom prst="roundRect">
            <a:avLst>
              <a:gd name="adj" fmla="val 50000"/>
            </a:avLst>
          </a:prstGeom>
          <a:solidFill>
            <a:srgbClr val="E57001"/>
          </a:solidFill>
          <a:ln w="127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indent="0" algn="ctr" defTabSz="914400" eaLnBrk="1" fontAlgn="base" latinLnBrk="0" hangingPunct="1">
              <a:lnSpc>
                <a:spcPct val="100000"/>
              </a:lnSpc>
              <a:spcBef>
                <a:spcPct val="0"/>
              </a:spcBef>
              <a:spcAft>
                <a:spcPct val="0"/>
              </a:spcAft>
              <a:buClrTx/>
              <a:buSzTx/>
              <a:buFontTx/>
              <a:buNone/>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 name="TextBox 15"/>
          <p:cNvSpPr txBox="1"/>
          <p:nvPr userDrawn="1"/>
        </p:nvSpPr>
        <p:spPr>
          <a:xfrm>
            <a:off x="11755714" y="6476814"/>
            <a:ext cx="454213" cy="253916"/>
          </a:xfrm>
          <a:prstGeom prst="rect">
            <a:avLst/>
          </a:prstGeom>
          <a:noFill/>
        </p:spPr>
        <p:txBody>
          <a:bodyPr wrap="square" rtlCol="0">
            <a:spAutoFit/>
          </a:bodyPr>
          <a:lstStyle/>
          <a:p>
            <a:pPr algn="ctr"/>
            <a:fld id="{2EEF1883-7A0E-4F66-9932-E581691AD397}" type="slidenum">
              <a:rPr lang="zh-CN" altLang="en-US" sz="1050" b="0" smtClean="0">
                <a:solidFill>
                  <a:schemeClr val="bg1"/>
                </a:solidFill>
                <a:latin typeface="微软雅黑 Light" panose="020B0502040204020203" pitchFamily="34" charset="-122"/>
                <a:ea typeface="微软雅黑 Light" panose="020B0502040204020203" pitchFamily="34" charset="-122"/>
              </a:rPr>
            </a:fld>
            <a:r>
              <a:rPr lang="zh-CN" altLang="en-US" sz="1050" b="0" dirty="0">
                <a:solidFill>
                  <a:schemeClr val="bg1"/>
                </a:solidFill>
                <a:latin typeface="微软雅黑 Light" panose="020B0502040204020203" pitchFamily="34" charset="-122"/>
                <a:ea typeface="微软雅黑 Light" panose="020B0502040204020203" pitchFamily="34" charset="-122"/>
              </a:rPr>
              <a:t> </a:t>
            </a:r>
            <a:endParaRPr lang="zh-CN" altLang="en-US" sz="1050" b="0"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仅标题">
    <p:bg>
      <p:bgPr>
        <a:noFill/>
        <a:effectLst/>
      </p:bgPr>
    </p:bg>
    <p:spTree>
      <p:nvGrpSpPr>
        <p:cNvPr id="1" name=""/>
        <p:cNvGrpSpPr/>
        <p:nvPr/>
      </p:nvGrpSpPr>
      <p:grpSpPr>
        <a:xfrm>
          <a:off x="0" y="0"/>
          <a:ext cx="0" cy="0"/>
          <a:chOff x="0" y="0"/>
          <a:chExt cx="0" cy="0"/>
        </a:xfrm>
      </p:grpSpPr>
      <p:grpSp>
        <p:nvGrpSpPr>
          <p:cNvPr id="14" name="组合 13"/>
          <p:cNvGrpSpPr/>
          <p:nvPr userDrawn="1"/>
        </p:nvGrpSpPr>
        <p:grpSpPr>
          <a:xfrm rot="10800000" flipH="1" flipV="1">
            <a:off x="0" y="1178488"/>
            <a:ext cx="3083441" cy="0"/>
            <a:chOff x="3523587" y="2422358"/>
            <a:chExt cx="5540203" cy="0"/>
          </a:xfrm>
        </p:grpSpPr>
        <p:cxnSp>
          <p:nvCxnSpPr>
            <p:cNvPr id="15" name="直接连接符 14"/>
            <p:cNvCxnSpPr/>
            <p:nvPr/>
          </p:nvCxnSpPr>
          <p:spPr>
            <a:xfrm rot="10800000" flipH="1" flipV="1">
              <a:off x="3523587" y="2422358"/>
              <a:ext cx="5299571" cy="0"/>
            </a:xfrm>
            <a:prstGeom prst="line">
              <a:avLst/>
            </a:prstGeom>
            <a:ln>
              <a:solidFill>
                <a:srgbClr val="232C49">
                  <a:alpha val="37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14611" y="2422358"/>
              <a:ext cx="449179" cy="0"/>
            </a:xfrm>
            <a:prstGeom prst="line">
              <a:avLst/>
            </a:prstGeom>
            <a:ln w="76200">
              <a:solidFill>
                <a:srgbClr val="232C49"/>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userDrawn="1"/>
        </p:nvSpPr>
        <p:spPr>
          <a:xfrm>
            <a:off x="11726896" y="1065530"/>
            <a:ext cx="386715" cy="2245360"/>
          </a:xfrm>
          <a:prstGeom prst="rect">
            <a:avLst/>
          </a:prstGeom>
          <a:noFill/>
        </p:spPr>
        <p:txBody>
          <a:bodyPr wrap="square" rtlCol="0">
            <a:spAutoFit/>
          </a:bodyPr>
          <a:lstStyle/>
          <a:p>
            <a:r>
              <a:rPr lang="en-US" altLang="zh-CN" sz="1000" spc="300" dirty="0">
                <a:solidFill>
                  <a:srgbClr val="D9B44F"/>
                </a:solidFill>
                <a:latin typeface="微软雅黑" panose="020B0503020204020204" pitchFamily="34" charset="-122"/>
                <a:ea typeface="微软雅黑" panose="020B0503020204020204" pitchFamily="34" charset="-122"/>
                <a:cs typeface="Aparajita" panose="020B0604020202020204" pitchFamily="34" charset="0"/>
              </a:rPr>
              <a:t>推动全市开发区实现高质量发展</a:t>
            </a:r>
            <a:endParaRPr lang="en-US" altLang="zh-CN" sz="1000" spc="300" dirty="0">
              <a:solidFill>
                <a:srgbClr val="D9B44F"/>
              </a:solidFill>
              <a:latin typeface="微软雅黑" panose="020B0503020204020204" pitchFamily="34" charset="-122"/>
              <a:ea typeface="微软雅黑" panose="020B0503020204020204" pitchFamily="34" charset="-122"/>
              <a:cs typeface="Aparajita" panose="020B0604020202020204" pitchFamily="34" charset="0"/>
            </a:endParaRPr>
          </a:p>
        </p:txBody>
      </p:sp>
      <p:cxnSp>
        <p:nvCxnSpPr>
          <p:cNvPr id="24" name="直接连接符 23"/>
          <p:cNvCxnSpPr/>
          <p:nvPr userDrawn="1"/>
        </p:nvCxnSpPr>
        <p:spPr>
          <a:xfrm>
            <a:off x="11875168" y="0"/>
            <a:ext cx="0" cy="1038860"/>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a:off x="11875168" y="3398319"/>
            <a:ext cx="0" cy="477493"/>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6532245"/>
            <a:ext cx="12191365" cy="325755"/>
          </a:xfrm>
          <a:prstGeom prst="rect">
            <a:avLst/>
          </a:prstGeom>
          <a:solidFill>
            <a:srgbClr val="1454A4">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bg>
      <p:bgPr>
        <a:noFill/>
        <a:effectLst/>
      </p:bgPr>
    </p:bg>
    <p:spTree>
      <p:nvGrpSpPr>
        <p:cNvPr id="1" name=""/>
        <p:cNvGrpSpPr/>
        <p:nvPr/>
      </p:nvGrpSpPr>
      <p:grpSpPr>
        <a:xfrm>
          <a:off x="0" y="0"/>
          <a:ext cx="0" cy="0"/>
          <a:chOff x="0" y="0"/>
          <a:chExt cx="0" cy="0"/>
        </a:xfrm>
      </p:grpSpPr>
      <p:grpSp>
        <p:nvGrpSpPr>
          <p:cNvPr id="14" name="组合 13"/>
          <p:cNvGrpSpPr/>
          <p:nvPr userDrawn="1"/>
        </p:nvGrpSpPr>
        <p:grpSpPr>
          <a:xfrm rot="10800000" flipH="1" flipV="1">
            <a:off x="0" y="1178488"/>
            <a:ext cx="3083441" cy="0"/>
            <a:chOff x="3523587" y="2422358"/>
            <a:chExt cx="5540203" cy="0"/>
          </a:xfrm>
        </p:grpSpPr>
        <p:cxnSp>
          <p:nvCxnSpPr>
            <p:cNvPr id="15" name="直接连接符 14"/>
            <p:cNvCxnSpPr/>
            <p:nvPr/>
          </p:nvCxnSpPr>
          <p:spPr>
            <a:xfrm rot="10800000" flipH="1" flipV="1">
              <a:off x="3523587" y="2422358"/>
              <a:ext cx="5299571" cy="0"/>
            </a:xfrm>
            <a:prstGeom prst="line">
              <a:avLst/>
            </a:prstGeom>
            <a:ln>
              <a:solidFill>
                <a:srgbClr val="232C49">
                  <a:alpha val="37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14611" y="2422358"/>
              <a:ext cx="449179" cy="0"/>
            </a:xfrm>
            <a:prstGeom prst="line">
              <a:avLst/>
            </a:prstGeom>
            <a:ln w="76200">
              <a:solidFill>
                <a:srgbClr val="232C49"/>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userDrawn="1"/>
        </p:nvSpPr>
        <p:spPr>
          <a:xfrm>
            <a:off x="11726896" y="1065530"/>
            <a:ext cx="386715" cy="2245360"/>
          </a:xfrm>
          <a:prstGeom prst="rect">
            <a:avLst/>
          </a:prstGeom>
          <a:noFill/>
        </p:spPr>
        <p:txBody>
          <a:bodyPr wrap="square" rtlCol="0">
            <a:spAutoFit/>
          </a:bodyPr>
          <a:lstStyle/>
          <a:p>
            <a:r>
              <a:rPr lang="en-US" altLang="zh-CN" sz="1000" spc="300" dirty="0">
                <a:solidFill>
                  <a:srgbClr val="D9B44F"/>
                </a:solidFill>
                <a:latin typeface="微软雅黑" panose="020B0503020204020204" pitchFamily="34" charset="-122"/>
                <a:ea typeface="微软雅黑" panose="020B0503020204020204" pitchFamily="34" charset="-122"/>
                <a:cs typeface="Aparajita" panose="020B0604020202020204" pitchFamily="34" charset="0"/>
              </a:rPr>
              <a:t>推动全市开发区实现高质量发展</a:t>
            </a:r>
            <a:endParaRPr lang="en-US" altLang="zh-CN" sz="1000" spc="300" dirty="0">
              <a:solidFill>
                <a:srgbClr val="D9B44F"/>
              </a:solidFill>
              <a:latin typeface="微软雅黑" panose="020B0503020204020204" pitchFamily="34" charset="-122"/>
              <a:ea typeface="微软雅黑" panose="020B0503020204020204" pitchFamily="34" charset="-122"/>
              <a:cs typeface="Aparajita" panose="020B0604020202020204" pitchFamily="34" charset="0"/>
            </a:endParaRPr>
          </a:p>
        </p:txBody>
      </p:sp>
      <p:cxnSp>
        <p:nvCxnSpPr>
          <p:cNvPr id="24" name="直接连接符 23"/>
          <p:cNvCxnSpPr/>
          <p:nvPr userDrawn="1"/>
        </p:nvCxnSpPr>
        <p:spPr>
          <a:xfrm>
            <a:off x="11875168" y="0"/>
            <a:ext cx="0" cy="1038860"/>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a:off x="11875168" y="3398319"/>
            <a:ext cx="0" cy="477493"/>
          </a:xfrm>
          <a:prstGeom prst="line">
            <a:avLst/>
          </a:prstGeom>
          <a:ln w="12700">
            <a:solidFill>
              <a:srgbClr val="D9B44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矩形 1"/>
          <p:cNvSpPr/>
          <p:nvPr userDrawn="1"/>
        </p:nvSpPr>
        <p:spPr>
          <a:xfrm>
            <a:off x="0" y="4905375"/>
            <a:ext cx="12191365" cy="1952625"/>
          </a:xfrm>
          <a:prstGeom prst="rect">
            <a:avLst/>
          </a:prstGeom>
          <a:solidFill>
            <a:srgbClr val="5B9BD5">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ea typeface="微软雅黑" panose="020B0503020204020204" pitchFamily="34" charset="-122"/>
            </a:endParaRPr>
          </a:p>
        </p:txBody>
      </p:sp>
      <p:sp>
        <p:nvSpPr>
          <p:cNvPr id="16" name="任意多边形 15"/>
          <p:cNvSpPr/>
          <p:nvPr userDrawn="1"/>
        </p:nvSpPr>
        <p:spPr>
          <a:xfrm>
            <a:off x="0" y="361950"/>
            <a:ext cx="11737975" cy="619125"/>
          </a:xfrm>
          <a:custGeom>
            <a:avLst/>
            <a:gdLst>
              <a:gd name="connsiteX0" fmla="*/ 0 w 18485"/>
              <a:gd name="connsiteY0" fmla="*/ 11 h 975"/>
              <a:gd name="connsiteX1" fmla="*/ 18133 w 18485"/>
              <a:gd name="connsiteY1" fmla="*/ 0 h 975"/>
              <a:gd name="connsiteX2" fmla="*/ 18485 w 18485"/>
              <a:gd name="connsiteY2" fmla="*/ 975 h 975"/>
              <a:gd name="connsiteX3" fmla="*/ 0 w 18485"/>
              <a:gd name="connsiteY3" fmla="*/ 975 h 975"/>
              <a:gd name="connsiteX4" fmla="*/ 0 w 18485"/>
              <a:gd name="connsiteY4" fmla="*/ 11 h 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5" h="975">
                <a:moveTo>
                  <a:pt x="0" y="11"/>
                </a:moveTo>
                <a:lnTo>
                  <a:pt x="18133" y="0"/>
                </a:lnTo>
                <a:lnTo>
                  <a:pt x="18485" y="975"/>
                </a:lnTo>
                <a:lnTo>
                  <a:pt x="0" y="975"/>
                </a:lnTo>
                <a:lnTo>
                  <a:pt x="0" y="11"/>
                </a:lnTo>
                <a:close/>
              </a:path>
            </a:pathLst>
          </a:custGeom>
          <a:solidFill>
            <a:srgbClr val="194E9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p>
            <a:pPr algn="ctr" eaLnBrk="1" fontAlgn="auto" hangingPunct="1">
              <a:spcBef>
                <a:spcPts val="0"/>
              </a:spcBef>
              <a:spcAft>
                <a:spcPts val="0"/>
              </a:spcAft>
              <a:defRPr/>
            </a:pPr>
            <a:endParaRPr lang="zh-CN" altLang="en-US">
              <a:cs typeface="思源黑体 CN Regular" panose="020B0500000000000000" charset="-122"/>
              <a:sym typeface="思源黑体 CN Normal" panose="020B0400000000000000" charset="-122"/>
            </a:endParaRPr>
          </a:p>
        </p:txBody>
      </p:sp>
      <p:sp>
        <p:nvSpPr>
          <p:cNvPr id="7" name="矩形 6"/>
          <p:cNvSpPr/>
          <p:nvPr userDrawn="1"/>
        </p:nvSpPr>
        <p:spPr>
          <a:xfrm>
            <a:off x="0" y="0"/>
            <a:ext cx="11345545" cy="661035"/>
          </a:xfrm>
          <a:prstGeom prst="rect">
            <a:avLst/>
          </a:prstGeom>
          <a:solidFill>
            <a:srgbClr val="194E9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p>
            <a:pPr algn="ctr" eaLnBrk="1" fontAlgn="auto" hangingPunct="1">
              <a:spcBef>
                <a:spcPts val="0"/>
              </a:spcBef>
              <a:spcAft>
                <a:spcPts val="0"/>
              </a:spcAft>
              <a:defRPr/>
            </a:pPr>
            <a:endParaRPr lang="zh-CN" altLang="en-US">
              <a:cs typeface="思源黑体 CN Regular" panose="020B0500000000000000" charset="-122"/>
              <a:sym typeface="思源黑体 CN Normal" panose="020B0400000000000000" charset="-122"/>
            </a:endParaRPr>
          </a:p>
        </p:txBody>
      </p:sp>
      <p:sp>
        <p:nvSpPr>
          <p:cNvPr id="8" name="任意多边形 3"/>
          <p:cNvSpPr/>
          <p:nvPr userDrawn="1"/>
        </p:nvSpPr>
        <p:spPr bwMode="auto">
          <a:xfrm>
            <a:off x="399981" y="367648"/>
            <a:ext cx="379681" cy="352140"/>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ysClr val="window" lastClr="FFFFFF"/>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defPPr>
              <a:defRPr lang="en-US"/>
            </a:defPPr>
            <a:lvl1pPr marL="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1pPr>
            <a:lvl2pPr marL="457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2pPr>
            <a:lvl3pPr marL="914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3pPr>
            <a:lvl4pPr marL="1371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4pPr>
            <a:lvl5pPr marL="18288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5pPr>
            <a:lvl6pPr marL="22860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6pPr>
            <a:lvl7pPr marL="2743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7pPr>
            <a:lvl8pPr marL="3200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8pPr>
            <a:lvl9pPr marL="3657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9pPr>
          </a:lstStyle>
          <a:p>
            <a:pPr algn="ctr" eaLnBrk="1" fontAlgn="auto" hangingPunct="1">
              <a:spcBef>
                <a:spcPts val="0"/>
              </a:spcBef>
              <a:spcAft>
                <a:spcPts val="0"/>
              </a:spcAft>
              <a:defRPr/>
            </a:pPr>
            <a:endParaRPr lang="zh-CN" altLang="en-US">
              <a:solidFill>
                <a:sysClr val="window" lastClr="FFFFFF"/>
              </a:solidFill>
              <a:cs typeface="思源黑体 CN Regular" panose="020B0500000000000000" charset="-122"/>
              <a:sym typeface="思源黑体 CN Normal" panose="020B0400000000000000" charset="-122"/>
            </a:endParaRPr>
          </a:p>
        </p:txBody>
      </p:sp>
      <p:sp>
        <p:nvSpPr>
          <p:cNvPr id="9" name="任意多边形 3"/>
          <p:cNvSpPr/>
          <p:nvPr userDrawn="1"/>
        </p:nvSpPr>
        <p:spPr bwMode="auto">
          <a:xfrm flipH="1" flipV="1">
            <a:off x="11208148" y="5943600"/>
            <a:ext cx="811019" cy="752190"/>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bg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defPPr>
              <a:defRPr lang="en-US"/>
            </a:defPPr>
            <a:lvl1pPr marL="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1pPr>
            <a:lvl2pPr marL="457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2pPr>
            <a:lvl3pPr marL="914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3pPr>
            <a:lvl4pPr marL="1371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4pPr>
            <a:lvl5pPr marL="18288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5pPr>
            <a:lvl6pPr marL="22860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6pPr>
            <a:lvl7pPr marL="2743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7pPr>
            <a:lvl8pPr marL="3200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8pPr>
            <a:lvl9pPr marL="3657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9pPr>
          </a:lstStyle>
          <a:p>
            <a:pPr algn="ctr" eaLnBrk="1" fontAlgn="auto" hangingPunct="1">
              <a:spcBef>
                <a:spcPts val="0"/>
              </a:spcBef>
              <a:spcAft>
                <a:spcPts val="0"/>
              </a:spcAft>
              <a:defRPr/>
            </a:pPr>
            <a:endParaRPr lang="zh-CN" altLang="en-US">
              <a:solidFill>
                <a:sysClr val="window" lastClr="FFFFFF"/>
              </a:solidFill>
              <a:cs typeface="思源黑体 CN Regular" panose="020B0500000000000000" charset="-122"/>
              <a:sym typeface="思源黑体 CN Normal" panose="020B0400000000000000" charset="-122"/>
            </a:endParaRPr>
          </a:p>
        </p:txBody>
      </p:sp>
      <p:sp>
        <p:nvSpPr>
          <p:cNvPr id="24" name="矩形 23"/>
          <p:cNvSpPr/>
          <p:nvPr userDrawn="1"/>
        </p:nvSpPr>
        <p:spPr>
          <a:xfrm>
            <a:off x="6198300" y="354697"/>
            <a:ext cx="4615069" cy="306705"/>
          </a:xfrm>
          <a:prstGeom prst="rect">
            <a:avLst/>
          </a:prstGeom>
        </p:spPr>
        <p:txBody>
          <a:bodyPr wrap="square">
            <a:spAutoFit/>
          </a:bodyPr>
          <a:lstStyle/>
          <a:p>
            <a:pPr algn="r"/>
            <a:r>
              <a:rPr lang="zh-CN" altLang="en-US" sz="1400" b="1">
                <a:solidFill>
                  <a:sysClr val="window" lastClr="FFFFFF"/>
                </a:solidFill>
                <a:latin typeface="微软雅黑" panose="020B0503020204020204" pitchFamily="34" charset="-122"/>
                <a:ea typeface="微软雅黑" panose="020B0503020204020204" pitchFamily="34" charset="-122"/>
                <a:sym typeface="思源黑体 CN Regular" panose="020B0500000000000000" charset="-122"/>
              </a:rPr>
              <a:t>【推动全市开发区实现高质量发展】</a:t>
            </a:r>
            <a:endParaRPr lang="zh-CN" altLang="en-US" sz="1400" b="1" dirty="0">
              <a:solidFill>
                <a:sysClr val="window" lastClr="FFFFFF"/>
              </a:solidFill>
              <a:latin typeface="微软雅黑" panose="020B0503020204020204" pitchFamily="34" charset="-122"/>
              <a:ea typeface="微软雅黑" panose="020B0503020204020204" pitchFamily="34" charset="-122"/>
              <a:sym typeface="思源黑体 CN Regular" panose="020B0500000000000000" charset="-122"/>
            </a:endParaRPr>
          </a:p>
        </p:txBody>
      </p:sp>
      <p:grpSp>
        <p:nvGrpSpPr>
          <p:cNvPr id="15" name="组合 14"/>
          <p:cNvGrpSpPr/>
          <p:nvPr userDrawn="1"/>
        </p:nvGrpSpPr>
        <p:grpSpPr>
          <a:xfrm>
            <a:off x="10524560" y="-92075"/>
            <a:ext cx="1657915" cy="1093581"/>
            <a:chOff x="16589" y="2341"/>
            <a:chExt cx="2611" cy="1722"/>
          </a:xfrm>
        </p:grpSpPr>
        <p:sp>
          <p:nvSpPr>
            <p:cNvPr id="18" name="Freeform 7"/>
            <p:cNvSpPr/>
            <p:nvPr userDrawn="1"/>
          </p:nvSpPr>
          <p:spPr bwMode="auto">
            <a:xfrm>
              <a:off x="17151" y="2903"/>
              <a:ext cx="1487" cy="1160"/>
            </a:xfrm>
            <a:custGeom>
              <a:avLst/>
              <a:gdLst>
                <a:gd name="T0" fmla="*/ 18 w 323"/>
                <a:gd name="T1" fmla="*/ 69 h 252"/>
                <a:gd name="T2" fmla="*/ 29 w 323"/>
                <a:gd name="T3" fmla="*/ 75 h 252"/>
                <a:gd name="T4" fmla="*/ 275 w 323"/>
                <a:gd name="T5" fmla="*/ 217 h 252"/>
                <a:gd name="T6" fmla="*/ 275 w 323"/>
                <a:gd name="T7" fmla="*/ 217 h 252"/>
                <a:gd name="T8" fmla="*/ 289 w 323"/>
                <a:gd name="T9" fmla="*/ 252 h 252"/>
                <a:gd name="T10" fmla="*/ 295 w 323"/>
                <a:gd name="T11" fmla="*/ 229 h 252"/>
                <a:gd name="T12" fmla="*/ 321 w 323"/>
                <a:gd name="T13" fmla="*/ 135 h 252"/>
                <a:gd name="T14" fmla="*/ 322 w 323"/>
                <a:gd name="T15" fmla="*/ 122 h 252"/>
                <a:gd name="T16" fmla="*/ 296 w 323"/>
                <a:gd name="T17" fmla="*/ 75 h 252"/>
                <a:gd name="T18" fmla="*/ 165 w 323"/>
                <a:gd name="T19" fmla="*/ 0 h 252"/>
                <a:gd name="T20" fmla="*/ 33 w 323"/>
                <a:gd name="T21" fmla="*/ 6 h 252"/>
                <a:gd name="T22" fmla="*/ 4 w 323"/>
                <a:gd name="T23" fmla="*/ 34 h 252"/>
                <a:gd name="T24" fmla="*/ 3 w 323"/>
                <a:gd name="T25" fmla="*/ 35 h 252"/>
                <a:gd name="T26" fmla="*/ 18 w 323"/>
                <a:gd name="T27" fmla="*/ 6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252">
                  <a:moveTo>
                    <a:pt x="18" y="69"/>
                  </a:moveTo>
                  <a:cubicBezTo>
                    <a:pt x="29" y="75"/>
                    <a:pt x="29" y="75"/>
                    <a:pt x="29" y="75"/>
                  </a:cubicBezTo>
                  <a:cubicBezTo>
                    <a:pt x="275" y="217"/>
                    <a:pt x="275" y="217"/>
                    <a:pt x="275" y="217"/>
                  </a:cubicBezTo>
                  <a:cubicBezTo>
                    <a:pt x="275" y="217"/>
                    <a:pt x="275" y="217"/>
                    <a:pt x="275" y="217"/>
                  </a:cubicBezTo>
                  <a:cubicBezTo>
                    <a:pt x="288" y="225"/>
                    <a:pt x="292" y="239"/>
                    <a:pt x="289" y="252"/>
                  </a:cubicBezTo>
                  <a:cubicBezTo>
                    <a:pt x="295" y="229"/>
                    <a:pt x="295" y="229"/>
                    <a:pt x="295" y="229"/>
                  </a:cubicBezTo>
                  <a:cubicBezTo>
                    <a:pt x="321" y="135"/>
                    <a:pt x="321" y="135"/>
                    <a:pt x="321" y="135"/>
                  </a:cubicBezTo>
                  <a:cubicBezTo>
                    <a:pt x="322" y="131"/>
                    <a:pt x="322" y="126"/>
                    <a:pt x="322" y="122"/>
                  </a:cubicBezTo>
                  <a:cubicBezTo>
                    <a:pt x="323" y="103"/>
                    <a:pt x="313" y="85"/>
                    <a:pt x="296" y="75"/>
                  </a:cubicBezTo>
                  <a:cubicBezTo>
                    <a:pt x="165" y="0"/>
                    <a:pt x="165" y="0"/>
                    <a:pt x="165" y="0"/>
                  </a:cubicBezTo>
                  <a:cubicBezTo>
                    <a:pt x="33" y="6"/>
                    <a:pt x="33" y="6"/>
                    <a:pt x="33" y="6"/>
                  </a:cubicBezTo>
                  <a:cubicBezTo>
                    <a:pt x="18" y="6"/>
                    <a:pt x="7" y="22"/>
                    <a:pt x="4" y="34"/>
                  </a:cubicBezTo>
                  <a:cubicBezTo>
                    <a:pt x="3" y="35"/>
                    <a:pt x="3" y="35"/>
                    <a:pt x="3" y="35"/>
                  </a:cubicBezTo>
                  <a:cubicBezTo>
                    <a:pt x="0" y="47"/>
                    <a:pt x="5" y="61"/>
                    <a:pt x="18" y="69"/>
                  </a:cubicBezTo>
                  <a:close/>
                </a:path>
              </a:pathLst>
            </a:custGeom>
            <a:solidFill>
              <a:srgbClr val="00ADEF"/>
            </a:solidFill>
            <a:ln>
              <a:noFill/>
            </a:ln>
          </p:spPr>
          <p:txBody>
            <a:bodyPr vert="horz" wrap="square" lIns="91440" tIns="45720" rIns="91440" bIns="45720" numCol="1" anchor="t" anchorCtr="0" compatLnSpc="1"/>
            <a:p>
              <a:pPr lvl="0"/>
              <a:endParaRPr lang="en-US"/>
            </a:p>
          </p:txBody>
        </p:sp>
        <p:sp>
          <p:nvSpPr>
            <p:cNvPr id="19" name="Freeform 8"/>
            <p:cNvSpPr/>
            <p:nvPr userDrawn="1"/>
          </p:nvSpPr>
          <p:spPr bwMode="auto">
            <a:xfrm>
              <a:off x="17169" y="2341"/>
              <a:ext cx="2031" cy="718"/>
            </a:xfrm>
            <a:custGeom>
              <a:avLst/>
              <a:gdLst>
                <a:gd name="T0" fmla="*/ 0 w 441"/>
                <a:gd name="T1" fmla="*/ 156 h 156"/>
                <a:gd name="T2" fmla="*/ 29 w 441"/>
                <a:gd name="T3" fmla="*/ 133 h 156"/>
                <a:gd name="T4" fmla="*/ 441 w 441"/>
                <a:gd name="T5" fmla="*/ 133 h 156"/>
                <a:gd name="T6" fmla="*/ 441 w 441"/>
                <a:gd name="T7" fmla="*/ 0 h 156"/>
                <a:gd name="T8" fmla="*/ 82 w 441"/>
                <a:gd name="T9" fmla="*/ 0 h 156"/>
                <a:gd name="T10" fmla="*/ 31 w 441"/>
                <a:gd name="T11" fmla="*/ 39 h 156"/>
                <a:gd name="T12" fmla="*/ 6 w 441"/>
                <a:gd name="T13" fmla="*/ 133 h 156"/>
                <a:gd name="T14" fmla="*/ 0 w 441"/>
                <a:gd name="T15" fmla="*/ 15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56">
                  <a:moveTo>
                    <a:pt x="0" y="156"/>
                  </a:moveTo>
                  <a:cubicBezTo>
                    <a:pt x="3" y="144"/>
                    <a:pt x="14" y="133"/>
                    <a:pt x="29" y="133"/>
                  </a:cubicBezTo>
                  <a:cubicBezTo>
                    <a:pt x="441" y="133"/>
                    <a:pt x="441" y="133"/>
                    <a:pt x="441" y="133"/>
                  </a:cubicBezTo>
                  <a:cubicBezTo>
                    <a:pt x="441" y="0"/>
                    <a:pt x="441" y="0"/>
                    <a:pt x="441" y="0"/>
                  </a:cubicBezTo>
                  <a:cubicBezTo>
                    <a:pt x="82" y="0"/>
                    <a:pt x="82" y="0"/>
                    <a:pt x="82" y="0"/>
                  </a:cubicBezTo>
                  <a:cubicBezTo>
                    <a:pt x="58" y="0"/>
                    <a:pt x="37" y="16"/>
                    <a:pt x="31" y="39"/>
                  </a:cubicBezTo>
                  <a:cubicBezTo>
                    <a:pt x="6" y="133"/>
                    <a:pt x="6" y="133"/>
                    <a:pt x="6" y="133"/>
                  </a:cubicBezTo>
                  <a:lnTo>
                    <a:pt x="0" y="156"/>
                  </a:lnTo>
                  <a:close/>
                </a:path>
              </a:pathLst>
            </a:custGeom>
            <a:solidFill>
              <a:srgbClr val="1DBED0"/>
            </a:solidFill>
            <a:ln>
              <a:noFill/>
            </a:ln>
          </p:spPr>
          <p:txBody>
            <a:bodyPr vert="horz" wrap="square" lIns="91440" tIns="45720" rIns="91440" bIns="45720" numCol="1" anchor="t" anchorCtr="0" compatLnSpc="1"/>
            <a:p>
              <a:pPr lvl="0"/>
              <a:endParaRPr lang="en-US"/>
            </a:p>
          </p:txBody>
        </p:sp>
        <p:sp>
          <p:nvSpPr>
            <p:cNvPr id="21" name="Freeform 50"/>
            <p:cNvSpPr/>
            <p:nvPr userDrawn="1"/>
          </p:nvSpPr>
          <p:spPr bwMode="auto">
            <a:xfrm>
              <a:off x="16589" y="3557"/>
              <a:ext cx="1906" cy="507"/>
            </a:xfrm>
            <a:custGeom>
              <a:avLst/>
              <a:gdLst>
                <a:gd name="T0" fmla="*/ 0 w 414"/>
                <a:gd name="T1" fmla="*/ 0 h 110"/>
                <a:gd name="T2" fmla="*/ 411 w 414"/>
                <a:gd name="T3" fmla="*/ 110 h 110"/>
                <a:gd name="T4" fmla="*/ 397 w 414"/>
                <a:gd name="T5" fmla="*/ 75 h 110"/>
                <a:gd name="T6" fmla="*/ 266 w 414"/>
                <a:gd name="T7" fmla="*/ 0 h 110"/>
                <a:gd name="T8" fmla="*/ 0 w 414"/>
                <a:gd name="T9" fmla="*/ 0 h 110"/>
              </a:gdLst>
              <a:ahLst/>
              <a:cxnLst>
                <a:cxn ang="0">
                  <a:pos x="T0" y="T1"/>
                </a:cxn>
                <a:cxn ang="0">
                  <a:pos x="T2" y="T3"/>
                </a:cxn>
                <a:cxn ang="0">
                  <a:pos x="T4" y="T5"/>
                </a:cxn>
                <a:cxn ang="0">
                  <a:pos x="T6" y="T7"/>
                </a:cxn>
                <a:cxn ang="0">
                  <a:pos x="T8" y="T9"/>
                </a:cxn>
              </a:cxnLst>
              <a:rect l="0" t="0" r="r" b="b"/>
              <a:pathLst>
                <a:path w="414" h="110">
                  <a:moveTo>
                    <a:pt x="0" y="0"/>
                  </a:moveTo>
                  <a:cubicBezTo>
                    <a:pt x="411" y="110"/>
                    <a:pt x="411" y="110"/>
                    <a:pt x="411" y="110"/>
                  </a:cubicBezTo>
                  <a:cubicBezTo>
                    <a:pt x="414" y="97"/>
                    <a:pt x="410" y="83"/>
                    <a:pt x="397" y="75"/>
                  </a:cubicBezTo>
                  <a:cubicBezTo>
                    <a:pt x="266" y="0"/>
                    <a:pt x="266" y="0"/>
                    <a:pt x="266" y="0"/>
                  </a:cubicBezTo>
                  <a:lnTo>
                    <a:pt x="0" y="0"/>
                  </a:lnTo>
                  <a:close/>
                </a:path>
              </a:pathLst>
            </a:custGeom>
            <a:gradFill>
              <a:gsLst>
                <a:gs pos="0">
                  <a:sysClr val="windowText" lastClr="000000">
                    <a:alpha val="10000"/>
                  </a:sysClr>
                </a:gs>
                <a:gs pos="100000">
                  <a:sysClr val="windowText" lastClr="000000">
                    <a:alpha val="0"/>
                  </a:sysClr>
                </a:gs>
              </a:gsLst>
              <a:lin ang="10800000" scaled="0"/>
            </a:gradFill>
            <a:ln>
              <a:noFill/>
            </a:ln>
          </p:spPr>
          <p:txBody>
            <a:bodyPr vert="horz" wrap="square" lIns="91440" tIns="45720" rIns="91440" bIns="45720" numCol="1" anchor="t" anchorCtr="0" compatLnSpc="1"/>
            <a:p>
              <a:pPr lvl="0"/>
              <a:endParaRPr lang="en-US"/>
            </a:p>
          </p:txBody>
        </p:sp>
        <p:sp>
          <p:nvSpPr>
            <p:cNvPr id="23" name="Freeform 53"/>
            <p:cNvSpPr/>
            <p:nvPr userDrawn="1"/>
          </p:nvSpPr>
          <p:spPr bwMode="auto">
            <a:xfrm>
              <a:off x="17165" y="2953"/>
              <a:ext cx="1469" cy="502"/>
            </a:xfrm>
            <a:custGeom>
              <a:avLst/>
              <a:gdLst>
                <a:gd name="T0" fmla="*/ 0 w 319"/>
                <a:gd name="T1" fmla="*/ 24 h 109"/>
                <a:gd name="T2" fmla="*/ 319 w 319"/>
                <a:gd name="T3" fmla="*/ 109 h 109"/>
                <a:gd name="T4" fmla="*/ 293 w 319"/>
                <a:gd name="T5" fmla="*/ 64 h 109"/>
                <a:gd name="T6" fmla="*/ 182 w 319"/>
                <a:gd name="T7" fmla="*/ 0 h 109"/>
                <a:gd name="T8" fmla="*/ 30 w 319"/>
                <a:gd name="T9" fmla="*/ 0 h 109"/>
                <a:gd name="T10" fmla="*/ 1 w 319"/>
                <a:gd name="T11" fmla="*/ 23 h 109"/>
                <a:gd name="T12" fmla="*/ 0 w 319"/>
                <a:gd name="T13" fmla="*/ 24 h 109"/>
              </a:gdLst>
              <a:ahLst/>
              <a:cxnLst>
                <a:cxn ang="0">
                  <a:pos x="T0" y="T1"/>
                </a:cxn>
                <a:cxn ang="0">
                  <a:pos x="T2" y="T3"/>
                </a:cxn>
                <a:cxn ang="0">
                  <a:pos x="T4" y="T5"/>
                </a:cxn>
                <a:cxn ang="0">
                  <a:pos x="T6" y="T7"/>
                </a:cxn>
                <a:cxn ang="0">
                  <a:pos x="T8" y="T9"/>
                </a:cxn>
                <a:cxn ang="0">
                  <a:pos x="T10" y="T11"/>
                </a:cxn>
                <a:cxn ang="0">
                  <a:pos x="T12" y="T13"/>
                </a:cxn>
              </a:cxnLst>
              <a:rect l="0" t="0" r="r" b="b"/>
              <a:pathLst>
                <a:path w="319" h="109">
                  <a:moveTo>
                    <a:pt x="0" y="24"/>
                  </a:moveTo>
                  <a:cubicBezTo>
                    <a:pt x="319" y="109"/>
                    <a:pt x="319" y="109"/>
                    <a:pt x="319" y="109"/>
                  </a:cubicBezTo>
                  <a:cubicBezTo>
                    <a:pt x="319" y="91"/>
                    <a:pt x="309" y="74"/>
                    <a:pt x="293" y="64"/>
                  </a:cubicBezTo>
                  <a:cubicBezTo>
                    <a:pt x="182" y="0"/>
                    <a:pt x="182" y="0"/>
                    <a:pt x="182" y="0"/>
                  </a:cubicBezTo>
                  <a:cubicBezTo>
                    <a:pt x="30" y="0"/>
                    <a:pt x="30" y="0"/>
                    <a:pt x="30" y="0"/>
                  </a:cubicBezTo>
                  <a:cubicBezTo>
                    <a:pt x="15" y="0"/>
                    <a:pt x="4" y="11"/>
                    <a:pt x="1" y="23"/>
                  </a:cubicBezTo>
                  <a:lnTo>
                    <a:pt x="0" y="24"/>
                  </a:lnTo>
                  <a:close/>
                </a:path>
              </a:pathLst>
            </a:custGeom>
            <a:gradFill>
              <a:gsLst>
                <a:gs pos="0">
                  <a:sysClr val="windowText" lastClr="000000">
                    <a:alpha val="10000"/>
                  </a:sysClr>
                </a:gs>
                <a:gs pos="100000">
                  <a:sysClr val="windowText" lastClr="000000">
                    <a:alpha val="0"/>
                  </a:sysClr>
                </a:gs>
              </a:gsLst>
              <a:lin ang="0" scaled="0"/>
            </a:gradFill>
            <a:ln>
              <a:noFill/>
            </a:ln>
          </p:spPr>
          <p:txBody>
            <a:bodyPr vert="horz" wrap="square" lIns="91440" tIns="45720" rIns="91440" bIns="45720" numCol="1" anchor="t" anchorCtr="0" compatLnSpc="1"/>
            <a:p>
              <a:pPr lvl="0"/>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16" name="任意多边形 15"/>
          <p:cNvSpPr/>
          <p:nvPr userDrawn="1"/>
        </p:nvSpPr>
        <p:spPr>
          <a:xfrm>
            <a:off x="0" y="361950"/>
            <a:ext cx="11737975" cy="619125"/>
          </a:xfrm>
          <a:custGeom>
            <a:avLst/>
            <a:gdLst>
              <a:gd name="connsiteX0" fmla="*/ 0 w 18485"/>
              <a:gd name="connsiteY0" fmla="*/ 11 h 975"/>
              <a:gd name="connsiteX1" fmla="*/ 18133 w 18485"/>
              <a:gd name="connsiteY1" fmla="*/ 0 h 975"/>
              <a:gd name="connsiteX2" fmla="*/ 18485 w 18485"/>
              <a:gd name="connsiteY2" fmla="*/ 975 h 975"/>
              <a:gd name="connsiteX3" fmla="*/ 0 w 18485"/>
              <a:gd name="connsiteY3" fmla="*/ 975 h 975"/>
              <a:gd name="connsiteX4" fmla="*/ 0 w 18485"/>
              <a:gd name="connsiteY4" fmla="*/ 11 h 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5" h="975">
                <a:moveTo>
                  <a:pt x="0" y="11"/>
                </a:moveTo>
                <a:lnTo>
                  <a:pt x="18133" y="0"/>
                </a:lnTo>
                <a:lnTo>
                  <a:pt x="18485" y="975"/>
                </a:lnTo>
                <a:lnTo>
                  <a:pt x="0" y="975"/>
                </a:lnTo>
                <a:lnTo>
                  <a:pt x="0" y="11"/>
                </a:lnTo>
                <a:close/>
              </a:path>
            </a:pathLst>
          </a:custGeom>
          <a:solidFill>
            <a:srgbClr val="194E9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p>
            <a:pPr algn="ctr" eaLnBrk="1" fontAlgn="auto" hangingPunct="1">
              <a:spcBef>
                <a:spcPts val="0"/>
              </a:spcBef>
              <a:spcAft>
                <a:spcPts val="0"/>
              </a:spcAft>
              <a:defRPr/>
            </a:pPr>
            <a:endParaRPr lang="zh-CN" altLang="en-US">
              <a:cs typeface="思源黑体 CN Regular" panose="020B0500000000000000" charset="-122"/>
              <a:sym typeface="思源黑体 CN Normal" panose="020B0400000000000000" charset="-122"/>
            </a:endParaRPr>
          </a:p>
        </p:txBody>
      </p:sp>
      <p:sp>
        <p:nvSpPr>
          <p:cNvPr id="7" name="矩形 6"/>
          <p:cNvSpPr/>
          <p:nvPr userDrawn="1"/>
        </p:nvSpPr>
        <p:spPr>
          <a:xfrm>
            <a:off x="0" y="0"/>
            <a:ext cx="11345545" cy="661035"/>
          </a:xfrm>
          <a:prstGeom prst="rect">
            <a:avLst/>
          </a:prstGeom>
          <a:solidFill>
            <a:srgbClr val="194E9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p>
            <a:pPr algn="ctr" eaLnBrk="1" fontAlgn="auto" hangingPunct="1">
              <a:spcBef>
                <a:spcPts val="0"/>
              </a:spcBef>
              <a:spcAft>
                <a:spcPts val="0"/>
              </a:spcAft>
              <a:defRPr/>
            </a:pPr>
            <a:endParaRPr lang="zh-CN" altLang="en-US">
              <a:cs typeface="思源黑体 CN Regular" panose="020B0500000000000000" charset="-122"/>
              <a:sym typeface="思源黑体 CN Normal" panose="020B0400000000000000" charset="-122"/>
            </a:endParaRPr>
          </a:p>
        </p:txBody>
      </p:sp>
      <p:sp>
        <p:nvSpPr>
          <p:cNvPr id="8" name="任意多边形 3"/>
          <p:cNvSpPr/>
          <p:nvPr userDrawn="1"/>
        </p:nvSpPr>
        <p:spPr bwMode="auto">
          <a:xfrm>
            <a:off x="399981" y="367648"/>
            <a:ext cx="379681" cy="352140"/>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ysClr val="window" lastClr="FFFFFF"/>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defPPr>
              <a:defRPr lang="en-US"/>
            </a:defPPr>
            <a:lvl1pPr marL="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1pPr>
            <a:lvl2pPr marL="457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2pPr>
            <a:lvl3pPr marL="914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3pPr>
            <a:lvl4pPr marL="1371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4pPr>
            <a:lvl5pPr marL="18288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5pPr>
            <a:lvl6pPr marL="22860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6pPr>
            <a:lvl7pPr marL="2743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7pPr>
            <a:lvl8pPr marL="3200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8pPr>
            <a:lvl9pPr marL="3657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9pPr>
          </a:lstStyle>
          <a:p>
            <a:pPr algn="ctr" eaLnBrk="1" fontAlgn="auto" hangingPunct="1">
              <a:spcBef>
                <a:spcPts val="0"/>
              </a:spcBef>
              <a:spcAft>
                <a:spcPts val="0"/>
              </a:spcAft>
              <a:defRPr/>
            </a:pPr>
            <a:endParaRPr lang="zh-CN" altLang="en-US">
              <a:solidFill>
                <a:sysClr val="window" lastClr="FFFFFF"/>
              </a:solidFill>
              <a:cs typeface="思源黑体 CN Regular" panose="020B0500000000000000" charset="-122"/>
              <a:sym typeface="思源黑体 CN Normal" panose="020B0400000000000000" charset="-122"/>
            </a:endParaRPr>
          </a:p>
        </p:txBody>
      </p:sp>
      <p:sp>
        <p:nvSpPr>
          <p:cNvPr id="9" name="任意多边形 3"/>
          <p:cNvSpPr/>
          <p:nvPr userDrawn="1"/>
        </p:nvSpPr>
        <p:spPr bwMode="auto">
          <a:xfrm flipH="1" flipV="1">
            <a:off x="11208148" y="5943600"/>
            <a:ext cx="811019" cy="752190"/>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ysClr val="window" lastClr="FFFFFF">
              <a:lumMod val="85000"/>
            </a:sysClr>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defPPr>
              <a:defRPr lang="en-US"/>
            </a:defPPr>
            <a:lvl1pPr marL="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1pPr>
            <a:lvl2pPr marL="457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2pPr>
            <a:lvl3pPr marL="914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3pPr>
            <a:lvl4pPr marL="1371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4pPr>
            <a:lvl5pPr marL="18288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5pPr>
            <a:lvl6pPr marL="22860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6pPr>
            <a:lvl7pPr marL="2743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7pPr>
            <a:lvl8pPr marL="3200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8pPr>
            <a:lvl9pPr marL="3657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9pPr>
          </a:lstStyle>
          <a:p>
            <a:pPr algn="ctr" eaLnBrk="1" fontAlgn="auto" hangingPunct="1">
              <a:spcBef>
                <a:spcPts val="0"/>
              </a:spcBef>
              <a:spcAft>
                <a:spcPts val="0"/>
              </a:spcAft>
              <a:defRPr/>
            </a:pPr>
            <a:endParaRPr lang="zh-CN" altLang="en-US">
              <a:solidFill>
                <a:sysClr val="window" lastClr="FFFFFF"/>
              </a:solidFill>
              <a:cs typeface="思源黑体 CN Regular" panose="020B0500000000000000" charset="-122"/>
              <a:sym typeface="思源黑体 CN Normal" panose="020B0400000000000000" charset="-122"/>
            </a:endParaRPr>
          </a:p>
        </p:txBody>
      </p:sp>
      <p:sp>
        <p:nvSpPr>
          <p:cNvPr id="24" name="矩形 23"/>
          <p:cNvSpPr/>
          <p:nvPr userDrawn="1"/>
        </p:nvSpPr>
        <p:spPr>
          <a:xfrm>
            <a:off x="6198300" y="354697"/>
            <a:ext cx="4615069" cy="306705"/>
          </a:xfrm>
          <a:prstGeom prst="rect">
            <a:avLst/>
          </a:prstGeom>
        </p:spPr>
        <p:txBody>
          <a:bodyPr wrap="square">
            <a:spAutoFit/>
          </a:bodyPr>
          <a:lstStyle/>
          <a:p>
            <a:pPr algn="r"/>
            <a:r>
              <a:rPr lang="zh-CN" altLang="en-US" sz="1400" b="1">
                <a:solidFill>
                  <a:sysClr val="window" lastClr="FFFFFF"/>
                </a:solidFill>
                <a:latin typeface="微软雅黑" panose="020B0503020204020204" pitchFamily="34" charset="-122"/>
                <a:ea typeface="微软雅黑" panose="020B0503020204020204" pitchFamily="34" charset="-122"/>
                <a:sym typeface="思源黑体 CN Regular" panose="020B0500000000000000" charset="-122"/>
              </a:rPr>
              <a:t>【推动全市开发区实现高质量发展】</a:t>
            </a:r>
            <a:endParaRPr lang="zh-CN" altLang="en-US" sz="1400" b="1" dirty="0">
              <a:solidFill>
                <a:sysClr val="window" lastClr="FFFFFF"/>
              </a:solidFill>
              <a:latin typeface="微软雅黑" panose="020B0503020204020204" pitchFamily="34" charset="-122"/>
              <a:ea typeface="微软雅黑" panose="020B0503020204020204" pitchFamily="34" charset="-122"/>
              <a:sym typeface="思源黑体 CN Regular" panose="020B0500000000000000" charset="-122"/>
            </a:endParaRPr>
          </a:p>
        </p:txBody>
      </p:sp>
      <p:grpSp>
        <p:nvGrpSpPr>
          <p:cNvPr id="15" name="组合 14"/>
          <p:cNvGrpSpPr/>
          <p:nvPr userDrawn="1"/>
        </p:nvGrpSpPr>
        <p:grpSpPr>
          <a:xfrm>
            <a:off x="10524560" y="-92075"/>
            <a:ext cx="1657915" cy="1093581"/>
            <a:chOff x="16589" y="2341"/>
            <a:chExt cx="2611" cy="1722"/>
          </a:xfrm>
        </p:grpSpPr>
        <p:sp>
          <p:nvSpPr>
            <p:cNvPr id="18" name="Freeform 7"/>
            <p:cNvSpPr/>
            <p:nvPr userDrawn="1"/>
          </p:nvSpPr>
          <p:spPr bwMode="auto">
            <a:xfrm>
              <a:off x="17151" y="2903"/>
              <a:ext cx="1487" cy="1160"/>
            </a:xfrm>
            <a:custGeom>
              <a:avLst/>
              <a:gdLst>
                <a:gd name="T0" fmla="*/ 18 w 323"/>
                <a:gd name="T1" fmla="*/ 69 h 252"/>
                <a:gd name="T2" fmla="*/ 29 w 323"/>
                <a:gd name="T3" fmla="*/ 75 h 252"/>
                <a:gd name="T4" fmla="*/ 275 w 323"/>
                <a:gd name="T5" fmla="*/ 217 h 252"/>
                <a:gd name="T6" fmla="*/ 275 w 323"/>
                <a:gd name="T7" fmla="*/ 217 h 252"/>
                <a:gd name="T8" fmla="*/ 289 w 323"/>
                <a:gd name="T9" fmla="*/ 252 h 252"/>
                <a:gd name="T10" fmla="*/ 295 w 323"/>
                <a:gd name="T11" fmla="*/ 229 h 252"/>
                <a:gd name="T12" fmla="*/ 321 w 323"/>
                <a:gd name="T13" fmla="*/ 135 h 252"/>
                <a:gd name="T14" fmla="*/ 322 w 323"/>
                <a:gd name="T15" fmla="*/ 122 h 252"/>
                <a:gd name="T16" fmla="*/ 296 w 323"/>
                <a:gd name="T17" fmla="*/ 75 h 252"/>
                <a:gd name="T18" fmla="*/ 165 w 323"/>
                <a:gd name="T19" fmla="*/ 0 h 252"/>
                <a:gd name="T20" fmla="*/ 33 w 323"/>
                <a:gd name="T21" fmla="*/ 6 h 252"/>
                <a:gd name="T22" fmla="*/ 4 w 323"/>
                <a:gd name="T23" fmla="*/ 34 h 252"/>
                <a:gd name="T24" fmla="*/ 3 w 323"/>
                <a:gd name="T25" fmla="*/ 35 h 252"/>
                <a:gd name="T26" fmla="*/ 18 w 323"/>
                <a:gd name="T27" fmla="*/ 6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252">
                  <a:moveTo>
                    <a:pt x="18" y="69"/>
                  </a:moveTo>
                  <a:cubicBezTo>
                    <a:pt x="29" y="75"/>
                    <a:pt x="29" y="75"/>
                    <a:pt x="29" y="75"/>
                  </a:cubicBezTo>
                  <a:cubicBezTo>
                    <a:pt x="275" y="217"/>
                    <a:pt x="275" y="217"/>
                    <a:pt x="275" y="217"/>
                  </a:cubicBezTo>
                  <a:cubicBezTo>
                    <a:pt x="275" y="217"/>
                    <a:pt x="275" y="217"/>
                    <a:pt x="275" y="217"/>
                  </a:cubicBezTo>
                  <a:cubicBezTo>
                    <a:pt x="288" y="225"/>
                    <a:pt x="292" y="239"/>
                    <a:pt x="289" y="252"/>
                  </a:cubicBezTo>
                  <a:cubicBezTo>
                    <a:pt x="295" y="229"/>
                    <a:pt x="295" y="229"/>
                    <a:pt x="295" y="229"/>
                  </a:cubicBezTo>
                  <a:cubicBezTo>
                    <a:pt x="321" y="135"/>
                    <a:pt x="321" y="135"/>
                    <a:pt x="321" y="135"/>
                  </a:cubicBezTo>
                  <a:cubicBezTo>
                    <a:pt x="322" y="131"/>
                    <a:pt x="322" y="126"/>
                    <a:pt x="322" y="122"/>
                  </a:cubicBezTo>
                  <a:cubicBezTo>
                    <a:pt x="323" y="103"/>
                    <a:pt x="313" y="85"/>
                    <a:pt x="296" y="75"/>
                  </a:cubicBezTo>
                  <a:cubicBezTo>
                    <a:pt x="165" y="0"/>
                    <a:pt x="165" y="0"/>
                    <a:pt x="165" y="0"/>
                  </a:cubicBezTo>
                  <a:cubicBezTo>
                    <a:pt x="33" y="6"/>
                    <a:pt x="33" y="6"/>
                    <a:pt x="33" y="6"/>
                  </a:cubicBezTo>
                  <a:cubicBezTo>
                    <a:pt x="18" y="6"/>
                    <a:pt x="7" y="22"/>
                    <a:pt x="4" y="34"/>
                  </a:cubicBezTo>
                  <a:cubicBezTo>
                    <a:pt x="3" y="35"/>
                    <a:pt x="3" y="35"/>
                    <a:pt x="3" y="35"/>
                  </a:cubicBezTo>
                  <a:cubicBezTo>
                    <a:pt x="0" y="47"/>
                    <a:pt x="5" y="61"/>
                    <a:pt x="18" y="69"/>
                  </a:cubicBezTo>
                  <a:close/>
                </a:path>
              </a:pathLst>
            </a:custGeom>
            <a:solidFill>
              <a:srgbClr val="00ADEF"/>
            </a:solidFill>
            <a:ln>
              <a:noFill/>
            </a:ln>
          </p:spPr>
          <p:txBody>
            <a:bodyPr vert="horz" wrap="square" lIns="91440" tIns="45720" rIns="91440" bIns="45720" numCol="1" anchor="t" anchorCtr="0" compatLnSpc="1"/>
            <a:p>
              <a:pPr lvl="0"/>
              <a:endParaRPr lang="en-US"/>
            </a:p>
          </p:txBody>
        </p:sp>
        <p:sp>
          <p:nvSpPr>
            <p:cNvPr id="19" name="Freeform 8"/>
            <p:cNvSpPr/>
            <p:nvPr userDrawn="1"/>
          </p:nvSpPr>
          <p:spPr bwMode="auto">
            <a:xfrm>
              <a:off x="17169" y="2341"/>
              <a:ext cx="2031" cy="718"/>
            </a:xfrm>
            <a:custGeom>
              <a:avLst/>
              <a:gdLst>
                <a:gd name="T0" fmla="*/ 0 w 441"/>
                <a:gd name="T1" fmla="*/ 156 h 156"/>
                <a:gd name="T2" fmla="*/ 29 w 441"/>
                <a:gd name="T3" fmla="*/ 133 h 156"/>
                <a:gd name="T4" fmla="*/ 441 w 441"/>
                <a:gd name="T5" fmla="*/ 133 h 156"/>
                <a:gd name="T6" fmla="*/ 441 w 441"/>
                <a:gd name="T7" fmla="*/ 0 h 156"/>
                <a:gd name="T8" fmla="*/ 82 w 441"/>
                <a:gd name="T9" fmla="*/ 0 h 156"/>
                <a:gd name="T10" fmla="*/ 31 w 441"/>
                <a:gd name="T11" fmla="*/ 39 h 156"/>
                <a:gd name="T12" fmla="*/ 6 w 441"/>
                <a:gd name="T13" fmla="*/ 133 h 156"/>
                <a:gd name="T14" fmla="*/ 0 w 441"/>
                <a:gd name="T15" fmla="*/ 15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56">
                  <a:moveTo>
                    <a:pt x="0" y="156"/>
                  </a:moveTo>
                  <a:cubicBezTo>
                    <a:pt x="3" y="144"/>
                    <a:pt x="14" y="133"/>
                    <a:pt x="29" y="133"/>
                  </a:cubicBezTo>
                  <a:cubicBezTo>
                    <a:pt x="441" y="133"/>
                    <a:pt x="441" y="133"/>
                    <a:pt x="441" y="133"/>
                  </a:cubicBezTo>
                  <a:cubicBezTo>
                    <a:pt x="441" y="0"/>
                    <a:pt x="441" y="0"/>
                    <a:pt x="441" y="0"/>
                  </a:cubicBezTo>
                  <a:cubicBezTo>
                    <a:pt x="82" y="0"/>
                    <a:pt x="82" y="0"/>
                    <a:pt x="82" y="0"/>
                  </a:cubicBezTo>
                  <a:cubicBezTo>
                    <a:pt x="58" y="0"/>
                    <a:pt x="37" y="16"/>
                    <a:pt x="31" y="39"/>
                  </a:cubicBezTo>
                  <a:cubicBezTo>
                    <a:pt x="6" y="133"/>
                    <a:pt x="6" y="133"/>
                    <a:pt x="6" y="133"/>
                  </a:cubicBezTo>
                  <a:lnTo>
                    <a:pt x="0" y="156"/>
                  </a:lnTo>
                  <a:close/>
                </a:path>
              </a:pathLst>
            </a:custGeom>
            <a:solidFill>
              <a:srgbClr val="1DBED0"/>
            </a:solidFill>
            <a:ln>
              <a:noFill/>
            </a:ln>
          </p:spPr>
          <p:txBody>
            <a:bodyPr vert="horz" wrap="square" lIns="91440" tIns="45720" rIns="91440" bIns="45720" numCol="1" anchor="t" anchorCtr="0" compatLnSpc="1"/>
            <a:p>
              <a:pPr lvl="0"/>
              <a:endParaRPr lang="en-US"/>
            </a:p>
          </p:txBody>
        </p:sp>
        <p:sp>
          <p:nvSpPr>
            <p:cNvPr id="21" name="Freeform 50"/>
            <p:cNvSpPr/>
            <p:nvPr userDrawn="1"/>
          </p:nvSpPr>
          <p:spPr bwMode="auto">
            <a:xfrm>
              <a:off x="16589" y="3557"/>
              <a:ext cx="1906" cy="507"/>
            </a:xfrm>
            <a:custGeom>
              <a:avLst/>
              <a:gdLst>
                <a:gd name="T0" fmla="*/ 0 w 414"/>
                <a:gd name="T1" fmla="*/ 0 h 110"/>
                <a:gd name="T2" fmla="*/ 411 w 414"/>
                <a:gd name="T3" fmla="*/ 110 h 110"/>
                <a:gd name="T4" fmla="*/ 397 w 414"/>
                <a:gd name="T5" fmla="*/ 75 h 110"/>
                <a:gd name="T6" fmla="*/ 266 w 414"/>
                <a:gd name="T7" fmla="*/ 0 h 110"/>
                <a:gd name="T8" fmla="*/ 0 w 414"/>
                <a:gd name="T9" fmla="*/ 0 h 110"/>
              </a:gdLst>
              <a:ahLst/>
              <a:cxnLst>
                <a:cxn ang="0">
                  <a:pos x="T0" y="T1"/>
                </a:cxn>
                <a:cxn ang="0">
                  <a:pos x="T2" y="T3"/>
                </a:cxn>
                <a:cxn ang="0">
                  <a:pos x="T4" y="T5"/>
                </a:cxn>
                <a:cxn ang="0">
                  <a:pos x="T6" y="T7"/>
                </a:cxn>
                <a:cxn ang="0">
                  <a:pos x="T8" y="T9"/>
                </a:cxn>
              </a:cxnLst>
              <a:rect l="0" t="0" r="r" b="b"/>
              <a:pathLst>
                <a:path w="414" h="110">
                  <a:moveTo>
                    <a:pt x="0" y="0"/>
                  </a:moveTo>
                  <a:cubicBezTo>
                    <a:pt x="411" y="110"/>
                    <a:pt x="411" y="110"/>
                    <a:pt x="411" y="110"/>
                  </a:cubicBezTo>
                  <a:cubicBezTo>
                    <a:pt x="414" y="97"/>
                    <a:pt x="410" y="83"/>
                    <a:pt x="397" y="75"/>
                  </a:cubicBezTo>
                  <a:cubicBezTo>
                    <a:pt x="266" y="0"/>
                    <a:pt x="266" y="0"/>
                    <a:pt x="266" y="0"/>
                  </a:cubicBezTo>
                  <a:lnTo>
                    <a:pt x="0" y="0"/>
                  </a:lnTo>
                  <a:close/>
                </a:path>
              </a:pathLst>
            </a:custGeom>
            <a:gradFill>
              <a:gsLst>
                <a:gs pos="0">
                  <a:sysClr val="windowText" lastClr="000000">
                    <a:alpha val="10000"/>
                  </a:sysClr>
                </a:gs>
                <a:gs pos="100000">
                  <a:sysClr val="windowText" lastClr="000000">
                    <a:alpha val="0"/>
                  </a:sysClr>
                </a:gs>
              </a:gsLst>
              <a:lin ang="10800000" scaled="0"/>
            </a:gradFill>
            <a:ln>
              <a:noFill/>
            </a:ln>
          </p:spPr>
          <p:txBody>
            <a:bodyPr vert="horz" wrap="square" lIns="91440" tIns="45720" rIns="91440" bIns="45720" numCol="1" anchor="t" anchorCtr="0" compatLnSpc="1"/>
            <a:p>
              <a:pPr lvl="0"/>
              <a:endParaRPr lang="en-US"/>
            </a:p>
          </p:txBody>
        </p:sp>
        <p:sp>
          <p:nvSpPr>
            <p:cNvPr id="23" name="Freeform 53"/>
            <p:cNvSpPr/>
            <p:nvPr userDrawn="1"/>
          </p:nvSpPr>
          <p:spPr bwMode="auto">
            <a:xfrm>
              <a:off x="17165" y="2953"/>
              <a:ext cx="1469" cy="502"/>
            </a:xfrm>
            <a:custGeom>
              <a:avLst/>
              <a:gdLst>
                <a:gd name="T0" fmla="*/ 0 w 319"/>
                <a:gd name="T1" fmla="*/ 24 h 109"/>
                <a:gd name="T2" fmla="*/ 319 w 319"/>
                <a:gd name="T3" fmla="*/ 109 h 109"/>
                <a:gd name="T4" fmla="*/ 293 w 319"/>
                <a:gd name="T5" fmla="*/ 64 h 109"/>
                <a:gd name="T6" fmla="*/ 182 w 319"/>
                <a:gd name="T7" fmla="*/ 0 h 109"/>
                <a:gd name="T8" fmla="*/ 30 w 319"/>
                <a:gd name="T9" fmla="*/ 0 h 109"/>
                <a:gd name="T10" fmla="*/ 1 w 319"/>
                <a:gd name="T11" fmla="*/ 23 h 109"/>
                <a:gd name="T12" fmla="*/ 0 w 319"/>
                <a:gd name="T13" fmla="*/ 24 h 109"/>
              </a:gdLst>
              <a:ahLst/>
              <a:cxnLst>
                <a:cxn ang="0">
                  <a:pos x="T0" y="T1"/>
                </a:cxn>
                <a:cxn ang="0">
                  <a:pos x="T2" y="T3"/>
                </a:cxn>
                <a:cxn ang="0">
                  <a:pos x="T4" y="T5"/>
                </a:cxn>
                <a:cxn ang="0">
                  <a:pos x="T6" y="T7"/>
                </a:cxn>
                <a:cxn ang="0">
                  <a:pos x="T8" y="T9"/>
                </a:cxn>
                <a:cxn ang="0">
                  <a:pos x="T10" y="T11"/>
                </a:cxn>
                <a:cxn ang="0">
                  <a:pos x="T12" y="T13"/>
                </a:cxn>
              </a:cxnLst>
              <a:rect l="0" t="0" r="r" b="b"/>
              <a:pathLst>
                <a:path w="319" h="109">
                  <a:moveTo>
                    <a:pt x="0" y="24"/>
                  </a:moveTo>
                  <a:cubicBezTo>
                    <a:pt x="319" y="109"/>
                    <a:pt x="319" y="109"/>
                    <a:pt x="319" y="109"/>
                  </a:cubicBezTo>
                  <a:cubicBezTo>
                    <a:pt x="319" y="91"/>
                    <a:pt x="309" y="74"/>
                    <a:pt x="293" y="64"/>
                  </a:cubicBezTo>
                  <a:cubicBezTo>
                    <a:pt x="182" y="0"/>
                    <a:pt x="182" y="0"/>
                    <a:pt x="182" y="0"/>
                  </a:cubicBezTo>
                  <a:cubicBezTo>
                    <a:pt x="30" y="0"/>
                    <a:pt x="30" y="0"/>
                    <a:pt x="30" y="0"/>
                  </a:cubicBezTo>
                  <a:cubicBezTo>
                    <a:pt x="15" y="0"/>
                    <a:pt x="4" y="11"/>
                    <a:pt x="1" y="23"/>
                  </a:cubicBezTo>
                  <a:lnTo>
                    <a:pt x="0" y="24"/>
                  </a:lnTo>
                  <a:close/>
                </a:path>
              </a:pathLst>
            </a:custGeom>
            <a:gradFill>
              <a:gsLst>
                <a:gs pos="0">
                  <a:sysClr val="windowText" lastClr="000000">
                    <a:alpha val="10000"/>
                  </a:sysClr>
                </a:gs>
                <a:gs pos="100000">
                  <a:sysClr val="windowText" lastClr="000000">
                    <a:alpha val="0"/>
                  </a:sysClr>
                </a:gs>
              </a:gsLst>
              <a:lin ang="0" scaled="0"/>
            </a:gradFill>
            <a:ln>
              <a:noFill/>
            </a:ln>
          </p:spPr>
          <p:txBody>
            <a:bodyPr vert="horz" wrap="square" lIns="91440" tIns="45720" rIns="91440" bIns="45720" numCol="1" anchor="t" anchorCtr="0" compatLnSpc="1"/>
            <a:p>
              <a:pPr lvl="0"/>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 name="平行四边形 1"/>
          <p:cNvSpPr/>
          <p:nvPr userDrawn="1"/>
        </p:nvSpPr>
        <p:spPr>
          <a:xfrm>
            <a:off x="3596813" y="-3518"/>
            <a:ext cx="7152197" cy="6859075"/>
          </a:xfrm>
          <a:prstGeom prst="parallelogram">
            <a:avLst>
              <a:gd name="adj" fmla="val 57289"/>
            </a:avLst>
          </a:prstGeom>
          <a:blipFill dpi="0" rotWithShape="1">
            <a:blip r:embed="rId2" cstate="print">
              <a:alphaModFix amt="43000"/>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ea typeface="微软雅黑" panose="020B0503020204020204" pitchFamily="34" charset="-122"/>
            </a:endParaRPr>
          </a:p>
        </p:txBody>
      </p:sp>
      <p:sp>
        <p:nvSpPr>
          <p:cNvPr id="3" name="等腰三角形 2"/>
          <p:cNvSpPr/>
          <p:nvPr userDrawn="1"/>
        </p:nvSpPr>
        <p:spPr>
          <a:xfrm>
            <a:off x="7426158" y="5440136"/>
            <a:ext cx="1576445" cy="1417865"/>
          </a:xfrm>
          <a:prstGeom prst="triangle">
            <a:avLst/>
          </a:prstGeom>
          <a:solidFill>
            <a:srgbClr val="5584D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ea typeface="微软雅黑" panose="020B0503020204020204" pitchFamily="34" charset="-122"/>
            </a:endParaRPr>
          </a:p>
        </p:txBody>
      </p:sp>
      <p:sp>
        <p:nvSpPr>
          <p:cNvPr id="25" name="平行四边形 24"/>
          <p:cNvSpPr/>
          <p:nvPr userDrawn="1"/>
        </p:nvSpPr>
        <p:spPr>
          <a:xfrm>
            <a:off x="3596813" y="-12271"/>
            <a:ext cx="7152197" cy="6876581"/>
          </a:xfrm>
          <a:prstGeom prst="parallelogram">
            <a:avLst>
              <a:gd name="adj" fmla="val 57289"/>
            </a:avLst>
          </a:prstGeom>
          <a:solidFill>
            <a:schemeClr val="bg1">
              <a:lumMod val="95000"/>
              <a:alpha val="4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ea typeface="微软雅黑" panose="020B0503020204020204" pitchFamily="34" charset="-122"/>
            </a:endParaRPr>
          </a:p>
        </p:txBody>
      </p:sp>
      <p:sp>
        <p:nvSpPr>
          <p:cNvPr id="16" name="任意多边形 15"/>
          <p:cNvSpPr/>
          <p:nvPr userDrawn="1"/>
        </p:nvSpPr>
        <p:spPr>
          <a:xfrm>
            <a:off x="0" y="361950"/>
            <a:ext cx="11737975" cy="619125"/>
          </a:xfrm>
          <a:custGeom>
            <a:avLst/>
            <a:gdLst>
              <a:gd name="connsiteX0" fmla="*/ 0 w 18485"/>
              <a:gd name="connsiteY0" fmla="*/ 11 h 975"/>
              <a:gd name="connsiteX1" fmla="*/ 18133 w 18485"/>
              <a:gd name="connsiteY1" fmla="*/ 0 h 975"/>
              <a:gd name="connsiteX2" fmla="*/ 18485 w 18485"/>
              <a:gd name="connsiteY2" fmla="*/ 975 h 975"/>
              <a:gd name="connsiteX3" fmla="*/ 0 w 18485"/>
              <a:gd name="connsiteY3" fmla="*/ 975 h 975"/>
              <a:gd name="connsiteX4" fmla="*/ 0 w 18485"/>
              <a:gd name="connsiteY4" fmla="*/ 11 h 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5" h="975">
                <a:moveTo>
                  <a:pt x="0" y="11"/>
                </a:moveTo>
                <a:lnTo>
                  <a:pt x="18133" y="0"/>
                </a:lnTo>
                <a:lnTo>
                  <a:pt x="18485" y="975"/>
                </a:lnTo>
                <a:lnTo>
                  <a:pt x="0" y="975"/>
                </a:lnTo>
                <a:lnTo>
                  <a:pt x="0" y="11"/>
                </a:lnTo>
                <a:close/>
              </a:path>
            </a:pathLst>
          </a:custGeom>
          <a:solidFill>
            <a:srgbClr val="194E9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p>
            <a:pPr algn="ctr" eaLnBrk="1" fontAlgn="auto" hangingPunct="1">
              <a:spcBef>
                <a:spcPts val="0"/>
              </a:spcBef>
              <a:spcAft>
                <a:spcPts val="0"/>
              </a:spcAft>
              <a:defRPr/>
            </a:pPr>
            <a:endParaRPr lang="zh-CN" altLang="en-US">
              <a:cs typeface="思源黑体 CN Regular" panose="020B0500000000000000" charset="-122"/>
              <a:sym typeface="思源黑体 CN Normal" panose="020B0400000000000000" charset="-122"/>
            </a:endParaRPr>
          </a:p>
        </p:txBody>
      </p:sp>
      <p:sp>
        <p:nvSpPr>
          <p:cNvPr id="7" name="矩形 6"/>
          <p:cNvSpPr/>
          <p:nvPr userDrawn="1"/>
        </p:nvSpPr>
        <p:spPr>
          <a:xfrm>
            <a:off x="0" y="0"/>
            <a:ext cx="11345545" cy="661035"/>
          </a:xfrm>
          <a:prstGeom prst="rect">
            <a:avLst/>
          </a:prstGeom>
          <a:solidFill>
            <a:srgbClr val="194E91"/>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p>
            <a:pPr algn="ctr" eaLnBrk="1" fontAlgn="auto" hangingPunct="1">
              <a:spcBef>
                <a:spcPts val="0"/>
              </a:spcBef>
              <a:spcAft>
                <a:spcPts val="0"/>
              </a:spcAft>
              <a:defRPr/>
            </a:pPr>
            <a:endParaRPr lang="zh-CN" altLang="en-US">
              <a:cs typeface="思源黑体 CN Regular" panose="020B0500000000000000" charset="-122"/>
              <a:sym typeface="思源黑体 CN Normal" panose="020B0400000000000000" charset="-122"/>
            </a:endParaRPr>
          </a:p>
        </p:txBody>
      </p:sp>
      <p:sp>
        <p:nvSpPr>
          <p:cNvPr id="8" name="任意多边形 3"/>
          <p:cNvSpPr/>
          <p:nvPr userDrawn="1"/>
        </p:nvSpPr>
        <p:spPr bwMode="auto">
          <a:xfrm>
            <a:off x="399981" y="367648"/>
            <a:ext cx="379681" cy="352140"/>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ysClr val="window" lastClr="FFFFFF"/>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defPPr>
              <a:defRPr lang="en-US"/>
            </a:defPPr>
            <a:lvl1pPr marL="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1pPr>
            <a:lvl2pPr marL="457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2pPr>
            <a:lvl3pPr marL="914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3pPr>
            <a:lvl4pPr marL="1371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4pPr>
            <a:lvl5pPr marL="18288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5pPr>
            <a:lvl6pPr marL="22860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6pPr>
            <a:lvl7pPr marL="2743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7pPr>
            <a:lvl8pPr marL="3200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8pPr>
            <a:lvl9pPr marL="3657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9pPr>
          </a:lstStyle>
          <a:p>
            <a:pPr algn="ctr" eaLnBrk="1" fontAlgn="auto" hangingPunct="1">
              <a:spcBef>
                <a:spcPts val="0"/>
              </a:spcBef>
              <a:spcAft>
                <a:spcPts val="0"/>
              </a:spcAft>
              <a:defRPr/>
            </a:pPr>
            <a:endParaRPr lang="zh-CN" altLang="en-US">
              <a:solidFill>
                <a:sysClr val="window" lastClr="FFFFFF"/>
              </a:solidFill>
              <a:cs typeface="思源黑体 CN Regular" panose="020B0500000000000000" charset="-122"/>
              <a:sym typeface="思源黑体 CN Normal" panose="020B0400000000000000" charset="-122"/>
            </a:endParaRPr>
          </a:p>
        </p:txBody>
      </p:sp>
      <p:sp>
        <p:nvSpPr>
          <p:cNvPr id="9" name="任意多边形 3"/>
          <p:cNvSpPr/>
          <p:nvPr userDrawn="1"/>
        </p:nvSpPr>
        <p:spPr bwMode="auto">
          <a:xfrm flipH="1" flipV="1">
            <a:off x="11208148" y="5943600"/>
            <a:ext cx="811019" cy="752190"/>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ysClr val="window" lastClr="FFFFFF">
              <a:lumMod val="85000"/>
            </a:sysClr>
          </a:solidFill>
          <a:ln>
            <a:noFill/>
          </a:ln>
        </p:spPr>
        <p:style>
          <a:lnRef idx="2">
            <a:srgbClr val="BF1B22">
              <a:shade val="50000"/>
            </a:srgbClr>
          </a:lnRef>
          <a:fillRef idx="1">
            <a:srgbClr val="BF1B22"/>
          </a:fillRef>
          <a:effectRef idx="0">
            <a:srgbClr val="BF1B22"/>
          </a:effectRef>
          <a:fontRef idx="minor">
            <a:sysClr val="window" lastClr="FFFFFF"/>
          </a:fontRef>
        </p:style>
        <p:txBody>
          <a:bodyPr anchor="ctr"/>
          <a:lstStyle>
            <a:defPPr>
              <a:defRPr lang="en-US"/>
            </a:defPPr>
            <a:lvl1pPr marL="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1pPr>
            <a:lvl2pPr marL="457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2pPr>
            <a:lvl3pPr marL="914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3pPr>
            <a:lvl4pPr marL="1371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4pPr>
            <a:lvl5pPr marL="18288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5pPr>
            <a:lvl6pPr marL="22860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6pPr>
            <a:lvl7pPr marL="27432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7pPr>
            <a:lvl8pPr marL="32004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8pPr>
            <a:lvl9pPr marL="3657600" algn="l" defTabSz="457200" rtl="0" eaLnBrk="1" latinLnBrk="0" hangingPunct="1">
              <a:defRPr sz="1800" kern="1200">
                <a:solidFill>
                  <a:sysClr val="window" lastClr="FFFFFF"/>
                </a:solidFill>
                <a:latin typeface="思源黑体 CN Normal" panose="020B0400000000000000" charset="-122"/>
                <a:ea typeface="思源黑体 CN Regular" panose="020B0500000000000000" charset="-122"/>
                <a:cs typeface="+mn-ea"/>
              </a:defRPr>
            </a:lvl9pPr>
          </a:lstStyle>
          <a:p>
            <a:pPr algn="ctr" eaLnBrk="1" fontAlgn="auto" hangingPunct="1">
              <a:spcBef>
                <a:spcPts val="0"/>
              </a:spcBef>
              <a:spcAft>
                <a:spcPts val="0"/>
              </a:spcAft>
              <a:defRPr/>
            </a:pPr>
            <a:endParaRPr lang="zh-CN" altLang="en-US">
              <a:solidFill>
                <a:sysClr val="window" lastClr="FFFFFF"/>
              </a:solidFill>
              <a:cs typeface="思源黑体 CN Regular" panose="020B0500000000000000" charset="-122"/>
              <a:sym typeface="思源黑体 CN Normal" panose="020B0400000000000000" charset="-122"/>
            </a:endParaRPr>
          </a:p>
        </p:txBody>
      </p:sp>
      <p:sp>
        <p:nvSpPr>
          <p:cNvPr id="24" name="矩形 23"/>
          <p:cNvSpPr/>
          <p:nvPr userDrawn="1"/>
        </p:nvSpPr>
        <p:spPr>
          <a:xfrm>
            <a:off x="6198300" y="354697"/>
            <a:ext cx="4615069" cy="306705"/>
          </a:xfrm>
          <a:prstGeom prst="rect">
            <a:avLst/>
          </a:prstGeom>
        </p:spPr>
        <p:txBody>
          <a:bodyPr wrap="square">
            <a:spAutoFit/>
          </a:bodyPr>
          <a:lstStyle/>
          <a:p>
            <a:pPr algn="r"/>
            <a:r>
              <a:rPr lang="zh-CN" altLang="en-US" sz="1400" b="1">
                <a:solidFill>
                  <a:sysClr val="window" lastClr="FFFFFF"/>
                </a:solidFill>
                <a:latin typeface="微软雅黑" panose="020B0503020204020204" pitchFamily="34" charset="-122"/>
                <a:ea typeface="微软雅黑" panose="020B0503020204020204" pitchFamily="34" charset="-122"/>
                <a:sym typeface="思源黑体 CN Regular" panose="020B0500000000000000" charset="-122"/>
              </a:rPr>
              <a:t>【推动全市开发区实现高质量发展】</a:t>
            </a:r>
            <a:endParaRPr lang="zh-CN" altLang="en-US" sz="1400" b="1" dirty="0">
              <a:solidFill>
                <a:sysClr val="window" lastClr="FFFFFF"/>
              </a:solidFill>
              <a:latin typeface="微软雅黑" panose="020B0503020204020204" pitchFamily="34" charset="-122"/>
              <a:ea typeface="微软雅黑" panose="020B0503020204020204" pitchFamily="34" charset="-122"/>
              <a:sym typeface="思源黑体 CN Regular" panose="020B0500000000000000" charset="-122"/>
            </a:endParaRPr>
          </a:p>
        </p:txBody>
      </p:sp>
      <p:grpSp>
        <p:nvGrpSpPr>
          <p:cNvPr id="15" name="组合 14"/>
          <p:cNvGrpSpPr/>
          <p:nvPr userDrawn="1"/>
        </p:nvGrpSpPr>
        <p:grpSpPr>
          <a:xfrm>
            <a:off x="10524560" y="-92075"/>
            <a:ext cx="1657915" cy="1093581"/>
            <a:chOff x="16589" y="2341"/>
            <a:chExt cx="2611" cy="1722"/>
          </a:xfrm>
        </p:grpSpPr>
        <p:sp>
          <p:nvSpPr>
            <p:cNvPr id="18" name="Freeform 7"/>
            <p:cNvSpPr/>
            <p:nvPr userDrawn="1"/>
          </p:nvSpPr>
          <p:spPr bwMode="auto">
            <a:xfrm>
              <a:off x="17151" y="2903"/>
              <a:ext cx="1487" cy="1160"/>
            </a:xfrm>
            <a:custGeom>
              <a:avLst/>
              <a:gdLst>
                <a:gd name="T0" fmla="*/ 18 w 323"/>
                <a:gd name="T1" fmla="*/ 69 h 252"/>
                <a:gd name="T2" fmla="*/ 29 w 323"/>
                <a:gd name="T3" fmla="*/ 75 h 252"/>
                <a:gd name="T4" fmla="*/ 275 w 323"/>
                <a:gd name="T5" fmla="*/ 217 h 252"/>
                <a:gd name="T6" fmla="*/ 275 w 323"/>
                <a:gd name="T7" fmla="*/ 217 h 252"/>
                <a:gd name="T8" fmla="*/ 289 w 323"/>
                <a:gd name="T9" fmla="*/ 252 h 252"/>
                <a:gd name="T10" fmla="*/ 295 w 323"/>
                <a:gd name="T11" fmla="*/ 229 h 252"/>
                <a:gd name="T12" fmla="*/ 321 w 323"/>
                <a:gd name="T13" fmla="*/ 135 h 252"/>
                <a:gd name="T14" fmla="*/ 322 w 323"/>
                <a:gd name="T15" fmla="*/ 122 h 252"/>
                <a:gd name="T16" fmla="*/ 296 w 323"/>
                <a:gd name="T17" fmla="*/ 75 h 252"/>
                <a:gd name="T18" fmla="*/ 165 w 323"/>
                <a:gd name="T19" fmla="*/ 0 h 252"/>
                <a:gd name="T20" fmla="*/ 33 w 323"/>
                <a:gd name="T21" fmla="*/ 6 h 252"/>
                <a:gd name="T22" fmla="*/ 4 w 323"/>
                <a:gd name="T23" fmla="*/ 34 h 252"/>
                <a:gd name="T24" fmla="*/ 3 w 323"/>
                <a:gd name="T25" fmla="*/ 35 h 252"/>
                <a:gd name="T26" fmla="*/ 18 w 323"/>
                <a:gd name="T27" fmla="*/ 6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252">
                  <a:moveTo>
                    <a:pt x="18" y="69"/>
                  </a:moveTo>
                  <a:cubicBezTo>
                    <a:pt x="29" y="75"/>
                    <a:pt x="29" y="75"/>
                    <a:pt x="29" y="75"/>
                  </a:cubicBezTo>
                  <a:cubicBezTo>
                    <a:pt x="275" y="217"/>
                    <a:pt x="275" y="217"/>
                    <a:pt x="275" y="217"/>
                  </a:cubicBezTo>
                  <a:cubicBezTo>
                    <a:pt x="275" y="217"/>
                    <a:pt x="275" y="217"/>
                    <a:pt x="275" y="217"/>
                  </a:cubicBezTo>
                  <a:cubicBezTo>
                    <a:pt x="288" y="225"/>
                    <a:pt x="292" y="239"/>
                    <a:pt x="289" y="252"/>
                  </a:cubicBezTo>
                  <a:cubicBezTo>
                    <a:pt x="295" y="229"/>
                    <a:pt x="295" y="229"/>
                    <a:pt x="295" y="229"/>
                  </a:cubicBezTo>
                  <a:cubicBezTo>
                    <a:pt x="321" y="135"/>
                    <a:pt x="321" y="135"/>
                    <a:pt x="321" y="135"/>
                  </a:cubicBezTo>
                  <a:cubicBezTo>
                    <a:pt x="322" y="131"/>
                    <a:pt x="322" y="126"/>
                    <a:pt x="322" y="122"/>
                  </a:cubicBezTo>
                  <a:cubicBezTo>
                    <a:pt x="323" y="103"/>
                    <a:pt x="313" y="85"/>
                    <a:pt x="296" y="75"/>
                  </a:cubicBezTo>
                  <a:cubicBezTo>
                    <a:pt x="165" y="0"/>
                    <a:pt x="165" y="0"/>
                    <a:pt x="165" y="0"/>
                  </a:cubicBezTo>
                  <a:cubicBezTo>
                    <a:pt x="33" y="6"/>
                    <a:pt x="33" y="6"/>
                    <a:pt x="33" y="6"/>
                  </a:cubicBezTo>
                  <a:cubicBezTo>
                    <a:pt x="18" y="6"/>
                    <a:pt x="7" y="22"/>
                    <a:pt x="4" y="34"/>
                  </a:cubicBezTo>
                  <a:cubicBezTo>
                    <a:pt x="3" y="35"/>
                    <a:pt x="3" y="35"/>
                    <a:pt x="3" y="35"/>
                  </a:cubicBezTo>
                  <a:cubicBezTo>
                    <a:pt x="0" y="47"/>
                    <a:pt x="5" y="61"/>
                    <a:pt x="18" y="69"/>
                  </a:cubicBezTo>
                  <a:close/>
                </a:path>
              </a:pathLst>
            </a:custGeom>
            <a:solidFill>
              <a:srgbClr val="00ADEF"/>
            </a:solidFill>
            <a:ln>
              <a:noFill/>
            </a:ln>
          </p:spPr>
          <p:txBody>
            <a:bodyPr vert="horz" wrap="square" lIns="91440" tIns="45720" rIns="91440" bIns="45720" numCol="1" anchor="t" anchorCtr="0" compatLnSpc="1"/>
            <a:p>
              <a:pPr lvl="0"/>
              <a:endParaRPr lang="en-US"/>
            </a:p>
          </p:txBody>
        </p:sp>
        <p:sp>
          <p:nvSpPr>
            <p:cNvPr id="19" name="Freeform 8"/>
            <p:cNvSpPr/>
            <p:nvPr userDrawn="1"/>
          </p:nvSpPr>
          <p:spPr bwMode="auto">
            <a:xfrm>
              <a:off x="17169" y="2341"/>
              <a:ext cx="2031" cy="718"/>
            </a:xfrm>
            <a:custGeom>
              <a:avLst/>
              <a:gdLst>
                <a:gd name="T0" fmla="*/ 0 w 441"/>
                <a:gd name="T1" fmla="*/ 156 h 156"/>
                <a:gd name="T2" fmla="*/ 29 w 441"/>
                <a:gd name="T3" fmla="*/ 133 h 156"/>
                <a:gd name="T4" fmla="*/ 441 w 441"/>
                <a:gd name="T5" fmla="*/ 133 h 156"/>
                <a:gd name="T6" fmla="*/ 441 w 441"/>
                <a:gd name="T7" fmla="*/ 0 h 156"/>
                <a:gd name="T8" fmla="*/ 82 w 441"/>
                <a:gd name="T9" fmla="*/ 0 h 156"/>
                <a:gd name="T10" fmla="*/ 31 w 441"/>
                <a:gd name="T11" fmla="*/ 39 h 156"/>
                <a:gd name="T12" fmla="*/ 6 w 441"/>
                <a:gd name="T13" fmla="*/ 133 h 156"/>
                <a:gd name="T14" fmla="*/ 0 w 441"/>
                <a:gd name="T15" fmla="*/ 15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56">
                  <a:moveTo>
                    <a:pt x="0" y="156"/>
                  </a:moveTo>
                  <a:cubicBezTo>
                    <a:pt x="3" y="144"/>
                    <a:pt x="14" y="133"/>
                    <a:pt x="29" y="133"/>
                  </a:cubicBezTo>
                  <a:cubicBezTo>
                    <a:pt x="441" y="133"/>
                    <a:pt x="441" y="133"/>
                    <a:pt x="441" y="133"/>
                  </a:cubicBezTo>
                  <a:cubicBezTo>
                    <a:pt x="441" y="0"/>
                    <a:pt x="441" y="0"/>
                    <a:pt x="441" y="0"/>
                  </a:cubicBezTo>
                  <a:cubicBezTo>
                    <a:pt x="82" y="0"/>
                    <a:pt x="82" y="0"/>
                    <a:pt x="82" y="0"/>
                  </a:cubicBezTo>
                  <a:cubicBezTo>
                    <a:pt x="58" y="0"/>
                    <a:pt x="37" y="16"/>
                    <a:pt x="31" y="39"/>
                  </a:cubicBezTo>
                  <a:cubicBezTo>
                    <a:pt x="6" y="133"/>
                    <a:pt x="6" y="133"/>
                    <a:pt x="6" y="133"/>
                  </a:cubicBezTo>
                  <a:lnTo>
                    <a:pt x="0" y="156"/>
                  </a:lnTo>
                  <a:close/>
                </a:path>
              </a:pathLst>
            </a:custGeom>
            <a:solidFill>
              <a:srgbClr val="1DBED0"/>
            </a:solidFill>
            <a:ln>
              <a:noFill/>
            </a:ln>
          </p:spPr>
          <p:txBody>
            <a:bodyPr vert="horz" wrap="square" lIns="91440" tIns="45720" rIns="91440" bIns="45720" numCol="1" anchor="t" anchorCtr="0" compatLnSpc="1"/>
            <a:p>
              <a:pPr lvl="0"/>
              <a:endParaRPr lang="en-US"/>
            </a:p>
          </p:txBody>
        </p:sp>
        <p:sp>
          <p:nvSpPr>
            <p:cNvPr id="21" name="Freeform 50"/>
            <p:cNvSpPr/>
            <p:nvPr userDrawn="1"/>
          </p:nvSpPr>
          <p:spPr bwMode="auto">
            <a:xfrm>
              <a:off x="16589" y="3557"/>
              <a:ext cx="1906" cy="507"/>
            </a:xfrm>
            <a:custGeom>
              <a:avLst/>
              <a:gdLst>
                <a:gd name="T0" fmla="*/ 0 w 414"/>
                <a:gd name="T1" fmla="*/ 0 h 110"/>
                <a:gd name="T2" fmla="*/ 411 w 414"/>
                <a:gd name="T3" fmla="*/ 110 h 110"/>
                <a:gd name="T4" fmla="*/ 397 w 414"/>
                <a:gd name="T5" fmla="*/ 75 h 110"/>
                <a:gd name="T6" fmla="*/ 266 w 414"/>
                <a:gd name="T7" fmla="*/ 0 h 110"/>
                <a:gd name="T8" fmla="*/ 0 w 414"/>
                <a:gd name="T9" fmla="*/ 0 h 110"/>
              </a:gdLst>
              <a:ahLst/>
              <a:cxnLst>
                <a:cxn ang="0">
                  <a:pos x="T0" y="T1"/>
                </a:cxn>
                <a:cxn ang="0">
                  <a:pos x="T2" y="T3"/>
                </a:cxn>
                <a:cxn ang="0">
                  <a:pos x="T4" y="T5"/>
                </a:cxn>
                <a:cxn ang="0">
                  <a:pos x="T6" y="T7"/>
                </a:cxn>
                <a:cxn ang="0">
                  <a:pos x="T8" y="T9"/>
                </a:cxn>
              </a:cxnLst>
              <a:rect l="0" t="0" r="r" b="b"/>
              <a:pathLst>
                <a:path w="414" h="110">
                  <a:moveTo>
                    <a:pt x="0" y="0"/>
                  </a:moveTo>
                  <a:cubicBezTo>
                    <a:pt x="411" y="110"/>
                    <a:pt x="411" y="110"/>
                    <a:pt x="411" y="110"/>
                  </a:cubicBezTo>
                  <a:cubicBezTo>
                    <a:pt x="414" y="97"/>
                    <a:pt x="410" y="83"/>
                    <a:pt x="397" y="75"/>
                  </a:cubicBezTo>
                  <a:cubicBezTo>
                    <a:pt x="266" y="0"/>
                    <a:pt x="266" y="0"/>
                    <a:pt x="266" y="0"/>
                  </a:cubicBezTo>
                  <a:lnTo>
                    <a:pt x="0" y="0"/>
                  </a:lnTo>
                  <a:close/>
                </a:path>
              </a:pathLst>
            </a:custGeom>
            <a:gradFill>
              <a:gsLst>
                <a:gs pos="0">
                  <a:sysClr val="windowText" lastClr="000000">
                    <a:alpha val="10000"/>
                  </a:sysClr>
                </a:gs>
                <a:gs pos="100000">
                  <a:sysClr val="windowText" lastClr="000000">
                    <a:alpha val="0"/>
                  </a:sysClr>
                </a:gs>
              </a:gsLst>
              <a:lin ang="10800000" scaled="0"/>
            </a:gradFill>
            <a:ln>
              <a:noFill/>
            </a:ln>
          </p:spPr>
          <p:txBody>
            <a:bodyPr vert="horz" wrap="square" lIns="91440" tIns="45720" rIns="91440" bIns="45720" numCol="1" anchor="t" anchorCtr="0" compatLnSpc="1"/>
            <a:p>
              <a:pPr lvl="0"/>
              <a:endParaRPr lang="en-US"/>
            </a:p>
          </p:txBody>
        </p:sp>
        <p:sp>
          <p:nvSpPr>
            <p:cNvPr id="23" name="Freeform 53"/>
            <p:cNvSpPr/>
            <p:nvPr userDrawn="1"/>
          </p:nvSpPr>
          <p:spPr bwMode="auto">
            <a:xfrm>
              <a:off x="17165" y="2953"/>
              <a:ext cx="1469" cy="502"/>
            </a:xfrm>
            <a:custGeom>
              <a:avLst/>
              <a:gdLst>
                <a:gd name="T0" fmla="*/ 0 w 319"/>
                <a:gd name="T1" fmla="*/ 24 h 109"/>
                <a:gd name="T2" fmla="*/ 319 w 319"/>
                <a:gd name="T3" fmla="*/ 109 h 109"/>
                <a:gd name="T4" fmla="*/ 293 w 319"/>
                <a:gd name="T5" fmla="*/ 64 h 109"/>
                <a:gd name="T6" fmla="*/ 182 w 319"/>
                <a:gd name="T7" fmla="*/ 0 h 109"/>
                <a:gd name="T8" fmla="*/ 30 w 319"/>
                <a:gd name="T9" fmla="*/ 0 h 109"/>
                <a:gd name="T10" fmla="*/ 1 w 319"/>
                <a:gd name="T11" fmla="*/ 23 h 109"/>
                <a:gd name="T12" fmla="*/ 0 w 319"/>
                <a:gd name="T13" fmla="*/ 24 h 109"/>
              </a:gdLst>
              <a:ahLst/>
              <a:cxnLst>
                <a:cxn ang="0">
                  <a:pos x="T0" y="T1"/>
                </a:cxn>
                <a:cxn ang="0">
                  <a:pos x="T2" y="T3"/>
                </a:cxn>
                <a:cxn ang="0">
                  <a:pos x="T4" y="T5"/>
                </a:cxn>
                <a:cxn ang="0">
                  <a:pos x="T6" y="T7"/>
                </a:cxn>
                <a:cxn ang="0">
                  <a:pos x="T8" y="T9"/>
                </a:cxn>
                <a:cxn ang="0">
                  <a:pos x="T10" y="T11"/>
                </a:cxn>
                <a:cxn ang="0">
                  <a:pos x="T12" y="T13"/>
                </a:cxn>
              </a:cxnLst>
              <a:rect l="0" t="0" r="r" b="b"/>
              <a:pathLst>
                <a:path w="319" h="109">
                  <a:moveTo>
                    <a:pt x="0" y="24"/>
                  </a:moveTo>
                  <a:cubicBezTo>
                    <a:pt x="319" y="109"/>
                    <a:pt x="319" y="109"/>
                    <a:pt x="319" y="109"/>
                  </a:cubicBezTo>
                  <a:cubicBezTo>
                    <a:pt x="319" y="91"/>
                    <a:pt x="309" y="74"/>
                    <a:pt x="293" y="64"/>
                  </a:cubicBezTo>
                  <a:cubicBezTo>
                    <a:pt x="182" y="0"/>
                    <a:pt x="182" y="0"/>
                    <a:pt x="182" y="0"/>
                  </a:cubicBezTo>
                  <a:cubicBezTo>
                    <a:pt x="30" y="0"/>
                    <a:pt x="30" y="0"/>
                    <a:pt x="30" y="0"/>
                  </a:cubicBezTo>
                  <a:cubicBezTo>
                    <a:pt x="15" y="0"/>
                    <a:pt x="4" y="11"/>
                    <a:pt x="1" y="23"/>
                  </a:cubicBezTo>
                  <a:lnTo>
                    <a:pt x="0" y="24"/>
                  </a:lnTo>
                  <a:close/>
                </a:path>
              </a:pathLst>
            </a:custGeom>
            <a:gradFill>
              <a:gsLst>
                <a:gs pos="0">
                  <a:sysClr val="windowText" lastClr="000000">
                    <a:alpha val="10000"/>
                  </a:sysClr>
                </a:gs>
                <a:gs pos="100000">
                  <a:sysClr val="windowText" lastClr="000000">
                    <a:alpha val="0"/>
                  </a:sysClr>
                </a:gs>
              </a:gsLst>
              <a:lin ang="0" scaled="0"/>
            </a:gradFill>
            <a:ln>
              <a:noFill/>
            </a:ln>
          </p:spPr>
          <p:txBody>
            <a:bodyPr vert="horz" wrap="square" lIns="91440" tIns="45720" rIns="91440" bIns="45720" numCol="1" anchor="t" anchorCtr="0" compatLnSpc="1"/>
            <a:p>
              <a:pPr lvl="0"/>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3" name="Freeform: Shape 2"/>
          <p:cNvSpPr/>
          <p:nvPr userDrawn="1"/>
        </p:nvSpPr>
        <p:spPr>
          <a:xfrm>
            <a:off x="2" y="-176981"/>
            <a:ext cx="12191999" cy="4291740"/>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7682" y="1156519"/>
            <a:ext cx="9199044" cy="5146631"/>
          </a:xfrm>
          <a:prstGeom prst="rect">
            <a:avLst/>
          </a:prstGeom>
        </p:spPr>
      </p:pic>
      <p:sp>
        <p:nvSpPr>
          <p:cNvPr id="8" name="Picture Placeholder 7"/>
          <p:cNvSpPr>
            <a:spLocks noGrp="1"/>
          </p:cNvSpPr>
          <p:nvPr>
            <p:ph type="pic" sz="quarter" idx="10"/>
          </p:nvPr>
        </p:nvSpPr>
        <p:spPr>
          <a:xfrm>
            <a:off x="4930141" y="1410612"/>
            <a:ext cx="5801591" cy="3627203"/>
          </a:xfrm>
          <a:custGeom>
            <a:avLst/>
            <a:gdLst>
              <a:gd name="connsiteX0" fmla="*/ 0 w 5778698"/>
              <a:gd name="connsiteY0" fmla="*/ 0 h 3627202"/>
              <a:gd name="connsiteX1" fmla="*/ 5778698 w 5778698"/>
              <a:gd name="connsiteY1" fmla="*/ 0 h 3627202"/>
              <a:gd name="connsiteX2" fmla="*/ 5778698 w 5778698"/>
              <a:gd name="connsiteY2" fmla="*/ 3627202 h 3627202"/>
              <a:gd name="connsiteX3" fmla="*/ 0 w 5778698"/>
              <a:gd name="connsiteY3" fmla="*/ 3627202 h 3627202"/>
            </a:gdLst>
            <a:ahLst/>
            <a:cxnLst>
              <a:cxn ang="0">
                <a:pos x="connsiteX0" y="connsiteY0"/>
              </a:cxn>
              <a:cxn ang="0">
                <a:pos x="connsiteX1" y="connsiteY1"/>
              </a:cxn>
              <a:cxn ang="0">
                <a:pos x="connsiteX2" y="connsiteY2"/>
              </a:cxn>
              <a:cxn ang="0">
                <a:pos x="connsiteX3" y="connsiteY3"/>
              </a:cxn>
            </a:cxnLst>
            <a:rect l="l" t="t" r="r" b="b"/>
            <a:pathLst>
              <a:path w="5778698" h="3627202">
                <a:moveTo>
                  <a:pt x="0" y="0"/>
                </a:moveTo>
                <a:lnTo>
                  <a:pt x="5778698" y="0"/>
                </a:lnTo>
                <a:lnTo>
                  <a:pt x="5778698" y="3627202"/>
                </a:lnTo>
                <a:lnTo>
                  <a:pt x="0" y="362720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3" name="Freeform: Shape 2"/>
          <p:cNvSpPr/>
          <p:nvPr userDrawn="1"/>
        </p:nvSpPr>
        <p:spPr>
          <a:xfrm flipH="1">
            <a:off x="2" y="-176981"/>
            <a:ext cx="12191999" cy="4291740"/>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solidFill>
            <a:srgbClr val="232C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4" name="Picture 3"/>
          <p:cNvPicPr>
            <a:picLocks noChangeAspect="1"/>
          </p:cNvPicPr>
          <p:nvPr userDrawn="1"/>
        </p:nvPicPr>
        <p:blipFill>
          <a:blip r:embed="rId2"/>
          <a:stretch>
            <a:fillRect/>
          </a:stretch>
        </p:blipFill>
        <p:spPr>
          <a:xfrm>
            <a:off x="4376580" y="470718"/>
            <a:ext cx="3196131" cy="5562601"/>
          </a:xfrm>
          <a:prstGeom prst="rect">
            <a:avLst/>
          </a:prstGeom>
        </p:spPr>
      </p:pic>
      <p:sp>
        <p:nvSpPr>
          <p:cNvPr id="13" name="Picture Placeholder 12"/>
          <p:cNvSpPr>
            <a:spLocks noGrp="1"/>
          </p:cNvSpPr>
          <p:nvPr>
            <p:ph type="pic" sz="quarter" idx="11"/>
          </p:nvPr>
        </p:nvSpPr>
        <p:spPr>
          <a:xfrm>
            <a:off x="2712193" y="1448744"/>
            <a:ext cx="2040132" cy="3606549"/>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a:outerShdw blurRad="381000" dist="63500" dir="8100000" algn="tr" rotWithShape="0">
              <a:schemeClr val="tx1">
                <a:lumMod val="75000"/>
                <a:lumOff val="25000"/>
                <a:alpha val="40000"/>
              </a:schemeClr>
            </a:outerShdw>
          </a:effectLst>
        </p:spPr>
        <p:txBody>
          <a:bodyPr wrap="square">
            <a:noAutofit/>
          </a:bodyPr>
          <a:lstStyle>
            <a:lvl1pPr>
              <a:defRPr lang="en-US" sz="1400" b="1" i="1" dirty="0"/>
            </a:lvl1pPr>
          </a:lstStyle>
          <a:p>
            <a:pPr marL="0" lvl="0" indent="0">
              <a:buNone/>
            </a:pPr>
            <a:endParaRPr lang="en-US" dirty="0"/>
          </a:p>
        </p:txBody>
      </p:sp>
      <p:sp>
        <p:nvSpPr>
          <p:cNvPr id="14" name="Picture Placeholder 13"/>
          <p:cNvSpPr>
            <a:spLocks noGrp="1"/>
          </p:cNvSpPr>
          <p:nvPr>
            <p:ph type="pic" sz="quarter" idx="12"/>
          </p:nvPr>
        </p:nvSpPr>
        <p:spPr>
          <a:xfrm>
            <a:off x="4967213" y="1448744"/>
            <a:ext cx="2040132" cy="3606549"/>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p:spPr>
        <p:txBody>
          <a:bodyPr wrap="square">
            <a:noAutofit/>
          </a:bodyPr>
          <a:lstStyle>
            <a:lvl1pPr>
              <a:defRPr lang="en-US" sz="1400" b="1" i="1" dirty="0"/>
            </a:lvl1pPr>
          </a:lstStyle>
          <a:p>
            <a:pPr marL="0" lvl="0" indent="0">
              <a:buNone/>
            </a:pPr>
            <a:endParaRPr lang="en-US" dirty="0"/>
          </a:p>
        </p:txBody>
      </p:sp>
      <p:sp>
        <p:nvSpPr>
          <p:cNvPr id="12" name="Picture Placeholder 11"/>
          <p:cNvSpPr>
            <a:spLocks noGrp="1"/>
          </p:cNvSpPr>
          <p:nvPr>
            <p:ph type="pic" sz="quarter" idx="10"/>
          </p:nvPr>
        </p:nvSpPr>
        <p:spPr>
          <a:xfrm>
            <a:off x="575414" y="1448744"/>
            <a:ext cx="2040132" cy="3606549"/>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a:pattFill prst="ltUpDiag">
            <a:fgClr>
              <a:schemeClr val="bg1">
                <a:lumMod val="75000"/>
              </a:schemeClr>
            </a:fgClr>
            <a:bgClr>
              <a:schemeClr val="bg1">
                <a:lumMod val="95000"/>
              </a:schemeClr>
            </a:bgClr>
          </a:pattFill>
          <a:effectLst>
            <a:outerShdw blurRad="381000" dist="63500" dir="8100000" algn="tr" rotWithShape="0">
              <a:schemeClr val="tx1">
                <a:lumMod val="75000"/>
                <a:lumOff val="25000"/>
                <a:alpha val="40000"/>
              </a:schemeClr>
            </a:outerShdw>
          </a:effectLst>
        </p:spPr>
        <p:txBody>
          <a:bodyPr wrap="square">
            <a:noAutofit/>
          </a:bodyPr>
          <a:lstStyle>
            <a:lvl1pPr>
              <a:defRPr lang="en-US" sz="1400" b="1" i="1" dirty="0"/>
            </a:lvl1pPr>
          </a:lstStyle>
          <a:p>
            <a:pPr marL="0" lvl="0" indent="0">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2" grpId="0" animBg="1"/>
    </p:bldLst>
  </p:timing>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tags" Target="../tags/tag9.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6.xml"/><Relationship Id="rId5" Type="http://schemas.openxmlformats.org/officeDocument/2006/relationships/tags" Target="../tags/tag10.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6.xml"/><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0" Type="http://schemas.openxmlformats.org/officeDocument/2006/relationships/notesSlide" Target="../notesSlides/notesSlide7.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tags" Target="../tags/tag17.xml"/><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xml"/><Relationship Id="rId7" Type="http://schemas.openxmlformats.org/officeDocument/2006/relationships/image" Target="../media/image34.png"/><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0" Type="http://schemas.openxmlformats.org/officeDocument/2006/relationships/notesSlide" Target="../notesSlides/notesSlide9.xml"/><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6.xml"/><Relationship Id="rId3" Type="http://schemas.openxmlformats.org/officeDocument/2006/relationships/tags" Target="../tags/tag19.xml"/><Relationship Id="rId2" Type="http://schemas.openxmlformats.org/officeDocument/2006/relationships/image" Target="../media/image36.png"/><Relationship Id="rId1" Type="http://schemas.openxmlformats.org/officeDocument/2006/relationships/image" Target="../media/image3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xml"/><Relationship Id="rId2" Type="http://schemas.openxmlformats.org/officeDocument/2006/relationships/tags" Target="../tags/tag20.xml"/><Relationship Id="rId1" Type="http://schemas.openxmlformats.org/officeDocument/2006/relationships/image" Target="../media/image37.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xml"/><Relationship Id="rId2" Type="http://schemas.openxmlformats.org/officeDocument/2006/relationships/tags" Target="../tags/tag21.xml"/><Relationship Id="rId1" Type="http://schemas.openxmlformats.org/officeDocument/2006/relationships/image" Target="../media/image3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tags" Target="../tags/tag1.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xml"/><Relationship Id="rId2" Type="http://schemas.openxmlformats.org/officeDocument/2006/relationships/tags" Target="../tags/tag22.xml"/><Relationship Id="rId1" Type="http://schemas.openxmlformats.org/officeDocument/2006/relationships/image" Target="../media/image39.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xml"/><Relationship Id="rId2" Type="http://schemas.openxmlformats.org/officeDocument/2006/relationships/tags" Target="../tags/tag23.xml"/><Relationship Id="rId1"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6.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6.xml"/><Relationship Id="rId5" Type="http://schemas.openxmlformats.org/officeDocument/2006/relationships/tags" Target="../tags/tag28.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GI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6.xml"/><Relationship Id="rId3" Type="http://schemas.openxmlformats.org/officeDocument/2006/relationships/tags" Target="../tags/tag30.xml"/><Relationship Id="rId2" Type="http://schemas.openxmlformats.org/officeDocument/2006/relationships/image" Target="../media/image46.jpeg"/><Relationship Id="rId1"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28.xml.rels><?xml version="1.0" encoding="UTF-8" standalone="yes"?>
<Relationships xmlns="http://schemas.openxmlformats.org/package/2006/relationships"><Relationship Id="rId9" Type="http://schemas.openxmlformats.org/officeDocument/2006/relationships/image" Target="../media/image55.png"/><Relationship Id="rId8" Type="http://schemas.openxmlformats.org/officeDocument/2006/relationships/image" Target="../media/image54.svg"/><Relationship Id="rId7" Type="http://schemas.openxmlformats.org/officeDocument/2006/relationships/image" Target="../media/image53.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 Id="rId3" Type="http://schemas.openxmlformats.org/officeDocument/2006/relationships/image" Target="../media/image49.png"/><Relationship Id="rId2" Type="http://schemas.openxmlformats.org/officeDocument/2006/relationships/image" Target="../media/image48.svg"/><Relationship Id="rId13" Type="http://schemas.openxmlformats.org/officeDocument/2006/relationships/notesSlide" Target="../notesSlides/notesSlide21.xml"/><Relationship Id="rId12" Type="http://schemas.openxmlformats.org/officeDocument/2006/relationships/slideLayout" Target="../slideLayouts/slideLayout6.xml"/><Relationship Id="rId11" Type="http://schemas.openxmlformats.org/officeDocument/2006/relationships/tags" Target="../tags/tag32.xml"/><Relationship Id="rId10" Type="http://schemas.openxmlformats.org/officeDocument/2006/relationships/image" Target="../media/image56.svg"/><Relationship Id="rId1" Type="http://schemas.openxmlformats.org/officeDocument/2006/relationships/image" Target="../media/image47.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image" Target="../media/image57.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6.xml"/><Relationship Id="rId2" Type="http://schemas.openxmlformats.org/officeDocument/2006/relationships/tags" Target="../tags/tag35.xml"/><Relationship Id="rId1" Type="http://schemas.openxmlformats.org/officeDocument/2006/relationships/image" Target="../media/image58.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6.xml"/><Relationship Id="rId3" Type="http://schemas.openxmlformats.org/officeDocument/2006/relationships/tags" Target="../tags/tag36.xml"/><Relationship Id="rId2" Type="http://schemas.openxmlformats.org/officeDocument/2006/relationships/image" Target="../media/image60.png"/><Relationship Id="rId1" Type="http://schemas.openxmlformats.org/officeDocument/2006/relationships/image" Target="../media/image59.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6.xml"/><Relationship Id="rId2" Type="http://schemas.openxmlformats.org/officeDocument/2006/relationships/tags" Target="../tags/tag37.xml"/><Relationship Id="rId1" Type="http://schemas.openxmlformats.org/officeDocument/2006/relationships/chart" Target="../charts/char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6.xml"/><Relationship Id="rId2" Type="http://schemas.openxmlformats.org/officeDocument/2006/relationships/tags" Target="../tags/tag40.xml"/><Relationship Id="rId1" Type="http://schemas.openxmlformats.org/officeDocument/2006/relationships/chart" Target="../charts/chart3.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6.xml"/><Relationship Id="rId2" Type="http://schemas.openxmlformats.org/officeDocument/2006/relationships/tags" Target="../tags/tag42.xml"/><Relationship Id="rId1" Type="http://schemas.openxmlformats.org/officeDocument/2006/relationships/tags" Target="../tags/tag41.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6.xml"/><Relationship Id="rId3" Type="http://schemas.openxmlformats.org/officeDocument/2006/relationships/tags" Target="../tags/tag43.xml"/><Relationship Id="rId2" Type="http://schemas.openxmlformats.org/officeDocument/2006/relationships/image" Target="../media/image61.jpeg"/><Relationship Id="rId1" Type="http://schemas.openxmlformats.org/officeDocument/2006/relationships/chart" Target="../charts/char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44.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6.xml"/><Relationship Id="rId4" Type="http://schemas.openxmlformats.org/officeDocument/2006/relationships/tags" Target="../tags/tag45.xml"/><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chart" Target="../charts/chart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6.xml"/><Relationship Id="rId2" Type="http://schemas.openxmlformats.org/officeDocument/2006/relationships/tags" Target="../tags/tag47.xml"/><Relationship Id="rId1" Type="http://schemas.openxmlformats.org/officeDocument/2006/relationships/image" Target="../media/image62.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6.xml"/><Relationship Id="rId2" Type="http://schemas.openxmlformats.org/officeDocument/2006/relationships/tags" Target="../tags/tag49.xml"/><Relationship Id="rId1" Type="http://schemas.openxmlformats.org/officeDocument/2006/relationships/image" Target="../media/image63.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6.xml"/><Relationship Id="rId2" Type="http://schemas.openxmlformats.org/officeDocument/2006/relationships/tags" Target="../tags/tag51.xml"/><Relationship Id="rId1" Type="http://schemas.openxmlformats.org/officeDocument/2006/relationships/tags" Target="../tags/tag50.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6.xml"/><Relationship Id="rId3" Type="http://schemas.openxmlformats.org/officeDocument/2006/relationships/tags" Target="../tags/tag52.xml"/><Relationship Id="rId2" Type="http://schemas.openxmlformats.org/officeDocument/2006/relationships/image" Target="../media/image65.svg"/><Relationship Id="rId1" Type="http://schemas.openxmlformats.org/officeDocument/2006/relationships/image" Target="../media/image6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4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image" Target="../media/image73.svg"/><Relationship Id="rId7" Type="http://schemas.openxmlformats.org/officeDocument/2006/relationships/image" Target="../media/image72.png"/><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69.svg"/><Relationship Id="rId3" Type="http://schemas.openxmlformats.org/officeDocument/2006/relationships/image" Target="../media/image68.png"/><Relationship Id="rId2" Type="http://schemas.openxmlformats.org/officeDocument/2006/relationships/image" Target="../media/image67.svg"/><Relationship Id="rId11" Type="http://schemas.openxmlformats.org/officeDocument/2006/relationships/notesSlide" Target="../notesSlides/notesSlide40.xml"/><Relationship Id="rId10" Type="http://schemas.openxmlformats.org/officeDocument/2006/relationships/slideLayout" Target="../slideLayouts/slideLayout6.xml"/><Relationship Id="rId1"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6.xml"/><Relationship Id="rId3" Type="http://schemas.openxmlformats.org/officeDocument/2006/relationships/tags" Target="../tags/tag54.xml"/><Relationship Id="rId2" Type="http://schemas.openxmlformats.org/officeDocument/2006/relationships/image" Target="../media/image75.jpeg"/><Relationship Id="rId1" Type="http://schemas.openxmlformats.org/officeDocument/2006/relationships/image" Target="../media/image74.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6.xml"/><Relationship Id="rId2" Type="http://schemas.openxmlformats.org/officeDocument/2006/relationships/tags" Target="../tags/tag55.xml"/><Relationship Id="rId1" Type="http://schemas.openxmlformats.org/officeDocument/2006/relationships/image" Target="../media/image76.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6.xml"/><Relationship Id="rId2" Type="http://schemas.openxmlformats.org/officeDocument/2006/relationships/tags" Target="../tags/tag56.xml"/><Relationship Id="rId1" Type="http://schemas.openxmlformats.org/officeDocument/2006/relationships/image" Target="../media/image77.GIF"/></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6.xml"/><Relationship Id="rId2" Type="http://schemas.openxmlformats.org/officeDocument/2006/relationships/tags" Target="../tags/tag57.xml"/><Relationship Id="rId1" Type="http://schemas.openxmlformats.org/officeDocument/2006/relationships/image" Target="../media/image77.GIF"/></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6.xml"/><Relationship Id="rId3" Type="http://schemas.openxmlformats.org/officeDocument/2006/relationships/tags" Target="../tags/tag58.xml"/><Relationship Id="rId2" Type="http://schemas.openxmlformats.org/officeDocument/2006/relationships/image" Target="../media/image77.GIF"/><Relationship Id="rId1" Type="http://schemas.openxmlformats.org/officeDocument/2006/relationships/image" Target="../media/image78.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7.xml"/><Relationship Id="rId3" Type="http://schemas.openxmlformats.org/officeDocument/2006/relationships/tags" Target="../tags/tag60.xml"/><Relationship Id="rId2" Type="http://schemas.openxmlformats.org/officeDocument/2006/relationships/image" Target="../media/image77.GIF"/><Relationship Id="rId1" Type="http://schemas.openxmlformats.org/officeDocument/2006/relationships/tags" Target="../tags/tag59.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6.xml"/><Relationship Id="rId2" Type="http://schemas.openxmlformats.org/officeDocument/2006/relationships/tags" Target="../tags/tag61.xml"/><Relationship Id="rId1" Type="http://schemas.openxmlformats.org/officeDocument/2006/relationships/image" Target="../media/image77.GIF"/></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6.xml"/><Relationship Id="rId4" Type="http://schemas.openxmlformats.org/officeDocument/2006/relationships/tags" Target="../tags/tag63.xml"/><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tags" Target="../tags/tag62.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6.xml"/><Relationship Id="rId2" Type="http://schemas.openxmlformats.org/officeDocument/2006/relationships/tags" Target="../tags/tag64.xml"/><Relationship Id="rId1" Type="http://schemas.openxmlformats.org/officeDocument/2006/relationships/image" Target="../media/image77.GIF"/></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6.xml"/><Relationship Id="rId5" Type="http://schemas.openxmlformats.org/officeDocument/2006/relationships/tags" Target="../tags/tag65.xml"/><Relationship Id="rId4" Type="http://schemas.openxmlformats.org/officeDocument/2006/relationships/image" Target="../media/image77.GIF"/><Relationship Id="rId3" Type="http://schemas.openxmlformats.org/officeDocument/2006/relationships/image" Target="../media/image83.svg"/><Relationship Id="rId2" Type="http://schemas.openxmlformats.org/officeDocument/2006/relationships/image" Target="../media/image82.png"/><Relationship Id="rId1" Type="http://schemas.openxmlformats.org/officeDocument/2006/relationships/image" Target="../media/image81.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14.GIF"/><Relationship Id="rId5" Type="http://schemas.openxmlformats.org/officeDocument/2006/relationships/image" Target="../media/image13.GIF"/><Relationship Id="rId4" Type="http://schemas.openxmlformats.org/officeDocument/2006/relationships/image" Target="../media/image12.GIF"/><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6.xml"/><Relationship Id="rId3" Type="http://schemas.openxmlformats.org/officeDocument/2006/relationships/tags" Target="../tags/tag66.xml"/><Relationship Id="rId2" Type="http://schemas.openxmlformats.org/officeDocument/2006/relationships/image" Target="../media/image45.png"/><Relationship Id="rId1" Type="http://schemas.openxmlformats.org/officeDocument/2006/relationships/image" Target="../media/image77.GIF"/></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6.xml"/><Relationship Id="rId3" Type="http://schemas.openxmlformats.org/officeDocument/2006/relationships/tags" Target="../tags/tag67.xml"/><Relationship Id="rId2" Type="http://schemas.openxmlformats.org/officeDocument/2006/relationships/image" Target="../media/image77.GIF"/><Relationship Id="rId1" Type="http://schemas.openxmlformats.org/officeDocument/2006/relationships/image" Target="../media/image84.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6.xml"/><Relationship Id="rId2" Type="http://schemas.openxmlformats.org/officeDocument/2006/relationships/tags" Target="../tags/tag68.xml"/><Relationship Id="rId1" Type="http://schemas.openxmlformats.org/officeDocument/2006/relationships/image" Target="../media/image85.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6.xml"/><Relationship Id="rId2" Type="http://schemas.openxmlformats.org/officeDocument/2006/relationships/tags" Target="../tags/tag69.xml"/><Relationship Id="rId1" Type="http://schemas.openxmlformats.org/officeDocument/2006/relationships/image" Target="../media/image86.jpeg"/></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6.xml"/><Relationship Id="rId4" Type="http://schemas.openxmlformats.org/officeDocument/2006/relationships/tags" Target="../tags/tag70.xml"/><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image" Target="../media/image87.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6.xml"/><Relationship Id="rId2" Type="http://schemas.openxmlformats.org/officeDocument/2006/relationships/tags" Target="../tags/tag71.xml"/><Relationship Id="rId1" Type="http://schemas.openxmlformats.org/officeDocument/2006/relationships/image" Target="../media/image90.png"/></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6.xml"/><Relationship Id="rId2" Type="http://schemas.openxmlformats.org/officeDocument/2006/relationships/tags" Target="../tags/tag72.xml"/><Relationship Id="rId1" Type="http://schemas.openxmlformats.org/officeDocument/2006/relationships/image" Target="../media/image91.jpe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6.xml"/><Relationship Id="rId2" Type="http://schemas.openxmlformats.org/officeDocument/2006/relationships/tags" Target="../tags/tag73.xml"/><Relationship Id="rId1"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tags" Target="../tags/tag7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tags" Target="../tags/tag7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tags" Target="../tags/tag76.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6.xml"/><Relationship Id="rId2" Type="http://schemas.openxmlformats.org/officeDocument/2006/relationships/tags" Target="../tags/tag77.xml"/><Relationship Id="rId1" Type="http://schemas.openxmlformats.org/officeDocument/2006/relationships/image" Target="../media/image93.jpe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6000" r="-6000"/>
          </a:stretch>
        </a:blipFill>
        <a:effectLst/>
      </p:bgPr>
    </p:bg>
    <p:spTree>
      <p:nvGrpSpPr>
        <p:cNvPr id="1" name=""/>
        <p:cNvGrpSpPr/>
        <p:nvPr/>
      </p:nvGrpSpPr>
      <p:grpSpPr>
        <a:xfrm>
          <a:off x="0" y="0"/>
          <a:ext cx="0" cy="0"/>
          <a:chOff x="0" y="0"/>
          <a:chExt cx="0" cy="0"/>
        </a:xfrm>
      </p:grpSpPr>
      <p:sp>
        <p:nvSpPr>
          <p:cNvPr id="12" name="文本框 11"/>
          <p:cNvSpPr txBox="1"/>
          <p:nvPr/>
        </p:nvSpPr>
        <p:spPr>
          <a:xfrm rot="5400000">
            <a:off x="2604770" y="1927225"/>
            <a:ext cx="3538855" cy="1938020"/>
          </a:xfrm>
          <a:prstGeom prst="rect">
            <a:avLst/>
          </a:prstGeom>
          <a:noFill/>
        </p:spPr>
        <p:txBody>
          <a:bodyPr wrap="square" rtlCol="0">
            <a:spAutoFit/>
          </a:bodyPr>
          <a:lstStyle/>
          <a:p>
            <a:pPr algn="dist"/>
            <a:r>
              <a:rPr lang="en-US" altLang="zh-CN" sz="12000">
                <a:solidFill>
                  <a:schemeClr val="bg1">
                    <a:lumMod val="75000"/>
                    <a:alpha val="49000"/>
                  </a:schemeClr>
                </a:solidFill>
                <a:latin typeface="Impact" panose="020B0806030902050204" pitchFamily="34" charset="0"/>
                <a:ea typeface="汉仪菱心体简" panose="02010400000101010101" pitchFamily="49" charset="-122"/>
                <a:cs typeface="Aparajita" panose="020B0604020202020204" pitchFamily="34" charset="0"/>
              </a:rPr>
              <a:t>2022</a:t>
            </a:r>
            <a:endParaRPr lang="zh-CN" altLang="en-US" sz="12000" dirty="0">
              <a:solidFill>
                <a:schemeClr val="bg1">
                  <a:lumMod val="75000"/>
                  <a:alpha val="49000"/>
                </a:schemeClr>
              </a:solidFill>
              <a:latin typeface="Impact" panose="020B0806030902050204" pitchFamily="34" charset="0"/>
              <a:ea typeface="汉仪菱心体简" panose="02010400000101010101" pitchFamily="49" charset="-122"/>
              <a:cs typeface="Aparajita" panose="020B0604020202020204" pitchFamily="34" charset="0"/>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34602" r="39309"/>
          <a:stretch>
            <a:fillRect/>
          </a:stretch>
        </p:blipFill>
        <p:spPr>
          <a:xfrm>
            <a:off x="0" y="2490537"/>
            <a:ext cx="7399421" cy="3985818"/>
          </a:xfrm>
          <a:prstGeom prst="rect">
            <a:avLst/>
          </a:prstGeom>
        </p:spPr>
      </p:pic>
      <p:grpSp>
        <p:nvGrpSpPr>
          <p:cNvPr id="16" name="组合 15"/>
          <p:cNvGrpSpPr/>
          <p:nvPr/>
        </p:nvGrpSpPr>
        <p:grpSpPr>
          <a:xfrm>
            <a:off x="1183676" y="1110619"/>
            <a:ext cx="1880900" cy="416400"/>
            <a:chOff x="1626878" y="1607150"/>
            <a:chExt cx="1880900" cy="416400"/>
          </a:xfrm>
        </p:grpSpPr>
        <p:sp>
          <p:nvSpPr>
            <p:cNvPr id="26" name="文本框 25"/>
            <p:cNvSpPr txBox="1"/>
            <p:nvPr/>
          </p:nvSpPr>
          <p:spPr>
            <a:xfrm>
              <a:off x="1626878" y="1607150"/>
              <a:ext cx="1653531" cy="368300"/>
            </a:xfrm>
            <a:prstGeom prst="rect">
              <a:avLst/>
            </a:prstGeom>
            <a:noFill/>
          </p:spPr>
          <p:txBody>
            <a:bodyPr wrap="square" rtlCol="0">
              <a:spAutoFit/>
            </a:bodyPr>
            <a:lstStyle/>
            <a:p>
              <a:pPr algn="dist"/>
              <a:r>
                <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&gt;&gt;&gt;&gt;&gt;&gt;&gt;&gt;</a:t>
              </a:r>
              <a:endPar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28" name="直接连接符 27"/>
            <p:cNvCxnSpPr/>
            <p:nvPr/>
          </p:nvCxnSpPr>
          <p:spPr>
            <a:xfrm>
              <a:off x="1642377" y="2023550"/>
              <a:ext cx="1865401"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48247" y="462756"/>
            <a:ext cx="2516329" cy="421350"/>
            <a:chOff x="991449" y="959287"/>
            <a:chExt cx="2516329" cy="421350"/>
          </a:xfrm>
        </p:grpSpPr>
        <p:sp>
          <p:nvSpPr>
            <p:cNvPr id="25" name="文本框 24"/>
            <p:cNvSpPr txBox="1"/>
            <p:nvPr/>
          </p:nvSpPr>
          <p:spPr>
            <a:xfrm>
              <a:off x="996223" y="959287"/>
              <a:ext cx="1653531" cy="368300"/>
            </a:xfrm>
            <a:prstGeom prst="rect">
              <a:avLst/>
            </a:prstGeom>
            <a:noFill/>
          </p:spPr>
          <p:txBody>
            <a:bodyPr wrap="square" rtlCol="0">
              <a:spAutoFit/>
            </a:bodyPr>
            <a:lstStyle/>
            <a:p>
              <a:pPr algn="dist"/>
              <a:r>
                <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&gt;&gt;&gt;&gt;&gt;&gt;&gt;</a:t>
              </a:r>
              <a:endPar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30" name="直接连接符 29"/>
            <p:cNvCxnSpPr/>
            <p:nvPr/>
          </p:nvCxnSpPr>
          <p:spPr>
            <a:xfrm>
              <a:off x="991449" y="1380637"/>
              <a:ext cx="2516329"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4742180" y="5584825"/>
            <a:ext cx="2707640" cy="1291590"/>
          </a:xfrm>
          <a:prstGeom prst="rect">
            <a:avLst/>
          </a:prstGeom>
          <a:noFill/>
        </p:spPr>
        <p:txBody>
          <a:bodyPr wrap="square" rtlCol="0">
            <a:spAutoFit/>
          </a:bodyPr>
          <a:p>
            <a:pPr algn="ctr" fontAlgn="auto">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主讲人：王</a:t>
            </a:r>
            <a:r>
              <a:rPr lang="en-US" altLang="zh-CN"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刚</a:t>
            </a:r>
            <a:endParaRPr lang="en-US" altLang="zh-CN"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组合 12"/>
          <p:cNvGrpSpPr/>
          <p:nvPr/>
        </p:nvGrpSpPr>
        <p:grpSpPr>
          <a:xfrm>
            <a:off x="5511800" y="647700"/>
            <a:ext cx="6269355" cy="4008120"/>
            <a:chOff x="9448" y="1530"/>
            <a:chExt cx="8879" cy="5676"/>
          </a:xfrm>
        </p:grpSpPr>
        <p:pic>
          <p:nvPicPr>
            <p:cNvPr id="3" name="图片 2" descr="未标题-1"/>
            <p:cNvPicPr>
              <a:picLocks noChangeAspect="1"/>
            </p:cNvPicPr>
            <p:nvPr/>
          </p:nvPicPr>
          <p:blipFill>
            <a:blip r:embed="rId3"/>
            <a:srcRect l="49738"/>
            <a:stretch>
              <a:fillRect/>
            </a:stretch>
          </p:blipFill>
          <p:spPr>
            <a:xfrm>
              <a:off x="11653" y="3330"/>
              <a:ext cx="6675" cy="3876"/>
            </a:xfrm>
            <a:prstGeom prst="rect">
              <a:avLst/>
            </a:prstGeom>
          </p:spPr>
        </p:pic>
        <p:grpSp>
          <p:nvGrpSpPr>
            <p:cNvPr id="11" name="组合 10"/>
            <p:cNvGrpSpPr/>
            <p:nvPr/>
          </p:nvGrpSpPr>
          <p:grpSpPr>
            <a:xfrm>
              <a:off x="9448" y="1530"/>
              <a:ext cx="8386" cy="4670"/>
              <a:chOff x="9448" y="1530"/>
              <a:chExt cx="8386" cy="4670"/>
            </a:xfrm>
          </p:grpSpPr>
          <p:pic>
            <p:nvPicPr>
              <p:cNvPr id="2" name="图片 1" descr="未标题-1"/>
              <p:cNvPicPr>
                <a:picLocks noChangeAspect="1"/>
              </p:cNvPicPr>
              <p:nvPr/>
            </p:nvPicPr>
            <p:blipFill>
              <a:blip r:embed="rId3"/>
              <a:srcRect r="48801"/>
              <a:stretch>
                <a:fillRect/>
              </a:stretch>
            </p:blipFill>
            <p:spPr>
              <a:xfrm>
                <a:off x="9448" y="1530"/>
                <a:ext cx="6799" cy="3876"/>
              </a:xfrm>
              <a:prstGeom prst="rect">
                <a:avLst/>
              </a:prstGeom>
            </p:spPr>
          </p:pic>
          <p:cxnSp>
            <p:nvCxnSpPr>
              <p:cNvPr id="5" name="直接连接符 4"/>
              <p:cNvCxnSpPr/>
              <p:nvPr/>
            </p:nvCxnSpPr>
            <p:spPr>
              <a:xfrm>
                <a:off x="11378" y="4393"/>
                <a:ext cx="4535"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300" y="6200"/>
                <a:ext cx="4535"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sp>
        <p:nvSpPr>
          <p:cNvPr id="10" name="文本框 9"/>
          <p:cNvSpPr txBox="1"/>
          <p:nvPr/>
        </p:nvSpPr>
        <p:spPr>
          <a:xfrm>
            <a:off x="2912110" y="4180840"/>
            <a:ext cx="8829040" cy="829945"/>
          </a:xfrm>
          <a:prstGeom prst="rect">
            <a:avLst/>
          </a:prstGeom>
          <a:noFill/>
        </p:spPr>
        <p:txBody>
          <a:bodyPr wrap="square" rtlCol="0">
            <a:spAutoFit/>
          </a:bodyPr>
          <a:p>
            <a:pPr algn="ctr"/>
            <a:r>
              <a:rPr lang="zh-CN" altLang="en-US" sz="4800" b="1">
                <a:solidFill>
                  <a:schemeClr val="bg1"/>
                </a:solidFill>
                <a:effectLst>
                  <a:outerShdw blurRad="38100" dist="38100" dir="2700000" algn="tl">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推动全市开发区实现高质量发展</a:t>
            </a:r>
            <a:endParaRPr lang="zh-CN" altLang="en-US" sz="4800" b="1">
              <a:solidFill>
                <a:schemeClr val="bg1"/>
              </a:solidFill>
              <a:effectLst>
                <a:outerShdw blurRad="38100" dist="38100" dir="2700000" algn="tl">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par>
                                <p:cTn id="22" presetID="16" presetClass="entr" presetSubtype="21" fill="hold" grpId="0"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49"/>
          <p:cNvGrpSpPr/>
          <p:nvPr/>
        </p:nvGrpSpPr>
        <p:grpSpPr>
          <a:xfrm rot="0">
            <a:off x="6470015" y="1187450"/>
            <a:ext cx="5539105" cy="5522595"/>
            <a:chOff x="471707" y="1675770"/>
            <a:chExt cx="2158455" cy="2196000"/>
          </a:xfrm>
          <a:solidFill>
            <a:schemeClr val="bg1">
              <a:lumMod val="95000"/>
              <a:alpha val="17000"/>
            </a:schemeClr>
          </a:solidFill>
        </p:grpSpPr>
        <p:grpSp>
          <p:nvGrpSpPr>
            <p:cNvPr id="16" name="组合 50"/>
            <p:cNvGrpSpPr>
              <a:grpSpLocks noChangeAspect="1"/>
            </p:cNvGrpSpPr>
            <p:nvPr/>
          </p:nvGrpSpPr>
          <p:grpSpPr>
            <a:xfrm>
              <a:off x="471707" y="1675770"/>
              <a:ext cx="2158455" cy="2196000"/>
              <a:chOff x="5397500" y="5734050"/>
              <a:chExt cx="365125" cy="371476"/>
            </a:xfrm>
            <a:grpFill/>
          </p:grpSpPr>
          <p:sp>
            <p:nvSpPr>
              <p:cNvPr id="17"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1087755"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1087755"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1087755"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51"/>
            <p:cNvGrpSpPr>
              <a:grpSpLocks noChangeAspect="1"/>
            </p:cNvGrpSpPr>
            <p:nvPr/>
          </p:nvGrpSpPr>
          <p:grpSpPr>
            <a:xfrm>
              <a:off x="1735995" y="2108076"/>
              <a:ext cx="462003" cy="468000"/>
              <a:chOff x="2665061" y="4979202"/>
              <a:chExt cx="284308" cy="288000"/>
            </a:xfrm>
            <a:grpFill/>
          </p:grpSpPr>
          <p:sp>
            <p:nvSpPr>
              <p:cNvPr id="21"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1087755"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1087755"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a:ln>
                    <a:noFill/>
                  </a:ln>
                  <a:solidFill>
                    <a:schemeClr val="lt1"/>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 name="文本框 2"/>
          <p:cNvSpPr txBox="1"/>
          <p:nvPr/>
        </p:nvSpPr>
        <p:spPr>
          <a:xfrm>
            <a:off x="594995" y="2109470"/>
            <a:ext cx="4804410" cy="460375"/>
          </a:xfrm>
          <a:prstGeom prst="rect">
            <a:avLst/>
          </a:prstGeom>
          <a:noFill/>
        </p:spPr>
        <p:txBody>
          <a:bodyPr wrap="square" rtlCol="0">
            <a:spAutoFit/>
          </a:bodyPr>
          <a:p>
            <a:r>
              <a:rPr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1</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特色鲜明、支撑有力的产业布局。</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365"/>
            <a:ext cx="6144895" cy="486000"/>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（一）外市开发区先进经验——我们看到了什么？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69" name="组合 68"/>
          <p:cNvGrpSpPr/>
          <p:nvPr/>
        </p:nvGrpSpPr>
        <p:grpSpPr>
          <a:xfrm rot="0">
            <a:off x="850900" y="1477010"/>
            <a:ext cx="286385" cy="346710"/>
            <a:chOff x="3477368" y="1809631"/>
            <a:chExt cx="2178637" cy="2632076"/>
          </a:xfrm>
          <a:solidFill>
            <a:srgbClr val="FFFFFF"/>
          </a:solidFill>
        </p:grpSpPr>
        <p:sp>
          <p:nvSpPr>
            <p:cNvPr id="90"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1"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2"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4"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5"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9"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5"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6"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7"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8"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9"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0"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1"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2"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3"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4"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5"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2" name="组合 1"/>
          <p:cNvGrpSpPr/>
          <p:nvPr/>
        </p:nvGrpSpPr>
        <p:grpSpPr>
          <a:xfrm>
            <a:off x="697865" y="2635885"/>
            <a:ext cx="10661015" cy="3883660"/>
            <a:chOff x="1099" y="4151"/>
            <a:chExt cx="16789" cy="6116"/>
          </a:xfrm>
        </p:grpSpPr>
        <p:grpSp>
          <p:nvGrpSpPr>
            <p:cNvPr id="73" name="组合 72"/>
            <p:cNvGrpSpPr/>
            <p:nvPr/>
          </p:nvGrpSpPr>
          <p:grpSpPr>
            <a:xfrm>
              <a:off x="1099" y="4964"/>
              <a:ext cx="6507" cy="979"/>
              <a:chOff x="1248" y="2544"/>
              <a:chExt cx="21259" cy="1255"/>
            </a:xfrm>
          </p:grpSpPr>
          <p:sp>
            <p:nvSpPr>
              <p:cNvPr id="74" name="Rectangle 783"/>
              <p:cNvSpPr>
                <a:spLocks noChangeArrowheads="1"/>
              </p:cNvSpPr>
              <p:nvPr/>
            </p:nvSpPr>
            <p:spPr bwMode="auto">
              <a:xfrm>
                <a:off x="1248" y="2544"/>
                <a:ext cx="21259" cy="1255"/>
              </a:xfrm>
              <a:prstGeom prst="rect">
                <a:avLst/>
              </a:prstGeom>
              <a:solidFill>
                <a:srgbClr val="314672">
                  <a:alpha val="10000"/>
                </a:srgbClr>
              </a:solidFill>
              <a:ln>
                <a:noFill/>
              </a:ln>
            </p:spPr>
            <p:txBody>
              <a:bodyPr vert="horz" wrap="square" lIns="91440" tIns="45720" rIns="91440" bIns="45720" numCol="1" anchor="t" anchorCtr="0" compatLnSpc="1"/>
              <a:p>
                <a:endParaRPr lang="en-US"/>
              </a:p>
            </p:txBody>
          </p:sp>
          <p:sp>
            <p:nvSpPr>
              <p:cNvPr id="75" name="文本框 74"/>
              <p:cNvSpPr txBox="1"/>
              <p:nvPr/>
            </p:nvSpPr>
            <p:spPr>
              <a:xfrm>
                <a:off x="5359" y="2800"/>
                <a:ext cx="14029" cy="744"/>
              </a:xfrm>
              <a:prstGeom prst="rect">
                <a:avLst/>
              </a:prstGeom>
              <a:noFill/>
              <a:ln w="9525">
                <a:noFill/>
              </a:ln>
            </p:spPr>
            <p:txBody>
              <a:bodyPr wrap="square">
                <a:spAutoFit/>
              </a:bodyPr>
              <a:p>
                <a:pPr indent="0" algn="ctr"/>
                <a:r>
                  <a:rPr b="1">
                    <a:solidFill>
                      <a:schemeClr val="bg1">
                        <a:lumMod val="50000"/>
                      </a:schemeClr>
                    </a:solidFill>
                    <a:latin typeface="微软雅黑" panose="020B0503020204020204" pitchFamily="34" charset="-122"/>
                    <a:ea typeface="微软雅黑" panose="020B0503020204020204" pitchFamily="34" charset="-122"/>
                  </a:rPr>
                  <a:t>高端装备占全市</a:t>
                </a:r>
                <a:r>
                  <a:rPr>
                    <a:solidFill>
                      <a:srgbClr val="00ADEF"/>
                    </a:solidFill>
                    <a:latin typeface="Impact" panose="020B0806030902050204" pitchFamily="34" charset="0"/>
                    <a:ea typeface="微软雅黑" panose="020B0503020204020204" pitchFamily="34" charset="-122"/>
                    <a:cs typeface="Impact" panose="020B0806030902050204" pitchFamily="34" charset="0"/>
                  </a:rPr>
                  <a:t>58%</a:t>
                </a:r>
                <a:endParaRPr>
                  <a:solidFill>
                    <a:srgbClr val="00ADEF"/>
                  </a:solidFill>
                  <a:latin typeface="Impact" panose="020B0806030902050204" pitchFamily="34" charset="0"/>
                  <a:ea typeface="微软雅黑" panose="020B0503020204020204" pitchFamily="34" charset="-122"/>
                  <a:cs typeface="Impact" panose="020B0806030902050204" pitchFamily="34" charset="0"/>
                </a:endParaRPr>
              </a:p>
            </p:txBody>
          </p:sp>
        </p:grpSp>
        <p:grpSp>
          <p:nvGrpSpPr>
            <p:cNvPr id="76" name="Group 37"/>
            <p:cNvGrpSpPr/>
            <p:nvPr/>
          </p:nvGrpSpPr>
          <p:grpSpPr>
            <a:xfrm rot="0">
              <a:off x="1493" y="4802"/>
              <a:ext cx="1236" cy="1626"/>
              <a:chOff x="2682876" y="1908175"/>
              <a:chExt cx="1746250" cy="2590800"/>
            </a:xfrm>
          </p:grpSpPr>
          <p:sp>
            <p:nvSpPr>
              <p:cNvPr id="77" name="Freeform 789"/>
              <p:cNvSpPr/>
              <p:nvPr/>
            </p:nvSpPr>
            <p:spPr bwMode="auto">
              <a:xfrm>
                <a:off x="4137026" y="1908175"/>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00ADEF">
                  <a:lumMod val="75000"/>
                </a:srgbClr>
              </a:solidFill>
              <a:ln>
                <a:noFill/>
              </a:ln>
            </p:spPr>
            <p:txBody>
              <a:bodyPr vert="horz" wrap="square" lIns="91440" tIns="45720" rIns="91440" bIns="45720" numCol="1" anchor="t" anchorCtr="0" compatLnSpc="1"/>
              <a:p>
                <a:endParaRPr lang="en-US"/>
              </a:p>
            </p:txBody>
          </p:sp>
          <p:sp>
            <p:nvSpPr>
              <p:cNvPr id="78" name="Freeform 790"/>
              <p:cNvSpPr/>
              <p:nvPr/>
            </p:nvSpPr>
            <p:spPr bwMode="auto">
              <a:xfrm>
                <a:off x="2755901" y="1908175"/>
                <a:ext cx="1527175" cy="2590800"/>
              </a:xfrm>
              <a:custGeom>
                <a:avLst/>
                <a:gdLst>
                  <a:gd name="T0" fmla="*/ 481 w 481"/>
                  <a:gd name="T1" fmla="*/ 0 h 816"/>
                  <a:gd name="T2" fmla="*/ 458 w 481"/>
                  <a:gd name="T3" fmla="*/ 115 h 816"/>
                  <a:gd name="T4" fmla="*/ 458 w 481"/>
                  <a:gd name="T5" fmla="*/ 635 h 816"/>
                  <a:gd name="T6" fmla="*/ 433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5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3"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5"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79" name="Freeform 791"/>
              <p:cNvSpPr/>
              <p:nvPr/>
            </p:nvSpPr>
            <p:spPr bwMode="auto">
              <a:xfrm>
                <a:off x="2682876" y="1908175"/>
                <a:ext cx="1600200" cy="2517775"/>
              </a:xfrm>
              <a:custGeom>
                <a:avLst/>
                <a:gdLst>
                  <a:gd name="T0" fmla="*/ 46 w 504"/>
                  <a:gd name="T1" fmla="*/ 0 h 793"/>
                  <a:gd name="T2" fmla="*/ 0 w 504"/>
                  <a:gd name="T3" fmla="*/ 92 h 793"/>
                  <a:gd name="T4" fmla="*/ 0 w 504"/>
                  <a:gd name="T5" fmla="*/ 612 h 793"/>
                  <a:gd name="T6" fmla="*/ 24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4"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00ADEF"/>
              </a:solidFill>
              <a:ln>
                <a:noFill/>
              </a:ln>
            </p:spPr>
            <p:txBody>
              <a:bodyPr vert="horz" wrap="square" lIns="91440" tIns="45720" rIns="91440" bIns="45720" numCol="1" anchor="t" anchorCtr="0" compatLnSpc="1"/>
              <a:p>
                <a:endParaRPr lang="en-US"/>
              </a:p>
            </p:txBody>
          </p:sp>
          <p:sp>
            <p:nvSpPr>
              <p:cNvPr id="80" name="Freeform 792"/>
              <p:cNvSpPr/>
              <p:nvPr/>
            </p:nvSpPr>
            <p:spPr bwMode="auto">
              <a:xfrm>
                <a:off x="3327401" y="4149725"/>
                <a:ext cx="165100" cy="82550"/>
              </a:xfrm>
              <a:custGeom>
                <a:avLst/>
                <a:gdLst>
                  <a:gd name="T0" fmla="*/ 26 w 52"/>
                  <a:gd name="T1" fmla="*/ 26 h 26"/>
                  <a:gd name="T2" fmla="*/ 3 w 52"/>
                  <a:gd name="T3" fmla="*/ 10 h 26"/>
                  <a:gd name="T4" fmla="*/ 1 w 52"/>
                  <a:gd name="T5" fmla="*/ 3 h 26"/>
                  <a:gd name="T6" fmla="*/ 8 w 52"/>
                  <a:gd name="T7" fmla="*/ 2 h 26"/>
                  <a:gd name="T8" fmla="*/ 26 w 52"/>
                  <a:gd name="T9" fmla="*/ 14 h 26"/>
                  <a:gd name="T10" fmla="*/ 43 w 52"/>
                  <a:gd name="T11" fmla="*/ 2 h 26"/>
                  <a:gd name="T12" fmla="*/ 50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0" y="8"/>
                      <a:pt x="0" y="5"/>
                      <a:pt x="1" y="3"/>
                    </a:cubicBezTo>
                    <a:cubicBezTo>
                      <a:pt x="3" y="1"/>
                      <a:pt x="6" y="0"/>
                      <a:pt x="8" y="2"/>
                    </a:cubicBezTo>
                    <a:cubicBezTo>
                      <a:pt x="26" y="14"/>
                      <a:pt x="26" y="14"/>
                      <a:pt x="26" y="14"/>
                    </a:cubicBezTo>
                    <a:cubicBezTo>
                      <a:pt x="43" y="2"/>
                      <a:pt x="43" y="2"/>
                      <a:pt x="43" y="2"/>
                    </a:cubicBezTo>
                    <a:cubicBezTo>
                      <a:pt x="46" y="0"/>
                      <a:pt x="49" y="1"/>
                      <a:pt x="50" y="3"/>
                    </a:cubicBezTo>
                    <a:cubicBezTo>
                      <a:pt x="52" y="5"/>
                      <a:pt x="51"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81" name="Freeform 801"/>
              <p:cNvSpPr>
                <a:spLocks noEditPoints="1"/>
              </p:cNvSpPr>
              <p:nvPr/>
            </p:nvSpPr>
            <p:spPr bwMode="auto">
              <a:xfrm>
                <a:off x="3084118" y="2516837"/>
                <a:ext cx="740320" cy="722657"/>
              </a:xfrm>
              <a:custGeom>
                <a:avLst/>
                <a:gdLst>
                  <a:gd name="T0" fmla="*/ 6 w 148"/>
                  <a:gd name="T1" fmla="*/ 120 h 125"/>
                  <a:gd name="T2" fmla="*/ 12 w 148"/>
                  <a:gd name="T3" fmla="*/ 125 h 125"/>
                  <a:gd name="T4" fmla="*/ 39 w 148"/>
                  <a:gd name="T5" fmla="*/ 125 h 125"/>
                  <a:gd name="T6" fmla="*/ 39 w 148"/>
                  <a:gd name="T7" fmla="*/ 68 h 125"/>
                  <a:gd name="T8" fmla="*/ 6 w 148"/>
                  <a:gd name="T9" fmla="*/ 101 h 125"/>
                  <a:gd name="T10" fmla="*/ 6 w 148"/>
                  <a:gd name="T11" fmla="*/ 120 h 125"/>
                  <a:gd name="T12" fmla="*/ 52 w 148"/>
                  <a:gd name="T13" fmla="*/ 81 h 125"/>
                  <a:gd name="T14" fmla="*/ 52 w 148"/>
                  <a:gd name="T15" fmla="*/ 125 h 125"/>
                  <a:gd name="T16" fmla="*/ 85 w 148"/>
                  <a:gd name="T17" fmla="*/ 125 h 125"/>
                  <a:gd name="T18" fmla="*/ 85 w 148"/>
                  <a:gd name="T19" fmla="*/ 86 h 125"/>
                  <a:gd name="T20" fmla="*/ 71 w 148"/>
                  <a:gd name="T21" fmla="*/ 100 h 125"/>
                  <a:gd name="T22" fmla="*/ 52 w 148"/>
                  <a:gd name="T23" fmla="*/ 81 h 125"/>
                  <a:gd name="T24" fmla="*/ 98 w 148"/>
                  <a:gd name="T25" fmla="*/ 73 h 125"/>
                  <a:gd name="T26" fmla="*/ 98 w 148"/>
                  <a:gd name="T27" fmla="*/ 125 h 125"/>
                  <a:gd name="T28" fmla="*/ 126 w 148"/>
                  <a:gd name="T29" fmla="*/ 125 h 125"/>
                  <a:gd name="T30" fmla="*/ 131 w 148"/>
                  <a:gd name="T31" fmla="*/ 120 h 125"/>
                  <a:gd name="T32" fmla="*/ 131 w 148"/>
                  <a:gd name="T33" fmla="*/ 68 h 125"/>
                  <a:gd name="T34" fmla="*/ 131 w 148"/>
                  <a:gd name="T35" fmla="*/ 40 h 125"/>
                  <a:gd name="T36" fmla="*/ 103 w 148"/>
                  <a:gd name="T37" fmla="*/ 68 h 125"/>
                  <a:gd name="T38" fmla="*/ 98 w 148"/>
                  <a:gd name="T39" fmla="*/ 73 h 125"/>
                  <a:gd name="T40" fmla="*/ 118 w 148"/>
                  <a:gd name="T41" fmla="*/ 2 h 125"/>
                  <a:gd name="T42" fmla="*/ 113 w 148"/>
                  <a:gd name="T43" fmla="*/ 9 h 125"/>
                  <a:gd name="T44" fmla="*/ 119 w 148"/>
                  <a:gd name="T45" fmla="*/ 14 h 125"/>
                  <a:gd name="T46" fmla="*/ 125 w 148"/>
                  <a:gd name="T47" fmla="*/ 13 h 125"/>
                  <a:gd name="T48" fmla="*/ 71 w 148"/>
                  <a:gd name="T49" fmla="*/ 68 h 125"/>
                  <a:gd name="T50" fmla="*/ 39 w 148"/>
                  <a:gd name="T51" fmla="*/ 36 h 125"/>
                  <a:gd name="T52" fmla="*/ 2 w 148"/>
                  <a:gd name="T53" fmla="*/ 73 h 125"/>
                  <a:gd name="T54" fmla="*/ 2 w 148"/>
                  <a:gd name="T55" fmla="*/ 81 h 125"/>
                  <a:gd name="T56" fmla="*/ 10 w 148"/>
                  <a:gd name="T57" fmla="*/ 81 h 125"/>
                  <a:gd name="T58" fmla="*/ 39 w 148"/>
                  <a:gd name="T59" fmla="*/ 53 h 125"/>
                  <a:gd name="T60" fmla="*/ 71 w 148"/>
                  <a:gd name="T61" fmla="*/ 85 h 125"/>
                  <a:gd name="T62" fmla="*/ 134 w 148"/>
                  <a:gd name="T63" fmla="*/ 22 h 125"/>
                  <a:gd name="T64" fmla="*/ 133 w 148"/>
                  <a:gd name="T65" fmla="*/ 28 h 125"/>
                  <a:gd name="T66" fmla="*/ 139 w 148"/>
                  <a:gd name="T67" fmla="*/ 35 h 125"/>
                  <a:gd name="T68" fmla="*/ 139 w 148"/>
                  <a:gd name="T69" fmla="*/ 35 h 125"/>
                  <a:gd name="T70" fmla="*/ 145 w 148"/>
                  <a:gd name="T71" fmla="*/ 29 h 125"/>
                  <a:gd name="T72" fmla="*/ 148 w 148"/>
                  <a:gd name="T73" fmla="*/ 0 h 125"/>
                  <a:gd name="T74" fmla="*/ 118 w 148"/>
                  <a:gd name="T75"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5">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98" y="73"/>
                    </a:moveTo>
                    <a:cubicBezTo>
                      <a:pt x="98" y="125"/>
                      <a:pt x="98" y="125"/>
                      <a:pt x="98" y="125"/>
                    </a:cubicBezTo>
                    <a:cubicBezTo>
                      <a:pt x="126" y="125"/>
                      <a:pt x="126" y="125"/>
                      <a:pt x="126" y="125"/>
                    </a:cubicBezTo>
                    <a:cubicBezTo>
                      <a:pt x="129" y="125"/>
                      <a:pt x="131" y="123"/>
                      <a:pt x="131" y="120"/>
                    </a:cubicBezTo>
                    <a:cubicBezTo>
                      <a:pt x="131" y="68"/>
                      <a:pt x="131" y="68"/>
                      <a:pt x="131" y="68"/>
                    </a:cubicBezTo>
                    <a:cubicBezTo>
                      <a:pt x="131" y="40"/>
                      <a:pt x="131" y="40"/>
                      <a:pt x="131" y="40"/>
                    </a:cubicBezTo>
                    <a:cubicBezTo>
                      <a:pt x="103" y="68"/>
                      <a:pt x="103" y="68"/>
                      <a:pt x="103" y="68"/>
                    </a:cubicBezTo>
                    <a:lnTo>
                      <a:pt x="98" y="73"/>
                    </a:lnTo>
                    <a:close/>
                    <a:moveTo>
                      <a:pt x="118" y="2"/>
                    </a:moveTo>
                    <a:cubicBezTo>
                      <a:pt x="115" y="3"/>
                      <a:pt x="112" y="5"/>
                      <a:pt x="113" y="9"/>
                    </a:cubicBezTo>
                    <a:cubicBezTo>
                      <a:pt x="113" y="12"/>
                      <a:pt x="116" y="14"/>
                      <a:pt x="119" y="14"/>
                    </a:cubicBezTo>
                    <a:cubicBezTo>
                      <a:pt x="125" y="13"/>
                      <a:pt x="125" y="13"/>
                      <a:pt x="125"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0"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5" y="34"/>
                      <a:pt x="139" y="35"/>
                    </a:cubicBezTo>
                    <a:cubicBezTo>
                      <a:pt x="139" y="35"/>
                      <a:pt x="139" y="35"/>
                      <a:pt x="139" y="35"/>
                    </a:cubicBezTo>
                    <a:cubicBezTo>
                      <a:pt x="142" y="35"/>
                      <a:pt x="145" y="32"/>
                      <a:pt x="145" y="29"/>
                    </a:cubicBezTo>
                    <a:cubicBezTo>
                      <a:pt x="148" y="0"/>
                      <a:pt x="148" y="0"/>
                      <a:pt x="148" y="0"/>
                    </a:cubicBezTo>
                    <a:lnTo>
                      <a:pt x="118" y="2"/>
                    </a:lnTo>
                    <a:close/>
                  </a:path>
                </a:pathLst>
              </a:custGeom>
              <a:solidFill>
                <a:srgbClr val="FFFFFF"/>
              </a:solidFill>
              <a:ln>
                <a:noFill/>
              </a:ln>
            </p:spPr>
            <p:txBody>
              <a:bodyPr vert="horz" wrap="square" lIns="91440" tIns="45720" rIns="91440" bIns="45720" numCol="1" anchor="t" anchorCtr="0" compatLnSpc="1"/>
              <a:p>
                <a:endParaRPr lang="en-US"/>
              </a:p>
            </p:txBody>
          </p:sp>
        </p:grpSp>
        <p:grpSp>
          <p:nvGrpSpPr>
            <p:cNvPr id="96" name="组合 95"/>
            <p:cNvGrpSpPr/>
            <p:nvPr/>
          </p:nvGrpSpPr>
          <p:grpSpPr>
            <a:xfrm>
              <a:off x="1099" y="8118"/>
              <a:ext cx="6507" cy="979"/>
              <a:chOff x="1248" y="2544"/>
              <a:chExt cx="21259" cy="1255"/>
            </a:xfrm>
          </p:grpSpPr>
          <p:sp>
            <p:nvSpPr>
              <p:cNvPr id="97" name="Rectangle 783"/>
              <p:cNvSpPr>
                <a:spLocks noChangeArrowheads="1"/>
              </p:cNvSpPr>
              <p:nvPr/>
            </p:nvSpPr>
            <p:spPr bwMode="auto">
              <a:xfrm>
                <a:off x="1248" y="2544"/>
                <a:ext cx="21259" cy="1255"/>
              </a:xfrm>
              <a:prstGeom prst="rect">
                <a:avLst/>
              </a:prstGeom>
              <a:solidFill>
                <a:srgbClr val="314672">
                  <a:alpha val="10000"/>
                </a:srgbClr>
              </a:solidFill>
              <a:ln>
                <a:noFill/>
              </a:ln>
            </p:spPr>
            <p:txBody>
              <a:bodyPr vert="horz" wrap="square" lIns="91440" tIns="45720" rIns="91440" bIns="45720" numCol="1" anchor="t" anchorCtr="0" compatLnSpc="1"/>
              <a:p>
                <a:endParaRPr lang="en-US"/>
              </a:p>
            </p:txBody>
          </p:sp>
          <p:sp>
            <p:nvSpPr>
              <p:cNvPr id="98" name="文本框 97"/>
              <p:cNvSpPr txBox="1"/>
              <p:nvPr/>
            </p:nvSpPr>
            <p:spPr>
              <a:xfrm>
                <a:off x="4770" y="2800"/>
                <a:ext cx="14617" cy="744"/>
              </a:xfrm>
              <a:prstGeom prst="rect">
                <a:avLst/>
              </a:prstGeom>
              <a:noFill/>
              <a:ln w="9525">
                <a:noFill/>
              </a:ln>
            </p:spPr>
            <p:txBody>
              <a:bodyPr wrap="square">
                <a:spAutoFit/>
              </a:bodyPr>
              <a:p>
                <a:pPr indent="0" algn="ctr"/>
                <a:r>
                  <a:rPr b="1">
                    <a:solidFill>
                      <a:schemeClr val="bg1">
                        <a:lumMod val="50000"/>
                      </a:schemeClr>
                    </a:solidFill>
                    <a:latin typeface="微软雅黑" panose="020B0503020204020204" pitchFamily="34" charset="-122"/>
                    <a:ea typeface="微软雅黑" panose="020B0503020204020204" pitchFamily="34" charset="-122"/>
                  </a:rPr>
                  <a:t>医养健康占全市</a:t>
                </a:r>
                <a:r>
                  <a:rPr lang="en-US">
                    <a:solidFill>
                      <a:srgbClr val="00ADEF"/>
                    </a:solidFill>
                    <a:latin typeface="Impact" panose="020B0806030902050204" pitchFamily="34" charset="0"/>
                    <a:ea typeface="微软雅黑" panose="020B0503020204020204" pitchFamily="34" charset="-122"/>
                    <a:cs typeface="Impact" panose="020B0806030902050204" pitchFamily="34" charset="0"/>
                  </a:rPr>
                  <a:t>79</a:t>
                </a:r>
                <a:r>
                  <a:rPr>
                    <a:solidFill>
                      <a:srgbClr val="00ADEF"/>
                    </a:solidFill>
                    <a:latin typeface="Impact" panose="020B0806030902050204" pitchFamily="34" charset="0"/>
                    <a:ea typeface="微软雅黑" panose="020B0503020204020204" pitchFamily="34" charset="-122"/>
                    <a:cs typeface="Impact" panose="020B0806030902050204" pitchFamily="34" charset="0"/>
                  </a:rPr>
                  <a:t>%</a:t>
                </a:r>
                <a:endParaRPr>
                  <a:solidFill>
                    <a:srgbClr val="00ADEF"/>
                  </a:solidFill>
                  <a:latin typeface="Impact" panose="020B0806030902050204" pitchFamily="34" charset="0"/>
                  <a:ea typeface="微软雅黑" panose="020B0503020204020204" pitchFamily="34" charset="-122"/>
                  <a:cs typeface="Impact" panose="020B0806030902050204" pitchFamily="34" charset="0"/>
                </a:endParaRPr>
              </a:p>
            </p:txBody>
          </p:sp>
        </p:grpSp>
        <p:grpSp>
          <p:nvGrpSpPr>
            <p:cNvPr id="100" name="Group 37"/>
            <p:cNvGrpSpPr/>
            <p:nvPr/>
          </p:nvGrpSpPr>
          <p:grpSpPr>
            <a:xfrm rot="0">
              <a:off x="1493" y="7956"/>
              <a:ext cx="1236" cy="1626"/>
              <a:chOff x="2682876" y="1908175"/>
              <a:chExt cx="1746250" cy="2590800"/>
            </a:xfrm>
          </p:grpSpPr>
          <p:sp>
            <p:nvSpPr>
              <p:cNvPr id="126" name="Freeform 789"/>
              <p:cNvSpPr/>
              <p:nvPr/>
            </p:nvSpPr>
            <p:spPr bwMode="auto">
              <a:xfrm>
                <a:off x="4137026" y="1908175"/>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00ADEF">
                  <a:lumMod val="75000"/>
                </a:srgbClr>
              </a:solidFill>
              <a:ln>
                <a:noFill/>
              </a:ln>
            </p:spPr>
            <p:txBody>
              <a:bodyPr vert="horz" wrap="square" lIns="91440" tIns="45720" rIns="91440" bIns="45720" numCol="1" anchor="t" anchorCtr="0" compatLnSpc="1"/>
              <a:p>
                <a:endParaRPr lang="en-US"/>
              </a:p>
            </p:txBody>
          </p:sp>
          <p:sp>
            <p:nvSpPr>
              <p:cNvPr id="127" name="Freeform 790"/>
              <p:cNvSpPr/>
              <p:nvPr/>
            </p:nvSpPr>
            <p:spPr bwMode="auto">
              <a:xfrm>
                <a:off x="2755901" y="1908175"/>
                <a:ext cx="1527175" cy="2590800"/>
              </a:xfrm>
              <a:custGeom>
                <a:avLst/>
                <a:gdLst>
                  <a:gd name="T0" fmla="*/ 481 w 481"/>
                  <a:gd name="T1" fmla="*/ 0 h 816"/>
                  <a:gd name="T2" fmla="*/ 458 w 481"/>
                  <a:gd name="T3" fmla="*/ 115 h 816"/>
                  <a:gd name="T4" fmla="*/ 458 w 481"/>
                  <a:gd name="T5" fmla="*/ 635 h 816"/>
                  <a:gd name="T6" fmla="*/ 433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5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3"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5"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128" name="Freeform 791"/>
              <p:cNvSpPr/>
              <p:nvPr/>
            </p:nvSpPr>
            <p:spPr bwMode="auto">
              <a:xfrm>
                <a:off x="2682876" y="1908175"/>
                <a:ext cx="1600200" cy="2517775"/>
              </a:xfrm>
              <a:custGeom>
                <a:avLst/>
                <a:gdLst>
                  <a:gd name="T0" fmla="*/ 46 w 504"/>
                  <a:gd name="T1" fmla="*/ 0 h 793"/>
                  <a:gd name="T2" fmla="*/ 0 w 504"/>
                  <a:gd name="T3" fmla="*/ 92 h 793"/>
                  <a:gd name="T4" fmla="*/ 0 w 504"/>
                  <a:gd name="T5" fmla="*/ 612 h 793"/>
                  <a:gd name="T6" fmla="*/ 24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4"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00ADEF"/>
              </a:solidFill>
              <a:ln>
                <a:noFill/>
              </a:ln>
            </p:spPr>
            <p:txBody>
              <a:bodyPr vert="horz" wrap="square" lIns="91440" tIns="45720" rIns="91440" bIns="45720" numCol="1" anchor="t" anchorCtr="0" compatLnSpc="1"/>
              <a:p>
                <a:endParaRPr lang="en-US"/>
              </a:p>
            </p:txBody>
          </p:sp>
          <p:sp>
            <p:nvSpPr>
              <p:cNvPr id="129" name="Freeform 792"/>
              <p:cNvSpPr/>
              <p:nvPr/>
            </p:nvSpPr>
            <p:spPr bwMode="auto">
              <a:xfrm>
                <a:off x="3327401" y="4149725"/>
                <a:ext cx="165100" cy="82550"/>
              </a:xfrm>
              <a:custGeom>
                <a:avLst/>
                <a:gdLst>
                  <a:gd name="T0" fmla="*/ 26 w 52"/>
                  <a:gd name="T1" fmla="*/ 26 h 26"/>
                  <a:gd name="T2" fmla="*/ 3 w 52"/>
                  <a:gd name="T3" fmla="*/ 10 h 26"/>
                  <a:gd name="T4" fmla="*/ 1 w 52"/>
                  <a:gd name="T5" fmla="*/ 3 h 26"/>
                  <a:gd name="T6" fmla="*/ 8 w 52"/>
                  <a:gd name="T7" fmla="*/ 2 h 26"/>
                  <a:gd name="T8" fmla="*/ 26 w 52"/>
                  <a:gd name="T9" fmla="*/ 14 h 26"/>
                  <a:gd name="T10" fmla="*/ 43 w 52"/>
                  <a:gd name="T11" fmla="*/ 2 h 26"/>
                  <a:gd name="T12" fmla="*/ 50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0" y="8"/>
                      <a:pt x="0" y="5"/>
                      <a:pt x="1" y="3"/>
                    </a:cubicBezTo>
                    <a:cubicBezTo>
                      <a:pt x="3" y="1"/>
                      <a:pt x="6" y="0"/>
                      <a:pt x="8" y="2"/>
                    </a:cubicBezTo>
                    <a:cubicBezTo>
                      <a:pt x="26" y="14"/>
                      <a:pt x="26" y="14"/>
                      <a:pt x="26" y="14"/>
                    </a:cubicBezTo>
                    <a:cubicBezTo>
                      <a:pt x="43" y="2"/>
                      <a:pt x="43" y="2"/>
                      <a:pt x="43" y="2"/>
                    </a:cubicBezTo>
                    <a:cubicBezTo>
                      <a:pt x="46" y="0"/>
                      <a:pt x="49" y="1"/>
                      <a:pt x="50" y="3"/>
                    </a:cubicBezTo>
                    <a:cubicBezTo>
                      <a:pt x="52" y="5"/>
                      <a:pt x="51"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130" name="Freeform 801"/>
              <p:cNvSpPr>
                <a:spLocks noEditPoints="1"/>
              </p:cNvSpPr>
              <p:nvPr/>
            </p:nvSpPr>
            <p:spPr bwMode="auto">
              <a:xfrm>
                <a:off x="3084118" y="2516837"/>
                <a:ext cx="740320" cy="722657"/>
              </a:xfrm>
              <a:custGeom>
                <a:avLst/>
                <a:gdLst>
                  <a:gd name="T0" fmla="*/ 6 w 148"/>
                  <a:gd name="T1" fmla="*/ 120 h 125"/>
                  <a:gd name="T2" fmla="*/ 12 w 148"/>
                  <a:gd name="T3" fmla="*/ 125 h 125"/>
                  <a:gd name="T4" fmla="*/ 39 w 148"/>
                  <a:gd name="T5" fmla="*/ 125 h 125"/>
                  <a:gd name="T6" fmla="*/ 39 w 148"/>
                  <a:gd name="T7" fmla="*/ 68 h 125"/>
                  <a:gd name="T8" fmla="*/ 6 w 148"/>
                  <a:gd name="T9" fmla="*/ 101 h 125"/>
                  <a:gd name="T10" fmla="*/ 6 w 148"/>
                  <a:gd name="T11" fmla="*/ 120 h 125"/>
                  <a:gd name="T12" fmla="*/ 52 w 148"/>
                  <a:gd name="T13" fmla="*/ 81 h 125"/>
                  <a:gd name="T14" fmla="*/ 52 w 148"/>
                  <a:gd name="T15" fmla="*/ 125 h 125"/>
                  <a:gd name="T16" fmla="*/ 85 w 148"/>
                  <a:gd name="T17" fmla="*/ 125 h 125"/>
                  <a:gd name="T18" fmla="*/ 85 w 148"/>
                  <a:gd name="T19" fmla="*/ 86 h 125"/>
                  <a:gd name="T20" fmla="*/ 71 w 148"/>
                  <a:gd name="T21" fmla="*/ 100 h 125"/>
                  <a:gd name="T22" fmla="*/ 52 w 148"/>
                  <a:gd name="T23" fmla="*/ 81 h 125"/>
                  <a:gd name="T24" fmla="*/ 98 w 148"/>
                  <a:gd name="T25" fmla="*/ 73 h 125"/>
                  <a:gd name="T26" fmla="*/ 98 w 148"/>
                  <a:gd name="T27" fmla="*/ 125 h 125"/>
                  <a:gd name="T28" fmla="*/ 126 w 148"/>
                  <a:gd name="T29" fmla="*/ 125 h 125"/>
                  <a:gd name="T30" fmla="*/ 131 w 148"/>
                  <a:gd name="T31" fmla="*/ 120 h 125"/>
                  <a:gd name="T32" fmla="*/ 131 w 148"/>
                  <a:gd name="T33" fmla="*/ 68 h 125"/>
                  <a:gd name="T34" fmla="*/ 131 w 148"/>
                  <a:gd name="T35" fmla="*/ 40 h 125"/>
                  <a:gd name="T36" fmla="*/ 103 w 148"/>
                  <a:gd name="T37" fmla="*/ 68 h 125"/>
                  <a:gd name="T38" fmla="*/ 98 w 148"/>
                  <a:gd name="T39" fmla="*/ 73 h 125"/>
                  <a:gd name="T40" fmla="*/ 118 w 148"/>
                  <a:gd name="T41" fmla="*/ 2 h 125"/>
                  <a:gd name="T42" fmla="*/ 113 w 148"/>
                  <a:gd name="T43" fmla="*/ 9 h 125"/>
                  <a:gd name="T44" fmla="*/ 119 w 148"/>
                  <a:gd name="T45" fmla="*/ 14 h 125"/>
                  <a:gd name="T46" fmla="*/ 125 w 148"/>
                  <a:gd name="T47" fmla="*/ 13 h 125"/>
                  <a:gd name="T48" fmla="*/ 71 w 148"/>
                  <a:gd name="T49" fmla="*/ 68 h 125"/>
                  <a:gd name="T50" fmla="*/ 39 w 148"/>
                  <a:gd name="T51" fmla="*/ 36 h 125"/>
                  <a:gd name="T52" fmla="*/ 2 w 148"/>
                  <a:gd name="T53" fmla="*/ 73 h 125"/>
                  <a:gd name="T54" fmla="*/ 2 w 148"/>
                  <a:gd name="T55" fmla="*/ 81 h 125"/>
                  <a:gd name="T56" fmla="*/ 10 w 148"/>
                  <a:gd name="T57" fmla="*/ 81 h 125"/>
                  <a:gd name="T58" fmla="*/ 39 w 148"/>
                  <a:gd name="T59" fmla="*/ 53 h 125"/>
                  <a:gd name="T60" fmla="*/ 71 w 148"/>
                  <a:gd name="T61" fmla="*/ 85 h 125"/>
                  <a:gd name="T62" fmla="*/ 134 w 148"/>
                  <a:gd name="T63" fmla="*/ 22 h 125"/>
                  <a:gd name="T64" fmla="*/ 133 w 148"/>
                  <a:gd name="T65" fmla="*/ 28 h 125"/>
                  <a:gd name="T66" fmla="*/ 139 w 148"/>
                  <a:gd name="T67" fmla="*/ 35 h 125"/>
                  <a:gd name="T68" fmla="*/ 139 w 148"/>
                  <a:gd name="T69" fmla="*/ 35 h 125"/>
                  <a:gd name="T70" fmla="*/ 145 w 148"/>
                  <a:gd name="T71" fmla="*/ 29 h 125"/>
                  <a:gd name="T72" fmla="*/ 148 w 148"/>
                  <a:gd name="T73" fmla="*/ 0 h 125"/>
                  <a:gd name="T74" fmla="*/ 118 w 148"/>
                  <a:gd name="T75"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5">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98" y="73"/>
                    </a:moveTo>
                    <a:cubicBezTo>
                      <a:pt x="98" y="125"/>
                      <a:pt x="98" y="125"/>
                      <a:pt x="98" y="125"/>
                    </a:cubicBezTo>
                    <a:cubicBezTo>
                      <a:pt x="126" y="125"/>
                      <a:pt x="126" y="125"/>
                      <a:pt x="126" y="125"/>
                    </a:cubicBezTo>
                    <a:cubicBezTo>
                      <a:pt x="129" y="125"/>
                      <a:pt x="131" y="123"/>
                      <a:pt x="131" y="120"/>
                    </a:cubicBezTo>
                    <a:cubicBezTo>
                      <a:pt x="131" y="68"/>
                      <a:pt x="131" y="68"/>
                      <a:pt x="131" y="68"/>
                    </a:cubicBezTo>
                    <a:cubicBezTo>
                      <a:pt x="131" y="40"/>
                      <a:pt x="131" y="40"/>
                      <a:pt x="131" y="40"/>
                    </a:cubicBezTo>
                    <a:cubicBezTo>
                      <a:pt x="103" y="68"/>
                      <a:pt x="103" y="68"/>
                      <a:pt x="103" y="68"/>
                    </a:cubicBezTo>
                    <a:lnTo>
                      <a:pt x="98" y="73"/>
                    </a:lnTo>
                    <a:close/>
                    <a:moveTo>
                      <a:pt x="118" y="2"/>
                    </a:moveTo>
                    <a:cubicBezTo>
                      <a:pt x="115" y="3"/>
                      <a:pt x="112" y="5"/>
                      <a:pt x="113" y="9"/>
                    </a:cubicBezTo>
                    <a:cubicBezTo>
                      <a:pt x="113" y="12"/>
                      <a:pt x="116" y="14"/>
                      <a:pt x="119" y="14"/>
                    </a:cubicBezTo>
                    <a:cubicBezTo>
                      <a:pt x="125" y="13"/>
                      <a:pt x="125" y="13"/>
                      <a:pt x="125"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0"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5" y="34"/>
                      <a:pt x="139" y="35"/>
                    </a:cubicBezTo>
                    <a:cubicBezTo>
                      <a:pt x="139" y="35"/>
                      <a:pt x="139" y="35"/>
                      <a:pt x="139" y="35"/>
                    </a:cubicBezTo>
                    <a:cubicBezTo>
                      <a:pt x="142" y="35"/>
                      <a:pt x="145" y="32"/>
                      <a:pt x="145" y="29"/>
                    </a:cubicBezTo>
                    <a:cubicBezTo>
                      <a:pt x="148" y="0"/>
                      <a:pt x="148" y="0"/>
                      <a:pt x="148" y="0"/>
                    </a:cubicBezTo>
                    <a:lnTo>
                      <a:pt x="118" y="2"/>
                    </a:lnTo>
                    <a:close/>
                  </a:path>
                </a:pathLst>
              </a:custGeom>
              <a:solidFill>
                <a:srgbClr val="FFFFFF"/>
              </a:solidFill>
              <a:ln>
                <a:noFill/>
              </a:ln>
            </p:spPr>
            <p:txBody>
              <a:bodyPr vert="horz" wrap="square" lIns="91440" tIns="45720" rIns="91440" bIns="45720" numCol="1" anchor="t" anchorCtr="0" compatLnSpc="1"/>
              <a:p>
                <a:endParaRPr lang="en-US"/>
              </a:p>
            </p:txBody>
          </p:sp>
        </p:grpSp>
        <p:grpSp>
          <p:nvGrpSpPr>
            <p:cNvPr id="131" name="组合 130"/>
            <p:cNvGrpSpPr/>
            <p:nvPr/>
          </p:nvGrpSpPr>
          <p:grpSpPr>
            <a:xfrm>
              <a:off x="10806" y="4957"/>
              <a:ext cx="7083" cy="979"/>
              <a:chOff x="1248" y="2544"/>
              <a:chExt cx="21259" cy="1255"/>
            </a:xfrm>
          </p:grpSpPr>
          <p:sp>
            <p:nvSpPr>
              <p:cNvPr id="132" name="Rectangle 783"/>
              <p:cNvSpPr>
                <a:spLocks noChangeArrowheads="1"/>
              </p:cNvSpPr>
              <p:nvPr/>
            </p:nvSpPr>
            <p:spPr bwMode="auto">
              <a:xfrm>
                <a:off x="1248" y="2544"/>
                <a:ext cx="21259" cy="1255"/>
              </a:xfrm>
              <a:prstGeom prst="rect">
                <a:avLst/>
              </a:prstGeom>
              <a:solidFill>
                <a:srgbClr val="314672">
                  <a:alpha val="10000"/>
                </a:srgbClr>
              </a:solidFill>
              <a:ln>
                <a:noFill/>
              </a:ln>
            </p:spPr>
            <p:txBody>
              <a:bodyPr vert="horz" wrap="square" lIns="91440" tIns="45720" rIns="91440" bIns="45720" numCol="1" anchor="t" anchorCtr="0" compatLnSpc="1"/>
              <a:p>
                <a:pPr algn="l"/>
                <a:endParaRPr lang="en-US"/>
              </a:p>
            </p:txBody>
          </p:sp>
          <p:sp>
            <p:nvSpPr>
              <p:cNvPr id="133" name="文本框 132"/>
              <p:cNvSpPr txBox="1"/>
              <p:nvPr/>
            </p:nvSpPr>
            <p:spPr>
              <a:xfrm>
                <a:off x="5497" y="2800"/>
                <a:ext cx="14029" cy="744"/>
              </a:xfrm>
              <a:prstGeom prst="rect">
                <a:avLst/>
              </a:prstGeom>
              <a:noFill/>
              <a:ln w="9525">
                <a:noFill/>
              </a:ln>
            </p:spPr>
            <p:txBody>
              <a:bodyPr wrap="square">
                <a:spAutoFit/>
              </a:bodyPr>
              <a:p>
                <a:pPr indent="0" algn="l"/>
                <a:r>
                  <a:rPr b="1">
                    <a:solidFill>
                      <a:schemeClr val="bg1">
                        <a:lumMod val="50000"/>
                      </a:schemeClr>
                    </a:solidFill>
                    <a:latin typeface="微软雅黑" panose="020B0503020204020204" pitchFamily="34" charset="-122"/>
                    <a:ea typeface="微软雅黑" panose="020B0503020204020204" pitchFamily="34" charset="-122"/>
                  </a:rPr>
                  <a:t>新一代信息技术占</a:t>
                </a:r>
                <a:r>
                  <a:rPr lang="en-US">
                    <a:solidFill>
                      <a:srgbClr val="00ADEF"/>
                    </a:solidFill>
                    <a:latin typeface="Impact" panose="020B0806030902050204" pitchFamily="34" charset="0"/>
                    <a:ea typeface="微软雅黑" panose="020B0503020204020204" pitchFamily="34" charset="-122"/>
                    <a:cs typeface="Impact" panose="020B0806030902050204" pitchFamily="34" charset="0"/>
                  </a:rPr>
                  <a:t>17.5</a:t>
                </a:r>
                <a:r>
                  <a:rPr>
                    <a:solidFill>
                      <a:srgbClr val="00ADEF"/>
                    </a:solidFill>
                    <a:latin typeface="Impact" panose="020B0806030902050204" pitchFamily="34" charset="0"/>
                    <a:ea typeface="微软雅黑" panose="020B0503020204020204" pitchFamily="34" charset="-122"/>
                    <a:cs typeface="Impact" panose="020B0806030902050204" pitchFamily="34" charset="0"/>
                  </a:rPr>
                  <a:t>%</a:t>
                </a:r>
                <a:endParaRPr>
                  <a:solidFill>
                    <a:srgbClr val="00ADEF"/>
                  </a:solidFill>
                  <a:latin typeface="Impact" panose="020B0806030902050204" pitchFamily="34" charset="0"/>
                  <a:ea typeface="微软雅黑" panose="020B0503020204020204" pitchFamily="34" charset="-122"/>
                  <a:cs typeface="Impact" panose="020B0806030902050204" pitchFamily="34" charset="0"/>
                </a:endParaRPr>
              </a:p>
            </p:txBody>
          </p:sp>
        </p:grpSp>
        <p:grpSp>
          <p:nvGrpSpPr>
            <p:cNvPr id="134" name="Group 37"/>
            <p:cNvGrpSpPr/>
            <p:nvPr/>
          </p:nvGrpSpPr>
          <p:grpSpPr>
            <a:xfrm rot="0">
              <a:off x="16275" y="4795"/>
              <a:ext cx="1236" cy="1626"/>
              <a:chOff x="2682876" y="1908175"/>
              <a:chExt cx="1746250" cy="2590800"/>
            </a:xfrm>
          </p:grpSpPr>
          <p:sp>
            <p:nvSpPr>
              <p:cNvPr id="135" name="Freeform 789"/>
              <p:cNvSpPr/>
              <p:nvPr/>
            </p:nvSpPr>
            <p:spPr bwMode="auto">
              <a:xfrm>
                <a:off x="4137026" y="1908175"/>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00ADEF">
                  <a:lumMod val="75000"/>
                </a:srgbClr>
              </a:solidFill>
              <a:ln>
                <a:noFill/>
              </a:ln>
            </p:spPr>
            <p:txBody>
              <a:bodyPr vert="horz" wrap="square" lIns="91440" tIns="45720" rIns="91440" bIns="45720" numCol="1" anchor="t" anchorCtr="0" compatLnSpc="1"/>
              <a:p>
                <a:endParaRPr lang="en-US"/>
              </a:p>
            </p:txBody>
          </p:sp>
          <p:sp>
            <p:nvSpPr>
              <p:cNvPr id="136" name="Freeform 790"/>
              <p:cNvSpPr/>
              <p:nvPr/>
            </p:nvSpPr>
            <p:spPr bwMode="auto">
              <a:xfrm>
                <a:off x="2755901" y="1908175"/>
                <a:ext cx="1527175" cy="2590800"/>
              </a:xfrm>
              <a:custGeom>
                <a:avLst/>
                <a:gdLst>
                  <a:gd name="T0" fmla="*/ 481 w 481"/>
                  <a:gd name="T1" fmla="*/ 0 h 816"/>
                  <a:gd name="T2" fmla="*/ 458 w 481"/>
                  <a:gd name="T3" fmla="*/ 115 h 816"/>
                  <a:gd name="T4" fmla="*/ 458 w 481"/>
                  <a:gd name="T5" fmla="*/ 635 h 816"/>
                  <a:gd name="T6" fmla="*/ 433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5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3"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5"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137" name="Freeform 791"/>
              <p:cNvSpPr/>
              <p:nvPr/>
            </p:nvSpPr>
            <p:spPr bwMode="auto">
              <a:xfrm>
                <a:off x="2682876" y="1908175"/>
                <a:ext cx="1600200" cy="2517775"/>
              </a:xfrm>
              <a:custGeom>
                <a:avLst/>
                <a:gdLst>
                  <a:gd name="T0" fmla="*/ 46 w 504"/>
                  <a:gd name="T1" fmla="*/ 0 h 793"/>
                  <a:gd name="T2" fmla="*/ 0 w 504"/>
                  <a:gd name="T3" fmla="*/ 92 h 793"/>
                  <a:gd name="T4" fmla="*/ 0 w 504"/>
                  <a:gd name="T5" fmla="*/ 612 h 793"/>
                  <a:gd name="T6" fmla="*/ 24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4"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00ADEF"/>
              </a:solidFill>
              <a:ln>
                <a:noFill/>
              </a:ln>
            </p:spPr>
            <p:txBody>
              <a:bodyPr vert="horz" wrap="square" lIns="91440" tIns="45720" rIns="91440" bIns="45720" numCol="1" anchor="t" anchorCtr="0" compatLnSpc="1"/>
              <a:p>
                <a:endParaRPr lang="en-US"/>
              </a:p>
            </p:txBody>
          </p:sp>
          <p:sp>
            <p:nvSpPr>
              <p:cNvPr id="138" name="Freeform 792"/>
              <p:cNvSpPr/>
              <p:nvPr/>
            </p:nvSpPr>
            <p:spPr bwMode="auto">
              <a:xfrm>
                <a:off x="3327401" y="4149725"/>
                <a:ext cx="165100" cy="82550"/>
              </a:xfrm>
              <a:custGeom>
                <a:avLst/>
                <a:gdLst>
                  <a:gd name="T0" fmla="*/ 26 w 52"/>
                  <a:gd name="T1" fmla="*/ 26 h 26"/>
                  <a:gd name="T2" fmla="*/ 3 w 52"/>
                  <a:gd name="T3" fmla="*/ 10 h 26"/>
                  <a:gd name="T4" fmla="*/ 1 w 52"/>
                  <a:gd name="T5" fmla="*/ 3 h 26"/>
                  <a:gd name="T6" fmla="*/ 8 w 52"/>
                  <a:gd name="T7" fmla="*/ 2 h 26"/>
                  <a:gd name="T8" fmla="*/ 26 w 52"/>
                  <a:gd name="T9" fmla="*/ 14 h 26"/>
                  <a:gd name="T10" fmla="*/ 43 w 52"/>
                  <a:gd name="T11" fmla="*/ 2 h 26"/>
                  <a:gd name="T12" fmla="*/ 50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0" y="8"/>
                      <a:pt x="0" y="5"/>
                      <a:pt x="1" y="3"/>
                    </a:cubicBezTo>
                    <a:cubicBezTo>
                      <a:pt x="3" y="1"/>
                      <a:pt x="6" y="0"/>
                      <a:pt x="8" y="2"/>
                    </a:cubicBezTo>
                    <a:cubicBezTo>
                      <a:pt x="26" y="14"/>
                      <a:pt x="26" y="14"/>
                      <a:pt x="26" y="14"/>
                    </a:cubicBezTo>
                    <a:cubicBezTo>
                      <a:pt x="43" y="2"/>
                      <a:pt x="43" y="2"/>
                      <a:pt x="43" y="2"/>
                    </a:cubicBezTo>
                    <a:cubicBezTo>
                      <a:pt x="46" y="0"/>
                      <a:pt x="49" y="1"/>
                      <a:pt x="50" y="3"/>
                    </a:cubicBezTo>
                    <a:cubicBezTo>
                      <a:pt x="52" y="5"/>
                      <a:pt x="51"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139" name="Freeform 801"/>
              <p:cNvSpPr>
                <a:spLocks noEditPoints="1"/>
              </p:cNvSpPr>
              <p:nvPr/>
            </p:nvSpPr>
            <p:spPr bwMode="auto">
              <a:xfrm>
                <a:off x="3084118" y="2516837"/>
                <a:ext cx="740320" cy="722657"/>
              </a:xfrm>
              <a:custGeom>
                <a:avLst/>
                <a:gdLst>
                  <a:gd name="T0" fmla="*/ 6 w 148"/>
                  <a:gd name="T1" fmla="*/ 120 h 125"/>
                  <a:gd name="T2" fmla="*/ 12 w 148"/>
                  <a:gd name="T3" fmla="*/ 125 h 125"/>
                  <a:gd name="T4" fmla="*/ 39 w 148"/>
                  <a:gd name="T5" fmla="*/ 125 h 125"/>
                  <a:gd name="T6" fmla="*/ 39 w 148"/>
                  <a:gd name="T7" fmla="*/ 68 h 125"/>
                  <a:gd name="T8" fmla="*/ 6 w 148"/>
                  <a:gd name="T9" fmla="*/ 101 h 125"/>
                  <a:gd name="T10" fmla="*/ 6 w 148"/>
                  <a:gd name="T11" fmla="*/ 120 h 125"/>
                  <a:gd name="T12" fmla="*/ 52 w 148"/>
                  <a:gd name="T13" fmla="*/ 81 h 125"/>
                  <a:gd name="T14" fmla="*/ 52 w 148"/>
                  <a:gd name="T15" fmla="*/ 125 h 125"/>
                  <a:gd name="T16" fmla="*/ 85 w 148"/>
                  <a:gd name="T17" fmla="*/ 125 h 125"/>
                  <a:gd name="T18" fmla="*/ 85 w 148"/>
                  <a:gd name="T19" fmla="*/ 86 h 125"/>
                  <a:gd name="T20" fmla="*/ 71 w 148"/>
                  <a:gd name="T21" fmla="*/ 100 h 125"/>
                  <a:gd name="T22" fmla="*/ 52 w 148"/>
                  <a:gd name="T23" fmla="*/ 81 h 125"/>
                  <a:gd name="T24" fmla="*/ 98 w 148"/>
                  <a:gd name="T25" fmla="*/ 73 h 125"/>
                  <a:gd name="T26" fmla="*/ 98 w 148"/>
                  <a:gd name="T27" fmla="*/ 125 h 125"/>
                  <a:gd name="T28" fmla="*/ 126 w 148"/>
                  <a:gd name="T29" fmla="*/ 125 h 125"/>
                  <a:gd name="T30" fmla="*/ 131 w 148"/>
                  <a:gd name="T31" fmla="*/ 120 h 125"/>
                  <a:gd name="T32" fmla="*/ 131 w 148"/>
                  <a:gd name="T33" fmla="*/ 68 h 125"/>
                  <a:gd name="T34" fmla="*/ 131 w 148"/>
                  <a:gd name="T35" fmla="*/ 40 h 125"/>
                  <a:gd name="T36" fmla="*/ 103 w 148"/>
                  <a:gd name="T37" fmla="*/ 68 h 125"/>
                  <a:gd name="T38" fmla="*/ 98 w 148"/>
                  <a:gd name="T39" fmla="*/ 73 h 125"/>
                  <a:gd name="T40" fmla="*/ 118 w 148"/>
                  <a:gd name="T41" fmla="*/ 2 h 125"/>
                  <a:gd name="T42" fmla="*/ 113 w 148"/>
                  <a:gd name="T43" fmla="*/ 9 h 125"/>
                  <a:gd name="T44" fmla="*/ 119 w 148"/>
                  <a:gd name="T45" fmla="*/ 14 h 125"/>
                  <a:gd name="T46" fmla="*/ 125 w 148"/>
                  <a:gd name="T47" fmla="*/ 13 h 125"/>
                  <a:gd name="T48" fmla="*/ 71 w 148"/>
                  <a:gd name="T49" fmla="*/ 68 h 125"/>
                  <a:gd name="T50" fmla="*/ 39 w 148"/>
                  <a:gd name="T51" fmla="*/ 36 h 125"/>
                  <a:gd name="T52" fmla="*/ 2 w 148"/>
                  <a:gd name="T53" fmla="*/ 73 h 125"/>
                  <a:gd name="T54" fmla="*/ 2 w 148"/>
                  <a:gd name="T55" fmla="*/ 81 h 125"/>
                  <a:gd name="T56" fmla="*/ 10 w 148"/>
                  <a:gd name="T57" fmla="*/ 81 h 125"/>
                  <a:gd name="T58" fmla="*/ 39 w 148"/>
                  <a:gd name="T59" fmla="*/ 53 h 125"/>
                  <a:gd name="T60" fmla="*/ 71 w 148"/>
                  <a:gd name="T61" fmla="*/ 85 h 125"/>
                  <a:gd name="T62" fmla="*/ 134 w 148"/>
                  <a:gd name="T63" fmla="*/ 22 h 125"/>
                  <a:gd name="T64" fmla="*/ 133 w 148"/>
                  <a:gd name="T65" fmla="*/ 28 h 125"/>
                  <a:gd name="T66" fmla="*/ 139 w 148"/>
                  <a:gd name="T67" fmla="*/ 35 h 125"/>
                  <a:gd name="T68" fmla="*/ 139 w 148"/>
                  <a:gd name="T69" fmla="*/ 35 h 125"/>
                  <a:gd name="T70" fmla="*/ 145 w 148"/>
                  <a:gd name="T71" fmla="*/ 29 h 125"/>
                  <a:gd name="T72" fmla="*/ 148 w 148"/>
                  <a:gd name="T73" fmla="*/ 0 h 125"/>
                  <a:gd name="T74" fmla="*/ 118 w 148"/>
                  <a:gd name="T75"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5">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98" y="73"/>
                    </a:moveTo>
                    <a:cubicBezTo>
                      <a:pt x="98" y="125"/>
                      <a:pt x="98" y="125"/>
                      <a:pt x="98" y="125"/>
                    </a:cubicBezTo>
                    <a:cubicBezTo>
                      <a:pt x="126" y="125"/>
                      <a:pt x="126" y="125"/>
                      <a:pt x="126" y="125"/>
                    </a:cubicBezTo>
                    <a:cubicBezTo>
                      <a:pt x="129" y="125"/>
                      <a:pt x="131" y="123"/>
                      <a:pt x="131" y="120"/>
                    </a:cubicBezTo>
                    <a:cubicBezTo>
                      <a:pt x="131" y="68"/>
                      <a:pt x="131" y="68"/>
                      <a:pt x="131" y="68"/>
                    </a:cubicBezTo>
                    <a:cubicBezTo>
                      <a:pt x="131" y="40"/>
                      <a:pt x="131" y="40"/>
                      <a:pt x="131" y="40"/>
                    </a:cubicBezTo>
                    <a:cubicBezTo>
                      <a:pt x="103" y="68"/>
                      <a:pt x="103" y="68"/>
                      <a:pt x="103" y="68"/>
                    </a:cubicBezTo>
                    <a:lnTo>
                      <a:pt x="98" y="73"/>
                    </a:lnTo>
                    <a:close/>
                    <a:moveTo>
                      <a:pt x="118" y="2"/>
                    </a:moveTo>
                    <a:cubicBezTo>
                      <a:pt x="115" y="3"/>
                      <a:pt x="112" y="5"/>
                      <a:pt x="113" y="9"/>
                    </a:cubicBezTo>
                    <a:cubicBezTo>
                      <a:pt x="113" y="12"/>
                      <a:pt x="116" y="14"/>
                      <a:pt x="119" y="14"/>
                    </a:cubicBezTo>
                    <a:cubicBezTo>
                      <a:pt x="125" y="13"/>
                      <a:pt x="125" y="13"/>
                      <a:pt x="125"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0"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5" y="34"/>
                      <a:pt x="139" y="35"/>
                    </a:cubicBezTo>
                    <a:cubicBezTo>
                      <a:pt x="139" y="35"/>
                      <a:pt x="139" y="35"/>
                      <a:pt x="139" y="35"/>
                    </a:cubicBezTo>
                    <a:cubicBezTo>
                      <a:pt x="142" y="35"/>
                      <a:pt x="145" y="32"/>
                      <a:pt x="145" y="29"/>
                    </a:cubicBezTo>
                    <a:cubicBezTo>
                      <a:pt x="148" y="0"/>
                      <a:pt x="148" y="0"/>
                      <a:pt x="148" y="0"/>
                    </a:cubicBezTo>
                    <a:lnTo>
                      <a:pt x="118" y="2"/>
                    </a:lnTo>
                    <a:close/>
                  </a:path>
                </a:pathLst>
              </a:custGeom>
              <a:solidFill>
                <a:srgbClr val="FFFFFF"/>
              </a:solidFill>
              <a:ln>
                <a:noFill/>
              </a:ln>
            </p:spPr>
            <p:txBody>
              <a:bodyPr vert="horz" wrap="square" lIns="91440" tIns="45720" rIns="91440" bIns="45720" numCol="1" anchor="t" anchorCtr="0" compatLnSpc="1"/>
              <a:p>
                <a:endParaRPr lang="en-US"/>
              </a:p>
            </p:txBody>
          </p:sp>
        </p:grpSp>
        <p:grpSp>
          <p:nvGrpSpPr>
            <p:cNvPr id="140" name="组合 139"/>
            <p:cNvGrpSpPr/>
            <p:nvPr/>
          </p:nvGrpSpPr>
          <p:grpSpPr>
            <a:xfrm>
              <a:off x="10806" y="8111"/>
              <a:ext cx="7083" cy="979"/>
              <a:chOff x="1248" y="2544"/>
              <a:chExt cx="21259" cy="1255"/>
            </a:xfrm>
          </p:grpSpPr>
          <p:sp>
            <p:nvSpPr>
              <p:cNvPr id="141" name="Rectangle 783"/>
              <p:cNvSpPr>
                <a:spLocks noChangeArrowheads="1"/>
              </p:cNvSpPr>
              <p:nvPr/>
            </p:nvSpPr>
            <p:spPr bwMode="auto">
              <a:xfrm>
                <a:off x="1248" y="2544"/>
                <a:ext cx="21259" cy="1255"/>
              </a:xfrm>
              <a:prstGeom prst="rect">
                <a:avLst/>
              </a:prstGeom>
              <a:solidFill>
                <a:srgbClr val="314672">
                  <a:alpha val="10000"/>
                </a:srgbClr>
              </a:solidFill>
              <a:ln>
                <a:noFill/>
              </a:ln>
            </p:spPr>
            <p:txBody>
              <a:bodyPr vert="horz" wrap="square" lIns="91440" tIns="45720" rIns="91440" bIns="45720" numCol="1" anchor="t" anchorCtr="0" compatLnSpc="1"/>
              <a:p>
                <a:pPr algn="l"/>
                <a:endParaRPr lang="en-US"/>
              </a:p>
            </p:txBody>
          </p:sp>
          <p:sp>
            <p:nvSpPr>
              <p:cNvPr id="142" name="文本框 141"/>
              <p:cNvSpPr txBox="1"/>
              <p:nvPr/>
            </p:nvSpPr>
            <p:spPr>
              <a:xfrm>
                <a:off x="6186" y="2803"/>
                <a:ext cx="14617" cy="744"/>
              </a:xfrm>
              <a:prstGeom prst="rect">
                <a:avLst/>
              </a:prstGeom>
              <a:noFill/>
              <a:ln w="9525">
                <a:noFill/>
              </a:ln>
            </p:spPr>
            <p:txBody>
              <a:bodyPr wrap="square">
                <a:spAutoFit/>
              </a:bodyPr>
              <a:p>
                <a:pPr indent="0" algn="l"/>
                <a:r>
                  <a:rPr b="1">
                    <a:solidFill>
                      <a:schemeClr val="bg1">
                        <a:lumMod val="50000"/>
                      </a:schemeClr>
                    </a:solidFill>
                    <a:latin typeface="微软雅黑" panose="020B0503020204020204" pitchFamily="34" charset="-122"/>
                    <a:ea typeface="微软雅黑" panose="020B0503020204020204" pitchFamily="34" charset="-122"/>
                  </a:rPr>
                  <a:t>新能源新材料占</a:t>
                </a:r>
                <a:r>
                  <a:rPr lang="en-US">
                    <a:solidFill>
                      <a:srgbClr val="00ADEF"/>
                    </a:solidFill>
                    <a:latin typeface="Impact" panose="020B0806030902050204" pitchFamily="34" charset="0"/>
                    <a:ea typeface="微软雅黑" panose="020B0503020204020204" pitchFamily="34" charset="-122"/>
                    <a:cs typeface="Impact" panose="020B0806030902050204" pitchFamily="34" charset="0"/>
                  </a:rPr>
                  <a:t>57.9</a:t>
                </a:r>
                <a:r>
                  <a:rPr>
                    <a:solidFill>
                      <a:srgbClr val="00ADEF"/>
                    </a:solidFill>
                    <a:latin typeface="Impact" panose="020B0806030902050204" pitchFamily="34" charset="0"/>
                    <a:ea typeface="微软雅黑" panose="020B0503020204020204" pitchFamily="34" charset="-122"/>
                    <a:cs typeface="Impact" panose="020B0806030902050204" pitchFamily="34" charset="0"/>
                  </a:rPr>
                  <a:t>%</a:t>
                </a:r>
                <a:endParaRPr>
                  <a:solidFill>
                    <a:srgbClr val="00ADEF"/>
                  </a:solidFill>
                  <a:latin typeface="Impact" panose="020B0806030902050204" pitchFamily="34" charset="0"/>
                  <a:ea typeface="微软雅黑" panose="020B0503020204020204" pitchFamily="34" charset="-122"/>
                  <a:cs typeface="Impact" panose="020B0806030902050204" pitchFamily="34" charset="0"/>
                </a:endParaRPr>
              </a:p>
            </p:txBody>
          </p:sp>
        </p:grpSp>
        <p:grpSp>
          <p:nvGrpSpPr>
            <p:cNvPr id="143" name="Group 37"/>
            <p:cNvGrpSpPr/>
            <p:nvPr/>
          </p:nvGrpSpPr>
          <p:grpSpPr>
            <a:xfrm rot="0">
              <a:off x="16275" y="7949"/>
              <a:ext cx="1236" cy="1626"/>
              <a:chOff x="2682876" y="1908175"/>
              <a:chExt cx="1746250" cy="2590800"/>
            </a:xfrm>
          </p:grpSpPr>
          <p:sp>
            <p:nvSpPr>
              <p:cNvPr id="144" name="Freeform 789"/>
              <p:cNvSpPr/>
              <p:nvPr/>
            </p:nvSpPr>
            <p:spPr bwMode="auto">
              <a:xfrm>
                <a:off x="4137026" y="1908175"/>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00ADEF">
                  <a:lumMod val="75000"/>
                </a:srgbClr>
              </a:solidFill>
              <a:ln>
                <a:noFill/>
              </a:ln>
            </p:spPr>
            <p:txBody>
              <a:bodyPr vert="horz" wrap="square" lIns="91440" tIns="45720" rIns="91440" bIns="45720" numCol="1" anchor="t" anchorCtr="0" compatLnSpc="1"/>
              <a:p>
                <a:endParaRPr lang="en-US"/>
              </a:p>
            </p:txBody>
          </p:sp>
          <p:sp>
            <p:nvSpPr>
              <p:cNvPr id="152" name="Freeform 790"/>
              <p:cNvSpPr/>
              <p:nvPr/>
            </p:nvSpPr>
            <p:spPr bwMode="auto">
              <a:xfrm>
                <a:off x="2755901" y="1908175"/>
                <a:ext cx="1527175" cy="2590800"/>
              </a:xfrm>
              <a:custGeom>
                <a:avLst/>
                <a:gdLst>
                  <a:gd name="T0" fmla="*/ 481 w 481"/>
                  <a:gd name="T1" fmla="*/ 0 h 816"/>
                  <a:gd name="T2" fmla="*/ 458 w 481"/>
                  <a:gd name="T3" fmla="*/ 115 h 816"/>
                  <a:gd name="T4" fmla="*/ 458 w 481"/>
                  <a:gd name="T5" fmla="*/ 635 h 816"/>
                  <a:gd name="T6" fmla="*/ 433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5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3"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5"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155" name="Freeform 791"/>
              <p:cNvSpPr/>
              <p:nvPr/>
            </p:nvSpPr>
            <p:spPr bwMode="auto">
              <a:xfrm>
                <a:off x="2682876" y="1908175"/>
                <a:ext cx="1600200" cy="2517775"/>
              </a:xfrm>
              <a:custGeom>
                <a:avLst/>
                <a:gdLst>
                  <a:gd name="T0" fmla="*/ 46 w 504"/>
                  <a:gd name="T1" fmla="*/ 0 h 793"/>
                  <a:gd name="T2" fmla="*/ 0 w 504"/>
                  <a:gd name="T3" fmla="*/ 92 h 793"/>
                  <a:gd name="T4" fmla="*/ 0 w 504"/>
                  <a:gd name="T5" fmla="*/ 612 h 793"/>
                  <a:gd name="T6" fmla="*/ 24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4"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00ADEF"/>
              </a:solidFill>
              <a:ln>
                <a:noFill/>
              </a:ln>
            </p:spPr>
            <p:txBody>
              <a:bodyPr vert="horz" wrap="square" lIns="91440" tIns="45720" rIns="91440" bIns="45720" numCol="1" anchor="t" anchorCtr="0" compatLnSpc="1"/>
              <a:p>
                <a:endParaRPr lang="en-US"/>
              </a:p>
            </p:txBody>
          </p:sp>
          <p:sp>
            <p:nvSpPr>
              <p:cNvPr id="156" name="Freeform 792"/>
              <p:cNvSpPr/>
              <p:nvPr/>
            </p:nvSpPr>
            <p:spPr bwMode="auto">
              <a:xfrm>
                <a:off x="3327401" y="4149725"/>
                <a:ext cx="165100" cy="82550"/>
              </a:xfrm>
              <a:custGeom>
                <a:avLst/>
                <a:gdLst>
                  <a:gd name="T0" fmla="*/ 26 w 52"/>
                  <a:gd name="T1" fmla="*/ 26 h 26"/>
                  <a:gd name="T2" fmla="*/ 3 w 52"/>
                  <a:gd name="T3" fmla="*/ 10 h 26"/>
                  <a:gd name="T4" fmla="*/ 1 w 52"/>
                  <a:gd name="T5" fmla="*/ 3 h 26"/>
                  <a:gd name="T6" fmla="*/ 8 w 52"/>
                  <a:gd name="T7" fmla="*/ 2 h 26"/>
                  <a:gd name="T8" fmla="*/ 26 w 52"/>
                  <a:gd name="T9" fmla="*/ 14 h 26"/>
                  <a:gd name="T10" fmla="*/ 43 w 52"/>
                  <a:gd name="T11" fmla="*/ 2 h 26"/>
                  <a:gd name="T12" fmla="*/ 50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0" y="8"/>
                      <a:pt x="0" y="5"/>
                      <a:pt x="1" y="3"/>
                    </a:cubicBezTo>
                    <a:cubicBezTo>
                      <a:pt x="3" y="1"/>
                      <a:pt x="6" y="0"/>
                      <a:pt x="8" y="2"/>
                    </a:cubicBezTo>
                    <a:cubicBezTo>
                      <a:pt x="26" y="14"/>
                      <a:pt x="26" y="14"/>
                      <a:pt x="26" y="14"/>
                    </a:cubicBezTo>
                    <a:cubicBezTo>
                      <a:pt x="43" y="2"/>
                      <a:pt x="43" y="2"/>
                      <a:pt x="43" y="2"/>
                    </a:cubicBezTo>
                    <a:cubicBezTo>
                      <a:pt x="46" y="0"/>
                      <a:pt x="49" y="1"/>
                      <a:pt x="50" y="3"/>
                    </a:cubicBezTo>
                    <a:cubicBezTo>
                      <a:pt x="52" y="5"/>
                      <a:pt x="51"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157" name="Freeform 801"/>
              <p:cNvSpPr>
                <a:spLocks noEditPoints="1"/>
              </p:cNvSpPr>
              <p:nvPr/>
            </p:nvSpPr>
            <p:spPr bwMode="auto">
              <a:xfrm>
                <a:off x="3084118" y="2516837"/>
                <a:ext cx="740320" cy="722657"/>
              </a:xfrm>
              <a:custGeom>
                <a:avLst/>
                <a:gdLst>
                  <a:gd name="T0" fmla="*/ 6 w 148"/>
                  <a:gd name="T1" fmla="*/ 120 h 125"/>
                  <a:gd name="T2" fmla="*/ 12 w 148"/>
                  <a:gd name="T3" fmla="*/ 125 h 125"/>
                  <a:gd name="T4" fmla="*/ 39 w 148"/>
                  <a:gd name="T5" fmla="*/ 125 h 125"/>
                  <a:gd name="T6" fmla="*/ 39 w 148"/>
                  <a:gd name="T7" fmla="*/ 68 h 125"/>
                  <a:gd name="T8" fmla="*/ 6 w 148"/>
                  <a:gd name="T9" fmla="*/ 101 h 125"/>
                  <a:gd name="T10" fmla="*/ 6 w 148"/>
                  <a:gd name="T11" fmla="*/ 120 h 125"/>
                  <a:gd name="T12" fmla="*/ 52 w 148"/>
                  <a:gd name="T13" fmla="*/ 81 h 125"/>
                  <a:gd name="T14" fmla="*/ 52 w 148"/>
                  <a:gd name="T15" fmla="*/ 125 h 125"/>
                  <a:gd name="T16" fmla="*/ 85 w 148"/>
                  <a:gd name="T17" fmla="*/ 125 h 125"/>
                  <a:gd name="T18" fmla="*/ 85 w 148"/>
                  <a:gd name="T19" fmla="*/ 86 h 125"/>
                  <a:gd name="T20" fmla="*/ 71 w 148"/>
                  <a:gd name="T21" fmla="*/ 100 h 125"/>
                  <a:gd name="T22" fmla="*/ 52 w 148"/>
                  <a:gd name="T23" fmla="*/ 81 h 125"/>
                  <a:gd name="T24" fmla="*/ 98 w 148"/>
                  <a:gd name="T25" fmla="*/ 73 h 125"/>
                  <a:gd name="T26" fmla="*/ 98 w 148"/>
                  <a:gd name="T27" fmla="*/ 125 h 125"/>
                  <a:gd name="T28" fmla="*/ 126 w 148"/>
                  <a:gd name="T29" fmla="*/ 125 h 125"/>
                  <a:gd name="T30" fmla="*/ 131 w 148"/>
                  <a:gd name="T31" fmla="*/ 120 h 125"/>
                  <a:gd name="T32" fmla="*/ 131 w 148"/>
                  <a:gd name="T33" fmla="*/ 68 h 125"/>
                  <a:gd name="T34" fmla="*/ 131 w 148"/>
                  <a:gd name="T35" fmla="*/ 40 h 125"/>
                  <a:gd name="T36" fmla="*/ 103 w 148"/>
                  <a:gd name="T37" fmla="*/ 68 h 125"/>
                  <a:gd name="T38" fmla="*/ 98 w 148"/>
                  <a:gd name="T39" fmla="*/ 73 h 125"/>
                  <a:gd name="T40" fmla="*/ 118 w 148"/>
                  <a:gd name="T41" fmla="*/ 2 h 125"/>
                  <a:gd name="T42" fmla="*/ 113 w 148"/>
                  <a:gd name="T43" fmla="*/ 9 h 125"/>
                  <a:gd name="T44" fmla="*/ 119 w 148"/>
                  <a:gd name="T45" fmla="*/ 14 h 125"/>
                  <a:gd name="T46" fmla="*/ 125 w 148"/>
                  <a:gd name="T47" fmla="*/ 13 h 125"/>
                  <a:gd name="T48" fmla="*/ 71 w 148"/>
                  <a:gd name="T49" fmla="*/ 68 h 125"/>
                  <a:gd name="T50" fmla="*/ 39 w 148"/>
                  <a:gd name="T51" fmla="*/ 36 h 125"/>
                  <a:gd name="T52" fmla="*/ 2 w 148"/>
                  <a:gd name="T53" fmla="*/ 73 h 125"/>
                  <a:gd name="T54" fmla="*/ 2 w 148"/>
                  <a:gd name="T55" fmla="*/ 81 h 125"/>
                  <a:gd name="T56" fmla="*/ 10 w 148"/>
                  <a:gd name="T57" fmla="*/ 81 h 125"/>
                  <a:gd name="T58" fmla="*/ 39 w 148"/>
                  <a:gd name="T59" fmla="*/ 53 h 125"/>
                  <a:gd name="T60" fmla="*/ 71 w 148"/>
                  <a:gd name="T61" fmla="*/ 85 h 125"/>
                  <a:gd name="T62" fmla="*/ 134 w 148"/>
                  <a:gd name="T63" fmla="*/ 22 h 125"/>
                  <a:gd name="T64" fmla="*/ 133 w 148"/>
                  <a:gd name="T65" fmla="*/ 28 h 125"/>
                  <a:gd name="T66" fmla="*/ 139 w 148"/>
                  <a:gd name="T67" fmla="*/ 35 h 125"/>
                  <a:gd name="T68" fmla="*/ 139 w 148"/>
                  <a:gd name="T69" fmla="*/ 35 h 125"/>
                  <a:gd name="T70" fmla="*/ 145 w 148"/>
                  <a:gd name="T71" fmla="*/ 29 h 125"/>
                  <a:gd name="T72" fmla="*/ 148 w 148"/>
                  <a:gd name="T73" fmla="*/ 0 h 125"/>
                  <a:gd name="T74" fmla="*/ 118 w 148"/>
                  <a:gd name="T75"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5">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98" y="73"/>
                    </a:moveTo>
                    <a:cubicBezTo>
                      <a:pt x="98" y="125"/>
                      <a:pt x="98" y="125"/>
                      <a:pt x="98" y="125"/>
                    </a:cubicBezTo>
                    <a:cubicBezTo>
                      <a:pt x="126" y="125"/>
                      <a:pt x="126" y="125"/>
                      <a:pt x="126" y="125"/>
                    </a:cubicBezTo>
                    <a:cubicBezTo>
                      <a:pt x="129" y="125"/>
                      <a:pt x="131" y="123"/>
                      <a:pt x="131" y="120"/>
                    </a:cubicBezTo>
                    <a:cubicBezTo>
                      <a:pt x="131" y="68"/>
                      <a:pt x="131" y="68"/>
                      <a:pt x="131" y="68"/>
                    </a:cubicBezTo>
                    <a:cubicBezTo>
                      <a:pt x="131" y="40"/>
                      <a:pt x="131" y="40"/>
                      <a:pt x="131" y="40"/>
                    </a:cubicBezTo>
                    <a:cubicBezTo>
                      <a:pt x="103" y="68"/>
                      <a:pt x="103" y="68"/>
                      <a:pt x="103" y="68"/>
                    </a:cubicBezTo>
                    <a:lnTo>
                      <a:pt x="98" y="73"/>
                    </a:lnTo>
                    <a:close/>
                    <a:moveTo>
                      <a:pt x="118" y="2"/>
                    </a:moveTo>
                    <a:cubicBezTo>
                      <a:pt x="115" y="3"/>
                      <a:pt x="112" y="5"/>
                      <a:pt x="113" y="9"/>
                    </a:cubicBezTo>
                    <a:cubicBezTo>
                      <a:pt x="113" y="12"/>
                      <a:pt x="116" y="14"/>
                      <a:pt x="119" y="14"/>
                    </a:cubicBezTo>
                    <a:cubicBezTo>
                      <a:pt x="125" y="13"/>
                      <a:pt x="125" y="13"/>
                      <a:pt x="125"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0"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5" y="34"/>
                      <a:pt x="139" y="35"/>
                    </a:cubicBezTo>
                    <a:cubicBezTo>
                      <a:pt x="139" y="35"/>
                      <a:pt x="139" y="35"/>
                      <a:pt x="139" y="35"/>
                    </a:cubicBezTo>
                    <a:cubicBezTo>
                      <a:pt x="142" y="35"/>
                      <a:pt x="145" y="32"/>
                      <a:pt x="145" y="29"/>
                    </a:cubicBezTo>
                    <a:cubicBezTo>
                      <a:pt x="148" y="0"/>
                      <a:pt x="148" y="0"/>
                      <a:pt x="148" y="0"/>
                    </a:cubicBezTo>
                    <a:lnTo>
                      <a:pt x="118" y="2"/>
                    </a:lnTo>
                    <a:close/>
                  </a:path>
                </a:pathLst>
              </a:custGeom>
              <a:solidFill>
                <a:srgbClr val="FFFFFF"/>
              </a:solidFill>
              <a:ln>
                <a:noFill/>
              </a:ln>
            </p:spPr>
            <p:txBody>
              <a:bodyPr vert="horz" wrap="square" lIns="91440" tIns="45720" rIns="91440" bIns="45720" numCol="1" anchor="t" anchorCtr="0" compatLnSpc="1"/>
              <a:p>
                <a:endParaRPr lang="en-US"/>
              </a:p>
            </p:txBody>
          </p:sp>
        </p:grpSp>
        <p:grpSp>
          <p:nvGrpSpPr>
            <p:cNvPr id="70" name="组合 69"/>
            <p:cNvGrpSpPr>
              <a:grpSpLocks noChangeAspect="1"/>
            </p:cNvGrpSpPr>
            <p:nvPr/>
          </p:nvGrpSpPr>
          <p:grpSpPr>
            <a:xfrm>
              <a:off x="6542" y="4151"/>
              <a:ext cx="6116" cy="6116"/>
              <a:chOff x="6336" y="3346"/>
              <a:chExt cx="5806" cy="5806"/>
            </a:xfrm>
          </p:grpSpPr>
          <p:sp>
            <p:nvSpPr>
              <p:cNvPr id="72" name="Shape 504"/>
              <p:cNvSpPr/>
              <p:nvPr/>
            </p:nvSpPr>
            <p:spPr>
              <a:xfrm>
                <a:off x="6336" y="3346"/>
                <a:ext cx="5806" cy="5806"/>
              </a:xfrm>
              <a:prstGeom prst="ellipse">
                <a:avLst/>
              </a:prstGeom>
              <a:solidFill>
                <a:schemeClr val="bg1"/>
              </a:solidFill>
              <a:ln w="12700">
                <a:solidFill>
                  <a:srgbClr val="D6D6D6"/>
                </a:solidFill>
                <a:miter lim="400000"/>
              </a:ln>
            </p:spPr>
            <p:txBody>
              <a:bodyPr lIns="25350" tIns="25350" rIns="25350" bIns="25350" anchor="ctr"/>
              <a:p>
                <a:pPr marL="0" marR="0" lvl="0" indent="0" defTabSz="291465" eaLnBrk="1" fontAlgn="auto" latinLnBrk="0" hangingPunct="1">
                  <a:lnSpc>
                    <a:spcPct val="100000"/>
                  </a:lnSpc>
                  <a:spcBef>
                    <a:spcPts val="0"/>
                  </a:spcBef>
                  <a:spcAft>
                    <a:spcPts val="0"/>
                  </a:spcAft>
                  <a:buClrTx/>
                  <a:buSzTx/>
                  <a:buFontTx/>
                  <a:buNone/>
                  <a:defRPr sz="4000">
                    <a:solidFill>
                      <a:srgbClr val="FFFFFF"/>
                    </a:solidFill>
                    <a:effectLst>
                      <a:outerShdw blurRad="38100" dist="12700" dir="5400000" rotWithShape="0">
                        <a:srgbClr val="000000">
                          <a:alpha val="50000"/>
                        </a:srgbClr>
                      </a:outerShdw>
                    </a:effectLst>
                  </a:defRPr>
                </a:pPr>
                <a:endParaRPr kumimoji="0" sz="1995"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 name="图片 70" descr="C:\Users\Administrator\Desktop\图片1.png图片1"/>
              <p:cNvPicPr>
                <a:picLocks noChangeAspect="1"/>
              </p:cNvPicPr>
              <p:nvPr/>
            </p:nvPicPr>
            <p:blipFill>
              <a:blip r:embed="rId1"/>
              <a:srcRect/>
              <a:stretch>
                <a:fillRect/>
              </a:stretch>
            </p:blipFill>
            <p:spPr>
              <a:xfrm>
                <a:off x="6349" y="3737"/>
                <a:ext cx="5648" cy="5025"/>
              </a:xfrm>
              <a:prstGeom prst="ellipse">
                <a:avLst/>
              </a:prstGeom>
            </p:spPr>
          </p:pic>
        </p:gr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008245" y="2628265"/>
            <a:ext cx="3592830" cy="1779905"/>
            <a:chOff x="7887" y="4139"/>
            <a:chExt cx="5658" cy="2803"/>
          </a:xfrm>
        </p:grpSpPr>
        <p:grpSp>
          <p:nvGrpSpPr>
            <p:cNvPr id="73" name="组合 72"/>
            <p:cNvGrpSpPr/>
            <p:nvPr/>
          </p:nvGrpSpPr>
          <p:grpSpPr>
            <a:xfrm rot="0">
              <a:off x="8319" y="4139"/>
              <a:ext cx="5227" cy="846"/>
              <a:chOff x="2395" y="6892"/>
              <a:chExt cx="8075" cy="846"/>
            </a:xfrm>
          </p:grpSpPr>
          <p:cxnSp>
            <p:nvCxnSpPr>
              <p:cNvPr id="71" name="直接连接符 70"/>
              <p:cNvCxnSpPr/>
              <p:nvPr/>
            </p:nvCxnSpPr>
            <p:spPr>
              <a:xfrm>
                <a:off x="2395" y="7700"/>
                <a:ext cx="7984" cy="0"/>
              </a:xfrm>
              <a:prstGeom prst="line">
                <a:avLst/>
              </a:prstGeom>
              <a:ln w="0" cmpd="sng">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2709" y="6892"/>
                <a:ext cx="7761" cy="846"/>
              </a:xfrm>
              <a:prstGeom prst="rect">
                <a:avLst/>
              </a:prstGeom>
              <a:noFill/>
              <a:ln w="9525">
                <a:noFill/>
              </a:ln>
            </p:spPr>
            <p:txBody>
              <a:bodyPr wrap="square">
                <a:spAutoFit/>
              </a:bodyPr>
              <a:p>
                <a:pPr indent="0"/>
                <a:r>
                  <a:rPr lang="zh-CN" sz="1400">
                    <a:latin typeface="微软雅黑" panose="020B0503020204020204" pitchFamily="34" charset="-122"/>
                    <a:ea typeface="微软雅黑" panose="020B0503020204020204" pitchFamily="34" charset="-122"/>
                    <a:cs typeface="微软雅黑" panose="020B0503020204020204" pitchFamily="34" charset="-122"/>
                  </a:rPr>
                  <a:t>山推股份、小松山推、山重建机为龙头的工程机械产业链企业</a:t>
                </a:r>
                <a:r>
                  <a:rPr lang="zh-CN" sz="1500">
                    <a:solidFill>
                      <a:srgbClr val="00ADEF"/>
                    </a:solidFill>
                    <a:latin typeface="Impact" panose="020B0806030902050204" pitchFamily="34" charset="0"/>
                    <a:ea typeface="微软雅黑" panose="020B0503020204020204" pitchFamily="34" charset="-122"/>
                    <a:cs typeface="Impact" panose="020B0806030902050204" pitchFamily="34" charset="0"/>
                  </a:rPr>
                  <a:t>121</a:t>
                </a:r>
                <a:r>
                  <a:rPr lang="zh-CN" sz="1400">
                    <a:latin typeface="微软雅黑" panose="020B0503020204020204" pitchFamily="34" charset="-122"/>
                    <a:ea typeface="微软雅黑" panose="020B0503020204020204" pitchFamily="34" charset="-122"/>
                    <a:cs typeface="微软雅黑" panose="020B0503020204020204" pitchFamily="34" charset="-122"/>
                  </a:rPr>
                  <a:t>家</a:t>
                </a:r>
                <a:endParaRPr lang="zh-CN" sz="1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4" name="组合 73"/>
            <p:cNvGrpSpPr/>
            <p:nvPr/>
          </p:nvGrpSpPr>
          <p:grpSpPr>
            <a:xfrm rot="0">
              <a:off x="8429" y="5103"/>
              <a:ext cx="5074" cy="846"/>
              <a:chOff x="2565" y="6904"/>
              <a:chExt cx="7839" cy="846"/>
            </a:xfrm>
          </p:grpSpPr>
          <p:cxnSp>
            <p:nvCxnSpPr>
              <p:cNvPr id="75" name="直接连接符 74"/>
              <p:cNvCxnSpPr/>
              <p:nvPr/>
            </p:nvCxnSpPr>
            <p:spPr>
              <a:xfrm>
                <a:off x="2565" y="7700"/>
                <a:ext cx="7839" cy="0"/>
              </a:xfrm>
              <a:prstGeom prst="line">
                <a:avLst/>
              </a:prstGeom>
              <a:ln w="0" cmpd="sng">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2957" y="6904"/>
                <a:ext cx="7350" cy="846"/>
              </a:xfrm>
              <a:prstGeom prst="rect">
                <a:avLst/>
              </a:prstGeom>
              <a:noFill/>
              <a:ln w="9525">
                <a:noFill/>
              </a:ln>
            </p:spPr>
            <p:txBody>
              <a:bodyPr wrap="square">
                <a:spAutoFit/>
              </a:bodyPr>
              <a:p>
                <a:pPr indent="0"/>
                <a:r>
                  <a:rPr lang="zh-CN" sz="1400">
                    <a:latin typeface="微软雅黑" panose="020B0503020204020204" pitchFamily="34" charset="-122"/>
                    <a:ea typeface="微软雅黑" panose="020B0503020204020204" pitchFamily="34" charset="-122"/>
                    <a:cs typeface="微软雅黑" panose="020B0503020204020204" pitchFamily="34" charset="-122"/>
                  </a:rPr>
                  <a:t>重汽商用车、东岳专业车为支撑的汽车及零部件产业链企业</a:t>
                </a:r>
                <a:r>
                  <a:rPr lang="zh-CN" sz="1500">
                    <a:solidFill>
                      <a:srgbClr val="00ADEF"/>
                    </a:solidFill>
                    <a:latin typeface="Impact" panose="020B0806030902050204" pitchFamily="34" charset="0"/>
                    <a:ea typeface="微软雅黑" panose="020B0503020204020204" pitchFamily="34" charset="-122"/>
                    <a:cs typeface="Impact" panose="020B0806030902050204" pitchFamily="34" charset="0"/>
                  </a:rPr>
                  <a:t>14</a:t>
                </a:r>
                <a:r>
                  <a:rPr lang="zh-CN" sz="1400">
                    <a:latin typeface="微软雅黑" panose="020B0503020204020204" pitchFamily="34" charset="-122"/>
                    <a:ea typeface="微软雅黑" panose="020B0503020204020204" pitchFamily="34" charset="-122"/>
                    <a:cs typeface="微软雅黑" panose="020B0503020204020204" pitchFamily="34" charset="-122"/>
                  </a:rPr>
                  <a:t>家</a:t>
                </a:r>
                <a:endParaRPr lang="zh-CN" sz="1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7" name="组合 76"/>
            <p:cNvGrpSpPr/>
            <p:nvPr/>
          </p:nvGrpSpPr>
          <p:grpSpPr>
            <a:xfrm rot="0">
              <a:off x="7887" y="6022"/>
              <a:ext cx="5600" cy="921"/>
              <a:chOff x="1728" y="6779"/>
              <a:chExt cx="8651" cy="921"/>
            </a:xfrm>
          </p:grpSpPr>
          <p:cxnSp>
            <p:nvCxnSpPr>
              <p:cNvPr id="78" name="直接连接符 77"/>
              <p:cNvCxnSpPr/>
              <p:nvPr/>
            </p:nvCxnSpPr>
            <p:spPr>
              <a:xfrm>
                <a:off x="1728" y="7700"/>
                <a:ext cx="8651" cy="0"/>
              </a:xfrm>
              <a:prstGeom prst="line">
                <a:avLst/>
              </a:prstGeom>
              <a:ln w="0" cmpd="sng">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2709" y="6779"/>
                <a:ext cx="7587" cy="846"/>
              </a:xfrm>
              <a:prstGeom prst="rect">
                <a:avLst/>
              </a:prstGeom>
              <a:noFill/>
              <a:ln w="9525">
                <a:noFill/>
              </a:ln>
            </p:spPr>
            <p:txBody>
              <a:bodyPr wrap="square">
                <a:spAutoFit/>
              </a:bodyPr>
              <a:p>
                <a:pPr indent="0"/>
                <a:r>
                  <a:rPr lang="zh-CN" sz="1400">
                    <a:latin typeface="微软雅黑" panose="020B0503020204020204" pitchFamily="34" charset="-122"/>
                    <a:ea typeface="微软雅黑" panose="020B0503020204020204" pitchFamily="34" charset="-122"/>
                    <a:cs typeface="微软雅黑" panose="020B0503020204020204" pitchFamily="34" charset="-122"/>
                  </a:rPr>
                  <a:t>凯登制浆、萨维奥、通佳机械为骨干的智能装备产业链企业</a:t>
                </a:r>
                <a:r>
                  <a:rPr lang="zh-CN" sz="1500">
                    <a:solidFill>
                      <a:srgbClr val="00ADEF"/>
                    </a:solidFill>
                    <a:latin typeface="Impact" panose="020B0806030902050204" pitchFamily="34" charset="0"/>
                    <a:ea typeface="微软雅黑" panose="020B0503020204020204" pitchFamily="34" charset="-122"/>
                    <a:cs typeface="Impact" panose="020B0806030902050204" pitchFamily="34" charset="0"/>
                    <a:sym typeface="+mn-ea"/>
                  </a:rPr>
                  <a:t>1</a:t>
                </a:r>
                <a:r>
                  <a:rPr lang="en-US" altLang="zh-CN" sz="1500">
                    <a:solidFill>
                      <a:srgbClr val="00ADEF"/>
                    </a:solidFill>
                    <a:latin typeface="Impact" panose="020B0806030902050204" pitchFamily="34" charset="0"/>
                    <a:ea typeface="微软雅黑" panose="020B0503020204020204" pitchFamily="34" charset="-122"/>
                    <a:cs typeface="Impact" panose="020B0806030902050204" pitchFamily="34" charset="0"/>
                    <a:sym typeface="+mn-ea"/>
                  </a:rPr>
                  <a:t>9</a:t>
                </a:r>
                <a:r>
                  <a:rPr lang="zh-CN" sz="1400">
                    <a:latin typeface="微软雅黑" panose="020B0503020204020204" pitchFamily="34" charset="-122"/>
                    <a:ea typeface="微软雅黑" panose="020B0503020204020204" pitchFamily="34" charset="-122"/>
                    <a:cs typeface="微软雅黑" panose="020B0503020204020204" pitchFamily="34" charset="-122"/>
                  </a:rPr>
                  <a:t>家</a:t>
                </a:r>
                <a:endParaRPr lang="zh-CN" sz="1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330770" name="Rectangle 21"/>
          <p:cNvSpPr/>
          <p:nvPr/>
        </p:nvSpPr>
        <p:spPr>
          <a:xfrm>
            <a:off x="2513330" y="2793365"/>
            <a:ext cx="3032760" cy="1736725"/>
          </a:xfrm>
          <a:prstGeom prst="homePlate">
            <a:avLst>
              <a:gd name="adj" fmla="val 30898"/>
            </a:avLst>
          </a:prstGeom>
          <a:gradFill>
            <a:gsLst>
              <a:gs pos="86000">
                <a:schemeClr val="bg1">
                  <a:alpha val="55000"/>
                </a:schemeClr>
              </a:gs>
              <a:gs pos="0">
                <a:schemeClr val="bg1">
                  <a:lumMod val="85000"/>
                </a:schemeClr>
              </a:gs>
            </a:gsLst>
            <a:lin ang="9000000" scaled="0"/>
          </a:gradFill>
          <a:ln w="9525">
            <a:noFill/>
          </a:ln>
        </p:spPr>
        <p:txBody>
          <a:bodyPr anchor="t" anchorCtr="0"/>
          <a:p>
            <a:endParaRPr lang="zh-CN" altLang="en-US" u="sng" dirty="0">
              <a:latin typeface="Arial" panose="020B0604020202020204" pitchFamily="34" charset="0"/>
              <a:ea typeface="微软雅黑" panose="020B0503020204020204" pitchFamily="34" charset="-122"/>
            </a:endParaRPr>
          </a:p>
        </p:txBody>
      </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59" name="组合 58"/>
          <p:cNvGrpSpPr/>
          <p:nvPr/>
        </p:nvGrpSpPr>
        <p:grpSpPr>
          <a:xfrm>
            <a:off x="88900" y="2666365"/>
            <a:ext cx="3949700" cy="2385060"/>
            <a:chOff x="634" y="4571"/>
            <a:chExt cx="6220" cy="3756"/>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0" y="4685"/>
              <a:ext cx="2821" cy="2821"/>
            </a:xfrm>
            <a:prstGeom prst="rect">
              <a:avLst/>
            </a:prstGeom>
            <a:effectLst>
              <a:outerShdw blurRad="63500" sx="102000" sy="102000" algn="ctr" rotWithShape="0">
                <a:prstClr val="black">
                  <a:alpha val="40000"/>
                </a:prstClr>
              </a:outerShdw>
            </a:effectLst>
          </p:spPr>
        </p:pic>
        <p:graphicFrame>
          <p:nvGraphicFramePr>
            <p:cNvPr id="12" name="图表 11"/>
            <p:cNvGraphicFramePr/>
            <p:nvPr/>
          </p:nvGraphicFramePr>
          <p:xfrm>
            <a:off x="634" y="4771"/>
            <a:ext cx="3974" cy="2650"/>
          </p:xfrm>
          <a:graphic>
            <a:graphicData uri="http://schemas.openxmlformats.org/drawingml/2006/chart">
              <c:chart xmlns:c="http://schemas.openxmlformats.org/drawingml/2006/chart" xmlns:r="http://schemas.openxmlformats.org/officeDocument/2006/relationships" r:id="rId1"/>
            </a:graphicData>
          </a:graphic>
        </p:graphicFrame>
        <p:sp>
          <p:nvSpPr>
            <p:cNvPr id="14" name="文本框 13"/>
            <p:cNvSpPr txBox="1"/>
            <p:nvPr/>
          </p:nvSpPr>
          <p:spPr>
            <a:xfrm>
              <a:off x="4252" y="4571"/>
              <a:ext cx="1714" cy="822"/>
            </a:xfrm>
            <a:prstGeom prst="rect">
              <a:avLst/>
            </a:prstGeom>
            <a:noFill/>
          </p:spPr>
          <p:txBody>
            <a:bodyPr wrap="square" rtlCol="0">
              <a:spAutoFit/>
            </a:bodyPr>
            <a:p>
              <a:r>
                <a:rPr lang="en-US" altLang="zh-CN" sz="2800" dirty="0">
                  <a:gradFill>
                    <a:gsLst>
                      <a:gs pos="0">
                        <a:srgbClr val="E30000"/>
                      </a:gs>
                      <a:gs pos="100000">
                        <a:srgbClr val="760303"/>
                      </a:gs>
                    </a:gsLst>
                    <a:lin ang="5400000" scaled="0"/>
                  </a:gradFill>
                  <a:latin typeface="Impact" panose="020B0806030902050204" pitchFamily="34" charset="0"/>
                </a:rPr>
                <a:t>60%</a:t>
              </a:r>
              <a:endParaRPr lang="en-US" altLang="zh-CN" sz="2800" dirty="0">
                <a:gradFill>
                  <a:gsLst>
                    <a:gs pos="0">
                      <a:srgbClr val="E30000"/>
                    </a:gs>
                    <a:gs pos="100000">
                      <a:srgbClr val="760303"/>
                    </a:gs>
                  </a:gsLst>
                  <a:lin ang="5400000" scaled="0"/>
                </a:gradFill>
                <a:latin typeface="Impact" panose="020B0806030902050204" pitchFamily="34" charset="0"/>
              </a:endParaRPr>
            </a:p>
          </p:txBody>
        </p:sp>
        <p:sp>
          <p:nvSpPr>
            <p:cNvPr id="39961" name="文本框 9"/>
            <p:cNvSpPr txBox="1"/>
            <p:nvPr/>
          </p:nvSpPr>
          <p:spPr>
            <a:xfrm>
              <a:off x="4384" y="5447"/>
              <a:ext cx="2470" cy="872"/>
            </a:xfrm>
            <a:prstGeom prst="rect">
              <a:avLst/>
            </a:prstGeom>
            <a:noFill/>
            <a:ln w="9525">
              <a:noFill/>
            </a:ln>
          </p:spPr>
          <p:txBody>
            <a:bodyPr wrap="square" lIns="0" tIns="0" rIns="0" bIns="0" anchor="t" anchorCtr="0">
              <a:spAutoFit/>
            </a:bodyPr>
            <a:p>
              <a:pPr marL="0" lvl="1" indent="0" eaLnBrk="1" hangingPunct="1"/>
              <a:r>
                <a:rPr lang="zh-CN" altLang="en-US" b="1" dirty="0">
                  <a:solidFill>
                    <a:schemeClr val="tx1">
                      <a:lumMod val="65000"/>
                      <a:lumOff val="35000"/>
                    </a:schemeClr>
                  </a:solidFill>
                  <a:ea typeface="微软雅黑" panose="020B0503020204020204" pitchFamily="34" charset="-122"/>
                </a:rPr>
                <a:t>产业本地</a:t>
              </a:r>
              <a:endParaRPr lang="zh-CN" altLang="en-US" b="1" dirty="0">
                <a:solidFill>
                  <a:schemeClr val="tx1">
                    <a:lumMod val="65000"/>
                    <a:lumOff val="35000"/>
                  </a:schemeClr>
                </a:solidFill>
                <a:ea typeface="微软雅黑" panose="020B0503020204020204" pitchFamily="34" charset="-122"/>
              </a:endParaRPr>
            </a:p>
            <a:p>
              <a:pPr marL="0" lvl="1" indent="0" eaLnBrk="1" hangingPunct="1"/>
              <a:r>
                <a:rPr lang="zh-CN" altLang="en-US" b="1" dirty="0">
                  <a:solidFill>
                    <a:schemeClr val="tx1">
                      <a:lumMod val="65000"/>
                      <a:lumOff val="35000"/>
                    </a:schemeClr>
                  </a:solidFill>
                  <a:ea typeface="微软雅黑" panose="020B0503020204020204" pitchFamily="34" charset="-122"/>
                </a:rPr>
                <a:t>配套率接近</a:t>
              </a:r>
              <a:endParaRPr lang="en-US" altLang="zh-CN" b="1" dirty="0">
                <a:solidFill>
                  <a:schemeClr val="tx1">
                    <a:lumMod val="65000"/>
                    <a:lumOff val="35000"/>
                  </a:schemeClr>
                </a:solidFill>
                <a:ea typeface="微软雅黑" panose="020B0503020204020204" pitchFamily="34" charset="-122"/>
              </a:endParaRPr>
            </a:p>
          </p:txBody>
        </p:sp>
        <p:sp>
          <p:nvSpPr>
            <p:cNvPr id="9" name="文本框 8"/>
            <p:cNvSpPr txBox="1"/>
            <p:nvPr/>
          </p:nvSpPr>
          <p:spPr>
            <a:xfrm>
              <a:off x="1832" y="7747"/>
              <a:ext cx="3618" cy="580"/>
            </a:xfrm>
            <a:prstGeom prst="rect">
              <a:avLst/>
            </a:prstGeom>
            <a:noFill/>
            <a:ln w="9525">
              <a:noFill/>
            </a:ln>
          </p:spPr>
          <p:txBody>
            <a:bodyPr wrap="square">
              <a:spAutoFit/>
            </a:bodyPr>
            <a:p>
              <a:pPr indent="0" algn="ctr"/>
              <a:r>
                <a:rPr lang="zh-CN" b="1">
                  <a:solidFill>
                    <a:schemeClr val="tx1">
                      <a:lumMod val="50000"/>
                      <a:lumOff val="50000"/>
                    </a:schemeClr>
                  </a:solidFill>
                  <a:latin typeface="微软雅黑" panose="020B0503020204020204" pitchFamily="34" charset="-122"/>
                  <a:ea typeface="微软雅黑" panose="020B0503020204020204" pitchFamily="34" charset="-122"/>
                </a:rPr>
                <a:t>以高端装备产业为例</a:t>
              </a:r>
              <a:endParaRPr lang="zh-CN"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0">
              <a:off x="3249" y="5341"/>
              <a:ext cx="2627" cy="863"/>
              <a:chOff x="7451" y="7031"/>
              <a:chExt cx="3106" cy="863"/>
            </a:xfrm>
          </p:grpSpPr>
          <p:cxnSp>
            <p:nvCxnSpPr>
              <p:cNvPr id="35" name="直接连接符 34"/>
              <p:cNvCxnSpPr/>
              <p:nvPr/>
            </p:nvCxnSpPr>
            <p:spPr>
              <a:xfrm>
                <a:off x="8785" y="7031"/>
                <a:ext cx="1773" cy="0"/>
              </a:xfrm>
              <a:prstGeom prst="line">
                <a:avLst/>
              </a:prstGeom>
              <a:ln w="12700" cmpd="sng">
                <a:solidFill>
                  <a:sysClr val="windowText" lastClr="000000">
                    <a:lumMod val="75000"/>
                    <a:lumOff val="25000"/>
                  </a:sysClr>
                </a:solidFill>
                <a:prstDash val="sysDash"/>
              </a:ln>
            </p:spPr>
            <p:style>
              <a:lnRef idx="1">
                <a:srgbClr val="1DBED0"/>
              </a:lnRef>
              <a:fillRef idx="0">
                <a:srgbClr val="1DBED0"/>
              </a:fillRef>
              <a:effectRef idx="0">
                <a:srgbClr val="1DBED0"/>
              </a:effectRef>
              <a:fontRef idx="minor">
                <a:sysClr val="windowText" lastClr="000000"/>
              </a:fontRef>
            </p:style>
          </p:cxnSp>
          <p:cxnSp>
            <p:nvCxnSpPr>
              <p:cNvPr id="36" name="直接连接符 35"/>
              <p:cNvCxnSpPr/>
              <p:nvPr/>
            </p:nvCxnSpPr>
            <p:spPr>
              <a:xfrm flipV="1">
                <a:off x="7451" y="7036"/>
                <a:ext cx="1342" cy="859"/>
              </a:xfrm>
              <a:prstGeom prst="line">
                <a:avLst/>
              </a:prstGeom>
              <a:ln w="12700" cmpd="sng">
                <a:solidFill>
                  <a:sysClr val="windowText" lastClr="000000">
                    <a:lumMod val="75000"/>
                    <a:lumOff val="25000"/>
                  </a:sysClr>
                </a:solidFill>
                <a:prstDash val="sysDash"/>
              </a:ln>
            </p:spPr>
            <p:style>
              <a:lnRef idx="1">
                <a:srgbClr val="1DBED0"/>
              </a:lnRef>
              <a:fillRef idx="0">
                <a:srgbClr val="1DBED0"/>
              </a:fillRef>
              <a:effectRef idx="0">
                <a:srgbClr val="1DBED0"/>
              </a:effectRef>
              <a:fontRef idx="minor">
                <a:sysClr val="windowText" lastClr="000000"/>
              </a:fontRef>
            </p:style>
          </p:cxnSp>
        </p:grpSp>
      </p:grpSp>
      <p:sp>
        <p:nvSpPr>
          <p:cNvPr id="10" name="圆角矩形 9"/>
          <p:cNvSpPr/>
          <p:nvPr/>
        </p:nvSpPr>
        <p:spPr>
          <a:xfrm>
            <a:off x="594995" y="1407365"/>
            <a:ext cx="6144895" cy="486000"/>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（一）外市开发区先进经验——我们看到了什么？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68" name="组合 70"/>
          <p:cNvGrpSpPr/>
          <p:nvPr/>
        </p:nvGrpSpPr>
        <p:grpSpPr bwMode="auto">
          <a:xfrm rot="0">
            <a:off x="4047807" y="2618735"/>
            <a:ext cx="1049655" cy="2177415"/>
            <a:chOff x="5004557" y="3564204"/>
            <a:chExt cx="3003745" cy="578451"/>
          </a:xfrm>
          <a:gradFill>
            <a:gsLst>
              <a:gs pos="0">
                <a:srgbClr val="1DBED0"/>
              </a:gs>
              <a:gs pos="100000">
                <a:srgbClr val="00ACEE"/>
              </a:gs>
            </a:gsLst>
            <a:lin ang="9000000" scaled="0"/>
          </a:gradFill>
        </p:grpSpPr>
        <p:sp>
          <p:nvSpPr>
            <p:cNvPr id="51" name="矩形: 圆角 5"/>
            <p:cNvSpPr/>
            <p:nvPr/>
          </p:nvSpPr>
          <p:spPr>
            <a:xfrm>
              <a:off x="5005466" y="3564204"/>
              <a:ext cx="3001928" cy="578451"/>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b="1" dirty="0">
                <a:latin typeface="Arial" panose="020B0604020202020204" pitchFamily="34" charset="0"/>
                <a:ea typeface="微软雅黑" panose="020B0503020204020204" pitchFamily="34" charset="-122"/>
              </a:endParaRPr>
            </a:p>
          </p:txBody>
        </p:sp>
        <p:sp>
          <p:nvSpPr>
            <p:cNvPr id="70" name="矩形 69"/>
            <p:cNvSpPr/>
            <p:nvPr/>
          </p:nvSpPr>
          <p:spPr>
            <a:xfrm>
              <a:off x="5004557" y="3620548"/>
              <a:ext cx="3003745" cy="465763"/>
            </a:xfrm>
            <a:prstGeom prst="rect">
              <a:avLst/>
            </a:prstGeom>
            <a:noFill/>
          </p:spPr>
          <p:txBody>
            <a:bodyPr wrap="square">
              <a:spAutoFit/>
            </a:bodyPr>
            <a:p>
              <a:pPr algn="ctr" eaLnBrk="1" fontAlgn="auto" hangingPunct="1">
                <a:spcBef>
                  <a:spcPts val="0"/>
                </a:spcBef>
                <a:spcAft>
                  <a:spcPts val="0"/>
                </a:spcAft>
                <a:defRPr/>
              </a:pPr>
              <a:r>
                <a:rPr b="1" spc="300" dirty="0" smtClean="0">
                  <a:solidFill>
                    <a:schemeClr val="bg1"/>
                  </a:solidFill>
                  <a:ea typeface="微软雅黑" panose="020B0503020204020204" pitchFamily="34" charset="-122"/>
                </a:rPr>
                <a:t>国内工程机械产业链最完整的区域之一</a:t>
              </a:r>
              <a:endParaRPr b="1" spc="300" dirty="0" smtClean="0">
                <a:solidFill>
                  <a:schemeClr val="bg1"/>
                </a:solidFill>
                <a:ea typeface="微软雅黑" panose="020B0503020204020204" pitchFamily="34" charset="-122"/>
              </a:endParaRPr>
            </a:p>
          </p:txBody>
        </p:sp>
      </p:grpSp>
      <p:grpSp>
        <p:nvGrpSpPr>
          <p:cNvPr id="52" name="组合 51"/>
          <p:cNvGrpSpPr/>
          <p:nvPr/>
        </p:nvGrpSpPr>
        <p:grpSpPr>
          <a:xfrm rot="0">
            <a:off x="3481070" y="5135245"/>
            <a:ext cx="2334260" cy="1227455"/>
            <a:chOff x="2816" y="7649"/>
            <a:chExt cx="3346" cy="1933"/>
          </a:xfrm>
        </p:grpSpPr>
        <p:sp>
          <p:nvSpPr>
            <p:cNvPr id="53" name="右箭头 52"/>
            <p:cNvSpPr/>
            <p:nvPr/>
          </p:nvSpPr>
          <p:spPr>
            <a:xfrm rot="16200000">
              <a:off x="3522" y="6942"/>
              <a:ext cx="1933" cy="3346"/>
            </a:xfrm>
            <a:prstGeom prst="rightArrow">
              <a:avLst>
                <a:gd name="adj1" fmla="val 63183"/>
                <a:gd name="adj2" fmla="val 49978"/>
              </a:avLst>
            </a:prstGeom>
            <a:noFill/>
            <a:ln w="12700"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文本框 53"/>
            <p:cNvSpPr txBox="1"/>
            <p:nvPr/>
          </p:nvSpPr>
          <p:spPr>
            <a:xfrm flipH="1">
              <a:off x="3326" y="8254"/>
              <a:ext cx="2369" cy="1161"/>
            </a:xfrm>
            <a:prstGeom prst="rect">
              <a:avLst/>
            </a:prstGeom>
            <a:noFill/>
          </p:spPr>
          <p:txBody>
            <a:bodyPr wrap="square" rtlCol="0" anchor="ctr">
              <a:spAutoFit/>
            </a:bodyPr>
            <a:p>
              <a:pPr algn="ctr"/>
              <a:r>
                <a:rPr lang="zh-CN" altLang="en-US">
                  <a:solidFill>
                    <a:schemeClr val="tx1"/>
                  </a:solidFill>
                  <a:latin typeface="微软雅黑" panose="020B0503020204020204" pitchFamily="34" charset="-122"/>
                  <a:ea typeface="微软雅黑" panose="020B0503020204020204" pitchFamily="34" charset="-122"/>
                  <a:sym typeface="+mn-ea"/>
                </a:rPr>
                <a:t>同比增长</a:t>
              </a:r>
              <a:endParaRPr lang="zh-CN" altLang="en-US">
                <a:solidFill>
                  <a:schemeClr val="tx1"/>
                </a:solidFill>
                <a:latin typeface="微软雅黑" panose="020B0503020204020204" pitchFamily="34" charset="-122"/>
                <a:ea typeface="微软雅黑" panose="020B0503020204020204" pitchFamily="34" charset="-122"/>
                <a:sym typeface="+mn-ea"/>
              </a:endParaRPr>
            </a:p>
            <a:p>
              <a:pPr algn="ctr"/>
              <a:r>
                <a:rPr lang="zh-CN" altLang="en-US" sz="2400">
                  <a:solidFill>
                    <a:srgbClr val="1DBED0"/>
                  </a:solidFill>
                  <a:latin typeface="Impact" panose="020B0806030902050204" pitchFamily="34" charset="0"/>
                  <a:ea typeface="微软雅黑" panose="020B0503020204020204" pitchFamily="34" charset="-122"/>
                  <a:cs typeface="Impact" panose="020B0806030902050204" pitchFamily="34" charset="0"/>
                  <a:sym typeface="+mn-ea"/>
                </a:rPr>
                <a:t>9.1%</a:t>
              </a:r>
              <a:endParaRPr lang="zh-CN" altLang="en-US" sz="2400">
                <a:solidFill>
                  <a:srgbClr val="1DBED0"/>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55" name="组合 54"/>
          <p:cNvGrpSpPr/>
          <p:nvPr/>
        </p:nvGrpSpPr>
        <p:grpSpPr>
          <a:xfrm rot="0">
            <a:off x="8512810" y="5135245"/>
            <a:ext cx="2334260" cy="1227455"/>
            <a:chOff x="2816" y="7649"/>
            <a:chExt cx="3346" cy="1933"/>
          </a:xfrm>
        </p:grpSpPr>
        <p:sp>
          <p:nvSpPr>
            <p:cNvPr id="56" name="右箭头 55"/>
            <p:cNvSpPr/>
            <p:nvPr/>
          </p:nvSpPr>
          <p:spPr>
            <a:xfrm rot="16200000">
              <a:off x="3522" y="6942"/>
              <a:ext cx="1933" cy="3346"/>
            </a:xfrm>
            <a:prstGeom prst="rightArrow">
              <a:avLst>
                <a:gd name="adj1" fmla="val 63183"/>
                <a:gd name="adj2" fmla="val 49978"/>
              </a:avLst>
            </a:prstGeom>
            <a:noFill/>
            <a:ln w="12700"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文本框 56"/>
            <p:cNvSpPr txBox="1"/>
            <p:nvPr/>
          </p:nvSpPr>
          <p:spPr>
            <a:xfrm flipH="1">
              <a:off x="3326" y="8327"/>
              <a:ext cx="2369" cy="1016"/>
            </a:xfrm>
            <a:prstGeom prst="rect">
              <a:avLst/>
            </a:prstGeom>
            <a:noFill/>
          </p:spPr>
          <p:txBody>
            <a:bodyPr wrap="square" rtlCol="0" anchor="ctr">
              <a:spAutoFit/>
            </a:bodyPr>
            <a:p>
              <a:pPr algn="ctr"/>
              <a:r>
                <a:rPr lang="zh-CN" altLang="en-US">
                  <a:latin typeface="微软雅黑" panose="020B0503020204020204" pitchFamily="34" charset="-122"/>
                  <a:ea typeface="微软雅黑" panose="020B0503020204020204" pitchFamily="34" charset="-122"/>
                  <a:sym typeface="+mn-ea"/>
                </a:rPr>
                <a:t>同比增长</a:t>
              </a:r>
              <a:endParaRPr lang="zh-CN" altLang="en-US">
                <a:solidFill>
                  <a:schemeClr val="tx1"/>
                </a:solidFill>
                <a:latin typeface="微软雅黑" panose="020B0503020204020204" pitchFamily="34" charset="-122"/>
                <a:ea typeface="微软雅黑" panose="020B0503020204020204" pitchFamily="34" charset="-122"/>
                <a:sym typeface="+mn-ea"/>
              </a:endParaRPr>
            </a:p>
            <a:p>
              <a:pPr algn="ctr"/>
              <a:r>
                <a:rPr lang="en-US" altLang="zh-CN">
                  <a:solidFill>
                    <a:srgbClr val="1DBED0"/>
                  </a:solidFill>
                  <a:latin typeface="Impact" panose="020B0806030902050204" pitchFamily="34" charset="0"/>
                  <a:ea typeface="微软雅黑" panose="020B0503020204020204" pitchFamily="34" charset="-122"/>
                  <a:cs typeface="Impact" panose="020B0806030902050204" pitchFamily="34" charset="0"/>
                  <a:sym typeface="+mn-ea"/>
                </a:rPr>
                <a:t>5.3</a:t>
              </a:r>
              <a:r>
                <a:rPr lang="zh-CN" altLang="en-US">
                  <a:solidFill>
                    <a:srgbClr val="1DBED0"/>
                  </a:solidFill>
                  <a:latin typeface="Impact" panose="020B0806030902050204" pitchFamily="34" charset="0"/>
                  <a:ea typeface="微软雅黑" panose="020B0503020204020204" pitchFamily="34" charset="-122"/>
                  <a:cs typeface="Impact" panose="020B0806030902050204" pitchFamily="34" charset="0"/>
                  <a:sym typeface="+mn-ea"/>
                </a:rPr>
                <a:t>%</a:t>
              </a:r>
              <a:endParaRPr lang="zh-CN" altLang="en-US" sz="2400">
                <a:solidFill>
                  <a:srgbClr val="1DBED0"/>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58" name="组合 57"/>
          <p:cNvGrpSpPr/>
          <p:nvPr/>
        </p:nvGrpSpPr>
        <p:grpSpPr>
          <a:xfrm>
            <a:off x="1074420" y="5397500"/>
            <a:ext cx="2541905" cy="858520"/>
            <a:chOff x="1564" y="8820"/>
            <a:chExt cx="4003" cy="1352"/>
          </a:xfrm>
        </p:grpSpPr>
        <p:sp>
          <p:nvSpPr>
            <p:cNvPr id="17433" name="Freeform 54"/>
            <p:cNvSpPr>
              <a:spLocks noEditPoints="1"/>
            </p:cNvSpPr>
            <p:nvPr/>
          </p:nvSpPr>
          <p:spPr>
            <a:xfrm>
              <a:off x="1564" y="8820"/>
              <a:ext cx="1149" cy="1352"/>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rgbClr val="5B9BD5"/>
            </a:solidFill>
            <a:ln w="9525">
              <a:noFill/>
            </a:ln>
          </p:spPr>
          <p:txBody>
            <a:bodyPr/>
            <a:p>
              <a:endParaRPr lang="zh-CN" altLang="en-US"/>
            </a:p>
          </p:txBody>
        </p:sp>
        <p:sp>
          <p:nvSpPr>
            <p:cNvPr id="100" name="文本框 99"/>
            <p:cNvSpPr txBox="1"/>
            <p:nvPr/>
          </p:nvSpPr>
          <p:spPr>
            <a:xfrm>
              <a:off x="2766" y="8891"/>
              <a:ext cx="2801" cy="1210"/>
            </a:xfrm>
            <a:prstGeom prst="rect">
              <a:avLst/>
            </a:prstGeom>
            <a:noFill/>
            <a:ln w="9525">
              <a:noFill/>
            </a:ln>
          </p:spPr>
          <p:txBody>
            <a:bodyPr wrap="square">
              <a:spAutoFit/>
            </a:bodyPr>
            <a:p>
              <a:pPr indent="0"/>
              <a:r>
                <a:rPr lang="zh-CN" sz="2400">
                  <a:solidFill>
                    <a:srgbClr val="00ADEF"/>
                  </a:solidFill>
                  <a:latin typeface="Impact" panose="020B0806030902050204" pitchFamily="34" charset="0"/>
                  <a:ea typeface="微软雅黑" panose="020B0503020204020204" pitchFamily="34" charset="-122"/>
                  <a:cs typeface="Impact" panose="020B0806030902050204" pitchFamily="34" charset="0"/>
                  <a:sym typeface="+mn-ea"/>
                </a:rPr>
                <a:t>531.89</a:t>
              </a:r>
              <a:r>
                <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亿元</a:t>
              </a:r>
              <a:endPar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r>
                <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生产总值</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0" name="组合 59"/>
          <p:cNvGrpSpPr/>
          <p:nvPr/>
        </p:nvGrpSpPr>
        <p:grpSpPr>
          <a:xfrm>
            <a:off x="6089650" y="5397500"/>
            <a:ext cx="2541905" cy="858520"/>
            <a:chOff x="1564" y="8820"/>
            <a:chExt cx="4003" cy="1352"/>
          </a:xfrm>
        </p:grpSpPr>
        <p:sp>
          <p:nvSpPr>
            <p:cNvPr id="61" name="Freeform 54"/>
            <p:cNvSpPr>
              <a:spLocks noEditPoints="1"/>
            </p:cNvSpPr>
            <p:nvPr/>
          </p:nvSpPr>
          <p:spPr>
            <a:xfrm>
              <a:off x="1564" y="8820"/>
              <a:ext cx="1149" cy="1352"/>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rgbClr val="5B9BD5"/>
            </a:solidFill>
            <a:ln w="9525">
              <a:noFill/>
            </a:ln>
          </p:spPr>
          <p:txBody>
            <a:bodyPr/>
            <a:p>
              <a:endParaRPr lang="zh-CN" altLang="en-US"/>
            </a:p>
          </p:txBody>
        </p:sp>
        <p:sp>
          <p:nvSpPr>
            <p:cNvPr id="62" name="文本框 61"/>
            <p:cNvSpPr txBox="1"/>
            <p:nvPr/>
          </p:nvSpPr>
          <p:spPr>
            <a:xfrm>
              <a:off x="2766" y="8891"/>
              <a:ext cx="2801" cy="1210"/>
            </a:xfrm>
            <a:prstGeom prst="rect">
              <a:avLst/>
            </a:prstGeom>
            <a:noFill/>
            <a:ln w="9525">
              <a:noFill/>
            </a:ln>
          </p:spPr>
          <p:txBody>
            <a:bodyPr wrap="square">
              <a:spAutoFit/>
            </a:bodyPr>
            <a:p>
              <a:pPr indent="0"/>
              <a:r>
                <a:rPr lang="en-US" altLang="zh-CN" sz="2400">
                  <a:solidFill>
                    <a:srgbClr val="00ADEF"/>
                  </a:solidFill>
                  <a:latin typeface="Impact" panose="020B0806030902050204" pitchFamily="34" charset="0"/>
                  <a:ea typeface="微软雅黑" panose="020B0503020204020204" pitchFamily="34" charset="-122"/>
                  <a:cs typeface="Impact" panose="020B0806030902050204" pitchFamily="34" charset="0"/>
                  <a:sym typeface="+mn-ea"/>
                </a:rPr>
                <a:t>73.5</a:t>
              </a:r>
              <a:r>
                <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亿元</a:t>
              </a:r>
              <a:endPar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r>
                <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税收收入</a:t>
              </a:r>
              <a:endParaRPr lang="zh-CN" sz="20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 name="图片 1"/>
          <p:cNvPicPr>
            <a:picLocks noChangeAspect="1"/>
          </p:cNvPicPr>
          <p:nvPr/>
        </p:nvPicPr>
        <p:blipFill>
          <a:blip r:embed="rId3"/>
          <a:stretch>
            <a:fillRect/>
          </a:stretch>
        </p:blipFill>
        <p:spPr>
          <a:xfrm>
            <a:off x="8714105" y="2587938"/>
            <a:ext cx="3101340" cy="2066290"/>
          </a:xfrm>
          <a:prstGeom prst="round2DiagRect">
            <a:avLst>
              <a:gd name="adj1" fmla="val 16667"/>
              <a:gd name="adj2" fmla="val 7559"/>
            </a:avLst>
          </a:prstGeom>
          <a:ln>
            <a:solidFill>
              <a:schemeClr val="bg1">
                <a:lumMod val="50000"/>
              </a:schemeClr>
            </a:solid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17" presetClass="entr" presetSubtype="1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500" fill="hold"/>
                                        <p:tgtEl>
                                          <p:spTgt spid="68"/>
                                        </p:tgtEl>
                                        <p:attrNameLst>
                                          <p:attrName>ppt_w</p:attrName>
                                        </p:attrNameLst>
                                      </p:cBhvr>
                                      <p:tavLst>
                                        <p:tav tm="0">
                                          <p:val>
                                            <p:fltVal val="0"/>
                                          </p:val>
                                        </p:tav>
                                        <p:tav tm="100000">
                                          <p:val>
                                            <p:strVal val="#ppt_w"/>
                                          </p:val>
                                        </p:tav>
                                      </p:tavLst>
                                    </p:anim>
                                    <p:anim calcmode="lin" valueType="num">
                                      <p:cBhvr>
                                        <p:cTn id="20" dur="500" fill="hold"/>
                                        <p:tgtEl>
                                          <p:spTgt spid="68"/>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0770"/>
                                        </p:tgtEl>
                                        <p:attrNameLst>
                                          <p:attrName>style.visibility</p:attrName>
                                        </p:attrNameLst>
                                      </p:cBhvr>
                                      <p:to>
                                        <p:strVal val="visible"/>
                                      </p:to>
                                    </p:set>
                                    <p:animEffect transition="in" filter="wipe(left)">
                                      <p:cBhvr>
                                        <p:cTn id="24" dur="500"/>
                                        <p:tgtEl>
                                          <p:spTgt spid="330770"/>
                                        </p:tgtEl>
                                      </p:cBhvr>
                                    </p:animEffect>
                                  </p:childTnLst>
                                </p:cTn>
                              </p:par>
                            </p:childTnLst>
                          </p:cTn>
                        </p:par>
                        <p:par>
                          <p:cTn id="25" fill="hold">
                            <p:stCondLst>
                              <p:cond delay="2000"/>
                            </p:stCondLst>
                            <p:childTnLst>
                              <p:par>
                                <p:cTn id="26" presetID="17" presetClass="entr" presetSubtype="1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childTnLst>
                                </p:cTn>
                              </p:par>
                              <p:par>
                                <p:cTn id="30" presetID="16" presetClass="entr" presetSubtype="21"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inVertical)">
                                      <p:cBhvr>
                                        <p:cTn id="32" dur="500"/>
                                        <p:tgtEl>
                                          <p:spTgt spid="2"/>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animEffect transition="in" filter="fade">
                                      <p:cBhvr>
                                        <p:cTn id="38" dur="500"/>
                                        <p:tgtEl>
                                          <p:spTgt spid="58"/>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Effect transition="in" filter="fade">
                                      <p:cBhvr>
                                        <p:cTn id="44" dur="500"/>
                                        <p:tgtEl>
                                          <p:spTgt spid="52"/>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animEffect transition="in" filter="fade">
                                      <p:cBhvr>
                                        <p:cTn id="50" dur="500"/>
                                        <p:tgtEl>
                                          <p:spTgt spid="60"/>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500" fill="hold"/>
                                        <p:tgtEl>
                                          <p:spTgt spid="55"/>
                                        </p:tgtEl>
                                        <p:attrNameLst>
                                          <p:attrName>ppt_w</p:attrName>
                                        </p:attrNameLst>
                                      </p:cBhvr>
                                      <p:tavLst>
                                        <p:tav tm="0">
                                          <p:val>
                                            <p:fltVal val="0"/>
                                          </p:val>
                                        </p:tav>
                                        <p:tav tm="100000">
                                          <p:val>
                                            <p:strVal val="#ppt_w"/>
                                          </p:val>
                                        </p:tav>
                                      </p:tavLst>
                                    </p:anim>
                                    <p:anim calcmode="lin" valueType="num">
                                      <p:cBhvr>
                                        <p:cTn id="55" dur="500" fill="hold"/>
                                        <p:tgtEl>
                                          <p:spTgt spid="55"/>
                                        </p:tgtEl>
                                        <p:attrNameLst>
                                          <p:attrName>ppt_h</p:attrName>
                                        </p:attrNameLst>
                                      </p:cBhvr>
                                      <p:tavLst>
                                        <p:tav tm="0">
                                          <p:val>
                                            <p:fltVal val="0"/>
                                          </p:val>
                                        </p:tav>
                                        <p:tav tm="100000">
                                          <p:val>
                                            <p:strVal val="#ppt_h"/>
                                          </p:val>
                                        </p:tav>
                                      </p:tavLst>
                                    </p:anim>
                                    <p:animEffect transition="in" filter="fade">
                                      <p:cBhvr>
                                        <p:cTn id="5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3077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圆角矩形 9"/>
          <p:cNvSpPr/>
          <p:nvPr/>
        </p:nvSpPr>
        <p:spPr>
          <a:xfrm>
            <a:off x="594995" y="1407365"/>
            <a:ext cx="6144895" cy="486000"/>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（一）外市开发区先进经验——我们看到了什么？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6038850" y="2445385"/>
            <a:ext cx="5516880" cy="398780"/>
          </a:xfrm>
          <a:prstGeom prst="rect">
            <a:avLst/>
          </a:prstGeom>
          <a:noFill/>
        </p:spPr>
        <p:txBody>
          <a:bodyPr wrap="none" rtlCol="0" anchor="t">
            <a:spAutoFit/>
          </a:bodyPr>
          <a:p>
            <a:pPr algn="ctr"/>
            <a:r>
              <a:rPr lang="zh-CN" altLang="en-US" sz="2000" b="1" dirty="0">
                <a:solidFill>
                  <a:srgbClr val="00ADEF"/>
                </a:solidFill>
                <a:ea typeface="微软雅黑" panose="020B0503020204020204" pitchFamily="34" charset="-122"/>
                <a:sym typeface="宋体" panose="02010600030101010101" pitchFamily="2" charset="-122"/>
              </a:rPr>
              <a:t>积极打造高端装备、高端化工两大千亿产业版块</a:t>
            </a:r>
            <a:endParaRPr lang="zh-CN" altLang="en-US" sz="2000" b="1" dirty="0">
              <a:solidFill>
                <a:srgbClr val="00ADEF"/>
              </a:solidFill>
              <a:ea typeface="微软雅黑" panose="020B0503020204020204" pitchFamily="34" charset="-122"/>
              <a:sym typeface="宋体" panose="02010600030101010101" pitchFamily="2" charset="-122"/>
            </a:endParaRPr>
          </a:p>
        </p:txBody>
      </p:sp>
      <p:grpSp>
        <p:nvGrpSpPr>
          <p:cNvPr id="3" name="组合 2"/>
          <p:cNvGrpSpPr/>
          <p:nvPr/>
        </p:nvGrpSpPr>
        <p:grpSpPr>
          <a:xfrm>
            <a:off x="6209665" y="2789555"/>
            <a:ext cx="5251450" cy="2008505"/>
            <a:chOff x="9779" y="4393"/>
            <a:chExt cx="8270" cy="3163"/>
          </a:xfrm>
        </p:grpSpPr>
        <p:pic>
          <p:nvPicPr>
            <p:cNvPr id="6" name="图片 5"/>
            <p:cNvPicPr>
              <a:picLocks noChangeAspect="1"/>
            </p:cNvPicPr>
            <p:nvPr/>
          </p:nvPicPr>
          <p:blipFill>
            <a:blip r:embed="rId1"/>
            <a:srcRect t="12571"/>
            <a:stretch>
              <a:fillRect/>
            </a:stretch>
          </p:blipFill>
          <p:spPr>
            <a:xfrm>
              <a:off x="9779" y="4393"/>
              <a:ext cx="8270" cy="1325"/>
            </a:xfrm>
            <a:prstGeom prst="rect">
              <a:avLst/>
            </a:prstGeom>
          </p:spPr>
        </p:pic>
        <p:pic>
          <p:nvPicPr>
            <p:cNvPr id="8" name="图片 7"/>
            <p:cNvPicPr>
              <a:picLocks noChangeAspect="1"/>
            </p:cNvPicPr>
            <p:nvPr/>
          </p:nvPicPr>
          <p:blipFill>
            <a:blip r:embed="rId2"/>
            <a:stretch>
              <a:fillRect/>
            </a:stretch>
          </p:blipFill>
          <p:spPr>
            <a:xfrm>
              <a:off x="9779" y="5506"/>
              <a:ext cx="4305" cy="1050"/>
            </a:xfrm>
            <a:prstGeom prst="rect">
              <a:avLst/>
            </a:prstGeom>
          </p:spPr>
        </p:pic>
        <p:sp>
          <p:nvSpPr>
            <p:cNvPr id="50" name="文本框 49"/>
            <p:cNvSpPr txBox="1"/>
            <p:nvPr/>
          </p:nvSpPr>
          <p:spPr>
            <a:xfrm>
              <a:off x="14180" y="5620"/>
              <a:ext cx="3504" cy="822"/>
            </a:xfrm>
            <a:prstGeom prst="rect">
              <a:avLst/>
            </a:prstGeom>
            <a:noFill/>
            <a:ln w="9525">
              <a:noFill/>
            </a:ln>
          </p:spPr>
          <p:txBody>
            <a:bodyPr wrap="square">
              <a:spAutoFit/>
            </a:bodyPr>
            <a:p>
              <a:pPr indent="0" algn="ctr"/>
              <a:r>
                <a:rPr lang="zh-CN" sz="2800" b="1">
                  <a:solidFill>
                    <a:schemeClr val="tx1"/>
                  </a:solidFill>
                  <a:latin typeface="微软雅黑" panose="020B0503020204020204" pitchFamily="34" charset="-122"/>
                  <a:ea typeface="微软雅黑" panose="020B0503020204020204" pitchFamily="34" charset="-122"/>
                </a:rPr>
                <a:t>腾达不锈钢</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10044" y="6570"/>
              <a:ext cx="3504" cy="822"/>
            </a:xfrm>
            <a:prstGeom prst="rect">
              <a:avLst/>
            </a:prstGeom>
            <a:noFill/>
            <a:ln w="9525">
              <a:noFill/>
            </a:ln>
          </p:spPr>
          <p:txBody>
            <a:bodyPr wrap="square">
              <a:spAutoFit/>
            </a:bodyPr>
            <a:p>
              <a:pPr indent="0" algn="ctr"/>
              <a:r>
                <a:rPr lang="zh-CN" sz="2800" b="1">
                  <a:solidFill>
                    <a:schemeClr val="tx1"/>
                  </a:solidFill>
                  <a:latin typeface="微软雅黑" panose="020B0503020204020204" pitchFamily="34" charset="-122"/>
                  <a:ea typeface="微软雅黑" panose="020B0503020204020204" pitchFamily="34" charset="-122"/>
                </a:rPr>
                <a:t>山能鲁化</a:t>
              </a:r>
              <a:endParaRPr lang="zh-CN" sz="2800" b="1">
                <a:solidFill>
                  <a:schemeClr val="tx1"/>
                </a:solidFill>
                <a:latin typeface="微软雅黑" panose="020B0503020204020204" pitchFamily="34" charset="-122"/>
                <a:ea typeface="微软雅黑" panose="020B0503020204020204" pitchFamily="34" charset="-122"/>
              </a:endParaRPr>
            </a:p>
          </p:txBody>
        </p:sp>
        <p:pic>
          <p:nvPicPr>
            <p:cNvPr id="64" name="图片 63"/>
            <p:cNvPicPr>
              <a:picLocks noChangeAspect="1"/>
            </p:cNvPicPr>
            <p:nvPr/>
          </p:nvPicPr>
          <p:blipFill>
            <a:blip r:embed="rId3"/>
            <a:stretch>
              <a:fillRect/>
            </a:stretch>
          </p:blipFill>
          <p:spPr>
            <a:xfrm>
              <a:off x="13338" y="6448"/>
              <a:ext cx="3285" cy="1065"/>
            </a:xfrm>
            <a:prstGeom prst="rect">
              <a:avLst/>
            </a:prstGeom>
          </p:spPr>
        </p:pic>
        <p:sp>
          <p:nvSpPr>
            <p:cNvPr id="65" name="Freeform 15"/>
            <p:cNvSpPr/>
            <p:nvPr/>
          </p:nvSpPr>
          <p:spPr bwMode="auto">
            <a:xfrm flipH="1" flipV="1">
              <a:off x="15362" y="6832"/>
              <a:ext cx="2439" cy="725"/>
            </a:xfrm>
            <a:custGeom>
              <a:avLst/>
              <a:gdLst>
                <a:gd name="T0" fmla="*/ 0 w 411"/>
                <a:gd name="T1" fmla="*/ 145 h 145"/>
                <a:gd name="T2" fmla="*/ 0 w 411"/>
                <a:gd name="T3" fmla="*/ 68 h 145"/>
                <a:gd name="T4" fmla="*/ 68 w 411"/>
                <a:gd name="T5" fmla="*/ 0 h 145"/>
                <a:gd name="T6" fmla="*/ 411 w 411"/>
                <a:gd name="T7" fmla="*/ 0 h 145"/>
              </a:gdLst>
              <a:ahLst/>
              <a:cxnLst>
                <a:cxn ang="0">
                  <a:pos x="T0" y="T1"/>
                </a:cxn>
                <a:cxn ang="0">
                  <a:pos x="T2" y="T3"/>
                </a:cxn>
                <a:cxn ang="0">
                  <a:pos x="T4" y="T5"/>
                </a:cxn>
                <a:cxn ang="0">
                  <a:pos x="T6" y="T7"/>
                </a:cxn>
              </a:cxnLst>
              <a:rect l="0" t="0" r="r" b="b"/>
              <a:pathLst>
                <a:path w="411" h="145">
                  <a:moveTo>
                    <a:pt x="0" y="145"/>
                  </a:moveTo>
                  <a:cubicBezTo>
                    <a:pt x="0" y="68"/>
                    <a:pt x="0" y="68"/>
                    <a:pt x="0" y="68"/>
                  </a:cubicBezTo>
                  <a:cubicBezTo>
                    <a:pt x="0" y="30"/>
                    <a:pt x="31" y="0"/>
                    <a:pt x="68" y="0"/>
                  </a:cubicBezTo>
                  <a:cubicBezTo>
                    <a:pt x="411" y="0"/>
                    <a:pt x="411" y="0"/>
                    <a:pt x="411" y="0"/>
                  </a:cubicBezTo>
                </a:path>
              </a:pathLst>
            </a:custGeom>
            <a:noFill/>
            <a:ln w="38100" cap="rnd">
              <a:solidFill>
                <a:srgbClr val="828790"/>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spc="-30"/>
            </a:p>
          </p:txBody>
        </p:sp>
      </p:grpSp>
      <p:sp>
        <p:nvSpPr>
          <p:cNvPr id="66" name="文本框 65"/>
          <p:cNvSpPr txBox="1"/>
          <p:nvPr/>
        </p:nvSpPr>
        <p:spPr>
          <a:xfrm>
            <a:off x="6110605" y="5091430"/>
            <a:ext cx="5444490" cy="922020"/>
          </a:xfrm>
          <a:prstGeom prst="rect">
            <a:avLst/>
          </a:prstGeom>
          <a:noFill/>
          <a:ln w="9525">
            <a:noFill/>
          </a:ln>
        </p:spPr>
        <p:txBody>
          <a:bodyPr wrap="square">
            <a:spAutoFit/>
          </a:bodyPr>
          <a:p>
            <a:pPr marL="285750" indent="-285750">
              <a:lnSpc>
                <a:spcPct val="150000"/>
              </a:lnSpc>
              <a:spcBef>
                <a:spcPts val="0"/>
              </a:spcBef>
              <a:spcAft>
                <a:spcPts val="0"/>
              </a:spcAft>
              <a:buFont typeface="Arial" panose="020B0604020202020204" pitchFamily="34" charset="0"/>
              <a:buChar char="•"/>
            </a:pPr>
            <a:r>
              <a:rPr lang="zh-CN" b="0">
                <a:latin typeface="Impact" panose="020B0806030902050204" pitchFamily="34" charset="0"/>
                <a:ea typeface="微软雅黑" panose="020B0503020204020204" pitchFamily="34" charset="-122"/>
                <a:cs typeface="Impact" panose="020B0806030902050204" pitchFamily="34" charset="0"/>
              </a:rPr>
              <a:t>2021年实现地区生产总值407亿元，同比增长9.6%；</a:t>
            </a:r>
            <a:endParaRPr lang="zh-CN" b="0">
              <a:latin typeface="Impact" panose="020B0806030902050204" pitchFamily="34" charset="0"/>
              <a:ea typeface="微软雅黑" panose="020B0503020204020204" pitchFamily="34" charset="-122"/>
              <a:cs typeface="Impact" panose="020B0806030902050204" pitchFamily="34" charset="0"/>
            </a:endParaRPr>
          </a:p>
          <a:p>
            <a:pPr marL="285750" indent="-285750">
              <a:lnSpc>
                <a:spcPct val="150000"/>
              </a:lnSpc>
              <a:spcBef>
                <a:spcPts val="0"/>
              </a:spcBef>
              <a:spcAft>
                <a:spcPts val="0"/>
              </a:spcAft>
              <a:buFont typeface="Arial" panose="020B0604020202020204" pitchFamily="34" charset="0"/>
              <a:buChar char="•"/>
            </a:pPr>
            <a:r>
              <a:rPr lang="zh-CN">
                <a:latin typeface="Impact" panose="020B0806030902050204" pitchFamily="34" charset="0"/>
                <a:ea typeface="微软雅黑" panose="020B0503020204020204" pitchFamily="34" charset="-122"/>
                <a:cs typeface="Impact" panose="020B0806030902050204" pitchFamily="34" charset="0"/>
                <a:sym typeface="+mn-ea"/>
              </a:rPr>
              <a:t>2021年</a:t>
            </a:r>
            <a:r>
              <a:rPr lang="zh-CN" b="0">
                <a:latin typeface="Impact" panose="020B0806030902050204" pitchFamily="34" charset="0"/>
                <a:ea typeface="微软雅黑" panose="020B0503020204020204" pitchFamily="34" charset="-122"/>
                <a:cs typeface="Impact" panose="020B0806030902050204" pitchFamily="34" charset="0"/>
              </a:rPr>
              <a:t>实现税收收入42亿元，同比增长14%</a:t>
            </a:r>
            <a:endParaRPr lang="zh-CN" b="0">
              <a:latin typeface="Impact" panose="020B0806030902050204" pitchFamily="34" charset="0"/>
              <a:ea typeface="微软雅黑" panose="020B0503020204020204" pitchFamily="34" charset="-122"/>
              <a:cs typeface="Impact" panose="020B0806030902050204" pitchFamily="34" charset="0"/>
            </a:endParaRPr>
          </a:p>
        </p:txBody>
      </p:sp>
      <p:sp>
        <p:nvSpPr>
          <p:cNvPr id="67" name="上箭头 20"/>
          <p:cNvSpPr/>
          <p:nvPr/>
        </p:nvSpPr>
        <p:spPr>
          <a:xfrm rot="1820363">
            <a:off x="6592570" y="2176145"/>
            <a:ext cx="4130040" cy="7285990"/>
          </a:xfrm>
          <a:custGeom>
            <a:avLst/>
            <a:gdLst>
              <a:gd name="connsiteX0" fmla="*/ 0 w 322087"/>
              <a:gd name="connsiteY0" fmla="*/ 425516 h 1093087"/>
              <a:gd name="connsiteX1" fmla="*/ 161044 w 322087"/>
              <a:gd name="connsiteY1" fmla="*/ 0 h 1093087"/>
              <a:gd name="connsiteX2" fmla="*/ 322087 w 322087"/>
              <a:gd name="connsiteY2" fmla="*/ 425516 h 1093087"/>
              <a:gd name="connsiteX3" fmla="*/ 241565 w 322087"/>
              <a:gd name="connsiteY3" fmla="*/ 425516 h 1093087"/>
              <a:gd name="connsiteX4" fmla="*/ 241565 w 322087"/>
              <a:gd name="connsiteY4" fmla="*/ 1093087 h 1093087"/>
              <a:gd name="connsiteX5" fmla="*/ 80522 w 322087"/>
              <a:gd name="connsiteY5" fmla="*/ 1093087 h 1093087"/>
              <a:gd name="connsiteX6" fmla="*/ 80522 w 322087"/>
              <a:gd name="connsiteY6" fmla="*/ 425516 h 1093087"/>
              <a:gd name="connsiteX7" fmla="*/ 0 w 322087"/>
              <a:gd name="connsiteY7" fmla="*/ 425516 h 1093087"/>
              <a:gd name="connsiteX0-1" fmla="*/ 1692572 w 2014659"/>
              <a:gd name="connsiteY0-2" fmla="*/ 425516 h 3520378"/>
              <a:gd name="connsiteX1-3" fmla="*/ 1853616 w 2014659"/>
              <a:gd name="connsiteY1-4" fmla="*/ 0 h 3520378"/>
              <a:gd name="connsiteX2-5" fmla="*/ 2014659 w 2014659"/>
              <a:gd name="connsiteY2-6" fmla="*/ 425516 h 3520378"/>
              <a:gd name="connsiteX3-7" fmla="*/ 1934137 w 2014659"/>
              <a:gd name="connsiteY3-8" fmla="*/ 425516 h 3520378"/>
              <a:gd name="connsiteX4-9" fmla="*/ 1934137 w 2014659"/>
              <a:gd name="connsiteY4-10" fmla="*/ 1093087 h 3520378"/>
              <a:gd name="connsiteX5-11" fmla="*/ 0 w 2014659"/>
              <a:gd name="connsiteY5-12" fmla="*/ 3520378 h 3520378"/>
              <a:gd name="connsiteX6-13" fmla="*/ 1773094 w 2014659"/>
              <a:gd name="connsiteY6-14" fmla="*/ 425516 h 3520378"/>
              <a:gd name="connsiteX7-15" fmla="*/ 1692572 w 2014659"/>
              <a:gd name="connsiteY7-16" fmla="*/ 425516 h 3520378"/>
              <a:gd name="connsiteX0-17" fmla="*/ 1692572 w 2014659"/>
              <a:gd name="connsiteY0-18" fmla="*/ 425516 h 3520378"/>
              <a:gd name="connsiteX1-19" fmla="*/ 1853616 w 2014659"/>
              <a:gd name="connsiteY1-20" fmla="*/ 0 h 3520378"/>
              <a:gd name="connsiteX2-21" fmla="*/ 2014659 w 2014659"/>
              <a:gd name="connsiteY2-22" fmla="*/ 425516 h 3520378"/>
              <a:gd name="connsiteX3-23" fmla="*/ 1934137 w 2014659"/>
              <a:gd name="connsiteY3-24" fmla="*/ 425516 h 3520378"/>
              <a:gd name="connsiteX4-25" fmla="*/ 1624641 w 2014659"/>
              <a:gd name="connsiteY4-26" fmla="*/ 2335241 h 3520378"/>
              <a:gd name="connsiteX5-27" fmla="*/ 0 w 2014659"/>
              <a:gd name="connsiteY5-28" fmla="*/ 3520378 h 3520378"/>
              <a:gd name="connsiteX6-29" fmla="*/ 1773094 w 2014659"/>
              <a:gd name="connsiteY6-30" fmla="*/ 425516 h 3520378"/>
              <a:gd name="connsiteX7-31" fmla="*/ 1692572 w 2014659"/>
              <a:gd name="connsiteY7-32" fmla="*/ 425516 h 3520378"/>
              <a:gd name="connsiteX0-33" fmla="*/ 1645277 w 1967364"/>
              <a:gd name="connsiteY0-34" fmla="*/ 425516 h 3845061"/>
              <a:gd name="connsiteX1-35" fmla="*/ 1806321 w 1967364"/>
              <a:gd name="connsiteY1-36" fmla="*/ 0 h 3845061"/>
              <a:gd name="connsiteX2-37" fmla="*/ 1967364 w 1967364"/>
              <a:gd name="connsiteY2-38" fmla="*/ 425516 h 3845061"/>
              <a:gd name="connsiteX3-39" fmla="*/ 1886842 w 1967364"/>
              <a:gd name="connsiteY3-40" fmla="*/ 425516 h 3845061"/>
              <a:gd name="connsiteX4-41" fmla="*/ 1577346 w 1967364"/>
              <a:gd name="connsiteY4-42" fmla="*/ 2335241 h 3845061"/>
              <a:gd name="connsiteX5-43" fmla="*/ 0 w 1967364"/>
              <a:gd name="connsiteY5-44" fmla="*/ 3845061 h 3845061"/>
              <a:gd name="connsiteX6-45" fmla="*/ 1725799 w 1967364"/>
              <a:gd name="connsiteY6-46" fmla="*/ 425516 h 3845061"/>
              <a:gd name="connsiteX7-47" fmla="*/ 1645277 w 1967364"/>
              <a:gd name="connsiteY7-48" fmla="*/ 425516 h 3845061"/>
              <a:gd name="connsiteX0-49" fmla="*/ 1645277 w 1967364"/>
              <a:gd name="connsiteY0-50" fmla="*/ 425516 h 3845061"/>
              <a:gd name="connsiteX1-51" fmla="*/ 1806321 w 1967364"/>
              <a:gd name="connsiteY1-52" fmla="*/ 0 h 3845061"/>
              <a:gd name="connsiteX2-53" fmla="*/ 1967364 w 1967364"/>
              <a:gd name="connsiteY2-54" fmla="*/ 425516 h 3845061"/>
              <a:gd name="connsiteX3-55" fmla="*/ 1886842 w 1967364"/>
              <a:gd name="connsiteY3-56" fmla="*/ 425516 h 3845061"/>
              <a:gd name="connsiteX4-57" fmla="*/ 1577346 w 1967364"/>
              <a:gd name="connsiteY4-58" fmla="*/ 2335241 h 3845061"/>
              <a:gd name="connsiteX5-59" fmla="*/ 0 w 1967364"/>
              <a:gd name="connsiteY5-60" fmla="*/ 3845061 h 3845061"/>
              <a:gd name="connsiteX6-61" fmla="*/ 1725799 w 1967364"/>
              <a:gd name="connsiteY6-62" fmla="*/ 425516 h 3845061"/>
              <a:gd name="connsiteX7-63" fmla="*/ 1645277 w 1967364"/>
              <a:gd name="connsiteY7-64" fmla="*/ 425516 h 3845061"/>
              <a:gd name="connsiteX0-65" fmla="*/ 1645277 w 1967364"/>
              <a:gd name="connsiteY0-66" fmla="*/ 425516 h 3845061"/>
              <a:gd name="connsiteX1-67" fmla="*/ 1806321 w 1967364"/>
              <a:gd name="connsiteY1-68" fmla="*/ 0 h 3845061"/>
              <a:gd name="connsiteX2-69" fmla="*/ 1967364 w 1967364"/>
              <a:gd name="connsiteY2-70" fmla="*/ 425516 h 3845061"/>
              <a:gd name="connsiteX3-71" fmla="*/ 1886842 w 1967364"/>
              <a:gd name="connsiteY3-72" fmla="*/ 425516 h 3845061"/>
              <a:gd name="connsiteX4-73" fmla="*/ 1577346 w 1967364"/>
              <a:gd name="connsiteY4-74" fmla="*/ 2335241 h 3845061"/>
              <a:gd name="connsiteX5-75" fmla="*/ 0 w 1967364"/>
              <a:gd name="connsiteY5-76" fmla="*/ 3845061 h 3845061"/>
              <a:gd name="connsiteX6-77" fmla="*/ 1725799 w 1967364"/>
              <a:gd name="connsiteY6-78" fmla="*/ 425516 h 3845061"/>
              <a:gd name="connsiteX7-79" fmla="*/ 1645277 w 1967364"/>
              <a:gd name="connsiteY7-80" fmla="*/ 425516 h 3845061"/>
              <a:gd name="connsiteX0-81" fmla="*/ 1645277 w 1967364"/>
              <a:gd name="connsiteY0-82" fmla="*/ 425516 h 3845061"/>
              <a:gd name="connsiteX1-83" fmla="*/ 1806321 w 1967364"/>
              <a:gd name="connsiteY1-84" fmla="*/ 0 h 3845061"/>
              <a:gd name="connsiteX2-85" fmla="*/ 1967364 w 1967364"/>
              <a:gd name="connsiteY2-86" fmla="*/ 425516 h 3845061"/>
              <a:gd name="connsiteX3-87" fmla="*/ 1886842 w 1967364"/>
              <a:gd name="connsiteY3-88" fmla="*/ 425516 h 3845061"/>
              <a:gd name="connsiteX4-89" fmla="*/ 1577346 w 1967364"/>
              <a:gd name="connsiteY4-90" fmla="*/ 2335241 h 3845061"/>
              <a:gd name="connsiteX5-91" fmla="*/ 0 w 1967364"/>
              <a:gd name="connsiteY5-92" fmla="*/ 3845061 h 3845061"/>
              <a:gd name="connsiteX6-93" fmla="*/ 1725799 w 1967364"/>
              <a:gd name="connsiteY6-94" fmla="*/ 425516 h 3845061"/>
              <a:gd name="connsiteX7-95" fmla="*/ 1645277 w 1967364"/>
              <a:gd name="connsiteY7-96" fmla="*/ 425516 h 3845061"/>
              <a:gd name="connsiteX0-97" fmla="*/ 1645277 w 1967364"/>
              <a:gd name="connsiteY0-98" fmla="*/ 425516 h 3845061"/>
              <a:gd name="connsiteX1-99" fmla="*/ 1806321 w 1967364"/>
              <a:gd name="connsiteY1-100" fmla="*/ 0 h 3845061"/>
              <a:gd name="connsiteX2-101" fmla="*/ 1967364 w 1967364"/>
              <a:gd name="connsiteY2-102" fmla="*/ 425516 h 3845061"/>
              <a:gd name="connsiteX3-103" fmla="*/ 1886842 w 1967364"/>
              <a:gd name="connsiteY3-104" fmla="*/ 425516 h 3845061"/>
              <a:gd name="connsiteX4-105" fmla="*/ 1577346 w 1967364"/>
              <a:gd name="connsiteY4-106" fmla="*/ 2335241 h 3845061"/>
              <a:gd name="connsiteX5-107" fmla="*/ 0 w 1967364"/>
              <a:gd name="connsiteY5-108" fmla="*/ 3845061 h 3845061"/>
              <a:gd name="connsiteX6-109" fmla="*/ 1725799 w 1967364"/>
              <a:gd name="connsiteY6-110" fmla="*/ 425516 h 3845061"/>
              <a:gd name="connsiteX7-111" fmla="*/ 1645277 w 1967364"/>
              <a:gd name="connsiteY7-112" fmla="*/ 425516 h 3845061"/>
              <a:gd name="connsiteX0-113" fmla="*/ 1778267 w 2100354"/>
              <a:gd name="connsiteY0-114" fmla="*/ 425516 h 3979459"/>
              <a:gd name="connsiteX1-115" fmla="*/ 1939311 w 2100354"/>
              <a:gd name="connsiteY1-116" fmla="*/ 0 h 3979459"/>
              <a:gd name="connsiteX2-117" fmla="*/ 2100354 w 2100354"/>
              <a:gd name="connsiteY2-118" fmla="*/ 425516 h 3979459"/>
              <a:gd name="connsiteX3-119" fmla="*/ 2019832 w 2100354"/>
              <a:gd name="connsiteY3-120" fmla="*/ 425516 h 3979459"/>
              <a:gd name="connsiteX4-121" fmla="*/ 1710336 w 2100354"/>
              <a:gd name="connsiteY4-122" fmla="*/ 2335241 h 3979459"/>
              <a:gd name="connsiteX5-123" fmla="*/ 0 w 2100354"/>
              <a:gd name="connsiteY5-124" fmla="*/ 3979459 h 3979459"/>
              <a:gd name="connsiteX6-125" fmla="*/ 1858789 w 2100354"/>
              <a:gd name="connsiteY6-126" fmla="*/ 425516 h 3979459"/>
              <a:gd name="connsiteX7-127" fmla="*/ 1778267 w 2100354"/>
              <a:gd name="connsiteY7-128" fmla="*/ 425516 h 3979459"/>
              <a:gd name="connsiteX0-129" fmla="*/ 1778267 w 2100354"/>
              <a:gd name="connsiteY0-130" fmla="*/ 425516 h 3979459"/>
              <a:gd name="connsiteX1-131" fmla="*/ 1939311 w 2100354"/>
              <a:gd name="connsiteY1-132" fmla="*/ 0 h 3979459"/>
              <a:gd name="connsiteX2-133" fmla="*/ 2100354 w 2100354"/>
              <a:gd name="connsiteY2-134" fmla="*/ 425516 h 3979459"/>
              <a:gd name="connsiteX3-135" fmla="*/ 2019832 w 2100354"/>
              <a:gd name="connsiteY3-136" fmla="*/ 425516 h 3979459"/>
              <a:gd name="connsiteX4-137" fmla="*/ 1710336 w 2100354"/>
              <a:gd name="connsiteY4-138" fmla="*/ 2335241 h 3979459"/>
              <a:gd name="connsiteX5-139" fmla="*/ 0 w 2100354"/>
              <a:gd name="connsiteY5-140" fmla="*/ 3979459 h 3979459"/>
              <a:gd name="connsiteX6-141" fmla="*/ 1858789 w 2100354"/>
              <a:gd name="connsiteY6-142" fmla="*/ 425516 h 3979459"/>
              <a:gd name="connsiteX7-143" fmla="*/ 1778267 w 2100354"/>
              <a:gd name="connsiteY7-144" fmla="*/ 425516 h 3979459"/>
              <a:gd name="connsiteX0-145" fmla="*/ 1778267 w 2100354"/>
              <a:gd name="connsiteY0-146" fmla="*/ 425516 h 3979459"/>
              <a:gd name="connsiteX1-147" fmla="*/ 1939311 w 2100354"/>
              <a:gd name="connsiteY1-148" fmla="*/ 0 h 3979459"/>
              <a:gd name="connsiteX2-149" fmla="*/ 2100354 w 2100354"/>
              <a:gd name="connsiteY2-150" fmla="*/ 425516 h 3979459"/>
              <a:gd name="connsiteX3-151" fmla="*/ 2019832 w 2100354"/>
              <a:gd name="connsiteY3-152" fmla="*/ 425516 h 3979459"/>
              <a:gd name="connsiteX4-153" fmla="*/ 1710336 w 2100354"/>
              <a:gd name="connsiteY4-154" fmla="*/ 2335241 h 3979459"/>
              <a:gd name="connsiteX5-155" fmla="*/ 0 w 2100354"/>
              <a:gd name="connsiteY5-156" fmla="*/ 3979459 h 3979459"/>
              <a:gd name="connsiteX6-157" fmla="*/ 1901414 w 2100354"/>
              <a:gd name="connsiteY6-158" fmla="*/ 443915 h 3979459"/>
              <a:gd name="connsiteX7-159" fmla="*/ 1778267 w 2100354"/>
              <a:gd name="connsiteY7-160" fmla="*/ 425516 h 3979459"/>
              <a:gd name="connsiteX0-161" fmla="*/ 1778267 w 2100354"/>
              <a:gd name="connsiteY0-162" fmla="*/ 425516 h 3979459"/>
              <a:gd name="connsiteX1-163" fmla="*/ 1939311 w 2100354"/>
              <a:gd name="connsiteY1-164" fmla="*/ 0 h 3979459"/>
              <a:gd name="connsiteX2-165" fmla="*/ 2100354 w 2100354"/>
              <a:gd name="connsiteY2-166" fmla="*/ 425516 h 3979459"/>
              <a:gd name="connsiteX3-167" fmla="*/ 1963467 w 2100354"/>
              <a:gd name="connsiteY3-168" fmla="*/ 436931 h 3979459"/>
              <a:gd name="connsiteX4-169" fmla="*/ 1710336 w 2100354"/>
              <a:gd name="connsiteY4-170" fmla="*/ 2335241 h 3979459"/>
              <a:gd name="connsiteX5-171" fmla="*/ 0 w 2100354"/>
              <a:gd name="connsiteY5-172" fmla="*/ 3979459 h 3979459"/>
              <a:gd name="connsiteX6-173" fmla="*/ 1901414 w 2100354"/>
              <a:gd name="connsiteY6-174" fmla="*/ 443915 h 3979459"/>
              <a:gd name="connsiteX7-175" fmla="*/ 1778267 w 2100354"/>
              <a:gd name="connsiteY7-176" fmla="*/ 425516 h 3979459"/>
              <a:gd name="connsiteX0-177" fmla="*/ 1833965 w 2156052"/>
              <a:gd name="connsiteY0-178" fmla="*/ 425516 h 4179187"/>
              <a:gd name="connsiteX1-179" fmla="*/ 1995009 w 2156052"/>
              <a:gd name="connsiteY1-180" fmla="*/ 0 h 4179187"/>
              <a:gd name="connsiteX2-181" fmla="*/ 2156052 w 2156052"/>
              <a:gd name="connsiteY2-182" fmla="*/ 425516 h 4179187"/>
              <a:gd name="connsiteX3-183" fmla="*/ 2019165 w 2156052"/>
              <a:gd name="connsiteY3-184" fmla="*/ 436931 h 4179187"/>
              <a:gd name="connsiteX4-185" fmla="*/ 1766034 w 2156052"/>
              <a:gd name="connsiteY4-186" fmla="*/ 2335241 h 4179187"/>
              <a:gd name="connsiteX5-187" fmla="*/ 0 w 2156052"/>
              <a:gd name="connsiteY5-188" fmla="*/ 4179187 h 4179187"/>
              <a:gd name="connsiteX6-189" fmla="*/ 1957112 w 2156052"/>
              <a:gd name="connsiteY6-190" fmla="*/ 443915 h 4179187"/>
              <a:gd name="connsiteX7-191" fmla="*/ 1833965 w 2156052"/>
              <a:gd name="connsiteY7-192" fmla="*/ 425516 h 4179187"/>
              <a:gd name="connsiteX0-193" fmla="*/ 1833965 w 2156052"/>
              <a:gd name="connsiteY0-194" fmla="*/ 425516 h 4179187"/>
              <a:gd name="connsiteX1-195" fmla="*/ 1995009 w 2156052"/>
              <a:gd name="connsiteY1-196" fmla="*/ 0 h 4179187"/>
              <a:gd name="connsiteX2-197" fmla="*/ 2156052 w 2156052"/>
              <a:gd name="connsiteY2-198" fmla="*/ 425516 h 4179187"/>
              <a:gd name="connsiteX3-199" fmla="*/ 2019165 w 2156052"/>
              <a:gd name="connsiteY3-200" fmla="*/ 436931 h 4179187"/>
              <a:gd name="connsiteX4-201" fmla="*/ 1735762 w 2156052"/>
              <a:gd name="connsiteY4-202" fmla="*/ 2524875 h 4179187"/>
              <a:gd name="connsiteX5-203" fmla="*/ 0 w 2156052"/>
              <a:gd name="connsiteY5-204" fmla="*/ 4179187 h 4179187"/>
              <a:gd name="connsiteX6-205" fmla="*/ 1957112 w 2156052"/>
              <a:gd name="connsiteY6-206" fmla="*/ 443915 h 4179187"/>
              <a:gd name="connsiteX7-207" fmla="*/ 1833965 w 2156052"/>
              <a:gd name="connsiteY7-208" fmla="*/ 425516 h 4179187"/>
              <a:gd name="connsiteX0-209" fmla="*/ 1922469 w 2244556"/>
              <a:gd name="connsiteY0-210" fmla="*/ 425516 h 4263040"/>
              <a:gd name="connsiteX1-211" fmla="*/ 2083513 w 2244556"/>
              <a:gd name="connsiteY1-212" fmla="*/ 0 h 4263040"/>
              <a:gd name="connsiteX2-213" fmla="*/ 2244556 w 2244556"/>
              <a:gd name="connsiteY2-214" fmla="*/ 425516 h 4263040"/>
              <a:gd name="connsiteX3-215" fmla="*/ 2107669 w 2244556"/>
              <a:gd name="connsiteY3-216" fmla="*/ 436931 h 4263040"/>
              <a:gd name="connsiteX4-217" fmla="*/ 1824266 w 2244556"/>
              <a:gd name="connsiteY4-218" fmla="*/ 2524875 h 4263040"/>
              <a:gd name="connsiteX5-219" fmla="*/ 0 w 2244556"/>
              <a:gd name="connsiteY5-220" fmla="*/ 4263040 h 4263040"/>
              <a:gd name="connsiteX6-221" fmla="*/ 2045616 w 2244556"/>
              <a:gd name="connsiteY6-222" fmla="*/ 443915 h 4263040"/>
              <a:gd name="connsiteX7-223" fmla="*/ 1922469 w 2244556"/>
              <a:gd name="connsiteY7-224" fmla="*/ 425516 h 4263040"/>
              <a:gd name="connsiteX0-225" fmla="*/ 1922469 w 2244556"/>
              <a:gd name="connsiteY0-226" fmla="*/ 425516 h 4263040"/>
              <a:gd name="connsiteX1-227" fmla="*/ 2083513 w 2244556"/>
              <a:gd name="connsiteY1-228" fmla="*/ 0 h 4263040"/>
              <a:gd name="connsiteX2-229" fmla="*/ 2244556 w 2244556"/>
              <a:gd name="connsiteY2-230" fmla="*/ 425516 h 4263040"/>
              <a:gd name="connsiteX3-231" fmla="*/ 2107669 w 2244556"/>
              <a:gd name="connsiteY3-232" fmla="*/ 436931 h 4263040"/>
              <a:gd name="connsiteX4-233" fmla="*/ 1824266 w 2244556"/>
              <a:gd name="connsiteY4-234" fmla="*/ 2524875 h 4263040"/>
              <a:gd name="connsiteX5-235" fmla="*/ 0 w 2244556"/>
              <a:gd name="connsiteY5-236" fmla="*/ 4263040 h 4263040"/>
              <a:gd name="connsiteX6-237" fmla="*/ 2045616 w 2244556"/>
              <a:gd name="connsiteY6-238" fmla="*/ 443915 h 4263040"/>
              <a:gd name="connsiteX7-239" fmla="*/ 1922469 w 2244556"/>
              <a:gd name="connsiteY7-240" fmla="*/ 425516 h 4263040"/>
              <a:gd name="connsiteX0-241" fmla="*/ 1922469 w 2244556"/>
              <a:gd name="connsiteY0-242" fmla="*/ 425516 h 4263040"/>
              <a:gd name="connsiteX1-243" fmla="*/ 2083513 w 2244556"/>
              <a:gd name="connsiteY1-244" fmla="*/ 0 h 4263040"/>
              <a:gd name="connsiteX2-245" fmla="*/ 2244556 w 2244556"/>
              <a:gd name="connsiteY2-246" fmla="*/ 425516 h 4263040"/>
              <a:gd name="connsiteX3-247" fmla="*/ 2107669 w 2244556"/>
              <a:gd name="connsiteY3-248" fmla="*/ 436931 h 4263040"/>
              <a:gd name="connsiteX4-249" fmla="*/ 1824266 w 2244556"/>
              <a:gd name="connsiteY4-250" fmla="*/ 2524875 h 4263040"/>
              <a:gd name="connsiteX5-251" fmla="*/ 0 w 2244556"/>
              <a:gd name="connsiteY5-252" fmla="*/ 4263040 h 4263040"/>
              <a:gd name="connsiteX6-253" fmla="*/ 2045616 w 2244556"/>
              <a:gd name="connsiteY6-254" fmla="*/ 443915 h 4263040"/>
              <a:gd name="connsiteX7-255" fmla="*/ 1922469 w 2244556"/>
              <a:gd name="connsiteY7-256" fmla="*/ 425516 h 4263040"/>
              <a:gd name="connsiteX0-257" fmla="*/ 1922469 w 2244556"/>
              <a:gd name="connsiteY0-258" fmla="*/ 425516 h 4263040"/>
              <a:gd name="connsiteX1-259" fmla="*/ 2083513 w 2244556"/>
              <a:gd name="connsiteY1-260" fmla="*/ 0 h 4263040"/>
              <a:gd name="connsiteX2-261" fmla="*/ 2244556 w 2244556"/>
              <a:gd name="connsiteY2-262" fmla="*/ 425516 h 4263040"/>
              <a:gd name="connsiteX3-263" fmla="*/ 2107669 w 2244556"/>
              <a:gd name="connsiteY3-264" fmla="*/ 436931 h 4263040"/>
              <a:gd name="connsiteX4-265" fmla="*/ 1824266 w 2244556"/>
              <a:gd name="connsiteY4-266" fmla="*/ 2524875 h 4263040"/>
              <a:gd name="connsiteX5-267" fmla="*/ 0 w 2244556"/>
              <a:gd name="connsiteY5-268" fmla="*/ 4263040 h 4263040"/>
              <a:gd name="connsiteX6-269" fmla="*/ 2045616 w 2244556"/>
              <a:gd name="connsiteY6-270" fmla="*/ 443915 h 4263040"/>
              <a:gd name="connsiteX7-271" fmla="*/ 1922469 w 2244556"/>
              <a:gd name="connsiteY7-272" fmla="*/ 425516 h 4263040"/>
              <a:gd name="connsiteX0-273" fmla="*/ 1922469 w 2244556"/>
              <a:gd name="connsiteY0-274" fmla="*/ 425516 h 4263040"/>
              <a:gd name="connsiteX1-275" fmla="*/ 2083513 w 2244556"/>
              <a:gd name="connsiteY1-276" fmla="*/ 0 h 4263040"/>
              <a:gd name="connsiteX2-277" fmla="*/ 2244556 w 2244556"/>
              <a:gd name="connsiteY2-278" fmla="*/ 425516 h 4263040"/>
              <a:gd name="connsiteX3-279" fmla="*/ 2107669 w 2244556"/>
              <a:gd name="connsiteY3-280" fmla="*/ 436931 h 4263040"/>
              <a:gd name="connsiteX4-281" fmla="*/ 1824266 w 2244556"/>
              <a:gd name="connsiteY4-282" fmla="*/ 2524875 h 4263040"/>
              <a:gd name="connsiteX5-283" fmla="*/ 0 w 2244556"/>
              <a:gd name="connsiteY5-284" fmla="*/ 4263040 h 4263040"/>
              <a:gd name="connsiteX6-285" fmla="*/ 2009514 w 2244556"/>
              <a:gd name="connsiteY6-286" fmla="*/ 450128 h 4263040"/>
              <a:gd name="connsiteX7-287" fmla="*/ 1922469 w 2244556"/>
              <a:gd name="connsiteY7-288" fmla="*/ 425516 h 4263040"/>
              <a:gd name="connsiteX0-289" fmla="*/ 1922469 w 2244556"/>
              <a:gd name="connsiteY0-290" fmla="*/ 425516 h 4263040"/>
              <a:gd name="connsiteX1-291" fmla="*/ 2083513 w 2244556"/>
              <a:gd name="connsiteY1-292" fmla="*/ 0 h 4263040"/>
              <a:gd name="connsiteX2-293" fmla="*/ 2244556 w 2244556"/>
              <a:gd name="connsiteY2-294" fmla="*/ 425516 h 4263040"/>
              <a:gd name="connsiteX3-295" fmla="*/ 2107669 w 2244556"/>
              <a:gd name="connsiteY3-296" fmla="*/ 436931 h 4263040"/>
              <a:gd name="connsiteX4-297" fmla="*/ 1824266 w 2244556"/>
              <a:gd name="connsiteY4-298" fmla="*/ 2524875 h 4263040"/>
              <a:gd name="connsiteX5-299" fmla="*/ 0 w 2244556"/>
              <a:gd name="connsiteY5-300" fmla="*/ 4263040 h 4263040"/>
              <a:gd name="connsiteX6-301" fmla="*/ 2009514 w 2244556"/>
              <a:gd name="connsiteY6-302" fmla="*/ 450128 h 4263040"/>
              <a:gd name="connsiteX7-303" fmla="*/ 1922469 w 2244556"/>
              <a:gd name="connsiteY7-304" fmla="*/ 425516 h 4263040"/>
              <a:gd name="connsiteX0-305" fmla="*/ 1922469 w 2244556"/>
              <a:gd name="connsiteY0-306" fmla="*/ 425516 h 4263040"/>
              <a:gd name="connsiteX1-307" fmla="*/ 2083513 w 2244556"/>
              <a:gd name="connsiteY1-308" fmla="*/ 0 h 4263040"/>
              <a:gd name="connsiteX2-309" fmla="*/ 2244556 w 2244556"/>
              <a:gd name="connsiteY2-310" fmla="*/ 425516 h 4263040"/>
              <a:gd name="connsiteX3-311" fmla="*/ 2107669 w 2244556"/>
              <a:gd name="connsiteY3-312" fmla="*/ 436931 h 4263040"/>
              <a:gd name="connsiteX4-313" fmla="*/ 1824266 w 2244556"/>
              <a:gd name="connsiteY4-314" fmla="*/ 2524875 h 4263040"/>
              <a:gd name="connsiteX5-315" fmla="*/ 0 w 2244556"/>
              <a:gd name="connsiteY5-316" fmla="*/ 4263040 h 4263040"/>
              <a:gd name="connsiteX6-317" fmla="*/ 2009514 w 2244556"/>
              <a:gd name="connsiteY6-318" fmla="*/ 450128 h 4263040"/>
              <a:gd name="connsiteX7-319" fmla="*/ 1922469 w 2244556"/>
              <a:gd name="connsiteY7-320" fmla="*/ 425516 h 4263040"/>
              <a:gd name="connsiteX0-321" fmla="*/ 1922469 w 2244556"/>
              <a:gd name="connsiteY0-322" fmla="*/ 425516 h 4263040"/>
              <a:gd name="connsiteX1-323" fmla="*/ 2083513 w 2244556"/>
              <a:gd name="connsiteY1-324" fmla="*/ 0 h 4263040"/>
              <a:gd name="connsiteX2-325" fmla="*/ 2244556 w 2244556"/>
              <a:gd name="connsiteY2-326" fmla="*/ 425516 h 4263040"/>
              <a:gd name="connsiteX3-327" fmla="*/ 2107669 w 2244556"/>
              <a:gd name="connsiteY3-328" fmla="*/ 436931 h 4263040"/>
              <a:gd name="connsiteX4-329" fmla="*/ 1824266 w 2244556"/>
              <a:gd name="connsiteY4-330" fmla="*/ 2524875 h 4263040"/>
              <a:gd name="connsiteX5-331" fmla="*/ 0 w 2244556"/>
              <a:gd name="connsiteY5-332" fmla="*/ 4263040 h 4263040"/>
              <a:gd name="connsiteX6-333" fmla="*/ 2009514 w 2244556"/>
              <a:gd name="connsiteY6-334" fmla="*/ 450128 h 4263040"/>
              <a:gd name="connsiteX7-335" fmla="*/ 1922469 w 2244556"/>
              <a:gd name="connsiteY7-336" fmla="*/ 425516 h 4263040"/>
              <a:gd name="connsiteX0-337" fmla="*/ 1922469 w 2244556"/>
              <a:gd name="connsiteY0-338" fmla="*/ 425516 h 4263040"/>
              <a:gd name="connsiteX1-339" fmla="*/ 2083513 w 2244556"/>
              <a:gd name="connsiteY1-340" fmla="*/ 0 h 4263040"/>
              <a:gd name="connsiteX2-341" fmla="*/ 2244556 w 2244556"/>
              <a:gd name="connsiteY2-342" fmla="*/ 425516 h 4263040"/>
              <a:gd name="connsiteX3-343" fmla="*/ 2107669 w 2244556"/>
              <a:gd name="connsiteY3-344" fmla="*/ 436931 h 4263040"/>
              <a:gd name="connsiteX4-345" fmla="*/ 1824266 w 2244556"/>
              <a:gd name="connsiteY4-346" fmla="*/ 2524875 h 4263040"/>
              <a:gd name="connsiteX5-347" fmla="*/ 0 w 2244556"/>
              <a:gd name="connsiteY5-348" fmla="*/ 4263040 h 4263040"/>
              <a:gd name="connsiteX6-349" fmla="*/ 2009514 w 2244556"/>
              <a:gd name="connsiteY6-350" fmla="*/ 450128 h 4263040"/>
              <a:gd name="connsiteX7-351" fmla="*/ 1922469 w 2244556"/>
              <a:gd name="connsiteY7-352" fmla="*/ 425516 h 4263040"/>
              <a:gd name="connsiteX0-353" fmla="*/ 1922469 w 2244556"/>
              <a:gd name="connsiteY0-354" fmla="*/ 425516 h 4263040"/>
              <a:gd name="connsiteX1-355" fmla="*/ 2083513 w 2244556"/>
              <a:gd name="connsiteY1-356" fmla="*/ 0 h 4263040"/>
              <a:gd name="connsiteX2-357" fmla="*/ 2244556 w 2244556"/>
              <a:gd name="connsiteY2-358" fmla="*/ 425516 h 4263040"/>
              <a:gd name="connsiteX3-359" fmla="*/ 2107669 w 2244556"/>
              <a:gd name="connsiteY3-360" fmla="*/ 436931 h 4263040"/>
              <a:gd name="connsiteX4-361" fmla="*/ 1824266 w 2244556"/>
              <a:gd name="connsiteY4-362" fmla="*/ 2524875 h 4263040"/>
              <a:gd name="connsiteX5-363" fmla="*/ 0 w 2244556"/>
              <a:gd name="connsiteY5-364" fmla="*/ 4263040 h 4263040"/>
              <a:gd name="connsiteX6-365" fmla="*/ 2009514 w 2244556"/>
              <a:gd name="connsiteY6-366" fmla="*/ 450128 h 4263040"/>
              <a:gd name="connsiteX7-367" fmla="*/ 1922469 w 2244556"/>
              <a:gd name="connsiteY7-368" fmla="*/ 425516 h 4263040"/>
              <a:gd name="connsiteX0-369" fmla="*/ 1922469 w 2244556"/>
              <a:gd name="connsiteY0-370" fmla="*/ 425516 h 4263040"/>
              <a:gd name="connsiteX1-371" fmla="*/ 2083513 w 2244556"/>
              <a:gd name="connsiteY1-372" fmla="*/ 0 h 4263040"/>
              <a:gd name="connsiteX2-373" fmla="*/ 2244556 w 2244556"/>
              <a:gd name="connsiteY2-374" fmla="*/ 425516 h 4263040"/>
              <a:gd name="connsiteX3-375" fmla="*/ 2107669 w 2244556"/>
              <a:gd name="connsiteY3-376" fmla="*/ 436931 h 4263040"/>
              <a:gd name="connsiteX4-377" fmla="*/ 1824266 w 2244556"/>
              <a:gd name="connsiteY4-378" fmla="*/ 2524875 h 4263040"/>
              <a:gd name="connsiteX5-379" fmla="*/ 0 w 2244556"/>
              <a:gd name="connsiteY5-380" fmla="*/ 4263040 h 4263040"/>
              <a:gd name="connsiteX6-381" fmla="*/ 2009514 w 2244556"/>
              <a:gd name="connsiteY6-382" fmla="*/ 450128 h 4263040"/>
              <a:gd name="connsiteX7-383" fmla="*/ 1922469 w 2244556"/>
              <a:gd name="connsiteY7-384" fmla="*/ 425516 h 4263040"/>
              <a:gd name="connsiteX0-385" fmla="*/ 1922469 w 2244556"/>
              <a:gd name="connsiteY0-386" fmla="*/ 425516 h 4263040"/>
              <a:gd name="connsiteX1-387" fmla="*/ 2083513 w 2244556"/>
              <a:gd name="connsiteY1-388" fmla="*/ 0 h 4263040"/>
              <a:gd name="connsiteX2-389" fmla="*/ 2244556 w 2244556"/>
              <a:gd name="connsiteY2-390" fmla="*/ 425516 h 4263040"/>
              <a:gd name="connsiteX3-391" fmla="*/ 2107669 w 2244556"/>
              <a:gd name="connsiteY3-392" fmla="*/ 436931 h 4263040"/>
              <a:gd name="connsiteX4-393" fmla="*/ 1824266 w 2244556"/>
              <a:gd name="connsiteY4-394" fmla="*/ 2524875 h 4263040"/>
              <a:gd name="connsiteX5-395" fmla="*/ 0 w 2244556"/>
              <a:gd name="connsiteY5-396" fmla="*/ 4263040 h 4263040"/>
              <a:gd name="connsiteX6-397" fmla="*/ 2052405 w 2244556"/>
              <a:gd name="connsiteY6-398" fmla="*/ 325516 h 4263040"/>
              <a:gd name="connsiteX7-399" fmla="*/ 1922469 w 2244556"/>
              <a:gd name="connsiteY7-400" fmla="*/ 425516 h 4263040"/>
              <a:gd name="connsiteX0-401" fmla="*/ 1922469 w 2244556"/>
              <a:gd name="connsiteY0-402" fmla="*/ 425516 h 4263040"/>
              <a:gd name="connsiteX1-403" fmla="*/ 2083513 w 2244556"/>
              <a:gd name="connsiteY1-404" fmla="*/ 0 h 4263040"/>
              <a:gd name="connsiteX2-405" fmla="*/ 2244556 w 2244556"/>
              <a:gd name="connsiteY2-406" fmla="*/ 425516 h 4263040"/>
              <a:gd name="connsiteX3-407" fmla="*/ 2099513 w 2244556"/>
              <a:gd name="connsiteY3-408" fmla="*/ 339689 h 4263040"/>
              <a:gd name="connsiteX4-409" fmla="*/ 1824266 w 2244556"/>
              <a:gd name="connsiteY4-410" fmla="*/ 2524875 h 4263040"/>
              <a:gd name="connsiteX5-411" fmla="*/ 0 w 2244556"/>
              <a:gd name="connsiteY5-412" fmla="*/ 4263040 h 4263040"/>
              <a:gd name="connsiteX6-413" fmla="*/ 2052405 w 2244556"/>
              <a:gd name="connsiteY6-414" fmla="*/ 325516 h 4263040"/>
              <a:gd name="connsiteX7-415" fmla="*/ 1922469 w 2244556"/>
              <a:gd name="connsiteY7-416" fmla="*/ 425516 h 4263040"/>
              <a:gd name="connsiteX0-417" fmla="*/ 1735106 w 2057193"/>
              <a:gd name="connsiteY0-418" fmla="*/ 425516 h 4649389"/>
              <a:gd name="connsiteX1-419" fmla="*/ 1896150 w 2057193"/>
              <a:gd name="connsiteY1-420" fmla="*/ 0 h 4649389"/>
              <a:gd name="connsiteX2-421" fmla="*/ 2057193 w 2057193"/>
              <a:gd name="connsiteY2-422" fmla="*/ 425516 h 4649389"/>
              <a:gd name="connsiteX3-423" fmla="*/ 1912150 w 2057193"/>
              <a:gd name="connsiteY3-424" fmla="*/ 339689 h 4649389"/>
              <a:gd name="connsiteX4-425" fmla="*/ 1636903 w 2057193"/>
              <a:gd name="connsiteY4-426" fmla="*/ 2524875 h 4649389"/>
              <a:gd name="connsiteX5-427" fmla="*/ 0 w 2057193"/>
              <a:gd name="connsiteY5-428" fmla="*/ 4649389 h 4649389"/>
              <a:gd name="connsiteX6-429" fmla="*/ 1865042 w 2057193"/>
              <a:gd name="connsiteY6-430" fmla="*/ 325516 h 4649389"/>
              <a:gd name="connsiteX7-431" fmla="*/ 1735106 w 2057193"/>
              <a:gd name="connsiteY7-432" fmla="*/ 425516 h 4649389"/>
              <a:gd name="connsiteX0-433" fmla="*/ 1735106 w 2057193"/>
              <a:gd name="connsiteY0-434" fmla="*/ 425516 h 4649389"/>
              <a:gd name="connsiteX1-435" fmla="*/ 1896150 w 2057193"/>
              <a:gd name="connsiteY1-436" fmla="*/ 0 h 4649389"/>
              <a:gd name="connsiteX2-437" fmla="*/ 2057193 w 2057193"/>
              <a:gd name="connsiteY2-438" fmla="*/ 425516 h 4649389"/>
              <a:gd name="connsiteX3-439" fmla="*/ 1912150 w 2057193"/>
              <a:gd name="connsiteY3-440" fmla="*/ 339689 h 4649389"/>
              <a:gd name="connsiteX4-441" fmla="*/ 1629956 w 2057193"/>
              <a:gd name="connsiteY4-442" fmla="*/ 2889656 h 4649389"/>
              <a:gd name="connsiteX5-443" fmla="*/ 0 w 2057193"/>
              <a:gd name="connsiteY5-444" fmla="*/ 4649389 h 4649389"/>
              <a:gd name="connsiteX6-445" fmla="*/ 1865042 w 2057193"/>
              <a:gd name="connsiteY6-446" fmla="*/ 325516 h 4649389"/>
              <a:gd name="connsiteX7-447" fmla="*/ 1735106 w 2057193"/>
              <a:gd name="connsiteY7-448" fmla="*/ 425516 h 4649389"/>
              <a:gd name="connsiteX0-449" fmla="*/ 1735106 w 2057193"/>
              <a:gd name="connsiteY0-450" fmla="*/ 425516 h 4649389"/>
              <a:gd name="connsiteX1-451" fmla="*/ 1896150 w 2057193"/>
              <a:gd name="connsiteY1-452" fmla="*/ 0 h 4649389"/>
              <a:gd name="connsiteX2-453" fmla="*/ 2057193 w 2057193"/>
              <a:gd name="connsiteY2-454" fmla="*/ 425516 h 4649389"/>
              <a:gd name="connsiteX3-455" fmla="*/ 1912150 w 2057193"/>
              <a:gd name="connsiteY3-456" fmla="*/ 339689 h 4649389"/>
              <a:gd name="connsiteX4-457" fmla="*/ 1629956 w 2057193"/>
              <a:gd name="connsiteY4-458" fmla="*/ 2889656 h 4649389"/>
              <a:gd name="connsiteX5-459" fmla="*/ 0 w 2057193"/>
              <a:gd name="connsiteY5-460" fmla="*/ 4649389 h 4649389"/>
              <a:gd name="connsiteX6-461" fmla="*/ 1865042 w 2057193"/>
              <a:gd name="connsiteY6-462" fmla="*/ 325516 h 4649389"/>
              <a:gd name="connsiteX7-463" fmla="*/ 1735106 w 2057193"/>
              <a:gd name="connsiteY7-464" fmla="*/ 425516 h 4649389"/>
              <a:gd name="connsiteX0-465" fmla="*/ 1735106 w 2057193"/>
              <a:gd name="connsiteY0-466" fmla="*/ 425516 h 4649389"/>
              <a:gd name="connsiteX1-467" fmla="*/ 1896150 w 2057193"/>
              <a:gd name="connsiteY1-468" fmla="*/ 0 h 4649389"/>
              <a:gd name="connsiteX2-469" fmla="*/ 2057193 w 2057193"/>
              <a:gd name="connsiteY2-470" fmla="*/ 425516 h 4649389"/>
              <a:gd name="connsiteX3-471" fmla="*/ 1912150 w 2057193"/>
              <a:gd name="connsiteY3-472" fmla="*/ 339689 h 4649389"/>
              <a:gd name="connsiteX4-473" fmla="*/ 1629956 w 2057193"/>
              <a:gd name="connsiteY4-474" fmla="*/ 2889656 h 4649389"/>
              <a:gd name="connsiteX5-475" fmla="*/ 0 w 2057193"/>
              <a:gd name="connsiteY5-476" fmla="*/ 4649389 h 4649389"/>
              <a:gd name="connsiteX6-477" fmla="*/ 1865042 w 2057193"/>
              <a:gd name="connsiteY6-478" fmla="*/ 325516 h 4649389"/>
              <a:gd name="connsiteX7-479" fmla="*/ 1735106 w 2057193"/>
              <a:gd name="connsiteY7-480" fmla="*/ 425516 h 4649389"/>
              <a:gd name="connsiteX0-481" fmla="*/ 1735106 w 2057193"/>
              <a:gd name="connsiteY0-482" fmla="*/ 425516 h 4649389"/>
              <a:gd name="connsiteX1-483" fmla="*/ 1896150 w 2057193"/>
              <a:gd name="connsiteY1-484" fmla="*/ 0 h 4649389"/>
              <a:gd name="connsiteX2-485" fmla="*/ 2057193 w 2057193"/>
              <a:gd name="connsiteY2-486" fmla="*/ 425516 h 4649389"/>
              <a:gd name="connsiteX3-487" fmla="*/ 1912150 w 2057193"/>
              <a:gd name="connsiteY3-488" fmla="*/ 339689 h 4649389"/>
              <a:gd name="connsiteX4-489" fmla="*/ 1629956 w 2057193"/>
              <a:gd name="connsiteY4-490" fmla="*/ 2889656 h 4649389"/>
              <a:gd name="connsiteX5-491" fmla="*/ 0 w 2057193"/>
              <a:gd name="connsiteY5-492" fmla="*/ 4649389 h 4649389"/>
              <a:gd name="connsiteX6-493" fmla="*/ 1865042 w 2057193"/>
              <a:gd name="connsiteY6-494" fmla="*/ 325516 h 4649389"/>
              <a:gd name="connsiteX7-495" fmla="*/ 1735106 w 2057193"/>
              <a:gd name="connsiteY7-496" fmla="*/ 425516 h 4649389"/>
              <a:gd name="connsiteX0-497" fmla="*/ 1735106 w 2057193"/>
              <a:gd name="connsiteY0-498" fmla="*/ 425516 h 4649389"/>
              <a:gd name="connsiteX1-499" fmla="*/ 1896150 w 2057193"/>
              <a:gd name="connsiteY1-500" fmla="*/ 0 h 4649389"/>
              <a:gd name="connsiteX2-501" fmla="*/ 2057193 w 2057193"/>
              <a:gd name="connsiteY2-502" fmla="*/ 425516 h 4649389"/>
              <a:gd name="connsiteX3-503" fmla="*/ 1912150 w 2057193"/>
              <a:gd name="connsiteY3-504" fmla="*/ 339689 h 4649389"/>
              <a:gd name="connsiteX4-505" fmla="*/ 1629956 w 2057193"/>
              <a:gd name="connsiteY4-506" fmla="*/ 2889656 h 4649389"/>
              <a:gd name="connsiteX5-507" fmla="*/ 0 w 2057193"/>
              <a:gd name="connsiteY5-508" fmla="*/ 4649389 h 4649389"/>
              <a:gd name="connsiteX6-509" fmla="*/ 1865042 w 2057193"/>
              <a:gd name="connsiteY6-510" fmla="*/ 325516 h 4649389"/>
              <a:gd name="connsiteX7-511" fmla="*/ 1735106 w 2057193"/>
              <a:gd name="connsiteY7-512" fmla="*/ 425516 h 4649389"/>
              <a:gd name="connsiteX0-513" fmla="*/ 1735106 w 2057193"/>
              <a:gd name="connsiteY0-514" fmla="*/ 425516 h 4649389"/>
              <a:gd name="connsiteX1-515" fmla="*/ 1896150 w 2057193"/>
              <a:gd name="connsiteY1-516" fmla="*/ 0 h 4649389"/>
              <a:gd name="connsiteX2-517" fmla="*/ 2057193 w 2057193"/>
              <a:gd name="connsiteY2-518" fmla="*/ 425516 h 4649389"/>
              <a:gd name="connsiteX3-519" fmla="*/ 1912150 w 2057193"/>
              <a:gd name="connsiteY3-520" fmla="*/ 339689 h 4649389"/>
              <a:gd name="connsiteX4-521" fmla="*/ 1629956 w 2057193"/>
              <a:gd name="connsiteY4-522" fmla="*/ 2889656 h 4649389"/>
              <a:gd name="connsiteX5-523" fmla="*/ 0 w 2057193"/>
              <a:gd name="connsiteY5-524" fmla="*/ 4649389 h 4649389"/>
              <a:gd name="connsiteX6-525" fmla="*/ 1865042 w 2057193"/>
              <a:gd name="connsiteY6-526" fmla="*/ 325516 h 4649389"/>
              <a:gd name="connsiteX7-527" fmla="*/ 1735106 w 2057193"/>
              <a:gd name="connsiteY7-528" fmla="*/ 425516 h 4649389"/>
              <a:gd name="connsiteX0-529" fmla="*/ 2234563 w 2556650"/>
              <a:gd name="connsiteY0-530" fmla="*/ 425516 h 5207409"/>
              <a:gd name="connsiteX1-531" fmla="*/ 2395607 w 2556650"/>
              <a:gd name="connsiteY1-532" fmla="*/ 0 h 5207409"/>
              <a:gd name="connsiteX2-533" fmla="*/ 2556650 w 2556650"/>
              <a:gd name="connsiteY2-534" fmla="*/ 425516 h 5207409"/>
              <a:gd name="connsiteX3-535" fmla="*/ 2411607 w 2556650"/>
              <a:gd name="connsiteY3-536" fmla="*/ 339689 h 5207409"/>
              <a:gd name="connsiteX4-537" fmla="*/ 2129413 w 2556650"/>
              <a:gd name="connsiteY4-538" fmla="*/ 2889656 h 5207409"/>
              <a:gd name="connsiteX5-539" fmla="*/ 0 w 2556650"/>
              <a:gd name="connsiteY5-540" fmla="*/ 5207409 h 5207409"/>
              <a:gd name="connsiteX6-541" fmla="*/ 2364499 w 2556650"/>
              <a:gd name="connsiteY6-542" fmla="*/ 325516 h 5207409"/>
              <a:gd name="connsiteX7-543" fmla="*/ 2234563 w 2556650"/>
              <a:gd name="connsiteY7-544" fmla="*/ 425516 h 5207409"/>
              <a:gd name="connsiteX0-545" fmla="*/ 2236190 w 2558277"/>
              <a:gd name="connsiteY0-546" fmla="*/ 425516 h 5207409"/>
              <a:gd name="connsiteX1-547" fmla="*/ 2397234 w 2558277"/>
              <a:gd name="connsiteY1-548" fmla="*/ 0 h 5207409"/>
              <a:gd name="connsiteX2-549" fmla="*/ 2558277 w 2558277"/>
              <a:gd name="connsiteY2-550" fmla="*/ 425516 h 5207409"/>
              <a:gd name="connsiteX3-551" fmla="*/ 2413234 w 2558277"/>
              <a:gd name="connsiteY3-552" fmla="*/ 339689 h 5207409"/>
              <a:gd name="connsiteX4-553" fmla="*/ 2131040 w 2558277"/>
              <a:gd name="connsiteY4-554" fmla="*/ 2889656 h 5207409"/>
              <a:gd name="connsiteX5-555" fmla="*/ 1627 w 2558277"/>
              <a:gd name="connsiteY5-556" fmla="*/ 5207409 h 5207409"/>
              <a:gd name="connsiteX6-557" fmla="*/ 2366126 w 2558277"/>
              <a:gd name="connsiteY6-558" fmla="*/ 325516 h 5207409"/>
              <a:gd name="connsiteX7-559" fmla="*/ 2236190 w 2558277"/>
              <a:gd name="connsiteY7-560" fmla="*/ 425516 h 5207409"/>
              <a:gd name="connsiteX0-561" fmla="*/ 2262139 w 2584226"/>
              <a:gd name="connsiteY0-562" fmla="*/ 425516 h 5207409"/>
              <a:gd name="connsiteX1-563" fmla="*/ 2423183 w 2584226"/>
              <a:gd name="connsiteY1-564" fmla="*/ 0 h 5207409"/>
              <a:gd name="connsiteX2-565" fmla="*/ 2584226 w 2584226"/>
              <a:gd name="connsiteY2-566" fmla="*/ 425516 h 5207409"/>
              <a:gd name="connsiteX3-567" fmla="*/ 2439183 w 2584226"/>
              <a:gd name="connsiteY3-568" fmla="*/ 339689 h 5207409"/>
              <a:gd name="connsiteX4-569" fmla="*/ 2156989 w 2584226"/>
              <a:gd name="connsiteY4-570" fmla="*/ 2889656 h 5207409"/>
              <a:gd name="connsiteX5-571" fmla="*/ 27576 w 2584226"/>
              <a:gd name="connsiteY5-572" fmla="*/ 5207409 h 5207409"/>
              <a:gd name="connsiteX6-573" fmla="*/ 2392075 w 2584226"/>
              <a:gd name="connsiteY6-574" fmla="*/ 325516 h 5207409"/>
              <a:gd name="connsiteX7-575" fmla="*/ 2262139 w 2584226"/>
              <a:gd name="connsiteY7-576" fmla="*/ 425516 h 5207409"/>
              <a:gd name="connsiteX0-577" fmla="*/ 2262139 w 2584226"/>
              <a:gd name="connsiteY0-578" fmla="*/ 425516 h 5207409"/>
              <a:gd name="connsiteX1-579" fmla="*/ 2423183 w 2584226"/>
              <a:gd name="connsiteY1-580" fmla="*/ 0 h 5207409"/>
              <a:gd name="connsiteX2-581" fmla="*/ 2584226 w 2584226"/>
              <a:gd name="connsiteY2-582" fmla="*/ 425516 h 5207409"/>
              <a:gd name="connsiteX3-583" fmla="*/ 2439183 w 2584226"/>
              <a:gd name="connsiteY3-584" fmla="*/ 339689 h 5207409"/>
              <a:gd name="connsiteX4-585" fmla="*/ 2025462 w 2584226"/>
              <a:gd name="connsiteY4-586" fmla="*/ 3397933 h 5207409"/>
              <a:gd name="connsiteX5-587" fmla="*/ 27576 w 2584226"/>
              <a:gd name="connsiteY5-588" fmla="*/ 5207409 h 5207409"/>
              <a:gd name="connsiteX6-589" fmla="*/ 2392075 w 2584226"/>
              <a:gd name="connsiteY6-590" fmla="*/ 325516 h 5207409"/>
              <a:gd name="connsiteX7-591" fmla="*/ 2262139 w 2584226"/>
              <a:gd name="connsiteY7-592" fmla="*/ 425516 h 52074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584226" h="5207409">
                <a:moveTo>
                  <a:pt x="2262139" y="425516"/>
                </a:moveTo>
                <a:lnTo>
                  <a:pt x="2423183" y="0"/>
                </a:lnTo>
                <a:lnTo>
                  <a:pt x="2584226" y="425516"/>
                </a:lnTo>
                <a:lnTo>
                  <a:pt x="2439183" y="339689"/>
                </a:lnTo>
                <a:cubicBezTo>
                  <a:pt x="2492833" y="1871003"/>
                  <a:pt x="2213747" y="3106496"/>
                  <a:pt x="2025462" y="3397933"/>
                </a:cubicBezTo>
                <a:lnTo>
                  <a:pt x="27576" y="5207409"/>
                </a:lnTo>
                <a:cubicBezTo>
                  <a:pt x="-301807" y="4247009"/>
                  <a:pt x="2428948" y="1642071"/>
                  <a:pt x="2392075" y="325516"/>
                </a:cubicBezTo>
                <a:lnTo>
                  <a:pt x="2262139" y="425516"/>
                </a:lnTo>
                <a:close/>
              </a:path>
            </a:pathLst>
          </a:custGeom>
          <a:gradFill>
            <a:gsLst>
              <a:gs pos="78000">
                <a:schemeClr val="bg1">
                  <a:alpha val="0"/>
                </a:schemeClr>
              </a:gs>
              <a:gs pos="14000">
                <a:srgbClr val="5B9BD5">
                  <a:alpha val="28000"/>
                </a:srgbClr>
              </a:gs>
            </a:gsLst>
            <a:lin ang="48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a:p>
        </p:txBody>
      </p:sp>
      <p:pic>
        <p:nvPicPr>
          <p:cNvPr id="5" name="图片 4"/>
          <p:cNvPicPr>
            <a:picLocks noChangeAspect="1"/>
          </p:cNvPicPr>
          <p:nvPr/>
        </p:nvPicPr>
        <p:blipFill>
          <a:blip r:embed="rId4"/>
          <a:stretch>
            <a:fillRect/>
          </a:stretch>
        </p:blipFill>
        <p:spPr>
          <a:xfrm>
            <a:off x="652145" y="2445385"/>
            <a:ext cx="5222240" cy="39166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fltVal val="0"/>
                                          </p:val>
                                        </p:tav>
                                        <p:tav tm="100000">
                                          <p:val>
                                            <p:strVal val="#ppt_w"/>
                                          </p:val>
                                        </p:tav>
                                      </p:tavLst>
                                    </p:anim>
                                    <p:anim calcmode="lin" valueType="num">
                                      <p:cBhvr>
                                        <p:cTn id="32" dur="500" fill="hold"/>
                                        <p:tgtEl>
                                          <p:spTgt spid="66"/>
                                        </p:tgtEl>
                                        <p:attrNameLst>
                                          <p:attrName>ppt_h</p:attrName>
                                        </p:attrNameLst>
                                      </p:cBhvr>
                                      <p:tavLst>
                                        <p:tav tm="0">
                                          <p:val>
                                            <p:fltVal val="0"/>
                                          </p:val>
                                        </p:tav>
                                        <p:tav tm="100000">
                                          <p:val>
                                            <p:strVal val="#ppt_h"/>
                                          </p:val>
                                        </p:tav>
                                      </p:tavLst>
                                    </p:anim>
                                    <p:animEffect transition="in" filter="fade">
                                      <p:cBhvr>
                                        <p:cTn id="3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 name="组合 214"/>
          <p:cNvGrpSpPr/>
          <p:nvPr/>
        </p:nvGrpSpPr>
        <p:grpSpPr>
          <a:xfrm>
            <a:off x="3225800" y="2093595"/>
            <a:ext cx="8012430" cy="4337050"/>
            <a:chOff x="5080" y="3297"/>
            <a:chExt cx="12618" cy="6830"/>
          </a:xfrm>
        </p:grpSpPr>
        <p:sp>
          <p:nvSpPr>
            <p:cNvPr id="187" name="Rectangle 61"/>
            <p:cNvSpPr/>
            <p:nvPr/>
          </p:nvSpPr>
          <p:spPr>
            <a:xfrm>
              <a:off x="5080" y="9527"/>
              <a:ext cx="6039" cy="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en-US"/>
            </a:p>
          </p:txBody>
        </p:sp>
        <p:sp>
          <p:nvSpPr>
            <p:cNvPr id="169" name="Freeform 169"/>
            <p:cNvSpPr/>
            <p:nvPr/>
          </p:nvSpPr>
          <p:spPr bwMode="auto">
            <a:xfrm>
              <a:off x="10726" y="3297"/>
              <a:ext cx="6973" cy="6830"/>
            </a:xfrm>
            <a:custGeom>
              <a:avLst/>
              <a:gdLst>
                <a:gd name="T0" fmla="*/ 1395 w 1395"/>
                <a:gd name="T1" fmla="*/ 136 h 1366"/>
                <a:gd name="T2" fmla="*/ 1270 w 1395"/>
                <a:gd name="T3" fmla="*/ 0 h 1366"/>
                <a:gd name="T4" fmla="*/ 1145 w 1395"/>
                <a:gd name="T5" fmla="*/ 136 h 1366"/>
                <a:gd name="T6" fmla="*/ 1210 w 1395"/>
                <a:gd name="T7" fmla="*/ 136 h 1366"/>
                <a:gd name="T8" fmla="*/ 1210 w 1395"/>
                <a:gd name="T9" fmla="*/ 1135 h 1366"/>
                <a:gd name="T10" fmla="*/ 1100 w 1395"/>
                <a:gd name="T11" fmla="*/ 1246 h 1366"/>
                <a:gd name="T12" fmla="*/ 0 w 1395"/>
                <a:gd name="T13" fmla="*/ 1246 h 1366"/>
                <a:gd name="T14" fmla="*/ 0 w 1395"/>
                <a:gd name="T15" fmla="*/ 1366 h 1366"/>
                <a:gd name="T16" fmla="*/ 1100 w 1395"/>
                <a:gd name="T17" fmla="*/ 1366 h 1366"/>
                <a:gd name="T18" fmla="*/ 1330 w 1395"/>
                <a:gd name="T19" fmla="*/ 1135 h 1366"/>
                <a:gd name="T20" fmla="*/ 1330 w 1395"/>
                <a:gd name="T21" fmla="*/ 136 h 1366"/>
                <a:gd name="T22" fmla="*/ 1395 w 1395"/>
                <a:gd name="T23" fmla="*/ 136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5" h="1366">
                  <a:moveTo>
                    <a:pt x="1395" y="136"/>
                  </a:moveTo>
                  <a:cubicBezTo>
                    <a:pt x="1270" y="0"/>
                    <a:pt x="1270" y="0"/>
                    <a:pt x="1270" y="0"/>
                  </a:cubicBezTo>
                  <a:cubicBezTo>
                    <a:pt x="1145" y="136"/>
                    <a:pt x="1145" y="136"/>
                    <a:pt x="1145" y="136"/>
                  </a:cubicBezTo>
                  <a:cubicBezTo>
                    <a:pt x="1210" y="136"/>
                    <a:pt x="1210" y="136"/>
                    <a:pt x="1210" y="136"/>
                  </a:cubicBezTo>
                  <a:cubicBezTo>
                    <a:pt x="1210" y="1135"/>
                    <a:pt x="1210" y="1135"/>
                    <a:pt x="1210" y="1135"/>
                  </a:cubicBezTo>
                  <a:cubicBezTo>
                    <a:pt x="1210" y="1196"/>
                    <a:pt x="1161" y="1246"/>
                    <a:pt x="1100" y="1246"/>
                  </a:cubicBezTo>
                  <a:cubicBezTo>
                    <a:pt x="0" y="1246"/>
                    <a:pt x="0" y="1246"/>
                    <a:pt x="0" y="1246"/>
                  </a:cubicBezTo>
                  <a:cubicBezTo>
                    <a:pt x="0" y="1366"/>
                    <a:pt x="0" y="1366"/>
                    <a:pt x="0" y="1366"/>
                  </a:cubicBezTo>
                  <a:cubicBezTo>
                    <a:pt x="1100" y="1366"/>
                    <a:pt x="1100" y="1366"/>
                    <a:pt x="1100" y="1366"/>
                  </a:cubicBezTo>
                  <a:cubicBezTo>
                    <a:pt x="1227" y="1366"/>
                    <a:pt x="1330" y="1262"/>
                    <a:pt x="1330" y="1135"/>
                  </a:cubicBezTo>
                  <a:cubicBezTo>
                    <a:pt x="1330" y="136"/>
                    <a:pt x="1330" y="136"/>
                    <a:pt x="1330" y="136"/>
                  </a:cubicBezTo>
                  <a:lnTo>
                    <a:pt x="1395" y="13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en-US"/>
            </a:p>
          </p:txBody>
        </p:sp>
      </p:gr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大干项目，大抓招商</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的浓厚氛围。</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594995" y="1407365"/>
            <a:ext cx="6144895" cy="486000"/>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（一）外市开发区先进经验——我们看到了什么？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155" name="椭圆 154"/>
          <p:cNvSpPr/>
          <p:nvPr/>
        </p:nvSpPr>
        <p:spPr bwMode="auto">
          <a:xfrm>
            <a:off x="1183640" y="2785745"/>
            <a:ext cx="3627120" cy="3642995"/>
          </a:xfrm>
          <a:prstGeom prst="ellipse">
            <a:avLst/>
          </a:prstGeom>
          <a:solidFill>
            <a:schemeClr val="bg1"/>
          </a:solidFill>
          <a:ln w="12700" cap="flat" cmpd="sng" algn="ctr">
            <a:solidFill>
              <a:schemeClr val="bg1">
                <a:lumMod val="75000"/>
              </a:schemeClr>
            </a:solidFill>
            <a:prstDash val="sysDash"/>
          </a:ln>
          <a:effectLst/>
        </p:spPr>
        <p:txBody>
          <a:bodyPr lIns="89477" tIns="44738" rIns="89477" bIns="44738"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13" name="组合 112"/>
          <p:cNvGrpSpPr/>
          <p:nvPr/>
        </p:nvGrpSpPr>
        <p:grpSpPr>
          <a:xfrm rot="0">
            <a:off x="1160780" y="3153410"/>
            <a:ext cx="2819400" cy="2828290"/>
            <a:chOff x="7199" y="1976"/>
            <a:chExt cx="5619" cy="5637"/>
          </a:xfrm>
        </p:grpSpPr>
        <p:sp>
          <p:nvSpPr>
            <p:cNvPr id="108" name="等腰三角形 21"/>
            <p:cNvSpPr/>
            <p:nvPr/>
          </p:nvSpPr>
          <p:spPr bwMode="auto">
            <a:xfrm rot="5160000">
              <a:off x="7257" y="2421"/>
              <a:ext cx="4340" cy="4457"/>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rgbClr val="E6E6E6"/>
              </a:solidFill>
              <a:prstDash val="solid"/>
              <a:round/>
            </a:ln>
          </p:spPr>
          <p:txBody>
            <a:bodyPr vert="eaVert" lIns="89477" tIns="44738" rIns="89477" bIns="44738"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9" name="椭圆 108"/>
            <p:cNvSpPr/>
            <p:nvPr/>
          </p:nvSpPr>
          <p:spPr bwMode="auto">
            <a:xfrm>
              <a:off x="7203" y="1976"/>
              <a:ext cx="5615" cy="5637"/>
            </a:xfrm>
            <a:prstGeom prst="ellipse">
              <a:avLst/>
            </a:prstGeom>
            <a:noFill/>
            <a:ln w="25400" cap="flat" cmpd="sng" algn="ctr">
              <a:solidFill>
                <a:schemeClr val="bg1">
                  <a:lumMod val="50000"/>
                </a:schemeClr>
              </a:solidFill>
              <a:prstDash val="solid"/>
            </a:ln>
            <a:effectLst/>
          </p:spPr>
          <p:txBody>
            <a:bodyPr lIns="89477" tIns="44738" rIns="89477" bIns="44738"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110" name="直接连接符 109"/>
            <p:cNvCxnSpPr>
              <a:cxnSpLocks noChangeShapeType="1"/>
            </p:cNvCxnSpPr>
            <p:nvPr/>
          </p:nvCxnSpPr>
          <p:spPr bwMode="auto">
            <a:xfrm>
              <a:off x="8235" y="3167"/>
              <a:ext cx="880" cy="415"/>
            </a:xfrm>
            <a:prstGeom prst="line">
              <a:avLst/>
            </a:prstGeom>
            <a:noFill/>
            <a:ln w="12700" algn="ctr">
              <a:solidFill>
                <a:schemeClr val="bg1">
                  <a:lumMod val="50000"/>
                </a:schemeClr>
              </a:solidFill>
              <a:round/>
              <a:headEnd type="none" w="med" len="med"/>
              <a:tailEnd type="arrow" w="med" len="med"/>
            </a:ln>
          </p:spPr>
        </p:cxnSp>
        <p:cxnSp>
          <p:nvCxnSpPr>
            <p:cNvPr id="111" name="直接连接符 110"/>
            <p:cNvCxnSpPr>
              <a:cxnSpLocks noChangeShapeType="1"/>
            </p:cNvCxnSpPr>
            <p:nvPr/>
          </p:nvCxnSpPr>
          <p:spPr bwMode="auto">
            <a:xfrm>
              <a:off x="7670" y="4490"/>
              <a:ext cx="1116" cy="0"/>
            </a:xfrm>
            <a:prstGeom prst="line">
              <a:avLst/>
            </a:prstGeom>
            <a:noFill/>
            <a:ln w="12700" algn="ctr">
              <a:solidFill>
                <a:schemeClr val="bg1">
                  <a:lumMod val="50000"/>
                </a:schemeClr>
              </a:solidFill>
              <a:round/>
              <a:headEnd type="none" w="med" len="med"/>
              <a:tailEnd type="arrow" w="med" len="med"/>
            </a:ln>
          </p:spPr>
        </p:cxnSp>
        <p:cxnSp>
          <p:nvCxnSpPr>
            <p:cNvPr id="112" name="直接连接符 111"/>
            <p:cNvCxnSpPr>
              <a:cxnSpLocks noChangeShapeType="1"/>
            </p:cNvCxnSpPr>
            <p:nvPr/>
          </p:nvCxnSpPr>
          <p:spPr bwMode="auto">
            <a:xfrm flipV="1">
              <a:off x="8098" y="5313"/>
              <a:ext cx="909" cy="483"/>
            </a:xfrm>
            <a:prstGeom prst="line">
              <a:avLst/>
            </a:prstGeom>
            <a:noFill/>
            <a:ln w="12700" algn="ctr">
              <a:solidFill>
                <a:schemeClr val="bg1">
                  <a:lumMod val="50000"/>
                </a:schemeClr>
              </a:solidFill>
              <a:round/>
              <a:headEnd type="none" w="med" len="med"/>
              <a:tailEnd type="arrow" w="med" len="med"/>
            </a:ln>
          </p:spPr>
        </p:cxnSp>
      </p:grpSp>
      <p:grpSp>
        <p:nvGrpSpPr>
          <p:cNvPr id="58" name="组合 57"/>
          <p:cNvGrpSpPr/>
          <p:nvPr/>
        </p:nvGrpSpPr>
        <p:grpSpPr>
          <a:xfrm>
            <a:off x="723265" y="3282315"/>
            <a:ext cx="1113155" cy="2343785"/>
            <a:chOff x="1139" y="5169"/>
            <a:chExt cx="1753" cy="3691"/>
          </a:xfrm>
        </p:grpSpPr>
        <p:grpSp>
          <p:nvGrpSpPr>
            <p:cNvPr id="116" name="组合 115"/>
            <p:cNvGrpSpPr/>
            <p:nvPr/>
          </p:nvGrpSpPr>
          <p:grpSpPr>
            <a:xfrm rot="0">
              <a:off x="1828" y="5169"/>
              <a:ext cx="1065" cy="1071"/>
              <a:chOff x="6987" y="2631"/>
              <a:chExt cx="1173" cy="1178"/>
            </a:xfrm>
          </p:grpSpPr>
          <p:sp>
            <p:nvSpPr>
              <p:cNvPr id="114" name="Oval 19"/>
              <p:cNvSpPr>
                <a:spLocks noChangeArrowheads="1"/>
              </p:cNvSpPr>
              <p:nvPr/>
            </p:nvSpPr>
            <p:spPr bwMode="auto">
              <a:xfrm>
                <a:off x="6987" y="2631"/>
                <a:ext cx="1173" cy="1178"/>
              </a:xfrm>
              <a:prstGeom prst="ellipse">
                <a:avLst/>
              </a:prstGeom>
              <a:solidFill>
                <a:srgbClr val="5584D9"/>
              </a:solidFill>
              <a:ln w="9525">
                <a:noFill/>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5" name="文本框 114"/>
              <p:cNvSpPr txBox="1"/>
              <p:nvPr/>
            </p:nvSpPr>
            <p:spPr>
              <a:xfrm>
                <a:off x="7201" y="3042"/>
                <a:ext cx="746" cy="355"/>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1400" kern="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济宁</a:t>
                </a:r>
                <a:endParaRPr lang="zh-CN" altLang="en-US" sz="1400" kern="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25" name="组合 124"/>
            <p:cNvGrpSpPr/>
            <p:nvPr/>
          </p:nvGrpSpPr>
          <p:grpSpPr>
            <a:xfrm rot="0">
              <a:off x="1139" y="6471"/>
              <a:ext cx="1065" cy="1071"/>
              <a:chOff x="6696" y="3667"/>
              <a:chExt cx="824" cy="828"/>
            </a:xfrm>
          </p:grpSpPr>
          <p:sp>
            <p:nvSpPr>
              <p:cNvPr id="118" name="Oval 19"/>
              <p:cNvSpPr>
                <a:spLocks noChangeArrowheads="1"/>
              </p:cNvSpPr>
              <p:nvPr/>
            </p:nvSpPr>
            <p:spPr bwMode="auto">
              <a:xfrm>
                <a:off x="6696" y="3667"/>
                <a:ext cx="824" cy="828"/>
              </a:xfrm>
              <a:prstGeom prst="ellipse">
                <a:avLst/>
              </a:prstGeom>
              <a:solidFill>
                <a:schemeClr val="bg1">
                  <a:lumMod val="65000"/>
                </a:schemeClr>
              </a:solidFill>
              <a:ln w="9525">
                <a:noFill/>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3" name="文本框 122"/>
              <p:cNvSpPr txBox="1"/>
              <p:nvPr/>
            </p:nvSpPr>
            <p:spPr>
              <a:xfrm>
                <a:off x="6846" y="3956"/>
                <a:ext cx="524" cy="250"/>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1400" kern="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枣庄</a:t>
                </a:r>
                <a:endParaRPr lang="zh-CN" altLang="en-US" sz="1400" kern="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26" name="组合 125"/>
            <p:cNvGrpSpPr/>
            <p:nvPr/>
          </p:nvGrpSpPr>
          <p:grpSpPr>
            <a:xfrm rot="0">
              <a:off x="1730" y="7790"/>
              <a:ext cx="1065" cy="1071"/>
              <a:chOff x="7010" y="4702"/>
              <a:chExt cx="824" cy="828"/>
            </a:xfrm>
          </p:grpSpPr>
          <p:sp>
            <p:nvSpPr>
              <p:cNvPr id="121" name="Oval 19"/>
              <p:cNvSpPr>
                <a:spLocks noChangeArrowheads="1"/>
              </p:cNvSpPr>
              <p:nvPr/>
            </p:nvSpPr>
            <p:spPr bwMode="auto">
              <a:xfrm>
                <a:off x="7010" y="4702"/>
                <a:ext cx="824" cy="828"/>
              </a:xfrm>
              <a:prstGeom prst="ellipse">
                <a:avLst/>
              </a:prstGeom>
              <a:gradFill>
                <a:gsLst>
                  <a:gs pos="0">
                    <a:srgbClr val="1CABAD"/>
                  </a:gs>
                  <a:gs pos="100000">
                    <a:srgbClr val="1CABAD"/>
                  </a:gs>
                </a:gsLst>
                <a:lin ang="5400000" scaled="0"/>
              </a:gradFill>
              <a:ln w="9525">
                <a:noFill/>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4" name="文本框 123"/>
              <p:cNvSpPr txBox="1"/>
              <p:nvPr/>
            </p:nvSpPr>
            <p:spPr>
              <a:xfrm>
                <a:off x="7031" y="4991"/>
                <a:ext cx="782" cy="250"/>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1400" kern="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临沂</a:t>
                </a:r>
                <a:endParaRPr lang="zh-CN" altLang="en-US" sz="1400" kern="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152" name="组合 151"/>
          <p:cNvGrpSpPr/>
          <p:nvPr/>
        </p:nvGrpSpPr>
        <p:grpSpPr>
          <a:xfrm rot="0">
            <a:off x="2091690" y="3888105"/>
            <a:ext cx="1352550" cy="1358265"/>
            <a:chOff x="8163" y="3576"/>
            <a:chExt cx="1647" cy="1654"/>
          </a:xfrm>
        </p:grpSpPr>
        <p:grpSp>
          <p:nvGrpSpPr>
            <p:cNvPr id="127" name="组合 126"/>
            <p:cNvGrpSpPr/>
            <p:nvPr/>
          </p:nvGrpSpPr>
          <p:grpSpPr>
            <a:xfrm>
              <a:off x="8163" y="3576"/>
              <a:ext cx="1647" cy="1654"/>
              <a:chOff x="5014912" y="2584450"/>
              <a:chExt cx="2105025" cy="2105025"/>
            </a:xfrm>
          </p:grpSpPr>
          <p:sp>
            <p:nvSpPr>
              <p:cNvPr id="128" name="Oval 19"/>
              <p:cNvSpPr>
                <a:spLocks noChangeArrowheads="1"/>
              </p:cNvSpPr>
              <p:nvPr/>
            </p:nvSpPr>
            <p:spPr bwMode="auto">
              <a:xfrm>
                <a:off x="5014912" y="2584450"/>
                <a:ext cx="2105025" cy="2105025"/>
              </a:xfrm>
              <a:prstGeom prst="ellipse">
                <a:avLst/>
              </a:prstGeom>
              <a:solidFill>
                <a:schemeClr val="bg1">
                  <a:lumMod val="50000"/>
                </a:schemeClr>
              </a:solidFill>
              <a:ln w="3175" cap="flat" cmpd="sng" algn="ctr">
                <a:noFill/>
                <a:prstDash val="solid"/>
              </a:ln>
              <a:effectLst/>
            </p:spPr>
            <p:txBody>
              <a:bodyPr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0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9" name="Oval 19"/>
              <p:cNvSpPr>
                <a:spLocks noChangeArrowheads="1"/>
              </p:cNvSpPr>
              <p:nvPr/>
            </p:nvSpPr>
            <p:spPr bwMode="auto">
              <a:xfrm>
                <a:off x="5377891" y="2945894"/>
                <a:ext cx="1403350" cy="1403774"/>
              </a:xfrm>
              <a:prstGeom prst="ellipse">
                <a:avLst/>
              </a:prstGeom>
              <a:solidFill>
                <a:schemeClr val="bg1"/>
              </a:solidFill>
              <a:ln w="3175" cap="flat" cmpd="sng" algn="ctr">
                <a:solidFill>
                  <a:srgbClr val="D7D7D7"/>
                </a:solidFill>
                <a:prstDash val="solid"/>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30" name="文本框 129"/>
            <p:cNvSpPr txBox="1"/>
            <p:nvPr/>
          </p:nvSpPr>
          <p:spPr>
            <a:xfrm>
              <a:off x="8235" y="4051"/>
              <a:ext cx="1489" cy="636"/>
            </a:xfrm>
            <a:prstGeom prst="rect">
              <a:avLst/>
            </a:prstGeom>
            <a:noFill/>
            <a:ln w="9525">
              <a:noFill/>
            </a:ln>
          </p:spPr>
          <p:txBody>
            <a:bodyPr wrap="square">
              <a:spAutoFit/>
            </a:bodyPr>
            <a:p>
              <a:pPr marL="0" indent="0" algn="ctr"/>
              <a:r>
                <a:rPr lang="zh-CN" sz="1400" b="1">
                  <a:solidFill>
                    <a:srgbClr val="C00000"/>
                  </a:solidFill>
                  <a:latin typeface="微软雅黑" panose="020B0503020204020204" pitchFamily="34" charset="-122"/>
                  <a:ea typeface="微软雅黑" panose="020B0503020204020204" pitchFamily="34" charset="-122"/>
                </a:rPr>
                <a:t>坚持项</a:t>
              </a:r>
              <a:endParaRPr lang="zh-CN" sz="1400" b="1">
                <a:solidFill>
                  <a:srgbClr val="C00000"/>
                </a:solidFill>
                <a:latin typeface="微软雅黑" panose="020B0503020204020204" pitchFamily="34" charset="-122"/>
                <a:ea typeface="微软雅黑" panose="020B0503020204020204" pitchFamily="34" charset="-122"/>
              </a:endParaRPr>
            </a:p>
            <a:p>
              <a:pPr marL="0" indent="0" algn="ctr"/>
              <a:r>
                <a:rPr lang="zh-CN" sz="1400" b="1">
                  <a:solidFill>
                    <a:srgbClr val="C00000"/>
                  </a:solidFill>
                  <a:latin typeface="微软雅黑" panose="020B0503020204020204" pitchFamily="34" charset="-122"/>
                  <a:ea typeface="微软雅黑" panose="020B0503020204020204" pitchFamily="34" charset="-122"/>
                </a:rPr>
                <a:t>目为王</a:t>
              </a:r>
              <a:endParaRPr lang="zh-CN" sz="1400" b="1">
                <a:solidFill>
                  <a:srgbClr val="C00000"/>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rot="0">
            <a:off x="3860800" y="2971165"/>
            <a:ext cx="615950" cy="619125"/>
            <a:chOff x="6987" y="2631"/>
            <a:chExt cx="1173" cy="1178"/>
          </a:xfrm>
        </p:grpSpPr>
        <p:sp>
          <p:nvSpPr>
            <p:cNvPr id="138" name="Oval 19"/>
            <p:cNvSpPr>
              <a:spLocks noChangeArrowheads="1"/>
            </p:cNvSpPr>
            <p:nvPr/>
          </p:nvSpPr>
          <p:spPr bwMode="auto">
            <a:xfrm>
              <a:off x="6987" y="2631"/>
              <a:ext cx="1173" cy="1178"/>
            </a:xfrm>
            <a:prstGeom prst="ellipse">
              <a:avLst/>
            </a:prstGeom>
            <a:solidFill>
              <a:schemeClr val="accent1">
                <a:lumMod val="20000"/>
                <a:lumOff val="80000"/>
              </a:schemeClr>
            </a:solidFill>
            <a:ln w="12700" cmpd="sng">
              <a:solidFill>
                <a:srgbClr val="1CABAD"/>
              </a:solidFill>
              <a:prstDash val="sysDot"/>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9" name="文本框 138"/>
            <p:cNvSpPr txBox="1"/>
            <p:nvPr/>
          </p:nvSpPr>
          <p:spPr>
            <a:xfrm>
              <a:off x="7201" y="3025"/>
              <a:ext cx="746" cy="390"/>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四</a:t>
              </a:r>
              <a:endPar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40" name="组合 139"/>
          <p:cNvGrpSpPr/>
          <p:nvPr/>
        </p:nvGrpSpPr>
        <p:grpSpPr>
          <a:xfrm rot="0">
            <a:off x="4445000" y="3724275"/>
            <a:ext cx="615950" cy="619125"/>
            <a:chOff x="6987" y="2631"/>
            <a:chExt cx="1173" cy="1178"/>
          </a:xfrm>
        </p:grpSpPr>
        <p:sp>
          <p:nvSpPr>
            <p:cNvPr id="141" name="Oval 19"/>
            <p:cNvSpPr>
              <a:spLocks noChangeArrowheads="1"/>
            </p:cNvSpPr>
            <p:nvPr/>
          </p:nvSpPr>
          <p:spPr bwMode="auto">
            <a:xfrm>
              <a:off x="6987" y="2631"/>
              <a:ext cx="1173" cy="1178"/>
            </a:xfrm>
            <a:prstGeom prst="ellipse">
              <a:avLst/>
            </a:prstGeom>
            <a:solidFill>
              <a:schemeClr val="bg1">
                <a:lumMod val="95000"/>
              </a:schemeClr>
            </a:solidFill>
            <a:ln w="12700" cmpd="sng">
              <a:solidFill>
                <a:srgbClr val="1CABAD"/>
              </a:solidFill>
              <a:prstDash val="sysDot"/>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2" name="文本框 141"/>
            <p:cNvSpPr txBox="1"/>
            <p:nvPr/>
          </p:nvSpPr>
          <p:spPr>
            <a:xfrm>
              <a:off x="7201" y="3025"/>
              <a:ext cx="746" cy="390"/>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梁</a:t>
              </a:r>
              <a:endPar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46" name="组合 145"/>
          <p:cNvGrpSpPr/>
          <p:nvPr/>
        </p:nvGrpSpPr>
        <p:grpSpPr>
          <a:xfrm rot="0">
            <a:off x="4453890" y="4704080"/>
            <a:ext cx="615950" cy="619125"/>
            <a:chOff x="6987" y="2631"/>
            <a:chExt cx="1173" cy="1178"/>
          </a:xfrm>
        </p:grpSpPr>
        <p:sp>
          <p:nvSpPr>
            <p:cNvPr id="147" name="Oval 19"/>
            <p:cNvSpPr>
              <a:spLocks noChangeArrowheads="1"/>
            </p:cNvSpPr>
            <p:nvPr/>
          </p:nvSpPr>
          <p:spPr bwMode="auto">
            <a:xfrm>
              <a:off x="6987" y="2631"/>
              <a:ext cx="1173" cy="1178"/>
            </a:xfrm>
            <a:prstGeom prst="ellipse">
              <a:avLst/>
            </a:prstGeom>
            <a:solidFill>
              <a:schemeClr val="accent1">
                <a:lumMod val="20000"/>
                <a:lumOff val="80000"/>
              </a:schemeClr>
            </a:solidFill>
            <a:ln w="12700" cmpd="sng">
              <a:solidFill>
                <a:srgbClr val="1CABAD"/>
              </a:solidFill>
              <a:prstDash val="sysDot"/>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8" name="文本框 147"/>
            <p:cNvSpPr txBox="1"/>
            <p:nvPr/>
          </p:nvSpPr>
          <p:spPr>
            <a:xfrm>
              <a:off x="7201" y="3025"/>
              <a:ext cx="746" cy="390"/>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八</a:t>
              </a:r>
              <a:endPar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49" name="组合 148"/>
          <p:cNvGrpSpPr/>
          <p:nvPr/>
        </p:nvGrpSpPr>
        <p:grpSpPr>
          <a:xfrm rot="0">
            <a:off x="3950335" y="5525135"/>
            <a:ext cx="615950" cy="619125"/>
            <a:chOff x="6987" y="2631"/>
            <a:chExt cx="1173" cy="1178"/>
          </a:xfrm>
        </p:grpSpPr>
        <p:sp>
          <p:nvSpPr>
            <p:cNvPr id="150" name="Oval 19"/>
            <p:cNvSpPr>
              <a:spLocks noChangeArrowheads="1"/>
            </p:cNvSpPr>
            <p:nvPr/>
          </p:nvSpPr>
          <p:spPr bwMode="auto">
            <a:xfrm>
              <a:off x="6987" y="2631"/>
              <a:ext cx="1173" cy="1178"/>
            </a:xfrm>
            <a:prstGeom prst="ellipse">
              <a:avLst/>
            </a:prstGeom>
            <a:solidFill>
              <a:schemeClr val="bg1">
                <a:lumMod val="95000"/>
              </a:schemeClr>
            </a:solidFill>
            <a:ln w="12700" cmpd="sng">
              <a:solidFill>
                <a:srgbClr val="1CABAD"/>
              </a:solidFill>
              <a:prstDash val="sysDot"/>
              <a:round/>
            </a:ln>
            <a:effectLst/>
          </p:spPr>
          <p:txBody>
            <a:bodyPr lIns="89477" tIns="44738" rIns="89477" bIns="44738"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600" b="1" i="0" u="none" strike="noStrike" kern="0" cap="none" spc="0" normalizeH="0" baseline="0" noProof="0">
                <a:ln>
                  <a:noFill/>
                </a:ln>
                <a:solidFill>
                  <a:sysClr val="window" lastClr="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1" name="文本框 150"/>
            <p:cNvSpPr txBox="1"/>
            <p:nvPr/>
          </p:nvSpPr>
          <p:spPr>
            <a:xfrm>
              <a:off x="7200" y="3025"/>
              <a:ext cx="746" cy="390"/>
            </a:xfrm>
            <a:prstGeom prst="rect">
              <a:avLst/>
            </a:prstGeom>
            <a:noFill/>
          </p:spPr>
          <p:txBody>
            <a:bodyPr wrap="square" lIns="0" tIns="0" rIns="0" bIns="0" rtlCol="0" anchor="t">
              <a:spAutoFit/>
            </a:bodyPr>
            <a:p>
              <a:pPr marL="0" marR="0" lvl="0" indent="0" algn="ctr" defTabSz="914400" rtl="0" eaLnBrk="1" fontAlgn="auto" latinLnBrk="0" hangingPunct="1">
                <a:lnSpc>
                  <a:spcPts val="1600"/>
                </a:lnSpc>
                <a:spcBef>
                  <a:spcPts val="0"/>
                </a:spcBef>
                <a:spcAft>
                  <a:spcPts val="0"/>
                </a:spcAft>
                <a:buClrTx/>
                <a:buSzTx/>
                <a:buFontTx/>
                <a:buNone/>
                <a:defRPr/>
              </a:pPr>
              <a:r>
                <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柱</a:t>
              </a:r>
              <a:endParaRPr lang="zh-CN" altLang="en-US" sz="2400" b="1" kern="0" noProof="0">
                <a:ln>
                  <a:noFill/>
                </a:ln>
                <a:solidFill>
                  <a:srgbClr val="1CABAD"/>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9" name="组合 58"/>
          <p:cNvGrpSpPr/>
          <p:nvPr/>
        </p:nvGrpSpPr>
        <p:grpSpPr>
          <a:xfrm>
            <a:off x="3364230" y="3600450"/>
            <a:ext cx="644525" cy="1654810"/>
            <a:chOff x="5298" y="5670"/>
            <a:chExt cx="1015" cy="2606"/>
          </a:xfrm>
        </p:grpSpPr>
        <p:sp>
          <p:nvSpPr>
            <p:cNvPr id="157" name="文本框 156"/>
            <p:cNvSpPr txBox="1"/>
            <p:nvPr/>
          </p:nvSpPr>
          <p:spPr>
            <a:xfrm>
              <a:off x="5298" y="5670"/>
              <a:ext cx="676" cy="531"/>
            </a:xfrm>
            <a:prstGeom prst="rect">
              <a:avLst/>
            </a:prstGeom>
            <a:noFill/>
            <a:ln w="9525">
              <a:noFill/>
            </a:ln>
          </p:spPr>
          <p:txBody>
            <a:bodyPr wrap="square">
              <a:spAutoFit/>
            </a:bodyPr>
            <a:p>
              <a:pPr marL="0" indent="0"/>
              <a:r>
                <a:rPr sz="1600" b="0">
                  <a:solidFill>
                    <a:schemeClr val="tx1">
                      <a:lumMod val="95000"/>
                      <a:lumOff val="5000"/>
                    </a:schemeClr>
                  </a:solidFill>
                  <a:latin typeface="微软雅黑" panose="020B0503020204020204" pitchFamily="34" charset="-122"/>
                  <a:ea typeface="微软雅黑" panose="020B0503020204020204" pitchFamily="34" charset="-122"/>
                </a:rPr>
                <a:t>大</a:t>
              </a:r>
              <a:endParaRPr sz="1600" b="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515" y="6146"/>
              <a:ext cx="676" cy="531"/>
            </a:xfrm>
            <a:prstGeom prst="rect">
              <a:avLst/>
            </a:prstGeom>
            <a:noFill/>
            <a:ln w="9525">
              <a:noFill/>
            </a:ln>
          </p:spPr>
          <p:txBody>
            <a:bodyPr wrap="square">
              <a:spAutoFit/>
            </a:bodyPr>
            <a:p>
              <a:pPr marL="0" indent="0"/>
              <a:r>
                <a:rPr lang="zh-CN" altLang="en-US" sz="1600" b="0">
                  <a:solidFill>
                    <a:schemeClr val="tx1">
                      <a:lumMod val="95000"/>
                      <a:lumOff val="5000"/>
                    </a:schemeClr>
                  </a:solidFill>
                  <a:latin typeface="微软雅黑" panose="020B0503020204020204" pitchFamily="34" charset="-122"/>
                  <a:ea typeface="微软雅黑" panose="020B0503020204020204" pitchFamily="34" charset="-122"/>
                </a:rPr>
                <a:t>项</a:t>
              </a:r>
              <a:endParaRPr lang="zh-CN" altLang="en-US" sz="1600" b="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637" y="6670"/>
              <a:ext cx="676" cy="531"/>
            </a:xfrm>
            <a:prstGeom prst="rect">
              <a:avLst/>
            </a:prstGeom>
            <a:noFill/>
            <a:ln w="9525">
              <a:noFill/>
            </a:ln>
          </p:spPr>
          <p:txBody>
            <a:bodyPr wrap="square">
              <a:spAutoFit/>
            </a:bodyPr>
            <a:p>
              <a:pPr marL="0" indent="0"/>
              <a:r>
                <a:rPr lang="zh-CN" altLang="en-US" sz="1600" b="0">
                  <a:solidFill>
                    <a:schemeClr val="tx1">
                      <a:lumMod val="95000"/>
                      <a:lumOff val="5000"/>
                    </a:schemeClr>
                  </a:solidFill>
                  <a:latin typeface="微软雅黑" panose="020B0503020204020204" pitchFamily="34" charset="-122"/>
                  <a:ea typeface="微软雅黑" panose="020B0503020204020204" pitchFamily="34" charset="-122"/>
                </a:rPr>
                <a:t>目</a:t>
              </a:r>
              <a:endParaRPr lang="zh-CN" altLang="en-US" sz="1600" b="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5637" y="7184"/>
              <a:ext cx="676" cy="531"/>
            </a:xfrm>
            <a:prstGeom prst="rect">
              <a:avLst/>
            </a:prstGeom>
            <a:noFill/>
            <a:ln w="9525">
              <a:noFill/>
            </a:ln>
          </p:spPr>
          <p:txBody>
            <a:bodyPr wrap="square">
              <a:spAutoFit/>
            </a:bodyPr>
            <a:p>
              <a:pPr marL="0" indent="0"/>
              <a:r>
                <a:rPr lang="zh-CN" altLang="en-US" sz="1600" b="0">
                  <a:solidFill>
                    <a:schemeClr val="tx1">
                      <a:lumMod val="95000"/>
                      <a:lumOff val="5000"/>
                    </a:schemeClr>
                  </a:solidFill>
                  <a:latin typeface="微软雅黑" panose="020B0503020204020204" pitchFamily="34" charset="-122"/>
                  <a:ea typeface="微软雅黑" panose="020B0503020204020204" pitchFamily="34" charset="-122"/>
                </a:rPr>
                <a:t>招</a:t>
              </a:r>
              <a:endParaRPr lang="zh-CN" altLang="en-US" sz="1600" b="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499" y="7746"/>
              <a:ext cx="676" cy="531"/>
            </a:xfrm>
            <a:prstGeom prst="rect">
              <a:avLst/>
            </a:prstGeom>
            <a:noFill/>
            <a:ln w="9525">
              <a:noFill/>
            </a:ln>
          </p:spPr>
          <p:txBody>
            <a:bodyPr wrap="square">
              <a:spAutoFit/>
            </a:bodyPr>
            <a:p>
              <a:pPr marL="0" indent="0"/>
              <a:r>
                <a:rPr lang="zh-CN" altLang="en-US" sz="1600" b="0">
                  <a:solidFill>
                    <a:schemeClr val="tx1">
                      <a:lumMod val="95000"/>
                      <a:lumOff val="5000"/>
                    </a:schemeClr>
                  </a:solidFill>
                  <a:latin typeface="微软雅黑" panose="020B0503020204020204" pitchFamily="34" charset="-122"/>
                  <a:ea typeface="微软雅黑" panose="020B0503020204020204" pitchFamily="34" charset="-122"/>
                </a:rPr>
                <a:t>商</a:t>
              </a:r>
              <a:endParaRPr lang="zh-CN" altLang="en-US" sz="1600" b="0">
                <a:solidFill>
                  <a:schemeClr val="tx1">
                    <a:lumMod val="95000"/>
                    <a:lumOff val="5000"/>
                  </a:schemeClr>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04285" y="3653790"/>
            <a:ext cx="725805" cy="1741170"/>
            <a:chOff x="5991" y="5856"/>
            <a:chExt cx="1143" cy="2742"/>
          </a:xfrm>
        </p:grpSpPr>
        <p:sp>
          <p:nvSpPr>
            <p:cNvPr id="9" name="文本框 8"/>
            <p:cNvSpPr txBox="1"/>
            <p:nvPr/>
          </p:nvSpPr>
          <p:spPr>
            <a:xfrm>
              <a:off x="5991" y="5856"/>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rPr>
                <a:t>重</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191" y="6182"/>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点</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378" y="6483"/>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项</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458" y="6826"/>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目</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6403" y="7169"/>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跟</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324" y="7510"/>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踪</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162" y="7822"/>
              <a:ext cx="676" cy="434"/>
            </a:xfrm>
            <a:prstGeom prst="rect">
              <a:avLst/>
            </a:prstGeom>
            <a:noFill/>
            <a:ln w="9525">
              <a:noFill/>
            </a:ln>
          </p:spPr>
          <p:txBody>
            <a:bodyPr wrap="square">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服</a:t>
              </a:r>
              <a:endParaRPr lang="zh-CN" altLang="en-US" sz="1200" b="1">
                <a:solidFill>
                  <a:srgbClr val="1CABAD"/>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5991" y="8164"/>
              <a:ext cx="528" cy="434"/>
            </a:xfrm>
            <a:prstGeom prst="rect">
              <a:avLst/>
            </a:prstGeom>
            <a:noFill/>
          </p:spPr>
          <p:txBody>
            <a:bodyPr wrap="none" rtlCol="0" anchor="t">
              <a:spAutoFit/>
            </a:bodyPr>
            <a:p>
              <a:pPr marL="0" indent="0"/>
              <a:r>
                <a:rPr lang="zh-CN" altLang="en-US" sz="1200" b="1">
                  <a:solidFill>
                    <a:srgbClr val="1CABAD"/>
                  </a:solidFill>
                  <a:latin typeface="微软雅黑" panose="020B0503020204020204" pitchFamily="34" charset="-122"/>
                  <a:ea typeface="微软雅黑" panose="020B0503020204020204" pitchFamily="34" charset="-122"/>
                  <a:sym typeface="+mn-ea"/>
                </a:rPr>
                <a:t>务</a:t>
              </a:r>
              <a:endParaRPr lang="zh-CN" altLang="en-US" sz="1200" b="1">
                <a:solidFill>
                  <a:srgbClr val="1CABAD"/>
                </a:solidFill>
                <a:latin typeface="微软雅黑" panose="020B0503020204020204" pitchFamily="34" charset="-122"/>
                <a:ea typeface="微软雅黑" panose="020B0503020204020204" pitchFamily="34" charset="-122"/>
                <a:sym typeface="+mn-ea"/>
              </a:endParaRPr>
            </a:p>
          </p:txBody>
        </p:sp>
      </p:grpSp>
      <p:sp>
        <p:nvSpPr>
          <p:cNvPr id="153" name="TextBox 11"/>
          <p:cNvSpPr txBox="1"/>
          <p:nvPr/>
        </p:nvSpPr>
        <p:spPr>
          <a:xfrm>
            <a:off x="5339715" y="2767330"/>
            <a:ext cx="5131435" cy="338455"/>
          </a:xfrm>
          <a:prstGeom prst="rect">
            <a:avLst/>
          </a:prstGeom>
          <a:noFill/>
        </p:spPr>
        <p:txBody>
          <a:bodyPr wrap="square" lIns="0" tIns="0" rIns="0" bIns="0" rtlCol="0">
            <a:spAutoFit/>
          </a:bodyPr>
          <a:lstStyle/>
          <a:p>
            <a:r>
              <a:rPr lang="en-US" sz="2200" b="1" dirty="0">
                <a:solidFill>
                  <a:srgbClr val="5584D9"/>
                </a:solidFill>
                <a:latin typeface="微软雅黑" panose="020B0503020204020204" pitchFamily="34" charset="-122"/>
                <a:ea typeface="微软雅黑" panose="020B0503020204020204" pitchFamily="34" charset="-122"/>
              </a:rPr>
              <a:t>临沂高新区紧盯长三角、大湾区、京津冀</a:t>
            </a:r>
            <a:endParaRPr lang="en-US" sz="2200" b="1" dirty="0">
              <a:solidFill>
                <a:srgbClr val="5584D9"/>
              </a:solidFill>
              <a:latin typeface="微软雅黑" panose="020B0503020204020204" pitchFamily="34" charset="-122"/>
              <a:ea typeface="微软雅黑" panose="020B0503020204020204" pitchFamily="34" charset="-122"/>
            </a:endParaRPr>
          </a:p>
        </p:txBody>
      </p:sp>
      <p:sp>
        <p:nvSpPr>
          <p:cNvPr id="158" name="TextBox 9"/>
          <p:cNvSpPr txBox="1"/>
          <p:nvPr/>
        </p:nvSpPr>
        <p:spPr>
          <a:xfrm>
            <a:off x="5613400" y="3354705"/>
            <a:ext cx="2861945" cy="245745"/>
          </a:xfrm>
          <a:prstGeom prst="rect">
            <a:avLst/>
          </a:prstGeom>
          <a:noFill/>
        </p:spPr>
        <p:txBody>
          <a:bodyPr wrap="square" lIns="0" tIns="0" rIns="0" bIns="0" rtlCol="0">
            <a:spAutoFit/>
          </a:bodyPr>
          <a:lstStyle/>
          <a:p>
            <a:r>
              <a:rPr lang="en-US" sz="1600" b="1" dirty="0">
                <a:solidFill>
                  <a:srgbClr val="314672"/>
                </a:solidFill>
                <a:latin typeface="微软雅黑" panose="020B0503020204020204" pitchFamily="34" charset="-122"/>
                <a:ea typeface="微软雅黑" panose="020B0503020204020204" pitchFamily="34" charset="-122"/>
              </a:rPr>
              <a:t>2019年至2021年</a:t>
            </a:r>
            <a:endParaRPr lang="en-US" sz="1600" b="1" dirty="0">
              <a:solidFill>
                <a:srgbClr val="314672"/>
              </a:solidFill>
              <a:latin typeface="微软雅黑" panose="020B0503020204020204" pitchFamily="34" charset="-122"/>
              <a:ea typeface="微软雅黑" panose="020B0503020204020204" pitchFamily="34" charset="-122"/>
            </a:endParaRPr>
          </a:p>
        </p:txBody>
      </p:sp>
      <p:sp>
        <p:nvSpPr>
          <p:cNvPr id="160" name="TextBox 16"/>
          <p:cNvSpPr txBox="1"/>
          <p:nvPr/>
        </p:nvSpPr>
        <p:spPr>
          <a:xfrm>
            <a:off x="5613400" y="4995545"/>
            <a:ext cx="2861945" cy="245745"/>
          </a:xfrm>
          <a:prstGeom prst="rect">
            <a:avLst/>
          </a:prstGeom>
          <a:noFill/>
        </p:spPr>
        <p:txBody>
          <a:bodyPr wrap="square" lIns="0" tIns="0" rIns="0" bIns="0" rtlCol="0">
            <a:spAutoFit/>
          </a:bodyPr>
          <a:lstStyle/>
          <a:p>
            <a:r>
              <a:rPr lang="en-US" sz="1600" b="1" dirty="0">
                <a:solidFill>
                  <a:srgbClr val="314672"/>
                </a:solidFill>
                <a:latin typeface="微软雅黑" panose="020B0503020204020204" pitchFamily="34" charset="-122"/>
                <a:ea typeface="微软雅黑" panose="020B0503020204020204" pitchFamily="34" charset="-122"/>
              </a:rPr>
              <a:t>2022年1—5月份</a:t>
            </a:r>
            <a:endParaRPr lang="en-US" sz="1600" b="1" dirty="0">
              <a:solidFill>
                <a:srgbClr val="314672"/>
              </a:solidFill>
              <a:latin typeface="微软雅黑" panose="020B0503020204020204" pitchFamily="34" charset="-122"/>
              <a:ea typeface="微软雅黑" panose="020B0503020204020204" pitchFamily="34" charset="-122"/>
            </a:endParaRPr>
          </a:p>
        </p:txBody>
      </p:sp>
      <p:grpSp>
        <p:nvGrpSpPr>
          <p:cNvPr id="210" name="组合 209"/>
          <p:cNvGrpSpPr/>
          <p:nvPr/>
        </p:nvGrpSpPr>
        <p:grpSpPr>
          <a:xfrm>
            <a:off x="5613400" y="3380105"/>
            <a:ext cx="5400040" cy="603250"/>
            <a:chOff x="8840" y="5323"/>
            <a:chExt cx="8504" cy="950"/>
          </a:xfrm>
        </p:grpSpPr>
        <p:grpSp>
          <p:nvGrpSpPr>
            <p:cNvPr id="191" name="组合 190"/>
            <p:cNvGrpSpPr/>
            <p:nvPr/>
          </p:nvGrpSpPr>
          <p:grpSpPr>
            <a:xfrm>
              <a:off x="8840" y="5769"/>
              <a:ext cx="8504" cy="30"/>
              <a:chOff x="11687" y="5902"/>
              <a:chExt cx="4801" cy="30"/>
            </a:xfrm>
          </p:grpSpPr>
          <p:sp>
            <p:nvSpPr>
              <p:cNvPr id="133" name="Freeform 6"/>
              <p:cNvSpPr>
                <a:spLocks noEditPoints="1"/>
              </p:cNvSpPr>
              <p:nvPr/>
            </p:nvSpPr>
            <p:spPr bwMode="auto">
              <a:xfrm>
                <a:off x="12016" y="5902"/>
                <a:ext cx="4473" cy="30"/>
              </a:xfrm>
              <a:custGeom>
                <a:avLst/>
                <a:gdLst>
                  <a:gd name="T0" fmla="*/ 291 w 895"/>
                  <a:gd name="T1" fmla="*/ 0 h 6"/>
                  <a:gd name="T2" fmla="*/ 324 w 895"/>
                  <a:gd name="T3" fmla="*/ 3 h 6"/>
                  <a:gd name="T4" fmla="*/ 315 w 895"/>
                  <a:gd name="T5" fmla="*/ 6 h 6"/>
                  <a:gd name="T6" fmla="*/ 451 w 895"/>
                  <a:gd name="T7" fmla="*/ 3 h 6"/>
                  <a:gd name="T8" fmla="*/ 255 w 895"/>
                  <a:gd name="T9" fmla="*/ 0 h 6"/>
                  <a:gd name="T10" fmla="*/ 267 w 895"/>
                  <a:gd name="T11" fmla="*/ 0 h 6"/>
                  <a:gd name="T12" fmla="*/ 300 w 895"/>
                  <a:gd name="T13" fmla="*/ 3 h 6"/>
                  <a:gd name="T14" fmla="*/ 412 w 895"/>
                  <a:gd name="T15" fmla="*/ 6 h 6"/>
                  <a:gd name="T16" fmla="*/ 342 w 895"/>
                  <a:gd name="T17" fmla="*/ 3 h 6"/>
                  <a:gd name="T18" fmla="*/ 400 w 895"/>
                  <a:gd name="T19" fmla="*/ 0 h 6"/>
                  <a:gd name="T20" fmla="*/ 424 w 895"/>
                  <a:gd name="T21" fmla="*/ 0 h 6"/>
                  <a:gd name="T22" fmla="*/ 360 w 895"/>
                  <a:gd name="T23" fmla="*/ 3 h 6"/>
                  <a:gd name="T24" fmla="*/ 351 w 895"/>
                  <a:gd name="T25" fmla="*/ 6 h 6"/>
                  <a:gd name="T26" fmla="*/ 391 w 895"/>
                  <a:gd name="T27" fmla="*/ 3 h 6"/>
                  <a:gd name="T28" fmla="*/ 375 w 895"/>
                  <a:gd name="T29" fmla="*/ 0 h 6"/>
                  <a:gd name="T30" fmla="*/ 63 w 895"/>
                  <a:gd name="T31" fmla="*/ 0 h 6"/>
                  <a:gd name="T32" fmla="*/ 72 w 895"/>
                  <a:gd name="T33" fmla="*/ 3 h 6"/>
                  <a:gd name="T34" fmla="*/ 87 w 895"/>
                  <a:gd name="T35" fmla="*/ 6 h 6"/>
                  <a:gd name="T36" fmla="*/ 54 w 895"/>
                  <a:gd name="T37" fmla="*/ 3 h 6"/>
                  <a:gd name="T38" fmla="*/ 219 w 895"/>
                  <a:gd name="T39" fmla="*/ 0 h 6"/>
                  <a:gd name="T40" fmla="*/ 1 w 895"/>
                  <a:gd name="T41" fmla="*/ 1 h 6"/>
                  <a:gd name="T42" fmla="*/ 5 w 895"/>
                  <a:gd name="T43" fmla="*/ 1 h 6"/>
                  <a:gd name="T44" fmla="*/ 99 w 895"/>
                  <a:gd name="T45" fmla="*/ 0 h 6"/>
                  <a:gd name="T46" fmla="*/ 39 w 895"/>
                  <a:gd name="T47" fmla="*/ 0 h 6"/>
                  <a:gd name="T48" fmla="*/ 108 w 895"/>
                  <a:gd name="T49" fmla="*/ 3 h 6"/>
                  <a:gd name="T50" fmla="*/ 183 w 895"/>
                  <a:gd name="T51" fmla="*/ 6 h 6"/>
                  <a:gd name="T52" fmla="*/ 198 w 895"/>
                  <a:gd name="T53" fmla="*/ 3 h 6"/>
                  <a:gd name="T54" fmla="*/ 207 w 895"/>
                  <a:gd name="T55" fmla="*/ 0 h 6"/>
                  <a:gd name="T56" fmla="*/ 123 w 895"/>
                  <a:gd name="T57" fmla="*/ 0 h 6"/>
                  <a:gd name="T58" fmla="*/ 132 w 895"/>
                  <a:gd name="T59" fmla="*/ 3 h 6"/>
                  <a:gd name="T60" fmla="*/ 159 w 895"/>
                  <a:gd name="T61" fmla="*/ 6 h 6"/>
                  <a:gd name="T62" fmla="*/ 150 w 895"/>
                  <a:gd name="T63" fmla="*/ 3 h 6"/>
                  <a:gd name="T64" fmla="*/ 460 w 895"/>
                  <a:gd name="T65" fmla="*/ 0 h 6"/>
                  <a:gd name="T66" fmla="*/ 796 w 895"/>
                  <a:gd name="T67" fmla="*/ 0 h 6"/>
                  <a:gd name="T68" fmla="*/ 781 w 895"/>
                  <a:gd name="T69" fmla="*/ 3 h 6"/>
                  <a:gd name="T70" fmla="*/ 748 w 895"/>
                  <a:gd name="T71" fmla="*/ 6 h 6"/>
                  <a:gd name="T72" fmla="*/ 715 w 895"/>
                  <a:gd name="T73" fmla="*/ 3 h 6"/>
                  <a:gd name="T74" fmla="*/ 700 w 895"/>
                  <a:gd name="T75" fmla="*/ 0 h 6"/>
                  <a:gd name="T76" fmla="*/ 724 w 895"/>
                  <a:gd name="T77" fmla="*/ 0 h 6"/>
                  <a:gd name="T78" fmla="*/ 829 w 895"/>
                  <a:gd name="T79" fmla="*/ 3 h 6"/>
                  <a:gd name="T80" fmla="*/ 856 w 895"/>
                  <a:gd name="T81" fmla="*/ 6 h 6"/>
                  <a:gd name="T82" fmla="*/ 883 w 895"/>
                  <a:gd name="T83" fmla="*/ 3 h 6"/>
                  <a:gd name="T84" fmla="*/ 868 w 895"/>
                  <a:gd name="T85" fmla="*/ 0 h 6"/>
                  <a:gd name="T86" fmla="*/ 895 w 895"/>
                  <a:gd name="T87" fmla="*/ 5 h 6"/>
                  <a:gd name="T88" fmla="*/ 691 w 895"/>
                  <a:gd name="T89" fmla="*/ 3 h 6"/>
                  <a:gd name="T90" fmla="*/ 844 w 895"/>
                  <a:gd name="T91" fmla="*/ 0 h 6"/>
                  <a:gd name="T92" fmla="*/ 808 w 895"/>
                  <a:gd name="T93" fmla="*/ 0 h 6"/>
                  <a:gd name="T94" fmla="*/ 769 w 895"/>
                  <a:gd name="T95" fmla="*/ 3 h 6"/>
                  <a:gd name="T96" fmla="*/ 568 w 895"/>
                  <a:gd name="T97" fmla="*/ 6 h 6"/>
                  <a:gd name="T98" fmla="*/ 547 w 895"/>
                  <a:gd name="T99" fmla="*/ 3 h 6"/>
                  <a:gd name="T100" fmla="*/ 556 w 895"/>
                  <a:gd name="T101" fmla="*/ 0 h 6"/>
                  <a:gd name="T102" fmla="*/ 532 w 895"/>
                  <a:gd name="T103" fmla="*/ 0 h 6"/>
                  <a:gd name="T104" fmla="*/ 673 w 895"/>
                  <a:gd name="T105" fmla="*/ 3 h 6"/>
                  <a:gd name="T106" fmla="*/ 484 w 895"/>
                  <a:gd name="T107" fmla="*/ 6 h 6"/>
                  <a:gd name="T108" fmla="*/ 475 w 895"/>
                  <a:gd name="T109" fmla="*/ 3 h 6"/>
                  <a:gd name="T110" fmla="*/ 496 w 895"/>
                  <a:gd name="T111" fmla="*/ 0 h 6"/>
                  <a:gd name="T112" fmla="*/ 652 w 895"/>
                  <a:gd name="T113" fmla="*/ 0 h 6"/>
                  <a:gd name="T114" fmla="*/ 637 w 895"/>
                  <a:gd name="T115" fmla="*/ 3 h 6"/>
                  <a:gd name="T116" fmla="*/ 628 w 895"/>
                  <a:gd name="T117" fmla="*/ 6 h 6"/>
                  <a:gd name="T118" fmla="*/ 583 w 895"/>
                  <a:gd name="T119" fmla="*/ 3 h 6"/>
                  <a:gd name="T120" fmla="*/ 664 w 895"/>
                  <a:gd name="T121" fmla="*/ 0 h 6"/>
                  <a:gd name="T122" fmla="*/ 604 w 895"/>
                  <a:gd name="T123" fmla="*/ 0 h 6"/>
                  <a:gd name="T124" fmla="*/ 613 w 895"/>
                  <a:gd name="T1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5" h="6">
                    <a:moveTo>
                      <a:pt x="231" y="0"/>
                    </a:moveTo>
                    <a:cubicBezTo>
                      <a:pt x="230" y="0"/>
                      <a:pt x="228" y="1"/>
                      <a:pt x="228" y="3"/>
                    </a:cubicBezTo>
                    <a:cubicBezTo>
                      <a:pt x="228" y="5"/>
                      <a:pt x="230" y="6"/>
                      <a:pt x="231" y="6"/>
                    </a:cubicBezTo>
                    <a:cubicBezTo>
                      <a:pt x="233" y="6"/>
                      <a:pt x="234" y="5"/>
                      <a:pt x="234" y="3"/>
                    </a:cubicBezTo>
                    <a:cubicBezTo>
                      <a:pt x="234" y="1"/>
                      <a:pt x="233" y="0"/>
                      <a:pt x="231" y="0"/>
                    </a:cubicBezTo>
                    <a:close/>
                    <a:moveTo>
                      <a:pt x="291" y="0"/>
                    </a:moveTo>
                    <a:cubicBezTo>
                      <a:pt x="290" y="0"/>
                      <a:pt x="288" y="1"/>
                      <a:pt x="288" y="3"/>
                    </a:cubicBezTo>
                    <a:cubicBezTo>
                      <a:pt x="288" y="5"/>
                      <a:pt x="290" y="6"/>
                      <a:pt x="291" y="6"/>
                    </a:cubicBezTo>
                    <a:cubicBezTo>
                      <a:pt x="293" y="6"/>
                      <a:pt x="294" y="5"/>
                      <a:pt x="294" y="3"/>
                    </a:cubicBezTo>
                    <a:cubicBezTo>
                      <a:pt x="294" y="1"/>
                      <a:pt x="293" y="0"/>
                      <a:pt x="291" y="0"/>
                    </a:cubicBezTo>
                    <a:close/>
                    <a:moveTo>
                      <a:pt x="327" y="0"/>
                    </a:moveTo>
                    <a:cubicBezTo>
                      <a:pt x="326" y="0"/>
                      <a:pt x="324" y="1"/>
                      <a:pt x="324" y="3"/>
                    </a:cubicBezTo>
                    <a:cubicBezTo>
                      <a:pt x="324" y="5"/>
                      <a:pt x="326" y="6"/>
                      <a:pt x="327" y="6"/>
                    </a:cubicBezTo>
                    <a:cubicBezTo>
                      <a:pt x="329" y="6"/>
                      <a:pt x="330" y="5"/>
                      <a:pt x="330" y="3"/>
                    </a:cubicBezTo>
                    <a:cubicBezTo>
                      <a:pt x="330" y="1"/>
                      <a:pt x="329" y="0"/>
                      <a:pt x="327" y="0"/>
                    </a:cubicBezTo>
                    <a:close/>
                    <a:moveTo>
                      <a:pt x="315" y="0"/>
                    </a:moveTo>
                    <a:cubicBezTo>
                      <a:pt x="314" y="0"/>
                      <a:pt x="312" y="1"/>
                      <a:pt x="312" y="3"/>
                    </a:cubicBezTo>
                    <a:cubicBezTo>
                      <a:pt x="312" y="5"/>
                      <a:pt x="314" y="6"/>
                      <a:pt x="315" y="6"/>
                    </a:cubicBezTo>
                    <a:cubicBezTo>
                      <a:pt x="317" y="6"/>
                      <a:pt x="318" y="5"/>
                      <a:pt x="318" y="3"/>
                    </a:cubicBezTo>
                    <a:cubicBezTo>
                      <a:pt x="318" y="1"/>
                      <a:pt x="317" y="0"/>
                      <a:pt x="315" y="0"/>
                    </a:cubicBezTo>
                    <a:close/>
                    <a:moveTo>
                      <a:pt x="448" y="0"/>
                    </a:moveTo>
                    <a:cubicBezTo>
                      <a:pt x="446" y="0"/>
                      <a:pt x="445" y="1"/>
                      <a:pt x="445" y="3"/>
                    </a:cubicBezTo>
                    <a:cubicBezTo>
                      <a:pt x="445" y="5"/>
                      <a:pt x="446" y="6"/>
                      <a:pt x="448" y="6"/>
                    </a:cubicBezTo>
                    <a:cubicBezTo>
                      <a:pt x="449" y="6"/>
                      <a:pt x="451" y="5"/>
                      <a:pt x="451" y="3"/>
                    </a:cubicBezTo>
                    <a:cubicBezTo>
                      <a:pt x="451" y="1"/>
                      <a:pt x="449" y="0"/>
                      <a:pt x="448" y="0"/>
                    </a:cubicBezTo>
                    <a:close/>
                    <a:moveTo>
                      <a:pt x="255" y="0"/>
                    </a:moveTo>
                    <a:cubicBezTo>
                      <a:pt x="254" y="0"/>
                      <a:pt x="252" y="1"/>
                      <a:pt x="252" y="3"/>
                    </a:cubicBezTo>
                    <a:cubicBezTo>
                      <a:pt x="252" y="5"/>
                      <a:pt x="254" y="6"/>
                      <a:pt x="255" y="6"/>
                    </a:cubicBezTo>
                    <a:cubicBezTo>
                      <a:pt x="257" y="6"/>
                      <a:pt x="258" y="5"/>
                      <a:pt x="258" y="3"/>
                    </a:cubicBezTo>
                    <a:cubicBezTo>
                      <a:pt x="258" y="1"/>
                      <a:pt x="257" y="0"/>
                      <a:pt x="255" y="0"/>
                    </a:cubicBezTo>
                    <a:close/>
                    <a:moveTo>
                      <a:pt x="279" y="0"/>
                    </a:moveTo>
                    <a:cubicBezTo>
                      <a:pt x="278" y="0"/>
                      <a:pt x="276" y="1"/>
                      <a:pt x="276" y="3"/>
                    </a:cubicBezTo>
                    <a:cubicBezTo>
                      <a:pt x="276" y="5"/>
                      <a:pt x="278" y="6"/>
                      <a:pt x="279" y="6"/>
                    </a:cubicBezTo>
                    <a:cubicBezTo>
                      <a:pt x="281" y="6"/>
                      <a:pt x="282" y="5"/>
                      <a:pt x="282" y="3"/>
                    </a:cubicBezTo>
                    <a:cubicBezTo>
                      <a:pt x="282" y="1"/>
                      <a:pt x="281" y="0"/>
                      <a:pt x="279" y="0"/>
                    </a:cubicBezTo>
                    <a:close/>
                    <a:moveTo>
                      <a:pt x="267" y="0"/>
                    </a:moveTo>
                    <a:cubicBezTo>
                      <a:pt x="266" y="0"/>
                      <a:pt x="264" y="1"/>
                      <a:pt x="264" y="3"/>
                    </a:cubicBezTo>
                    <a:cubicBezTo>
                      <a:pt x="264" y="5"/>
                      <a:pt x="266" y="6"/>
                      <a:pt x="267" y="6"/>
                    </a:cubicBezTo>
                    <a:cubicBezTo>
                      <a:pt x="269" y="6"/>
                      <a:pt x="270" y="5"/>
                      <a:pt x="270" y="3"/>
                    </a:cubicBezTo>
                    <a:cubicBezTo>
                      <a:pt x="270" y="1"/>
                      <a:pt x="269" y="0"/>
                      <a:pt x="267" y="0"/>
                    </a:cubicBezTo>
                    <a:close/>
                    <a:moveTo>
                      <a:pt x="303" y="0"/>
                    </a:moveTo>
                    <a:cubicBezTo>
                      <a:pt x="302" y="0"/>
                      <a:pt x="300" y="1"/>
                      <a:pt x="300" y="3"/>
                    </a:cubicBezTo>
                    <a:cubicBezTo>
                      <a:pt x="300" y="5"/>
                      <a:pt x="302" y="6"/>
                      <a:pt x="303" y="6"/>
                    </a:cubicBezTo>
                    <a:cubicBezTo>
                      <a:pt x="305" y="6"/>
                      <a:pt x="306" y="5"/>
                      <a:pt x="306" y="3"/>
                    </a:cubicBezTo>
                    <a:cubicBezTo>
                      <a:pt x="306" y="1"/>
                      <a:pt x="305" y="0"/>
                      <a:pt x="303" y="0"/>
                    </a:cubicBezTo>
                    <a:close/>
                    <a:moveTo>
                      <a:pt x="412" y="0"/>
                    </a:moveTo>
                    <a:cubicBezTo>
                      <a:pt x="410" y="0"/>
                      <a:pt x="409" y="1"/>
                      <a:pt x="409" y="3"/>
                    </a:cubicBezTo>
                    <a:cubicBezTo>
                      <a:pt x="409" y="5"/>
                      <a:pt x="410" y="6"/>
                      <a:pt x="412" y="6"/>
                    </a:cubicBezTo>
                    <a:cubicBezTo>
                      <a:pt x="413" y="6"/>
                      <a:pt x="415" y="5"/>
                      <a:pt x="415" y="3"/>
                    </a:cubicBezTo>
                    <a:cubicBezTo>
                      <a:pt x="415" y="1"/>
                      <a:pt x="413" y="0"/>
                      <a:pt x="412" y="0"/>
                    </a:cubicBezTo>
                    <a:close/>
                    <a:moveTo>
                      <a:pt x="339" y="0"/>
                    </a:moveTo>
                    <a:cubicBezTo>
                      <a:pt x="338" y="0"/>
                      <a:pt x="336" y="1"/>
                      <a:pt x="336" y="3"/>
                    </a:cubicBezTo>
                    <a:cubicBezTo>
                      <a:pt x="336" y="5"/>
                      <a:pt x="338" y="6"/>
                      <a:pt x="339" y="6"/>
                    </a:cubicBezTo>
                    <a:cubicBezTo>
                      <a:pt x="341" y="6"/>
                      <a:pt x="342" y="5"/>
                      <a:pt x="342" y="3"/>
                    </a:cubicBezTo>
                    <a:cubicBezTo>
                      <a:pt x="342" y="1"/>
                      <a:pt x="341" y="0"/>
                      <a:pt x="339" y="0"/>
                    </a:cubicBezTo>
                    <a:close/>
                    <a:moveTo>
                      <a:pt x="400" y="0"/>
                    </a:moveTo>
                    <a:cubicBezTo>
                      <a:pt x="398" y="0"/>
                      <a:pt x="397" y="1"/>
                      <a:pt x="397" y="3"/>
                    </a:cubicBezTo>
                    <a:cubicBezTo>
                      <a:pt x="397" y="5"/>
                      <a:pt x="398" y="6"/>
                      <a:pt x="400" y="6"/>
                    </a:cubicBezTo>
                    <a:cubicBezTo>
                      <a:pt x="401" y="6"/>
                      <a:pt x="403" y="5"/>
                      <a:pt x="403" y="3"/>
                    </a:cubicBezTo>
                    <a:cubicBezTo>
                      <a:pt x="403" y="1"/>
                      <a:pt x="401" y="0"/>
                      <a:pt x="400" y="0"/>
                    </a:cubicBezTo>
                    <a:close/>
                    <a:moveTo>
                      <a:pt x="436" y="0"/>
                    </a:moveTo>
                    <a:cubicBezTo>
                      <a:pt x="434" y="0"/>
                      <a:pt x="433" y="1"/>
                      <a:pt x="433" y="3"/>
                    </a:cubicBezTo>
                    <a:cubicBezTo>
                      <a:pt x="433" y="5"/>
                      <a:pt x="434" y="6"/>
                      <a:pt x="436" y="6"/>
                    </a:cubicBezTo>
                    <a:cubicBezTo>
                      <a:pt x="437" y="6"/>
                      <a:pt x="439" y="5"/>
                      <a:pt x="439" y="3"/>
                    </a:cubicBezTo>
                    <a:cubicBezTo>
                      <a:pt x="439" y="1"/>
                      <a:pt x="437" y="0"/>
                      <a:pt x="436" y="0"/>
                    </a:cubicBezTo>
                    <a:close/>
                    <a:moveTo>
                      <a:pt x="424" y="0"/>
                    </a:moveTo>
                    <a:cubicBezTo>
                      <a:pt x="422" y="0"/>
                      <a:pt x="421" y="1"/>
                      <a:pt x="421" y="3"/>
                    </a:cubicBezTo>
                    <a:cubicBezTo>
                      <a:pt x="421" y="5"/>
                      <a:pt x="422" y="6"/>
                      <a:pt x="424" y="6"/>
                    </a:cubicBezTo>
                    <a:cubicBezTo>
                      <a:pt x="425" y="6"/>
                      <a:pt x="427" y="5"/>
                      <a:pt x="427" y="3"/>
                    </a:cubicBezTo>
                    <a:cubicBezTo>
                      <a:pt x="427" y="1"/>
                      <a:pt x="425" y="0"/>
                      <a:pt x="424" y="0"/>
                    </a:cubicBezTo>
                    <a:close/>
                    <a:moveTo>
                      <a:pt x="363" y="0"/>
                    </a:moveTo>
                    <a:cubicBezTo>
                      <a:pt x="362" y="0"/>
                      <a:pt x="360" y="1"/>
                      <a:pt x="360" y="3"/>
                    </a:cubicBezTo>
                    <a:cubicBezTo>
                      <a:pt x="360" y="5"/>
                      <a:pt x="362" y="6"/>
                      <a:pt x="363" y="6"/>
                    </a:cubicBezTo>
                    <a:cubicBezTo>
                      <a:pt x="365" y="6"/>
                      <a:pt x="366" y="5"/>
                      <a:pt x="366" y="3"/>
                    </a:cubicBezTo>
                    <a:cubicBezTo>
                      <a:pt x="366" y="1"/>
                      <a:pt x="365" y="0"/>
                      <a:pt x="363" y="0"/>
                    </a:cubicBezTo>
                    <a:close/>
                    <a:moveTo>
                      <a:pt x="351" y="0"/>
                    </a:moveTo>
                    <a:cubicBezTo>
                      <a:pt x="350" y="0"/>
                      <a:pt x="348" y="1"/>
                      <a:pt x="348" y="3"/>
                    </a:cubicBezTo>
                    <a:cubicBezTo>
                      <a:pt x="348" y="5"/>
                      <a:pt x="350" y="6"/>
                      <a:pt x="351" y="6"/>
                    </a:cubicBezTo>
                    <a:cubicBezTo>
                      <a:pt x="353" y="6"/>
                      <a:pt x="354" y="5"/>
                      <a:pt x="354" y="3"/>
                    </a:cubicBezTo>
                    <a:cubicBezTo>
                      <a:pt x="354" y="1"/>
                      <a:pt x="353" y="0"/>
                      <a:pt x="351" y="0"/>
                    </a:cubicBezTo>
                    <a:close/>
                    <a:moveTo>
                      <a:pt x="388" y="0"/>
                    </a:moveTo>
                    <a:cubicBezTo>
                      <a:pt x="386" y="0"/>
                      <a:pt x="385" y="1"/>
                      <a:pt x="385" y="3"/>
                    </a:cubicBezTo>
                    <a:cubicBezTo>
                      <a:pt x="385" y="5"/>
                      <a:pt x="386" y="6"/>
                      <a:pt x="388" y="6"/>
                    </a:cubicBezTo>
                    <a:cubicBezTo>
                      <a:pt x="389" y="6"/>
                      <a:pt x="391" y="5"/>
                      <a:pt x="391" y="3"/>
                    </a:cubicBezTo>
                    <a:cubicBezTo>
                      <a:pt x="391" y="1"/>
                      <a:pt x="389" y="0"/>
                      <a:pt x="388" y="0"/>
                    </a:cubicBezTo>
                    <a:close/>
                    <a:moveTo>
                      <a:pt x="375" y="0"/>
                    </a:moveTo>
                    <a:cubicBezTo>
                      <a:pt x="374" y="0"/>
                      <a:pt x="372" y="1"/>
                      <a:pt x="372" y="3"/>
                    </a:cubicBezTo>
                    <a:cubicBezTo>
                      <a:pt x="372" y="5"/>
                      <a:pt x="374" y="6"/>
                      <a:pt x="375" y="6"/>
                    </a:cubicBezTo>
                    <a:cubicBezTo>
                      <a:pt x="377" y="6"/>
                      <a:pt x="378" y="5"/>
                      <a:pt x="378" y="3"/>
                    </a:cubicBezTo>
                    <a:cubicBezTo>
                      <a:pt x="378" y="1"/>
                      <a:pt x="377" y="0"/>
                      <a:pt x="375" y="0"/>
                    </a:cubicBezTo>
                    <a:close/>
                    <a:moveTo>
                      <a:pt x="243" y="0"/>
                    </a:moveTo>
                    <a:cubicBezTo>
                      <a:pt x="242" y="0"/>
                      <a:pt x="240" y="1"/>
                      <a:pt x="240" y="3"/>
                    </a:cubicBezTo>
                    <a:cubicBezTo>
                      <a:pt x="240" y="5"/>
                      <a:pt x="242" y="6"/>
                      <a:pt x="243" y="6"/>
                    </a:cubicBezTo>
                    <a:cubicBezTo>
                      <a:pt x="245" y="6"/>
                      <a:pt x="246" y="5"/>
                      <a:pt x="246" y="3"/>
                    </a:cubicBezTo>
                    <a:cubicBezTo>
                      <a:pt x="246" y="1"/>
                      <a:pt x="245" y="0"/>
                      <a:pt x="243" y="0"/>
                    </a:cubicBezTo>
                    <a:close/>
                    <a:moveTo>
                      <a:pt x="63" y="0"/>
                    </a:moveTo>
                    <a:cubicBezTo>
                      <a:pt x="61" y="0"/>
                      <a:pt x="60" y="1"/>
                      <a:pt x="60" y="3"/>
                    </a:cubicBezTo>
                    <a:cubicBezTo>
                      <a:pt x="60" y="5"/>
                      <a:pt x="61" y="6"/>
                      <a:pt x="63" y="6"/>
                    </a:cubicBezTo>
                    <a:cubicBezTo>
                      <a:pt x="65" y="6"/>
                      <a:pt x="66" y="5"/>
                      <a:pt x="66" y="3"/>
                    </a:cubicBezTo>
                    <a:cubicBezTo>
                      <a:pt x="66" y="1"/>
                      <a:pt x="65" y="0"/>
                      <a:pt x="63" y="0"/>
                    </a:cubicBezTo>
                    <a:close/>
                    <a:moveTo>
                      <a:pt x="75" y="0"/>
                    </a:moveTo>
                    <a:cubicBezTo>
                      <a:pt x="73" y="0"/>
                      <a:pt x="72" y="1"/>
                      <a:pt x="72" y="3"/>
                    </a:cubicBezTo>
                    <a:cubicBezTo>
                      <a:pt x="72" y="5"/>
                      <a:pt x="73" y="6"/>
                      <a:pt x="75" y="6"/>
                    </a:cubicBezTo>
                    <a:cubicBezTo>
                      <a:pt x="77" y="6"/>
                      <a:pt x="78" y="5"/>
                      <a:pt x="78" y="3"/>
                    </a:cubicBezTo>
                    <a:cubicBezTo>
                      <a:pt x="78" y="1"/>
                      <a:pt x="77" y="0"/>
                      <a:pt x="75" y="0"/>
                    </a:cubicBezTo>
                    <a:close/>
                    <a:moveTo>
                      <a:pt x="87" y="0"/>
                    </a:moveTo>
                    <a:cubicBezTo>
                      <a:pt x="85" y="0"/>
                      <a:pt x="84" y="1"/>
                      <a:pt x="84" y="3"/>
                    </a:cubicBezTo>
                    <a:cubicBezTo>
                      <a:pt x="84" y="5"/>
                      <a:pt x="85" y="6"/>
                      <a:pt x="87" y="6"/>
                    </a:cubicBezTo>
                    <a:cubicBezTo>
                      <a:pt x="89" y="6"/>
                      <a:pt x="90" y="5"/>
                      <a:pt x="90" y="3"/>
                    </a:cubicBezTo>
                    <a:cubicBezTo>
                      <a:pt x="90" y="1"/>
                      <a:pt x="89" y="0"/>
                      <a:pt x="87" y="0"/>
                    </a:cubicBezTo>
                    <a:close/>
                    <a:moveTo>
                      <a:pt x="51" y="0"/>
                    </a:moveTo>
                    <a:cubicBezTo>
                      <a:pt x="49" y="0"/>
                      <a:pt x="48" y="1"/>
                      <a:pt x="48" y="3"/>
                    </a:cubicBezTo>
                    <a:cubicBezTo>
                      <a:pt x="48" y="5"/>
                      <a:pt x="49" y="6"/>
                      <a:pt x="51" y="6"/>
                    </a:cubicBezTo>
                    <a:cubicBezTo>
                      <a:pt x="53" y="6"/>
                      <a:pt x="54" y="5"/>
                      <a:pt x="54" y="3"/>
                    </a:cubicBezTo>
                    <a:cubicBezTo>
                      <a:pt x="54" y="1"/>
                      <a:pt x="53" y="0"/>
                      <a:pt x="51" y="0"/>
                    </a:cubicBezTo>
                    <a:close/>
                    <a:moveTo>
                      <a:pt x="219" y="0"/>
                    </a:moveTo>
                    <a:cubicBezTo>
                      <a:pt x="218" y="0"/>
                      <a:pt x="216" y="1"/>
                      <a:pt x="216" y="3"/>
                    </a:cubicBezTo>
                    <a:cubicBezTo>
                      <a:pt x="216" y="5"/>
                      <a:pt x="218" y="6"/>
                      <a:pt x="219" y="6"/>
                    </a:cubicBezTo>
                    <a:cubicBezTo>
                      <a:pt x="221" y="6"/>
                      <a:pt x="222" y="5"/>
                      <a:pt x="222" y="3"/>
                    </a:cubicBezTo>
                    <a:cubicBezTo>
                      <a:pt x="222" y="1"/>
                      <a:pt x="221" y="0"/>
                      <a:pt x="219" y="0"/>
                    </a:cubicBezTo>
                    <a:close/>
                    <a:moveTo>
                      <a:pt x="15" y="0"/>
                    </a:moveTo>
                    <a:cubicBezTo>
                      <a:pt x="13" y="0"/>
                      <a:pt x="12" y="1"/>
                      <a:pt x="12" y="3"/>
                    </a:cubicBezTo>
                    <a:cubicBezTo>
                      <a:pt x="12" y="5"/>
                      <a:pt x="13" y="6"/>
                      <a:pt x="15" y="6"/>
                    </a:cubicBezTo>
                    <a:cubicBezTo>
                      <a:pt x="16" y="6"/>
                      <a:pt x="18" y="5"/>
                      <a:pt x="18" y="3"/>
                    </a:cubicBezTo>
                    <a:cubicBezTo>
                      <a:pt x="18" y="1"/>
                      <a:pt x="16" y="0"/>
                      <a:pt x="15" y="0"/>
                    </a:cubicBezTo>
                    <a:close/>
                    <a:moveTo>
                      <a:pt x="1" y="1"/>
                    </a:moveTo>
                    <a:cubicBezTo>
                      <a:pt x="0" y="1"/>
                      <a:pt x="0" y="2"/>
                      <a:pt x="0" y="3"/>
                    </a:cubicBezTo>
                    <a:cubicBezTo>
                      <a:pt x="0" y="4"/>
                      <a:pt x="0" y="4"/>
                      <a:pt x="1" y="5"/>
                    </a:cubicBezTo>
                    <a:cubicBezTo>
                      <a:pt x="1" y="6"/>
                      <a:pt x="2" y="6"/>
                      <a:pt x="3" y="6"/>
                    </a:cubicBezTo>
                    <a:cubicBezTo>
                      <a:pt x="4" y="6"/>
                      <a:pt x="4" y="6"/>
                      <a:pt x="5" y="5"/>
                    </a:cubicBezTo>
                    <a:cubicBezTo>
                      <a:pt x="5" y="4"/>
                      <a:pt x="6" y="4"/>
                      <a:pt x="6" y="3"/>
                    </a:cubicBezTo>
                    <a:cubicBezTo>
                      <a:pt x="6" y="2"/>
                      <a:pt x="5" y="1"/>
                      <a:pt x="5" y="1"/>
                    </a:cubicBezTo>
                    <a:cubicBezTo>
                      <a:pt x="4" y="0"/>
                      <a:pt x="2" y="0"/>
                      <a:pt x="1" y="1"/>
                    </a:cubicBezTo>
                    <a:close/>
                    <a:moveTo>
                      <a:pt x="99" y="0"/>
                    </a:moveTo>
                    <a:cubicBezTo>
                      <a:pt x="97" y="0"/>
                      <a:pt x="96" y="1"/>
                      <a:pt x="96" y="3"/>
                    </a:cubicBezTo>
                    <a:cubicBezTo>
                      <a:pt x="96" y="5"/>
                      <a:pt x="97" y="6"/>
                      <a:pt x="99" y="6"/>
                    </a:cubicBezTo>
                    <a:cubicBezTo>
                      <a:pt x="101" y="6"/>
                      <a:pt x="102" y="5"/>
                      <a:pt x="102" y="3"/>
                    </a:cubicBezTo>
                    <a:cubicBezTo>
                      <a:pt x="102" y="1"/>
                      <a:pt x="101" y="0"/>
                      <a:pt x="99" y="0"/>
                    </a:cubicBezTo>
                    <a:close/>
                    <a:moveTo>
                      <a:pt x="27" y="0"/>
                    </a:moveTo>
                    <a:cubicBezTo>
                      <a:pt x="25" y="0"/>
                      <a:pt x="24" y="1"/>
                      <a:pt x="24" y="3"/>
                    </a:cubicBezTo>
                    <a:cubicBezTo>
                      <a:pt x="24" y="5"/>
                      <a:pt x="25" y="6"/>
                      <a:pt x="27" y="6"/>
                    </a:cubicBezTo>
                    <a:cubicBezTo>
                      <a:pt x="28" y="6"/>
                      <a:pt x="30" y="5"/>
                      <a:pt x="30" y="3"/>
                    </a:cubicBezTo>
                    <a:cubicBezTo>
                      <a:pt x="30" y="1"/>
                      <a:pt x="28" y="0"/>
                      <a:pt x="27" y="0"/>
                    </a:cubicBezTo>
                    <a:close/>
                    <a:moveTo>
                      <a:pt x="39" y="0"/>
                    </a:moveTo>
                    <a:cubicBezTo>
                      <a:pt x="37" y="0"/>
                      <a:pt x="36" y="1"/>
                      <a:pt x="36" y="3"/>
                    </a:cubicBezTo>
                    <a:cubicBezTo>
                      <a:pt x="36" y="5"/>
                      <a:pt x="37" y="6"/>
                      <a:pt x="39" y="6"/>
                    </a:cubicBezTo>
                    <a:cubicBezTo>
                      <a:pt x="41" y="6"/>
                      <a:pt x="42" y="5"/>
                      <a:pt x="42" y="3"/>
                    </a:cubicBezTo>
                    <a:cubicBezTo>
                      <a:pt x="42" y="1"/>
                      <a:pt x="41" y="0"/>
                      <a:pt x="39" y="0"/>
                    </a:cubicBezTo>
                    <a:close/>
                    <a:moveTo>
                      <a:pt x="111" y="0"/>
                    </a:moveTo>
                    <a:cubicBezTo>
                      <a:pt x="109" y="0"/>
                      <a:pt x="108" y="1"/>
                      <a:pt x="108" y="3"/>
                    </a:cubicBezTo>
                    <a:cubicBezTo>
                      <a:pt x="108" y="5"/>
                      <a:pt x="109" y="6"/>
                      <a:pt x="111" y="6"/>
                    </a:cubicBezTo>
                    <a:cubicBezTo>
                      <a:pt x="113" y="6"/>
                      <a:pt x="114" y="5"/>
                      <a:pt x="114" y="3"/>
                    </a:cubicBezTo>
                    <a:cubicBezTo>
                      <a:pt x="114" y="1"/>
                      <a:pt x="113" y="0"/>
                      <a:pt x="111" y="0"/>
                    </a:cubicBezTo>
                    <a:close/>
                    <a:moveTo>
                      <a:pt x="183" y="0"/>
                    </a:moveTo>
                    <a:cubicBezTo>
                      <a:pt x="181" y="0"/>
                      <a:pt x="180" y="1"/>
                      <a:pt x="180" y="3"/>
                    </a:cubicBezTo>
                    <a:cubicBezTo>
                      <a:pt x="180" y="5"/>
                      <a:pt x="181" y="6"/>
                      <a:pt x="183" y="6"/>
                    </a:cubicBezTo>
                    <a:cubicBezTo>
                      <a:pt x="185" y="6"/>
                      <a:pt x="186" y="5"/>
                      <a:pt x="186" y="3"/>
                    </a:cubicBezTo>
                    <a:cubicBezTo>
                      <a:pt x="186" y="1"/>
                      <a:pt x="185" y="0"/>
                      <a:pt x="183" y="0"/>
                    </a:cubicBezTo>
                    <a:close/>
                    <a:moveTo>
                      <a:pt x="195" y="0"/>
                    </a:moveTo>
                    <a:cubicBezTo>
                      <a:pt x="193" y="0"/>
                      <a:pt x="192" y="1"/>
                      <a:pt x="192" y="3"/>
                    </a:cubicBezTo>
                    <a:cubicBezTo>
                      <a:pt x="192" y="5"/>
                      <a:pt x="193" y="6"/>
                      <a:pt x="195" y="6"/>
                    </a:cubicBezTo>
                    <a:cubicBezTo>
                      <a:pt x="197" y="6"/>
                      <a:pt x="198" y="5"/>
                      <a:pt x="198" y="3"/>
                    </a:cubicBezTo>
                    <a:cubicBezTo>
                      <a:pt x="198" y="1"/>
                      <a:pt x="197" y="0"/>
                      <a:pt x="195" y="0"/>
                    </a:cubicBezTo>
                    <a:close/>
                    <a:moveTo>
                      <a:pt x="207" y="0"/>
                    </a:moveTo>
                    <a:cubicBezTo>
                      <a:pt x="206" y="0"/>
                      <a:pt x="204" y="1"/>
                      <a:pt x="204" y="3"/>
                    </a:cubicBezTo>
                    <a:cubicBezTo>
                      <a:pt x="204" y="5"/>
                      <a:pt x="206" y="6"/>
                      <a:pt x="207" y="6"/>
                    </a:cubicBezTo>
                    <a:cubicBezTo>
                      <a:pt x="209" y="6"/>
                      <a:pt x="210" y="5"/>
                      <a:pt x="210" y="3"/>
                    </a:cubicBezTo>
                    <a:cubicBezTo>
                      <a:pt x="210" y="1"/>
                      <a:pt x="209" y="0"/>
                      <a:pt x="207" y="0"/>
                    </a:cubicBezTo>
                    <a:close/>
                    <a:moveTo>
                      <a:pt x="171" y="0"/>
                    </a:moveTo>
                    <a:cubicBezTo>
                      <a:pt x="169" y="0"/>
                      <a:pt x="168" y="1"/>
                      <a:pt x="168" y="3"/>
                    </a:cubicBezTo>
                    <a:cubicBezTo>
                      <a:pt x="168" y="5"/>
                      <a:pt x="169" y="6"/>
                      <a:pt x="171" y="6"/>
                    </a:cubicBezTo>
                    <a:cubicBezTo>
                      <a:pt x="173" y="6"/>
                      <a:pt x="174" y="5"/>
                      <a:pt x="174" y="3"/>
                    </a:cubicBezTo>
                    <a:cubicBezTo>
                      <a:pt x="174" y="1"/>
                      <a:pt x="173" y="0"/>
                      <a:pt x="171" y="0"/>
                    </a:cubicBezTo>
                    <a:close/>
                    <a:moveTo>
                      <a:pt x="123" y="0"/>
                    </a:moveTo>
                    <a:cubicBezTo>
                      <a:pt x="121" y="0"/>
                      <a:pt x="120" y="1"/>
                      <a:pt x="120" y="3"/>
                    </a:cubicBezTo>
                    <a:cubicBezTo>
                      <a:pt x="120" y="5"/>
                      <a:pt x="121" y="6"/>
                      <a:pt x="123" y="6"/>
                    </a:cubicBezTo>
                    <a:cubicBezTo>
                      <a:pt x="125" y="6"/>
                      <a:pt x="126" y="5"/>
                      <a:pt x="126" y="3"/>
                    </a:cubicBezTo>
                    <a:cubicBezTo>
                      <a:pt x="126" y="1"/>
                      <a:pt x="125" y="0"/>
                      <a:pt x="123" y="0"/>
                    </a:cubicBezTo>
                    <a:close/>
                    <a:moveTo>
                      <a:pt x="135" y="0"/>
                    </a:moveTo>
                    <a:cubicBezTo>
                      <a:pt x="133" y="0"/>
                      <a:pt x="132" y="1"/>
                      <a:pt x="132" y="3"/>
                    </a:cubicBezTo>
                    <a:cubicBezTo>
                      <a:pt x="132" y="5"/>
                      <a:pt x="133" y="6"/>
                      <a:pt x="135" y="6"/>
                    </a:cubicBezTo>
                    <a:cubicBezTo>
                      <a:pt x="137" y="6"/>
                      <a:pt x="138" y="5"/>
                      <a:pt x="138" y="3"/>
                    </a:cubicBezTo>
                    <a:cubicBezTo>
                      <a:pt x="138" y="1"/>
                      <a:pt x="137" y="0"/>
                      <a:pt x="135" y="0"/>
                    </a:cubicBezTo>
                    <a:close/>
                    <a:moveTo>
                      <a:pt x="159" y="0"/>
                    </a:moveTo>
                    <a:cubicBezTo>
                      <a:pt x="157" y="0"/>
                      <a:pt x="156" y="1"/>
                      <a:pt x="156" y="3"/>
                    </a:cubicBezTo>
                    <a:cubicBezTo>
                      <a:pt x="156" y="5"/>
                      <a:pt x="157" y="6"/>
                      <a:pt x="159" y="6"/>
                    </a:cubicBezTo>
                    <a:cubicBezTo>
                      <a:pt x="161" y="6"/>
                      <a:pt x="162" y="5"/>
                      <a:pt x="162" y="3"/>
                    </a:cubicBezTo>
                    <a:cubicBezTo>
                      <a:pt x="162" y="1"/>
                      <a:pt x="161" y="0"/>
                      <a:pt x="159" y="0"/>
                    </a:cubicBezTo>
                    <a:close/>
                    <a:moveTo>
                      <a:pt x="147" y="0"/>
                    </a:moveTo>
                    <a:cubicBezTo>
                      <a:pt x="145" y="0"/>
                      <a:pt x="144" y="1"/>
                      <a:pt x="144" y="3"/>
                    </a:cubicBezTo>
                    <a:cubicBezTo>
                      <a:pt x="144" y="5"/>
                      <a:pt x="145" y="6"/>
                      <a:pt x="147" y="6"/>
                    </a:cubicBezTo>
                    <a:cubicBezTo>
                      <a:pt x="149" y="6"/>
                      <a:pt x="150" y="5"/>
                      <a:pt x="150" y="3"/>
                    </a:cubicBezTo>
                    <a:cubicBezTo>
                      <a:pt x="150" y="1"/>
                      <a:pt x="149" y="0"/>
                      <a:pt x="147" y="0"/>
                    </a:cubicBezTo>
                    <a:close/>
                    <a:moveTo>
                      <a:pt x="460" y="0"/>
                    </a:moveTo>
                    <a:cubicBezTo>
                      <a:pt x="458" y="0"/>
                      <a:pt x="457" y="1"/>
                      <a:pt x="457" y="3"/>
                    </a:cubicBezTo>
                    <a:cubicBezTo>
                      <a:pt x="457" y="5"/>
                      <a:pt x="458" y="6"/>
                      <a:pt x="460" y="6"/>
                    </a:cubicBezTo>
                    <a:cubicBezTo>
                      <a:pt x="461" y="6"/>
                      <a:pt x="463" y="5"/>
                      <a:pt x="463" y="3"/>
                    </a:cubicBezTo>
                    <a:cubicBezTo>
                      <a:pt x="463" y="1"/>
                      <a:pt x="461" y="0"/>
                      <a:pt x="460" y="0"/>
                    </a:cubicBezTo>
                    <a:close/>
                    <a:moveTo>
                      <a:pt x="760" y="0"/>
                    </a:moveTo>
                    <a:cubicBezTo>
                      <a:pt x="759" y="0"/>
                      <a:pt x="757" y="1"/>
                      <a:pt x="757" y="3"/>
                    </a:cubicBezTo>
                    <a:cubicBezTo>
                      <a:pt x="757" y="5"/>
                      <a:pt x="759" y="6"/>
                      <a:pt x="760" y="6"/>
                    </a:cubicBezTo>
                    <a:cubicBezTo>
                      <a:pt x="762" y="6"/>
                      <a:pt x="763" y="5"/>
                      <a:pt x="763" y="3"/>
                    </a:cubicBezTo>
                    <a:cubicBezTo>
                      <a:pt x="763" y="1"/>
                      <a:pt x="762" y="0"/>
                      <a:pt x="760" y="0"/>
                    </a:cubicBezTo>
                    <a:close/>
                    <a:moveTo>
                      <a:pt x="796" y="0"/>
                    </a:moveTo>
                    <a:cubicBezTo>
                      <a:pt x="795" y="0"/>
                      <a:pt x="793" y="1"/>
                      <a:pt x="793" y="3"/>
                    </a:cubicBezTo>
                    <a:cubicBezTo>
                      <a:pt x="793" y="5"/>
                      <a:pt x="795" y="6"/>
                      <a:pt x="796" y="6"/>
                    </a:cubicBezTo>
                    <a:cubicBezTo>
                      <a:pt x="798" y="6"/>
                      <a:pt x="799" y="5"/>
                      <a:pt x="799" y="3"/>
                    </a:cubicBezTo>
                    <a:cubicBezTo>
                      <a:pt x="799" y="1"/>
                      <a:pt x="798" y="0"/>
                      <a:pt x="796" y="0"/>
                    </a:cubicBezTo>
                    <a:close/>
                    <a:moveTo>
                      <a:pt x="784" y="0"/>
                    </a:moveTo>
                    <a:cubicBezTo>
                      <a:pt x="783" y="0"/>
                      <a:pt x="781" y="1"/>
                      <a:pt x="781" y="3"/>
                    </a:cubicBezTo>
                    <a:cubicBezTo>
                      <a:pt x="781" y="5"/>
                      <a:pt x="783" y="6"/>
                      <a:pt x="784" y="6"/>
                    </a:cubicBezTo>
                    <a:cubicBezTo>
                      <a:pt x="786" y="6"/>
                      <a:pt x="787" y="5"/>
                      <a:pt x="787" y="3"/>
                    </a:cubicBezTo>
                    <a:cubicBezTo>
                      <a:pt x="787" y="1"/>
                      <a:pt x="786" y="0"/>
                      <a:pt x="784" y="0"/>
                    </a:cubicBezTo>
                    <a:close/>
                    <a:moveTo>
                      <a:pt x="748" y="0"/>
                    </a:moveTo>
                    <a:cubicBezTo>
                      <a:pt x="747" y="0"/>
                      <a:pt x="745" y="1"/>
                      <a:pt x="745" y="3"/>
                    </a:cubicBezTo>
                    <a:cubicBezTo>
                      <a:pt x="745" y="5"/>
                      <a:pt x="747" y="6"/>
                      <a:pt x="748" y="6"/>
                    </a:cubicBezTo>
                    <a:cubicBezTo>
                      <a:pt x="750" y="6"/>
                      <a:pt x="751" y="5"/>
                      <a:pt x="751" y="3"/>
                    </a:cubicBezTo>
                    <a:cubicBezTo>
                      <a:pt x="751" y="1"/>
                      <a:pt x="750" y="0"/>
                      <a:pt x="748" y="0"/>
                    </a:cubicBezTo>
                    <a:close/>
                    <a:moveTo>
                      <a:pt x="712" y="0"/>
                    </a:moveTo>
                    <a:cubicBezTo>
                      <a:pt x="710" y="0"/>
                      <a:pt x="709" y="1"/>
                      <a:pt x="709" y="3"/>
                    </a:cubicBezTo>
                    <a:cubicBezTo>
                      <a:pt x="709" y="5"/>
                      <a:pt x="710" y="6"/>
                      <a:pt x="712" y="6"/>
                    </a:cubicBezTo>
                    <a:cubicBezTo>
                      <a:pt x="714" y="6"/>
                      <a:pt x="715" y="5"/>
                      <a:pt x="715" y="3"/>
                    </a:cubicBezTo>
                    <a:cubicBezTo>
                      <a:pt x="715" y="1"/>
                      <a:pt x="714" y="0"/>
                      <a:pt x="712" y="0"/>
                    </a:cubicBezTo>
                    <a:close/>
                    <a:moveTo>
                      <a:pt x="700" y="0"/>
                    </a:moveTo>
                    <a:cubicBezTo>
                      <a:pt x="698" y="0"/>
                      <a:pt x="697" y="1"/>
                      <a:pt x="697" y="3"/>
                    </a:cubicBezTo>
                    <a:cubicBezTo>
                      <a:pt x="697" y="5"/>
                      <a:pt x="698" y="6"/>
                      <a:pt x="700" y="6"/>
                    </a:cubicBezTo>
                    <a:cubicBezTo>
                      <a:pt x="702" y="6"/>
                      <a:pt x="703" y="5"/>
                      <a:pt x="703" y="3"/>
                    </a:cubicBezTo>
                    <a:cubicBezTo>
                      <a:pt x="703" y="1"/>
                      <a:pt x="702" y="0"/>
                      <a:pt x="700" y="0"/>
                    </a:cubicBezTo>
                    <a:close/>
                    <a:moveTo>
                      <a:pt x="736" y="0"/>
                    </a:moveTo>
                    <a:cubicBezTo>
                      <a:pt x="735" y="0"/>
                      <a:pt x="733" y="1"/>
                      <a:pt x="733" y="3"/>
                    </a:cubicBezTo>
                    <a:cubicBezTo>
                      <a:pt x="733" y="5"/>
                      <a:pt x="735" y="6"/>
                      <a:pt x="736" y="6"/>
                    </a:cubicBezTo>
                    <a:cubicBezTo>
                      <a:pt x="738" y="6"/>
                      <a:pt x="739" y="5"/>
                      <a:pt x="739" y="3"/>
                    </a:cubicBezTo>
                    <a:cubicBezTo>
                      <a:pt x="739" y="1"/>
                      <a:pt x="738" y="0"/>
                      <a:pt x="736" y="0"/>
                    </a:cubicBezTo>
                    <a:close/>
                    <a:moveTo>
                      <a:pt x="724" y="0"/>
                    </a:moveTo>
                    <a:cubicBezTo>
                      <a:pt x="722" y="0"/>
                      <a:pt x="721" y="1"/>
                      <a:pt x="721" y="3"/>
                    </a:cubicBezTo>
                    <a:cubicBezTo>
                      <a:pt x="721" y="5"/>
                      <a:pt x="722" y="6"/>
                      <a:pt x="724" y="6"/>
                    </a:cubicBezTo>
                    <a:cubicBezTo>
                      <a:pt x="726" y="6"/>
                      <a:pt x="727" y="5"/>
                      <a:pt x="727" y="3"/>
                    </a:cubicBezTo>
                    <a:cubicBezTo>
                      <a:pt x="727" y="1"/>
                      <a:pt x="726" y="0"/>
                      <a:pt x="724" y="0"/>
                    </a:cubicBezTo>
                    <a:close/>
                    <a:moveTo>
                      <a:pt x="832" y="0"/>
                    </a:moveTo>
                    <a:cubicBezTo>
                      <a:pt x="831" y="0"/>
                      <a:pt x="829" y="1"/>
                      <a:pt x="829" y="3"/>
                    </a:cubicBezTo>
                    <a:cubicBezTo>
                      <a:pt x="829" y="5"/>
                      <a:pt x="831" y="6"/>
                      <a:pt x="832" y="6"/>
                    </a:cubicBezTo>
                    <a:cubicBezTo>
                      <a:pt x="834" y="6"/>
                      <a:pt x="835" y="5"/>
                      <a:pt x="835" y="3"/>
                    </a:cubicBezTo>
                    <a:cubicBezTo>
                      <a:pt x="835" y="1"/>
                      <a:pt x="834" y="0"/>
                      <a:pt x="832" y="0"/>
                    </a:cubicBezTo>
                    <a:close/>
                    <a:moveTo>
                      <a:pt x="856" y="0"/>
                    </a:moveTo>
                    <a:cubicBezTo>
                      <a:pt x="855" y="0"/>
                      <a:pt x="853" y="1"/>
                      <a:pt x="853" y="3"/>
                    </a:cubicBezTo>
                    <a:cubicBezTo>
                      <a:pt x="853" y="5"/>
                      <a:pt x="855" y="6"/>
                      <a:pt x="856" y="6"/>
                    </a:cubicBezTo>
                    <a:cubicBezTo>
                      <a:pt x="858" y="6"/>
                      <a:pt x="859" y="5"/>
                      <a:pt x="859" y="3"/>
                    </a:cubicBezTo>
                    <a:cubicBezTo>
                      <a:pt x="859" y="1"/>
                      <a:pt x="858" y="0"/>
                      <a:pt x="856" y="0"/>
                    </a:cubicBezTo>
                    <a:close/>
                    <a:moveTo>
                      <a:pt x="880" y="0"/>
                    </a:moveTo>
                    <a:cubicBezTo>
                      <a:pt x="879" y="0"/>
                      <a:pt x="877" y="1"/>
                      <a:pt x="877" y="3"/>
                    </a:cubicBezTo>
                    <a:cubicBezTo>
                      <a:pt x="877" y="5"/>
                      <a:pt x="879" y="6"/>
                      <a:pt x="880" y="6"/>
                    </a:cubicBezTo>
                    <a:cubicBezTo>
                      <a:pt x="882" y="6"/>
                      <a:pt x="883" y="5"/>
                      <a:pt x="883" y="3"/>
                    </a:cubicBezTo>
                    <a:cubicBezTo>
                      <a:pt x="883" y="1"/>
                      <a:pt x="882" y="0"/>
                      <a:pt x="880" y="0"/>
                    </a:cubicBezTo>
                    <a:close/>
                    <a:moveTo>
                      <a:pt x="868" y="0"/>
                    </a:moveTo>
                    <a:cubicBezTo>
                      <a:pt x="867" y="0"/>
                      <a:pt x="865" y="1"/>
                      <a:pt x="865" y="3"/>
                    </a:cubicBezTo>
                    <a:cubicBezTo>
                      <a:pt x="865" y="5"/>
                      <a:pt x="867" y="6"/>
                      <a:pt x="868" y="6"/>
                    </a:cubicBezTo>
                    <a:cubicBezTo>
                      <a:pt x="870" y="6"/>
                      <a:pt x="871" y="5"/>
                      <a:pt x="871" y="3"/>
                    </a:cubicBezTo>
                    <a:cubicBezTo>
                      <a:pt x="871" y="1"/>
                      <a:pt x="870" y="0"/>
                      <a:pt x="868" y="0"/>
                    </a:cubicBezTo>
                    <a:close/>
                    <a:moveTo>
                      <a:pt x="895" y="1"/>
                    </a:moveTo>
                    <a:cubicBezTo>
                      <a:pt x="893" y="0"/>
                      <a:pt x="891" y="0"/>
                      <a:pt x="890" y="1"/>
                    </a:cubicBezTo>
                    <a:cubicBezTo>
                      <a:pt x="890" y="1"/>
                      <a:pt x="889" y="2"/>
                      <a:pt x="889" y="3"/>
                    </a:cubicBezTo>
                    <a:cubicBezTo>
                      <a:pt x="889" y="4"/>
                      <a:pt x="890" y="4"/>
                      <a:pt x="890" y="5"/>
                    </a:cubicBezTo>
                    <a:cubicBezTo>
                      <a:pt x="891" y="6"/>
                      <a:pt x="892" y="6"/>
                      <a:pt x="892" y="6"/>
                    </a:cubicBezTo>
                    <a:cubicBezTo>
                      <a:pt x="893" y="6"/>
                      <a:pt x="894" y="6"/>
                      <a:pt x="895" y="5"/>
                    </a:cubicBezTo>
                    <a:cubicBezTo>
                      <a:pt x="895" y="4"/>
                      <a:pt x="895" y="4"/>
                      <a:pt x="895" y="3"/>
                    </a:cubicBezTo>
                    <a:cubicBezTo>
                      <a:pt x="895" y="2"/>
                      <a:pt x="895" y="1"/>
                      <a:pt x="895" y="1"/>
                    </a:cubicBezTo>
                    <a:close/>
                    <a:moveTo>
                      <a:pt x="688" y="0"/>
                    </a:moveTo>
                    <a:cubicBezTo>
                      <a:pt x="686" y="0"/>
                      <a:pt x="685" y="1"/>
                      <a:pt x="685" y="3"/>
                    </a:cubicBezTo>
                    <a:cubicBezTo>
                      <a:pt x="685" y="5"/>
                      <a:pt x="686" y="6"/>
                      <a:pt x="688" y="6"/>
                    </a:cubicBezTo>
                    <a:cubicBezTo>
                      <a:pt x="690" y="6"/>
                      <a:pt x="691" y="5"/>
                      <a:pt x="691" y="3"/>
                    </a:cubicBezTo>
                    <a:cubicBezTo>
                      <a:pt x="691" y="1"/>
                      <a:pt x="690" y="0"/>
                      <a:pt x="688" y="0"/>
                    </a:cubicBezTo>
                    <a:close/>
                    <a:moveTo>
                      <a:pt x="844" y="0"/>
                    </a:moveTo>
                    <a:cubicBezTo>
                      <a:pt x="843" y="0"/>
                      <a:pt x="841" y="1"/>
                      <a:pt x="841" y="3"/>
                    </a:cubicBezTo>
                    <a:cubicBezTo>
                      <a:pt x="841" y="5"/>
                      <a:pt x="843" y="6"/>
                      <a:pt x="844" y="6"/>
                    </a:cubicBezTo>
                    <a:cubicBezTo>
                      <a:pt x="846" y="6"/>
                      <a:pt x="847" y="5"/>
                      <a:pt x="847" y="3"/>
                    </a:cubicBezTo>
                    <a:cubicBezTo>
                      <a:pt x="847" y="1"/>
                      <a:pt x="846" y="0"/>
                      <a:pt x="844" y="0"/>
                    </a:cubicBezTo>
                    <a:close/>
                    <a:moveTo>
                      <a:pt x="820" y="0"/>
                    </a:moveTo>
                    <a:cubicBezTo>
                      <a:pt x="819" y="0"/>
                      <a:pt x="817" y="1"/>
                      <a:pt x="817" y="3"/>
                    </a:cubicBezTo>
                    <a:cubicBezTo>
                      <a:pt x="817" y="5"/>
                      <a:pt x="819" y="6"/>
                      <a:pt x="820" y="6"/>
                    </a:cubicBezTo>
                    <a:cubicBezTo>
                      <a:pt x="822" y="6"/>
                      <a:pt x="823" y="5"/>
                      <a:pt x="823" y="3"/>
                    </a:cubicBezTo>
                    <a:cubicBezTo>
                      <a:pt x="823" y="1"/>
                      <a:pt x="822" y="0"/>
                      <a:pt x="820" y="0"/>
                    </a:cubicBezTo>
                    <a:close/>
                    <a:moveTo>
                      <a:pt x="808" y="0"/>
                    </a:moveTo>
                    <a:cubicBezTo>
                      <a:pt x="807" y="0"/>
                      <a:pt x="805" y="1"/>
                      <a:pt x="805" y="3"/>
                    </a:cubicBezTo>
                    <a:cubicBezTo>
                      <a:pt x="805" y="5"/>
                      <a:pt x="807" y="6"/>
                      <a:pt x="808" y="6"/>
                    </a:cubicBezTo>
                    <a:cubicBezTo>
                      <a:pt x="810" y="6"/>
                      <a:pt x="811" y="5"/>
                      <a:pt x="811" y="3"/>
                    </a:cubicBezTo>
                    <a:cubicBezTo>
                      <a:pt x="811" y="1"/>
                      <a:pt x="810" y="0"/>
                      <a:pt x="808" y="0"/>
                    </a:cubicBezTo>
                    <a:close/>
                    <a:moveTo>
                      <a:pt x="772" y="0"/>
                    </a:moveTo>
                    <a:cubicBezTo>
                      <a:pt x="771" y="0"/>
                      <a:pt x="769" y="1"/>
                      <a:pt x="769" y="3"/>
                    </a:cubicBezTo>
                    <a:cubicBezTo>
                      <a:pt x="769" y="5"/>
                      <a:pt x="771" y="6"/>
                      <a:pt x="772" y="6"/>
                    </a:cubicBezTo>
                    <a:cubicBezTo>
                      <a:pt x="774" y="6"/>
                      <a:pt x="775" y="5"/>
                      <a:pt x="775" y="3"/>
                    </a:cubicBezTo>
                    <a:cubicBezTo>
                      <a:pt x="775" y="1"/>
                      <a:pt x="774" y="0"/>
                      <a:pt x="772" y="0"/>
                    </a:cubicBezTo>
                    <a:close/>
                    <a:moveTo>
                      <a:pt x="568" y="0"/>
                    </a:moveTo>
                    <a:cubicBezTo>
                      <a:pt x="566" y="0"/>
                      <a:pt x="565" y="1"/>
                      <a:pt x="565" y="3"/>
                    </a:cubicBezTo>
                    <a:cubicBezTo>
                      <a:pt x="565" y="5"/>
                      <a:pt x="566" y="6"/>
                      <a:pt x="568" y="6"/>
                    </a:cubicBezTo>
                    <a:cubicBezTo>
                      <a:pt x="570" y="6"/>
                      <a:pt x="571" y="5"/>
                      <a:pt x="571" y="3"/>
                    </a:cubicBezTo>
                    <a:cubicBezTo>
                      <a:pt x="571" y="1"/>
                      <a:pt x="570" y="0"/>
                      <a:pt x="568" y="0"/>
                    </a:cubicBezTo>
                    <a:close/>
                    <a:moveTo>
                      <a:pt x="544" y="0"/>
                    </a:moveTo>
                    <a:cubicBezTo>
                      <a:pt x="542" y="0"/>
                      <a:pt x="541" y="1"/>
                      <a:pt x="541" y="3"/>
                    </a:cubicBezTo>
                    <a:cubicBezTo>
                      <a:pt x="541" y="5"/>
                      <a:pt x="542" y="6"/>
                      <a:pt x="544" y="6"/>
                    </a:cubicBezTo>
                    <a:cubicBezTo>
                      <a:pt x="545" y="6"/>
                      <a:pt x="547" y="5"/>
                      <a:pt x="547" y="3"/>
                    </a:cubicBezTo>
                    <a:cubicBezTo>
                      <a:pt x="547" y="1"/>
                      <a:pt x="545" y="0"/>
                      <a:pt x="544" y="0"/>
                    </a:cubicBezTo>
                    <a:close/>
                    <a:moveTo>
                      <a:pt x="556" y="0"/>
                    </a:moveTo>
                    <a:cubicBezTo>
                      <a:pt x="554" y="0"/>
                      <a:pt x="553" y="1"/>
                      <a:pt x="553" y="3"/>
                    </a:cubicBezTo>
                    <a:cubicBezTo>
                      <a:pt x="553" y="5"/>
                      <a:pt x="554" y="6"/>
                      <a:pt x="556" y="6"/>
                    </a:cubicBezTo>
                    <a:cubicBezTo>
                      <a:pt x="557" y="6"/>
                      <a:pt x="559" y="5"/>
                      <a:pt x="559" y="3"/>
                    </a:cubicBezTo>
                    <a:cubicBezTo>
                      <a:pt x="559" y="1"/>
                      <a:pt x="557" y="0"/>
                      <a:pt x="556" y="0"/>
                    </a:cubicBezTo>
                    <a:close/>
                    <a:moveTo>
                      <a:pt x="520" y="0"/>
                    </a:moveTo>
                    <a:cubicBezTo>
                      <a:pt x="518" y="0"/>
                      <a:pt x="517" y="1"/>
                      <a:pt x="517" y="3"/>
                    </a:cubicBezTo>
                    <a:cubicBezTo>
                      <a:pt x="517" y="5"/>
                      <a:pt x="518" y="6"/>
                      <a:pt x="520" y="6"/>
                    </a:cubicBezTo>
                    <a:cubicBezTo>
                      <a:pt x="521" y="6"/>
                      <a:pt x="523" y="5"/>
                      <a:pt x="523" y="3"/>
                    </a:cubicBezTo>
                    <a:cubicBezTo>
                      <a:pt x="523" y="1"/>
                      <a:pt x="521" y="0"/>
                      <a:pt x="520" y="0"/>
                    </a:cubicBezTo>
                    <a:close/>
                    <a:moveTo>
                      <a:pt x="532" y="0"/>
                    </a:moveTo>
                    <a:cubicBezTo>
                      <a:pt x="530" y="0"/>
                      <a:pt x="529" y="1"/>
                      <a:pt x="529" y="3"/>
                    </a:cubicBezTo>
                    <a:cubicBezTo>
                      <a:pt x="529" y="5"/>
                      <a:pt x="530" y="6"/>
                      <a:pt x="532" y="6"/>
                    </a:cubicBezTo>
                    <a:cubicBezTo>
                      <a:pt x="533" y="6"/>
                      <a:pt x="535" y="5"/>
                      <a:pt x="535" y="3"/>
                    </a:cubicBezTo>
                    <a:cubicBezTo>
                      <a:pt x="535" y="1"/>
                      <a:pt x="533" y="0"/>
                      <a:pt x="532" y="0"/>
                    </a:cubicBezTo>
                    <a:close/>
                    <a:moveTo>
                      <a:pt x="676" y="0"/>
                    </a:moveTo>
                    <a:cubicBezTo>
                      <a:pt x="674" y="0"/>
                      <a:pt x="673" y="1"/>
                      <a:pt x="673" y="3"/>
                    </a:cubicBezTo>
                    <a:cubicBezTo>
                      <a:pt x="673" y="5"/>
                      <a:pt x="674" y="6"/>
                      <a:pt x="676" y="6"/>
                    </a:cubicBezTo>
                    <a:cubicBezTo>
                      <a:pt x="678" y="6"/>
                      <a:pt x="679" y="5"/>
                      <a:pt x="679" y="3"/>
                    </a:cubicBezTo>
                    <a:cubicBezTo>
                      <a:pt x="679" y="1"/>
                      <a:pt x="678" y="0"/>
                      <a:pt x="676" y="0"/>
                    </a:cubicBezTo>
                    <a:close/>
                    <a:moveTo>
                      <a:pt x="484" y="0"/>
                    </a:moveTo>
                    <a:cubicBezTo>
                      <a:pt x="482" y="0"/>
                      <a:pt x="481" y="1"/>
                      <a:pt x="481" y="3"/>
                    </a:cubicBezTo>
                    <a:cubicBezTo>
                      <a:pt x="481" y="5"/>
                      <a:pt x="482" y="6"/>
                      <a:pt x="484" y="6"/>
                    </a:cubicBezTo>
                    <a:cubicBezTo>
                      <a:pt x="485" y="6"/>
                      <a:pt x="487" y="5"/>
                      <a:pt x="487" y="3"/>
                    </a:cubicBezTo>
                    <a:cubicBezTo>
                      <a:pt x="487" y="1"/>
                      <a:pt x="485" y="0"/>
                      <a:pt x="484" y="0"/>
                    </a:cubicBezTo>
                    <a:close/>
                    <a:moveTo>
                      <a:pt x="472" y="0"/>
                    </a:moveTo>
                    <a:cubicBezTo>
                      <a:pt x="470" y="0"/>
                      <a:pt x="469" y="1"/>
                      <a:pt x="469" y="3"/>
                    </a:cubicBezTo>
                    <a:cubicBezTo>
                      <a:pt x="469" y="5"/>
                      <a:pt x="470" y="6"/>
                      <a:pt x="472" y="6"/>
                    </a:cubicBezTo>
                    <a:cubicBezTo>
                      <a:pt x="473" y="6"/>
                      <a:pt x="475" y="5"/>
                      <a:pt x="475" y="3"/>
                    </a:cubicBezTo>
                    <a:cubicBezTo>
                      <a:pt x="475" y="1"/>
                      <a:pt x="473" y="0"/>
                      <a:pt x="472" y="0"/>
                    </a:cubicBezTo>
                    <a:close/>
                    <a:moveTo>
                      <a:pt x="496" y="0"/>
                    </a:moveTo>
                    <a:cubicBezTo>
                      <a:pt x="494" y="0"/>
                      <a:pt x="493" y="1"/>
                      <a:pt x="493" y="3"/>
                    </a:cubicBezTo>
                    <a:cubicBezTo>
                      <a:pt x="493" y="5"/>
                      <a:pt x="494" y="6"/>
                      <a:pt x="496" y="6"/>
                    </a:cubicBezTo>
                    <a:cubicBezTo>
                      <a:pt x="497" y="6"/>
                      <a:pt x="499" y="5"/>
                      <a:pt x="499" y="3"/>
                    </a:cubicBezTo>
                    <a:cubicBezTo>
                      <a:pt x="499" y="1"/>
                      <a:pt x="497" y="0"/>
                      <a:pt x="496" y="0"/>
                    </a:cubicBezTo>
                    <a:close/>
                    <a:moveTo>
                      <a:pt x="508" y="0"/>
                    </a:moveTo>
                    <a:cubicBezTo>
                      <a:pt x="506" y="0"/>
                      <a:pt x="505" y="1"/>
                      <a:pt x="505" y="3"/>
                    </a:cubicBezTo>
                    <a:cubicBezTo>
                      <a:pt x="505" y="5"/>
                      <a:pt x="506" y="6"/>
                      <a:pt x="508" y="6"/>
                    </a:cubicBezTo>
                    <a:cubicBezTo>
                      <a:pt x="509" y="6"/>
                      <a:pt x="511" y="5"/>
                      <a:pt x="511" y="3"/>
                    </a:cubicBezTo>
                    <a:cubicBezTo>
                      <a:pt x="511" y="1"/>
                      <a:pt x="509" y="0"/>
                      <a:pt x="508" y="0"/>
                    </a:cubicBezTo>
                    <a:close/>
                    <a:moveTo>
                      <a:pt x="652" y="0"/>
                    </a:moveTo>
                    <a:cubicBezTo>
                      <a:pt x="650" y="0"/>
                      <a:pt x="649" y="1"/>
                      <a:pt x="649" y="3"/>
                    </a:cubicBezTo>
                    <a:cubicBezTo>
                      <a:pt x="649" y="5"/>
                      <a:pt x="650" y="6"/>
                      <a:pt x="652" y="6"/>
                    </a:cubicBezTo>
                    <a:cubicBezTo>
                      <a:pt x="654" y="6"/>
                      <a:pt x="655" y="5"/>
                      <a:pt x="655" y="3"/>
                    </a:cubicBezTo>
                    <a:cubicBezTo>
                      <a:pt x="655" y="1"/>
                      <a:pt x="654" y="0"/>
                      <a:pt x="652" y="0"/>
                    </a:cubicBezTo>
                    <a:close/>
                    <a:moveTo>
                      <a:pt x="640" y="0"/>
                    </a:moveTo>
                    <a:cubicBezTo>
                      <a:pt x="638" y="0"/>
                      <a:pt x="637" y="1"/>
                      <a:pt x="637" y="3"/>
                    </a:cubicBezTo>
                    <a:cubicBezTo>
                      <a:pt x="637" y="5"/>
                      <a:pt x="638" y="6"/>
                      <a:pt x="640" y="6"/>
                    </a:cubicBezTo>
                    <a:cubicBezTo>
                      <a:pt x="642" y="6"/>
                      <a:pt x="643" y="5"/>
                      <a:pt x="643" y="3"/>
                    </a:cubicBezTo>
                    <a:cubicBezTo>
                      <a:pt x="643" y="1"/>
                      <a:pt x="642" y="0"/>
                      <a:pt x="640" y="0"/>
                    </a:cubicBezTo>
                    <a:close/>
                    <a:moveTo>
                      <a:pt x="628" y="0"/>
                    </a:moveTo>
                    <a:cubicBezTo>
                      <a:pt x="626" y="0"/>
                      <a:pt x="625" y="1"/>
                      <a:pt x="625" y="3"/>
                    </a:cubicBezTo>
                    <a:cubicBezTo>
                      <a:pt x="625" y="5"/>
                      <a:pt x="626" y="6"/>
                      <a:pt x="628" y="6"/>
                    </a:cubicBezTo>
                    <a:cubicBezTo>
                      <a:pt x="630" y="6"/>
                      <a:pt x="631" y="5"/>
                      <a:pt x="631" y="3"/>
                    </a:cubicBezTo>
                    <a:cubicBezTo>
                      <a:pt x="631" y="1"/>
                      <a:pt x="630" y="0"/>
                      <a:pt x="628" y="0"/>
                    </a:cubicBezTo>
                    <a:close/>
                    <a:moveTo>
                      <a:pt x="580" y="0"/>
                    </a:moveTo>
                    <a:cubicBezTo>
                      <a:pt x="578" y="0"/>
                      <a:pt x="577" y="1"/>
                      <a:pt x="577" y="3"/>
                    </a:cubicBezTo>
                    <a:cubicBezTo>
                      <a:pt x="577" y="5"/>
                      <a:pt x="578" y="6"/>
                      <a:pt x="580" y="6"/>
                    </a:cubicBezTo>
                    <a:cubicBezTo>
                      <a:pt x="582" y="6"/>
                      <a:pt x="583" y="5"/>
                      <a:pt x="583" y="3"/>
                    </a:cubicBezTo>
                    <a:cubicBezTo>
                      <a:pt x="583" y="1"/>
                      <a:pt x="582" y="0"/>
                      <a:pt x="580" y="0"/>
                    </a:cubicBezTo>
                    <a:close/>
                    <a:moveTo>
                      <a:pt x="664" y="0"/>
                    </a:moveTo>
                    <a:cubicBezTo>
                      <a:pt x="662" y="0"/>
                      <a:pt x="661" y="1"/>
                      <a:pt x="661" y="3"/>
                    </a:cubicBezTo>
                    <a:cubicBezTo>
                      <a:pt x="661" y="5"/>
                      <a:pt x="662" y="6"/>
                      <a:pt x="664" y="6"/>
                    </a:cubicBezTo>
                    <a:cubicBezTo>
                      <a:pt x="666" y="6"/>
                      <a:pt x="667" y="5"/>
                      <a:pt x="667" y="3"/>
                    </a:cubicBezTo>
                    <a:cubicBezTo>
                      <a:pt x="667" y="1"/>
                      <a:pt x="666" y="0"/>
                      <a:pt x="664" y="0"/>
                    </a:cubicBezTo>
                    <a:close/>
                    <a:moveTo>
                      <a:pt x="592" y="0"/>
                    </a:moveTo>
                    <a:cubicBezTo>
                      <a:pt x="590" y="0"/>
                      <a:pt x="589" y="1"/>
                      <a:pt x="589" y="3"/>
                    </a:cubicBezTo>
                    <a:cubicBezTo>
                      <a:pt x="589" y="5"/>
                      <a:pt x="590" y="6"/>
                      <a:pt x="592" y="6"/>
                    </a:cubicBezTo>
                    <a:cubicBezTo>
                      <a:pt x="594" y="6"/>
                      <a:pt x="595" y="5"/>
                      <a:pt x="595" y="3"/>
                    </a:cubicBezTo>
                    <a:cubicBezTo>
                      <a:pt x="595" y="1"/>
                      <a:pt x="594" y="0"/>
                      <a:pt x="592" y="0"/>
                    </a:cubicBezTo>
                    <a:close/>
                    <a:moveTo>
                      <a:pt x="604" y="0"/>
                    </a:moveTo>
                    <a:cubicBezTo>
                      <a:pt x="602" y="0"/>
                      <a:pt x="601" y="1"/>
                      <a:pt x="601" y="3"/>
                    </a:cubicBezTo>
                    <a:cubicBezTo>
                      <a:pt x="601" y="5"/>
                      <a:pt x="602" y="6"/>
                      <a:pt x="604" y="6"/>
                    </a:cubicBezTo>
                    <a:cubicBezTo>
                      <a:pt x="606" y="6"/>
                      <a:pt x="607" y="5"/>
                      <a:pt x="607" y="3"/>
                    </a:cubicBezTo>
                    <a:cubicBezTo>
                      <a:pt x="607" y="1"/>
                      <a:pt x="606" y="0"/>
                      <a:pt x="604" y="0"/>
                    </a:cubicBezTo>
                    <a:close/>
                    <a:moveTo>
                      <a:pt x="616" y="0"/>
                    </a:moveTo>
                    <a:cubicBezTo>
                      <a:pt x="614" y="0"/>
                      <a:pt x="613" y="1"/>
                      <a:pt x="613" y="3"/>
                    </a:cubicBezTo>
                    <a:cubicBezTo>
                      <a:pt x="613" y="5"/>
                      <a:pt x="614" y="6"/>
                      <a:pt x="616" y="6"/>
                    </a:cubicBezTo>
                    <a:cubicBezTo>
                      <a:pt x="618" y="6"/>
                      <a:pt x="619" y="5"/>
                      <a:pt x="619" y="3"/>
                    </a:cubicBezTo>
                    <a:cubicBezTo>
                      <a:pt x="619" y="1"/>
                      <a:pt x="618" y="0"/>
                      <a:pt x="616" y="0"/>
                    </a:cubicBezTo>
                    <a:close/>
                  </a:path>
                </a:pathLst>
              </a:custGeom>
              <a:solidFill>
                <a:srgbClr val="1DBED0"/>
              </a:solidFill>
              <a:ln>
                <a:noFill/>
              </a:ln>
            </p:spPr>
            <p:txBody>
              <a:bodyPr vert="horz" wrap="square" lIns="91440" tIns="45720" rIns="91440" bIns="45720" numCol="1" anchor="t" anchorCtr="0" compatLnSpc="1"/>
              <a:lstStyle/>
              <a:p>
                <a:endParaRPr lang="en-US"/>
              </a:p>
            </p:txBody>
          </p:sp>
          <p:cxnSp>
            <p:nvCxnSpPr>
              <p:cNvPr id="161" name="Straight Connector 8"/>
              <p:cNvCxnSpPr/>
              <p:nvPr/>
            </p:nvCxnSpPr>
            <p:spPr>
              <a:xfrm>
                <a:off x="11687" y="5931"/>
                <a:ext cx="283" cy="0"/>
              </a:xfrm>
              <a:prstGeom prst="line">
                <a:avLst/>
              </a:prstGeom>
              <a:ln w="25400" cap="rnd"/>
            </p:spPr>
            <p:style>
              <a:lnRef idx="1">
                <a:srgbClr val="1DBED0"/>
              </a:lnRef>
              <a:fillRef idx="0">
                <a:srgbClr val="1DBED0"/>
              </a:fillRef>
              <a:effectRef idx="0">
                <a:srgbClr val="1DBED0"/>
              </a:effectRef>
              <a:fontRef idx="minor">
                <a:sysClr val="windowText" lastClr="000000"/>
              </a:fontRef>
            </p:style>
          </p:cxnSp>
        </p:grpSp>
        <p:grpSp>
          <p:nvGrpSpPr>
            <p:cNvPr id="202" name="组合 201"/>
            <p:cNvGrpSpPr/>
            <p:nvPr/>
          </p:nvGrpSpPr>
          <p:grpSpPr>
            <a:xfrm>
              <a:off x="16299" y="5323"/>
              <a:ext cx="950" cy="950"/>
              <a:chOff x="16299" y="5323"/>
              <a:chExt cx="950" cy="950"/>
            </a:xfrm>
          </p:grpSpPr>
          <p:sp>
            <p:nvSpPr>
              <p:cNvPr id="171" name="Oval 170"/>
              <p:cNvSpPr>
                <a:spLocks noChangeArrowheads="1"/>
              </p:cNvSpPr>
              <p:nvPr/>
            </p:nvSpPr>
            <p:spPr bwMode="auto">
              <a:xfrm>
                <a:off x="16319" y="5343"/>
                <a:ext cx="910" cy="910"/>
              </a:xfrm>
              <a:prstGeom prst="ellipse">
                <a:avLst/>
              </a:prstGeom>
              <a:solidFill>
                <a:srgbClr val="FFFFFF"/>
              </a:solidFill>
              <a:ln>
                <a:noFill/>
              </a:ln>
            </p:spPr>
            <p:txBody>
              <a:bodyPr vert="horz" wrap="square" lIns="91440" tIns="45720" rIns="91440" bIns="45720" numCol="1" anchor="t" anchorCtr="0" compatLnSpc="1"/>
              <a:lstStyle/>
              <a:p>
                <a:endParaRPr lang="en-US"/>
              </a:p>
            </p:txBody>
          </p:sp>
          <p:sp>
            <p:nvSpPr>
              <p:cNvPr id="172" name="Freeform 171"/>
              <p:cNvSpPr>
                <a:spLocks noEditPoints="1"/>
              </p:cNvSpPr>
              <p:nvPr/>
            </p:nvSpPr>
            <p:spPr bwMode="auto">
              <a:xfrm>
                <a:off x="16299" y="5323"/>
                <a:ext cx="950" cy="950"/>
              </a:xfrm>
              <a:custGeom>
                <a:avLst/>
                <a:gdLst>
                  <a:gd name="T0" fmla="*/ 95 w 190"/>
                  <a:gd name="T1" fmla="*/ 190 h 190"/>
                  <a:gd name="T2" fmla="*/ 0 w 190"/>
                  <a:gd name="T3" fmla="*/ 95 h 190"/>
                  <a:gd name="T4" fmla="*/ 95 w 190"/>
                  <a:gd name="T5" fmla="*/ 0 h 190"/>
                  <a:gd name="T6" fmla="*/ 190 w 190"/>
                  <a:gd name="T7" fmla="*/ 95 h 190"/>
                  <a:gd name="T8" fmla="*/ 95 w 190"/>
                  <a:gd name="T9" fmla="*/ 190 h 190"/>
                  <a:gd name="T10" fmla="*/ 95 w 190"/>
                  <a:gd name="T11" fmla="*/ 8 h 190"/>
                  <a:gd name="T12" fmla="*/ 8 w 190"/>
                  <a:gd name="T13" fmla="*/ 95 h 190"/>
                  <a:gd name="T14" fmla="*/ 95 w 190"/>
                  <a:gd name="T15" fmla="*/ 182 h 190"/>
                  <a:gd name="T16" fmla="*/ 182 w 190"/>
                  <a:gd name="T17" fmla="*/ 95 h 190"/>
                  <a:gd name="T18" fmla="*/ 95 w 190"/>
                  <a:gd name="T19" fmla="*/ 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90">
                    <a:moveTo>
                      <a:pt x="95" y="190"/>
                    </a:moveTo>
                    <a:cubicBezTo>
                      <a:pt x="43" y="190"/>
                      <a:pt x="0" y="147"/>
                      <a:pt x="0" y="95"/>
                    </a:cubicBezTo>
                    <a:cubicBezTo>
                      <a:pt x="0" y="43"/>
                      <a:pt x="43" y="0"/>
                      <a:pt x="95" y="0"/>
                    </a:cubicBezTo>
                    <a:cubicBezTo>
                      <a:pt x="147" y="0"/>
                      <a:pt x="190" y="43"/>
                      <a:pt x="190" y="95"/>
                    </a:cubicBezTo>
                    <a:cubicBezTo>
                      <a:pt x="190" y="147"/>
                      <a:pt x="147" y="190"/>
                      <a:pt x="95" y="190"/>
                    </a:cubicBezTo>
                    <a:close/>
                    <a:moveTo>
                      <a:pt x="95" y="8"/>
                    </a:moveTo>
                    <a:cubicBezTo>
                      <a:pt x="47" y="8"/>
                      <a:pt x="8" y="47"/>
                      <a:pt x="8" y="95"/>
                    </a:cubicBezTo>
                    <a:cubicBezTo>
                      <a:pt x="8" y="143"/>
                      <a:pt x="47" y="182"/>
                      <a:pt x="95" y="182"/>
                    </a:cubicBezTo>
                    <a:cubicBezTo>
                      <a:pt x="143" y="182"/>
                      <a:pt x="182" y="143"/>
                      <a:pt x="182" y="95"/>
                    </a:cubicBezTo>
                    <a:cubicBezTo>
                      <a:pt x="182" y="47"/>
                      <a:pt x="143" y="8"/>
                      <a:pt x="95" y="8"/>
                    </a:cubicBezTo>
                    <a:close/>
                  </a:path>
                </a:pathLst>
              </a:custGeom>
              <a:solidFill>
                <a:srgbClr val="1DBED0"/>
              </a:solidFill>
              <a:ln>
                <a:noFill/>
              </a:ln>
            </p:spPr>
            <p:txBody>
              <a:bodyPr vert="horz" wrap="square" lIns="91440" tIns="45720" rIns="91440" bIns="45720" numCol="1" anchor="t" anchorCtr="0" compatLnSpc="1"/>
              <a:lstStyle/>
              <a:p>
                <a:endParaRPr lang="en-US"/>
              </a:p>
            </p:txBody>
          </p:sp>
          <p:grpSp>
            <p:nvGrpSpPr>
              <p:cNvPr id="173" name="Group 43"/>
              <p:cNvGrpSpPr/>
              <p:nvPr/>
            </p:nvGrpSpPr>
            <p:grpSpPr>
              <a:xfrm rot="0">
                <a:off x="16574" y="5523"/>
                <a:ext cx="400" cy="580"/>
                <a:chOff x="3714751" y="3019425"/>
                <a:chExt cx="254000" cy="368300"/>
              </a:xfrm>
            </p:grpSpPr>
            <p:sp>
              <p:nvSpPr>
                <p:cNvPr id="174" name="Freeform 172"/>
                <p:cNvSpPr>
                  <a:spLocks noEditPoints="1"/>
                </p:cNvSpPr>
                <p:nvPr/>
              </p:nvSpPr>
              <p:spPr bwMode="auto">
                <a:xfrm>
                  <a:off x="3714751" y="3019425"/>
                  <a:ext cx="254000" cy="368300"/>
                </a:xfrm>
                <a:custGeom>
                  <a:avLst/>
                  <a:gdLst>
                    <a:gd name="T0" fmla="*/ 23 w 80"/>
                    <a:gd name="T1" fmla="*/ 100 h 116"/>
                    <a:gd name="T2" fmla="*/ 24 w 80"/>
                    <a:gd name="T3" fmla="*/ 107 h 116"/>
                    <a:gd name="T4" fmla="*/ 29 w 80"/>
                    <a:gd name="T5" fmla="*/ 110 h 116"/>
                    <a:gd name="T6" fmla="*/ 30 w 80"/>
                    <a:gd name="T7" fmla="*/ 113 h 116"/>
                    <a:gd name="T8" fmla="*/ 40 w 80"/>
                    <a:gd name="T9" fmla="*/ 116 h 116"/>
                    <a:gd name="T10" fmla="*/ 50 w 80"/>
                    <a:gd name="T11" fmla="*/ 113 h 116"/>
                    <a:gd name="T12" fmla="*/ 50 w 80"/>
                    <a:gd name="T13" fmla="*/ 110 h 116"/>
                    <a:gd name="T14" fmla="*/ 56 w 80"/>
                    <a:gd name="T15" fmla="*/ 107 h 116"/>
                    <a:gd name="T16" fmla="*/ 57 w 80"/>
                    <a:gd name="T17" fmla="*/ 100 h 116"/>
                    <a:gd name="T18" fmla="*/ 40 w 80"/>
                    <a:gd name="T19" fmla="*/ 103 h 116"/>
                    <a:gd name="T20" fmla="*/ 23 w 80"/>
                    <a:gd name="T21" fmla="*/ 100 h 116"/>
                    <a:gd name="T22" fmla="*/ 40 w 80"/>
                    <a:gd name="T23" fmla="*/ 0 h 116"/>
                    <a:gd name="T24" fmla="*/ 0 w 80"/>
                    <a:gd name="T25" fmla="*/ 40 h 116"/>
                    <a:gd name="T26" fmla="*/ 19 w 80"/>
                    <a:gd name="T27" fmla="*/ 74 h 116"/>
                    <a:gd name="T28" fmla="*/ 21 w 80"/>
                    <a:gd name="T29" fmla="*/ 84 h 116"/>
                    <a:gd name="T30" fmla="*/ 40 w 80"/>
                    <a:gd name="T31" fmla="*/ 88 h 116"/>
                    <a:gd name="T32" fmla="*/ 59 w 80"/>
                    <a:gd name="T33" fmla="*/ 84 h 116"/>
                    <a:gd name="T34" fmla="*/ 61 w 80"/>
                    <a:gd name="T35" fmla="*/ 74 h 116"/>
                    <a:gd name="T36" fmla="*/ 80 w 80"/>
                    <a:gd name="T37" fmla="*/ 40 h 116"/>
                    <a:gd name="T38" fmla="*/ 40 w 80"/>
                    <a:gd name="T39" fmla="*/ 0 h 116"/>
                    <a:gd name="T40" fmla="*/ 55 w 80"/>
                    <a:gd name="T41" fmla="*/ 69 h 116"/>
                    <a:gd name="T42" fmla="*/ 54 w 80"/>
                    <a:gd name="T43" fmla="*/ 79 h 116"/>
                    <a:gd name="T44" fmla="*/ 40 w 80"/>
                    <a:gd name="T45" fmla="*/ 81 h 116"/>
                    <a:gd name="T46" fmla="*/ 26 w 80"/>
                    <a:gd name="T47" fmla="*/ 79 h 116"/>
                    <a:gd name="T48" fmla="*/ 25 w 80"/>
                    <a:gd name="T49" fmla="*/ 69 h 116"/>
                    <a:gd name="T50" fmla="*/ 7 w 80"/>
                    <a:gd name="T51" fmla="*/ 40 h 116"/>
                    <a:gd name="T52" fmla="*/ 40 w 80"/>
                    <a:gd name="T53" fmla="*/ 7 h 116"/>
                    <a:gd name="T54" fmla="*/ 73 w 80"/>
                    <a:gd name="T55" fmla="*/ 40 h 116"/>
                    <a:gd name="T56" fmla="*/ 55 w 80"/>
                    <a:gd name="T57" fmla="*/ 69 h 116"/>
                    <a:gd name="T58" fmla="*/ 21 w 80"/>
                    <a:gd name="T59" fmla="*/ 89 h 116"/>
                    <a:gd name="T60" fmla="*/ 22 w 80"/>
                    <a:gd name="T61" fmla="*/ 95 h 116"/>
                    <a:gd name="T62" fmla="*/ 40 w 80"/>
                    <a:gd name="T63" fmla="*/ 98 h 116"/>
                    <a:gd name="T64" fmla="*/ 58 w 80"/>
                    <a:gd name="T65" fmla="*/ 95 h 116"/>
                    <a:gd name="T66" fmla="*/ 58 w 80"/>
                    <a:gd name="T67" fmla="*/ 89 h 116"/>
                    <a:gd name="T68" fmla="*/ 40 w 80"/>
                    <a:gd name="T69" fmla="*/ 93 h 116"/>
                    <a:gd name="T70" fmla="*/ 21 w 80"/>
                    <a:gd name="T71" fmla="*/ 8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23" y="100"/>
                      </a:moveTo>
                      <a:cubicBezTo>
                        <a:pt x="24" y="107"/>
                        <a:pt x="24" y="107"/>
                        <a:pt x="24" y="107"/>
                      </a:cubicBezTo>
                      <a:cubicBezTo>
                        <a:pt x="24" y="107"/>
                        <a:pt x="25" y="108"/>
                        <a:pt x="29" y="110"/>
                      </a:cubicBezTo>
                      <a:cubicBezTo>
                        <a:pt x="30" y="113"/>
                        <a:pt x="30" y="113"/>
                        <a:pt x="30" y="113"/>
                      </a:cubicBezTo>
                      <a:cubicBezTo>
                        <a:pt x="30" y="113"/>
                        <a:pt x="32" y="116"/>
                        <a:pt x="40" y="116"/>
                      </a:cubicBezTo>
                      <a:cubicBezTo>
                        <a:pt x="48" y="116"/>
                        <a:pt x="50" y="113"/>
                        <a:pt x="50" y="113"/>
                      </a:cubicBezTo>
                      <a:cubicBezTo>
                        <a:pt x="50" y="110"/>
                        <a:pt x="50" y="110"/>
                        <a:pt x="50" y="110"/>
                      </a:cubicBezTo>
                      <a:cubicBezTo>
                        <a:pt x="55" y="108"/>
                        <a:pt x="56" y="107"/>
                        <a:pt x="56" y="107"/>
                      </a:cubicBezTo>
                      <a:cubicBezTo>
                        <a:pt x="57" y="100"/>
                        <a:pt x="57" y="100"/>
                        <a:pt x="57" y="100"/>
                      </a:cubicBezTo>
                      <a:cubicBezTo>
                        <a:pt x="52" y="102"/>
                        <a:pt x="46" y="103"/>
                        <a:pt x="40" y="103"/>
                      </a:cubicBezTo>
                      <a:cubicBezTo>
                        <a:pt x="34" y="103"/>
                        <a:pt x="28" y="102"/>
                        <a:pt x="23" y="100"/>
                      </a:cubicBezTo>
                      <a:close/>
                      <a:moveTo>
                        <a:pt x="40" y="0"/>
                      </a:moveTo>
                      <a:cubicBezTo>
                        <a:pt x="18" y="0"/>
                        <a:pt x="0" y="18"/>
                        <a:pt x="0" y="40"/>
                      </a:cubicBezTo>
                      <a:cubicBezTo>
                        <a:pt x="0" y="54"/>
                        <a:pt x="8" y="67"/>
                        <a:pt x="19" y="74"/>
                      </a:cubicBezTo>
                      <a:cubicBezTo>
                        <a:pt x="21" y="84"/>
                        <a:pt x="21" y="84"/>
                        <a:pt x="21" y="84"/>
                      </a:cubicBezTo>
                      <a:cubicBezTo>
                        <a:pt x="26" y="86"/>
                        <a:pt x="33" y="88"/>
                        <a:pt x="40" y="88"/>
                      </a:cubicBezTo>
                      <a:cubicBezTo>
                        <a:pt x="47" y="88"/>
                        <a:pt x="54" y="86"/>
                        <a:pt x="59" y="84"/>
                      </a:cubicBezTo>
                      <a:cubicBezTo>
                        <a:pt x="61" y="74"/>
                        <a:pt x="61" y="74"/>
                        <a:pt x="61" y="74"/>
                      </a:cubicBezTo>
                      <a:cubicBezTo>
                        <a:pt x="72" y="67"/>
                        <a:pt x="80" y="54"/>
                        <a:pt x="80" y="40"/>
                      </a:cubicBezTo>
                      <a:cubicBezTo>
                        <a:pt x="80" y="18"/>
                        <a:pt x="62" y="0"/>
                        <a:pt x="40" y="0"/>
                      </a:cubicBezTo>
                      <a:close/>
                      <a:moveTo>
                        <a:pt x="55" y="69"/>
                      </a:moveTo>
                      <a:cubicBezTo>
                        <a:pt x="54" y="79"/>
                        <a:pt x="54" y="79"/>
                        <a:pt x="54" y="79"/>
                      </a:cubicBezTo>
                      <a:cubicBezTo>
                        <a:pt x="54" y="79"/>
                        <a:pt x="50" y="81"/>
                        <a:pt x="40" y="81"/>
                      </a:cubicBezTo>
                      <a:cubicBezTo>
                        <a:pt x="30" y="81"/>
                        <a:pt x="26" y="79"/>
                        <a:pt x="26" y="79"/>
                      </a:cubicBezTo>
                      <a:cubicBezTo>
                        <a:pt x="25" y="69"/>
                        <a:pt x="25" y="69"/>
                        <a:pt x="25" y="69"/>
                      </a:cubicBezTo>
                      <a:cubicBezTo>
                        <a:pt x="14" y="64"/>
                        <a:pt x="7" y="53"/>
                        <a:pt x="7" y="40"/>
                      </a:cubicBezTo>
                      <a:cubicBezTo>
                        <a:pt x="7" y="22"/>
                        <a:pt x="22" y="7"/>
                        <a:pt x="40" y="7"/>
                      </a:cubicBezTo>
                      <a:cubicBezTo>
                        <a:pt x="58" y="7"/>
                        <a:pt x="73" y="22"/>
                        <a:pt x="73" y="40"/>
                      </a:cubicBezTo>
                      <a:cubicBezTo>
                        <a:pt x="73" y="53"/>
                        <a:pt x="65" y="64"/>
                        <a:pt x="55" y="69"/>
                      </a:cubicBezTo>
                      <a:close/>
                      <a:moveTo>
                        <a:pt x="21" y="89"/>
                      </a:moveTo>
                      <a:cubicBezTo>
                        <a:pt x="22" y="95"/>
                        <a:pt x="22" y="95"/>
                        <a:pt x="22" y="95"/>
                      </a:cubicBezTo>
                      <a:cubicBezTo>
                        <a:pt x="28" y="97"/>
                        <a:pt x="34" y="98"/>
                        <a:pt x="40" y="98"/>
                      </a:cubicBezTo>
                      <a:cubicBezTo>
                        <a:pt x="46" y="98"/>
                        <a:pt x="52" y="97"/>
                        <a:pt x="58" y="95"/>
                      </a:cubicBezTo>
                      <a:cubicBezTo>
                        <a:pt x="58" y="89"/>
                        <a:pt x="58" y="89"/>
                        <a:pt x="58" y="89"/>
                      </a:cubicBezTo>
                      <a:cubicBezTo>
                        <a:pt x="53" y="91"/>
                        <a:pt x="47" y="93"/>
                        <a:pt x="40" y="93"/>
                      </a:cubicBezTo>
                      <a:cubicBezTo>
                        <a:pt x="33" y="93"/>
                        <a:pt x="27" y="91"/>
                        <a:pt x="21" y="89"/>
                      </a:cubicBezTo>
                      <a:close/>
                    </a:path>
                  </a:pathLst>
                </a:custGeom>
                <a:solidFill>
                  <a:srgbClr val="1DBED0"/>
                </a:solidFill>
                <a:ln>
                  <a:noFill/>
                </a:ln>
              </p:spPr>
              <p:txBody>
                <a:bodyPr vert="horz" wrap="square" lIns="91440" tIns="45720" rIns="91440" bIns="45720" numCol="1" anchor="t" anchorCtr="0" compatLnSpc="1"/>
                <a:lstStyle/>
                <a:p>
                  <a:endParaRPr lang="en-US"/>
                </a:p>
              </p:txBody>
            </p:sp>
            <p:sp>
              <p:nvSpPr>
                <p:cNvPr id="175" name="Freeform 173"/>
                <p:cNvSpPr>
                  <a:spLocks noEditPoints="1"/>
                </p:cNvSpPr>
                <p:nvPr/>
              </p:nvSpPr>
              <p:spPr bwMode="auto">
                <a:xfrm>
                  <a:off x="3784601" y="3057525"/>
                  <a:ext cx="146050" cy="177800"/>
                </a:xfrm>
                <a:custGeom>
                  <a:avLst/>
                  <a:gdLst>
                    <a:gd name="T0" fmla="*/ 27 w 46"/>
                    <a:gd name="T1" fmla="*/ 43 h 56"/>
                    <a:gd name="T2" fmla="*/ 18 w 46"/>
                    <a:gd name="T3" fmla="*/ 26 h 56"/>
                    <a:gd name="T4" fmla="*/ 9 w 46"/>
                    <a:gd name="T5" fmla="*/ 43 h 56"/>
                    <a:gd name="T6" fmla="*/ 5 w 46"/>
                    <a:gd name="T7" fmla="*/ 35 h 56"/>
                    <a:gd name="T8" fmla="*/ 0 w 46"/>
                    <a:gd name="T9" fmla="*/ 37 h 56"/>
                    <a:gd name="T10" fmla="*/ 9 w 46"/>
                    <a:gd name="T11" fmla="*/ 56 h 56"/>
                    <a:gd name="T12" fmla="*/ 18 w 46"/>
                    <a:gd name="T13" fmla="*/ 39 h 56"/>
                    <a:gd name="T14" fmla="*/ 27 w 46"/>
                    <a:gd name="T15" fmla="*/ 56 h 56"/>
                    <a:gd name="T16" fmla="*/ 36 w 46"/>
                    <a:gd name="T17" fmla="*/ 37 h 56"/>
                    <a:gd name="T18" fmla="*/ 31 w 46"/>
                    <a:gd name="T19" fmla="*/ 35 h 56"/>
                    <a:gd name="T20" fmla="*/ 27 w 46"/>
                    <a:gd name="T21" fmla="*/ 43 h 56"/>
                    <a:gd name="T22" fmla="*/ 18 w 46"/>
                    <a:gd name="T23" fmla="*/ 0 h 56"/>
                    <a:gd name="T24" fmla="*/ 16 w 46"/>
                    <a:gd name="T25" fmla="*/ 2 h 56"/>
                    <a:gd name="T26" fmla="*/ 18 w 46"/>
                    <a:gd name="T27" fmla="*/ 4 h 56"/>
                    <a:gd name="T28" fmla="*/ 41 w 46"/>
                    <a:gd name="T29" fmla="*/ 28 h 56"/>
                    <a:gd name="T30" fmla="*/ 44 w 46"/>
                    <a:gd name="T31" fmla="*/ 30 h 56"/>
                    <a:gd name="T32" fmla="*/ 46 w 46"/>
                    <a:gd name="T33" fmla="*/ 28 h 56"/>
                    <a:gd name="T34" fmla="*/ 18 w 46"/>
                    <a:gd name="T3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56">
                      <a:moveTo>
                        <a:pt x="27" y="43"/>
                      </a:moveTo>
                      <a:cubicBezTo>
                        <a:pt x="18" y="26"/>
                        <a:pt x="18" y="26"/>
                        <a:pt x="18" y="26"/>
                      </a:cubicBezTo>
                      <a:cubicBezTo>
                        <a:pt x="9" y="43"/>
                        <a:pt x="9" y="43"/>
                        <a:pt x="9" y="43"/>
                      </a:cubicBezTo>
                      <a:cubicBezTo>
                        <a:pt x="5" y="35"/>
                        <a:pt x="5" y="35"/>
                        <a:pt x="5" y="35"/>
                      </a:cubicBezTo>
                      <a:cubicBezTo>
                        <a:pt x="0" y="37"/>
                        <a:pt x="0" y="37"/>
                        <a:pt x="0" y="37"/>
                      </a:cubicBezTo>
                      <a:cubicBezTo>
                        <a:pt x="9" y="56"/>
                        <a:pt x="9" y="56"/>
                        <a:pt x="9" y="56"/>
                      </a:cubicBezTo>
                      <a:cubicBezTo>
                        <a:pt x="18" y="39"/>
                        <a:pt x="18" y="39"/>
                        <a:pt x="18" y="39"/>
                      </a:cubicBezTo>
                      <a:cubicBezTo>
                        <a:pt x="27" y="56"/>
                        <a:pt x="27" y="56"/>
                        <a:pt x="27" y="56"/>
                      </a:cubicBezTo>
                      <a:cubicBezTo>
                        <a:pt x="36" y="37"/>
                        <a:pt x="36" y="37"/>
                        <a:pt x="36" y="37"/>
                      </a:cubicBezTo>
                      <a:cubicBezTo>
                        <a:pt x="31" y="35"/>
                        <a:pt x="31" y="35"/>
                        <a:pt x="31" y="35"/>
                      </a:cubicBezTo>
                      <a:lnTo>
                        <a:pt x="27" y="43"/>
                      </a:lnTo>
                      <a:close/>
                      <a:moveTo>
                        <a:pt x="18" y="0"/>
                      </a:moveTo>
                      <a:cubicBezTo>
                        <a:pt x="17" y="0"/>
                        <a:pt x="16" y="1"/>
                        <a:pt x="16" y="2"/>
                      </a:cubicBezTo>
                      <a:cubicBezTo>
                        <a:pt x="16" y="3"/>
                        <a:pt x="17" y="4"/>
                        <a:pt x="18" y="4"/>
                      </a:cubicBezTo>
                      <a:cubicBezTo>
                        <a:pt x="31" y="4"/>
                        <a:pt x="41" y="15"/>
                        <a:pt x="41" y="28"/>
                      </a:cubicBezTo>
                      <a:cubicBezTo>
                        <a:pt x="41" y="29"/>
                        <a:pt x="42" y="30"/>
                        <a:pt x="44" y="30"/>
                      </a:cubicBezTo>
                      <a:cubicBezTo>
                        <a:pt x="45" y="30"/>
                        <a:pt x="46" y="29"/>
                        <a:pt x="46" y="28"/>
                      </a:cubicBezTo>
                      <a:cubicBezTo>
                        <a:pt x="46" y="12"/>
                        <a:pt x="33" y="0"/>
                        <a:pt x="18" y="0"/>
                      </a:cubicBezTo>
                      <a:close/>
                    </a:path>
                  </a:pathLst>
                </a:custGeom>
                <a:solidFill>
                  <a:srgbClr val="1DBED0"/>
                </a:solidFill>
                <a:ln>
                  <a:noFill/>
                </a:ln>
              </p:spPr>
              <p:txBody>
                <a:bodyPr vert="horz" wrap="square" lIns="91440" tIns="45720" rIns="91440" bIns="45720" numCol="1" anchor="t" anchorCtr="0" compatLnSpc="1"/>
                <a:lstStyle/>
                <a:p>
                  <a:endParaRPr lang="en-US"/>
                </a:p>
              </p:txBody>
            </p:sp>
          </p:grpSp>
        </p:grpSp>
      </p:grpSp>
      <p:sp>
        <p:nvSpPr>
          <p:cNvPr id="195" name="文本框 194"/>
          <p:cNvSpPr txBox="1"/>
          <p:nvPr/>
        </p:nvSpPr>
        <p:spPr>
          <a:xfrm>
            <a:off x="4518025" y="6049645"/>
            <a:ext cx="5693410" cy="368300"/>
          </a:xfrm>
          <a:prstGeom prst="rect">
            <a:avLst/>
          </a:prstGeom>
          <a:noFill/>
          <a:ln w="9525">
            <a:noFill/>
          </a:ln>
        </p:spPr>
        <p:txBody>
          <a:bodyPr wrap="square">
            <a:spAutoFit/>
          </a:bodyPr>
          <a:p>
            <a:pPr indent="0" algn="ctr"/>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创维、香港理文、德邦物流等500强项目先后落地</a:t>
            </a:r>
            <a:endPar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2" name="组合 211"/>
          <p:cNvGrpSpPr/>
          <p:nvPr/>
        </p:nvGrpSpPr>
        <p:grpSpPr>
          <a:xfrm>
            <a:off x="5798820" y="3817620"/>
            <a:ext cx="2814320" cy="447040"/>
            <a:chOff x="9132" y="6012"/>
            <a:chExt cx="4432" cy="704"/>
          </a:xfrm>
        </p:grpSpPr>
        <p:sp>
          <p:nvSpPr>
            <p:cNvPr id="196" name="文本框 195"/>
            <p:cNvSpPr txBox="1"/>
            <p:nvPr/>
          </p:nvSpPr>
          <p:spPr>
            <a:xfrm>
              <a:off x="9878" y="6098"/>
              <a:ext cx="3687" cy="531"/>
            </a:xfrm>
            <a:prstGeom prst="rect">
              <a:avLst/>
            </a:prstGeom>
            <a:noFill/>
            <a:ln w="9525">
              <a:noFill/>
            </a:ln>
          </p:spPr>
          <p:txBody>
            <a:bodyPr wrap="square">
              <a:spAutoFit/>
            </a:bodyPr>
            <a:p>
              <a:pPr indent="0"/>
              <a:r>
                <a:rPr lang="zh-CN"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招引产业化项目</a:t>
              </a:r>
              <a:r>
                <a:rPr lang="en-US" sz="1600">
                  <a:solidFill>
                    <a:srgbClr val="5584D9"/>
                  </a:solidFill>
                  <a:latin typeface="Impact" panose="020B0806030902050204" pitchFamily="34" charset="0"/>
                  <a:ea typeface="微软雅黑" panose="020B0503020204020204" pitchFamily="34" charset="-122"/>
                  <a:cs typeface="Impact" panose="020B0806030902050204" pitchFamily="34" charset="0"/>
                </a:rPr>
                <a:t>179</a:t>
              </a:r>
              <a:r>
                <a:rPr lang="zh-CN"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8" name="wifi-signal_807"/>
            <p:cNvSpPr/>
            <p:nvPr/>
          </p:nvSpPr>
          <p:spPr>
            <a:xfrm>
              <a:off x="9132" y="6012"/>
              <a:ext cx="638" cy="704"/>
            </a:xfrm>
            <a:custGeom>
              <a:avLst/>
              <a:gdLst>
                <a:gd name="connsiteX0" fmla="*/ 272972 w 542576"/>
                <a:gd name="connsiteY0" fmla="*/ 200033 h 598285"/>
                <a:gd name="connsiteX1" fmla="*/ 332697 w 542576"/>
                <a:gd name="connsiteY1" fmla="*/ 259690 h 598285"/>
                <a:gd name="connsiteX2" fmla="*/ 316555 w 542576"/>
                <a:gd name="connsiteY2" fmla="*/ 299999 h 598285"/>
                <a:gd name="connsiteX3" fmla="*/ 316555 w 542576"/>
                <a:gd name="connsiteY3" fmla="*/ 598285 h 598285"/>
                <a:gd name="connsiteX4" fmla="*/ 232617 w 542576"/>
                <a:gd name="connsiteY4" fmla="*/ 598285 h 598285"/>
                <a:gd name="connsiteX5" fmla="*/ 232617 w 542576"/>
                <a:gd name="connsiteY5" fmla="*/ 301611 h 598285"/>
                <a:gd name="connsiteX6" fmla="*/ 213247 w 542576"/>
                <a:gd name="connsiteY6" fmla="*/ 259690 h 598285"/>
                <a:gd name="connsiteX7" fmla="*/ 272972 w 542576"/>
                <a:gd name="connsiteY7" fmla="*/ 200033 h 598285"/>
                <a:gd name="connsiteX8" fmla="*/ 272972 w 542576"/>
                <a:gd name="connsiteY8" fmla="*/ 90170 h 598285"/>
                <a:gd name="connsiteX9" fmla="*/ 444114 w 542576"/>
                <a:gd name="connsiteY9" fmla="*/ 261113 h 598285"/>
                <a:gd name="connsiteX10" fmla="*/ 355314 w 542576"/>
                <a:gd name="connsiteY10" fmla="*/ 411092 h 598285"/>
                <a:gd name="connsiteX11" fmla="*/ 348856 w 542576"/>
                <a:gd name="connsiteY11" fmla="*/ 403028 h 598285"/>
                <a:gd name="connsiteX12" fmla="*/ 348856 w 542576"/>
                <a:gd name="connsiteY12" fmla="*/ 365937 h 598285"/>
                <a:gd name="connsiteX13" fmla="*/ 355314 w 542576"/>
                <a:gd name="connsiteY13" fmla="*/ 356261 h 598285"/>
                <a:gd name="connsiteX14" fmla="*/ 400521 w 542576"/>
                <a:gd name="connsiteY14" fmla="*/ 261113 h 598285"/>
                <a:gd name="connsiteX15" fmla="*/ 272972 w 542576"/>
                <a:gd name="connsiteY15" fmla="*/ 133712 h 598285"/>
                <a:gd name="connsiteX16" fmla="*/ 145423 w 542576"/>
                <a:gd name="connsiteY16" fmla="*/ 261113 h 598285"/>
                <a:gd name="connsiteX17" fmla="*/ 190630 w 542576"/>
                <a:gd name="connsiteY17" fmla="*/ 357873 h 598285"/>
                <a:gd name="connsiteX18" fmla="*/ 200318 w 542576"/>
                <a:gd name="connsiteY18" fmla="*/ 367550 h 598285"/>
                <a:gd name="connsiteX19" fmla="*/ 200318 w 542576"/>
                <a:gd name="connsiteY19" fmla="*/ 404641 h 598285"/>
                <a:gd name="connsiteX20" fmla="*/ 190630 w 542576"/>
                <a:gd name="connsiteY20" fmla="*/ 411092 h 598285"/>
                <a:gd name="connsiteX21" fmla="*/ 101830 w 542576"/>
                <a:gd name="connsiteY21" fmla="*/ 261113 h 598285"/>
                <a:gd name="connsiteX22" fmla="*/ 272972 w 542576"/>
                <a:gd name="connsiteY22" fmla="*/ 90170 h 598285"/>
                <a:gd name="connsiteX23" fmla="*/ 271288 w 542576"/>
                <a:gd name="connsiteY23" fmla="*/ 0 h 598285"/>
                <a:gd name="connsiteX24" fmla="*/ 542576 w 542576"/>
                <a:gd name="connsiteY24" fmla="*/ 270841 h 598285"/>
                <a:gd name="connsiteX25" fmla="*/ 423080 w 542576"/>
                <a:gd name="connsiteY25" fmla="*/ 494929 h 598285"/>
                <a:gd name="connsiteX26" fmla="*/ 416621 w 542576"/>
                <a:gd name="connsiteY26" fmla="*/ 488481 h 598285"/>
                <a:gd name="connsiteX27" fmla="*/ 416621 w 542576"/>
                <a:gd name="connsiteY27" fmla="*/ 451401 h 598285"/>
                <a:gd name="connsiteX28" fmla="*/ 423080 w 542576"/>
                <a:gd name="connsiteY28" fmla="*/ 440116 h 598285"/>
                <a:gd name="connsiteX29" fmla="*/ 500591 w 542576"/>
                <a:gd name="connsiteY29" fmla="*/ 270841 h 598285"/>
                <a:gd name="connsiteX30" fmla="*/ 271288 w 542576"/>
                <a:gd name="connsiteY30" fmla="*/ 41916 h 598285"/>
                <a:gd name="connsiteX31" fmla="*/ 43600 w 542576"/>
                <a:gd name="connsiteY31" fmla="*/ 270841 h 598285"/>
                <a:gd name="connsiteX32" fmla="*/ 124340 w 542576"/>
                <a:gd name="connsiteY32" fmla="*/ 443341 h 598285"/>
                <a:gd name="connsiteX33" fmla="*/ 130800 w 542576"/>
                <a:gd name="connsiteY33" fmla="*/ 453014 h 598285"/>
                <a:gd name="connsiteX34" fmla="*/ 130800 w 542576"/>
                <a:gd name="connsiteY34" fmla="*/ 490093 h 598285"/>
                <a:gd name="connsiteX35" fmla="*/ 124340 w 542576"/>
                <a:gd name="connsiteY35" fmla="*/ 498154 h 598285"/>
                <a:gd name="connsiteX36" fmla="*/ 0 w 542576"/>
                <a:gd name="connsiteY36" fmla="*/ 270841 h 598285"/>
                <a:gd name="connsiteX37" fmla="*/ 271288 w 542576"/>
                <a:gd name="connsiteY37" fmla="*/ 0 h 59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2576" h="598285">
                  <a:moveTo>
                    <a:pt x="272972" y="200033"/>
                  </a:moveTo>
                  <a:cubicBezTo>
                    <a:pt x="305256" y="200033"/>
                    <a:pt x="332697" y="225831"/>
                    <a:pt x="332697" y="259690"/>
                  </a:cubicBezTo>
                  <a:cubicBezTo>
                    <a:pt x="332697" y="274201"/>
                    <a:pt x="326240" y="288713"/>
                    <a:pt x="316555" y="299999"/>
                  </a:cubicBezTo>
                  <a:lnTo>
                    <a:pt x="316555" y="598285"/>
                  </a:lnTo>
                  <a:lnTo>
                    <a:pt x="232617" y="598285"/>
                  </a:lnTo>
                  <a:lnTo>
                    <a:pt x="232617" y="301611"/>
                  </a:lnTo>
                  <a:cubicBezTo>
                    <a:pt x="221318" y="290325"/>
                    <a:pt x="213247" y="275814"/>
                    <a:pt x="213247" y="259690"/>
                  </a:cubicBezTo>
                  <a:cubicBezTo>
                    <a:pt x="213247" y="225831"/>
                    <a:pt x="240688" y="200033"/>
                    <a:pt x="272972" y="200033"/>
                  </a:cubicBezTo>
                  <a:close/>
                  <a:moveTo>
                    <a:pt x="272972" y="90170"/>
                  </a:moveTo>
                  <a:cubicBezTo>
                    <a:pt x="368230" y="90170"/>
                    <a:pt x="444114" y="165966"/>
                    <a:pt x="444114" y="261113"/>
                  </a:cubicBezTo>
                  <a:cubicBezTo>
                    <a:pt x="444114" y="325620"/>
                    <a:pt x="408594" y="382064"/>
                    <a:pt x="355314" y="411092"/>
                  </a:cubicBezTo>
                  <a:cubicBezTo>
                    <a:pt x="355314" y="411092"/>
                    <a:pt x="348856" y="411092"/>
                    <a:pt x="348856" y="403028"/>
                  </a:cubicBezTo>
                  <a:lnTo>
                    <a:pt x="348856" y="365937"/>
                  </a:lnTo>
                  <a:cubicBezTo>
                    <a:pt x="348856" y="361099"/>
                    <a:pt x="355314" y="356261"/>
                    <a:pt x="355314" y="356261"/>
                  </a:cubicBezTo>
                  <a:cubicBezTo>
                    <a:pt x="382761" y="333683"/>
                    <a:pt x="400521" y="299817"/>
                    <a:pt x="400521" y="261113"/>
                  </a:cubicBezTo>
                  <a:cubicBezTo>
                    <a:pt x="400521" y="190156"/>
                    <a:pt x="344012" y="133712"/>
                    <a:pt x="272972" y="133712"/>
                  </a:cubicBezTo>
                  <a:cubicBezTo>
                    <a:pt x="203547" y="133712"/>
                    <a:pt x="145423" y="190156"/>
                    <a:pt x="145423" y="261113"/>
                  </a:cubicBezTo>
                  <a:cubicBezTo>
                    <a:pt x="145423" y="299817"/>
                    <a:pt x="163183" y="333683"/>
                    <a:pt x="190630" y="357873"/>
                  </a:cubicBezTo>
                  <a:cubicBezTo>
                    <a:pt x="190630" y="357873"/>
                    <a:pt x="200318" y="361099"/>
                    <a:pt x="200318" y="367550"/>
                  </a:cubicBezTo>
                  <a:lnTo>
                    <a:pt x="200318" y="404641"/>
                  </a:lnTo>
                  <a:cubicBezTo>
                    <a:pt x="200318" y="414317"/>
                    <a:pt x="190630" y="411092"/>
                    <a:pt x="190630" y="411092"/>
                  </a:cubicBezTo>
                  <a:cubicBezTo>
                    <a:pt x="137350" y="382064"/>
                    <a:pt x="101830" y="325620"/>
                    <a:pt x="101830" y="261113"/>
                  </a:cubicBezTo>
                  <a:cubicBezTo>
                    <a:pt x="101830" y="165966"/>
                    <a:pt x="179328" y="90170"/>
                    <a:pt x="272972" y="90170"/>
                  </a:cubicBezTo>
                  <a:close/>
                  <a:moveTo>
                    <a:pt x="271288" y="0"/>
                  </a:moveTo>
                  <a:cubicBezTo>
                    <a:pt x="421465" y="0"/>
                    <a:pt x="542576" y="120911"/>
                    <a:pt x="542576" y="270841"/>
                  </a:cubicBezTo>
                  <a:cubicBezTo>
                    <a:pt x="542576" y="364345"/>
                    <a:pt x="495747" y="446565"/>
                    <a:pt x="423080" y="494929"/>
                  </a:cubicBezTo>
                  <a:cubicBezTo>
                    <a:pt x="423080" y="494929"/>
                    <a:pt x="416621" y="496542"/>
                    <a:pt x="416621" y="488481"/>
                  </a:cubicBezTo>
                  <a:lnTo>
                    <a:pt x="416621" y="451401"/>
                  </a:lnTo>
                  <a:cubicBezTo>
                    <a:pt x="416621" y="446565"/>
                    <a:pt x="423080" y="440116"/>
                    <a:pt x="423080" y="440116"/>
                  </a:cubicBezTo>
                  <a:cubicBezTo>
                    <a:pt x="469910" y="398201"/>
                    <a:pt x="500591" y="338551"/>
                    <a:pt x="500591" y="270841"/>
                  </a:cubicBezTo>
                  <a:cubicBezTo>
                    <a:pt x="500591" y="145093"/>
                    <a:pt x="398858" y="41916"/>
                    <a:pt x="271288" y="41916"/>
                  </a:cubicBezTo>
                  <a:cubicBezTo>
                    <a:pt x="145333" y="41916"/>
                    <a:pt x="43600" y="145093"/>
                    <a:pt x="43600" y="270841"/>
                  </a:cubicBezTo>
                  <a:cubicBezTo>
                    <a:pt x="43600" y="340163"/>
                    <a:pt x="75896" y="401425"/>
                    <a:pt x="124340" y="443341"/>
                  </a:cubicBezTo>
                  <a:cubicBezTo>
                    <a:pt x="124340" y="443341"/>
                    <a:pt x="130800" y="448177"/>
                    <a:pt x="130800" y="453014"/>
                  </a:cubicBezTo>
                  <a:lnTo>
                    <a:pt x="130800" y="490093"/>
                  </a:lnTo>
                  <a:cubicBezTo>
                    <a:pt x="130800" y="501378"/>
                    <a:pt x="124340" y="498154"/>
                    <a:pt x="124340" y="498154"/>
                  </a:cubicBezTo>
                  <a:cubicBezTo>
                    <a:pt x="50059" y="449789"/>
                    <a:pt x="0" y="365958"/>
                    <a:pt x="0" y="270841"/>
                  </a:cubicBezTo>
                  <a:cubicBezTo>
                    <a:pt x="0" y="120911"/>
                    <a:pt x="122726" y="0"/>
                    <a:pt x="271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213" name="组合 212"/>
          <p:cNvGrpSpPr/>
          <p:nvPr/>
        </p:nvGrpSpPr>
        <p:grpSpPr>
          <a:xfrm>
            <a:off x="6913880" y="4251960"/>
            <a:ext cx="2775585" cy="609600"/>
            <a:chOff x="10888" y="6696"/>
            <a:chExt cx="4371" cy="960"/>
          </a:xfrm>
        </p:grpSpPr>
        <p:sp>
          <p:nvSpPr>
            <p:cNvPr id="197" name="文本框 196"/>
            <p:cNvSpPr txBox="1"/>
            <p:nvPr/>
          </p:nvSpPr>
          <p:spPr>
            <a:xfrm>
              <a:off x="11725" y="6911"/>
              <a:ext cx="3534" cy="531"/>
            </a:xfrm>
            <a:prstGeom prst="rect">
              <a:avLst/>
            </a:prstGeom>
            <a:noFill/>
            <a:ln w="9525">
              <a:noFill/>
            </a:ln>
          </p:spPr>
          <p:txBody>
            <a:bodyPr wrap="square">
              <a:spAutoFit/>
            </a:bodyPr>
            <a:p>
              <a:pPr indent="0"/>
              <a:r>
                <a:rPr lang="zh-CN"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计划总投资</a:t>
              </a:r>
              <a:r>
                <a:rPr lang="en-US" sz="1600">
                  <a:solidFill>
                    <a:srgbClr val="5584D9"/>
                  </a:solidFill>
                  <a:latin typeface="Impact" panose="020B0806030902050204" pitchFamily="34" charset="0"/>
                  <a:ea typeface="微软雅黑" panose="020B0503020204020204" pitchFamily="34" charset="-122"/>
                  <a:cs typeface="Impact" panose="020B0806030902050204" pitchFamily="34" charset="0"/>
                </a:rPr>
                <a:t>811</a:t>
              </a:r>
              <a:r>
                <a:rPr lang="zh-CN"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亿元</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9" name="iconfont-1043-184396"/>
            <p:cNvSpPr/>
            <p:nvPr/>
          </p:nvSpPr>
          <p:spPr>
            <a:xfrm>
              <a:off x="10888" y="6696"/>
              <a:ext cx="697" cy="960"/>
            </a:xfrm>
            <a:custGeom>
              <a:avLst/>
              <a:gdLst>
                <a:gd name="T0" fmla="*/ 3834 w 10478"/>
                <a:gd name="T1" fmla="*/ 2016 h 14427"/>
                <a:gd name="T2" fmla="*/ 6804 w 10478"/>
                <a:gd name="T3" fmla="*/ 1919 h 14427"/>
                <a:gd name="T4" fmla="*/ 7541 w 10478"/>
                <a:gd name="T5" fmla="*/ 544 h 14427"/>
                <a:gd name="T6" fmla="*/ 4867 w 10478"/>
                <a:gd name="T7" fmla="*/ 257 h 14427"/>
                <a:gd name="T8" fmla="*/ 2982 w 10478"/>
                <a:gd name="T9" fmla="*/ 897 h 14427"/>
                <a:gd name="T10" fmla="*/ 6835 w 10478"/>
                <a:gd name="T11" fmla="*/ 3032 h 14427"/>
                <a:gd name="T12" fmla="*/ 5538 w 10478"/>
                <a:gd name="T13" fmla="*/ 2964 h 14427"/>
                <a:gd name="T14" fmla="*/ 3801 w 10478"/>
                <a:gd name="T15" fmla="*/ 2964 h 14427"/>
                <a:gd name="T16" fmla="*/ 0 w 10478"/>
                <a:gd name="T17" fmla="*/ 8442 h 14427"/>
                <a:gd name="T18" fmla="*/ 6835 w 10478"/>
                <a:gd name="T19" fmla="*/ 3032 h 14427"/>
                <a:gd name="T20" fmla="*/ 1980 w 10478"/>
                <a:gd name="T21" fmla="*/ 8183 h 14427"/>
                <a:gd name="T22" fmla="*/ 8499 w 10478"/>
                <a:gd name="T23" fmla="*/ 8183 h 14427"/>
                <a:gd name="T24" fmla="*/ 2819 w 10478"/>
                <a:gd name="T25" fmla="*/ 2984 h 14427"/>
                <a:gd name="T26" fmla="*/ 3873 w 10478"/>
                <a:gd name="T27" fmla="*/ 2703 h 14427"/>
                <a:gd name="T28" fmla="*/ 6919 w 10478"/>
                <a:gd name="T29" fmla="*/ 2458 h 14427"/>
                <a:gd name="T30" fmla="*/ 3873 w 10478"/>
                <a:gd name="T31" fmla="*/ 2213 h 14427"/>
                <a:gd name="T32" fmla="*/ 2819 w 10478"/>
                <a:gd name="T33" fmla="*/ 1932 h 14427"/>
                <a:gd name="T34" fmla="*/ 3590 w 10478"/>
                <a:gd name="T35" fmla="*/ 2456 h 14427"/>
                <a:gd name="T36" fmla="*/ 3590 w 10478"/>
                <a:gd name="T37" fmla="*/ 2461 h 14427"/>
                <a:gd name="T38" fmla="*/ 2819 w 10478"/>
                <a:gd name="T39" fmla="*/ 2984 h 14427"/>
                <a:gd name="T40" fmla="*/ 5852 w 10478"/>
                <a:gd name="T41" fmla="*/ 7657 h 14427"/>
                <a:gd name="T42" fmla="*/ 4889 w 10478"/>
                <a:gd name="T43" fmla="*/ 6891 h 14427"/>
                <a:gd name="T44" fmla="*/ 5168 w 10478"/>
                <a:gd name="T45" fmla="*/ 6580 h 14427"/>
                <a:gd name="T46" fmla="*/ 5446 w 10478"/>
                <a:gd name="T47" fmla="*/ 7052 h 14427"/>
                <a:gd name="T48" fmla="*/ 6965 w 10478"/>
                <a:gd name="T49" fmla="*/ 7235 h 14427"/>
                <a:gd name="T50" fmla="*/ 6631 w 10478"/>
                <a:gd name="T51" fmla="*/ 6262 h 14427"/>
                <a:gd name="T52" fmla="*/ 5578 w 10478"/>
                <a:gd name="T53" fmla="*/ 5568 h 14427"/>
                <a:gd name="T54" fmla="*/ 4878 w 10478"/>
                <a:gd name="T55" fmla="*/ 5920 h 14427"/>
                <a:gd name="T56" fmla="*/ 3336 w 10478"/>
                <a:gd name="T57" fmla="*/ 7041 h 14427"/>
                <a:gd name="T58" fmla="*/ 3952 w 10478"/>
                <a:gd name="T59" fmla="*/ 8071 h 14427"/>
                <a:gd name="T60" fmla="*/ 5386 w 10478"/>
                <a:gd name="T61" fmla="*/ 8884 h 14427"/>
                <a:gd name="T62" fmla="*/ 5383 w 10478"/>
                <a:gd name="T63" fmla="*/ 9638 h 14427"/>
                <a:gd name="T64" fmla="*/ 4926 w 10478"/>
                <a:gd name="T65" fmla="*/ 9605 h 14427"/>
                <a:gd name="T66" fmla="*/ 4879 w 10478"/>
                <a:gd name="T67" fmla="*/ 8782 h 14427"/>
                <a:gd name="T68" fmla="*/ 3359 w 10478"/>
                <a:gd name="T69" fmla="*/ 8998 h 14427"/>
                <a:gd name="T70" fmla="*/ 4879 w 10478"/>
                <a:gd name="T71" fmla="*/ 10370 h 14427"/>
                <a:gd name="T72" fmla="*/ 5578 w 10478"/>
                <a:gd name="T73" fmla="*/ 10798 h 14427"/>
                <a:gd name="T74" fmla="*/ 6751 w 10478"/>
                <a:gd name="T75" fmla="*/ 9969 h 14427"/>
                <a:gd name="T76" fmla="*/ 6998 w 10478"/>
                <a:gd name="T77" fmla="*/ 8429 h 14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78" h="14427">
                  <a:moveTo>
                    <a:pt x="3674" y="1919"/>
                  </a:moveTo>
                  <a:cubicBezTo>
                    <a:pt x="3716" y="1981"/>
                    <a:pt x="3774" y="2016"/>
                    <a:pt x="3834" y="2016"/>
                  </a:cubicBezTo>
                  <a:lnTo>
                    <a:pt x="6644" y="2016"/>
                  </a:lnTo>
                  <a:cubicBezTo>
                    <a:pt x="6704" y="2016"/>
                    <a:pt x="6762" y="1981"/>
                    <a:pt x="6804" y="1919"/>
                  </a:cubicBezTo>
                  <a:cubicBezTo>
                    <a:pt x="7019" y="1607"/>
                    <a:pt x="7251" y="1265"/>
                    <a:pt x="7496" y="897"/>
                  </a:cubicBezTo>
                  <a:cubicBezTo>
                    <a:pt x="7559" y="802"/>
                    <a:pt x="7570" y="666"/>
                    <a:pt x="7541" y="544"/>
                  </a:cubicBezTo>
                  <a:cubicBezTo>
                    <a:pt x="7413" y="0"/>
                    <a:pt x="6260" y="94"/>
                    <a:pt x="5437" y="273"/>
                  </a:cubicBezTo>
                  <a:cubicBezTo>
                    <a:pt x="5247" y="314"/>
                    <a:pt x="5055" y="308"/>
                    <a:pt x="4867" y="257"/>
                  </a:cubicBezTo>
                  <a:cubicBezTo>
                    <a:pt x="4124" y="51"/>
                    <a:pt x="3107" y="62"/>
                    <a:pt x="2937" y="543"/>
                  </a:cubicBezTo>
                  <a:cubicBezTo>
                    <a:pt x="2896" y="661"/>
                    <a:pt x="2919" y="802"/>
                    <a:pt x="2982" y="897"/>
                  </a:cubicBezTo>
                  <a:cubicBezTo>
                    <a:pt x="3227" y="1265"/>
                    <a:pt x="3459" y="1607"/>
                    <a:pt x="3674" y="1919"/>
                  </a:cubicBezTo>
                  <a:close/>
                  <a:moveTo>
                    <a:pt x="6835" y="3032"/>
                  </a:moveTo>
                  <a:cubicBezTo>
                    <a:pt x="6794" y="2988"/>
                    <a:pt x="6737" y="2964"/>
                    <a:pt x="6677" y="2964"/>
                  </a:cubicBezTo>
                  <a:lnTo>
                    <a:pt x="5538" y="2964"/>
                  </a:lnTo>
                  <a:lnTo>
                    <a:pt x="4941" y="2964"/>
                  </a:lnTo>
                  <a:lnTo>
                    <a:pt x="3801" y="2964"/>
                  </a:lnTo>
                  <a:cubicBezTo>
                    <a:pt x="3742" y="2964"/>
                    <a:pt x="3685" y="2988"/>
                    <a:pt x="3644" y="3032"/>
                  </a:cubicBezTo>
                  <a:cubicBezTo>
                    <a:pt x="2139" y="4638"/>
                    <a:pt x="0" y="6299"/>
                    <a:pt x="0" y="8442"/>
                  </a:cubicBezTo>
                  <a:cubicBezTo>
                    <a:pt x="0" y="14425"/>
                    <a:pt x="10478" y="14427"/>
                    <a:pt x="10478" y="8442"/>
                  </a:cubicBezTo>
                  <a:cubicBezTo>
                    <a:pt x="10478" y="6299"/>
                    <a:pt x="8340" y="4638"/>
                    <a:pt x="6835" y="3032"/>
                  </a:cubicBezTo>
                  <a:close/>
                  <a:moveTo>
                    <a:pt x="5239" y="11442"/>
                  </a:moveTo>
                  <a:cubicBezTo>
                    <a:pt x="3439" y="11442"/>
                    <a:pt x="1980" y="9983"/>
                    <a:pt x="1980" y="8183"/>
                  </a:cubicBezTo>
                  <a:cubicBezTo>
                    <a:pt x="1980" y="6383"/>
                    <a:pt x="3439" y="4923"/>
                    <a:pt x="5239" y="4923"/>
                  </a:cubicBezTo>
                  <a:cubicBezTo>
                    <a:pt x="7039" y="4923"/>
                    <a:pt x="8499" y="6383"/>
                    <a:pt x="8499" y="8183"/>
                  </a:cubicBezTo>
                  <a:cubicBezTo>
                    <a:pt x="8498" y="9983"/>
                    <a:pt x="7039" y="11442"/>
                    <a:pt x="5239" y="11442"/>
                  </a:cubicBezTo>
                  <a:close/>
                  <a:moveTo>
                    <a:pt x="2819" y="2984"/>
                  </a:moveTo>
                  <a:cubicBezTo>
                    <a:pt x="2856" y="3068"/>
                    <a:pt x="2956" y="3107"/>
                    <a:pt x="3040" y="3070"/>
                  </a:cubicBezTo>
                  <a:lnTo>
                    <a:pt x="3873" y="2703"/>
                  </a:lnTo>
                  <a:lnTo>
                    <a:pt x="6674" y="2703"/>
                  </a:lnTo>
                  <a:cubicBezTo>
                    <a:pt x="6810" y="2703"/>
                    <a:pt x="6919" y="2593"/>
                    <a:pt x="6919" y="2458"/>
                  </a:cubicBezTo>
                  <a:cubicBezTo>
                    <a:pt x="6919" y="2323"/>
                    <a:pt x="6810" y="2213"/>
                    <a:pt x="6674" y="2213"/>
                  </a:cubicBezTo>
                  <a:lnTo>
                    <a:pt x="3873" y="2213"/>
                  </a:lnTo>
                  <a:lnTo>
                    <a:pt x="3040" y="1847"/>
                  </a:lnTo>
                  <a:cubicBezTo>
                    <a:pt x="2956" y="1809"/>
                    <a:pt x="2856" y="1848"/>
                    <a:pt x="2819" y="1932"/>
                  </a:cubicBezTo>
                  <a:cubicBezTo>
                    <a:pt x="2782" y="2017"/>
                    <a:pt x="2821" y="2117"/>
                    <a:pt x="2905" y="2154"/>
                  </a:cubicBezTo>
                  <a:lnTo>
                    <a:pt x="3590" y="2456"/>
                  </a:lnTo>
                  <a:cubicBezTo>
                    <a:pt x="3590" y="2457"/>
                    <a:pt x="3590" y="2457"/>
                    <a:pt x="3590" y="2458"/>
                  </a:cubicBezTo>
                  <a:cubicBezTo>
                    <a:pt x="3590" y="2459"/>
                    <a:pt x="3590" y="2460"/>
                    <a:pt x="3590" y="2461"/>
                  </a:cubicBezTo>
                  <a:lnTo>
                    <a:pt x="2905" y="2762"/>
                  </a:lnTo>
                  <a:cubicBezTo>
                    <a:pt x="2821" y="2800"/>
                    <a:pt x="2782" y="2899"/>
                    <a:pt x="2819" y="2984"/>
                  </a:cubicBezTo>
                  <a:close/>
                  <a:moveTo>
                    <a:pt x="6642" y="8046"/>
                  </a:moveTo>
                  <a:cubicBezTo>
                    <a:pt x="6501" y="7957"/>
                    <a:pt x="6238" y="7827"/>
                    <a:pt x="5852" y="7657"/>
                  </a:cubicBezTo>
                  <a:cubicBezTo>
                    <a:pt x="5398" y="7458"/>
                    <a:pt x="5125" y="7323"/>
                    <a:pt x="5032" y="7254"/>
                  </a:cubicBezTo>
                  <a:cubicBezTo>
                    <a:pt x="4937" y="7185"/>
                    <a:pt x="4889" y="7064"/>
                    <a:pt x="4889" y="6891"/>
                  </a:cubicBezTo>
                  <a:cubicBezTo>
                    <a:pt x="4889" y="6787"/>
                    <a:pt x="4912" y="6710"/>
                    <a:pt x="4959" y="6658"/>
                  </a:cubicBezTo>
                  <a:cubicBezTo>
                    <a:pt x="5005" y="6606"/>
                    <a:pt x="5075" y="6580"/>
                    <a:pt x="5168" y="6580"/>
                  </a:cubicBezTo>
                  <a:cubicBezTo>
                    <a:pt x="5283" y="6580"/>
                    <a:pt x="5358" y="6610"/>
                    <a:pt x="5393" y="6670"/>
                  </a:cubicBezTo>
                  <a:cubicBezTo>
                    <a:pt x="5429" y="6730"/>
                    <a:pt x="5446" y="6857"/>
                    <a:pt x="5446" y="7052"/>
                  </a:cubicBezTo>
                  <a:lnTo>
                    <a:pt x="5446" y="7235"/>
                  </a:lnTo>
                  <a:lnTo>
                    <a:pt x="6965" y="7235"/>
                  </a:lnTo>
                  <a:cubicBezTo>
                    <a:pt x="6975" y="7142"/>
                    <a:pt x="6980" y="7073"/>
                    <a:pt x="6980" y="7028"/>
                  </a:cubicBezTo>
                  <a:cubicBezTo>
                    <a:pt x="6980" y="6702"/>
                    <a:pt x="6864" y="6447"/>
                    <a:pt x="6631" y="6262"/>
                  </a:cubicBezTo>
                  <a:cubicBezTo>
                    <a:pt x="6398" y="6078"/>
                    <a:pt x="6046" y="5963"/>
                    <a:pt x="5578" y="5920"/>
                  </a:cubicBezTo>
                  <a:lnTo>
                    <a:pt x="5578" y="5568"/>
                  </a:lnTo>
                  <a:lnTo>
                    <a:pt x="4878" y="5568"/>
                  </a:lnTo>
                  <a:lnTo>
                    <a:pt x="4878" y="5920"/>
                  </a:lnTo>
                  <a:cubicBezTo>
                    <a:pt x="4364" y="5963"/>
                    <a:pt x="3979" y="6079"/>
                    <a:pt x="3722" y="6267"/>
                  </a:cubicBezTo>
                  <a:cubicBezTo>
                    <a:pt x="3465" y="6454"/>
                    <a:pt x="3336" y="6712"/>
                    <a:pt x="3336" y="7041"/>
                  </a:cubicBezTo>
                  <a:cubicBezTo>
                    <a:pt x="3336" y="7268"/>
                    <a:pt x="3397" y="7472"/>
                    <a:pt x="3519" y="7652"/>
                  </a:cubicBezTo>
                  <a:cubicBezTo>
                    <a:pt x="3641" y="7833"/>
                    <a:pt x="3785" y="7972"/>
                    <a:pt x="3952" y="8071"/>
                  </a:cubicBezTo>
                  <a:cubicBezTo>
                    <a:pt x="4118" y="8170"/>
                    <a:pt x="4433" y="8325"/>
                    <a:pt x="4898" y="8536"/>
                  </a:cubicBezTo>
                  <a:cubicBezTo>
                    <a:pt x="5176" y="8662"/>
                    <a:pt x="5338" y="8778"/>
                    <a:pt x="5386" y="8884"/>
                  </a:cubicBezTo>
                  <a:cubicBezTo>
                    <a:pt x="5434" y="8991"/>
                    <a:pt x="5458" y="9168"/>
                    <a:pt x="5458" y="9415"/>
                  </a:cubicBezTo>
                  <a:cubicBezTo>
                    <a:pt x="5458" y="9513"/>
                    <a:pt x="5432" y="9587"/>
                    <a:pt x="5383" y="9638"/>
                  </a:cubicBezTo>
                  <a:cubicBezTo>
                    <a:pt x="5333" y="9688"/>
                    <a:pt x="5256" y="9712"/>
                    <a:pt x="5153" y="9712"/>
                  </a:cubicBezTo>
                  <a:cubicBezTo>
                    <a:pt x="5033" y="9712"/>
                    <a:pt x="4957" y="9676"/>
                    <a:pt x="4926" y="9605"/>
                  </a:cubicBezTo>
                  <a:cubicBezTo>
                    <a:pt x="4894" y="9533"/>
                    <a:pt x="4879" y="9349"/>
                    <a:pt x="4879" y="9052"/>
                  </a:cubicBezTo>
                  <a:lnTo>
                    <a:pt x="4879" y="8782"/>
                  </a:lnTo>
                  <a:lnTo>
                    <a:pt x="3359" y="8782"/>
                  </a:lnTo>
                  <a:lnTo>
                    <a:pt x="3359" y="8998"/>
                  </a:lnTo>
                  <a:cubicBezTo>
                    <a:pt x="3359" y="9489"/>
                    <a:pt x="3511" y="9833"/>
                    <a:pt x="3815" y="10030"/>
                  </a:cubicBezTo>
                  <a:cubicBezTo>
                    <a:pt x="4118" y="10228"/>
                    <a:pt x="4473" y="10341"/>
                    <a:pt x="4879" y="10370"/>
                  </a:cubicBezTo>
                  <a:lnTo>
                    <a:pt x="4879" y="10798"/>
                  </a:lnTo>
                  <a:lnTo>
                    <a:pt x="5578" y="10798"/>
                  </a:lnTo>
                  <a:lnTo>
                    <a:pt x="5578" y="10383"/>
                  </a:lnTo>
                  <a:cubicBezTo>
                    <a:pt x="6100" y="10331"/>
                    <a:pt x="6491" y="10193"/>
                    <a:pt x="6751" y="9969"/>
                  </a:cubicBezTo>
                  <a:cubicBezTo>
                    <a:pt x="7012" y="9745"/>
                    <a:pt x="7143" y="9437"/>
                    <a:pt x="7143" y="9044"/>
                  </a:cubicBezTo>
                  <a:cubicBezTo>
                    <a:pt x="7143" y="8798"/>
                    <a:pt x="7094" y="8594"/>
                    <a:pt x="6998" y="8429"/>
                  </a:cubicBezTo>
                  <a:cubicBezTo>
                    <a:pt x="6900" y="8264"/>
                    <a:pt x="6782" y="8137"/>
                    <a:pt x="6642" y="804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214" name="组合 213"/>
          <p:cNvGrpSpPr/>
          <p:nvPr/>
        </p:nvGrpSpPr>
        <p:grpSpPr>
          <a:xfrm>
            <a:off x="5798820" y="5443220"/>
            <a:ext cx="3745230" cy="447040"/>
            <a:chOff x="9132" y="8572"/>
            <a:chExt cx="5898" cy="704"/>
          </a:xfrm>
        </p:grpSpPr>
        <p:sp>
          <p:nvSpPr>
            <p:cNvPr id="200" name="文本框 199"/>
            <p:cNvSpPr txBox="1"/>
            <p:nvPr/>
          </p:nvSpPr>
          <p:spPr>
            <a:xfrm>
              <a:off x="9878" y="8658"/>
              <a:ext cx="5152" cy="531"/>
            </a:xfrm>
            <a:prstGeom prst="rect">
              <a:avLst/>
            </a:prstGeom>
            <a:noFill/>
            <a:ln w="9525">
              <a:noFill/>
            </a:ln>
          </p:spPr>
          <p:txBody>
            <a:bodyPr wrap="square">
              <a:spAutoFit/>
            </a:bodyPr>
            <a:p>
              <a:pPr indent="0"/>
              <a:r>
                <a:rPr lang="zh-CN"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新签约落地产业项目</a:t>
              </a:r>
              <a:r>
                <a:rPr lang="en-US" sz="1600">
                  <a:solidFill>
                    <a:srgbClr val="5584D9"/>
                  </a:solidFill>
                  <a:latin typeface="Impact" panose="020B0806030902050204" pitchFamily="34" charset="0"/>
                  <a:ea typeface="微软雅黑" panose="020B0503020204020204" pitchFamily="34" charset="-122"/>
                  <a:cs typeface="Impact" panose="020B0806030902050204" pitchFamily="34" charset="0"/>
                </a:rPr>
                <a:t>22</a:t>
              </a:r>
              <a:r>
                <a:rPr lang="zh-CN"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16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1" name="wifi-signal_807"/>
            <p:cNvSpPr/>
            <p:nvPr/>
          </p:nvSpPr>
          <p:spPr>
            <a:xfrm>
              <a:off x="9132" y="8572"/>
              <a:ext cx="638" cy="704"/>
            </a:xfrm>
            <a:custGeom>
              <a:avLst/>
              <a:gdLst>
                <a:gd name="connsiteX0" fmla="*/ 272972 w 542576"/>
                <a:gd name="connsiteY0" fmla="*/ 200033 h 598285"/>
                <a:gd name="connsiteX1" fmla="*/ 332697 w 542576"/>
                <a:gd name="connsiteY1" fmla="*/ 259690 h 598285"/>
                <a:gd name="connsiteX2" fmla="*/ 316555 w 542576"/>
                <a:gd name="connsiteY2" fmla="*/ 299999 h 598285"/>
                <a:gd name="connsiteX3" fmla="*/ 316555 w 542576"/>
                <a:gd name="connsiteY3" fmla="*/ 598285 h 598285"/>
                <a:gd name="connsiteX4" fmla="*/ 232617 w 542576"/>
                <a:gd name="connsiteY4" fmla="*/ 598285 h 598285"/>
                <a:gd name="connsiteX5" fmla="*/ 232617 w 542576"/>
                <a:gd name="connsiteY5" fmla="*/ 301611 h 598285"/>
                <a:gd name="connsiteX6" fmla="*/ 213247 w 542576"/>
                <a:gd name="connsiteY6" fmla="*/ 259690 h 598285"/>
                <a:gd name="connsiteX7" fmla="*/ 272972 w 542576"/>
                <a:gd name="connsiteY7" fmla="*/ 200033 h 598285"/>
                <a:gd name="connsiteX8" fmla="*/ 272972 w 542576"/>
                <a:gd name="connsiteY8" fmla="*/ 90170 h 598285"/>
                <a:gd name="connsiteX9" fmla="*/ 444114 w 542576"/>
                <a:gd name="connsiteY9" fmla="*/ 261113 h 598285"/>
                <a:gd name="connsiteX10" fmla="*/ 355314 w 542576"/>
                <a:gd name="connsiteY10" fmla="*/ 411092 h 598285"/>
                <a:gd name="connsiteX11" fmla="*/ 348856 w 542576"/>
                <a:gd name="connsiteY11" fmla="*/ 403028 h 598285"/>
                <a:gd name="connsiteX12" fmla="*/ 348856 w 542576"/>
                <a:gd name="connsiteY12" fmla="*/ 365937 h 598285"/>
                <a:gd name="connsiteX13" fmla="*/ 355314 w 542576"/>
                <a:gd name="connsiteY13" fmla="*/ 356261 h 598285"/>
                <a:gd name="connsiteX14" fmla="*/ 400521 w 542576"/>
                <a:gd name="connsiteY14" fmla="*/ 261113 h 598285"/>
                <a:gd name="connsiteX15" fmla="*/ 272972 w 542576"/>
                <a:gd name="connsiteY15" fmla="*/ 133712 h 598285"/>
                <a:gd name="connsiteX16" fmla="*/ 145423 w 542576"/>
                <a:gd name="connsiteY16" fmla="*/ 261113 h 598285"/>
                <a:gd name="connsiteX17" fmla="*/ 190630 w 542576"/>
                <a:gd name="connsiteY17" fmla="*/ 357873 h 598285"/>
                <a:gd name="connsiteX18" fmla="*/ 200318 w 542576"/>
                <a:gd name="connsiteY18" fmla="*/ 367550 h 598285"/>
                <a:gd name="connsiteX19" fmla="*/ 200318 w 542576"/>
                <a:gd name="connsiteY19" fmla="*/ 404641 h 598285"/>
                <a:gd name="connsiteX20" fmla="*/ 190630 w 542576"/>
                <a:gd name="connsiteY20" fmla="*/ 411092 h 598285"/>
                <a:gd name="connsiteX21" fmla="*/ 101830 w 542576"/>
                <a:gd name="connsiteY21" fmla="*/ 261113 h 598285"/>
                <a:gd name="connsiteX22" fmla="*/ 272972 w 542576"/>
                <a:gd name="connsiteY22" fmla="*/ 90170 h 598285"/>
                <a:gd name="connsiteX23" fmla="*/ 271288 w 542576"/>
                <a:gd name="connsiteY23" fmla="*/ 0 h 598285"/>
                <a:gd name="connsiteX24" fmla="*/ 542576 w 542576"/>
                <a:gd name="connsiteY24" fmla="*/ 270841 h 598285"/>
                <a:gd name="connsiteX25" fmla="*/ 423080 w 542576"/>
                <a:gd name="connsiteY25" fmla="*/ 494929 h 598285"/>
                <a:gd name="connsiteX26" fmla="*/ 416621 w 542576"/>
                <a:gd name="connsiteY26" fmla="*/ 488481 h 598285"/>
                <a:gd name="connsiteX27" fmla="*/ 416621 w 542576"/>
                <a:gd name="connsiteY27" fmla="*/ 451401 h 598285"/>
                <a:gd name="connsiteX28" fmla="*/ 423080 w 542576"/>
                <a:gd name="connsiteY28" fmla="*/ 440116 h 598285"/>
                <a:gd name="connsiteX29" fmla="*/ 500591 w 542576"/>
                <a:gd name="connsiteY29" fmla="*/ 270841 h 598285"/>
                <a:gd name="connsiteX30" fmla="*/ 271288 w 542576"/>
                <a:gd name="connsiteY30" fmla="*/ 41916 h 598285"/>
                <a:gd name="connsiteX31" fmla="*/ 43600 w 542576"/>
                <a:gd name="connsiteY31" fmla="*/ 270841 h 598285"/>
                <a:gd name="connsiteX32" fmla="*/ 124340 w 542576"/>
                <a:gd name="connsiteY32" fmla="*/ 443341 h 598285"/>
                <a:gd name="connsiteX33" fmla="*/ 130800 w 542576"/>
                <a:gd name="connsiteY33" fmla="*/ 453014 h 598285"/>
                <a:gd name="connsiteX34" fmla="*/ 130800 w 542576"/>
                <a:gd name="connsiteY34" fmla="*/ 490093 h 598285"/>
                <a:gd name="connsiteX35" fmla="*/ 124340 w 542576"/>
                <a:gd name="connsiteY35" fmla="*/ 498154 h 598285"/>
                <a:gd name="connsiteX36" fmla="*/ 0 w 542576"/>
                <a:gd name="connsiteY36" fmla="*/ 270841 h 598285"/>
                <a:gd name="connsiteX37" fmla="*/ 271288 w 542576"/>
                <a:gd name="connsiteY37" fmla="*/ 0 h 598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2576" h="598285">
                  <a:moveTo>
                    <a:pt x="272972" y="200033"/>
                  </a:moveTo>
                  <a:cubicBezTo>
                    <a:pt x="305256" y="200033"/>
                    <a:pt x="332697" y="225831"/>
                    <a:pt x="332697" y="259690"/>
                  </a:cubicBezTo>
                  <a:cubicBezTo>
                    <a:pt x="332697" y="274201"/>
                    <a:pt x="326240" y="288713"/>
                    <a:pt x="316555" y="299999"/>
                  </a:cubicBezTo>
                  <a:lnTo>
                    <a:pt x="316555" y="598285"/>
                  </a:lnTo>
                  <a:lnTo>
                    <a:pt x="232617" y="598285"/>
                  </a:lnTo>
                  <a:lnTo>
                    <a:pt x="232617" y="301611"/>
                  </a:lnTo>
                  <a:cubicBezTo>
                    <a:pt x="221318" y="290325"/>
                    <a:pt x="213247" y="275814"/>
                    <a:pt x="213247" y="259690"/>
                  </a:cubicBezTo>
                  <a:cubicBezTo>
                    <a:pt x="213247" y="225831"/>
                    <a:pt x="240688" y="200033"/>
                    <a:pt x="272972" y="200033"/>
                  </a:cubicBezTo>
                  <a:close/>
                  <a:moveTo>
                    <a:pt x="272972" y="90170"/>
                  </a:moveTo>
                  <a:cubicBezTo>
                    <a:pt x="368230" y="90170"/>
                    <a:pt x="444114" y="165966"/>
                    <a:pt x="444114" y="261113"/>
                  </a:cubicBezTo>
                  <a:cubicBezTo>
                    <a:pt x="444114" y="325620"/>
                    <a:pt x="408594" y="382064"/>
                    <a:pt x="355314" y="411092"/>
                  </a:cubicBezTo>
                  <a:cubicBezTo>
                    <a:pt x="355314" y="411092"/>
                    <a:pt x="348856" y="411092"/>
                    <a:pt x="348856" y="403028"/>
                  </a:cubicBezTo>
                  <a:lnTo>
                    <a:pt x="348856" y="365937"/>
                  </a:lnTo>
                  <a:cubicBezTo>
                    <a:pt x="348856" y="361099"/>
                    <a:pt x="355314" y="356261"/>
                    <a:pt x="355314" y="356261"/>
                  </a:cubicBezTo>
                  <a:cubicBezTo>
                    <a:pt x="382761" y="333683"/>
                    <a:pt x="400521" y="299817"/>
                    <a:pt x="400521" y="261113"/>
                  </a:cubicBezTo>
                  <a:cubicBezTo>
                    <a:pt x="400521" y="190156"/>
                    <a:pt x="344012" y="133712"/>
                    <a:pt x="272972" y="133712"/>
                  </a:cubicBezTo>
                  <a:cubicBezTo>
                    <a:pt x="203547" y="133712"/>
                    <a:pt x="145423" y="190156"/>
                    <a:pt x="145423" y="261113"/>
                  </a:cubicBezTo>
                  <a:cubicBezTo>
                    <a:pt x="145423" y="299817"/>
                    <a:pt x="163183" y="333683"/>
                    <a:pt x="190630" y="357873"/>
                  </a:cubicBezTo>
                  <a:cubicBezTo>
                    <a:pt x="190630" y="357873"/>
                    <a:pt x="200318" y="361099"/>
                    <a:pt x="200318" y="367550"/>
                  </a:cubicBezTo>
                  <a:lnTo>
                    <a:pt x="200318" y="404641"/>
                  </a:lnTo>
                  <a:cubicBezTo>
                    <a:pt x="200318" y="414317"/>
                    <a:pt x="190630" y="411092"/>
                    <a:pt x="190630" y="411092"/>
                  </a:cubicBezTo>
                  <a:cubicBezTo>
                    <a:pt x="137350" y="382064"/>
                    <a:pt x="101830" y="325620"/>
                    <a:pt x="101830" y="261113"/>
                  </a:cubicBezTo>
                  <a:cubicBezTo>
                    <a:pt x="101830" y="165966"/>
                    <a:pt x="179328" y="90170"/>
                    <a:pt x="272972" y="90170"/>
                  </a:cubicBezTo>
                  <a:close/>
                  <a:moveTo>
                    <a:pt x="271288" y="0"/>
                  </a:moveTo>
                  <a:cubicBezTo>
                    <a:pt x="421465" y="0"/>
                    <a:pt x="542576" y="120911"/>
                    <a:pt x="542576" y="270841"/>
                  </a:cubicBezTo>
                  <a:cubicBezTo>
                    <a:pt x="542576" y="364345"/>
                    <a:pt x="495747" y="446565"/>
                    <a:pt x="423080" y="494929"/>
                  </a:cubicBezTo>
                  <a:cubicBezTo>
                    <a:pt x="423080" y="494929"/>
                    <a:pt x="416621" y="496542"/>
                    <a:pt x="416621" y="488481"/>
                  </a:cubicBezTo>
                  <a:lnTo>
                    <a:pt x="416621" y="451401"/>
                  </a:lnTo>
                  <a:cubicBezTo>
                    <a:pt x="416621" y="446565"/>
                    <a:pt x="423080" y="440116"/>
                    <a:pt x="423080" y="440116"/>
                  </a:cubicBezTo>
                  <a:cubicBezTo>
                    <a:pt x="469910" y="398201"/>
                    <a:pt x="500591" y="338551"/>
                    <a:pt x="500591" y="270841"/>
                  </a:cubicBezTo>
                  <a:cubicBezTo>
                    <a:pt x="500591" y="145093"/>
                    <a:pt x="398858" y="41916"/>
                    <a:pt x="271288" y="41916"/>
                  </a:cubicBezTo>
                  <a:cubicBezTo>
                    <a:pt x="145333" y="41916"/>
                    <a:pt x="43600" y="145093"/>
                    <a:pt x="43600" y="270841"/>
                  </a:cubicBezTo>
                  <a:cubicBezTo>
                    <a:pt x="43600" y="340163"/>
                    <a:pt x="75896" y="401425"/>
                    <a:pt x="124340" y="443341"/>
                  </a:cubicBezTo>
                  <a:cubicBezTo>
                    <a:pt x="124340" y="443341"/>
                    <a:pt x="130800" y="448177"/>
                    <a:pt x="130800" y="453014"/>
                  </a:cubicBezTo>
                  <a:lnTo>
                    <a:pt x="130800" y="490093"/>
                  </a:lnTo>
                  <a:cubicBezTo>
                    <a:pt x="130800" y="501378"/>
                    <a:pt x="124340" y="498154"/>
                    <a:pt x="124340" y="498154"/>
                  </a:cubicBezTo>
                  <a:cubicBezTo>
                    <a:pt x="50059" y="449789"/>
                    <a:pt x="0" y="365958"/>
                    <a:pt x="0" y="270841"/>
                  </a:cubicBezTo>
                  <a:cubicBezTo>
                    <a:pt x="0" y="120911"/>
                    <a:pt x="122726" y="0"/>
                    <a:pt x="271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211" name="组合 210"/>
          <p:cNvGrpSpPr/>
          <p:nvPr/>
        </p:nvGrpSpPr>
        <p:grpSpPr>
          <a:xfrm>
            <a:off x="5613400" y="5003800"/>
            <a:ext cx="5339715" cy="603250"/>
            <a:chOff x="8840" y="7880"/>
            <a:chExt cx="8409" cy="950"/>
          </a:xfrm>
        </p:grpSpPr>
        <p:grpSp>
          <p:nvGrpSpPr>
            <p:cNvPr id="192" name="组合 191"/>
            <p:cNvGrpSpPr/>
            <p:nvPr/>
          </p:nvGrpSpPr>
          <p:grpSpPr>
            <a:xfrm>
              <a:off x="8840" y="8340"/>
              <a:ext cx="8391" cy="30"/>
              <a:chOff x="11687" y="5902"/>
              <a:chExt cx="4801" cy="30"/>
            </a:xfrm>
          </p:grpSpPr>
          <p:sp>
            <p:nvSpPr>
              <p:cNvPr id="193" name="Freeform 6"/>
              <p:cNvSpPr>
                <a:spLocks noEditPoints="1"/>
              </p:cNvSpPr>
              <p:nvPr/>
            </p:nvSpPr>
            <p:spPr bwMode="auto">
              <a:xfrm>
                <a:off x="12016" y="5902"/>
                <a:ext cx="4473" cy="30"/>
              </a:xfrm>
              <a:custGeom>
                <a:avLst/>
                <a:gdLst>
                  <a:gd name="T0" fmla="*/ 291 w 895"/>
                  <a:gd name="T1" fmla="*/ 0 h 6"/>
                  <a:gd name="T2" fmla="*/ 324 w 895"/>
                  <a:gd name="T3" fmla="*/ 3 h 6"/>
                  <a:gd name="T4" fmla="*/ 315 w 895"/>
                  <a:gd name="T5" fmla="*/ 6 h 6"/>
                  <a:gd name="T6" fmla="*/ 451 w 895"/>
                  <a:gd name="T7" fmla="*/ 3 h 6"/>
                  <a:gd name="T8" fmla="*/ 255 w 895"/>
                  <a:gd name="T9" fmla="*/ 0 h 6"/>
                  <a:gd name="T10" fmla="*/ 267 w 895"/>
                  <a:gd name="T11" fmla="*/ 0 h 6"/>
                  <a:gd name="T12" fmla="*/ 300 w 895"/>
                  <a:gd name="T13" fmla="*/ 3 h 6"/>
                  <a:gd name="T14" fmla="*/ 412 w 895"/>
                  <a:gd name="T15" fmla="*/ 6 h 6"/>
                  <a:gd name="T16" fmla="*/ 342 w 895"/>
                  <a:gd name="T17" fmla="*/ 3 h 6"/>
                  <a:gd name="T18" fmla="*/ 400 w 895"/>
                  <a:gd name="T19" fmla="*/ 0 h 6"/>
                  <a:gd name="T20" fmla="*/ 424 w 895"/>
                  <a:gd name="T21" fmla="*/ 0 h 6"/>
                  <a:gd name="T22" fmla="*/ 360 w 895"/>
                  <a:gd name="T23" fmla="*/ 3 h 6"/>
                  <a:gd name="T24" fmla="*/ 351 w 895"/>
                  <a:gd name="T25" fmla="*/ 6 h 6"/>
                  <a:gd name="T26" fmla="*/ 391 w 895"/>
                  <a:gd name="T27" fmla="*/ 3 h 6"/>
                  <a:gd name="T28" fmla="*/ 375 w 895"/>
                  <a:gd name="T29" fmla="*/ 0 h 6"/>
                  <a:gd name="T30" fmla="*/ 63 w 895"/>
                  <a:gd name="T31" fmla="*/ 0 h 6"/>
                  <a:gd name="T32" fmla="*/ 72 w 895"/>
                  <a:gd name="T33" fmla="*/ 3 h 6"/>
                  <a:gd name="T34" fmla="*/ 87 w 895"/>
                  <a:gd name="T35" fmla="*/ 6 h 6"/>
                  <a:gd name="T36" fmla="*/ 54 w 895"/>
                  <a:gd name="T37" fmla="*/ 3 h 6"/>
                  <a:gd name="T38" fmla="*/ 219 w 895"/>
                  <a:gd name="T39" fmla="*/ 0 h 6"/>
                  <a:gd name="T40" fmla="*/ 1 w 895"/>
                  <a:gd name="T41" fmla="*/ 1 h 6"/>
                  <a:gd name="T42" fmla="*/ 5 w 895"/>
                  <a:gd name="T43" fmla="*/ 1 h 6"/>
                  <a:gd name="T44" fmla="*/ 99 w 895"/>
                  <a:gd name="T45" fmla="*/ 0 h 6"/>
                  <a:gd name="T46" fmla="*/ 39 w 895"/>
                  <a:gd name="T47" fmla="*/ 0 h 6"/>
                  <a:gd name="T48" fmla="*/ 108 w 895"/>
                  <a:gd name="T49" fmla="*/ 3 h 6"/>
                  <a:gd name="T50" fmla="*/ 183 w 895"/>
                  <a:gd name="T51" fmla="*/ 6 h 6"/>
                  <a:gd name="T52" fmla="*/ 198 w 895"/>
                  <a:gd name="T53" fmla="*/ 3 h 6"/>
                  <a:gd name="T54" fmla="*/ 207 w 895"/>
                  <a:gd name="T55" fmla="*/ 0 h 6"/>
                  <a:gd name="T56" fmla="*/ 123 w 895"/>
                  <a:gd name="T57" fmla="*/ 0 h 6"/>
                  <a:gd name="T58" fmla="*/ 132 w 895"/>
                  <a:gd name="T59" fmla="*/ 3 h 6"/>
                  <a:gd name="T60" fmla="*/ 159 w 895"/>
                  <a:gd name="T61" fmla="*/ 6 h 6"/>
                  <a:gd name="T62" fmla="*/ 150 w 895"/>
                  <a:gd name="T63" fmla="*/ 3 h 6"/>
                  <a:gd name="T64" fmla="*/ 460 w 895"/>
                  <a:gd name="T65" fmla="*/ 0 h 6"/>
                  <a:gd name="T66" fmla="*/ 796 w 895"/>
                  <a:gd name="T67" fmla="*/ 0 h 6"/>
                  <a:gd name="T68" fmla="*/ 781 w 895"/>
                  <a:gd name="T69" fmla="*/ 3 h 6"/>
                  <a:gd name="T70" fmla="*/ 748 w 895"/>
                  <a:gd name="T71" fmla="*/ 6 h 6"/>
                  <a:gd name="T72" fmla="*/ 715 w 895"/>
                  <a:gd name="T73" fmla="*/ 3 h 6"/>
                  <a:gd name="T74" fmla="*/ 700 w 895"/>
                  <a:gd name="T75" fmla="*/ 0 h 6"/>
                  <a:gd name="T76" fmla="*/ 724 w 895"/>
                  <a:gd name="T77" fmla="*/ 0 h 6"/>
                  <a:gd name="T78" fmla="*/ 829 w 895"/>
                  <a:gd name="T79" fmla="*/ 3 h 6"/>
                  <a:gd name="T80" fmla="*/ 856 w 895"/>
                  <a:gd name="T81" fmla="*/ 6 h 6"/>
                  <a:gd name="T82" fmla="*/ 883 w 895"/>
                  <a:gd name="T83" fmla="*/ 3 h 6"/>
                  <a:gd name="T84" fmla="*/ 868 w 895"/>
                  <a:gd name="T85" fmla="*/ 0 h 6"/>
                  <a:gd name="T86" fmla="*/ 895 w 895"/>
                  <a:gd name="T87" fmla="*/ 5 h 6"/>
                  <a:gd name="T88" fmla="*/ 691 w 895"/>
                  <a:gd name="T89" fmla="*/ 3 h 6"/>
                  <a:gd name="T90" fmla="*/ 844 w 895"/>
                  <a:gd name="T91" fmla="*/ 0 h 6"/>
                  <a:gd name="T92" fmla="*/ 808 w 895"/>
                  <a:gd name="T93" fmla="*/ 0 h 6"/>
                  <a:gd name="T94" fmla="*/ 769 w 895"/>
                  <a:gd name="T95" fmla="*/ 3 h 6"/>
                  <a:gd name="T96" fmla="*/ 568 w 895"/>
                  <a:gd name="T97" fmla="*/ 6 h 6"/>
                  <a:gd name="T98" fmla="*/ 547 w 895"/>
                  <a:gd name="T99" fmla="*/ 3 h 6"/>
                  <a:gd name="T100" fmla="*/ 556 w 895"/>
                  <a:gd name="T101" fmla="*/ 0 h 6"/>
                  <a:gd name="T102" fmla="*/ 532 w 895"/>
                  <a:gd name="T103" fmla="*/ 0 h 6"/>
                  <a:gd name="T104" fmla="*/ 673 w 895"/>
                  <a:gd name="T105" fmla="*/ 3 h 6"/>
                  <a:gd name="T106" fmla="*/ 484 w 895"/>
                  <a:gd name="T107" fmla="*/ 6 h 6"/>
                  <a:gd name="T108" fmla="*/ 475 w 895"/>
                  <a:gd name="T109" fmla="*/ 3 h 6"/>
                  <a:gd name="T110" fmla="*/ 496 w 895"/>
                  <a:gd name="T111" fmla="*/ 0 h 6"/>
                  <a:gd name="T112" fmla="*/ 652 w 895"/>
                  <a:gd name="T113" fmla="*/ 0 h 6"/>
                  <a:gd name="T114" fmla="*/ 637 w 895"/>
                  <a:gd name="T115" fmla="*/ 3 h 6"/>
                  <a:gd name="T116" fmla="*/ 628 w 895"/>
                  <a:gd name="T117" fmla="*/ 6 h 6"/>
                  <a:gd name="T118" fmla="*/ 583 w 895"/>
                  <a:gd name="T119" fmla="*/ 3 h 6"/>
                  <a:gd name="T120" fmla="*/ 664 w 895"/>
                  <a:gd name="T121" fmla="*/ 0 h 6"/>
                  <a:gd name="T122" fmla="*/ 604 w 895"/>
                  <a:gd name="T123" fmla="*/ 0 h 6"/>
                  <a:gd name="T124" fmla="*/ 613 w 895"/>
                  <a:gd name="T1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5" h="6">
                    <a:moveTo>
                      <a:pt x="231" y="0"/>
                    </a:moveTo>
                    <a:cubicBezTo>
                      <a:pt x="230" y="0"/>
                      <a:pt x="228" y="1"/>
                      <a:pt x="228" y="3"/>
                    </a:cubicBezTo>
                    <a:cubicBezTo>
                      <a:pt x="228" y="5"/>
                      <a:pt x="230" y="6"/>
                      <a:pt x="231" y="6"/>
                    </a:cubicBezTo>
                    <a:cubicBezTo>
                      <a:pt x="233" y="6"/>
                      <a:pt x="234" y="5"/>
                      <a:pt x="234" y="3"/>
                    </a:cubicBezTo>
                    <a:cubicBezTo>
                      <a:pt x="234" y="1"/>
                      <a:pt x="233" y="0"/>
                      <a:pt x="231" y="0"/>
                    </a:cubicBezTo>
                    <a:close/>
                    <a:moveTo>
                      <a:pt x="291" y="0"/>
                    </a:moveTo>
                    <a:cubicBezTo>
                      <a:pt x="290" y="0"/>
                      <a:pt x="288" y="1"/>
                      <a:pt x="288" y="3"/>
                    </a:cubicBezTo>
                    <a:cubicBezTo>
                      <a:pt x="288" y="5"/>
                      <a:pt x="290" y="6"/>
                      <a:pt x="291" y="6"/>
                    </a:cubicBezTo>
                    <a:cubicBezTo>
                      <a:pt x="293" y="6"/>
                      <a:pt x="294" y="5"/>
                      <a:pt x="294" y="3"/>
                    </a:cubicBezTo>
                    <a:cubicBezTo>
                      <a:pt x="294" y="1"/>
                      <a:pt x="293" y="0"/>
                      <a:pt x="291" y="0"/>
                    </a:cubicBezTo>
                    <a:close/>
                    <a:moveTo>
                      <a:pt x="327" y="0"/>
                    </a:moveTo>
                    <a:cubicBezTo>
                      <a:pt x="326" y="0"/>
                      <a:pt x="324" y="1"/>
                      <a:pt x="324" y="3"/>
                    </a:cubicBezTo>
                    <a:cubicBezTo>
                      <a:pt x="324" y="5"/>
                      <a:pt x="326" y="6"/>
                      <a:pt x="327" y="6"/>
                    </a:cubicBezTo>
                    <a:cubicBezTo>
                      <a:pt x="329" y="6"/>
                      <a:pt x="330" y="5"/>
                      <a:pt x="330" y="3"/>
                    </a:cubicBezTo>
                    <a:cubicBezTo>
                      <a:pt x="330" y="1"/>
                      <a:pt x="329" y="0"/>
                      <a:pt x="327" y="0"/>
                    </a:cubicBezTo>
                    <a:close/>
                    <a:moveTo>
                      <a:pt x="315" y="0"/>
                    </a:moveTo>
                    <a:cubicBezTo>
                      <a:pt x="314" y="0"/>
                      <a:pt x="312" y="1"/>
                      <a:pt x="312" y="3"/>
                    </a:cubicBezTo>
                    <a:cubicBezTo>
                      <a:pt x="312" y="5"/>
                      <a:pt x="314" y="6"/>
                      <a:pt x="315" y="6"/>
                    </a:cubicBezTo>
                    <a:cubicBezTo>
                      <a:pt x="317" y="6"/>
                      <a:pt x="318" y="5"/>
                      <a:pt x="318" y="3"/>
                    </a:cubicBezTo>
                    <a:cubicBezTo>
                      <a:pt x="318" y="1"/>
                      <a:pt x="317" y="0"/>
                      <a:pt x="315" y="0"/>
                    </a:cubicBezTo>
                    <a:close/>
                    <a:moveTo>
                      <a:pt x="448" y="0"/>
                    </a:moveTo>
                    <a:cubicBezTo>
                      <a:pt x="446" y="0"/>
                      <a:pt x="445" y="1"/>
                      <a:pt x="445" y="3"/>
                    </a:cubicBezTo>
                    <a:cubicBezTo>
                      <a:pt x="445" y="5"/>
                      <a:pt x="446" y="6"/>
                      <a:pt x="448" y="6"/>
                    </a:cubicBezTo>
                    <a:cubicBezTo>
                      <a:pt x="449" y="6"/>
                      <a:pt x="451" y="5"/>
                      <a:pt x="451" y="3"/>
                    </a:cubicBezTo>
                    <a:cubicBezTo>
                      <a:pt x="451" y="1"/>
                      <a:pt x="449" y="0"/>
                      <a:pt x="448" y="0"/>
                    </a:cubicBezTo>
                    <a:close/>
                    <a:moveTo>
                      <a:pt x="255" y="0"/>
                    </a:moveTo>
                    <a:cubicBezTo>
                      <a:pt x="254" y="0"/>
                      <a:pt x="252" y="1"/>
                      <a:pt x="252" y="3"/>
                    </a:cubicBezTo>
                    <a:cubicBezTo>
                      <a:pt x="252" y="5"/>
                      <a:pt x="254" y="6"/>
                      <a:pt x="255" y="6"/>
                    </a:cubicBezTo>
                    <a:cubicBezTo>
                      <a:pt x="257" y="6"/>
                      <a:pt x="258" y="5"/>
                      <a:pt x="258" y="3"/>
                    </a:cubicBezTo>
                    <a:cubicBezTo>
                      <a:pt x="258" y="1"/>
                      <a:pt x="257" y="0"/>
                      <a:pt x="255" y="0"/>
                    </a:cubicBezTo>
                    <a:close/>
                    <a:moveTo>
                      <a:pt x="279" y="0"/>
                    </a:moveTo>
                    <a:cubicBezTo>
                      <a:pt x="278" y="0"/>
                      <a:pt x="276" y="1"/>
                      <a:pt x="276" y="3"/>
                    </a:cubicBezTo>
                    <a:cubicBezTo>
                      <a:pt x="276" y="5"/>
                      <a:pt x="278" y="6"/>
                      <a:pt x="279" y="6"/>
                    </a:cubicBezTo>
                    <a:cubicBezTo>
                      <a:pt x="281" y="6"/>
                      <a:pt x="282" y="5"/>
                      <a:pt x="282" y="3"/>
                    </a:cubicBezTo>
                    <a:cubicBezTo>
                      <a:pt x="282" y="1"/>
                      <a:pt x="281" y="0"/>
                      <a:pt x="279" y="0"/>
                    </a:cubicBezTo>
                    <a:close/>
                    <a:moveTo>
                      <a:pt x="267" y="0"/>
                    </a:moveTo>
                    <a:cubicBezTo>
                      <a:pt x="266" y="0"/>
                      <a:pt x="264" y="1"/>
                      <a:pt x="264" y="3"/>
                    </a:cubicBezTo>
                    <a:cubicBezTo>
                      <a:pt x="264" y="5"/>
                      <a:pt x="266" y="6"/>
                      <a:pt x="267" y="6"/>
                    </a:cubicBezTo>
                    <a:cubicBezTo>
                      <a:pt x="269" y="6"/>
                      <a:pt x="270" y="5"/>
                      <a:pt x="270" y="3"/>
                    </a:cubicBezTo>
                    <a:cubicBezTo>
                      <a:pt x="270" y="1"/>
                      <a:pt x="269" y="0"/>
                      <a:pt x="267" y="0"/>
                    </a:cubicBezTo>
                    <a:close/>
                    <a:moveTo>
                      <a:pt x="303" y="0"/>
                    </a:moveTo>
                    <a:cubicBezTo>
                      <a:pt x="302" y="0"/>
                      <a:pt x="300" y="1"/>
                      <a:pt x="300" y="3"/>
                    </a:cubicBezTo>
                    <a:cubicBezTo>
                      <a:pt x="300" y="5"/>
                      <a:pt x="302" y="6"/>
                      <a:pt x="303" y="6"/>
                    </a:cubicBezTo>
                    <a:cubicBezTo>
                      <a:pt x="305" y="6"/>
                      <a:pt x="306" y="5"/>
                      <a:pt x="306" y="3"/>
                    </a:cubicBezTo>
                    <a:cubicBezTo>
                      <a:pt x="306" y="1"/>
                      <a:pt x="305" y="0"/>
                      <a:pt x="303" y="0"/>
                    </a:cubicBezTo>
                    <a:close/>
                    <a:moveTo>
                      <a:pt x="412" y="0"/>
                    </a:moveTo>
                    <a:cubicBezTo>
                      <a:pt x="410" y="0"/>
                      <a:pt x="409" y="1"/>
                      <a:pt x="409" y="3"/>
                    </a:cubicBezTo>
                    <a:cubicBezTo>
                      <a:pt x="409" y="5"/>
                      <a:pt x="410" y="6"/>
                      <a:pt x="412" y="6"/>
                    </a:cubicBezTo>
                    <a:cubicBezTo>
                      <a:pt x="413" y="6"/>
                      <a:pt x="415" y="5"/>
                      <a:pt x="415" y="3"/>
                    </a:cubicBezTo>
                    <a:cubicBezTo>
                      <a:pt x="415" y="1"/>
                      <a:pt x="413" y="0"/>
                      <a:pt x="412" y="0"/>
                    </a:cubicBezTo>
                    <a:close/>
                    <a:moveTo>
                      <a:pt x="339" y="0"/>
                    </a:moveTo>
                    <a:cubicBezTo>
                      <a:pt x="338" y="0"/>
                      <a:pt x="336" y="1"/>
                      <a:pt x="336" y="3"/>
                    </a:cubicBezTo>
                    <a:cubicBezTo>
                      <a:pt x="336" y="5"/>
                      <a:pt x="338" y="6"/>
                      <a:pt x="339" y="6"/>
                    </a:cubicBezTo>
                    <a:cubicBezTo>
                      <a:pt x="341" y="6"/>
                      <a:pt x="342" y="5"/>
                      <a:pt x="342" y="3"/>
                    </a:cubicBezTo>
                    <a:cubicBezTo>
                      <a:pt x="342" y="1"/>
                      <a:pt x="341" y="0"/>
                      <a:pt x="339" y="0"/>
                    </a:cubicBezTo>
                    <a:close/>
                    <a:moveTo>
                      <a:pt x="400" y="0"/>
                    </a:moveTo>
                    <a:cubicBezTo>
                      <a:pt x="398" y="0"/>
                      <a:pt x="397" y="1"/>
                      <a:pt x="397" y="3"/>
                    </a:cubicBezTo>
                    <a:cubicBezTo>
                      <a:pt x="397" y="5"/>
                      <a:pt x="398" y="6"/>
                      <a:pt x="400" y="6"/>
                    </a:cubicBezTo>
                    <a:cubicBezTo>
                      <a:pt x="401" y="6"/>
                      <a:pt x="403" y="5"/>
                      <a:pt x="403" y="3"/>
                    </a:cubicBezTo>
                    <a:cubicBezTo>
                      <a:pt x="403" y="1"/>
                      <a:pt x="401" y="0"/>
                      <a:pt x="400" y="0"/>
                    </a:cubicBezTo>
                    <a:close/>
                    <a:moveTo>
                      <a:pt x="436" y="0"/>
                    </a:moveTo>
                    <a:cubicBezTo>
                      <a:pt x="434" y="0"/>
                      <a:pt x="433" y="1"/>
                      <a:pt x="433" y="3"/>
                    </a:cubicBezTo>
                    <a:cubicBezTo>
                      <a:pt x="433" y="5"/>
                      <a:pt x="434" y="6"/>
                      <a:pt x="436" y="6"/>
                    </a:cubicBezTo>
                    <a:cubicBezTo>
                      <a:pt x="437" y="6"/>
                      <a:pt x="439" y="5"/>
                      <a:pt x="439" y="3"/>
                    </a:cubicBezTo>
                    <a:cubicBezTo>
                      <a:pt x="439" y="1"/>
                      <a:pt x="437" y="0"/>
                      <a:pt x="436" y="0"/>
                    </a:cubicBezTo>
                    <a:close/>
                    <a:moveTo>
                      <a:pt x="424" y="0"/>
                    </a:moveTo>
                    <a:cubicBezTo>
                      <a:pt x="422" y="0"/>
                      <a:pt x="421" y="1"/>
                      <a:pt x="421" y="3"/>
                    </a:cubicBezTo>
                    <a:cubicBezTo>
                      <a:pt x="421" y="5"/>
                      <a:pt x="422" y="6"/>
                      <a:pt x="424" y="6"/>
                    </a:cubicBezTo>
                    <a:cubicBezTo>
                      <a:pt x="425" y="6"/>
                      <a:pt x="427" y="5"/>
                      <a:pt x="427" y="3"/>
                    </a:cubicBezTo>
                    <a:cubicBezTo>
                      <a:pt x="427" y="1"/>
                      <a:pt x="425" y="0"/>
                      <a:pt x="424" y="0"/>
                    </a:cubicBezTo>
                    <a:close/>
                    <a:moveTo>
                      <a:pt x="363" y="0"/>
                    </a:moveTo>
                    <a:cubicBezTo>
                      <a:pt x="362" y="0"/>
                      <a:pt x="360" y="1"/>
                      <a:pt x="360" y="3"/>
                    </a:cubicBezTo>
                    <a:cubicBezTo>
                      <a:pt x="360" y="5"/>
                      <a:pt x="362" y="6"/>
                      <a:pt x="363" y="6"/>
                    </a:cubicBezTo>
                    <a:cubicBezTo>
                      <a:pt x="365" y="6"/>
                      <a:pt x="366" y="5"/>
                      <a:pt x="366" y="3"/>
                    </a:cubicBezTo>
                    <a:cubicBezTo>
                      <a:pt x="366" y="1"/>
                      <a:pt x="365" y="0"/>
                      <a:pt x="363" y="0"/>
                    </a:cubicBezTo>
                    <a:close/>
                    <a:moveTo>
                      <a:pt x="351" y="0"/>
                    </a:moveTo>
                    <a:cubicBezTo>
                      <a:pt x="350" y="0"/>
                      <a:pt x="348" y="1"/>
                      <a:pt x="348" y="3"/>
                    </a:cubicBezTo>
                    <a:cubicBezTo>
                      <a:pt x="348" y="5"/>
                      <a:pt x="350" y="6"/>
                      <a:pt x="351" y="6"/>
                    </a:cubicBezTo>
                    <a:cubicBezTo>
                      <a:pt x="353" y="6"/>
                      <a:pt x="354" y="5"/>
                      <a:pt x="354" y="3"/>
                    </a:cubicBezTo>
                    <a:cubicBezTo>
                      <a:pt x="354" y="1"/>
                      <a:pt x="353" y="0"/>
                      <a:pt x="351" y="0"/>
                    </a:cubicBezTo>
                    <a:close/>
                    <a:moveTo>
                      <a:pt x="388" y="0"/>
                    </a:moveTo>
                    <a:cubicBezTo>
                      <a:pt x="386" y="0"/>
                      <a:pt x="385" y="1"/>
                      <a:pt x="385" y="3"/>
                    </a:cubicBezTo>
                    <a:cubicBezTo>
                      <a:pt x="385" y="5"/>
                      <a:pt x="386" y="6"/>
                      <a:pt x="388" y="6"/>
                    </a:cubicBezTo>
                    <a:cubicBezTo>
                      <a:pt x="389" y="6"/>
                      <a:pt x="391" y="5"/>
                      <a:pt x="391" y="3"/>
                    </a:cubicBezTo>
                    <a:cubicBezTo>
                      <a:pt x="391" y="1"/>
                      <a:pt x="389" y="0"/>
                      <a:pt x="388" y="0"/>
                    </a:cubicBezTo>
                    <a:close/>
                    <a:moveTo>
                      <a:pt x="375" y="0"/>
                    </a:moveTo>
                    <a:cubicBezTo>
                      <a:pt x="374" y="0"/>
                      <a:pt x="372" y="1"/>
                      <a:pt x="372" y="3"/>
                    </a:cubicBezTo>
                    <a:cubicBezTo>
                      <a:pt x="372" y="5"/>
                      <a:pt x="374" y="6"/>
                      <a:pt x="375" y="6"/>
                    </a:cubicBezTo>
                    <a:cubicBezTo>
                      <a:pt x="377" y="6"/>
                      <a:pt x="378" y="5"/>
                      <a:pt x="378" y="3"/>
                    </a:cubicBezTo>
                    <a:cubicBezTo>
                      <a:pt x="378" y="1"/>
                      <a:pt x="377" y="0"/>
                      <a:pt x="375" y="0"/>
                    </a:cubicBezTo>
                    <a:close/>
                    <a:moveTo>
                      <a:pt x="243" y="0"/>
                    </a:moveTo>
                    <a:cubicBezTo>
                      <a:pt x="242" y="0"/>
                      <a:pt x="240" y="1"/>
                      <a:pt x="240" y="3"/>
                    </a:cubicBezTo>
                    <a:cubicBezTo>
                      <a:pt x="240" y="5"/>
                      <a:pt x="242" y="6"/>
                      <a:pt x="243" y="6"/>
                    </a:cubicBezTo>
                    <a:cubicBezTo>
                      <a:pt x="245" y="6"/>
                      <a:pt x="246" y="5"/>
                      <a:pt x="246" y="3"/>
                    </a:cubicBezTo>
                    <a:cubicBezTo>
                      <a:pt x="246" y="1"/>
                      <a:pt x="245" y="0"/>
                      <a:pt x="243" y="0"/>
                    </a:cubicBezTo>
                    <a:close/>
                    <a:moveTo>
                      <a:pt x="63" y="0"/>
                    </a:moveTo>
                    <a:cubicBezTo>
                      <a:pt x="61" y="0"/>
                      <a:pt x="60" y="1"/>
                      <a:pt x="60" y="3"/>
                    </a:cubicBezTo>
                    <a:cubicBezTo>
                      <a:pt x="60" y="5"/>
                      <a:pt x="61" y="6"/>
                      <a:pt x="63" y="6"/>
                    </a:cubicBezTo>
                    <a:cubicBezTo>
                      <a:pt x="65" y="6"/>
                      <a:pt x="66" y="5"/>
                      <a:pt x="66" y="3"/>
                    </a:cubicBezTo>
                    <a:cubicBezTo>
                      <a:pt x="66" y="1"/>
                      <a:pt x="65" y="0"/>
                      <a:pt x="63" y="0"/>
                    </a:cubicBezTo>
                    <a:close/>
                    <a:moveTo>
                      <a:pt x="75" y="0"/>
                    </a:moveTo>
                    <a:cubicBezTo>
                      <a:pt x="73" y="0"/>
                      <a:pt x="72" y="1"/>
                      <a:pt x="72" y="3"/>
                    </a:cubicBezTo>
                    <a:cubicBezTo>
                      <a:pt x="72" y="5"/>
                      <a:pt x="73" y="6"/>
                      <a:pt x="75" y="6"/>
                    </a:cubicBezTo>
                    <a:cubicBezTo>
                      <a:pt x="77" y="6"/>
                      <a:pt x="78" y="5"/>
                      <a:pt x="78" y="3"/>
                    </a:cubicBezTo>
                    <a:cubicBezTo>
                      <a:pt x="78" y="1"/>
                      <a:pt x="77" y="0"/>
                      <a:pt x="75" y="0"/>
                    </a:cubicBezTo>
                    <a:close/>
                    <a:moveTo>
                      <a:pt x="87" y="0"/>
                    </a:moveTo>
                    <a:cubicBezTo>
                      <a:pt x="85" y="0"/>
                      <a:pt x="84" y="1"/>
                      <a:pt x="84" y="3"/>
                    </a:cubicBezTo>
                    <a:cubicBezTo>
                      <a:pt x="84" y="5"/>
                      <a:pt x="85" y="6"/>
                      <a:pt x="87" y="6"/>
                    </a:cubicBezTo>
                    <a:cubicBezTo>
                      <a:pt x="89" y="6"/>
                      <a:pt x="90" y="5"/>
                      <a:pt x="90" y="3"/>
                    </a:cubicBezTo>
                    <a:cubicBezTo>
                      <a:pt x="90" y="1"/>
                      <a:pt x="89" y="0"/>
                      <a:pt x="87" y="0"/>
                    </a:cubicBezTo>
                    <a:close/>
                    <a:moveTo>
                      <a:pt x="51" y="0"/>
                    </a:moveTo>
                    <a:cubicBezTo>
                      <a:pt x="49" y="0"/>
                      <a:pt x="48" y="1"/>
                      <a:pt x="48" y="3"/>
                    </a:cubicBezTo>
                    <a:cubicBezTo>
                      <a:pt x="48" y="5"/>
                      <a:pt x="49" y="6"/>
                      <a:pt x="51" y="6"/>
                    </a:cubicBezTo>
                    <a:cubicBezTo>
                      <a:pt x="53" y="6"/>
                      <a:pt x="54" y="5"/>
                      <a:pt x="54" y="3"/>
                    </a:cubicBezTo>
                    <a:cubicBezTo>
                      <a:pt x="54" y="1"/>
                      <a:pt x="53" y="0"/>
                      <a:pt x="51" y="0"/>
                    </a:cubicBezTo>
                    <a:close/>
                    <a:moveTo>
                      <a:pt x="219" y="0"/>
                    </a:moveTo>
                    <a:cubicBezTo>
                      <a:pt x="218" y="0"/>
                      <a:pt x="216" y="1"/>
                      <a:pt x="216" y="3"/>
                    </a:cubicBezTo>
                    <a:cubicBezTo>
                      <a:pt x="216" y="5"/>
                      <a:pt x="218" y="6"/>
                      <a:pt x="219" y="6"/>
                    </a:cubicBezTo>
                    <a:cubicBezTo>
                      <a:pt x="221" y="6"/>
                      <a:pt x="222" y="5"/>
                      <a:pt x="222" y="3"/>
                    </a:cubicBezTo>
                    <a:cubicBezTo>
                      <a:pt x="222" y="1"/>
                      <a:pt x="221" y="0"/>
                      <a:pt x="219" y="0"/>
                    </a:cubicBezTo>
                    <a:close/>
                    <a:moveTo>
                      <a:pt x="15" y="0"/>
                    </a:moveTo>
                    <a:cubicBezTo>
                      <a:pt x="13" y="0"/>
                      <a:pt x="12" y="1"/>
                      <a:pt x="12" y="3"/>
                    </a:cubicBezTo>
                    <a:cubicBezTo>
                      <a:pt x="12" y="5"/>
                      <a:pt x="13" y="6"/>
                      <a:pt x="15" y="6"/>
                    </a:cubicBezTo>
                    <a:cubicBezTo>
                      <a:pt x="16" y="6"/>
                      <a:pt x="18" y="5"/>
                      <a:pt x="18" y="3"/>
                    </a:cubicBezTo>
                    <a:cubicBezTo>
                      <a:pt x="18" y="1"/>
                      <a:pt x="16" y="0"/>
                      <a:pt x="15" y="0"/>
                    </a:cubicBezTo>
                    <a:close/>
                    <a:moveTo>
                      <a:pt x="1" y="1"/>
                    </a:moveTo>
                    <a:cubicBezTo>
                      <a:pt x="0" y="1"/>
                      <a:pt x="0" y="2"/>
                      <a:pt x="0" y="3"/>
                    </a:cubicBezTo>
                    <a:cubicBezTo>
                      <a:pt x="0" y="4"/>
                      <a:pt x="0" y="4"/>
                      <a:pt x="1" y="5"/>
                    </a:cubicBezTo>
                    <a:cubicBezTo>
                      <a:pt x="1" y="6"/>
                      <a:pt x="2" y="6"/>
                      <a:pt x="3" y="6"/>
                    </a:cubicBezTo>
                    <a:cubicBezTo>
                      <a:pt x="4" y="6"/>
                      <a:pt x="4" y="6"/>
                      <a:pt x="5" y="5"/>
                    </a:cubicBezTo>
                    <a:cubicBezTo>
                      <a:pt x="5" y="4"/>
                      <a:pt x="6" y="4"/>
                      <a:pt x="6" y="3"/>
                    </a:cubicBezTo>
                    <a:cubicBezTo>
                      <a:pt x="6" y="2"/>
                      <a:pt x="5" y="1"/>
                      <a:pt x="5" y="1"/>
                    </a:cubicBezTo>
                    <a:cubicBezTo>
                      <a:pt x="4" y="0"/>
                      <a:pt x="2" y="0"/>
                      <a:pt x="1" y="1"/>
                    </a:cubicBezTo>
                    <a:close/>
                    <a:moveTo>
                      <a:pt x="99" y="0"/>
                    </a:moveTo>
                    <a:cubicBezTo>
                      <a:pt x="97" y="0"/>
                      <a:pt x="96" y="1"/>
                      <a:pt x="96" y="3"/>
                    </a:cubicBezTo>
                    <a:cubicBezTo>
                      <a:pt x="96" y="5"/>
                      <a:pt x="97" y="6"/>
                      <a:pt x="99" y="6"/>
                    </a:cubicBezTo>
                    <a:cubicBezTo>
                      <a:pt x="101" y="6"/>
                      <a:pt x="102" y="5"/>
                      <a:pt x="102" y="3"/>
                    </a:cubicBezTo>
                    <a:cubicBezTo>
                      <a:pt x="102" y="1"/>
                      <a:pt x="101" y="0"/>
                      <a:pt x="99" y="0"/>
                    </a:cubicBezTo>
                    <a:close/>
                    <a:moveTo>
                      <a:pt x="27" y="0"/>
                    </a:moveTo>
                    <a:cubicBezTo>
                      <a:pt x="25" y="0"/>
                      <a:pt x="24" y="1"/>
                      <a:pt x="24" y="3"/>
                    </a:cubicBezTo>
                    <a:cubicBezTo>
                      <a:pt x="24" y="5"/>
                      <a:pt x="25" y="6"/>
                      <a:pt x="27" y="6"/>
                    </a:cubicBezTo>
                    <a:cubicBezTo>
                      <a:pt x="28" y="6"/>
                      <a:pt x="30" y="5"/>
                      <a:pt x="30" y="3"/>
                    </a:cubicBezTo>
                    <a:cubicBezTo>
                      <a:pt x="30" y="1"/>
                      <a:pt x="28" y="0"/>
                      <a:pt x="27" y="0"/>
                    </a:cubicBezTo>
                    <a:close/>
                    <a:moveTo>
                      <a:pt x="39" y="0"/>
                    </a:moveTo>
                    <a:cubicBezTo>
                      <a:pt x="37" y="0"/>
                      <a:pt x="36" y="1"/>
                      <a:pt x="36" y="3"/>
                    </a:cubicBezTo>
                    <a:cubicBezTo>
                      <a:pt x="36" y="5"/>
                      <a:pt x="37" y="6"/>
                      <a:pt x="39" y="6"/>
                    </a:cubicBezTo>
                    <a:cubicBezTo>
                      <a:pt x="41" y="6"/>
                      <a:pt x="42" y="5"/>
                      <a:pt x="42" y="3"/>
                    </a:cubicBezTo>
                    <a:cubicBezTo>
                      <a:pt x="42" y="1"/>
                      <a:pt x="41" y="0"/>
                      <a:pt x="39" y="0"/>
                    </a:cubicBezTo>
                    <a:close/>
                    <a:moveTo>
                      <a:pt x="111" y="0"/>
                    </a:moveTo>
                    <a:cubicBezTo>
                      <a:pt x="109" y="0"/>
                      <a:pt x="108" y="1"/>
                      <a:pt x="108" y="3"/>
                    </a:cubicBezTo>
                    <a:cubicBezTo>
                      <a:pt x="108" y="5"/>
                      <a:pt x="109" y="6"/>
                      <a:pt x="111" y="6"/>
                    </a:cubicBezTo>
                    <a:cubicBezTo>
                      <a:pt x="113" y="6"/>
                      <a:pt x="114" y="5"/>
                      <a:pt x="114" y="3"/>
                    </a:cubicBezTo>
                    <a:cubicBezTo>
                      <a:pt x="114" y="1"/>
                      <a:pt x="113" y="0"/>
                      <a:pt x="111" y="0"/>
                    </a:cubicBezTo>
                    <a:close/>
                    <a:moveTo>
                      <a:pt x="183" y="0"/>
                    </a:moveTo>
                    <a:cubicBezTo>
                      <a:pt x="181" y="0"/>
                      <a:pt x="180" y="1"/>
                      <a:pt x="180" y="3"/>
                    </a:cubicBezTo>
                    <a:cubicBezTo>
                      <a:pt x="180" y="5"/>
                      <a:pt x="181" y="6"/>
                      <a:pt x="183" y="6"/>
                    </a:cubicBezTo>
                    <a:cubicBezTo>
                      <a:pt x="185" y="6"/>
                      <a:pt x="186" y="5"/>
                      <a:pt x="186" y="3"/>
                    </a:cubicBezTo>
                    <a:cubicBezTo>
                      <a:pt x="186" y="1"/>
                      <a:pt x="185" y="0"/>
                      <a:pt x="183" y="0"/>
                    </a:cubicBezTo>
                    <a:close/>
                    <a:moveTo>
                      <a:pt x="195" y="0"/>
                    </a:moveTo>
                    <a:cubicBezTo>
                      <a:pt x="193" y="0"/>
                      <a:pt x="192" y="1"/>
                      <a:pt x="192" y="3"/>
                    </a:cubicBezTo>
                    <a:cubicBezTo>
                      <a:pt x="192" y="5"/>
                      <a:pt x="193" y="6"/>
                      <a:pt x="195" y="6"/>
                    </a:cubicBezTo>
                    <a:cubicBezTo>
                      <a:pt x="197" y="6"/>
                      <a:pt x="198" y="5"/>
                      <a:pt x="198" y="3"/>
                    </a:cubicBezTo>
                    <a:cubicBezTo>
                      <a:pt x="198" y="1"/>
                      <a:pt x="197" y="0"/>
                      <a:pt x="195" y="0"/>
                    </a:cubicBezTo>
                    <a:close/>
                    <a:moveTo>
                      <a:pt x="207" y="0"/>
                    </a:moveTo>
                    <a:cubicBezTo>
                      <a:pt x="206" y="0"/>
                      <a:pt x="204" y="1"/>
                      <a:pt x="204" y="3"/>
                    </a:cubicBezTo>
                    <a:cubicBezTo>
                      <a:pt x="204" y="5"/>
                      <a:pt x="206" y="6"/>
                      <a:pt x="207" y="6"/>
                    </a:cubicBezTo>
                    <a:cubicBezTo>
                      <a:pt x="209" y="6"/>
                      <a:pt x="210" y="5"/>
                      <a:pt x="210" y="3"/>
                    </a:cubicBezTo>
                    <a:cubicBezTo>
                      <a:pt x="210" y="1"/>
                      <a:pt x="209" y="0"/>
                      <a:pt x="207" y="0"/>
                    </a:cubicBezTo>
                    <a:close/>
                    <a:moveTo>
                      <a:pt x="171" y="0"/>
                    </a:moveTo>
                    <a:cubicBezTo>
                      <a:pt x="169" y="0"/>
                      <a:pt x="168" y="1"/>
                      <a:pt x="168" y="3"/>
                    </a:cubicBezTo>
                    <a:cubicBezTo>
                      <a:pt x="168" y="5"/>
                      <a:pt x="169" y="6"/>
                      <a:pt x="171" y="6"/>
                    </a:cubicBezTo>
                    <a:cubicBezTo>
                      <a:pt x="173" y="6"/>
                      <a:pt x="174" y="5"/>
                      <a:pt x="174" y="3"/>
                    </a:cubicBezTo>
                    <a:cubicBezTo>
                      <a:pt x="174" y="1"/>
                      <a:pt x="173" y="0"/>
                      <a:pt x="171" y="0"/>
                    </a:cubicBezTo>
                    <a:close/>
                    <a:moveTo>
                      <a:pt x="123" y="0"/>
                    </a:moveTo>
                    <a:cubicBezTo>
                      <a:pt x="121" y="0"/>
                      <a:pt x="120" y="1"/>
                      <a:pt x="120" y="3"/>
                    </a:cubicBezTo>
                    <a:cubicBezTo>
                      <a:pt x="120" y="5"/>
                      <a:pt x="121" y="6"/>
                      <a:pt x="123" y="6"/>
                    </a:cubicBezTo>
                    <a:cubicBezTo>
                      <a:pt x="125" y="6"/>
                      <a:pt x="126" y="5"/>
                      <a:pt x="126" y="3"/>
                    </a:cubicBezTo>
                    <a:cubicBezTo>
                      <a:pt x="126" y="1"/>
                      <a:pt x="125" y="0"/>
                      <a:pt x="123" y="0"/>
                    </a:cubicBezTo>
                    <a:close/>
                    <a:moveTo>
                      <a:pt x="135" y="0"/>
                    </a:moveTo>
                    <a:cubicBezTo>
                      <a:pt x="133" y="0"/>
                      <a:pt x="132" y="1"/>
                      <a:pt x="132" y="3"/>
                    </a:cubicBezTo>
                    <a:cubicBezTo>
                      <a:pt x="132" y="5"/>
                      <a:pt x="133" y="6"/>
                      <a:pt x="135" y="6"/>
                    </a:cubicBezTo>
                    <a:cubicBezTo>
                      <a:pt x="137" y="6"/>
                      <a:pt x="138" y="5"/>
                      <a:pt x="138" y="3"/>
                    </a:cubicBezTo>
                    <a:cubicBezTo>
                      <a:pt x="138" y="1"/>
                      <a:pt x="137" y="0"/>
                      <a:pt x="135" y="0"/>
                    </a:cubicBezTo>
                    <a:close/>
                    <a:moveTo>
                      <a:pt x="159" y="0"/>
                    </a:moveTo>
                    <a:cubicBezTo>
                      <a:pt x="157" y="0"/>
                      <a:pt x="156" y="1"/>
                      <a:pt x="156" y="3"/>
                    </a:cubicBezTo>
                    <a:cubicBezTo>
                      <a:pt x="156" y="5"/>
                      <a:pt x="157" y="6"/>
                      <a:pt x="159" y="6"/>
                    </a:cubicBezTo>
                    <a:cubicBezTo>
                      <a:pt x="161" y="6"/>
                      <a:pt x="162" y="5"/>
                      <a:pt x="162" y="3"/>
                    </a:cubicBezTo>
                    <a:cubicBezTo>
                      <a:pt x="162" y="1"/>
                      <a:pt x="161" y="0"/>
                      <a:pt x="159" y="0"/>
                    </a:cubicBezTo>
                    <a:close/>
                    <a:moveTo>
                      <a:pt x="147" y="0"/>
                    </a:moveTo>
                    <a:cubicBezTo>
                      <a:pt x="145" y="0"/>
                      <a:pt x="144" y="1"/>
                      <a:pt x="144" y="3"/>
                    </a:cubicBezTo>
                    <a:cubicBezTo>
                      <a:pt x="144" y="5"/>
                      <a:pt x="145" y="6"/>
                      <a:pt x="147" y="6"/>
                    </a:cubicBezTo>
                    <a:cubicBezTo>
                      <a:pt x="149" y="6"/>
                      <a:pt x="150" y="5"/>
                      <a:pt x="150" y="3"/>
                    </a:cubicBezTo>
                    <a:cubicBezTo>
                      <a:pt x="150" y="1"/>
                      <a:pt x="149" y="0"/>
                      <a:pt x="147" y="0"/>
                    </a:cubicBezTo>
                    <a:close/>
                    <a:moveTo>
                      <a:pt x="460" y="0"/>
                    </a:moveTo>
                    <a:cubicBezTo>
                      <a:pt x="458" y="0"/>
                      <a:pt x="457" y="1"/>
                      <a:pt x="457" y="3"/>
                    </a:cubicBezTo>
                    <a:cubicBezTo>
                      <a:pt x="457" y="5"/>
                      <a:pt x="458" y="6"/>
                      <a:pt x="460" y="6"/>
                    </a:cubicBezTo>
                    <a:cubicBezTo>
                      <a:pt x="461" y="6"/>
                      <a:pt x="463" y="5"/>
                      <a:pt x="463" y="3"/>
                    </a:cubicBezTo>
                    <a:cubicBezTo>
                      <a:pt x="463" y="1"/>
                      <a:pt x="461" y="0"/>
                      <a:pt x="460" y="0"/>
                    </a:cubicBezTo>
                    <a:close/>
                    <a:moveTo>
                      <a:pt x="760" y="0"/>
                    </a:moveTo>
                    <a:cubicBezTo>
                      <a:pt x="759" y="0"/>
                      <a:pt x="757" y="1"/>
                      <a:pt x="757" y="3"/>
                    </a:cubicBezTo>
                    <a:cubicBezTo>
                      <a:pt x="757" y="5"/>
                      <a:pt x="759" y="6"/>
                      <a:pt x="760" y="6"/>
                    </a:cubicBezTo>
                    <a:cubicBezTo>
                      <a:pt x="762" y="6"/>
                      <a:pt x="763" y="5"/>
                      <a:pt x="763" y="3"/>
                    </a:cubicBezTo>
                    <a:cubicBezTo>
                      <a:pt x="763" y="1"/>
                      <a:pt x="762" y="0"/>
                      <a:pt x="760" y="0"/>
                    </a:cubicBezTo>
                    <a:close/>
                    <a:moveTo>
                      <a:pt x="796" y="0"/>
                    </a:moveTo>
                    <a:cubicBezTo>
                      <a:pt x="795" y="0"/>
                      <a:pt x="793" y="1"/>
                      <a:pt x="793" y="3"/>
                    </a:cubicBezTo>
                    <a:cubicBezTo>
                      <a:pt x="793" y="5"/>
                      <a:pt x="795" y="6"/>
                      <a:pt x="796" y="6"/>
                    </a:cubicBezTo>
                    <a:cubicBezTo>
                      <a:pt x="798" y="6"/>
                      <a:pt x="799" y="5"/>
                      <a:pt x="799" y="3"/>
                    </a:cubicBezTo>
                    <a:cubicBezTo>
                      <a:pt x="799" y="1"/>
                      <a:pt x="798" y="0"/>
                      <a:pt x="796" y="0"/>
                    </a:cubicBezTo>
                    <a:close/>
                    <a:moveTo>
                      <a:pt x="784" y="0"/>
                    </a:moveTo>
                    <a:cubicBezTo>
                      <a:pt x="783" y="0"/>
                      <a:pt x="781" y="1"/>
                      <a:pt x="781" y="3"/>
                    </a:cubicBezTo>
                    <a:cubicBezTo>
                      <a:pt x="781" y="5"/>
                      <a:pt x="783" y="6"/>
                      <a:pt x="784" y="6"/>
                    </a:cubicBezTo>
                    <a:cubicBezTo>
                      <a:pt x="786" y="6"/>
                      <a:pt x="787" y="5"/>
                      <a:pt x="787" y="3"/>
                    </a:cubicBezTo>
                    <a:cubicBezTo>
                      <a:pt x="787" y="1"/>
                      <a:pt x="786" y="0"/>
                      <a:pt x="784" y="0"/>
                    </a:cubicBezTo>
                    <a:close/>
                    <a:moveTo>
                      <a:pt x="748" y="0"/>
                    </a:moveTo>
                    <a:cubicBezTo>
                      <a:pt x="747" y="0"/>
                      <a:pt x="745" y="1"/>
                      <a:pt x="745" y="3"/>
                    </a:cubicBezTo>
                    <a:cubicBezTo>
                      <a:pt x="745" y="5"/>
                      <a:pt x="747" y="6"/>
                      <a:pt x="748" y="6"/>
                    </a:cubicBezTo>
                    <a:cubicBezTo>
                      <a:pt x="750" y="6"/>
                      <a:pt x="751" y="5"/>
                      <a:pt x="751" y="3"/>
                    </a:cubicBezTo>
                    <a:cubicBezTo>
                      <a:pt x="751" y="1"/>
                      <a:pt x="750" y="0"/>
                      <a:pt x="748" y="0"/>
                    </a:cubicBezTo>
                    <a:close/>
                    <a:moveTo>
                      <a:pt x="712" y="0"/>
                    </a:moveTo>
                    <a:cubicBezTo>
                      <a:pt x="710" y="0"/>
                      <a:pt x="709" y="1"/>
                      <a:pt x="709" y="3"/>
                    </a:cubicBezTo>
                    <a:cubicBezTo>
                      <a:pt x="709" y="5"/>
                      <a:pt x="710" y="6"/>
                      <a:pt x="712" y="6"/>
                    </a:cubicBezTo>
                    <a:cubicBezTo>
                      <a:pt x="714" y="6"/>
                      <a:pt x="715" y="5"/>
                      <a:pt x="715" y="3"/>
                    </a:cubicBezTo>
                    <a:cubicBezTo>
                      <a:pt x="715" y="1"/>
                      <a:pt x="714" y="0"/>
                      <a:pt x="712" y="0"/>
                    </a:cubicBezTo>
                    <a:close/>
                    <a:moveTo>
                      <a:pt x="700" y="0"/>
                    </a:moveTo>
                    <a:cubicBezTo>
                      <a:pt x="698" y="0"/>
                      <a:pt x="697" y="1"/>
                      <a:pt x="697" y="3"/>
                    </a:cubicBezTo>
                    <a:cubicBezTo>
                      <a:pt x="697" y="5"/>
                      <a:pt x="698" y="6"/>
                      <a:pt x="700" y="6"/>
                    </a:cubicBezTo>
                    <a:cubicBezTo>
                      <a:pt x="702" y="6"/>
                      <a:pt x="703" y="5"/>
                      <a:pt x="703" y="3"/>
                    </a:cubicBezTo>
                    <a:cubicBezTo>
                      <a:pt x="703" y="1"/>
                      <a:pt x="702" y="0"/>
                      <a:pt x="700" y="0"/>
                    </a:cubicBezTo>
                    <a:close/>
                    <a:moveTo>
                      <a:pt x="736" y="0"/>
                    </a:moveTo>
                    <a:cubicBezTo>
                      <a:pt x="735" y="0"/>
                      <a:pt x="733" y="1"/>
                      <a:pt x="733" y="3"/>
                    </a:cubicBezTo>
                    <a:cubicBezTo>
                      <a:pt x="733" y="5"/>
                      <a:pt x="735" y="6"/>
                      <a:pt x="736" y="6"/>
                    </a:cubicBezTo>
                    <a:cubicBezTo>
                      <a:pt x="738" y="6"/>
                      <a:pt x="739" y="5"/>
                      <a:pt x="739" y="3"/>
                    </a:cubicBezTo>
                    <a:cubicBezTo>
                      <a:pt x="739" y="1"/>
                      <a:pt x="738" y="0"/>
                      <a:pt x="736" y="0"/>
                    </a:cubicBezTo>
                    <a:close/>
                    <a:moveTo>
                      <a:pt x="724" y="0"/>
                    </a:moveTo>
                    <a:cubicBezTo>
                      <a:pt x="722" y="0"/>
                      <a:pt x="721" y="1"/>
                      <a:pt x="721" y="3"/>
                    </a:cubicBezTo>
                    <a:cubicBezTo>
                      <a:pt x="721" y="5"/>
                      <a:pt x="722" y="6"/>
                      <a:pt x="724" y="6"/>
                    </a:cubicBezTo>
                    <a:cubicBezTo>
                      <a:pt x="726" y="6"/>
                      <a:pt x="727" y="5"/>
                      <a:pt x="727" y="3"/>
                    </a:cubicBezTo>
                    <a:cubicBezTo>
                      <a:pt x="727" y="1"/>
                      <a:pt x="726" y="0"/>
                      <a:pt x="724" y="0"/>
                    </a:cubicBezTo>
                    <a:close/>
                    <a:moveTo>
                      <a:pt x="832" y="0"/>
                    </a:moveTo>
                    <a:cubicBezTo>
                      <a:pt x="831" y="0"/>
                      <a:pt x="829" y="1"/>
                      <a:pt x="829" y="3"/>
                    </a:cubicBezTo>
                    <a:cubicBezTo>
                      <a:pt x="829" y="5"/>
                      <a:pt x="831" y="6"/>
                      <a:pt x="832" y="6"/>
                    </a:cubicBezTo>
                    <a:cubicBezTo>
                      <a:pt x="834" y="6"/>
                      <a:pt x="835" y="5"/>
                      <a:pt x="835" y="3"/>
                    </a:cubicBezTo>
                    <a:cubicBezTo>
                      <a:pt x="835" y="1"/>
                      <a:pt x="834" y="0"/>
                      <a:pt x="832" y="0"/>
                    </a:cubicBezTo>
                    <a:close/>
                    <a:moveTo>
                      <a:pt x="856" y="0"/>
                    </a:moveTo>
                    <a:cubicBezTo>
                      <a:pt x="855" y="0"/>
                      <a:pt x="853" y="1"/>
                      <a:pt x="853" y="3"/>
                    </a:cubicBezTo>
                    <a:cubicBezTo>
                      <a:pt x="853" y="5"/>
                      <a:pt x="855" y="6"/>
                      <a:pt x="856" y="6"/>
                    </a:cubicBezTo>
                    <a:cubicBezTo>
                      <a:pt x="858" y="6"/>
                      <a:pt x="859" y="5"/>
                      <a:pt x="859" y="3"/>
                    </a:cubicBezTo>
                    <a:cubicBezTo>
                      <a:pt x="859" y="1"/>
                      <a:pt x="858" y="0"/>
                      <a:pt x="856" y="0"/>
                    </a:cubicBezTo>
                    <a:close/>
                    <a:moveTo>
                      <a:pt x="880" y="0"/>
                    </a:moveTo>
                    <a:cubicBezTo>
                      <a:pt x="879" y="0"/>
                      <a:pt x="877" y="1"/>
                      <a:pt x="877" y="3"/>
                    </a:cubicBezTo>
                    <a:cubicBezTo>
                      <a:pt x="877" y="5"/>
                      <a:pt x="879" y="6"/>
                      <a:pt x="880" y="6"/>
                    </a:cubicBezTo>
                    <a:cubicBezTo>
                      <a:pt x="882" y="6"/>
                      <a:pt x="883" y="5"/>
                      <a:pt x="883" y="3"/>
                    </a:cubicBezTo>
                    <a:cubicBezTo>
                      <a:pt x="883" y="1"/>
                      <a:pt x="882" y="0"/>
                      <a:pt x="880" y="0"/>
                    </a:cubicBezTo>
                    <a:close/>
                    <a:moveTo>
                      <a:pt x="868" y="0"/>
                    </a:moveTo>
                    <a:cubicBezTo>
                      <a:pt x="867" y="0"/>
                      <a:pt x="865" y="1"/>
                      <a:pt x="865" y="3"/>
                    </a:cubicBezTo>
                    <a:cubicBezTo>
                      <a:pt x="865" y="5"/>
                      <a:pt x="867" y="6"/>
                      <a:pt x="868" y="6"/>
                    </a:cubicBezTo>
                    <a:cubicBezTo>
                      <a:pt x="870" y="6"/>
                      <a:pt x="871" y="5"/>
                      <a:pt x="871" y="3"/>
                    </a:cubicBezTo>
                    <a:cubicBezTo>
                      <a:pt x="871" y="1"/>
                      <a:pt x="870" y="0"/>
                      <a:pt x="868" y="0"/>
                    </a:cubicBezTo>
                    <a:close/>
                    <a:moveTo>
                      <a:pt x="895" y="1"/>
                    </a:moveTo>
                    <a:cubicBezTo>
                      <a:pt x="893" y="0"/>
                      <a:pt x="891" y="0"/>
                      <a:pt x="890" y="1"/>
                    </a:cubicBezTo>
                    <a:cubicBezTo>
                      <a:pt x="890" y="1"/>
                      <a:pt x="889" y="2"/>
                      <a:pt x="889" y="3"/>
                    </a:cubicBezTo>
                    <a:cubicBezTo>
                      <a:pt x="889" y="4"/>
                      <a:pt x="890" y="4"/>
                      <a:pt x="890" y="5"/>
                    </a:cubicBezTo>
                    <a:cubicBezTo>
                      <a:pt x="891" y="6"/>
                      <a:pt x="892" y="6"/>
                      <a:pt x="892" y="6"/>
                    </a:cubicBezTo>
                    <a:cubicBezTo>
                      <a:pt x="893" y="6"/>
                      <a:pt x="894" y="6"/>
                      <a:pt x="895" y="5"/>
                    </a:cubicBezTo>
                    <a:cubicBezTo>
                      <a:pt x="895" y="4"/>
                      <a:pt x="895" y="4"/>
                      <a:pt x="895" y="3"/>
                    </a:cubicBezTo>
                    <a:cubicBezTo>
                      <a:pt x="895" y="2"/>
                      <a:pt x="895" y="1"/>
                      <a:pt x="895" y="1"/>
                    </a:cubicBezTo>
                    <a:close/>
                    <a:moveTo>
                      <a:pt x="688" y="0"/>
                    </a:moveTo>
                    <a:cubicBezTo>
                      <a:pt x="686" y="0"/>
                      <a:pt x="685" y="1"/>
                      <a:pt x="685" y="3"/>
                    </a:cubicBezTo>
                    <a:cubicBezTo>
                      <a:pt x="685" y="5"/>
                      <a:pt x="686" y="6"/>
                      <a:pt x="688" y="6"/>
                    </a:cubicBezTo>
                    <a:cubicBezTo>
                      <a:pt x="690" y="6"/>
                      <a:pt x="691" y="5"/>
                      <a:pt x="691" y="3"/>
                    </a:cubicBezTo>
                    <a:cubicBezTo>
                      <a:pt x="691" y="1"/>
                      <a:pt x="690" y="0"/>
                      <a:pt x="688" y="0"/>
                    </a:cubicBezTo>
                    <a:close/>
                    <a:moveTo>
                      <a:pt x="844" y="0"/>
                    </a:moveTo>
                    <a:cubicBezTo>
                      <a:pt x="843" y="0"/>
                      <a:pt x="841" y="1"/>
                      <a:pt x="841" y="3"/>
                    </a:cubicBezTo>
                    <a:cubicBezTo>
                      <a:pt x="841" y="5"/>
                      <a:pt x="843" y="6"/>
                      <a:pt x="844" y="6"/>
                    </a:cubicBezTo>
                    <a:cubicBezTo>
                      <a:pt x="846" y="6"/>
                      <a:pt x="847" y="5"/>
                      <a:pt x="847" y="3"/>
                    </a:cubicBezTo>
                    <a:cubicBezTo>
                      <a:pt x="847" y="1"/>
                      <a:pt x="846" y="0"/>
                      <a:pt x="844" y="0"/>
                    </a:cubicBezTo>
                    <a:close/>
                    <a:moveTo>
                      <a:pt x="820" y="0"/>
                    </a:moveTo>
                    <a:cubicBezTo>
                      <a:pt x="819" y="0"/>
                      <a:pt x="817" y="1"/>
                      <a:pt x="817" y="3"/>
                    </a:cubicBezTo>
                    <a:cubicBezTo>
                      <a:pt x="817" y="5"/>
                      <a:pt x="819" y="6"/>
                      <a:pt x="820" y="6"/>
                    </a:cubicBezTo>
                    <a:cubicBezTo>
                      <a:pt x="822" y="6"/>
                      <a:pt x="823" y="5"/>
                      <a:pt x="823" y="3"/>
                    </a:cubicBezTo>
                    <a:cubicBezTo>
                      <a:pt x="823" y="1"/>
                      <a:pt x="822" y="0"/>
                      <a:pt x="820" y="0"/>
                    </a:cubicBezTo>
                    <a:close/>
                    <a:moveTo>
                      <a:pt x="808" y="0"/>
                    </a:moveTo>
                    <a:cubicBezTo>
                      <a:pt x="807" y="0"/>
                      <a:pt x="805" y="1"/>
                      <a:pt x="805" y="3"/>
                    </a:cubicBezTo>
                    <a:cubicBezTo>
                      <a:pt x="805" y="5"/>
                      <a:pt x="807" y="6"/>
                      <a:pt x="808" y="6"/>
                    </a:cubicBezTo>
                    <a:cubicBezTo>
                      <a:pt x="810" y="6"/>
                      <a:pt x="811" y="5"/>
                      <a:pt x="811" y="3"/>
                    </a:cubicBezTo>
                    <a:cubicBezTo>
                      <a:pt x="811" y="1"/>
                      <a:pt x="810" y="0"/>
                      <a:pt x="808" y="0"/>
                    </a:cubicBezTo>
                    <a:close/>
                    <a:moveTo>
                      <a:pt x="772" y="0"/>
                    </a:moveTo>
                    <a:cubicBezTo>
                      <a:pt x="771" y="0"/>
                      <a:pt x="769" y="1"/>
                      <a:pt x="769" y="3"/>
                    </a:cubicBezTo>
                    <a:cubicBezTo>
                      <a:pt x="769" y="5"/>
                      <a:pt x="771" y="6"/>
                      <a:pt x="772" y="6"/>
                    </a:cubicBezTo>
                    <a:cubicBezTo>
                      <a:pt x="774" y="6"/>
                      <a:pt x="775" y="5"/>
                      <a:pt x="775" y="3"/>
                    </a:cubicBezTo>
                    <a:cubicBezTo>
                      <a:pt x="775" y="1"/>
                      <a:pt x="774" y="0"/>
                      <a:pt x="772" y="0"/>
                    </a:cubicBezTo>
                    <a:close/>
                    <a:moveTo>
                      <a:pt x="568" y="0"/>
                    </a:moveTo>
                    <a:cubicBezTo>
                      <a:pt x="566" y="0"/>
                      <a:pt x="565" y="1"/>
                      <a:pt x="565" y="3"/>
                    </a:cubicBezTo>
                    <a:cubicBezTo>
                      <a:pt x="565" y="5"/>
                      <a:pt x="566" y="6"/>
                      <a:pt x="568" y="6"/>
                    </a:cubicBezTo>
                    <a:cubicBezTo>
                      <a:pt x="570" y="6"/>
                      <a:pt x="571" y="5"/>
                      <a:pt x="571" y="3"/>
                    </a:cubicBezTo>
                    <a:cubicBezTo>
                      <a:pt x="571" y="1"/>
                      <a:pt x="570" y="0"/>
                      <a:pt x="568" y="0"/>
                    </a:cubicBezTo>
                    <a:close/>
                    <a:moveTo>
                      <a:pt x="544" y="0"/>
                    </a:moveTo>
                    <a:cubicBezTo>
                      <a:pt x="542" y="0"/>
                      <a:pt x="541" y="1"/>
                      <a:pt x="541" y="3"/>
                    </a:cubicBezTo>
                    <a:cubicBezTo>
                      <a:pt x="541" y="5"/>
                      <a:pt x="542" y="6"/>
                      <a:pt x="544" y="6"/>
                    </a:cubicBezTo>
                    <a:cubicBezTo>
                      <a:pt x="545" y="6"/>
                      <a:pt x="547" y="5"/>
                      <a:pt x="547" y="3"/>
                    </a:cubicBezTo>
                    <a:cubicBezTo>
                      <a:pt x="547" y="1"/>
                      <a:pt x="545" y="0"/>
                      <a:pt x="544" y="0"/>
                    </a:cubicBezTo>
                    <a:close/>
                    <a:moveTo>
                      <a:pt x="556" y="0"/>
                    </a:moveTo>
                    <a:cubicBezTo>
                      <a:pt x="554" y="0"/>
                      <a:pt x="553" y="1"/>
                      <a:pt x="553" y="3"/>
                    </a:cubicBezTo>
                    <a:cubicBezTo>
                      <a:pt x="553" y="5"/>
                      <a:pt x="554" y="6"/>
                      <a:pt x="556" y="6"/>
                    </a:cubicBezTo>
                    <a:cubicBezTo>
                      <a:pt x="557" y="6"/>
                      <a:pt x="559" y="5"/>
                      <a:pt x="559" y="3"/>
                    </a:cubicBezTo>
                    <a:cubicBezTo>
                      <a:pt x="559" y="1"/>
                      <a:pt x="557" y="0"/>
                      <a:pt x="556" y="0"/>
                    </a:cubicBezTo>
                    <a:close/>
                    <a:moveTo>
                      <a:pt x="520" y="0"/>
                    </a:moveTo>
                    <a:cubicBezTo>
                      <a:pt x="518" y="0"/>
                      <a:pt x="517" y="1"/>
                      <a:pt x="517" y="3"/>
                    </a:cubicBezTo>
                    <a:cubicBezTo>
                      <a:pt x="517" y="5"/>
                      <a:pt x="518" y="6"/>
                      <a:pt x="520" y="6"/>
                    </a:cubicBezTo>
                    <a:cubicBezTo>
                      <a:pt x="521" y="6"/>
                      <a:pt x="523" y="5"/>
                      <a:pt x="523" y="3"/>
                    </a:cubicBezTo>
                    <a:cubicBezTo>
                      <a:pt x="523" y="1"/>
                      <a:pt x="521" y="0"/>
                      <a:pt x="520" y="0"/>
                    </a:cubicBezTo>
                    <a:close/>
                    <a:moveTo>
                      <a:pt x="532" y="0"/>
                    </a:moveTo>
                    <a:cubicBezTo>
                      <a:pt x="530" y="0"/>
                      <a:pt x="529" y="1"/>
                      <a:pt x="529" y="3"/>
                    </a:cubicBezTo>
                    <a:cubicBezTo>
                      <a:pt x="529" y="5"/>
                      <a:pt x="530" y="6"/>
                      <a:pt x="532" y="6"/>
                    </a:cubicBezTo>
                    <a:cubicBezTo>
                      <a:pt x="533" y="6"/>
                      <a:pt x="535" y="5"/>
                      <a:pt x="535" y="3"/>
                    </a:cubicBezTo>
                    <a:cubicBezTo>
                      <a:pt x="535" y="1"/>
                      <a:pt x="533" y="0"/>
                      <a:pt x="532" y="0"/>
                    </a:cubicBezTo>
                    <a:close/>
                    <a:moveTo>
                      <a:pt x="676" y="0"/>
                    </a:moveTo>
                    <a:cubicBezTo>
                      <a:pt x="674" y="0"/>
                      <a:pt x="673" y="1"/>
                      <a:pt x="673" y="3"/>
                    </a:cubicBezTo>
                    <a:cubicBezTo>
                      <a:pt x="673" y="5"/>
                      <a:pt x="674" y="6"/>
                      <a:pt x="676" y="6"/>
                    </a:cubicBezTo>
                    <a:cubicBezTo>
                      <a:pt x="678" y="6"/>
                      <a:pt x="679" y="5"/>
                      <a:pt x="679" y="3"/>
                    </a:cubicBezTo>
                    <a:cubicBezTo>
                      <a:pt x="679" y="1"/>
                      <a:pt x="678" y="0"/>
                      <a:pt x="676" y="0"/>
                    </a:cubicBezTo>
                    <a:close/>
                    <a:moveTo>
                      <a:pt x="484" y="0"/>
                    </a:moveTo>
                    <a:cubicBezTo>
                      <a:pt x="482" y="0"/>
                      <a:pt x="481" y="1"/>
                      <a:pt x="481" y="3"/>
                    </a:cubicBezTo>
                    <a:cubicBezTo>
                      <a:pt x="481" y="5"/>
                      <a:pt x="482" y="6"/>
                      <a:pt x="484" y="6"/>
                    </a:cubicBezTo>
                    <a:cubicBezTo>
                      <a:pt x="485" y="6"/>
                      <a:pt x="487" y="5"/>
                      <a:pt x="487" y="3"/>
                    </a:cubicBezTo>
                    <a:cubicBezTo>
                      <a:pt x="487" y="1"/>
                      <a:pt x="485" y="0"/>
                      <a:pt x="484" y="0"/>
                    </a:cubicBezTo>
                    <a:close/>
                    <a:moveTo>
                      <a:pt x="472" y="0"/>
                    </a:moveTo>
                    <a:cubicBezTo>
                      <a:pt x="470" y="0"/>
                      <a:pt x="469" y="1"/>
                      <a:pt x="469" y="3"/>
                    </a:cubicBezTo>
                    <a:cubicBezTo>
                      <a:pt x="469" y="5"/>
                      <a:pt x="470" y="6"/>
                      <a:pt x="472" y="6"/>
                    </a:cubicBezTo>
                    <a:cubicBezTo>
                      <a:pt x="473" y="6"/>
                      <a:pt x="475" y="5"/>
                      <a:pt x="475" y="3"/>
                    </a:cubicBezTo>
                    <a:cubicBezTo>
                      <a:pt x="475" y="1"/>
                      <a:pt x="473" y="0"/>
                      <a:pt x="472" y="0"/>
                    </a:cubicBezTo>
                    <a:close/>
                    <a:moveTo>
                      <a:pt x="496" y="0"/>
                    </a:moveTo>
                    <a:cubicBezTo>
                      <a:pt x="494" y="0"/>
                      <a:pt x="493" y="1"/>
                      <a:pt x="493" y="3"/>
                    </a:cubicBezTo>
                    <a:cubicBezTo>
                      <a:pt x="493" y="5"/>
                      <a:pt x="494" y="6"/>
                      <a:pt x="496" y="6"/>
                    </a:cubicBezTo>
                    <a:cubicBezTo>
                      <a:pt x="497" y="6"/>
                      <a:pt x="499" y="5"/>
                      <a:pt x="499" y="3"/>
                    </a:cubicBezTo>
                    <a:cubicBezTo>
                      <a:pt x="499" y="1"/>
                      <a:pt x="497" y="0"/>
                      <a:pt x="496" y="0"/>
                    </a:cubicBezTo>
                    <a:close/>
                    <a:moveTo>
                      <a:pt x="508" y="0"/>
                    </a:moveTo>
                    <a:cubicBezTo>
                      <a:pt x="506" y="0"/>
                      <a:pt x="505" y="1"/>
                      <a:pt x="505" y="3"/>
                    </a:cubicBezTo>
                    <a:cubicBezTo>
                      <a:pt x="505" y="5"/>
                      <a:pt x="506" y="6"/>
                      <a:pt x="508" y="6"/>
                    </a:cubicBezTo>
                    <a:cubicBezTo>
                      <a:pt x="509" y="6"/>
                      <a:pt x="511" y="5"/>
                      <a:pt x="511" y="3"/>
                    </a:cubicBezTo>
                    <a:cubicBezTo>
                      <a:pt x="511" y="1"/>
                      <a:pt x="509" y="0"/>
                      <a:pt x="508" y="0"/>
                    </a:cubicBezTo>
                    <a:close/>
                    <a:moveTo>
                      <a:pt x="652" y="0"/>
                    </a:moveTo>
                    <a:cubicBezTo>
                      <a:pt x="650" y="0"/>
                      <a:pt x="649" y="1"/>
                      <a:pt x="649" y="3"/>
                    </a:cubicBezTo>
                    <a:cubicBezTo>
                      <a:pt x="649" y="5"/>
                      <a:pt x="650" y="6"/>
                      <a:pt x="652" y="6"/>
                    </a:cubicBezTo>
                    <a:cubicBezTo>
                      <a:pt x="654" y="6"/>
                      <a:pt x="655" y="5"/>
                      <a:pt x="655" y="3"/>
                    </a:cubicBezTo>
                    <a:cubicBezTo>
                      <a:pt x="655" y="1"/>
                      <a:pt x="654" y="0"/>
                      <a:pt x="652" y="0"/>
                    </a:cubicBezTo>
                    <a:close/>
                    <a:moveTo>
                      <a:pt x="640" y="0"/>
                    </a:moveTo>
                    <a:cubicBezTo>
                      <a:pt x="638" y="0"/>
                      <a:pt x="637" y="1"/>
                      <a:pt x="637" y="3"/>
                    </a:cubicBezTo>
                    <a:cubicBezTo>
                      <a:pt x="637" y="5"/>
                      <a:pt x="638" y="6"/>
                      <a:pt x="640" y="6"/>
                    </a:cubicBezTo>
                    <a:cubicBezTo>
                      <a:pt x="642" y="6"/>
                      <a:pt x="643" y="5"/>
                      <a:pt x="643" y="3"/>
                    </a:cubicBezTo>
                    <a:cubicBezTo>
                      <a:pt x="643" y="1"/>
                      <a:pt x="642" y="0"/>
                      <a:pt x="640" y="0"/>
                    </a:cubicBezTo>
                    <a:close/>
                    <a:moveTo>
                      <a:pt x="628" y="0"/>
                    </a:moveTo>
                    <a:cubicBezTo>
                      <a:pt x="626" y="0"/>
                      <a:pt x="625" y="1"/>
                      <a:pt x="625" y="3"/>
                    </a:cubicBezTo>
                    <a:cubicBezTo>
                      <a:pt x="625" y="5"/>
                      <a:pt x="626" y="6"/>
                      <a:pt x="628" y="6"/>
                    </a:cubicBezTo>
                    <a:cubicBezTo>
                      <a:pt x="630" y="6"/>
                      <a:pt x="631" y="5"/>
                      <a:pt x="631" y="3"/>
                    </a:cubicBezTo>
                    <a:cubicBezTo>
                      <a:pt x="631" y="1"/>
                      <a:pt x="630" y="0"/>
                      <a:pt x="628" y="0"/>
                    </a:cubicBezTo>
                    <a:close/>
                    <a:moveTo>
                      <a:pt x="580" y="0"/>
                    </a:moveTo>
                    <a:cubicBezTo>
                      <a:pt x="578" y="0"/>
                      <a:pt x="577" y="1"/>
                      <a:pt x="577" y="3"/>
                    </a:cubicBezTo>
                    <a:cubicBezTo>
                      <a:pt x="577" y="5"/>
                      <a:pt x="578" y="6"/>
                      <a:pt x="580" y="6"/>
                    </a:cubicBezTo>
                    <a:cubicBezTo>
                      <a:pt x="582" y="6"/>
                      <a:pt x="583" y="5"/>
                      <a:pt x="583" y="3"/>
                    </a:cubicBezTo>
                    <a:cubicBezTo>
                      <a:pt x="583" y="1"/>
                      <a:pt x="582" y="0"/>
                      <a:pt x="580" y="0"/>
                    </a:cubicBezTo>
                    <a:close/>
                    <a:moveTo>
                      <a:pt x="664" y="0"/>
                    </a:moveTo>
                    <a:cubicBezTo>
                      <a:pt x="662" y="0"/>
                      <a:pt x="661" y="1"/>
                      <a:pt x="661" y="3"/>
                    </a:cubicBezTo>
                    <a:cubicBezTo>
                      <a:pt x="661" y="5"/>
                      <a:pt x="662" y="6"/>
                      <a:pt x="664" y="6"/>
                    </a:cubicBezTo>
                    <a:cubicBezTo>
                      <a:pt x="666" y="6"/>
                      <a:pt x="667" y="5"/>
                      <a:pt x="667" y="3"/>
                    </a:cubicBezTo>
                    <a:cubicBezTo>
                      <a:pt x="667" y="1"/>
                      <a:pt x="666" y="0"/>
                      <a:pt x="664" y="0"/>
                    </a:cubicBezTo>
                    <a:close/>
                    <a:moveTo>
                      <a:pt x="592" y="0"/>
                    </a:moveTo>
                    <a:cubicBezTo>
                      <a:pt x="590" y="0"/>
                      <a:pt x="589" y="1"/>
                      <a:pt x="589" y="3"/>
                    </a:cubicBezTo>
                    <a:cubicBezTo>
                      <a:pt x="589" y="5"/>
                      <a:pt x="590" y="6"/>
                      <a:pt x="592" y="6"/>
                    </a:cubicBezTo>
                    <a:cubicBezTo>
                      <a:pt x="594" y="6"/>
                      <a:pt x="595" y="5"/>
                      <a:pt x="595" y="3"/>
                    </a:cubicBezTo>
                    <a:cubicBezTo>
                      <a:pt x="595" y="1"/>
                      <a:pt x="594" y="0"/>
                      <a:pt x="592" y="0"/>
                    </a:cubicBezTo>
                    <a:close/>
                    <a:moveTo>
                      <a:pt x="604" y="0"/>
                    </a:moveTo>
                    <a:cubicBezTo>
                      <a:pt x="602" y="0"/>
                      <a:pt x="601" y="1"/>
                      <a:pt x="601" y="3"/>
                    </a:cubicBezTo>
                    <a:cubicBezTo>
                      <a:pt x="601" y="5"/>
                      <a:pt x="602" y="6"/>
                      <a:pt x="604" y="6"/>
                    </a:cubicBezTo>
                    <a:cubicBezTo>
                      <a:pt x="606" y="6"/>
                      <a:pt x="607" y="5"/>
                      <a:pt x="607" y="3"/>
                    </a:cubicBezTo>
                    <a:cubicBezTo>
                      <a:pt x="607" y="1"/>
                      <a:pt x="606" y="0"/>
                      <a:pt x="604" y="0"/>
                    </a:cubicBezTo>
                    <a:close/>
                    <a:moveTo>
                      <a:pt x="616" y="0"/>
                    </a:moveTo>
                    <a:cubicBezTo>
                      <a:pt x="614" y="0"/>
                      <a:pt x="613" y="1"/>
                      <a:pt x="613" y="3"/>
                    </a:cubicBezTo>
                    <a:cubicBezTo>
                      <a:pt x="613" y="5"/>
                      <a:pt x="614" y="6"/>
                      <a:pt x="616" y="6"/>
                    </a:cubicBezTo>
                    <a:cubicBezTo>
                      <a:pt x="618" y="6"/>
                      <a:pt x="619" y="5"/>
                      <a:pt x="619" y="3"/>
                    </a:cubicBezTo>
                    <a:cubicBezTo>
                      <a:pt x="619" y="1"/>
                      <a:pt x="618" y="0"/>
                      <a:pt x="616" y="0"/>
                    </a:cubicBezTo>
                    <a:close/>
                  </a:path>
                </a:pathLst>
              </a:custGeom>
              <a:solidFill>
                <a:srgbClr val="1DBED0"/>
              </a:solidFill>
              <a:ln>
                <a:noFill/>
              </a:ln>
            </p:spPr>
            <p:txBody>
              <a:bodyPr vert="horz" wrap="square" lIns="91440" tIns="45720" rIns="91440" bIns="45720" numCol="1" anchor="t" anchorCtr="0" compatLnSpc="1"/>
              <a:p>
                <a:endParaRPr lang="en-US"/>
              </a:p>
            </p:txBody>
          </p:sp>
          <p:cxnSp>
            <p:nvCxnSpPr>
              <p:cNvPr id="194" name="Straight Connector 8"/>
              <p:cNvCxnSpPr/>
              <p:nvPr/>
            </p:nvCxnSpPr>
            <p:spPr>
              <a:xfrm>
                <a:off x="11687" y="5931"/>
                <a:ext cx="283" cy="0"/>
              </a:xfrm>
              <a:prstGeom prst="line">
                <a:avLst/>
              </a:prstGeom>
              <a:ln w="25400" cap="rnd"/>
            </p:spPr>
            <p:style>
              <a:lnRef idx="1">
                <a:srgbClr val="1DBED0"/>
              </a:lnRef>
              <a:fillRef idx="0">
                <a:srgbClr val="1DBED0"/>
              </a:fillRef>
              <a:effectRef idx="0">
                <a:srgbClr val="1DBED0"/>
              </a:effectRef>
              <a:fontRef idx="minor">
                <a:sysClr val="windowText" lastClr="000000"/>
              </a:fontRef>
            </p:style>
          </p:cxnSp>
        </p:grpSp>
        <p:grpSp>
          <p:nvGrpSpPr>
            <p:cNvPr id="204" name="组合 203"/>
            <p:cNvGrpSpPr/>
            <p:nvPr/>
          </p:nvGrpSpPr>
          <p:grpSpPr>
            <a:xfrm>
              <a:off x="16299" y="7880"/>
              <a:ext cx="950" cy="950"/>
              <a:chOff x="16299" y="5323"/>
              <a:chExt cx="950" cy="950"/>
            </a:xfrm>
          </p:grpSpPr>
          <p:sp>
            <p:nvSpPr>
              <p:cNvPr id="205" name="Oval 170"/>
              <p:cNvSpPr>
                <a:spLocks noChangeArrowheads="1"/>
              </p:cNvSpPr>
              <p:nvPr/>
            </p:nvSpPr>
            <p:spPr bwMode="auto">
              <a:xfrm>
                <a:off x="16319" y="5343"/>
                <a:ext cx="910" cy="910"/>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206" name="Freeform 171"/>
              <p:cNvSpPr>
                <a:spLocks noEditPoints="1"/>
              </p:cNvSpPr>
              <p:nvPr/>
            </p:nvSpPr>
            <p:spPr bwMode="auto">
              <a:xfrm>
                <a:off x="16299" y="5323"/>
                <a:ext cx="950" cy="950"/>
              </a:xfrm>
              <a:custGeom>
                <a:avLst/>
                <a:gdLst>
                  <a:gd name="T0" fmla="*/ 95 w 190"/>
                  <a:gd name="T1" fmla="*/ 190 h 190"/>
                  <a:gd name="T2" fmla="*/ 0 w 190"/>
                  <a:gd name="T3" fmla="*/ 95 h 190"/>
                  <a:gd name="T4" fmla="*/ 95 w 190"/>
                  <a:gd name="T5" fmla="*/ 0 h 190"/>
                  <a:gd name="T6" fmla="*/ 190 w 190"/>
                  <a:gd name="T7" fmla="*/ 95 h 190"/>
                  <a:gd name="T8" fmla="*/ 95 w 190"/>
                  <a:gd name="T9" fmla="*/ 190 h 190"/>
                  <a:gd name="T10" fmla="*/ 95 w 190"/>
                  <a:gd name="T11" fmla="*/ 8 h 190"/>
                  <a:gd name="T12" fmla="*/ 8 w 190"/>
                  <a:gd name="T13" fmla="*/ 95 h 190"/>
                  <a:gd name="T14" fmla="*/ 95 w 190"/>
                  <a:gd name="T15" fmla="*/ 182 h 190"/>
                  <a:gd name="T16" fmla="*/ 182 w 190"/>
                  <a:gd name="T17" fmla="*/ 95 h 190"/>
                  <a:gd name="T18" fmla="*/ 95 w 190"/>
                  <a:gd name="T19" fmla="*/ 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90">
                    <a:moveTo>
                      <a:pt x="95" y="190"/>
                    </a:moveTo>
                    <a:cubicBezTo>
                      <a:pt x="43" y="190"/>
                      <a:pt x="0" y="147"/>
                      <a:pt x="0" y="95"/>
                    </a:cubicBezTo>
                    <a:cubicBezTo>
                      <a:pt x="0" y="43"/>
                      <a:pt x="43" y="0"/>
                      <a:pt x="95" y="0"/>
                    </a:cubicBezTo>
                    <a:cubicBezTo>
                      <a:pt x="147" y="0"/>
                      <a:pt x="190" y="43"/>
                      <a:pt x="190" y="95"/>
                    </a:cubicBezTo>
                    <a:cubicBezTo>
                      <a:pt x="190" y="147"/>
                      <a:pt x="147" y="190"/>
                      <a:pt x="95" y="190"/>
                    </a:cubicBezTo>
                    <a:close/>
                    <a:moveTo>
                      <a:pt x="95" y="8"/>
                    </a:moveTo>
                    <a:cubicBezTo>
                      <a:pt x="47" y="8"/>
                      <a:pt x="8" y="47"/>
                      <a:pt x="8" y="95"/>
                    </a:cubicBezTo>
                    <a:cubicBezTo>
                      <a:pt x="8" y="143"/>
                      <a:pt x="47" y="182"/>
                      <a:pt x="95" y="182"/>
                    </a:cubicBezTo>
                    <a:cubicBezTo>
                      <a:pt x="143" y="182"/>
                      <a:pt x="182" y="143"/>
                      <a:pt x="182" y="95"/>
                    </a:cubicBezTo>
                    <a:cubicBezTo>
                      <a:pt x="182" y="47"/>
                      <a:pt x="143" y="8"/>
                      <a:pt x="95" y="8"/>
                    </a:cubicBezTo>
                    <a:close/>
                  </a:path>
                </a:pathLst>
              </a:custGeom>
              <a:solidFill>
                <a:srgbClr val="1DBED0"/>
              </a:solidFill>
              <a:ln>
                <a:noFill/>
              </a:ln>
            </p:spPr>
            <p:txBody>
              <a:bodyPr vert="horz" wrap="square" lIns="91440" tIns="45720" rIns="91440" bIns="45720" numCol="1" anchor="t" anchorCtr="0" compatLnSpc="1"/>
              <a:p>
                <a:endParaRPr lang="en-US"/>
              </a:p>
            </p:txBody>
          </p:sp>
          <p:grpSp>
            <p:nvGrpSpPr>
              <p:cNvPr id="207" name="Group 43"/>
              <p:cNvGrpSpPr/>
              <p:nvPr/>
            </p:nvGrpSpPr>
            <p:grpSpPr>
              <a:xfrm rot="0">
                <a:off x="16574" y="5523"/>
                <a:ext cx="400" cy="580"/>
                <a:chOff x="3714751" y="3019425"/>
                <a:chExt cx="254000" cy="368300"/>
              </a:xfrm>
            </p:grpSpPr>
            <p:sp>
              <p:nvSpPr>
                <p:cNvPr id="208" name="Freeform 172"/>
                <p:cNvSpPr>
                  <a:spLocks noEditPoints="1"/>
                </p:cNvSpPr>
                <p:nvPr/>
              </p:nvSpPr>
              <p:spPr bwMode="auto">
                <a:xfrm>
                  <a:off x="3714751" y="3019425"/>
                  <a:ext cx="254000" cy="368300"/>
                </a:xfrm>
                <a:custGeom>
                  <a:avLst/>
                  <a:gdLst>
                    <a:gd name="T0" fmla="*/ 23 w 80"/>
                    <a:gd name="T1" fmla="*/ 100 h 116"/>
                    <a:gd name="T2" fmla="*/ 24 w 80"/>
                    <a:gd name="T3" fmla="*/ 107 h 116"/>
                    <a:gd name="T4" fmla="*/ 29 w 80"/>
                    <a:gd name="T5" fmla="*/ 110 h 116"/>
                    <a:gd name="T6" fmla="*/ 30 w 80"/>
                    <a:gd name="T7" fmla="*/ 113 h 116"/>
                    <a:gd name="T8" fmla="*/ 40 w 80"/>
                    <a:gd name="T9" fmla="*/ 116 h 116"/>
                    <a:gd name="T10" fmla="*/ 50 w 80"/>
                    <a:gd name="T11" fmla="*/ 113 h 116"/>
                    <a:gd name="T12" fmla="*/ 50 w 80"/>
                    <a:gd name="T13" fmla="*/ 110 h 116"/>
                    <a:gd name="T14" fmla="*/ 56 w 80"/>
                    <a:gd name="T15" fmla="*/ 107 h 116"/>
                    <a:gd name="T16" fmla="*/ 57 w 80"/>
                    <a:gd name="T17" fmla="*/ 100 h 116"/>
                    <a:gd name="T18" fmla="*/ 40 w 80"/>
                    <a:gd name="T19" fmla="*/ 103 h 116"/>
                    <a:gd name="T20" fmla="*/ 23 w 80"/>
                    <a:gd name="T21" fmla="*/ 100 h 116"/>
                    <a:gd name="T22" fmla="*/ 40 w 80"/>
                    <a:gd name="T23" fmla="*/ 0 h 116"/>
                    <a:gd name="T24" fmla="*/ 0 w 80"/>
                    <a:gd name="T25" fmla="*/ 40 h 116"/>
                    <a:gd name="T26" fmla="*/ 19 w 80"/>
                    <a:gd name="T27" fmla="*/ 74 h 116"/>
                    <a:gd name="T28" fmla="*/ 21 w 80"/>
                    <a:gd name="T29" fmla="*/ 84 h 116"/>
                    <a:gd name="T30" fmla="*/ 40 w 80"/>
                    <a:gd name="T31" fmla="*/ 88 h 116"/>
                    <a:gd name="T32" fmla="*/ 59 w 80"/>
                    <a:gd name="T33" fmla="*/ 84 h 116"/>
                    <a:gd name="T34" fmla="*/ 61 w 80"/>
                    <a:gd name="T35" fmla="*/ 74 h 116"/>
                    <a:gd name="T36" fmla="*/ 80 w 80"/>
                    <a:gd name="T37" fmla="*/ 40 h 116"/>
                    <a:gd name="T38" fmla="*/ 40 w 80"/>
                    <a:gd name="T39" fmla="*/ 0 h 116"/>
                    <a:gd name="T40" fmla="*/ 55 w 80"/>
                    <a:gd name="T41" fmla="*/ 69 h 116"/>
                    <a:gd name="T42" fmla="*/ 54 w 80"/>
                    <a:gd name="T43" fmla="*/ 79 h 116"/>
                    <a:gd name="T44" fmla="*/ 40 w 80"/>
                    <a:gd name="T45" fmla="*/ 81 h 116"/>
                    <a:gd name="T46" fmla="*/ 26 w 80"/>
                    <a:gd name="T47" fmla="*/ 79 h 116"/>
                    <a:gd name="T48" fmla="*/ 25 w 80"/>
                    <a:gd name="T49" fmla="*/ 69 h 116"/>
                    <a:gd name="T50" fmla="*/ 7 w 80"/>
                    <a:gd name="T51" fmla="*/ 40 h 116"/>
                    <a:gd name="T52" fmla="*/ 40 w 80"/>
                    <a:gd name="T53" fmla="*/ 7 h 116"/>
                    <a:gd name="T54" fmla="*/ 73 w 80"/>
                    <a:gd name="T55" fmla="*/ 40 h 116"/>
                    <a:gd name="T56" fmla="*/ 55 w 80"/>
                    <a:gd name="T57" fmla="*/ 69 h 116"/>
                    <a:gd name="T58" fmla="*/ 21 w 80"/>
                    <a:gd name="T59" fmla="*/ 89 h 116"/>
                    <a:gd name="T60" fmla="*/ 22 w 80"/>
                    <a:gd name="T61" fmla="*/ 95 h 116"/>
                    <a:gd name="T62" fmla="*/ 40 w 80"/>
                    <a:gd name="T63" fmla="*/ 98 h 116"/>
                    <a:gd name="T64" fmla="*/ 58 w 80"/>
                    <a:gd name="T65" fmla="*/ 95 h 116"/>
                    <a:gd name="T66" fmla="*/ 58 w 80"/>
                    <a:gd name="T67" fmla="*/ 89 h 116"/>
                    <a:gd name="T68" fmla="*/ 40 w 80"/>
                    <a:gd name="T69" fmla="*/ 93 h 116"/>
                    <a:gd name="T70" fmla="*/ 21 w 80"/>
                    <a:gd name="T71" fmla="*/ 8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23" y="100"/>
                      </a:moveTo>
                      <a:cubicBezTo>
                        <a:pt x="24" y="107"/>
                        <a:pt x="24" y="107"/>
                        <a:pt x="24" y="107"/>
                      </a:cubicBezTo>
                      <a:cubicBezTo>
                        <a:pt x="24" y="107"/>
                        <a:pt x="25" y="108"/>
                        <a:pt x="29" y="110"/>
                      </a:cubicBezTo>
                      <a:cubicBezTo>
                        <a:pt x="30" y="113"/>
                        <a:pt x="30" y="113"/>
                        <a:pt x="30" y="113"/>
                      </a:cubicBezTo>
                      <a:cubicBezTo>
                        <a:pt x="30" y="113"/>
                        <a:pt x="32" y="116"/>
                        <a:pt x="40" y="116"/>
                      </a:cubicBezTo>
                      <a:cubicBezTo>
                        <a:pt x="48" y="116"/>
                        <a:pt x="50" y="113"/>
                        <a:pt x="50" y="113"/>
                      </a:cubicBezTo>
                      <a:cubicBezTo>
                        <a:pt x="50" y="110"/>
                        <a:pt x="50" y="110"/>
                        <a:pt x="50" y="110"/>
                      </a:cubicBezTo>
                      <a:cubicBezTo>
                        <a:pt x="55" y="108"/>
                        <a:pt x="56" y="107"/>
                        <a:pt x="56" y="107"/>
                      </a:cubicBezTo>
                      <a:cubicBezTo>
                        <a:pt x="57" y="100"/>
                        <a:pt x="57" y="100"/>
                        <a:pt x="57" y="100"/>
                      </a:cubicBezTo>
                      <a:cubicBezTo>
                        <a:pt x="52" y="102"/>
                        <a:pt x="46" y="103"/>
                        <a:pt x="40" y="103"/>
                      </a:cubicBezTo>
                      <a:cubicBezTo>
                        <a:pt x="34" y="103"/>
                        <a:pt x="28" y="102"/>
                        <a:pt x="23" y="100"/>
                      </a:cubicBezTo>
                      <a:close/>
                      <a:moveTo>
                        <a:pt x="40" y="0"/>
                      </a:moveTo>
                      <a:cubicBezTo>
                        <a:pt x="18" y="0"/>
                        <a:pt x="0" y="18"/>
                        <a:pt x="0" y="40"/>
                      </a:cubicBezTo>
                      <a:cubicBezTo>
                        <a:pt x="0" y="54"/>
                        <a:pt x="8" y="67"/>
                        <a:pt x="19" y="74"/>
                      </a:cubicBezTo>
                      <a:cubicBezTo>
                        <a:pt x="21" y="84"/>
                        <a:pt x="21" y="84"/>
                        <a:pt x="21" y="84"/>
                      </a:cubicBezTo>
                      <a:cubicBezTo>
                        <a:pt x="26" y="86"/>
                        <a:pt x="33" y="88"/>
                        <a:pt x="40" y="88"/>
                      </a:cubicBezTo>
                      <a:cubicBezTo>
                        <a:pt x="47" y="88"/>
                        <a:pt x="54" y="86"/>
                        <a:pt x="59" y="84"/>
                      </a:cubicBezTo>
                      <a:cubicBezTo>
                        <a:pt x="61" y="74"/>
                        <a:pt x="61" y="74"/>
                        <a:pt x="61" y="74"/>
                      </a:cubicBezTo>
                      <a:cubicBezTo>
                        <a:pt x="72" y="67"/>
                        <a:pt x="80" y="54"/>
                        <a:pt x="80" y="40"/>
                      </a:cubicBezTo>
                      <a:cubicBezTo>
                        <a:pt x="80" y="18"/>
                        <a:pt x="62" y="0"/>
                        <a:pt x="40" y="0"/>
                      </a:cubicBezTo>
                      <a:close/>
                      <a:moveTo>
                        <a:pt x="55" y="69"/>
                      </a:moveTo>
                      <a:cubicBezTo>
                        <a:pt x="54" y="79"/>
                        <a:pt x="54" y="79"/>
                        <a:pt x="54" y="79"/>
                      </a:cubicBezTo>
                      <a:cubicBezTo>
                        <a:pt x="54" y="79"/>
                        <a:pt x="50" y="81"/>
                        <a:pt x="40" y="81"/>
                      </a:cubicBezTo>
                      <a:cubicBezTo>
                        <a:pt x="30" y="81"/>
                        <a:pt x="26" y="79"/>
                        <a:pt x="26" y="79"/>
                      </a:cubicBezTo>
                      <a:cubicBezTo>
                        <a:pt x="25" y="69"/>
                        <a:pt x="25" y="69"/>
                        <a:pt x="25" y="69"/>
                      </a:cubicBezTo>
                      <a:cubicBezTo>
                        <a:pt x="14" y="64"/>
                        <a:pt x="7" y="53"/>
                        <a:pt x="7" y="40"/>
                      </a:cubicBezTo>
                      <a:cubicBezTo>
                        <a:pt x="7" y="22"/>
                        <a:pt x="22" y="7"/>
                        <a:pt x="40" y="7"/>
                      </a:cubicBezTo>
                      <a:cubicBezTo>
                        <a:pt x="58" y="7"/>
                        <a:pt x="73" y="22"/>
                        <a:pt x="73" y="40"/>
                      </a:cubicBezTo>
                      <a:cubicBezTo>
                        <a:pt x="73" y="53"/>
                        <a:pt x="65" y="64"/>
                        <a:pt x="55" y="69"/>
                      </a:cubicBezTo>
                      <a:close/>
                      <a:moveTo>
                        <a:pt x="21" y="89"/>
                      </a:moveTo>
                      <a:cubicBezTo>
                        <a:pt x="22" y="95"/>
                        <a:pt x="22" y="95"/>
                        <a:pt x="22" y="95"/>
                      </a:cubicBezTo>
                      <a:cubicBezTo>
                        <a:pt x="28" y="97"/>
                        <a:pt x="34" y="98"/>
                        <a:pt x="40" y="98"/>
                      </a:cubicBezTo>
                      <a:cubicBezTo>
                        <a:pt x="46" y="98"/>
                        <a:pt x="52" y="97"/>
                        <a:pt x="58" y="95"/>
                      </a:cubicBezTo>
                      <a:cubicBezTo>
                        <a:pt x="58" y="89"/>
                        <a:pt x="58" y="89"/>
                        <a:pt x="58" y="89"/>
                      </a:cubicBezTo>
                      <a:cubicBezTo>
                        <a:pt x="53" y="91"/>
                        <a:pt x="47" y="93"/>
                        <a:pt x="40" y="93"/>
                      </a:cubicBezTo>
                      <a:cubicBezTo>
                        <a:pt x="33" y="93"/>
                        <a:pt x="27" y="91"/>
                        <a:pt x="21" y="89"/>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209" name="Freeform 173"/>
                <p:cNvSpPr>
                  <a:spLocks noEditPoints="1"/>
                </p:cNvSpPr>
                <p:nvPr/>
              </p:nvSpPr>
              <p:spPr bwMode="auto">
                <a:xfrm>
                  <a:off x="3784601" y="3057525"/>
                  <a:ext cx="146050" cy="177800"/>
                </a:xfrm>
                <a:custGeom>
                  <a:avLst/>
                  <a:gdLst>
                    <a:gd name="T0" fmla="*/ 27 w 46"/>
                    <a:gd name="T1" fmla="*/ 43 h 56"/>
                    <a:gd name="T2" fmla="*/ 18 w 46"/>
                    <a:gd name="T3" fmla="*/ 26 h 56"/>
                    <a:gd name="T4" fmla="*/ 9 w 46"/>
                    <a:gd name="T5" fmla="*/ 43 h 56"/>
                    <a:gd name="T6" fmla="*/ 5 w 46"/>
                    <a:gd name="T7" fmla="*/ 35 h 56"/>
                    <a:gd name="T8" fmla="*/ 0 w 46"/>
                    <a:gd name="T9" fmla="*/ 37 h 56"/>
                    <a:gd name="T10" fmla="*/ 9 w 46"/>
                    <a:gd name="T11" fmla="*/ 56 h 56"/>
                    <a:gd name="T12" fmla="*/ 18 w 46"/>
                    <a:gd name="T13" fmla="*/ 39 h 56"/>
                    <a:gd name="T14" fmla="*/ 27 w 46"/>
                    <a:gd name="T15" fmla="*/ 56 h 56"/>
                    <a:gd name="T16" fmla="*/ 36 w 46"/>
                    <a:gd name="T17" fmla="*/ 37 h 56"/>
                    <a:gd name="T18" fmla="*/ 31 w 46"/>
                    <a:gd name="T19" fmla="*/ 35 h 56"/>
                    <a:gd name="T20" fmla="*/ 27 w 46"/>
                    <a:gd name="T21" fmla="*/ 43 h 56"/>
                    <a:gd name="T22" fmla="*/ 18 w 46"/>
                    <a:gd name="T23" fmla="*/ 0 h 56"/>
                    <a:gd name="T24" fmla="*/ 16 w 46"/>
                    <a:gd name="T25" fmla="*/ 2 h 56"/>
                    <a:gd name="T26" fmla="*/ 18 w 46"/>
                    <a:gd name="T27" fmla="*/ 4 h 56"/>
                    <a:gd name="T28" fmla="*/ 41 w 46"/>
                    <a:gd name="T29" fmla="*/ 28 h 56"/>
                    <a:gd name="T30" fmla="*/ 44 w 46"/>
                    <a:gd name="T31" fmla="*/ 30 h 56"/>
                    <a:gd name="T32" fmla="*/ 46 w 46"/>
                    <a:gd name="T33" fmla="*/ 28 h 56"/>
                    <a:gd name="T34" fmla="*/ 18 w 46"/>
                    <a:gd name="T3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56">
                      <a:moveTo>
                        <a:pt x="27" y="43"/>
                      </a:moveTo>
                      <a:cubicBezTo>
                        <a:pt x="18" y="26"/>
                        <a:pt x="18" y="26"/>
                        <a:pt x="18" y="26"/>
                      </a:cubicBezTo>
                      <a:cubicBezTo>
                        <a:pt x="9" y="43"/>
                        <a:pt x="9" y="43"/>
                        <a:pt x="9" y="43"/>
                      </a:cubicBezTo>
                      <a:cubicBezTo>
                        <a:pt x="5" y="35"/>
                        <a:pt x="5" y="35"/>
                        <a:pt x="5" y="35"/>
                      </a:cubicBezTo>
                      <a:cubicBezTo>
                        <a:pt x="0" y="37"/>
                        <a:pt x="0" y="37"/>
                        <a:pt x="0" y="37"/>
                      </a:cubicBezTo>
                      <a:cubicBezTo>
                        <a:pt x="9" y="56"/>
                        <a:pt x="9" y="56"/>
                        <a:pt x="9" y="56"/>
                      </a:cubicBezTo>
                      <a:cubicBezTo>
                        <a:pt x="18" y="39"/>
                        <a:pt x="18" y="39"/>
                        <a:pt x="18" y="39"/>
                      </a:cubicBezTo>
                      <a:cubicBezTo>
                        <a:pt x="27" y="56"/>
                        <a:pt x="27" y="56"/>
                        <a:pt x="27" y="56"/>
                      </a:cubicBezTo>
                      <a:cubicBezTo>
                        <a:pt x="36" y="37"/>
                        <a:pt x="36" y="37"/>
                        <a:pt x="36" y="37"/>
                      </a:cubicBezTo>
                      <a:cubicBezTo>
                        <a:pt x="31" y="35"/>
                        <a:pt x="31" y="35"/>
                        <a:pt x="31" y="35"/>
                      </a:cubicBezTo>
                      <a:lnTo>
                        <a:pt x="27" y="43"/>
                      </a:lnTo>
                      <a:close/>
                      <a:moveTo>
                        <a:pt x="18" y="0"/>
                      </a:moveTo>
                      <a:cubicBezTo>
                        <a:pt x="17" y="0"/>
                        <a:pt x="16" y="1"/>
                        <a:pt x="16" y="2"/>
                      </a:cubicBezTo>
                      <a:cubicBezTo>
                        <a:pt x="16" y="3"/>
                        <a:pt x="17" y="4"/>
                        <a:pt x="18" y="4"/>
                      </a:cubicBezTo>
                      <a:cubicBezTo>
                        <a:pt x="31" y="4"/>
                        <a:pt x="41" y="15"/>
                        <a:pt x="41" y="28"/>
                      </a:cubicBezTo>
                      <a:cubicBezTo>
                        <a:pt x="41" y="29"/>
                        <a:pt x="42" y="30"/>
                        <a:pt x="44" y="30"/>
                      </a:cubicBezTo>
                      <a:cubicBezTo>
                        <a:pt x="45" y="30"/>
                        <a:pt x="46" y="29"/>
                        <a:pt x="46" y="28"/>
                      </a:cubicBezTo>
                      <a:cubicBezTo>
                        <a:pt x="46" y="12"/>
                        <a:pt x="33" y="0"/>
                        <a:pt x="18" y="0"/>
                      </a:cubicBezTo>
                      <a:close/>
                    </a:path>
                  </a:pathLst>
                </a:custGeom>
                <a:solidFill>
                  <a:srgbClr val="1DBED0"/>
                </a:solidFill>
                <a:ln>
                  <a:noFill/>
                </a:ln>
              </p:spPr>
              <p:txBody>
                <a:bodyPr vert="horz" wrap="square" lIns="91440" tIns="45720" rIns="91440" bIns="45720" numCol="1" anchor="t" anchorCtr="0" compatLnSpc="1"/>
                <a:p>
                  <a:endParaRPr lang="en-US"/>
                </a:p>
              </p:txBody>
            </p:sp>
          </p:grpSp>
        </p:gr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7" presetClass="entr" presetSubtype="1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500" fill="hold"/>
                                        <p:tgtEl>
                                          <p:spTgt spid="58"/>
                                        </p:tgtEl>
                                        <p:attrNameLst>
                                          <p:attrName>ppt_w</p:attrName>
                                        </p:attrNameLst>
                                      </p:cBhvr>
                                      <p:tavLst>
                                        <p:tav tm="0">
                                          <p:val>
                                            <p:fltVal val="0"/>
                                          </p:val>
                                        </p:tav>
                                        <p:tav tm="100000">
                                          <p:val>
                                            <p:strVal val="#ppt_w"/>
                                          </p:val>
                                        </p:tav>
                                      </p:tavLst>
                                    </p:anim>
                                    <p:anim calcmode="lin" valueType="num">
                                      <p:cBhvr>
                                        <p:cTn id="20" dur="500" fill="hold"/>
                                        <p:tgtEl>
                                          <p:spTgt spid="58"/>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 calcmode="lin" valueType="num">
                                      <p:cBhvr>
                                        <p:cTn id="24" dur="500" fill="hold"/>
                                        <p:tgtEl>
                                          <p:spTgt spid="113"/>
                                        </p:tgtEl>
                                        <p:attrNameLst>
                                          <p:attrName>ppt_w</p:attrName>
                                        </p:attrNameLst>
                                      </p:cBhvr>
                                      <p:tavLst>
                                        <p:tav tm="0">
                                          <p:val>
                                            <p:fltVal val="0"/>
                                          </p:val>
                                        </p:tav>
                                        <p:tav tm="100000">
                                          <p:val>
                                            <p:strVal val="#ppt_w"/>
                                          </p:val>
                                        </p:tav>
                                      </p:tavLst>
                                    </p:anim>
                                    <p:anim calcmode="lin" valueType="num">
                                      <p:cBhvr>
                                        <p:cTn id="25" dur="500" fill="hold"/>
                                        <p:tgtEl>
                                          <p:spTgt spid="113"/>
                                        </p:tgtEl>
                                        <p:attrNameLst>
                                          <p:attrName>ppt_h</p:attrName>
                                        </p:attrNameLst>
                                      </p:cBhvr>
                                      <p:tavLst>
                                        <p:tav tm="0">
                                          <p:val>
                                            <p:fltVal val="0"/>
                                          </p:val>
                                        </p:tav>
                                        <p:tav tm="100000">
                                          <p:val>
                                            <p:strVal val="#ppt_h"/>
                                          </p:val>
                                        </p:tav>
                                      </p:tavLst>
                                    </p:anim>
                                    <p:animEffect transition="in" filter="fade">
                                      <p:cBhvr>
                                        <p:cTn id="26" dur="500"/>
                                        <p:tgtEl>
                                          <p:spTgt spid="113"/>
                                        </p:tgtEl>
                                      </p:cBhvr>
                                    </p:animEffect>
                                  </p:childTnLst>
                                </p:cTn>
                              </p:par>
                              <p:par>
                                <p:cTn id="27" presetID="53" presetClass="entr" presetSubtype="16" fill="hold" nodeType="withEffect">
                                  <p:stCondLst>
                                    <p:cond delay="0"/>
                                  </p:stCondLst>
                                  <p:childTnLst>
                                    <p:set>
                                      <p:cBhvr>
                                        <p:cTn id="28" dur="1" fill="hold">
                                          <p:stCondLst>
                                            <p:cond delay="0"/>
                                          </p:stCondLst>
                                        </p:cTn>
                                        <p:tgtEl>
                                          <p:spTgt spid="152"/>
                                        </p:tgtEl>
                                        <p:attrNameLst>
                                          <p:attrName>style.visibility</p:attrName>
                                        </p:attrNameLst>
                                      </p:cBhvr>
                                      <p:to>
                                        <p:strVal val="visible"/>
                                      </p:to>
                                    </p:set>
                                    <p:anim calcmode="lin" valueType="num">
                                      <p:cBhvr>
                                        <p:cTn id="29" dur="500" fill="hold"/>
                                        <p:tgtEl>
                                          <p:spTgt spid="152"/>
                                        </p:tgtEl>
                                        <p:attrNameLst>
                                          <p:attrName>ppt_w</p:attrName>
                                        </p:attrNameLst>
                                      </p:cBhvr>
                                      <p:tavLst>
                                        <p:tav tm="0">
                                          <p:val>
                                            <p:fltVal val="0"/>
                                          </p:val>
                                        </p:tav>
                                        <p:tav tm="100000">
                                          <p:val>
                                            <p:strVal val="#ppt_w"/>
                                          </p:val>
                                        </p:tav>
                                      </p:tavLst>
                                    </p:anim>
                                    <p:anim calcmode="lin" valueType="num">
                                      <p:cBhvr>
                                        <p:cTn id="30" dur="500" fill="hold"/>
                                        <p:tgtEl>
                                          <p:spTgt spid="152"/>
                                        </p:tgtEl>
                                        <p:attrNameLst>
                                          <p:attrName>ppt_h</p:attrName>
                                        </p:attrNameLst>
                                      </p:cBhvr>
                                      <p:tavLst>
                                        <p:tav tm="0">
                                          <p:val>
                                            <p:fltVal val="0"/>
                                          </p:val>
                                        </p:tav>
                                        <p:tav tm="100000">
                                          <p:val>
                                            <p:strVal val="#ppt_h"/>
                                          </p:val>
                                        </p:tav>
                                      </p:tavLst>
                                    </p:anim>
                                    <p:animEffect transition="in" filter="fade">
                                      <p:cBhvr>
                                        <p:cTn id="31" dur="500"/>
                                        <p:tgtEl>
                                          <p:spTgt spid="152"/>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up)">
                                      <p:cBhvr>
                                        <p:cTn id="39" dur="500"/>
                                        <p:tgtEl>
                                          <p:spTgt spid="6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childTnLst>
                          </p:cTn>
                        </p:par>
                        <p:par>
                          <p:cTn id="46" fill="hold">
                            <p:stCondLst>
                              <p:cond delay="3500"/>
                            </p:stCondLst>
                            <p:childTnLst>
                              <p:par>
                                <p:cTn id="47" presetID="17" presetClass="entr" presetSubtype="10" fill="hold" nodeType="after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strVal val="#ppt_h"/>
                                          </p:val>
                                        </p:tav>
                                        <p:tav tm="100000">
                                          <p:val>
                                            <p:strVal val="#ppt_h"/>
                                          </p:val>
                                        </p:tav>
                                      </p:tavLst>
                                    </p:anim>
                                  </p:childTnLst>
                                </p:cTn>
                              </p:par>
                              <p:par>
                                <p:cTn id="51" presetID="17" presetClass="entr" presetSubtype="10" fill="hold" nodeType="withEffect">
                                  <p:stCondLst>
                                    <p:cond delay="0"/>
                                  </p:stCondLst>
                                  <p:childTnLst>
                                    <p:set>
                                      <p:cBhvr>
                                        <p:cTn id="52" dur="1" fill="hold">
                                          <p:stCondLst>
                                            <p:cond delay="0"/>
                                          </p:stCondLst>
                                        </p:cTn>
                                        <p:tgtEl>
                                          <p:spTgt spid="140"/>
                                        </p:tgtEl>
                                        <p:attrNameLst>
                                          <p:attrName>style.visibility</p:attrName>
                                        </p:attrNameLst>
                                      </p:cBhvr>
                                      <p:to>
                                        <p:strVal val="visible"/>
                                      </p:to>
                                    </p:set>
                                    <p:anim calcmode="lin" valueType="num">
                                      <p:cBhvr>
                                        <p:cTn id="53" dur="500" fill="hold"/>
                                        <p:tgtEl>
                                          <p:spTgt spid="140"/>
                                        </p:tgtEl>
                                        <p:attrNameLst>
                                          <p:attrName>ppt_w</p:attrName>
                                        </p:attrNameLst>
                                      </p:cBhvr>
                                      <p:tavLst>
                                        <p:tav tm="0">
                                          <p:val>
                                            <p:fltVal val="0"/>
                                          </p:val>
                                        </p:tav>
                                        <p:tav tm="100000">
                                          <p:val>
                                            <p:strVal val="#ppt_w"/>
                                          </p:val>
                                        </p:tav>
                                      </p:tavLst>
                                    </p:anim>
                                    <p:anim calcmode="lin" valueType="num">
                                      <p:cBhvr>
                                        <p:cTn id="54" dur="500" fill="hold"/>
                                        <p:tgtEl>
                                          <p:spTgt spid="140"/>
                                        </p:tgtEl>
                                        <p:attrNameLst>
                                          <p:attrName>ppt_h</p:attrName>
                                        </p:attrNameLst>
                                      </p:cBhvr>
                                      <p:tavLst>
                                        <p:tav tm="0">
                                          <p:val>
                                            <p:strVal val="#ppt_h"/>
                                          </p:val>
                                        </p:tav>
                                        <p:tav tm="100000">
                                          <p:val>
                                            <p:strVal val="#ppt_h"/>
                                          </p:val>
                                        </p:tav>
                                      </p:tavLst>
                                    </p:anim>
                                  </p:childTnLst>
                                </p:cTn>
                              </p:par>
                              <p:par>
                                <p:cTn id="55" presetID="17" presetClass="entr" presetSubtype="10" fill="hold" nodeType="withEffect">
                                  <p:stCondLst>
                                    <p:cond delay="0"/>
                                  </p:stCondLst>
                                  <p:childTnLst>
                                    <p:set>
                                      <p:cBhvr>
                                        <p:cTn id="56" dur="1" fill="hold">
                                          <p:stCondLst>
                                            <p:cond delay="0"/>
                                          </p:stCondLst>
                                        </p:cTn>
                                        <p:tgtEl>
                                          <p:spTgt spid="146"/>
                                        </p:tgtEl>
                                        <p:attrNameLst>
                                          <p:attrName>style.visibility</p:attrName>
                                        </p:attrNameLst>
                                      </p:cBhvr>
                                      <p:to>
                                        <p:strVal val="visible"/>
                                      </p:to>
                                    </p:set>
                                    <p:anim calcmode="lin" valueType="num">
                                      <p:cBhvr>
                                        <p:cTn id="57" dur="500" fill="hold"/>
                                        <p:tgtEl>
                                          <p:spTgt spid="146"/>
                                        </p:tgtEl>
                                        <p:attrNameLst>
                                          <p:attrName>ppt_w</p:attrName>
                                        </p:attrNameLst>
                                      </p:cBhvr>
                                      <p:tavLst>
                                        <p:tav tm="0">
                                          <p:val>
                                            <p:fltVal val="0"/>
                                          </p:val>
                                        </p:tav>
                                        <p:tav tm="100000">
                                          <p:val>
                                            <p:strVal val="#ppt_w"/>
                                          </p:val>
                                        </p:tav>
                                      </p:tavLst>
                                    </p:anim>
                                    <p:anim calcmode="lin" valueType="num">
                                      <p:cBhvr>
                                        <p:cTn id="58" dur="500" fill="hold"/>
                                        <p:tgtEl>
                                          <p:spTgt spid="146"/>
                                        </p:tgtEl>
                                        <p:attrNameLst>
                                          <p:attrName>ppt_h</p:attrName>
                                        </p:attrNameLst>
                                      </p:cBhvr>
                                      <p:tavLst>
                                        <p:tav tm="0">
                                          <p:val>
                                            <p:strVal val="#ppt_h"/>
                                          </p:val>
                                        </p:tav>
                                        <p:tav tm="100000">
                                          <p:val>
                                            <p:strVal val="#ppt_h"/>
                                          </p:val>
                                        </p:tav>
                                      </p:tavLst>
                                    </p:anim>
                                  </p:childTnLst>
                                </p:cTn>
                              </p:par>
                              <p:par>
                                <p:cTn id="59" presetID="17" presetClass="entr" presetSubtype="10" fill="hold" nodeType="withEffect">
                                  <p:stCondLst>
                                    <p:cond delay="0"/>
                                  </p:stCondLst>
                                  <p:childTnLst>
                                    <p:set>
                                      <p:cBhvr>
                                        <p:cTn id="60" dur="1" fill="hold">
                                          <p:stCondLst>
                                            <p:cond delay="0"/>
                                          </p:stCondLst>
                                        </p:cTn>
                                        <p:tgtEl>
                                          <p:spTgt spid="149"/>
                                        </p:tgtEl>
                                        <p:attrNameLst>
                                          <p:attrName>style.visibility</p:attrName>
                                        </p:attrNameLst>
                                      </p:cBhvr>
                                      <p:to>
                                        <p:strVal val="visible"/>
                                      </p:to>
                                    </p:set>
                                    <p:anim calcmode="lin" valueType="num">
                                      <p:cBhvr>
                                        <p:cTn id="61" dur="500" fill="hold"/>
                                        <p:tgtEl>
                                          <p:spTgt spid="149"/>
                                        </p:tgtEl>
                                        <p:attrNameLst>
                                          <p:attrName>ppt_w</p:attrName>
                                        </p:attrNameLst>
                                      </p:cBhvr>
                                      <p:tavLst>
                                        <p:tav tm="0">
                                          <p:val>
                                            <p:fltVal val="0"/>
                                          </p:val>
                                        </p:tav>
                                        <p:tav tm="100000">
                                          <p:val>
                                            <p:strVal val="#ppt_w"/>
                                          </p:val>
                                        </p:tav>
                                      </p:tavLst>
                                    </p:anim>
                                    <p:anim calcmode="lin" valueType="num">
                                      <p:cBhvr>
                                        <p:cTn id="62" dur="500" fill="hold"/>
                                        <p:tgtEl>
                                          <p:spTgt spid="149"/>
                                        </p:tgtEl>
                                        <p:attrNameLst>
                                          <p:attrName>ppt_h</p:attrName>
                                        </p:attrNameLst>
                                      </p:cBhvr>
                                      <p:tavLst>
                                        <p:tav tm="0">
                                          <p:val>
                                            <p:strVal val="#ppt_h"/>
                                          </p:val>
                                        </p:tav>
                                        <p:tav tm="100000">
                                          <p:val>
                                            <p:strVal val="#ppt_h"/>
                                          </p:val>
                                        </p:tav>
                                      </p:tavLst>
                                    </p:anim>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153"/>
                                        </p:tgtEl>
                                        <p:attrNameLst>
                                          <p:attrName>style.visibility</p:attrName>
                                        </p:attrNameLst>
                                      </p:cBhvr>
                                      <p:to>
                                        <p:strVal val="visible"/>
                                      </p:to>
                                    </p:set>
                                    <p:anim calcmode="lin" valueType="num">
                                      <p:cBhvr>
                                        <p:cTn id="66" dur="500" fill="hold"/>
                                        <p:tgtEl>
                                          <p:spTgt spid="153"/>
                                        </p:tgtEl>
                                        <p:attrNameLst>
                                          <p:attrName>ppt_w</p:attrName>
                                        </p:attrNameLst>
                                      </p:cBhvr>
                                      <p:tavLst>
                                        <p:tav tm="0">
                                          <p:val>
                                            <p:fltVal val="0"/>
                                          </p:val>
                                        </p:tav>
                                        <p:tav tm="100000">
                                          <p:val>
                                            <p:strVal val="#ppt_w"/>
                                          </p:val>
                                        </p:tav>
                                      </p:tavLst>
                                    </p:anim>
                                    <p:anim calcmode="lin" valueType="num">
                                      <p:cBhvr>
                                        <p:cTn id="67" dur="500" fill="hold"/>
                                        <p:tgtEl>
                                          <p:spTgt spid="153"/>
                                        </p:tgtEl>
                                        <p:attrNameLst>
                                          <p:attrName>ppt_h</p:attrName>
                                        </p:attrNameLst>
                                      </p:cBhvr>
                                      <p:tavLst>
                                        <p:tav tm="0">
                                          <p:val>
                                            <p:fltVal val="0"/>
                                          </p:val>
                                        </p:tav>
                                        <p:tav tm="100000">
                                          <p:val>
                                            <p:strVal val="#ppt_h"/>
                                          </p:val>
                                        </p:tav>
                                      </p:tavLst>
                                    </p:anim>
                                    <p:animEffect transition="in" filter="fade">
                                      <p:cBhvr>
                                        <p:cTn id="68" dur="500"/>
                                        <p:tgtEl>
                                          <p:spTgt spid="153"/>
                                        </p:tgtEl>
                                      </p:cBhvr>
                                    </p:animEffect>
                                  </p:childTnLst>
                                </p:cTn>
                              </p:par>
                            </p:childTnLst>
                          </p:cTn>
                        </p:par>
                        <p:par>
                          <p:cTn id="69" fill="hold">
                            <p:stCondLst>
                              <p:cond delay="4500"/>
                            </p:stCondLst>
                            <p:childTnLst>
                              <p:par>
                                <p:cTn id="70" presetID="53" presetClass="entr" presetSubtype="16" fill="hold" grpId="0" nodeType="afterEffect">
                                  <p:stCondLst>
                                    <p:cond delay="0"/>
                                  </p:stCondLst>
                                  <p:childTnLst>
                                    <p:set>
                                      <p:cBhvr>
                                        <p:cTn id="71" dur="1" fill="hold">
                                          <p:stCondLst>
                                            <p:cond delay="0"/>
                                          </p:stCondLst>
                                        </p:cTn>
                                        <p:tgtEl>
                                          <p:spTgt spid="158"/>
                                        </p:tgtEl>
                                        <p:attrNameLst>
                                          <p:attrName>style.visibility</p:attrName>
                                        </p:attrNameLst>
                                      </p:cBhvr>
                                      <p:to>
                                        <p:strVal val="visible"/>
                                      </p:to>
                                    </p:set>
                                    <p:anim calcmode="lin" valueType="num">
                                      <p:cBhvr>
                                        <p:cTn id="72" dur="500" fill="hold"/>
                                        <p:tgtEl>
                                          <p:spTgt spid="158"/>
                                        </p:tgtEl>
                                        <p:attrNameLst>
                                          <p:attrName>ppt_w</p:attrName>
                                        </p:attrNameLst>
                                      </p:cBhvr>
                                      <p:tavLst>
                                        <p:tav tm="0">
                                          <p:val>
                                            <p:fltVal val="0"/>
                                          </p:val>
                                        </p:tav>
                                        <p:tav tm="100000">
                                          <p:val>
                                            <p:strVal val="#ppt_w"/>
                                          </p:val>
                                        </p:tav>
                                      </p:tavLst>
                                    </p:anim>
                                    <p:anim calcmode="lin" valueType="num">
                                      <p:cBhvr>
                                        <p:cTn id="73" dur="500" fill="hold"/>
                                        <p:tgtEl>
                                          <p:spTgt spid="158"/>
                                        </p:tgtEl>
                                        <p:attrNameLst>
                                          <p:attrName>ppt_h</p:attrName>
                                        </p:attrNameLst>
                                      </p:cBhvr>
                                      <p:tavLst>
                                        <p:tav tm="0">
                                          <p:val>
                                            <p:fltVal val="0"/>
                                          </p:val>
                                        </p:tav>
                                        <p:tav tm="100000">
                                          <p:val>
                                            <p:strVal val="#ppt_h"/>
                                          </p:val>
                                        </p:tav>
                                      </p:tavLst>
                                    </p:anim>
                                    <p:animEffect transition="in" filter="fade">
                                      <p:cBhvr>
                                        <p:cTn id="74" dur="500"/>
                                        <p:tgtEl>
                                          <p:spTgt spid="158"/>
                                        </p:tgtEl>
                                      </p:cBhvr>
                                    </p:animEffect>
                                  </p:childTnLst>
                                </p:cTn>
                              </p:par>
                            </p:childTnLst>
                          </p:cTn>
                        </p:par>
                        <p:par>
                          <p:cTn id="75" fill="hold">
                            <p:stCondLst>
                              <p:cond delay="5000"/>
                            </p:stCondLst>
                            <p:childTnLst>
                              <p:par>
                                <p:cTn id="76" presetID="53" presetClass="entr" presetSubtype="16" fill="hold" nodeType="afterEffect">
                                  <p:stCondLst>
                                    <p:cond delay="0"/>
                                  </p:stCondLst>
                                  <p:childTnLst>
                                    <p:set>
                                      <p:cBhvr>
                                        <p:cTn id="77" dur="1" fill="hold">
                                          <p:stCondLst>
                                            <p:cond delay="0"/>
                                          </p:stCondLst>
                                        </p:cTn>
                                        <p:tgtEl>
                                          <p:spTgt spid="210"/>
                                        </p:tgtEl>
                                        <p:attrNameLst>
                                          <p:attrName>style.visibility</p:attrName>
                                        </p:attrNameLst>
                                      </p:cBhvr>
                                      <p:to>
                                        <p:strVal val="visible"/>
                                      </p:to>
                                    </p:set>
                                    <p:anim calcmode="lin" valueType="num">
                                      <p:cBhvr>
                                        <p:cTn id="78" dur="500" fill="hold"/>
                                        <p:tgtEl>
                                          <p:spTgt spid="210"/>
                                        </p:tgtEl>
                                        <p:attrNameLst>
                                          <p:attrName>ppt_w</p:attrName>
                                        </p:attrNameLst>
                                      </p:cBhvr>
                                      <p:tavLst>
                                        <p:tav tm="0">
                                          <p:val>
                                            <p:fltVal val="0"/>
                                          </p:val>
                                        </p:tav>
                                        <p:tav tm="100000">
                                          <p:val>
                                            <p:strVal val="#ppt_w"/>
                                          </p:val>
                                        </p:tav>
                                      </p:tavLst>
                                    </p:anim>
                                    <p:anim calcmode="lin" valueType="num">
                                      <p:cBhvr>
                                        <p:cTn id="79" dur="500" fill="hold"/>
                                        <p:tgtEl>
                                          <p:spTgt spid="210"/>
                                        </p:tgtEl>
                                        <p:attrNameLst>
                                          <p:attrName>ppt_h</p:attrName>
                                        </p:attrNameLst>
                                      </p:cBhvr>
                                      <p:tavLst>
                                        <p:tav tm="0">
                                          <p:val>
                                            <p:fltVal val="0"/>
                                          </p:val>
                                        </p:tav>
                                        <p:tav tm="100000">
                                          <p:val>
                                            <p:strVal val="#ppt_h"/>
                                          </p:val>
                                        </p:tav>
                                      </p:tavLst>
                                    </p:anim>
                                    <p:animEffect transition="in" filter="fade">
                                      <p:cBhvr>
                                        <p:cTn id="80" dur="500"/>
                                        <p:tgtEl>
                                          <p:spTgt spid="210"/>
                                        </p:tgtEl>
                                      </p:cBhvr>
                                    </p:animEffect>
                                  </p:childTnLst>
                                </p:cTn>
                              </p:par>
                            </p:childTnLst>
                          </p:cTn>
                        </p:par>
                        <p:par>
                          <p:cTn id="81" fill="hold">
                            <p:stCondLst>
                              <p:cond delay="5500"/>
                            </p:stCondLst>
                            <p:childTnLst>
                              <p:par>
                                <p:cTn id="82" presetID="53" presetClass="entr" presetSubtype="16" fill="hold" nodeType="afterEffect">
                                  <p:stCondLst>
                                    <p:cond delay="0"/>
                                  </p:stCondLst>
                                  <p:childTnLst>
                                    <p:set>
                                      <p:cBhvr>
                                        <p:cTn id="83" dur="1" fill="hold">
                                          <p:stCondLst>
                                            <p:cond delay="0"/>
                                          </p:stCondLst>
                                        </p:cTn>
                                        <p:tgtEl>
                                          <p:spTgt spid="212"/>
                                        </p:tgtEl>
                                        <p:attrNameLst>
                                          <p:attrName>style.visibility</p:attrName>
                                        </p:attrNameLst>
                                      </p:cBhvr>
                                      <p:to>
                                        <p:strVal val="visible"/>
                                      </p:to>
                                    </p:set>
                                    <p:anim calcmode="lin" valueType="num">
                                      <p:cBhvr>
                                        <p:cTn id="84" dur="500" fill="hold"/>
                                        <p:tgtEl>
                                          <p:spTgt spid="212"/>
                                        </p:tgtEl>
                                        <p:attrNameLst>
                                          <p:attrName>ppt_w</p:attrName>
                                        </p:attrNameLst>
                                      </p:cBhvr>
                                      <p:tavLst>
                                        <p:tav tm="0">
                                          <p:val>
                                            <p:fltVal val="0"/>
                                          </p:val>
                                        </p:tav>
                                        <p:tav tm="100000">
                                          <p:val>
                                            <p:strVal val="#ppt_w"/>
                                          </p:val>
                                        </p:tav>
                                      </p:tavLst>
                                    </p:anim>
                                    <p:anim calcmode="lin" valueType="num">
                                      <p:cBhvr>
                                        <p:cTn id="85" dur="500" fill="hold"/>
                                        <p:tgtEl>
                                          <p:spTgt spid="212"/>
                                        </p:tgtEl>
                                        <p:attrNameLst>
                                          <p:attrName>ppt_h</p:attrName>
                                        </p:attrNameLst>
                                      </p:cBhvr>
                                      <p:tavLst>
                                        <p:tav tm="0">
                                          <p:val>
                                            <p:fltVal val="0"/>
                                          </p:val>
                                        </p:tav>
                                        <p:tav tm="100000">
                                          <p:val>
                                            <p:strVal val="#ppt_h"/>
                                          </p:val>
                                        </p:tav>
                                      </p:tavLst>
                                    </p:anim>
                                    <p:animEffect transition="in" filter="fade">
                                      <p:cBhvr>
                                        <p:cTn id="86" dur="500"/>
                                        <p:tgtEl>
                                          <p:spTgt spid="212"/>
                                        </p:tgtEl>
                                      </p:cBhvr>
                                    </p:animEffect>
                                  </p:childTnLst>
                                </p:cTn>
                              </p:par>
                              <p:par>
                                <p:cTn id="87" presetID="53" presetClass="entr" presetSubtype="16" fill="hold" nodeType="withEffect">
                                  <p:stCondLst>
                                    <p:cond delay="0"/>
                                  </p:stCondLst>
                                  <p:childTnLst>
                                    <p:set>
                                      <p:cBhvr>
                                        <p:cTn id="88" dur="1" fill="hold">
                                          <p:stCondLst>
                                            <p:cond delay="0"/>
                                          </p:stCondLst>
                                        </p:cTn>
                                        <p:tgtEl>
                                          <p:spTgt spid="213"/>
                                        </p:tgtEl>
                                        <p:attrNameLst>
                                          <p:attrName>style.visibility</p:attrName>
                                        </p:attrNameLst>
                                      </p:cBhvr>
                                      <p:to>
                                        <p:strVal val="visible"/>
                                      </p:to>
                                    </p:set>
                                    <p:anim calcmode="lin" valueType="num">
                                      <p:cBhvr>
                                        <p:cTn id="89" dur="500" fill="hold"/>
                                        <p:tgtEl>
                                          <p:spTgt spid="213"/>
                                        </p:tgtEl>
                                        <p:attrNameLst>
                                          <p:attrName>ppt_w</p:attrName>
                                        </p:attrNameLst>
                                      </p:cBhvr>
                                      <p:tavLst>
                                        <p:tav tm="0">
                                          <p:val>
                                            <p:fltVal val="0"/>
                                          </p:val>
                                        </p:tav>
                                        <p:tav tm="100000">
                                          <p:val>
                                            <p:strVal val="#ppt_w"/>
                                          </p:val>
                                        </p:tav>
                                      </p:tavLst>
                                    </p:anim>
                                    <p:anim calcmode="lin" valueType="num">
                                      <p:cBhvr>
                                        <p:cTn id="90" dur="500" fill="hold"/>
                                        <p:tgtEl>
                                          <p:spTgt spid="213"/>
                                        </p:tgtEl>
                                        <p:attrNameLst>
                                          <p:attrName>ppt_h</p:attrName>
                                        </p:attrNameLst>
                                      </p:cBhvr>
                                      <p:tavLst>
                                        <p:tav tm="0">
                                          <p:val>
                                            <p:fltVal val="0"/>
                                          </p:val>
                                        </p:tav>
                                        <p:tav tm="100000">
                                          <p:val>
                                            <p:strVal val="#ppt_h"/>
                                          </p:val>
                                        </p:tav>
                                      </p:tavLst>
                                    </p:anim>
                                    <p:animEffect transition="in" filter="fade">
                                      <p:cBhvr>
                                        <p:cTn id="91" dur="500"/>
                                        <p:tgtEl>
                                          <p:spTgt spid="213"/>
                                        </p:tgtEl>
                                      </p:cBhvr>
                                    </p:animEffect>
                                  </p:childTnLst>
                                </p:cTn>
                              </p:par>
                            </p:childTnLst>
                          </p:cTn>
                        </p:par>
                        <p:par>
                          <p:cTn id="92" fill="hold">
                            <p:stCondLst>
                              <p:cond delay="6000"/>
                            </p:stCondLst>
                            <p:childTnLst>
                              <p:par>
                                <p:cTn id="93" presetID="53" presetClass="entr" presetSubtype="16" fill="hold" grpId="0" nodeType="afterEffect">
                                  <p:stCondLst>
                                    <p:cond delay="0"/>
                                  </p:stCondLst>
                                  <p:childTnLst>
                                    <p:set>
                                      <p:cBhvr>
                                        <p:cTn id="94" dur="1" fill="hold">
                                          <p:stCondLst>
                                            <p:cond delay="0"/>
                                          </p:stCondLst>
                                        </p:cTn>
                                        <p:tgtEl>
                                          <p:spTgt spid="160"/>
                                        </p:tgtEl>
                                        <p:attrNameLst>
                                          <p:attrName>style.visibility</p:attrName>
                                        </p:attrNameLst>
                                      </p:cBhvr>
                                      <p:to>
                                        <p:strVal val="visible"/>
                                      </p:to>
                                    </p:set>
                                    <p:anim calcmode="lin" valueType="num">
                                      <p:cBhvr>
                                        <p:cTn id="95" dur="500" fill="hold"/>
                                        <p:tgtEl>
                                          <p:spTgt spid="160"/>
                                        </p:tgtEl>
                                        <p:attrNameLst>
                                          <p:attrName>ppt_w</p:attrName>
                                        </p:attrNameLst>
                                      </p:cBhvr>
                                      <p:tavLst>
                                        <p:tav tm="0">
                                          <p:val>
                                            <p:fltVal val="0"/>
                                          </p:val>
                                        </p:tav>
                                        <p:tav tm="100000">
                                          <p:val>
                                            <p:strVal val="#ppt_w"/>
                                          </p:val>
                                        </p:tav>
                                      </p:tavLst>
                                    </p:anim>
                                    <p:anim calcmode="lin" valueType="num">
                                      <p:cBhvr>
                                        <p:cTn id="96" dur="500" fill="hold"/>
                                        <p:tgtEl>
                                          <p:spTgt spid="160"/>
                                        </p:tgtEl>
                                        <p:attrNameLst>
                                          <p:attrName>ppt_h</p:attrName>
                                        </p:attrNameLst>
                                      </p:cBhvr>
                                      <p:tavLst>
                                        <p:tav tm="0">
                                          <p:val>
                                            <p:fltVal val="0"/>
                                          </p:val>
                                        </p:tav>
                                        <p:tav tm="100000">
                                          <p:val>
                                            <p:strVal val="#ppt_h"/>
                                          </p:val>
                                        </p:tav>
                                      </p:tavLst>
                                    </p:anim>
                                    <p:animEffect transition="in" filter="fade">
                                      <p:cBhvr>
                                        <p:cTn id="97" dur="500"/>
                                        <p:tgtEl>
                                          <p:spTgt spid="160"/>
                                        </p:tgtEl>
                                      </p:cBhvr>
                                    </p:animEffect>
                                  </p:childTnLst>
                                </p:cTn>
                              </p:par>
                            </p:childTnLst>
                          </p:cTn>
                        </p:par>
                        <p:par>
                          <p:cTn id="98" fill="hold">
                            <p:stCondLst>
                              <p:cond delay="6500"/>
                            </p:stCondLst>
                            <p:childTnLst>
                              <p:par>
                                <p:cTn id="99" presetID="53" presetClass="entr" presetSubtype="16" fill="hold" nodeType="afterEffect">
                                  <p:stCondLst>
                                    <p:cond delay="0"/>
                                  </p:stCondLst>
                                  <p:childTnLst>
                                    <p:set>
                                      <p:cBhvr>
                                        <p:cTn id="100" dur="1" fill="hold">
                                          <p:stCondLst>
                                            <p:cond delay="0"/>
                                          </p:stCondLst>
                                        </p:cTn>
                                        <p:tgtEl>
                                          <p:spTgt spid="211"/>
                                        </p:tgtEl>
                                        <p:attrNameLst>
                                          <p:attrName>style.visibility</p:attrName>
                                        </p:attrNameLst>
                                      </p:cBhvr>
                                      <p:to>
                                        <p:strVal val="visible"/>
                                      </p:to>
                                    </p:set>
                                    <p:anim calcmode="lin" valueType="num">
                                      <p:cBhvr>
                                        <p:cTn id="101" dur="500" fill="hold"/>
                                        <p:tgtEl>
                                          <p:spTgt spid="211"/>
                                        </p:tgtEl>
                                        <p:attrNameLst>
                                          <p:attrName>ppt_w</p:attrName>
                                        </p:attrNameLst>
                                      </p:cBhvr>
                                      <p:tavLst>
                                        <p:tav tm="0">
                                          <p:val>
                                            <p:fltVal val="0"/>
                                          </p:val>
                                        </p:tav>
                                        <p:tav tm="100000">
                                          <p:val>
                                            <p:strVal val="#ppt_w"/>
                                          </p:val>
                                        </p:tav>
                                      </p:tavLst>
                                    </p:anim>
                                    <p:anim calcmode="lin" valueType="num">
                                      <p:cBhvr>
                                        <p:cTn id="102" dur="500" fill="hold"/>
                                        <p:tgtEl>
                                          <p:spTgt spid="211"/>
                                        </p:tgtEl>
                                        <p:attrNameLst>
                                          <p:attrName>ppt_h</p:attrName>
                                        </p:attrNameLst>
                                      </p:cBhvr>
                                      <p:tavLst>
                                        <p:tav tm="0">
                                          <p:val>
                                            <p:fltVal val="0"/>
                                          </p:val>
                                        </p:tav>
                                        <p:tav tm="100000">
                                          <p:val>
                                            <p:strVal val="#ppt_h"/>
                                          </p:val>
                                        </p:tav>
                                      </p:tavLst>
                                    </p:anim>
                                    <p:animEffect transition="in" filter="fade">
                                      <p:cBhvr>
                                        <p:cTn id="103" dur="500"/>
                                        <p:tgtEl>
                                          <p:spTgt spid="211"/>
                                        </p:tgtEl>
                                      </p:cBhvr>
                                    </p:animEffect>
                                  </p:childTnLst>
                                </p:cTn>
                              </p:par>
                            </p:childTnLst>
                          </p:cTn>
                        </p:par>
                        <p:par>
                          <p:cTn id="104" fill="hold">
                            <p:stCondLst>
                              <p:cond delay="7000"/>
                            </p:stCondLst>
                            <p:childTnLst>
                              <p:par>
                                <p:cTn id="105" presetID="53" presetClass="entr" presetSubtype="16" fill="hold" nodeType="afterEffect">
                                  <p:stCondLst>
                                    <p:cond delay="0"/>
                                  </p:stCondLst>
                                  <p:childTnLst>
                                    <p:set>
                                      <p:cBhvr>
                                        <p:cTn id="106" dur="1" fill="hold">
                                          <p:stCondLst>
                                            <p:cond delay="0"/>
                                          </p:stCondLst>
                                        </p:cTn>
                                        <p:tgtEl>
                                          <p:spTgt spid="214"/>
                                        </p:tgtEl>
                                        <p:attrNameLst>
                                          <p:attrName>style.visibility</p:attrName>
                                        </p:attrNameLst>
                                      </p:cBhvr>
                                      <p:to>
                                        <p:strVal val="visible"/>
                                      </p:to>
                                    </p:set>
                                    <p:anim calcmode="lin" valueType="num">
                                      <p:cBhvr>
                                        <p:cTn id="107" dur="500" fill="hold"/>
                                        <p:tgtEl>
                                          <p:spTgt spid="214"/>
                                        </p:tgtEl>
                                        <p:attrNameLst>
                                          <p:attrName>ppt_w</p:attrName>
                                        </p:attrNameLst>
                                      </p:cBhvr>
                                      <p:tavLst>
                                        <p:tav tm="0">
                                          <p:val>
                                            <p:fltVal val="0"/>
                                          </p:val>
                                        </p:tav>
                                        <p:tav tm="100000">
                                          <p:val>
                                            <p:strVal val="#ppt_w"/>
                                          </p:val>
                                        </p:tav>
                                      </p:tavLst>
                                    </p:anim>
                                    <p:anim calcmode="lin" valueType="num">
                                      <p:cBhvr>
                                        <p:cTn id="108" dur="500" fill="hold"/>
                                        <p:tgtEl>
                                          <p:spTgt spid="214"/>
                                        </p:tgtEl>
                                        <p:attrNameLst>
                                          <p:attrName>ppt_h</p:attrName>
                                        </p:attrNameLst>
                                      </p:cBhvr>
                                      <p:tavLst>
                                        <p:tav tm="0">
                                          <p:val>
                                            <p:fltVal val="0"/>
                                          </p:val>
                                        </p:tav>
                                        <p:tav tm="100000">
                                          <p:val>
                                            <p:strVal val="#ppt_h"/>
                                          </p:val>
                                        </p:tav>
                                      </p:tavLst>
                                    </p:anim>
                                    <p:animEffect transition="in" filter="fade">
                                      <p:cBhvr>
                                        <p:cTn id="109" dur="500"/>
                                        <p:tgtEl>
                                          <p:spTgt spid="214"/>
                                        </p:tgtEl>
                                      </p:cBhvr>
                                    </p:animEffect>
                                  </p:childTnLst>
                                </p:cTn>
                              </p:par>
                            </p:childTnLst>
                          </p:cTn>
                        </p:par>
                        <p:par>
                          <p:cTn id="110" fill="hold">
                            <p:stCondLst>
                              <p:cond delay="7500"/>
                            </p:stCondLst>
                            <p:childTnLst>
                              <p:par>
                                <p:cTn id="111" presetID="17" presetClass="entr" presetSubtype="10" fill="hold" grpId="0" nodeType="afterEffect">
                                  <p:stCondLst>
                                    <p:cond delay="0"/>
                                  </p:stCondLst>
                                  <p:childTnLst>
                                    <p:set>
                                      <p:cBhvr>
                                        <p:cTn id="112" dur="1" fill="hold">
                                          <p:stCondLst>
                                            <p:cond delay="0"/>
                                          </p:stCondLst>
                                        </p:cTn>
                                        <p:tgtEl>
                                          <p:spTgt spid="195"/>
                                        </p:tgtEl>
                                        <p:attrNameLst>
                                          <p:attrName>style.visibility</p:attrName>
                                        </p:attrNameLst>
                                      </p:cBhvr>
                                      <p:to>
                                        <p:strVal val="visible"/>
                                      </p:to>
                                    </p:set>
                                    <p:anim calcmode="lin" valueType="num">
                                      <p:cBhvr>
                                        <p:cTn id="113" dur="500" fill="hold"/>
                                        <p:tgtEl>
                                          <p:spTgt spid="195"/>
                                        </p:tgtEl>
                                        <p:attrNameLst>
                                          <p:attrName>ppt_w</p:attrName>
                                        </p:attrNameLst>
                                      </p:cBhvr>
                                      <p:tavLst>
                                        <p:tav tm="0">
                                          <p:val>
                                            <p:fltVal val="0"/>
                                          </p:val>
                                        </p:tav>
                                        <p:tav tm="100000">
                                          <p:val>
                                            <p:strVal val="#ppt_w"/>
                                          </p:val>
                                        </p:tav>
                                      </p:tavLst>
                                    </p:anim>
                                    <p:anim calcmode="lin" valueType="num">
                                      <p:cBhvr>
                                        <p:cTn id="114" dur="500" fill="hold"/>
                                        <p:tgtEl>
                                          <p:spTgt spid="195"/>
                                        </p:tgtEl>
                                        <p:attrNameLst>
                                          <p:attrName>ppt_h</p:attrName>
                                        </p:attrNameLst>
                                      </p:cBhvr>
                                      <p:tavLst>
                                        <p:tav tm="0">
                                          <p:val>
                                            <p:strVal val="#ppt_h"/>
                                          </p:val>
                                        </p:tav>
                                        <p:tav tm="100000">
                                          <p:val>
                                            <p:strVal val="#ppt_h"/>
                                          </p:val>
                                        </p:tav>
                                      </p:tavLst>
                                    </p:anim>
                                  </p:childTnLst>
                                </p:cTn>
                              </p:par>
                            </p:childTnLst>
                          </p:cTn>
                        </p:par>
                        <p:par>
                          <p:cTn id="115" fill="hold">
                            <p:stCondLst>
                              <p:cond delay="8000"/>
                            </p:stCondLst>
                            <p:childTnLst>
                              <p:par>
                                <p:cTn id="116" presetID="22" presetClass="entr" presetSubtype="4" fill="hold" nodeType="afterEffect">
                                  <p:stCondLst>
                                    <p:cond delay="0"/>
                                  </p:stCondLst>
                                  <p:childTnLst>
                                    <p:set>
                                      <p:cBhvr>
                                        <p:cTn id="117" dur="1" fill="hold">
                                          <p:stCondLst>
                                            <p:cond delay="0"/>
                                          </p:stCondLst>
                                        </p:cTn>
                                        <p:tgtEl>
                                          <p:spTgt spid="215"/>
                                        </p:tgtEl>
                                        <p:attrNameLst>
                                          <p:attrName>style.visibility</p:attrName>
                                        </p:attrNameLst>
                                      </p:cBhvr>
                                      <p:to>
                                        <p:strVal val="visible"/>
                                      </p:to>
                                    </p:set>
                                    <p:animEffect transition="in" filter="wipe(down)">
                                      <p:cBhvr>
                                        <p:cTn id="118" dur="500"/>
                                        <p:tgtEl>
                                          <p:spTgt spid="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P spid="155" grpId="0" bldLvl="0" animBg="1"/>
      <p:bldP spid="153" grpId="0"/>
      <p:bldP spid="158" grpId="0"/>
      <p:bldP spid="160" grpId="0"/>
      <p:bldP spid="19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1" name="AutoShape 6"/>
          <p:cNvSpPr/>
          <p:nvPr/>
        </p:nvSpPr>
        <p:spPr bwMode="auto">
          <a:xfrm>
            <a:off x="1277408" y="4748775"/>
            <a:ext cx="9432000" cy="99092"/>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D9B44F"/>
          </a:solidFill>
          <a:ln w="25400" cap="flat" cmpd="sng">
            <a:solidFill>
              <a:srgbClr val="000000">
                <a:alpha val="0"/>
              </a:srgbClr>
            </a:solidFill>
            <a:round/>
          </a:ln>
        </p:spPr>
        <p:txBody>
          <a:bodyPr lIns="0" tIns="0" rIns="0" bIns="0"/>
          <a:p>
            <a:endParaRPr lang="zh-CN" altLang="en-US" sz="2400" dirty="0">
              <a:solidFill>
                <a:prstClr val="black"/>
              </a:solidFill>
              <a:ea typeface="微软雅黑" panose="020B0503020204020204" pitchFamily="34" charset="-122"/>
              <a:cs typeface="+mn-ea"/>
              <a:sym typeface="+mn-lt"/>
            </a:endParaRPr>
          </a:p>
        </p:txBody>
      </p:sp>
      <p:pic>
        <p:nvPicPr>
          <p:cNvPr id="62" name="图片 61" descr="G:\企业照片\临沂高新区\春光磁电.png春光磁电"/>
          <p:cNvPicPr>
            <a:picLocks noChangeAspect="1"/>
          </p:cNvPicPr>
          <p:nvPr/>
        </p:nvPicPr>
        <p:blipFill>
          <a:blip r:embed="rId1"/>
          <a:srcRect l="3360" t="22165" r="2688" b="9598"/>
          <a:stretch>
            <a:fillRect/>
          </a:stretch>
        </p:blipFill>
        <p:spPr>
          <a:xfrm>
            <a:off x="1365250" y="1416050"/>
            <a:ext cx="5667375" cy="3241040"/>
          </a:xfrm>
          <a:prstGeom prst="rect">
            <a:avLst/>
          </a:prstGeom>
          <a:ln>
            <a:solidFill>
              <a:schemeClr val="bg1">
                <a:lumMod val="85000"/>
              </a:schemeClr>
            </a:solidFill>
          </a:ln>
          <a:effectLst>
            <a:outerShdw blurRad="190500" dist="63500" dir="2700000" algn="tl" rotWithShape="0">
              <a:prstClr val="black">
                <a:alpha val="30000"/>
              </a:prstClr>
            </a:outerShdw>
          </a:effectLst>
        </p:spPr>
      </p:pic>
      <p:grpSp>
        <p:nvGrpSpPr>
          <p:cNvPr id="2" name="组合 1"/>
          <p:cNvGrpSpPr/>
          <p:nvPr/>
        </p:nvGrpSpPr>
        <p:grpSpPr>
          <a:xfrm>
            <a:off x="7477125" y="1425575"/>
            <a:ext cx="3208100" cy="3220800"/>
            <a:chOff x="12445" y="2560"/>
            <a:chExt cx="4484" cy="4502"/>
          </a:xfrm>
        </p:grpSpPr>
        <p:sp>
          <p:nvSpPr>
            <p:cNvPr id="51" name="MH_SubTitle_1"/>
            <p:cNvSpPr/>
            <p:nvPr>
              <p:custDataLst>
                <p:tags r:id="rId2"/>
              </p:custDataLst>
            </p:nvPr>
          </p:nvSpPr>
          <p:spPr>
            <a:xfrm>
              <a:off x="12445" y="4923"/>
              <a:ext cx="2139" cy="2139"/>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p>
              <a:pPr algn="ctr">
                <a:lnSpc>
                  <a:spcPct val="100000"/>
                </a:lnSpc>
              </a:pPr>
              <a:r>
                <a:rPr lang="zh-CN" altLang="en-US" sz="3200" b="1" dirty="0">
                  <a:solidFill>
                    <a:srgbClr val="FFFFFF"/>
                  </a:solidFill>
                  <a:ea typeface="微软雅黑" panose="020B0503020204020204" pitchFamily="34" charset="-122"/>
                </a:rPr>
                <a:t>磁性材料</a:t>
              </a:r>
              <a:endParaRPr lang="zh-CN" altLang="en-US" sz="3200" b="1" dirty="0">
                <a:solidFill>
                  <a:srgbClr val="FFFFFF"/>
                </a:solidFill>
                <a:ea typeface="微软雅黑" panose="020B0503020204020204" pitchFamily="34" charset="-122"/>
              </a:endParaRPr>
            </a:p>
          </p:txBody>
        </p:sp>
        <p:grpSp>
          <p:nvGrpSpPr>
            <p:cNvPr id="69" name="组合 68"/>
            <p:cNvGrpSpPr/>
            <p:nvPr/>
          </p:nvGrpSpPr>
          <p:grpSpPr>
            <a:xfrm>
              <a:off x="12445" y="2560"/>
              <a:ext cx="2139" cy="2139"/>
              <a:chOff x="12445" y="2560"/>
              <a:chExt cx="2139" cy="2139"/>
            </a:xfrm>
          </p:grpSpPr>
          <p:sp>
            <p:nvSpPr>
              <p:cNvPr id="8" name="MH_SubTitle_1"/>
              <p:cNvSpPr/>
              <p:nvPr>
                <p:custDataLst>
                  <p:tags r:id="rId3"/>
                </p:custDataLst>
              </p:nvPr>
            </p:nvSpPr>
            <p:spPr>
              <a:xfrm>
                <a:off x="12445" y="2560"/>
                <a:ext cx="2139" cy="2139"/>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p>
                <a:pPr algn="ctr">
                  <a:lnSpc>
                    <a:spcPct val="150000"/>
                  </a:lnSpc>
                  <a:defRPr/>
                </a:pPr>
                <a:r>
                  <a:rPr lang="zh-CN" altLang="en-US" sz="6000" b="1" dirty="0">
                    <a:solidFill>
                      <a:srgbClr val="FFFFFF"/>
                    </a:solidFill>
                    <a:ea typeface="微软雅黑" panose="020B0503020204020204" pitchFamily="34" charset="-122"/>
                  </a:rPr>
                  <a:t>大</a:t>
                </a:r>
                <a:endParaRPr lang="zh-CN" altLang="en-US" sz="6000" b="1" dirty="0">
                  <a:solidFill>
                    <a:srgbClr val="FFFFFF"/>
                  </a:solidFill>
                  <a:ea typeface="微软雅黑" panose="020B0503020204020204" pitchFamily="34" charset="-122"/>
                </a:endParaRPr>
              </a:p>
            </p:txBody>
          </p:sp>
          <p:sp>
            <p:nvSpPr>
              <p:cNvPr id="100" name="文本框 99"/>
              <p:cNvSpPr txBox="1"/>
              <p:nvPr/>
            </p:nvSpPr>
            <p:spPr>
              <a:xfrm>
                <a:off x="12548" y="2720"/>
                <a:ext cx="1933" cy="471"/>
              </a:xfrm>
              <a:prstGeom prst="rect">
                <a:avLst/>
              </a:prstGeom>
              <a:noFill/>
              <a:ln w="9525">
                <a:noFill/>
              </a:ln>
            </p:spPr>
            <p:txBody>
              <a:bodyPr wrap="square">
                <a:spAutoFit/>
              </a:bodyPr>
              <a:p>
                <a:pPr indent="0"/>
                <a:r>
                  <a:rPr lang="zh-CN" sz="1600" b="1">
                    <a:solidFill>
                      <a:schemeClr val="bg1"/>
                    </a:solidFill>
                    <a:latin typeface="微软雅黑" panose="020B0503020204020204" pitchFamily="34" charset="-122"/>
                    <a:ea typeface="微软雅黑" panose="020B0503020204020204" pitchFamily="34" charset="-122"/>
                  </a:rPr>
                  <a:t>全球产能最</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4790" y="2560"/>
              <a:ext cx="2139" cy="2139"/>
              <a:chOff x="14790" y="2560"/>
              <a:chExt cx="2139" cy="2139"/>
            </a:xfrm>
          </p:grpSpPr>
          <p:sp>
            <p:nvSpPr>
              <p:cNvPr id="50" name="MH_SubTitle_1"/>
              <p:cNvSpPr/>
              <p:nvPr>
                <p:custDataLst>
                  <p:tags r:id="rId4"/>
                </p:custDataLst>
              </p:nvPr>
            </p:nvSpPr>
            <p:spPr>
              <a:xfrm>
                <a:off x="14790" y="2560"/>
                <a:ext cx="2139" cy="2139"/>
              </a:xfrm>
              <a:prstGeom prst="rect">
                <a:avLst/>
              </a:prstGeom>
              <a:solidFill>
                <a:srgbClr val="232C4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p>
                <a:pPr algn="ctr">
                  <a:lnSpc>
                    <a:spcPct val="150000"/>
                  </a:lnSpc>
                  <a:defRPr/>
                </a:pPr>
                <a:r>
                  <a:rPr lang="zh-CN" altLang="en-US" sz="4000" dirty="0">
                    <a:solidFill>
                      <a:srgbClr val="FFFFFF"/>
                    </a:solidFill>
                    <a:latin typeface="Impact" panose="020B0806030902050204" pitchFamily="34" charset="0"/>
                    <a:ea typeface="微软雅黑" panose="020B0503020204020204" pitchFamily="34" charset="-122"/>
                    <a:cs typeface="Impact" panose="020B0806030902050204" pitchFamily="34" charset="0"/>
                  </a:rPr>
                  <a:t>30%</a:t>
                </a:r>
                <a:endParaRPr lang="zh-CN" altLang="en-US" sz="4000" dirty="0">
                  <a:solidFill>
                    <a:srgbClr val="FFFFFF"/>
                  </a:solidFill>
                  <a:latin typeface="Impact" panose="020B0806030902050204" pitchFamily="34" charset="0"/>
                  <a:ea typeface="微软雅黑" panose="020B0503020204020204" pitchFamily="34" charset="-122"/>
                  <a:cs typeface="Impact" panose="020B0806030902050204" pitchFamily="34" charset="0"/>
                </a:endParaRPr>
              </a:p>
            </p:txBody>
          </p:sp>
          <p:sp>
            <p:nvSpPr>
              <p:cNvPr id="63" name="文本框 62"/>
              <p:cNvSpPr txBox="1"/>
              <p:nvPr/>
            </p:nvSpPr>
            <p:spPr>
              <a:xfrm>
                <a:off x="14893" y="2720"/>
                <a:ext cx="1933" cy="471"/>
              </a:xfrm>
              <a:prstGeom prst="rect">
                <a:avLst/>
              </a:prstGeom>
              <a:noFill/>
              <a:ln w="9525">
                <a:noFill/>
              </a:ln>
            </p:spPr>
            <p:txBody>
              <a:bodyPr wrap="square">
                <a:spAutoFit/>
              </a:bodyPr>
              <a:p>
                <a:pPr indent="0"/>
                <a:r>
                  <a:rPr lang="zh-CN" sz="1600" b="1">
                    <a:solidFill>
                      <a:schemeClr val="bg1"/>
                    </a:solidFill>
                    <a:latin typeface="微软雅黑" panose="020B0503020204020204" pitchFamily="34" charset="-122"/>
                    <a:ea typeface="微软雅黑" panose="020B0503020204020204" pitchFamily="34" charset="-122"/>
                  </a:rPr>
                  <a:t>产能占全球</a:t>
                </a:r>
                <a:endParaRPr lang="zh-CN" sz="1600" b="1">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14790" y="4923"/>
              <a:ext cx="2138" cy="2138"/>
              <a:chOff x="14790" y="4923"/>
              <a:chExt cx="2138" cy="2138"/>
            </a:xfrm>
          </p:grpSpPr>
          <p:sp>
            <p:nvSpPr>
              <p:cNvPr id="55" name="MH_SubTitle_1"/>
              <p:cNvSpPr/>
              <p:nvPr>
                <p:custDataLst>
                  <p:tags r:id="rId5"/>
                </p:custDataLst>
              </p:nvPr>
            </p:nvSpPr>
            <p:spPr>
              <a:xfrm>
                <a:off x="14790" y="4923"/>
                <a:ext cx="2139" cy="2139"/>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92000" rIns="192000" anchor="ctr"/>
              <a:p>
                <a:pPr algn="ctr">
                  <a:lnSpc>
                    <a:spcPct val="150000"/>
                  </a:lnSpc>
                </a:pPr>
                <a:endParaRPr lang="zh-CN" altLang="en-US" sz="3200" b="1" dirty="0">
                  <a:solidFill>
                    <a:srgbClr val="FFFFFF"/>
                  </a:solidFill>
                  <a:ea typeface="微软雅黑" panose="020B0503020204020204" pitchFamily="34" charset="-122"/>
                </a:endParaRPr>
              </a:p>
            </p:txBody>
          </p:sp>
          <p:sp>
            <p:nvSpPr>
              <p:cNvPr id="64" name="efficiency_158344"/>
              <p:cNvSpPr/>
              <p:nvPr/>
            </p:nvSpPr>
            <p:spPr>
              <a:xfrm>
                <a:off x="15379" y="5513"/>
                <a:ext cx="960" cy="958"/>
              </a:xfrm>
              <a:custGeom>
                <a:avLst/>
                <a:gdLst>
                  <a:gd name="connsiteX0" fmla="*/ 360585 w 604110"/>
                  <a:gd name="connsiteY0" fmla="*/ 233916 h 603052"/>
                  <a:gd name="connsiteX1" fmla="*/ 380012 w 604110"/>
                  <a:gd name="connsiteY1" fmla="*/ 241933 h 603052"/>
                  <a:gd name="connsiteX2" fmla="*/ 380012 w 604110"/>
                  <a:gd name="connsiteY2" fmla="*/ 280718 h 603052"/>
                  <a:gd name="connsiteX3" fmla="*/ 297635 w 604110"/>
                  <a:gd name="connsiteY3" fmla="*/ 362947 h 603052"/>
                  <a:gd name="connsiteX4" fmla="*/ 278277 w 604110"/>
                  <a:gd name="connsiteY4" fmla="*/ 371033 h 603052"/>
                  <a:gd name="connsiteX5" fmla="*/ 258781 w 604110"/>
                  <a:gd name="connsiteY5" fmla="*/ 362947 h 603052"/>
                  <a:gd name="connsiteX6" fmla="*/ 222260 w 604110"/>
                  <a:gd name="connsiteY6" fmla="*/ 326355 h 603052"/>
                  <a:gd name="connsiteX7" fmla="*/ 222260 w 604110"/>
                  <a:gd name="connsiteY7" fmla="*/ 287707 h 603052"/>
                  <a:gd name="connsiteX8" fmla="*/ 260977 w 604110"/>
                  <a:gd name="connsiteY8" fmla="*/ 287707 h 603052"/>
                  <a:gd name="connsiteX9" fmla="*/ 278277 w 604110"/>
                  <a:gd name="connsiteY9" fmla="*/ 304838 h 603052"/>
                  <a:gd name="connsiteX10" fmla="*/ 341158 w 604110"/>
                  <a:gd name="connsiteY10" fmla="*/ 241933 h 603052"/>
                  <a:gd name="connsiteX11" fmla="*/ 360585 w 604110"/>
                  <a:gd name="connsiteY11" fmla="*/ 233916 h 603052"/>
                  <a:gd name="connsiteX12" fmla="*/ 274595 w 604110"/>
                  <a:gd name="connsiteY12" fmla="*/ 54823 h 603052"/>
                  <a:gd name="connsiteX13" fmla="*/ 274595 w 604110"/>
                  <a:gd name="connsiteY13" fmla="*/ 89087 h 603052"/>
                  <a:gd name="connsiteX14" fmla="*/ 254001 w 604110"/>
                  <a:gd name="connsiteY14" fmla="*/ 115676 h 603052"/>
                  <a:gd name="connsiteX15" fmla="*/ 204436 w 604110"/>
                  <a:gd name="connsiteY15" fmla="*/ 136235 h 603052"/>
                  <a:gd name="connsiteX16" fmla="*/ 171073 w 604110"/>
                  <a:gd name="connsiteY16" fmla="*/ 131986 h 603052"/>
                  <a:gd name="connsiteX17" fmla="*/ 146771 w 604110"/>
                  <a:gd name="connsiteY17" fmla="*/ 107727 h 603052"/>
                  <a:gd name="connsiteX18" fmla="*/ 107916 w 604110"/>
                  <a:gd name="connsiteY18" fmla="*/ 146514 h 603052"/>
                  <a:gd name="connsiteX19" fmla="*/ 132218 w 604110"/>
                  <a:gd name="connsiteY19" fmla="*/ 170773 h 603052"/>
                  <a:gd name="connsiteX20" fmla="*/ 136474 w 604110"/>
                  <a:gd name="connsiteY20" fmla="*/ 204078 h 603052"/>
                  <a:gd name="connsiteX21" fmla="*/ 115879 w 604110"/>
                  <a:gd name="connsiteY21" fmla="*/ 253556 h 603052"/>
                  <a:gd name="connsiteX22" fmla="*/ 89244 w 604110"/>
                  <a:gd name="connsiteY22" fmla="*/ 274115 h 603052"/>
                  <a:gd name="connsiteX23" fmla="*/ 54919 w 604110"/>
                  <a:gd name="connsiteY23" fmla="*/ 274115 h 603052"/>
                  <a:gd name="connsiteX24" fmla="*/ 54919 w 604110"/>
                  <a:gd name="connsiteY24" fmla="*/ 328937 h 603052"/>
                  <a:gd name="connsiteX25" fmla="*/ 89244 w 604110"/>
                  <a:gd name="connsiteY25" fmla="*/ 328937 h 603052"/>
                  <a:gd name="connsiteX26" fmla="*/ 115879 w 604110"/>
                  <a:gd name="connsiteY26" fmla="*/ 349496 h 603052"/>
                  <a:gd name="connsiteX27" fmla="*/ 136474 w 604110"/>
                  <a:gd name="connsiteY27" fmla="*/ 398974 h 603052"/>
                  <a:gd name="connsiteX28" fmla="*/ 132218 w 604110"/>
                  <a:gd name="connsiteY28" fmla="*/ 432279 h 603052"/>
                  <a:gd name="connsiteX29" fmla="*/ 107916 w 604110"/>
                  <a:gd name="connsiteY29" fmla="*/ 456538 h 603052"/>
                  <a:gd name="connsiteX30" fmla="*/ 146771 w 604110"/>
                  <a:gd name="connsiteY30" fmla="*/ 495325 h 603052"/>
                  <a:gd name="connsiteX31" fmla="*/ 171073 w 604110"/>
                  <a:gd name="connsiteY31" fmla="*/ 471066 h 603052"/>
                  <a:gd name="connsiteX32" fmla="*/ 204436 w 604110"/>
                  <a:gd name="connsiteY32" fmla="*/ 466817 h 603052"/>
                  <a:gd name="connsiteX33" fmla="*/ 254001 w 604110"/>
                  <a:gd name="connsiteY33" fmla="*/ 487376 h 603052"/>
                  <a:gd name="connsiteX34" fmla="*/ 274595 w 604110"/>
                  <a:gd name="connsiteY34" fmla="*/ 513965 h 603052"/>
                  <a:gd name="connsiteX35" fmla="*/ 274595 w 604110"/>
                  <a:gd name="connsiteY35" fmla="*/ 548229 h 603052"/>
                  <a:gd name="connsiteX36" fmla="*/ 329515 w 604110"/>
                  <a:gd name="connsiteY36" fmla="*/ 548229 h 603052"/>
                  <a:gd name="connsiteX37" fmla="*/ 329515 w 604110"/>
                  <a:gd name="connsiteY37" fmla="*/ 513965 h 603052"/>
                  <a:gd name="connsiteX38" fmla="*/ 350109 w 604110"/>
                  <a:gd name="connsiteY38" fmla="*/ 487376 h 603052"/>
                  <a:gd name="connsiteX39" fmla="*/ 399674 w 604110"/>
                  <a:gd name="connsiteY39" fmla="*/ 466817 h 603052"/>
                  <a:gd name="connsiteX40" fmla="*/ 433037 w 604110"/>
                  <a:gd name="connsiteY40" fmla="*/ 471066 h 603052"/>
                  <a:gd name="connsiteX41" fmla="*/ 457339 w 604110"/>
                  <a:gd name="connsiteY41" fmla="*/ 495325 h 603052"/>
                  <a:gd name="connsiteX42" fmla="*/ 496194 w 604110"/>
                  <a:gd name="connsiteY42" fmla="*/ 456538 h 603052"/>
                  <a:gd name="connsiteX43" fmla="*/ 471892 w 604110"/>
                  <a:gd name="connsiteY43" fmla="*/ 432279 h 603052"/>
                  <a:gd name="connsiteX44" fmla="*/ 467636 w 604110"/>
                  <a:gd name="connsiteY44" fmla="*/ 398974 h 603052"/>
                  <a:gd name="connsiteX45" fmla="*/ 488231 w 604110"/>
                  <a:gd name="connsiteY45" fmla="*/ 349496 h 603052"/>
                  <a:gd name="connsiteX46" fmla="*/ 514866 w 604110"/>
                  <a:gd name="connsiteY46" fmla="*/ 328937 h 603052"/>
                  <a:gd name="connsiteX47" fmla="*/ 549191 w 604110"/>
                  <a:gd name="connsiteY47" fmla="*/ 328937 h 603052"/>
                  <a:gd name="connsiteX48" fmla="*/ 549191 w 604110"/>
                  <a:gd name="connsiteY48" fmla="*/ 274115 h 603052"/>
                  <a:gd name="connsiteX49" fmla="*/ 514866 w 604110"/>
                  <a:gd name="connsiteY49" fmla="*/ 274115 h 603052"/>
                  <a:gd name="connsiteX50" fmla="*/ 488231 w 604110"/>
                  <a:gd name="connsiteY50" fmla="*/ 253556 h 603052"/>
                  <a:gd name="connsiteX51" fmla="*/ 467636 w 604110"/>
                  <a:gd name="connsiteY51" fmla="*/ 204078 h 603052"/>
                  <a:gd name="connsiteX52" fmla="*/ 471892 w 604110"/>
                  <a:gd name="connsiteY52" fmla="*/ 170773 h 603052"/>
                  <a:gd name="connsiteX53" fmla="*/ 496194 w 604110"/>
                  <a:gd name="connsiteY53" fmla="*/ 146514 h 603052"/>
                  <a:gd name="connsiteX54" fmla="*/ 457339 w 604110"/>
                  <a:gd name="connsiteY54" fmla="*/ 107727 h 603052"/>
                  <a:gd name="connsiteX55" fmla="*/ 433037 w 604110"/>
                  <a:gd name="connsiteY55" fmla="*/ 131986 h 603052"/>
                  <a:gd name="connsiteX56" fmla="*/ 399674 w 604110"/>
                  <a:gd name="connsiteY56" fmla="*/ 136235 h 603052"/>
                  <a:gd name="connsiteX57" fmla="*/ 350109 w 604110"/>
                  <a:gd name="connsiteY57" fmla="*/ 115676 h 603052"/>
                  <a:gd name="connsiteX58" fmla="*/ 329515 w 604110"/>
                  <a:gd name="connsiteY58" fmla="*/ 89087 h 603052"/>
                  <a:gd name="connsiteX59" fmla="*/ 329515 w 604110"/>
                  <a:gd name="connsiteY59" fmla="*/ 54823 h 603052"/>
                  <a:gd name="connsiteX60" fmla="*/ 247136 w 604110"/>
                  <a:gd name="connsiteY60" fmla="*/ 0 h 603052"/>
                  <a:gd name="connsiteX61" fmla="*/ 356974 w 604110"/>
                  <a:gd name="connsiteY61" fmla="*/ 0 h 603052"/>
                  <a:gd name="connsiteX62" fmla="*/ 384434 w 604110"/>
                  <a:gd name="connsiteY62" fmla="*/ 27411 h 603052"/>
                  <a:gd name="connsiteX63" fmla="*/ 384434 w 604110"/>
                  <a:gd name="connsiteY63" fmla="*/ 68940 h 603052"/>
                  <a:gd name="connsiteX64" fmla="*/ 408598 w 604110"/>
                  <a:gd name="connsiteY64" fmla="*/ 78945 h 603052"/>
                  <a:gd name="connsiteX65" fmla="*/ 437980 w 604110"/>
                  <a:gd name="connsiteY65" fmla="*/ 49615 h 603052"/>
                  <a:gd name="connsiteX66" fmla="*/ 457339 w 604110"/>
                  <a:gd name="connsiteY66" fmla="*/ 41528 h 603052"/>
                  <a:gd name="connsiteX67" fmla="*/ 476835 w 604110"/>
                  <a:gd name="connsiteY67" fmla="*/ 49615 h 603052"/>
                  <a:gd name="connsiteX68" fmla="*/ 554408 w 604110"/>
                  <a:gd name="connsiteY68" fmla="*/ 127052 h 603052"/>
                  <a:gd name="connsiteX69" fmla="*/ 554408 w 604110"/>
                  <a:gd name="connsiteY69" fmla="*/ 165839 h 603052"/>
                  <a:gd name="connsiteX70" fmla="*/ 525026 w 604110"/>
                  <a:gd name="connsiteY70" fmla="*/ 195170 h 603052"/>
                  <a:gd name="connsiteX71" fmla="*/ 535049 w 604110"/>
                  <a:gd name="connsiteY71" fmla="*/ 219292 h 603052"/>
                  <a:gd name="connsiteX72" fmla="*/ 576650 w 604110"/>
                  <a:gd name="connsiteY72" fmla="*/ 219292 h 603052"/>
                  <a:gd name="connsiteX73" fmla="*/ 604110 w 604110"/>
                  <a:gd name="connsiteY73" fmla="*/ 246703 h 603052"/>
                  <a:gd name="connsiteX74" fmla="*/ 604110 w 604110"/>
                  <a:gd name="connsiteY74" fmla="*/ 356349 h 603052"/>
                  <a:gd name="connsiteX75" fmla="*/ 576650 w 604110"/>
                  <a:gd name="connsiteY75" fmla="*/ 383760 h 603052"/>
                  <a:gd name="connsiteX76" fmla="*/ 535187 w 604110"/>
                  <a:gd name="connsiteY76" fmla="*/ 383760 h 603052"/>
                  <a:gd name="connsiteX77" fmla="*/ 525026 w 604110"/>
                  <a:gd name="connsiteY77" fmla="*/ 407882 h 603052"/>
                  <a:gd name="connsiteX78" fmla="*/ 554408 w 604110"/>
                  <a:gd name="connsiteY78" fmla="*/ 437213 h 603052"/>
                  <a:gd name="connsiteX79" fmla="*/ 554408 w 604110"/>
                  <a:gd name="connsiteY79" fmla="*/ 476000 h 603052"/>
                  <a:gd name="connsiteX80" fmla="*/ 476835 w 604110"/>
                  <a:gd name="connsiteY80" fmla="*/ 553437 h 603052"/>
                  <a:gd name="connsiteX81" fmla="*/ 437980 w 604110"/>
                  <a:gd name="connsiteY81" fmla="*/ 553437 h 603052"/>
                  <a:gd name="connsiteX82" fmla="*/ 408598 w 604110"/>
                  <a:gd name="connsiteY82" fmla="*/ 524107 h 603052"/>
                  <a:gd name="connsiteX83" fmla="*/ 384434 w 604110"/>
                  <a:gd name="connsiteY83" fmla="*/ 534112 h 603052"/>
                  <a:gd name="connsiteX84" fmla="*/ 384434 w 604110"/>
                  <a:gd name="connsiteY84" fmla="*/ 575641 h 603052"/>
                  <a:gd name="connsiteX85" fmla="*/ 356974 w 604110"/>
                  <a:gd name="connsiteY85" fmla="*/ 603052 h 603052"/>
                  <a:gd name="connsiteX86" fmla="*/ 247136 w 604110"/>
                  <a:gd name="connsiteY86" fmla="*/ 603052 h 603052"/>
                  <a:gd name="connsiteX87" fmla="*/ 219676 w 604110"/>
                  <a:gd name="connsiteY87" fmla="*/ 575641 h 603052"/>
                  <a:gd name="connsiteX88" fmla="*/ 219676 w 604110"/>
                  <a:gd name="connsiteY88" fmla="*/ 534112 h 603052"/>
                  <a:gd name="connsiteX89" fmla="*/ 195512 w 604110"/>
                  <a:gd name="connsiteY89" fmla="*/ 524107 h 603052"/>
                  <a:gd name="connsiteX90" fmla="*/ 166130 w 604110"/>
                  <a:gd name="connsiteY90" fmla="*/ 553437 h 603052"/>
                  <a:gd name="connsiteX91" fmla="*/ 127275 w 604110"/>
                  <a:gd name="connsiteY91" fmla="*/ 553437 h 603052"/>
                  <a:gd name="connsiteX92" fmla="*/ 49702 w 604110"/>
                  <a:gd name="connsiteY92" fmla="*/ 476000 h 603052"/>
                  <a:gd name="connsiteX93" fmla="*/ 41601 w 604110"/>
                  <a:gd name="connsiteY93" fmla="*/ 456538 h 603052"/>
                  <a:gd name="connsiteX94" fmla="*/ 49702 w 604110"/>
                  <a:gd name="connsiteY94" fmla="*/ 437213 h 603052"/>
                  <a:gd name="connsiteX95" fmla="*/ 79083 w 604110"/>
                  <a:gd name="connsiteY95" fmla="*/ 407882 h 603052"/>
                  <a:gd name="connsiteX96" fmla="*/ 69061 w 604110"/>
                  <a:gd name="connsiteY96" fmla="*/ 383760 h 603052"/>
                  <a:gd name="connsiteX97" fmla="*/ 27460 w 604110"/>
                  <a:gd name="connsiteY97" fmla="*/ 383760 h 603052"/>
                  <a:gd name="connsiteX98" fmla="*/ 0 w 604110"/>
                  <a:gd name="connsiteY98" fmla="*/ 356349 h 603052"/>
                  <a:gd name="connsiteX99" fmla="*/ 0 w 604110"/>
                  <a:gd name="connsiteY99" fmla="*/ 246703 h 603052"/>
                  <a:gd name="connsiteX100" fmla="*/ 27460 w 604110"/>
                  <a:gd name="connsiteY100" fmla="*/ 219292 h 603052"/>
                  <a:gd name="connsiteX101" fmla="*/ 69061 w 604110"/>
                  <a:gd name="connsiteY101" fmla="*/ 219292 h 603052"/>
                  <a:gd name="connsiteX102" fmla="*/ 79083 w 604110"/>
                  <a:gd name="connsiteY102" fmla="*/ 195170 h 603052"/>
                  <a:gd name="connsiteX103" fmla="*/ 49702 w 604110"/>
                  <a:gd name="connsiteY103" fmla="*/ 165839 h 603052"/>
                  <a:gd name="connsiteX104" fmla="*/ 49702 w 604110"/>
                  <a:gd name="connsiteY104" fmla="*/ 127052 h 603052"/>
                  <a:gd name="connsiteX105" fmla="*/ 127275 w 604110"/>
                  <a:gd name="connsiteY105" fmla="*/ 49615 h 603052"/>
                  <a:gd name="connsiteX106" fmla="*/ 166130 w 604110"/>
                  <a:gd name="connsiteY106" fmla="*/ 49615 h 603052"/>
                  <a:gd name="connsiteX107" fmla="*/ 195512 w 604110"/>
                  <a:gd name="connsiteY107" fmla="*/ 78945 h 603052"/>
                  <a:gd name="connsiteX108" fmla="*/ 219676 w 604110"/>
                  <a:gd name="connsiteY108" fmla="*/ 68940 h 603052"/>
                  <a:gd name="connsiteX109" fmla="*/ 219676 w 604110"/>
                  <a:gd name="connsiteY109" fmla="*/ 27411 h 603052"/>
                  <a:gd name="connsiteX110" fmla="*/ 247136 w 604110"/>
                  <a:gd name="connsiteY110"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4110" h="603052">
                    <a:moveTo>
                      <a:pt x="360585" y="233916"/>
                    </a:moveTo>
                    <a:cubicBezTo>
                      <a:pt x="367621" y="233916"/>
                      <a:pt x="374658" y="236588"/>
                      <a:pt x="380012" y="241933"/>
                    </a:cubicBezTo>
                    <a:cubicBezTo>
                      <a:pt x="390721" y="252623"/>
                      <a:pt x="390721" y="270028"/>
                      <a:pt x="380012" y="280718"/>
                    </a:cubicBezTo>
                    <a:lnTo>
                      <a:pt x="297635" y="362947"/>
                    </a:lnTo>
                    <a:cubicBezTo>
                      <a:pt x="292281" y="368292"/>
                      <a:pt x="285279" y="371033"/>
                      <a:pt x="278277" y="371033"/>
                    </a:cubicBezTo>
                    <a:cubicBezTo>
                      <a:pt x="271137" y="371033"/>
                      <a:pt x="264135" y="368292"/>
                      <a:pt x="258781" y="362947"/>
                    </a:cubicBezTo>
                    <a:lnTo>
                      <a:pt x="222260" y="326355"/>
                    </a:lnTo>
                    <a:cubicBezTo>
                      <a:pt x="211414" y="315665"/>
                      <a:pt x="211414" y="298397"/>
                      <a:pt x="222260" y="287707"/>
                    </a:cubicBezTo>
                    <a:cubicBezTo>
                      <a:pt x="232969" y="276880"/>
                      <a:pt x="250268" y="276880"/>
                      <a:pt x="260977" y="287707"/>
                    </a:cubicBezTo>
                    <a:lnTo>
                      <a:pt x="278277" y="304838"/>
                    </a:lnTo>
                    <a:lnTo>
                      <a:pt x="341158" y="241933"/>
                    </a:lnTo>
                    <a:cubicBezTo>
                      <a:pt x="346512" y="236588"/>
                      <a:pt x="353549" y="233916"/>
                      <a:pt x="360585" y="233916"/>
                    </a:cubicBezTo>
                    <a:close/>
                    <a:moveTo>
                      <a:pt x="274595" y="54823"/>
                    </a:moveTo>
                    <a:lnTo>
                      <a:pt x="274595" y="89087"/>
                    </a:lnTo>
                    <a:cubicBezTo>
                      <a:pt x="274595" y="101696"/>
                      <a:pt x="266083" y="112524"/>
                      <a:pt x="254001" y="115676"/>
                    </a:cubicBezTo>
                    <a:cubicBezTo>
                      <a:pt x="236701" y="120199"/>
                      <a:pt x="219951" y="127052"/>
                      <a:pt x="204436" y="136235"/>
                    </a:cubicBezTo>
                    <a:cubicBezTo>
                      <a:pt x="193590" y="142540"/>
                      <a:pt x="179860" y="140895"/>
                      <a:pt x="171073" y="131986"/>
                    </a:cubicBezTo>
                    <a:lnTo>
                      <a:pt x="146771" y="107727"/>
                    </a:lnTo>
                    <a:lnTo>
                      <a:pt x="107916" y="146514"/>
                    </a:lnTo>
                    <a:lnTo>
                      <a:pt x="132218" y="170773"/>
                    </a:lnTo>
                    <a:cubicBezTo>
                      <a:pt x="141142" y="179545"/>
                      <a:pt x="142790" y="193251"/>
                      <a:pt x="136474" y="204078"/>
                    </a:cubicBezTo>
                    <a:cubicBezTo>
                      <a:pt x="127275" y="219566"/>
                      <a:pt x="120410" y="236287"/>
                      <a:pt x="115879" y="253556"/>
                    </a:cubicBezTo>
                    <a:cubicBezTo>
                      <a:pt x="112721" y="265617"/>
                      <a:pt x="101875" y="274115"/>
                      <a:pt x="89244" y="274115"/>
                    </a:cubicBezTo>
                    <a:lnTo>
                      <a:pt x="54919" y="274115"/>
                    </a:lnTo>
                    <a:lnTo>
                      <a:pt x="54919" y="328937"/>
                    </a:lnTo>
                    <a:lnTo>
                      <a:pt x="89244" y="328937"/>
                    </a:lnTo>
                    <a:cubicBezTo>
                      <a:pt x="101875" y="328937"/>
                      <a:pt x="112721" y="337435"/>
                      <a:pt x="115879" y="349496"/>
                    </a:cubicBezTo>
                    <a:cubicBezTo>
                      <a:pt x="120410" y="366765"/>
                      <a:pt x="127275" y="383486"/>
                      <a:pt x="136474" y="398974"/>
                    </a:cubicBezTo>
                    <a:cubicBezTo>
                      <a:pt x="142790" y="409801"/>
                      <a:pt x="141142" y="423507"/>
                      <a:pt x="132218" y="432279"/>
                    </a:cubicBezTo>
                    <a:lnTo>
                      <a:pt x="107916" y="456538"/>
                    </a:lnTo>
                    <a:lnTo>
                      <a:pt x="146771" y="495325"/>
                    </a:lnTo>
                    <a:lnTo>
                      <a:pt x="171073" y="471066"/>
                    </a:lnTo>
                    <a:cubicBezTo>
                      <a:pt x="179860" y="462157"/>
                      <a:pt x="193590" y="460512"/>
                      <a:pt x="204436" y="466817"/>
                    </a:cubicBezTo>
                    <a:cubicBezTo>
                      <a:pt x="219951" y="476000"/>
                      <a:pt x="236701" y="482853"/>
                      <a:pt x="254001" y="487376"/>
                    </a:cubicBezTo>
                    <a:cubicBezTo>
                      <a:pt x="266083" y="490528"/>
                      <a:pt x="274595" y="501356"/>
                      <a:pt x="274595" y="513965"/>
                    </a:cubicBezTo>
                    <a:lnTo>
                      <a:pt x="274595" y="548229"/>
                    </a:lnTo>
                    <a:lnTo>
                      <a:pt x="329515" y="548229"/>
                    </a:lnTo>
                    <a:lnTo>
                      <a:pt x="329515" y="513965"/>
                    </a:lnTo>
                    <a:cubicBezTo>
                      <a:pt x="329515" y="501356"/>
                      <a:pt x="338027" y="490528"/>
                      <a:pt x="350109" y="487376"/>
                    </a:cubicBezTo>
                    <a:cubicBezTo>
                      <a:pt x="367409" y="482853"/>
                      <a:pt x="384159" y="476000"/>
                      <a:pt x="399674" y="466817"/>
                    </a:cubicBezTo>
                    <a:cubicBezTo>
                      <a:pt x="410520" y="460512"/>
                      <a:pt x="424250" y="462157"/>
                      <a:pt x="433037" y="471066"/>
                    </a:cubicBezTo>
                    <a:lnTo>
                      <a:pt x="457339" y="495325"/>
                    </a:lnTo>
                    <a:lnTo>
                      <a:pt x="496194" y="456538"/>
                    </a:lnTo>
                    <a:lnTo>
                      <a:pt x="471892" y="432279"/>
                    </a:lnTo>
                    <a:cubicBezTo>
                      <a:pt x="462968" y="423507"/>
                      <a:pt x="461320" y="409801"/>
                      <a:pt x="467636" y="398974"/>
                    </a:cubicBezTo>
                    <a:cubicBezTo>
                      <a:pt x="476835" y="383486"/>
                      <a:pt x="483700" y="366765"/>
                      <a:pt x="488231" y="349496"/>
                    </a:cubicBezTo>
                    <a:cubicBezTo>
                      <a:pt x="491389" y="337435"/>
                      <a:pt x="502235" y="328937"/>
                      <a:pt x="514866" y="328937"/>
                    </a:cubicBezTo>
                    <a:lnTo>
                      <a:pt x="549191" y="328937"/>
                    </a:lnTo>
                    <a:lnTo>
                      <a:pt x="549191" y="274115"/>
                    </a:lnTo>
                    <a:lnTo>
                      <a:pt x="514866" y="274115"/>
                    </a:lnTo>
                    <a:cubicBezTo>
                      <a:pt x="502235" y="274115"/>
                      <a:pt x="491389" y="265617"/>
                      <a:pt x="488231" y="253556"/>
                    </a:cubicBezTo>
                    <a:cubicBezTo>
                      <a:pt x="483700" y="236287"/>
                      <a:pt x="476835" y="219566"/>
                      <a:pt x="467636" y="204078"/>
                    </a:cubicBezTo>
                    <a:cubicBezTo>
                      <a:pt x="461320" y="193251"/>
                      <a:pt x="462968" y="179545"/>
                      <a:pt x="471892" y="170773"/>
                    </a:cubicBezTo>
                    <a:lnTo>
                      <a:pt x="496194" y="146514"/>
                    </a:lnTo>
                    <a:lnTo>
                      <a:pt x="457339" y="107727"/>
                    </a:lnTo>
                    <a:lnTo>
                      <a:pt x="433037" y="131986"/>
                    </a:lnTo>
                    <a:cubicBezTo>
                      <a:pt x="424250" y="140895"/>
                      <a:pt x="410520" y="142540"/>
                      <a:pt x="399674" y="136235"/>
                    </a:cubicBezTo>
                    <a:cubicBezTo>
                      <a:pt x="384159" y="127052"/>
                      <a:pt x="367409" y="120199"/>
                      <a:pt x="350109" y="115676"/>
                    </a:cubicBezTo>
                    <a:cubicBezTo>
                      <a:pt x="338027" y="112524"/>
                      <a:pt x="329515" y="101696"/>
                      <a:pt x="329515" y="89087"/>
                    </a:cubicBezTo>
                    <a:lnTo>
                      <a:pt x="329515" y="54823"/>
                    </a:lnTo>
                    <a:close/>
                    <a:moveTo>
                      <a:pt x="247136" y="0"/>
                    </a:moveTo>
                    <a:lnTo>
                      <a:pt x="356974" y="0"/>
                    </a:lnTo>
                    <a:cubicBezTo>
                      <a:pt x="372077" y="0"/>
                      <a:pt x="384434" y="12335"/>
                      <a:pt x="384434" y="27411"/>
                    </a:cubicBezTo>
                    <a:lnTo>
                      <a:pt x="384434" y="68940"/>
                    </a:lnTo>
                    <a:cubicBezTo>
                      <a:pt x="392672" y="71818"/>
                      <a:pt x="400772" y="75107"/>
                      <a:pt x="408598" y="78945"/>
                    </a:cubicBezTo>
                    <a:lnTo>
                      <a:pt x="437980" y="49615"/>
                    </a:lnTo>
                    <a:cubicBezTo>
                      <a:pt x="443060" y="44407"/>
                      <a:pt x="450062" y="41528"/>
                      <a:pt x="457339" y="41528"/>
                    </a:cubicBezTo>
                    <a:cubicBezTo>
                      <a:pt x="464616" y="41528"/>
                      <a:pt x="471618" y="44407"/>
                      <a:pt x="476835" y="49615"/>
                    </a:cubicBezTo>
                    <a:lnTo>
                      <a:pt x="554408" y="127052"/>
                    </a:lnTo>
                    <a:cubicBezTo>
                      <a:pt x="565255" y="137743"/>
                      <a:pt x="565255" y="155149"/>
                      <a:pt x="554408" y="165839"/>
                    </a:cubicBezTo>
                    <a:lnTo>
                      <a:pt x="525026" y="195170"/>
                    </a:lnTo>
                    <a:cubicBezTo>
                      <a:pt x="528871" y="202982"/>
                      <a:pt x="532166" y="211068"/>
                      <a:pt x="535049" y="219292"/>
                    </a:cubicBezTo>
                    <a:lnTo>
                      <a:pt x="576650" y="219292"/>
                    </a:lnTo>
                    <a:cubicBezTo>
                      <a:pt x="591753" y="219292"/>
                      <a:pt x="604110" y="231627"/>
                      <a:pt x="604110" y="246703"/>
                    </a:cubicBezTo>
                    <a:lnTo>
                      <a:pt x="604110" y="356349"/>
                    </a:lnTo>
                    <a:cubicBezTo>
                      <a:pt x="604110" y="371425"/>
                      <a:pt x="591753" y="383760"/>
                      <a:pt x="576650" y="383760"/>
                    </a:cubicBezTo>
                    <a:lnTo>
                      <a:pt x="535187" y="383760"/>
                    </a:lnTo>
                    <a:cubicBezTo>
                      <a:pt x="532166" y="391984"/>
                      <a:pt x="528871" y="400070"/>
                      <a:pt x="525026" y="407882"/>
                    </a:cubicBezTo>
                    <a:lnTo>
                      <a:pt x="554408" y="437213"/>
                    </a:lnTo>
                    <a:cubicBezTo>
                      <a:pt x="565255" y="447903"/>
                      <a:pt x="565255" y="465309"/>
                      <a:pt x="554408" y="476000"/>
                    </a:cubicBezTo>
                    <a:lnTo>
                      <a:pt x="476835" y="553437"/>
                    </a:lnTo>
                    <a:cubicBezTo>
                      <a:pt x="466126" y="564265"/>
                      <a:pt x="448689" y="564265"/>
                      <a:pt x="437980" y="553437"/>
                    </a:cubicBezTo>
                    <a:lnTo>
                      <a:pt x="408598" y="524107"/>
                    </a:lnTo>
                    <a:cubicBezTo>
                      <a:pt x="400772" y="527945"/>
                      <a:pt x="392672" y="531234"/>
                      <a:pt x="384434" y="534112"/>
                    </a:cubicBezTo>
                    <a:lnTo>
                      <a:pt x="384434" y="575641"/>
                    </a:lnTo>
                    <a:cubicBezTo>
                      <a:pt x="384434" y="590717"/>
                      <a:pt x="372077" y="603052"/>
                      <a:pt x="356974" y="603052"/>
                    </a:cubicBezTo>
                    <a:lnTo>
                      <a:pt x="247136" y="603052"/>
                    </a:lnTo>
                    <a:cubicBezTo>
                      <a:pt x="232033" y="603052"/>
                      <a:pt x="219676" y="590717"/>
                      <a:pt x="219676" y="575641"/>
                    </a:cubicBezTo>
                    <a:lnTo>
                      <a:pt x="219676" y="534112"/>
                    </a:lnTo>
                    <a:cubicBezTo>
                      <a:pt x="211438" y="531234"/>
                      <a:pt x="203338" y="527945"/>
                      <a:pt x="195512" y="524107"/>
                    </a:cubicBezTo>
                    <a:lnTo>
                      <a:pt x="166130" y="553437"/>
                    </a:lnTo>
                    <a:cubicBezTo>
                      <a:pt x="155421" y="564265"/>
                      <a:pt x="137984" y="564265"/>
                      <a:pt x="127275" y="553437"/>
                    </a:cubicBezTo>
                    <a:lnTo>
                      <a:pt x="49702" y="476000"/>
                    </a:lnTo>
                    <a:cubicBezTo>
                      <a:pt x="44484" y="470792"/>
                      <a:pt x="41601" y="463802"/>
                      <a:pt x="41601" y="456538"/>
                    </a:cubicBezTo>
                    <a:cubicBezTo>
                      <a:pt x="41601" y="449274"/>
                      <a:pt x="44484" y="442284"/>
                      <a:pt x="49702" y="437213"/>
                    </a:cubicBezTo>
                    <a:lnTo>
                      <a:pt x="79083" y="407882"/>
                    </a:lnTo>
                    <a:cubicBezTo>
                      <a:pt x="75239" y="400070"/>
                      <a:pt x="71944" y="391984"/>
                      <a:pt x="69061" y="383760"/>
                    </a:cubicBezTo>
                    <a:lnTo>
                      <a:pt x="27460" y="383760"/>
                    </a:lnTo>
                    <a:cubicBezTo>
                      <a:pt x="12357" y="383760"/>
                      <a:pt x="0" y="371425"/>
                      <a:pt x="0" y="356349"/>
                    </a:cubicBezTo>
                    <a:lnTo>
                      <a:pt x="0" y="246703"/>
                    </a:lnTo>
                    <a:cubicBezTo>
                      <a:pt x="0" y="231627"/>
                      <a:pt x="12357" y="219292"/>
                      <a:pt x="27460" y="219292"/>
                    </a:cubicBezTo>
                    <a:lnTo>
                      <a:pt x="69061" y="219292"/>
                    </a:lnTo>
                    <a:cubicBezTo>
                      <a:pt x="71944" y="211068"/>
                      <a:pt x="75239" y="202982"/>
                      <a:pt x="79083" y="195170"/>
                    </a:cubicBezTo>
                    <a:lnTo>
                      <a:pt x="49702" y="165839"/>
                    </a:lnTo>
                    <a:cubicBezTo>
                      <a:pt x="38855" y="155149"/>
                      <a:pt x="38855" y="137743"/>
                      <a:pt x="49702" y="127052"/>
                    </a:cubicBezTo>
                    <a:lnTo>
                      <a:pt x="127275" y="49615"/>
                    </a:lnTo>
                    <a:cubicBezTo>
                      <a:pt x="137984" y="38787"/>
                      <a:pt x="155421" y="38787"/>
                      <a:pt x="166130" y="49615"/>
                    </a:cubicBezTo>
                    <a:lnTo>
                      <a:pt x="195512" y="78945"/>
                    </a:lnTo>
                    <a:cubicBezTo>
                      <a:pt x="203338" y="75107"/>
                      <a:pt x="211438" y="71818"/>
                      <a:pt x="219676" y="68940"/>
                    </a:cubicBezTo>
                    <a:lnTo>
                      <a:pt x="219676" y="27411"/>
                    </a:lnTo>
                    <a:cubicBezTo>
                      <a:pt x="219676" y="12335"/>
                      <a:pt x="232033" y="0"/>
                      <a:pt x="2471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sp>
        <p:nvSpPr>
          <p:cNvPr id="65" name="文本框 64"/>
          <p:cNvSpPr txBox="1"/>
          <p:nvPr/>
        </p:nvSpPr>
        <p:spPr>
          <a:xfrm>
            <a:off x="854498" y="4685665"/>
            <a:ext cx="7209155" cy="1461135"/>
          </a:xfrm>
          <a:prstGeom prst="rect">
            <a:avLst/>
          </a:prstGeom>
          <a:noFill/>
          <a:ln w="9525">
            <a:noFill/>
          </a:ln>
        </p:spPr>
        <p:txBody>
          <a:bodyPr wrap="square">
            <a:spAutoFit/>
          </a:bodyPr>
          <a:p>
            <a:pPr indent="0">
              <a:lnSpc>
                <a:spcPct val="135000"/>
              </a:lnSpc>
              <a:spcBef>
                <a:spcPts val="0"/>
              </a:spcBef>
              <a:spcAft>
                <a:spcPts val="0"/>
              </a:spcAft>
              <a:buFont typeface="Wingdings" panose="05000000000000000000" charset="0"/>
              <a:buNone/>
            </a:pPr>
            <a:endParaRPr lang="zh-CN" b="1">
              <a:solidFill>
                <a:srgbClr val="5584D9"/>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35000"/>
              </a:lnSpc>
              <a:spcBef>
                <a:spcPts val="0"/>
              </a:spcBef>
              <a:spcAft>
                <a:spcPts val="0"/>
              </a:spcAft>
              <a:buFont typeface="Wingdings" panose="05000000000000000000" charset="0"/>
              <a:buChar char="ü"/>
            </a:pPr>
            <a:r>
              <a:rPr lang="zh-CN" sz="1600" b="0">
                <a:latin typeface="微软雅黑" panose="020B0503020204020204" pitchFamily="34" charset="-122"/>
                <a:ea typeface="微软雅黑" panose="020B0503020204020204" pitchFamily="34" charset="-122"/>
                <a:cs typeface="微软雅黑" panose="020B0503020204020204" pitchFamily="34" charset="-122"/>
              </a:rPr>
              <a:t>2021年临沂高新区对“龙头企业”招大引强</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35000"/>
              </a:lnSpc>
              <a:spcBef>
                <a:spcPts val="0"/>
              </a:spcBef>
              <a:spcAft>
                <a:spcPts val="0"/>
              </a:spcAft>
              <a:buFont typeface="Wingdings" panose="05000000000000000000" charset="0"/>
              <a:buChar char="ü"/>
            </a:pPr>
            <a:r>
              <a:rPr lang="zh-CN" sz="1600" b="0">
                <a:latin typeface="微软雅黑" panose="020B0503020204020204" pitchFamily="34" charset="-122"/>
                <a:ea typeface="微软雅黑" panose="020B0503020204020204" pitchFamily="34" charset="-122"/>
                <a:cs typeface="微软雅黑" panose="020B0503020204020204" pitchFamily="34" charset="-122"/>
              </a:rPr>
              <a:t>铁氧体磁芯、功率半导体、集成电路、五金等部件区内企业配套</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35000"/>
              </a:lnSpc>
              <a:spcBef>
                <a:spcPts val="0"/>
              </a:spcBef>
              <a:spcAft>
                <a:spcPts val="0"/>
              </a:spcAft>
              <a:buFont typeface="Wingdings" panose="05000000000000000000" charset="0"/>
              <a:buChar char="ü"/>
            </a:pPr>
            <a:r>
              <a:rPr lang="zh-CN" sz="1600" b="0">
                <a:latin typeface="微软雅黑" panose="020B0503020204020204" pitchFamily="34" charset="-122"/>
                <a:ea typeface="微软雅黑" panose="020B0503020204020204" pitchFamily="34" charset="-122"/>
                <a:cs typeface="微软雅黑" panose="020B0503020204020204" pitchFamily="34" charset="-122"/>
              </a:rPr>
              <a:t>通过大项目产业招商实现了延链补链强链</a:t>
            </a:r>
            <a:endParaRPr lang="zh-CN" altLang="en-US" sz="1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6" name="图片 65"/>
          <p:cNvPicPr>
            <a:picLocks noChangeAspect="1"/>
          </p:cNvPicPr>
          <p:nvPr/>
        </p:nvPicPr>
        <p:blipFill>
          <a:blip r:embed="rId6"/>
          <a:stretch>
            <a:fillRect/>
          </a:stretch>
        </p:blipFill>
        <p:spPr>
          <a:xfrm>
            <a:off x="7376160" y="5521960"/>
            <a:ext cx="1752600" cy="904875"/>
          </a:xfrm>
          <a:prstGeom prst="rect">
            <a:avLst/>
          </a:prstGeom>
          <a:ln>
            <a:solidFill>
              <a:schemeClr val="bg1">
                <a:lumMod val="85000"/>
              </a:schemeClr>
            </a:solidFill>
          </a:ln>
        </p:spPr>
      </p:pic>
      <p:pic>
        <p:nvPicPr>
          <p:cNvPr id="67" name="图片 66"/>
          <p:cNvPicPr>
            <a:picLocks noChangeAspect="1"/>
          </p:cNvPicPr>
          <p:nvPr/>
        </p:nvPicPr>
        <p:blipFill>
          <a:blip r:embed="rId7"/>
          <a:stretch>
            <a:fillRect/>
          </a:stretch>
        </p:blipFill>
        <p:spPr>
          <a:xfrm>
            <a:off x="9228155" y="4967809"/>
            <a:ext cx="1976295" cy="9036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3" presetClass="entr" presetSubtype="288"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strVal val="4/3*#ppt_w"/>
                                          </p:val>
                                        </p:tav>
                                        <p:tav tm="100000">
                                          <p:val>
                                            <p:strVal val="#ppt_w"/>
                                          </p:val>
                                        </p:tav>
                                      </p:tavLst>
                                    </p:anim>
                                    <p:anim calcmode="lin" valueType="num">
                                      <p:cBhvr>
                                        <p:cTn id="11" dur="500" fill="hold"/>
                                        <p:tgtEl>
                                          <p:spTgt spid="62"/>
                                        </p:tgtEl>
                                        <p:attrNameLst>
                                          <p:attrName>ppt_h</p:attrName>
                                        </p:attrNameLst>
                                      </p:cBhvr>
                                      <p:tavLst>
                                        <p:tav tm="0">
                                          <p:val>
                                            <p:strVal val="4/3*#ppt_h"/>
                                          </p:val>
                                        </p:tav>
                                        <p:tav tm="100000">
                                          <p:val>
                                            <p:strVal val="#ppt_h"/>
                                          </p:val>
                                        </p:tav>
                                      </p:tavLst>
                                    </p:anim>
                                  </p:childTnLst>
                                </p:cTn>
                              </p:par>
                              <p:par>
                                <p:cTn id="12" presetID="22" presetClass="entr" presetSubtype="8" fill="hold" grpId="0"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p:cTn id="23" dur="500" fill="hold"/>
                                        <p:tgtEl>
                                          <p:spTgt spid="65"/>
                                        </p:tgtEl>
                                        <p:attrNameLst>
                                          <p:attrName>ppt_w</p:attrName>
                                        </p:attrNameLst>
                                      </p:cBhvr>
                                      <p:tavLst>
                                        <p:tav tm="0">
                                          <p:val>
                                            <p:fltVal val="0"/>
                                          </p:val>
                                        </p:tav>
                                        <p:tav tm="100000">
                                          <p:val>
                                            <p:strVal val="#ppt_w"/>
                                          </p:val>
                                        </p:tav>
                                      </p:tavLst>
                                    </p:anim>
                                    <p:anim calcmode="lin" valueType="num">
                                      <p:cBhvr>
                                        <p:cTn id="24" dur="500" fill="hold"/>
                                        <p:tgtEl>
                                          <p:spTgt spid="65"/>
                                        </p:tgtEl>
                                        <p:attrNameLst>
                                          <p:attrName>ppt_h</p:attrName>
                                        </p:attrNameLst>
                                      </p:cBhvr>
                                      <p:tavLst>
                                        <p:tav tm="0">
                                          <p:val>
                                            <p:fltVal val="0"/>
                                          </p:val>
                                        </p:tav>
                                        <p:tav tm="100000">
                                          <p:val>
                                            <p:strVal val="#ppt_h"/>
                                          </p:val>
                                        </p:tav>
                                      </p:tavLst>
                                    </p:anim>
                                    <p:animEffect transition="in" filter="fade">
                                      <p:cBhvr>
                                        <p:cTn id="25" dur="500"/>
                                        <p:tgtEl>
                                          <p:spTgt spid="65"/>
                                        </p:tgtEl>
                                      </p:cBhvr>
                                    </p:animEffect>
                                  </p:childTnLst>
                                </p:cTn>
                              </p:par>
                              <p:par>
                                <p:cTn id="26" presetID="53" presetClass="entr" presetSubtype="16" fill="hold" nodeType="with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ppt_w</p:attrName>
                                        </p:attrNameLst>
                                      </p:cBhvr>
                                      <p:tavLst>
                                        <p:tav tm="0">
                                          <p:val>
                                            <p:fltVal val="0"/>
                                          </p:val>
                                        </p:tav>
                                        <p:tav tm="100000">
                                          <p:val>
                                            <p:strVal val="#ppt_w"/>
                                          </p:val>
                                        </p:tav>
                                      </p:tavLst>
                                    </p:anim>
                                    <p:anim calcmode="lin" valueType="num">
                                      <p:cBhvr>
                                        <p:cTn id="29" dur="500" fill="hold"/>
                                        <p:tgtEl>
                                          <p:spTgt spid="66"/>
                                        </p:tgtEl>
                                        <p:attrNameLst>
                                          <p:attrName>ppt_h</p:attrName>
                                        </p:attrNameLst>
                                      </p:cBhvr>
                                      <p:tavLst>
                                        <p:tav tm="0">
                                          <p:val>
                                            <p:fltVal val="0"/>
                                          </p:val>
                                        </p:tav>
                                        <p:tav tm="100000">
                                          <p:val>
                                            <p:strVal val="#ppt_h"/>
                                          </p:val>
                                        </p:tav>
                                      </p:tavLst>
                                    </p:anim>
                                    <p:animEffect transition="in" filter="fade">
                                      <p:cBhvr>
                                        <p:cTn id="30" dur="500"/>
                                        <p:tgtEl>
                                          <p:spTgt spid="66"/>
                                        </p:tgtEl>
                                      </p:cBhvr>
                                    </p:animEffect>
                                  </p:childTnLst>
                                </p:cTn>
                              </p:par>
                              <p:par>
                                <p:cTn id="31" presetID="53" presetClass="entr" presetSubtype="16" fill="hold" nodeType="with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p:cTn id="33" dur="500" fill="hold"/>
                                        <p:tgtEl>
                                          <p:spTgt spid="67"/>
                                        </p:tgtEl>
                                        <p:attrNameLst>
                                          <p:attrName>ppt_w</p:attrName>
                                        </p:attrNameLst>
                                      </p:cBhvr>
                                      <p:tavLst>
                                        <p:tav tm="0">
                                          <p:val>
                                            <p:fltVal val="0"/>
                                          </p:val>
                                        </p:tav>
                                        <p:tav tm="100000">
                                          <p:val>
                                            <p:strVal val="#ppt_w"/>
                                          </p:val>
                                        </p:tav>
                                      </p:tavLst>
                                    </p:anim>
                                    <p:anim calcmode="lin" valueType="num">
                                      <p:cBhvr>
                                        <p:cTn id="34" dur="500" fill="hold"/>
                                        <p:tgtEl>
                                          <p:spTgt spid="67"/>
                                        </p:tgtEl>
                                        <p:attrNameLst>
                                          <p:attrName>ppt_h</p:attrName>
                                        </p:attrNameLst>
                                      </p:cBhvr>
                                      <p:tavLst>
                                        <p:tav tm="0">
                                          <p:val>
                                            <p:fltVal val="0"/>
                                          </p:val>
                                        </p:tav>
                                        <p:tav tm="100000">
                                          <p:val>
                                            <p:strVal val="#ppt_h"/>
                                          </p:val>
                                        </p:tav>
                                      </p:tavLst>
                                    </p:anim>
                                    <p:animEffect transition="in" filter="fade">
                                      <p:cBhvr>
                                        <p:cTn id="3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9" name="组合 138"/>
          <p:cNvGrpSpPr/>
          <p:nvPr/>
        </p:nvGrpSpPr>
        <p:grpSpPr>
          <a:xfrm>
            <a:off x="1907540" y="3966845"/>
            <a:ext cx="7998460" cy="153670"/>
            <a:chOff x="3004" y="6247"/>
            <a:chExt cx="12596" cy="242"/>
          </a:xfrm>
        </p:grpSpPr>
        <p:sp>
          <p:nvSpPr>
            <p:cNvPr id="128" name="椭圆 127"/>
            <p:cNvSpPr/>
            <p:nvPr/>
          </p:nvSpPr>
          <p:spPr>
            <a:xfrm rot="5400000">
              <a:off x="5771" y="6247"/>
              <a:ext cx="243" cy="243"/>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ea typeface="微软雅黑" panose="020B0503020204020204" pitchFamily="34" charset="-122"/>
              </a:endParaRPr>
            </a:p>
          </p:txBody>
        </p:sp>
        <p:cxnSp>
          <p:nvCxnSpPr>
            <p:cNvPr id="129" name="直接连接符 128"/>
            <p:cNvCxnSpPr/>
            <p:nvPr/>
          </p:nvCxnSpPr>
          <p:spPr>
            <a:xfrm rot="5400000">
              <a:off x="9302" y="70"/>
              <a:ext cx="0" cy="12597"/>
            </a:xfrm>
            <a:prstGeom prst="line">
              <a:avLst/>
            </a:prstGeom>
            <a:ln w="6350">
              <a:gradFill>
                <a:gsLst>
                  <a:gs pos="0">
                    <a:srgbClr val="232C49"/>
                  </a:gs>
                  <a:gs pos="100000">
                    <a:srgbClr val="232C4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a:xfrm rot="5400000">
              <a:off x="13304" y="6247"/>
              <a:ext cx="243" cy="243"/>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ea typeface="微软雅黑" panose="020B0503020204020204" pitchFamily="34" charset="-122"/>
              </a:endParaRPr>
            </a:p>
          </p:txBody>
        </p:sp>
        <p:sp>
          <p:nvSpPr>
            <p:cNvPr id="138" name="椭圆 137"/>
            <p:cNvSpPr/>
            <p:nvPr/>
          </p:nvSpPr>
          <p:spPr>
            <a:xfrm rot="5400000">
              <a:off x="9492" y="6247"/>
              <a:ext cx="243" cy="243"/>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ea typeface="微软雅黑" panose="020B0503020204020204" pitchFamily="34" charset="-122"/>
              </a:endParaRPr>
            </a:p>
          </p:txBody>
        </p:sp>
      </p:gr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0" name="Rectangle 2"/>
          <p:cNvSpPr>
            <a:spLocks noChangeArrowheads="1"/>
          </p:cNvSpPr>
          <p:nvPr/>
        </p:nvSpPr>
        <p:spPr bwMode="auto">
          <a:xfrm flipH="1">
            <a:off x="6161892" y="1635621"/>
            <a:ext cx="4734640" cy="1790700"/>
          </a:xfrm>
          <a:prstGeom prst="snip2DiagRect">
            <a:avLst/>
          </a:prstGeom>
          <a:blipFill dpi="0" rotWithShape="1">
            <a:blip r:embed="rId1" cstate="print"/>
            <a:srcRect/>
            <a:stretch>
              <a:fillRect/>
            </a:stretch>
          </a:blipFill>
          <a:ln w="9525">
            <a:noFill/>
            <a:miter lim="800000"/>
          </a:ln>
          <a:effectLst>
            <a:outerShdw blurRad="254000" dist="63500" dir="2700000" algn="tl" rotWithShape="0">
              <a:prstClr val="black">
                <a:alpha val="30000"/>
              </a:prstClr>
            </a:outerShdw>
          </a:effectLst>
        </p:spPr>
        <p:txBody>
          <a:bodyPr lIns="91431" tIns="45715" rIns="91431" bIns="45715" anchor="ctr"/>
          <a:lstStyle/>
          <a:p>
            <a:pPr defTabSz="914400">
              <a:defRPr/>
            </a:pPr>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72" name="Oval 4"/>
          <p:cNvSpPr>
            <a:spLocks noChangeArrowheads="1"/>
          </p:cNvSpPr>
          <p:nvPr/>
        </p:nvSpPr>
        <p:spPr bwMode="auto">
          <a:xfrm>
            <a:off x="2172478" y="3687432"/>
            <a:ext cx="698500" cy="701675"/>
          </a:xfrm>
          <a:prstGeom prst="ellipse">
            <a:avLst/>
          </a:prstGeom>
          <a:solidFill>
            <a:srgbClr val="5E6A92"/>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73" name="Oval 12"/>
          <p:cNvSpPr>
            <a:spLocks noChangeArrowheads="1"/>
          </p:cNvSpPr>
          <p:nvPr/>
        </p:nvSpPr>
        <p:spPr bwMode="auto">
          <a:xfrm>
            <a:off x="4527772" y="3687432"/>
            <a:ext cx="700088" cy="701675"/>
          </a:xfrm>
          <a:prstGeom prst="ellipse">
            <a:avLst/>
          </a:prstGeom>
          <a:solidFill>
            <a:srgbClr val="00A4E3"/>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74" name="Oval 14"/>
          <p:cNvSpPr>
            <a:spLocks noChangeArrowheads="1"/>
          </p:cNvSpPr>
          <p:nvPr/>
        </p:nvSpPr>
        <p:spPr bwMode="auto">
          <a:xfrm>
            <a:off x="6884663" y="3687432"/>
            <a:ext cx="698500" cy="701675"/>
          </a:xfrm>
          <a:prstGeom prst="ellipse">
            <a:avLst/>
          </a:prstGeom>
          <a:solidFill>
            <a:srgbClr val="5E6A92"/>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grpSp>
        <p:nvGrpSpPr>
          <p:cNvPr id="76" name="Group 20"/>
          <p:cNvGrpSpPr/>
          <p:nvPr/>
        </p:nvGrpSpPr>
        <p:grpSpPr bwMode="auto">
          <a:xfrm>
            <a:off x="2325671" y="3838243"/>
            <a:ext cx="392112" cy="395288"/>
            <a:chOff x="0" y="0"/>
            <a:chExt cx="401822" cy="404317"/>
          </a:xfrm>
          <a:solidFill>
            <a:schemeClr val="accent2"/>
          </a:solidFill>
        </p:grpSpPr>
        <p:sp>
          <p:nvSpPr>
            <p:cNvPr id="77"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78"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grpSp>
      <p:grpSp>
        <p:nvGrpSpPr>
          <p:cNvPr id="79" name="Group 23"/>
          <p:cNvGrpSpPr/>
          <p:nvPr/>
        </p:nvGrpSpPr>
        <p:grpSpPr bwMode="auto">
          <a:xfrm>
            <a:off x="4688110" y="3885868"/>
            <a:ext cx="379413" cy="330200"/>
            <a:chOff x="0" y="0"/>
            <a:chExt cx="389342" cy="339426"/>
          </a:xfrm>
          <a:solidFill>
            <a:schemeClr val="bg1"/>
          </a:solidFill>
        </p:grpSpPr>
        <p:sp>
          <p:nvSpPr>
            <p:cNvPr id="80"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1"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2"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3"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4"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5"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6"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87" name="Rectangle 117"/>
            <p:cNvSpPr>
              <a:spLocks noChangeArrowheads="1"/>
            </p:cNvSpPr>
            <p:nvPr/>
          </p:nvSpPr>
          <p:spPr bwMode="auto">
            <a:xfrm>
              <a:off x="49916" y="114806"/>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88" name="Rectangle 118"/>
            <p:cNvSpPr>
              <a:spLocks noChangeArrowheads="1"/>
            </p:cNvSpPr>
            <p:nvPr/>
          </p:nvSpPr>
          <p:spPr bwMode="auto">
            <a:xfrm>
              <a:off x="49916" y="15473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89" name="Rectangle 119"/>
            <p:cNvSpPr>
              <a:spLocks noChangeArrowheads="1"/>
            </p:cNvSpPr>
            <p:nvPr/>
          </p:nvSpPr>
          <p:spPr bwMode="auto">
            <a:xfrm>
              <a:off x="49916" y="199662"/>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90" name="Rectangle 120"/>
            <p:cNvSpPr>
              <a:spLocks noChangeArrowheads="1"/>
            </p:cNvSpPr>
            <p:nvPr/>
          </p:nvSpPr>
          <p:spPr bwMode="auto">
            <a:xfrm>
              <a:off x="49916" y="242091"/>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grpSp>
      <p:grpSp>
        <p:nvGrpSpPr>
          <p:cNvPr id="111" name="Group 54"/>
          <p:cNvGrpSpPr/>
          <p:nvPr/>
        </p:nvGrpSpPr>
        <p:grpSpPr bwMode="auto">
          <a:xfrm>
            <a:off x="7087863" y="3893807"/>
            <a:ext cx="292100" cy="379412"/>
            <a:chOff x="0" y="0"/>
            <a:chExt cx="299494" cy="389342"/>
          </a:xfrm>
          <a:solidFill>
            <a:schemeClr val="accent2"/>
          </a:solidFill>
        </p:grpSpPr>
        <p:sp>
          <p:nvSpPr>
            <p:cNvPr id="112"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sp>
          <p:nvSpPr>
            <p:cNvPr id="113"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425">
                <a:latin typeface="微软雅黑" panose="020B0503020204020204" pitchFamily="34" charset="-122"/>
                <a:ea typeface="微软雅黑" panose="020B0503020204020204" pitchFamily="34" charset="-122"/>
              </a:endParaRPr>
            </a:p>
          </p:txBody>
        </p:sp>
      </p:grpSp>
      <p:sp>
        <p:nvSpPr>
          <p:cNvPr id="114" name="剪去对角的矩形 113"/>
          <p:cNvSpPr/>
          <p:nvPr/>
        </p:nvSpPr>
        <p:spPr>
          <a:xfrm>
            <a:off x="1263514" y="1710235"/>
            <a:ext cx="4804725" cy="1735139"/>
          </a:xfrm>
          <a:prstGeom prst="snip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400">
              <a:defRPr/>
            </a:pPr>
            <a:endParaRPr lang="zh-CN" altLang="en-US" sz="1425">
              <a:solidFill>
                <a:srgbClr val="007FDE"/>
              </a:solidFill>
              <a:latin typeface="微软雅黑" panose="020B0503020204020204" pitchFamily="34" charset="-122"/>
              <a:ea typeface="微软雅黑" panose="020B0503020204020204" pitchFamily="34" charset="-122"/>
            </a:endParaRPr>
          </a:p>
        </p:txBody>
      </p:sp>
      <p:sp>
        <p:nvSpPr>
          <p:cNvPr id="115" name="矩形 104"/>
          <p:cNvSpPr>
            <a:spLocks noChangeArrowheads="1"/>
          </p:cNvSpPr>
          <p:nvPr/>
        </p:nvSpPr>
        <p:spPr bwMode="auto">
          <a:xfrm>
            <a:off x="3351374" y="2126421"/>
            <a:ext cx="2226310" cy="44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3" tIns="45711" rIns="91423" bIns="45711">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r" eaLnBrk="1" hangingPunct="1"/>
            <a:r>
              <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济北经济开发区</a:t>
            </a:r>
            <a:endParaRPr lang="zh-CN" altLang="en-US" sz="2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7" name="组合 126"/>
          <p:cNvGrpSpPr/>
          <p:nvPr/>
        </p:nvGrpSpPr>
        <p:grpSpPr>
          <a:xfrm>
            <a:off x="9241790" y="3732530"/>
            <a:ext cx="697230" cy="701040"/>
            <a:chOff x="14554" y="5878"/>
            <a:chExt cx="1098" cy="1104"/>
          </a:xfrm>
        </p:grpSpPr>
        <p:sp>
          <p:nvSpPr>
            <p:cNvPr id="126" name="Oval 16"/>
            <p:cNvSpPr>
              <a:spLocks noChangeArrowheads="1"/>
            </p:cNvSpPr>
            <p:nvPr/>
          </p:nvSpPr>
          <p:spPr bwMode="auto">
            <a:xfrm>
              <a:off x="14554" y="5878"/>
              <a:ext cx="1098" cy="1105"/>
            </a:xfrm>
            <a:prstGeom prst="ellipse">
              <a:avLst/>
            </a:prstGeom>
            <a:solidFill>
              <a:srgbClr val="00A4E3"/>
            </a:solidFill>
            <a:ln>
              <a:noFill/>
            </a:ln>
            <a:effectLst>
              <a:outerShdw blurRad="254000" dist="63500" dir="2700000" algn="tl" rotWithShape="0">
                <a:prstClr val="black">
                  <a:alpha val="30000"/>
                </a:prstClr>
              </a:outerShdw>
            </a:effectLst>
          </p:spPr>
          <p:txBody>
            <a:bodyPr lIns="91431" tIns="45715" rIns="91431" bIns="45715" anchor="ct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sp>
          <p:nvSpPr>
            <p:cNvPr id="125" name="4nlh8QB1QSAJ66jOval 16"/>
            <p:cNvSpPr>
              <a:spLocks noChangeArrowheads="1"/>
            </p:cNvSpPr>
            <p:nvPr/>
          </p:nvSpPr>
          <p:spPr bwMode="auto">
            <a:xfrm>
              <a:off x="14646" y="6180"/>
              <a:ext cx="913" cy="501"/>
            </a:xfrm>
            <a:custGeom>
              <a:avLst/>
              <a:gdLst>
                <a:gd name="T0" fmla="*/ 5533 w 6067"/>
                <a:gd name="T1" fmla="*/ 0 h 3333"/>
                <a:gd name="T2" fmla="*/ 5000 w 6067"/>
                <a:gd name="T3" fmla="*/ 533 h 3333"/>
                <a:gd name="T4" fmla="*/ 5042 w 6067"/>
                <a:gd name="T5" fmla="*/ 741 h 3333"/>
                <a:gd name="T6" fmla="*/ 3925 w 6067"/>
                <a:gd name="T7" fmla="*/ 1859 h 3333"/>
                <a:gd name="T8" fmla="*/ 3717 w 6067"/>
                <a:gd name="T9" fmla="*/ 1816 h 3333"/>
                <a:gd name="T10" fmla="*/ 3508 w 6067"/>
                <a:gd name="T11" fmla="*/ 1859 h 3333"/>
                <a:gd name="T12" fmla="*/ 2841 w 6067"/>
                <a:gd name="T13" fmla="*/ 1191 h 3333"/>
                <a:gd name="T14" fmla="*/ 2883 w 6067"/>
                <a:gd name="T15" fmla="*/ 983 h 3333"/>
                <a:gd name="T16" fmla="*/ 2350 w 6067"/>
                <a:gd name="T17" fmla="*/ 450 h 3333"/>
                <a:gd name="T18" fmla="*/ 1817 w 6067"/>
                <a:gd name="T19" fmla="*/ 983 h 3333"/>
                <a:gd name="T20" fmla="*/ 1859 w 6067"/>
                <a:gd name="T21" fmla="*/ 1191 h 3333"/>
                <a:gd name="T22" fmla="*/ 742 w 6067"/>
                <a:gd name="T23" fmla="*/ 2308 h 3333"/>
                <a:gd name="T24" fmla="*/ 533 w 6067"/>
                <a:gd name="T25" fmla="*/ 2266 h 3333"/>
                <a:gd name="T26" fmla="*/ 0 w 6067"/>
                <a:gd name="T27" fmla="*/ 2800 h 3333"/>
                <a:gd name="T28" fmla="*/ 533 w 6067"/>
                <a:gd name="T29" fmla="*/ 3333 h 3333"/>
                <a:gd name="T30" fmla="*/ 1067 w 6067"/>
                <a:gd name="T31" fmla="*/ 2800 h 3333"/>
                <a:gd name="T32" fmla="*/ 1024 w 6067"/>
                <a:gd name="T33" fmla="*/ 2591 h 3333"/>
                <a:gd name="T34" fmla="*/ 2142 w 6067"/>
                <a:gd name="T35" fmla="*/ 1474 h 3333"/>
                <a:gd name="T36" fmla="*/ 2350 w 6067"/>
                <a:gd name="T37" fmla="*/ 1516 h 3333"/>
                <a:gd name="T38" fmla="*/ 2558 w 6067"/>
                <a:gd name="T39" fmla="*/ 1474 h 3333"/>
                <a:gd name="T40" fmla="*/ 3226 w 6067"/>
                <a:gd name="T41" fmla="*/ 2141 h 3333"/>
                <a:gd name="T42" fmla="*/ 3183 w 6067"/>
                <a:gd name="T43" fmla="*/ 2350 h 3333"/>
                <a:gd name="T44" fmla="*/ 3717 w 6067"/>
                <a:gd name="T45" fmla="*/ 2883 h 3333"/>
                <a:gd name="T46" fmla="*/ 4250 w 6067"/>
                <a:gd name="T47" fmla="*/ 2350 h 3333"/>
                <a:gd name="T48" fmla="*/ 4208 w 6067"/>
                <a:gd name="T49" fmla="*/ 2141 h 3333"/>
                <a:gd name="T50" fmla="*/ 5325 w 6067"/>
                <a:gd name="T51" fmla="*/ 1024 h 3333"/>
                <a:gd name="T52" fmla="*/ 5533 w 6067"/>
                <a:gd name="T53" fmla="*/ 1066 h 3333"/>
                <a:gd name="T54" fmla="*/ 6067 w 6067"/>
                <a:gd name="T55" fmla="*/ 533 h 3333"/>
                <a:gd name="T56" fmla="*/ 5533 w 6067"/>
                <a:gd name="T57" fmla="*/ 0 h 3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67" h="3333">
                  <a:moveTo>
                    <a:pt x="5533" y="0"/>
                  </a:moveTo>
                  <a:cubicBezTo>
                    <a:pt x="5239" y="0"/>
                    <a:pt x="5000" y="239"/>
                    <a:pt x="5000" y="533"/>
                  </a:cubicBezTo>
                  <a:cubicBezTo>
                    <a:pt x="5000" y="607"/>
                    <a:pt x="5015" y="677"/>
                    <a:pt x="5042" y="741"/>
                  </a:cubicBezTo>
                  <a:lnTo>
                    <a:pt x="3925" y="1859"/>
                  </a:lnTo>
                  <a:cubicBezTo>
                    <a:pt x="3861" y="1831"/>
                    <a:pt x="3791" y="1816"/>
                    <a:pt x="3717" y="1816"/>
                  </a:cubicBezTo>
                  <a:cubicBezTo>
                    <a:pt x="3643" y="1816"/>
                    <a:pt x="3572" y="1831"/>
                    <a:pt x="3508" y="1859"/>
                  </a:cubicBezTo>
                  <a:lnTo>
                    <a:pt x="2841" y="1191"/>
                  </a:lnTo>
                  <a:cubicBezTo>
                    <a:pt x="2868" y="1127"/>
                    <a:pt x="2883" y="1057"/>
                    <a:pt x="2883" y="983"/>
                  </a:cubicBezTo>
                  <a:cubicBezTo>
                    <a:pt x="2883" y="688"/>
                    <a:pt x="2644" y="450"/>
                    <a:pt x="2350" y="450"/>
                  </a:cubicBezTo>
                  <a:cubicBezTo>
                    <a:pt x="2055" y="450"/>
                    <a:pt x="1817" y="688"/>
                    <a:pt x="1817" y="983"/>
                  </a:cubicBezTo>
                  <a:cubicBezTo>
                    <a:pt x="1817" y="1057"/>
                    <a:pt x="1832" y="1127"/>
                    <a:pt x="1859" y="1191"/>
                  </a:cubicBezTo>
                  <a:lnTo>
                    <a:pt x="742" y="2308"/>
                  </a:lnTo>
                  <a:cubicBezTo>
                    <a:pt x="678" y="2281"/>
                    <a:pt x="607" y="2266"/>
                    <a:pt x="533" y="2266"/>
                  </a:cubicBezTo>
                  <a:cubicBezTo>
                    <a:pt x="239" y="2266"/>
                    <a:pt x="0" y="2505"/>
                    <a:pt x="0" y="2800"/>
                  </a:cubicBezTo>
                  <a:cubicBezTo>
                    <a:pt x="0" y="3094"/>
                    <a:pt x="239" y="3333"/>
                    <a:pt x="533" y="3333"/>
                  </a:cubicBezTo>
                  <a:cubicBezTo>
                    <a:pt x="828" y="3333"/>
                    <a:pt x="1067" y="3094"/>
                    <a:pt x="1067" y="2800"/>
                  </a:cubicBezTo>
                  <a:cubicBezTo>
                    <a:pt x="1067" y="2726"/>
                    <a:pt x="1052" y="2655"/>
                    <a:pt x="1024" y="2591"/>
                  </a:cubicBezTo>
                  <a:lnTo>
                    <a:pt x="2142" y="1474"/>
                  </a:lnTo>
                  <a:cubicBezTo>
                    <a:pt x="2206" y="1501"/>
                    <a:pt x="2276" y="1516"/>
                    <a:pt x="2350" y="1516"/>
                  </a:cubicBezTo>
                  <a:cubicBezTo>
                    <a:pt x="2424" y="1516"/>
                    <a:pt x="2494" y="1501"/>
                    <a:pt x="2558" y="1474"/>
                  </a:cubicBezTo>
                  <a:lnTo>
                    <a:pt x="3226" y="2141"/>
                  </a:lnTo>
                  <a:cubicBezTo>
                    <a:pt x="3198" y="2205"/>
                    <a:pt x="3183" y="2276"/>
                    <a:pt x="3183" y="2350"/>
                  </a:cubicBezTo>
                  <a:cubicBezTo>
                    <a:pt x="3183" y="2644"/>
                    <a:pt x="3422" y="2883"/>
                    <a:pt x="3717" y="2883"/>
                  </a:cubicBezTo>
                  <a:cubicBezTo>
                    <a:pt x="4011" y="2883"/>
                    <a:pt x="4250" y="2644"/>
                    <a:pt x="4250" y="2350"/>
                  </a:cubicBezTo>
                  <a:cubicBezTo>
                    <a:pt x="4250" y="2276"/>
                    <a:pt x="4235" y="2205"/>
                    <a:pt x="4208" y="2141"/>
                  </a:cubicBezTo>
                  <a:lnTo>
                    <a:pt x="5325" y="1024"/>
                  </a:lnTo>
                  <a:cubicBezTo>
                    <a:pt x="5389" y="1051"/>
                    <a:pt x="5459" y="1066"/>
                    <a:pt x="5533" y="1066"/>
                  </a:cubicBezTo>
                  <a:cubicBezTo>
                    <a:pt x="5828" y="1066"/>
                    <a:pt x="6067" y="828"/>
                    <a:pt x="6067" y="533"/>
                  </a:cubicBezTo>
                  <a:cubicBezTo>
                    <a:pt x="6067" y="239"/>
                    <a:pt x="5828" y="0"/>
                    <a:pt x="5533" y="0"/>
                  </a:cubicBezTo>
                  <a:close/>
                </a:path>
              </a:pathLst>
            </a:custGeom>
            <a:solidFill>
              <a:schemeClr val="bg1"/>
            </a:solidFill>
            <a:ln>
              <a:noFill/>
            </a:ln>
            <a:effectLst/>
          </p:spPr>
          <p:txBody>
            <a:bodyPr lIns="91431" tIns="45715" rIns="91431" bIns="45715" anchor="ct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eaLnBrk="1" hangingPunct="1"/>
              <a:endParaRPr lang="zh-CN" altLang="en-US" sz="3200">
                <a:solidFill>
                  <a:srgbClr val="F2F2F2"/>
                </a:solidFill>
                <a:latin typeface="微软雅黑" panose="020B0503020204020204" pitchFamily="34" charset="-122"/>
                <a:ea typeface="微软雅黑" panose="020B0503020204020204" pitchFamily="34" charset="-122"/>
                <a:sym typeface="Calibri" panose="020F0502020204030204" charset="0"/>
              </a:endParaRPr>
            </a:p>
          </p:txBody>
        </p:sp>
      </p:grpSp>
      <p:sp>
        <p:nvSpPr>
          <p:cNvPr id="116" name="矩形 47"/>
          <p:cNvSpPr>
            <a:spLocks noChangeArrowheads="1"/>
          </p:cNvSpPr>
          <p:nvPr/>
        </p:nvSpPr>
        <p:spPr bwMode="auto">
          <a:xfrm>
            <a:off x="2105821" y="2558156"/>
            <a:ext cx="3471863"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3" tIns="45711" rIns="91423" bIns="45711">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r" eaLnBrk="1" hangingPunct="1">
              <a:lnSpc>
                <a:spcPct val="120000"/>
              </a:lnSpc>
            </a:pP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利用特色园区搭建招商平台</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TextBox 11"/>
          <p:cNvSpPr txBox="1">
            <a:spLocks noChangeArrowheads="1"/>
          </p:cNvSpPr>
          <p:nvPr/>
        </p:nvSpPr>
        <p:spPr bwMode="auto">
          <a:xfrm flipH="1">
            <a:off x="1489727" y="5070157"/>
            <a:ext cx="2064000" cy="46037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成立项目包挂专班</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118" name="TextBox 11"/>
          <p:cNvSpPr txBox="1">
            <a:spLocks noChangeArrowheads="1"/>
          </p:cNvSpPr>
          <p:nvPr/>
        </p:nvSpPr>
        <p:spPr bwMode="auto">
          <a:xfrm flipH="1">
            <a:off x="1435878" y="4677163"/>
            <a:ext cx="2171700" cy="37846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rgbClr val="C00000"/>
              </a:buClr>
              <a:defRPr/>
            </a:pPr>
            <a:r>
              <a:rPr lang="zh-CN" altLang="en-US" sz="1865" b="1" kern="0" dirty="0">
                <a:solidFill>
                  <a:schemeClr val="tx1">
                    <a:lumMod val="65000"/>
                    <a:lumOff val="35000"/>
                  </a:schemeClr>
                </a:solidFill>
                <a:latin typeface="+mn-lt"/>
                <a:ea typeface="微软雅黑" panose="020B0503020204020204" pitchFamily="34" charset="-122"/>
                <a:cs typeface="+mn-ea"/>
                <a:sym typeface="+mn-lt"/>
              </a:rPr>
              <a:t>以商招商</a:t>
            </a:r>
            <a:endParaRPr lang="zh-CN" altLang="en-US" sz="1865"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119" name="TextBox 11"/>
          <p:cNvSpPr txBox="1">
            <a:spLocks noChangeArrowheads="1"/>
          </p:cNvSpPr>
          <p:nvPr/>
        </p:nvSpPr>
        <p:spPr bwMode="auto">
          <a:xfrm flipH="1">
            <a:off x="3845816" y="5070157"/>
            <a:ext cx="2064000" cy="119888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在建项目</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拟开工及扩建项目</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储备项目</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120" name="TextBox 11"/>
          <p:cNvSpPr txBox="1">
            <a:spLocks noChangeArrowheads="1"/>
          </p:cNvSpPr>
          <p:nvPr/>
        </p:nvSpPr>
        <p:spPr bwMode="auto">
          <a:xfrm flipH="1">
            <a:off x="3791967" y="4677163"/>
            <a:ext cx="2171700" cy="37846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rgbClr val="C00000"/>
              </a:buClr>
              <a:defRPr/>
            </a:pPr>
            <a:r>
              <a:rPr lang="zh-CN" altLang="en-US" sz="1865" b="1" kern="0" dirty="0">
                <a:solidFill>
                  <a:schemeClr val="tx1">
                    <a:lumMod val="65000"/>
                    <a:lumOff val="35000"/>
                  </a:schemeClr>
                </a:solidFill>
                <a:latin typeface="+mn-lt"/>
                <a:ea typeface="微软雅黑" panose="020B0503020204020204" pitchFamily="34" charset="-122"/>
                <a:cs typeface="+mn-ea"/>
                <a:sym typeface="+mn-lt"/>
              </a:rPr>
              <a:t>三套台账</a:t>
            </a:r>
            <a:endParaRPr lang="zh-CN" altLang="en-US" sz="1865"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121" name="TextBox 11"/>
          <p:cNvSpPr txBox="1">
            <a:spLocks noChangeArrowheads="1"/>
          </p:cNvSpPr>
          <p:nvPr/>
        </p:nvSpPr>
        <p:spPr bwMode="auto">
          <a:xfrm flipH="1">
            <a:off x="6201912" y="5070157"/>
            <a:ext cx="2064000" cy="82994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落实班子成员和具体负责人包挂责任</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122" name="TextBox 11"/>
          <p:cNvSpPr txBox="1">
            <a:spLocks noChangeArrowheads="1"/>
          </p:cNvSpPr>
          <p:nvPr/>
        </p:nvSpPr>
        <p:spPr bwMode="auto">
          <a:xfrm flipH="1">
            <a:off x="6148063" y="4677163"/>
            <a:ext cx="2171700" cy="37846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rgbClr val="C00000"/>
              </a:buClr>
              <a:defRPr/>
            </a:pPr>
            <a:r>
              <a:rPr lang="zh-CN" altLang="en-US" sz="1865" b="1" kern="0" dirty="0">
                <a:solidFill>
                  <a:schemeClr val="tx1">
                    <a:lumMod val="65000"/>
                    <a:lumOff val="35000"/>
                  </a:schemeClr>
                </a:solidFill>
                <a:latin typeface="+mn-lt"/>
                <a:ea typeface="微软雅黑" panose="020B0503020204020204" pitchFamily="34" charset="-122"/>
                <a:cs typeface="+mn-ea"/>
                <a:sym typeface="+mn-lt"/>
              </a:rPr>
              <a:t>重点服务</a:t>
            </a:r>
            <a:endParaRPr lang="zh-CN" altLang="en-US" sz="1865" b="1" kern="0" dirty="0">
              <a:solidFill>
                <a:schemeClr val="tx1">
                  <a:lumMod val="65000"/>
                  <a:lumOff val="35000"/>
                </a:schemeClr>
              </a:solidFill>
              <a:latin typeface="+mn-lt"/>
              <a:ea typeface="微软雅黑" panose="020B0503020204020204" pitchFamily="34" charset="-122"/>
              <a:cs typeface="+mn-ea"/>
              <a:sym typeface="+mn-lt"/>
            </a:endParaRPr>
          </a:p>
        </p:txBody>
      </p:sp>
      <p:sp>
        <p:nvSpPr>
          <p:cNvPr id="123" name="TextBox 11"/>
          <p:cNvSpPr txBox="1">
            <a:spLocks noChangeArrowheads="1"/>
          </p:cNvSpPr>
          <p:nvPr/>
        </p:nvSpPr>
        <p:spPr bwMode="auto">
          <a:xfrm flipH="1">
            <a:off x="8557973" y="5070157"/>
            <a:ext cx="2064000" cy="82994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全方位主动对接</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a:p>
            <a:pPr lvl="0" algn="ctr" eaLnBrk="1" hangingPunct="1">
              <a:lnSpc>
                <a:spcPct val="150000"/>
              </a:lnSpc>
              <a:defRPr/>
            </a:pPr>
            <a:r>
              <a:rPr lang="zh-CN" altLang="en-US" sz="1600" b="1" dirty="0">
                <a:solidFill>
                  <a:schemeClr val="bg1">
                    <a:lumMod val="50000"/>
                  </a:schemeClr>
                </a:solidFill>
                <a:latin typeface="Arial" panose="020B0604020202020204"/>
                <a:ea typeface="微软雅黑" panose="020B0503020204020204" pitchFamily="34" charset="-122"/>
                <a:cs typeface="+mn-ea"/>
                <a:sym typeface="+mn-lt"/>
              </a:rPr>
              <a:t>一对一制定措施</a:t>
            </a:r>
            <a:endParaRPr lang="zh-CN" altLang="en-US" sz="1600" b="1"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124" name="TextBox 11"/>
          <p:cNvSpPr txBox="1">
            <a:spLocks noChangeArrowheads="1"/>
          </p:cNvSpPr>
          <p:nvPr/>
        </p:nvSpPr>
        <p:spPr bwMode="auto">
          <a:xfrm flipH="1">
            <a:off x="8504125" y="4677163"/>
            <a:ext cx="2171700" cy="37846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rgbClr val="C00000"/>
              </a:buClr>
              <a:defRPr/>
            </a:pPr>
            <a:r>
              <a:rPr lang="zh-CN" altLang="en-US" sz="1865" b="1" kern="0" dirty="0">
                <a:solidFill>
                  <a:schemeClr val="tx1">
                    <a:lumMod val="65000"/>
                    <a:lumOff val="35000"/>
                  </a:schemeClr>
                </a:solidFill>
                <a:latin typeface="+mn-lt"/>
                <a:ea typeface="微软雅黑" panose="020B0503020204020204" pitchFamily="34" charset="-122"/>
                <a:cs typeface="+mn-ea"/>
                <a:sym typeface="+mn-lt"/>
              </a:rPr>
              <a:t>提速增效</a:t>
            </a:r>
            <a:endParaRPr lang="zh-CN" altLang="en-US" sz="1865" b="1" kern="0" dirty="0">
              <a:solidFill>
                <a:schemeClr val="tx1">
                  <a:lumMod val="65000"/>
                  <a:lumOff val="35000"/>
                </a:schemeClr>
              </a:solidFill>
              <a:latin typeface="+mn-lt"/>
              <a:ea typeface="微软雅黑" panose="020B0503020204020204" pitchFamily="34" charset="-122"/>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500" fill="hold"/>
                                        <p:tgtEl>
                                          <p:spTgt spid="114"/>
                                        </p:tgtEl>
                                        <p:attrNameLst>
                                          <p:attrName>ppt_x</p:attrName>
                                        </p:attrNameLst>
                                      </p:cBhvr>
                                      <p:tavLst>
                                        <p:tav tm="0">
                                          <p:val>
                                            <p:strVal val="1+#ppt_w/2"/>
                                          </p:val>
                                        </p:tav>
                                        <p:tav tm="100000">
                                          <p:val>
                                            <p:strVal val="#ppt_x"/>
                                          </p:val>
                                        </p:tav>
                                      </p:tavLst>
                                    </p:anim>
                                    <p:anim calcmode="lin" valueType="num">
                                      <p:cBhvr additive="base">
                                        <p:cTn id="13" dur="500" fill="hold"/>
                                        <p:tgtEl>
                                          <p:spTgt spid="1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wipe(right)">
                                      <p:cBhvr>
                                        <p:cTn id="17" dur="300"/>
                                        <p:tgtEl>
                                          <p:spTgt spid="115"/>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randombar(horizontal)">
                                      <p:cBhvr>
                                        <p:cTn id="21" dur="300"/>
                                        <p:tgtEl>
                                          <p:spTgt spid="116"/>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wheel(1)">
                                      <p:cBhvr>
                                        <p:cTn id="25" dur="500"/>
                                        <p:tgtEl>
                                          <p:spTgt spid="7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wheel(1)">
                                      <p:cBhvr>
                                        <p:cTn id="28" dur="500"/>
                                        <p:tgtEl>
                                          <p:spTgt spid="73"/>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heel(1)">
                                      <p:cBhvr>
                                        <p:cTn id="31" dur="500"/>
                                        <p:tgtEl>
                                          <p:spTgt spid="74"/>
                                        </p:tgtEl>
                                      </p:cBhvr>
                                    </p:animEffect>
                                  </p:childTnLst>
                                </p:cTn>
                              </p:par>
                              <p:par>
                                <p:cTn id="32" presetID="21" presetClass="entr" presetSubtype="1"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heel(1)">
                                      <p:cBhvr>
                                        <p:cTn id="34" dur="500"/>
                                        <p:tgtEl>
                                          <p:spTgt spid="76"/>
                                        </p:tgtEl>
                                      </p:cBhvr>
                                    </p:animEffect>
                                  </p:childTnLst>
                                </p:cTn>
                              </p:par>
                              <p:par>
                                <p:cTn id="35" presetID="21" presetClass="entr" presetSubtype="1"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heel(1)">
                                      <p:cBhvr>
                                        <p:cTn id="37" dur="500"/>
                                        <p:tgtEl>
                                          <p:spTgt spid="79"/>
                                        </p:tgtEl>
                                      </p:cBhvr>
                                    </p:animEffect>
                                  </p:childTnLst>
                                </p:cTn>
                              </p:par>
                              <p:par>
                                <p:cTn id="38" presetID="21" presetClass="entr" presetSubtype="1" fill="hold" nodeType="with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wheel(1)">
                                      <p:cBhvr>
                                        <p:cTn id="40" dur="500"/>
                                        <p:tgtEl>
                                          <p:spTgt spid="111"/>
                                        </p:tgtEl>
                                      </p:cBhvr>
                                    </p:animEffect>
                                  </p:childTnLst>
                                </p:cTn>
                              </p:par>
                              <p:par>
                                <p:cTn id="41" presetID="47" presetClass="entr" presetSubtype="0" fill="hold" grpId="0" nodeType="withEffect">
                                  <p:stCondLst>
                                    <p:cond delay="300"/>
                                  </p:stCondLst>
                                  <p:childTnLst>
                                    <p:set>
                                      <p:cBhvr>
                                        <p:cTn id="42" dur="1" fill="hold">
                                          <p:stCondLst>
                                            <p:cond delay="0"/>
                                          </p:stCondLst>
                                        </p:cTn>
                                        <p:tgtEl>
                                          <p:spTgt spid="118"/>
                                        </p:tgtEl>
                                        <p:attrNameLst>
                                          <p:attrName>style.visibility</p:attrName>
                                        </p:attrNameLst>
                                      </p:cBhvr>
                                      <p:to>
                                        <p:strVal val="visible"/>
                                      </p:to>
                                    </p:set>
                                    <p:animEffect transition="in" filter="fade">
                                      <p:cBhvr>
                                        <p:cTn id="43" dur="1000"/>
                                        <p:tgtEl>
                                          <p:spTgt spid="118"/>
                                        </p:tgtEl>
                                      </p:cBhvr>
                                    </p:animEffect>
                                    <p:anim calcmode="lin" valueType="num">
                                      <p:cBhvr>
                                        <p:cTn id="44" dur="1000" fill="hold"/>
                                        <p:tgtEl>
                                          <p:spTgt spid="118"/>
                                        </p:tgtEl>
                                        <p:attrNameLst>
                                          <p:attrName>ppt_x</p:attrName>
                                        </p:attrNameLst>
                                      </p:cBhvr>
                                      <p:tavLst>
                                        <p:tav tm="0">
                                          <p:val>
                                            <p:strVal val="#ppt_x"/>
                                          </p:val>
                                        </p:tav>
                                        <p:tav tm="100000">
                                          <p:val>
                                            <p:strVal val="#ppt_x"/>
                                          </p:val>
                                        </p:tav>
                                      </p:tavLst>
                                    </p:anim>
                                    <p:anim calcmode="lin" valueType="num">
                                      <p:cBhvr>
                                        <p:cTn id="45" dur="1000" fill="hold"/>
                                        <p:tgtEl>
                                          <p:spTgt spid="118"/>
                                        </p:tgtEl>
                                        <p:attrNameLst>
                                          <p:attrName>ppt_y</p:attrName>
                                        </p:attrNameLst>
                                      </p:cBhvr>
                                      <p:tavLst>
                                        <p:tav tm="0">
                                          <p:val>
                                            <p:strVal val="#ppt_y-.1"/>
                                          </p:val>
                                        </p:tav>
                                        <p:tav tm="100000">
                                          <p:val>
                                            <p:strVal val="#ppt_y"/>
                                          </p:val>
                                        </p:tav>
                                      </p:tavLst>
                                    </p:anim>
                                  </p:childTnLst>
                                </p:cTn>
                              </p:par>
                              <p:par>
                                <p:cTn id="46" presetID="22" presetClass="entr" presetSubtype="8" fill="hold" grpId="0" nodeType="withEffect">
                                  <p:stCondLst>
                                    <p:cond delay="750"/>
                                  </p:stCondLst>
                                  <p:childTnLst>
                                    <p:set>
                                      <p:cBhvr>
                                        <p:cTn id="47" dur="1" fill="hold">
                                          <p:stCondLst>
                                            <p:cond delay="0"/>
                                          </p:stCondLst>
                                        </p:cTn>
                                        <p:tgtEl>
                                          <p:spTgt spid="117"/>
                                        </p:tgtEl>
                                        <p:attrNameLst>
                                          <p:attrName>style.visibility</p:attrName>
                                        </p:attrNameLst>
                                      </p:cBhvr>
                                      <p:to>
                                        <p:strVal val="visible"/>
                                      </p:to>
                                    </p:set>
                                    <p:animEffect transition="in" filter="wipe(left)">
                                      <p:cBhvr>
                                        <p:cTn id="48" dur="1000"/>
                                        <p:tgtEl>
                                          <p:spTgt spid="117"/>
                                        </p:tgtEl>
                                      </p:cBhvr>
                                    </p:animEffect>
                                  </p:childTnLst>
                                </p:cTn>
                              </p:par>
                              <p:par>
                                <p:cTn id="49" presetID="47" presetClass="entr" presetSubtype="0" fill="hold" grpId="0" nodeType="withEffect">
                                  <p:stCondLst>
                                    <p:cond delay="300"/>
                                  </p:stCondLst>
                                  <p:childTnLst>
                                    <p:set>
                                      <p:cBhvr>
                                        <p:cTn id="50" dur="1" fill="hold">
                                          <p:stCondLst>
                                            <p:cond delay="0"/>
                                          </p:stCondLst>
                                        </p:cTn>
                                        <p:tgtEl>
                                          <p:spTgt spid="120"/>
                                        </p:tgtEl>
                                        <p:attrNameLst>
                                          <p:attrName>style.visibility</p:attrName>
                                        </p:attrNameLst>
                                      </p:cBhvr>
                                      <p:to>
                                        <p:strVal val="visible"/>
                                      </p:to>
                                    </p:set>
                                    <p:animEffect transition="in" filter="fade">
                                      <p:cBhvr>
                                        <p:cTn id="51" dur="1000"/>
                                        <p:tgtEl>
                                          <p:spTgt spid="120"/>
                                        </p:tgtEl>
                                      </p:cBhvr>
                                    </p:animEffect>
                                    <p:anim calcmode="lin" valueType="num">
                                      <p:cBhvr>
                                        <p:cTn id="52" dur="1000" fill="hold"/>
                                        <p:tgtEl>
                                          <p:spTgt spid="120"/>
                                        </p:tgtEl>
                                        <p:attrNameLst>
                                          <p:attrName>ppt_x</p:attrName>
                                        </p:attrNameLst>
                                      </p:cBhvr>
                                      <p:tavLst>
                                        <p:tav tm="0">
                                          <p:val>
                                            <p:strVal val="#ppt_x"/>
                                          </p:val>
                                        </p:tav>
                                        <p:tav tm="100000">
                                          <p:val>
                                            <p:strVal val="#ppt_x"/>
                                          </p:val>
                                        </p:tav>
                                      </p:tavLst>
                                    </p:anim>
                                    <p:anim calcmode="lin" valueType="num">
                                      <p:cBhvr>
                                        <p:cTn id="53" dur="1000" fill="hold"/>
                                        <p:tgtEl>
                                          <p:spTgt spid="120"/>
                                        </p:tgtEl>
                                        <p:attrNameLst>
                                          <p:attrName>ppt_y</p:attrName>
                                        </p:attrNameLst>
                                      </p:cBhvr>
                                      <p:tavLst>
                                        <p:tav tm="0">
                                          <p:val>
                                            <p:strVal val="#ppt_y-.1"/>
                                          </p:val>
                                        </p:tav>
                                        <p:tav tm="100000">
                                          <p:val>
                                            <p:strVal val="#ppt_y"/>
                                          </p:val>
                                        </p:tav>
                                      </p:tavLst>
                                    </p:anim>
                                  </p:childTnLst>
                                </p:cTn>
                              </p:par>
                              <p:par>
                                <p:cTn id="54" presetID="22" presetClass="entr" presetSubtype="8" fill="hold" grpId="0" nodeType="withEffect">
                                  <p:stCondLst>
                                    <p:cond delay="750"/>
                                  </p:stCondLst>
                                  <p:childTnLst>
                                    <p:set>
                                      <p:cBhvr>
                                        <p:cTn id="55" dur="1" fill="hold">
                                          <p:stCondLst>
                                            <p:cond delay="0"/>
                                          </p:stCondLst>
                                        </p:cTn>
                                        <p:tgtEl>
                                          <p:spTgt spid="119"/>
                                        </p:tgtEl>
                                        <p:attrNameLst>
                                          <p:attrName>style.visibility</p:attrName>
                                        </p:attrNameLst>
                                      </p:cBhvr>
                                      <p:to>
                                        <p:strVal val="visible"/>
                                      </p:to>
                                    </p:set>
                                    <p:animEffect transition="in" filter="wipe(left)">
                                      <p:cBhvr>
                                        <p:cTn id="56" dur="1000"/>
                                        <p:tgtEl>
                                          <p:spTgt spid="119"/>
                                        </p:tgtEl>
                                      </p:cBhvr>
                                    </p:animEffect>
                                  </p:childTnLst>
                                </p:cTn>
                              </p:par>
                              <p:par>
                                <p:cTn id="57" presetID="47" presetClass="entr" presetSubtype="0" fill="hold" grpId="0" nodeType="withEffect">
                                  <p:stCondLst>
                                    <p:cond delay="300"/>
                                  </p:stCondLst>
                                  <p:childTnLst>
                                    <p:set>
                                      <p:cBhvr>
                                        <p:cTn id="58" dur="1" fill="hold">
                                          <p:stCondLst>
                                            <p:cond delay="0"/>
                                          </p:stCondLst>
                                        </p:cTn>
                                        <p:tgtEl>
                                          <p:spTgt spid="122"/>
                                        </p:tgtEl>
                                        <p:attrNameLst>
                                          <p:attrName>style.visibility</p:attrName>
                                        </p:attrNameLst>
                                      </p:cBhvr>
                                      <p:to>
                                        <p:strVal val="visible"/>
                                      </p:to>
                                    </p:set>
                                    <p:animEffect transition="in" filter="fade">
                                      <p:cBhvr>
                                        <p:cTn id="59" dur="1000"/>
                                        <p:tgtEl>
                                          <p:spTgt spid="122"/>
                                        </p:tgtEl>
                                      </p:cBhvr>
                                    </p:animEffect>
                                    <p:anim calcmode="lin" valueType="num">
                                      <p:cBhvr>
                                        <p:cTn id="60" dur="1000" fill="hold"/>
                                        <p:tgtEl>
                                          <p:spTgt spid="122"/>
                                        </p:tgtEl>
                                        <p:attrNameLst>
                                          <p:attrName>ppt_x</p:attrName>
                                        </p:attrNameLst>
                                      </p:cBhvr>
                                      <p:tavLst>
                                        <p:tav tm="0">
                                          <p:val>
                                            <p:strVal val="#ppt_x"/>
                                          </p:val>
                                        </p:tav>
                                        <p:tav tm="100000">
                                          <p:val>
                                            <p:strVal val="#ppt_x"/>
                                          </p:val>
                                        </p:tav>
                                      </p:tavLst>
                                    </p:anim>
                                    <p:anim calcmode="lin" valueType="num">
                                      <p:cBhvr>
                                        <p:cTn id="61" dur="1000" fill="hold"/>
                                        <p:tgtEl>
                                          <p:spTgt spid="122"/>
                                        </p:tgtEl>
                                        <p:attrNameLst>
                                          <p:attrName>ppt_y</p:attrName>
                                        </p:attrNameLst>
                                      </p:cBhvr>
                                      <p:tavLst>
                                        <p:tav tm="0">
                                          <p:val>
                                            <p:strVal val="#ppt_y-.1"/>
                                          </p:val>
                                        </p:tav>
                                        <p:tav tm="100000">
                                          <p:val>
                                            <p:strVal val="#ppt_y"/>
                                          </p:val>
                                        </p:tav>
                                      </p:tavLst>
                                    </p:anim>
                                  </p:childTnLst>
                                </p:cTn>
                              </p:par>
                              <p:par>
                                <p:cTn id="62" presetID="22" presetClass="entr" presetSubtype="8" fill="hold" grpId="0" nodeType="withEffect">
                                  <p:stCondLst>
                                    <p:cond delay="750"/>
                                  </p:stCondLst>
                                  <p:childTnLst>
                                    <p:set>
                                      <p:cBhvr>
                                        <p:cTn id="63" dur="1" fill="hold">
                                          <p:stCondLst>
                                            <p:cond delay="0"/>
                                          </p:stCondLst>
                                        </p:cTn>
                                        <p:tgtEl>
                                          <p:spTgt spid="121"/>
                                        </p:tgtEl>
                                        <p:attrNameLst>
                                          <p:attrName>style.visibility</p:attrName>
                                        </p:attrNameLst>
                                      </p:cBhvr>
                                      <p:to>
                                        <p:strVal val="visible"/>
                                      </p:to>
                                    </p:set>
                                    <p:animEffect transition="in" filter="wipe(left)">
                                      <p:cBhvr>
                                        <p:cTn id="64" dur="1000"/>
                                        <p:tgtEl>
                                          <p:spTgt spid="121"/>
                                        </p:tgtEl>
                                      </p:cBhvr>
                                    </p:animEffect>
                                  </p:childTnLst>
                                </p:cTn>
                              </p:par>
                              <p:par>
                                <p:cTn id="65" presetID="21" presetClass="entr" presetSubtype="1" fill="hold" nodeType="withEffect">
                                  <p:stCondLst>
                                    <p:cond delay="0"/>
                                  </p:stCondLst>
                                  <p:childTnLst>
                                    <p:set>
                                      <p:cBhvr>
                                        <p:cTn id="66" dur="500" fill="hold">
                                          <p:stCondLst>
                                            <p:cond delay="0"/>
                                          </p:stCondLst>
                                        </p:cTn>
                                        <p:tgtEl>
                                          <p:spTgt spid="127"/>
                                        </p:tgtEl>
                                        <p:attrNameLst>
                                          <p:attrName>style.visibility</p:attrName>
                                        </p:attrNameLst>
                                      </p:cBhvr>
                                      <p:to>
                                        <p:strVal val="visible"/>
                                      </p:to>
                                    </p:set>
                                    <p:animEffect transition="in" filter="wheel(1)">
                                      <p:cBhvr>
                                        <p:cTn id="67" dur="500"/>
                                        <p:tgtEl>
                                          <p:spTgt spid="127"/>
                                        </p:tgtEl>
                                      </p:cBhvr>
                                    </p:animEffect>
                                  </p:childTnLst>
                                </p:cTn>
                              </p:par>
                              <p:par>
                                <p:cTn id="68" presetID="47" presetClass="entr" presetSubtype="0" fill="hold" grpId="0" nodeType="withEffect">
                                  <p:stCondLst>
                                    <p:cond delay="300"/>
                                  </p:stCondLst>
                                  <p:childTnLst>
                                    <p:set>
                                      <p:cBhvr>
                                        <p:cTn id="69" dur="1" fill="hold">
                                          <p:stCondLst>
                                            <p:cond delay="0"/>
                                          </p:stCondLst>
                                        </p:cTn>
                                        <p:tgtEl>
                                          <p:spTgt spid="124"/>
                                        </p:tgtEl>
                                        <p:attrNameLst>
                                          <p:attrName>style.visibility</p:attrName>
                                        </p:attrNameLst>
                                      </p:cBhvr>
                                      <p:to>
                                        <p:strVal val="visible"/>
                                      </p:to>
                                    </p:set>
                                    <p:animEffect transition="in" filter="fade">
                                      <p:cBhvr>
                                        <p:cTn id="70" dur="1000"/>
                                        <p:tgtEl>
                                          <p:spTgt spid="124"/>
                                        </p:tgtEl>
                                      </p:cBhvr>
                                    </p:animEffect>
                                    <p:anim calcmode="lin" valueType="num">
                                      <p:cBhvr>
                                        <p:cTn id="71" dur="1000" fill="hold"/>
                                        <p:tgtEl>
                                          <p:spTgt spid="124"/>
                                        </p:tgtEl>
                                        <p:attrNameLst>
                                          <p:attrName>ppt_x</p:attrName>
                                        </p:attrNameLst>
                                      </p:cBhvr>
                                      <p:tavLst>
                                        <p:tav tm="0">
                                          <p:val>
                                            <p:strVal val="#ppt_x"/>
                                          </p:val>
                                        </p:tav>
                                        <p:tav tm="100000">
                                          <p:val>
                                            <p:strVal val="#ppt_x"/>
                                          </p:val>
                                        </p:tav>
                                      </p:tavLst>
                                    </p:anim>
                                    <p:anim calcmode="lin" valueType="num">
                                      <p:cBhvr>
                                        <p:cTn id="72" dur="1000" fill="hold"/>
                                        <p:tgtEl>
                                          <p:spTgt spid="124"/>
                                        </p:tgtEl>
                                        <p:attrNameLst>
                                          <p:attrName>ppt_y</p:attrName>
                                        </p:attrNameLst>
                                      </p:cBhvr>
                                      <p:tavLst>
                                        <p:tav tm="0">
                                          <p:val>
                                            <p:strVal val="#ppt_y-.1"/>
                                          </p:val>
                                        </p:tav>
                                        <p:tav tm="100000">
                                          <p:val>
                                            <p:strVal val="#ppt_y"/>
                                          </p:val>
                                        </p:tav>
                                      </p:tavLst>
                                    </p:anim>
                                  </p:childTnLst>
                                </p:cTn>
                              </p:par>
                              <p:par>
                                <p:cTn id="73" presetID="22" presetClass="entr" presetSubtype="8" fill="hold" grpId="0" nodeType="withEffect">
                                  <p:stCondLst>
                                    <p:cond delay="750"/>
                                  </p:stCondLst>
                                  <p:childTnLst>
                                    <p:set>
                                      <p:cBhvr>
                                        <p:cTn id="74" dur="1" fill="hold">
                                          <p:stCondLst>
                                            <p:cond delay="0"/>
                                          </p:stCondLst>
                                        </p:cTn>
                                        <p:tgtEl>
                                          <p:spTgt spid="123"/>
                                        </p:tgtEl>
                                        <p:attrNameLst>
                                          <p:attrName>style.visibility</p:attrName>
                                        </p:attrNameLst>
                                      </p:cBhvr>
                                      <p:to>
                                        <p:strVal val="visible"/>
                                      </p:to>
                                    </p:set>
                                    <p:animEffect transition="in" filter="wipe(left)">
                                      <p:cBhvr>
                                        <p:cTn id="75" dur="1000"/>
                                        <p:tgtEl>
                                          <p:spTgt spid="123"/>
                                        </p:tgtEl>
                                      </p:cBhvr>
                                    </p:animEffect>
                                  </p:childTnLst>
                                </p:cTn>
                              </p:par>
                              <p:par>
                                <p:cTn id="76" presetID="22" presetClass="entr" presetSubtype="8" fill="hold" nodeType="withEffect">
                                  <p:stCondLst>
                                    <p:cond delay="0"/>
                                  </p:stCondLst>
                                  <p:childTnLst>
                                    <p:set>
                                      <p:cBhvr>
                                        <p:cTn id="77" dur="1" fill="hold">
                                          <p:stCondLst>
                                            <p:cond delay="0"/>
                                          </p:stCondLst>
                                        </p:cTn>
                                        <p:tgtEl>
                                          <p:spTgt spid="139"/>
                                        </p:tgtEl>
                                        <p:attrNameLst>
                                          <p:attrName>style.visibility</p:attrName>
                                        </p:attrNameLst>
                                      </p:cBhvr>
                                      <p:to>
                                        <p:strVal val="visible"/>
                                      </p:to>
                                    </p:set>
                                    <p:animEffect transition="in" filter="wipe(left)">
                                      <p:cBhvr>
                                        <p:cTn id="78"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73" grpId="0" bldLvl="0" animBg="1"/>
      <p:bldP spid="74" grpId="0" bldLvl="0" animBg="1"/>
      <p:bldP spid="115" grpId="0"/>
      <p:bldP spid="116" grpId="0"/>
      <p:bldP spid="117" grpId="0" bldLvl="0" animBg="1"/>
      <p:bldP spid="118" grpId="0" bldLvl="0" animBg="1"/>
      <p:bldP spid="119" grpId="0" bldLvl="0" animBg="1"/>
      <p:bldP spid="120" grpId="0" bldLvl="0" animBg="1"/>
      <p:bldP spid="121" grpId="0" bldLvl="0" animBg="1"/>
      <p:bldP spid="122" grpId="0" bldLvl="0" animBg="1"/>
      <p:bldP spid="123" grpId="0" bldLvl="0" animBg="1"/>
      <p:bldP spid="12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nvGrpSpPr>
        <p:grpSpPr>
          <a:xfrm>
            <a:off x="603250" y="4513580"/>
            <a:ext cx="4197350" cy="2237740"/>
            <a:chOff x="950" y="7108"/>
            <a:chExt cx="6610" cy="3524"/>
          </a:xfrm>
        </p:grpSpPr>
        <p:grpSp>
          <p:nvGrpSpPr>
            <p:cNvPr id="28" name="组合 27"/>
            <p:cNvGrpSpPr/>
            <p:nvPr/>
          </p:nvGrpSpPr>
          <p:grpSpPr>
            <a:xfrm>
              <a:off x="950" y="7108"/>
              <a:ext cx="6611" cy="3525"/>
              <a:chOff x="950" y="7216"/>
              <a:chExt cx="6611" cy="3525"/>
            </a:xfrm>
          </p:grpSpPr>
          <p:sp>
            <p:nvSpPr>
              <p:cNvPr id="24" name="圆角矩形 23"/>
              <p:cNvSpPr/>
              <p:nvPr/>
            </p:nvSpPr>
            <p:spPr>
              <a:xfrm>
                <a:off x="1932" y="7586"/>
                <a:ext cx="4759" cy="3111"/>
              </a:xfrm>
              <a:prstGeom prst="roundRect">
                <a:avLst/>
              </a:prstGeom>
              <a:noFill/>
              <a:ln>
                <a:solidFill>
                  <a:schemeClr val="bg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950" y="7216"/>
                <a:ext cx="1630" cy="34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1839" y="10018"/>
                <a:ext cx="5722" cy="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8" name="椭圆 37"/>
            <p:cNvSpPr/>
            <p:nvPr/>
          </p:nvSpPr>
          <p:spPr>
            <a:xfrm>
              <a:off x="6577" y="9910"/>
              <a:ext cx="204" cy="20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2" name="图片 1"/>
          <p:cNvPicPr/>
          <p:nvPr/>
        </p:nvPicPr>
        <p:blipFill>
          <a:blip r:embed="rId1"/>
          <a:srcRect t="26310" b="25403"/>
          <a:stretch>
            <a:fillRect/>
          </a:stretch>
        </p:blipFill>
        <p:spPr>
          <a:xfrm>
            <a:off x="669608" y="2489835"/>
            <a:ext cx="3423285" cy="1301750"/>
          </a:xfrm>
          <a:prstGeom prst="round2DiagRect">
            <a:avLst/>
          </a:prstGeom>
          <a:noFill/>
          <a:ln w="3175">
            <a:solidFill>
              <a:schemeClr val="bg1">
                <a:lumMod val="50000"/>
              </a:schemeClr>
            </a:solidFill>
          </a:ln>
        </p:spPr>
      </p:pic>
      <p:sp>
        <p:nvSpPr>
          <p:cNvPr id="9" name="Rectangle 35"/>
          <p:cNvSpPr/>
          <p:nvPr/>
        </p:nvSpPr>
        <p:spPr>
          <a:xfrm>
            <a:off x="-7620" y="1579245"/>
            <a:ext cx="10227310" cy="499745"/>
          </a:xfrm>
          <a:prstGeom prst="round1Rect">
            <a:avLst/>
          </a:prstGeom>
          <a:gradFill>
            <a:gsLst>
              <a:gs pos="0">
                <a:srgbClr val="1DBED0"/>
              </a:gs>
              <a:gs pos="100000">
                <a:srgbClr val="00ACEE"/>
              </a:gs>
            </a:gsLst>
            <a:lin ang="9000000" scaled="0"/>
          </a:gradFill>
          <a:ln w="9525">
            <a:noFill/>
          </a:ln>
        </p:spPr>
        <p:txBody>
          <a:bodyPr anchor="ctr" anchorCtr="0"/>
          <a:p>
            <a:pPr algn="ctr"/>
            <a:r>
              <a:rPr lang="zh-CN" altLang="en-US" b="1" dirty="0">
                <a:solidFill>
                  <a:srgbClr val="FFFFFF"/>
                </a:solidFill>
                <a:ea typeface="微软雅黑" panose="020B0503020204020204" pitchFamily="34" charset="-122"/>
                <a:sym typeface="宋体" panose="02010600030101010101" pitchFamily="2" charset="-122"/>
              </a:rPr>
              <a:t>济北经济开发区台湾工业园是</a:t>
            </a:r>
            <a:r>
              <a:rPr lang="zh-CN" altLang="en-US" dirty="0">
                <a:solidFill>
                  <a:srgbClr val="FFFFFF"/>
                </a:solidFill>
                <a:latin typeface="Impact" panose="020B0806030902050204" pitchFamily="34" charset="0"/>
                <a:ea typeface="微软雅黑" panose="020B0503020204020204" pitchFamily="34" charset="-122"/>
                <a:cs typeface="Impact" panose="020B0806030902050204" pitchFamily="34" charset="0"/>
                <a:sym typeface="宋体" panose="02010600030101010101" pitchFamily="2" charset="-122"/>
              </a:rPr>
              <a:t>2005</a:t>
            </a:r>
            <a:r>
              <a:rPr lang="zh-CN" altLang="en-US" b="1" dirty="0">
                <a:solidFill>
                  <a:srgbClr val="FFFFFF"/>
                </a:solidFill>
                <a:ea typeface="微软雅黑" panose="020B0503020204020204" pitchFamily="34" charset="-122"/>
                <a:sym typeface="宋体" panose="02010600030101010101" pitchFamily="2" charset="-122"/>
              </a:rPr>
              <a:t>年</a:t>
            </a:r>
            <a:r>
              <a:rPr lang="zh-CN" altLang="en-US" dirty="0">
                <a:solidFill>
                  <a:srgbClr val="FFFFFF"/>
                </a:solidFill>
                <a:latin typeface="Impact" panose="020B0806030902050204" pitchFamily="34" charset="0"/>
                <a:ea typeface="微软雅黑" panose="020B0503020204020204" pitchFamily="34" charset="-122"/>
                <a:cs typeface="Impact" panose="020B0806030902050204" pitchFamily="34" charset="0"/>
                <a:sym typeface="宋体" panose="02010600030101010101" pitchFamily="2" charset="-122"/>
              </a:rPr>
              <a:t>4</a:t>
            </a:r>
            <a:r>
              <a:rPr lang="zh-CN" altLang="en-US" b="1" dirty="0">
                <a:solidFill>
                  <a:srgbClr val="FFFFFF"/>
                </a:solidFill>
                <a:ea typeface="微软雅黑" panose="020B0503020204020204" pitchFamily="34" charset="-122"/>
                <a:sym typeface="宋体" panose="02010600030101010101" pitchFamily="2" charset="-122"/>
              </a:rPr>
              <a:t>月经省台办批准设立的全省第一家台湾工业园</a:t>
            </a:r>
            <a:endParaRPr lang="zh-CN" altLang="en-US" b="1" dirty="0">
              <a:solidFill>
                <a:srgbClr val="FFFFFF"/>
              </a:solidFill>
              <a:ea typeface="微软雅黑" panose="020B0503020204020204" pitchFamily="34" charset="-122"/>
              <a:sym typeface="宋体" panose="02010600030101010101" pitchFamily="2" charset="-122"/>
            </a:endParaRPr>
          </a:p>
        </p:txBody>
      </p:sp>
      <p:grpSp>
        <p:nvGrpSpPr>
          <p:cNvPr id="40" name="组合 39"/>
          <p:cNvGrpSpPr/>
          <p:nvPr/>
        </p:nvGrpSpPr>
        <p:grpSpPr>
          <a:xfrm>
            <a:off x="4364355" y="2680155"/>
            <a:ext cx="7361551" cy="1189450"/>
            <a:chOff x="6873" y="4136"/>
            <a:chExt cx="12046" cy="1946"/>
          </a:xfrm>
        </p:grpSpPr>
        <p:sp>
          <p:nvSpPr>
            <p:cNvPr id="30" name="箭头: 上 40"/>
            <p:cNvSpPr/>
            <p:nvPr/>
          </p:nvSpPr>
          <p:spPr>
            <a:xfrm rot="16200000" flipV="1">
              <a:off x="10519" y="4056"/>
              <a:ext cx="1881" cy="2170"/>
            </a:xfrm>
            <a:custGeom>
              <a:avLst/>
              <a:gdLst>
                <a:gd name="connsiteX0" fmla="*/ 0 w 840636"/>
                <a:gd name="connsiteY0" fmla="*/ 314911 h 1273260"/>
                <a:gd name="connsiteX1" fmla="*/ 420318 w 840636"/>
                <a:gd name="connsiteY1" fmla="*/ 0 h 1273260"/>
                <a:gd name="connsiteX2" fmla="*/ 840636 w 840636"/>
                <a:gd name="connsiteY2" fmla="*/ 314911 h 1273260"/>
                <a:gd name="connsiteX3" fmla="*/ 630477 w 840636"/>
                <a:gd name="connsiteY3" fmla="*/ 314911 h 1273260"/>
                <a:gd name="connsiteX4" fmla="*/ 630477 w 840636"/>
                <a:gd name="connsiteY4" fmla="*/ 1273260 h 1273260"/>
                <a:gd name="connsiteX5" fmla="*/ 210159 w 840636"/>
                <a:gd name="connsiteY5" fmla="*/ 1273260 h 1273260"/>
                <a:gd name="connsiteX6" fmla="*/ 210159 w 840636"/>
                <a:gd name="connsiteY6" fmla="*/ 314911 h 1273260"/>
                <a:gd name="connsiteX7" fmla="*/ 0 w 840636"/>
                <a:gd name="connsiteY7" fmla="*/ 314911 h 1273260"/>
                <a:gd name="connsiteX0-1" fmla="*/ 0 w 1770654"/>
                <a:gd name="connsiteY0-2" fmla="*/ 314911 h 1284549"/>
                <a:gd name="connsiteX1-3" fmla="*/ 420318 w 1770654"/>
                <a:gd name="connsiteY1-4" fmla="*/ 0 h 1284549"/>
                <a:gd name="connsiteX2-5" fmla="*/ 840636 w 1770654"/>
                <a:gd name="connsiteY2-6" fmla="*/ 314911 h 1284549"/>
                <a:gd name="connsiteX3-7" fmla="*/ 630477 w 1770654"/>
                <a:gd name="connsiteY3-8" fmla="*/ 314911 h 1284549"/>
                <a:gd name="connsiteX4-9" fmla="*/ 1770654 w 1770654"/>
                <a:gd name="connsiteY4-10" fmla="*/ 1284549 h 1284549"/>
                <a:gd name="connsiteX5-11" fmla="*/ 210159 w 1770654"/>
                <a:gd name="connsiteY5-12" fmla="*/ 1273260 h 1284549"/>
                <a:gd name="connsiteX6-13" fmla="*/ 210159 w 1770654"/>
                <a:gd name="connsiteY6-14" fmla="*/ 314911 h 1284549"/>
                <a:gd name="connsiteX7-15" fmla="*/ 0 w 1770654"/>
                <a:gd name="connsiteY7-16" fmla="*/ 314911 h 1284549"/>
                <a:gd name="connsiteX0-17" fmla="*/ 884864 w 2655518"/>
                <a:gd name="connsiteY0-18" fmla="*/ 314911 h 1284549"/>
                <a:gd name="connsiteX1-19" fmla="*/ 1305182 w 2655518"/>
                <a:gd name="connsiteY1-20" fmla="*/ 0 h 1284549"/>
                <a:gd name="connsiteX2-21" fmla="*/ 1725500 w 2655518"/>
                <a:gd name="connsiteY2-22" fmla="*/ 314911 h 1284549"/>
                <a:gd name="connsiteX3-23" fmla="*/ 1515341 w 2655518"/>
                <a:gd name="connsiteY3-24" fmla="*/ 314911 h 1284549"/>
                <a:gd name="connsiteX4-25" fmla="*/ 2655518 w 2655518"/>
                <a:gd name="connsiteY4-26" fmla="*/ 1284549 h 1284549"/>
                <a:gd name="connsiteX5-27" fmla="*/ 0 w 2655518"/>
                <a:gd name="connsiteY5-28" fmla="*/ 1273260 h 1284549"/>
                <a:gd name="connsiteX6-29" fmla="*/ 1095023 w 2655518"/>
                <a:gd name="connsiteY6-30" fmla="*/ 314911 h 1284549"/>
                <a:gd name="connsiteX7-31" fmla="*/ 884864 w 2655518"/>
                <a:gd name="connsiteY7-32" fmla="*/ 314911 h 1284549"/>
                <a:gd name="connsiteX0-33" fmla="*/ 884864 w 2655518"/>
                <a:gd name="connsiteY0-34" fmla="*/ 314911 h 1284549"/>
                <a:gd name="connsiteX1-35" fmla="*/ 1305182 w 2655518"/>
                <a:gd name="connsiteY1-36" fmla="*/ 0 h 1284549"/>
                <a:gd name="connsiteX2-37" fmla="*/ 1725500 w 2655518"/>
                <a:gd name="connsiteY2-38" fmla="*/ 314911 h 1284549"/>
                <a:gd name="connsiteX3-39" fmla="*/ 1515341 w 2655518"/>
                <a:gd name="connsiteY3-40" fmla="*/ 314911 h 1284549"/>
                <a:gd name="connsiteX4-41" fmla="*/ 2655518 w 2655518"/>
                <a:gd name="connsiteY4-42" fmla="*/ 1284549 h 1284549"/>
                <a:gd name="connsiteX5-43" fmla="*/ 0 w 2655518"/>
                <a:gd name="connsiteY5-44" fmla="*/ 1273260 h 1284549"/>
                <a:gd name="connsiteX6-45" fmla="*/ 1095023 w 2655518"/>
                <a:gd name="connsiteY6-46" fmla="*/ 314911 h 1284549"/>
                <a:gd name="connsiteX7-47" fmla="*/ 884864 w 2655518"/>
                <a:gd name="connsiteY7-48" fmla="*/ 314911 h 1284549"/>
                <a:gd name="connsiteX0-49" fmla="*/ 884864 w 2655518"/>
                <a:gd name="connsiteY0-50" fmla="*/ 314911 h 1284549"/>
                <a:gd name="connsiteX1-51" fmla="*/ 1305182 w 2655518"/>
                <a:gd name="connsiteY1-52" fmla="*/ 0 h 1284549"/>
                <a:gd name="connsiteX2-53" fmla="*/ 1725500 w 2655518"/>
                <a:gd name="connsiteY2-54" fmla="*/ 314911 h 1284549"/>
                <a:gd name="connsiteX3-55" fmla="*/ 1515341 w 2655518"/>
                <a:gd name="connsiteY3-56" fmla="*/ 314911 h 1284549"/>
                <a:gd name="connsiteX4-57" fmla="*/ 2655518 w 2655518"/>
                <a:gd name="connsiteY4-58" fmla="*/ 1284549 h 1284549"/>
                <a:gd name="connsiteX5-59" fmla="*/ 0 w 2655518"/>
                <a:gd name="connsiteY5-60" fmla="*/ 1273260 h 1284549"/>
                <a:gd name="connsiteX6-61" fmla="*/ 1095023 w 2655518"/>
                <a:gd name="connsiteY6-62" fmla="*/ 314911 h 1284549"/>
                <a:gd name="connsiteX7-63" fmla="*/ 884864 w 2655518"/>
                <a:gd name="connsiteY7-64" fmla="*/ 314911 h 1284549"/>
                <a:gd name="connsiteX0-65" fmla="*/ 884864 w 2655518"/>
                <a:gd name="connsiteY0-66" fmla="*/ 314911 h 1284549"/>
                <a:gd name="connsiteX1-67" fmla="*/ 1305182 w 2655518"/>
                <a:gd name="connsiteY1-68" fmla="*/ 0 h 1284549"/>
                <a:gd name="connsiteX2-69" fmla="*/ 1725500 w 2655518"/>
                <a:gd name="connsiteY2-70" fmla="*/ 314911 h 1284549"/>
                <a:gd name="connsiteX3-71" fmla="*/ 1515341 w 2655518"/>
                <a:gd name="connsiteY3-72" fmla="*/ 314911 h 1284549"/>
                <a:gd name="connsiteX4-73" fmla="*/ 2655518 w 2655518"/>
                <a:gd name="connsiteY4-74" fmla="*/ 1284549 h 1284549"/>
                <a:gd name="connsiteX5-75" fmla="*/ 0 w 2655518"/>
                <a:gd name="connsiteY5-76" fmla="*/ 1273260 h 1284549"/>
                <a:gd name="connsiteX6-77" fmla="*/ 1095023 w 2655518"/>
                <a:gd name="connsiteY6-78" fmla="*/ 314911 h 1284549"/>
                <a:gd name="connsiteX7-79" fmla="*/ 884864 w 2655518"/>
                <a:gd name="connsiteY7-80" fmla="*/ 314911 h 1284549"/>
                <a:gd name="connsiteX0-81" fmla="*/ 884864 w 2655518"/>
                <a:gd name="connsiteY0-82" fmla="*/ 314911 h 1284549"/>
                <a:gd name="connsiteX1-83" fmla="*/ 1305182 w 2655518"/>
                <a:gd name="connsiteY1-84" fmla="*/ 0 h 1284549"/>
                <a:gd name="connsiteX2-85" fmla="*/ 1725500 w 2655518"/>
                <a:gd name="connsiteY2-86" fmla="*/ 314911 h 1284549"/>
                <a:gd name="connsiteX3-87" fmla="*/ 1515341 w 2655518"/>
                <a:gd name="connsiteY3-88" fmla="*/ 314911 h 1284549"/>
                <a:gd name="connsiteX4-89" fmla="*/ 2655518 w 2655518"/>
                <a:gd name="connsiteY4-90" fmla="*/ 1284549 h 1284549"/>
                <a:gd name="connsiteX5-91" fmla="*/ 0 w 2655518"/>
                <a:gd name="connsiteY5-92" fmla="*/ 1273260 h 1284549"/>
                <a:gd name="connsiteX6-93" fmla="*/ 1095023 w 2655518"/>
                <a:gd name="connsiteY6-94" fmla="*/ 314911 h 1284549"/>
                <a:gd name="connsiteX7-95" fmla="*/ 884864 w 2655518"/>
                <a:gd name="connsiteY7-96" fmla="*/ 314911 h 1284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655518" h="1284549">
                  <a:moveTo>
                    <a:pt x="884864" y="314911"/>
                  </a:moveTo>
                  <a:lnTo>
                    <a:pt x="1305182" y="0"/>
                  </a:lnTo>
                  <a:lnTo>
                    <a:pt x="1725500" y="314911"/>
                  </a:lnTo>
                  <a:lnTo>
                    <a:pt x="1515341" y="314911"/>
                  </a:lnTo>
                  <a:cubicBezTo>
                    <a:pt x="1624467" y="547813"/>
                    <a:pt x="1959370" y="1029069"/>
                    <a:pt x="2655518" y="1284549"/>
                  </a:cubicBezTo>
                  <a:lnTo>
                    <a:pt x="0" y="1273260"/>
                  </a:lnTo>
                  <a:cubicBezTo>
                    <a:pt x="726252" y="998965"/>
                    <a:pt x="1046104" y="532761"/>
                    <a:pt x="1095023" y="314911"/>
                  </a:cubicBezTo>
                  <a:lnTo>
                    <a:pt x="884864" y="314911"/>
                  </a:lnTo>
                  <a:close/>
                </a:path>
              </a:pathLst>
            </a:custGeom>
            <a:gradFill flip="none" rotWithShape="1">
              <a:gsLst>
                <a:gs pos="0">
                  <a:srgbClr val="4A89D9">
                    <a:alpha val="100000"/>
                  </a:srgbClr>
                </a:gs>
                <a:gs pos="100000">
                  <a:schemeClr val="bg1">
                    <a:alpha val="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15" name="TextBox 37"/>
            <p:cNvSpPr txBox="1"/>
            <p:nvPr/>
          </p:nvSpPr>
          <p:spPr>
            <a:xfrm>
              <a:off x="7946" y="5027"/>
              <a:ext cx="2518" cy="611"/>
            </a:xfrm>
            <a:prstGeom prst="rect">
              <a:avLst/>
            </a:prstGeom>
            <a:noFill/>
          </p:spPr>
          <p:txBody>
            <a:bodyPr wrap="square">
              <a:spAutoFit/>
            </a:bodyPr>
            <a:p>
              <a:pPr algn="ctr" eaLnBrk="1" fontAlgn="auto" latinLnBrk="0" hangingPunct="1">
                <a:lnSpc>
                  <a:spcPts val="2200"/>
                </a:lnSpc>
                <a:spcBef>
                  <a:spcPts val="0"/>
                </a:spcBef>
                <a:spcAft>
                  <a:spcPts val="0"/>
                </a:spcAft>
                <a:defRPr/>
              </a:pPr>
              <a:r>
                <a:rPr lang="zh-CN" altLang="en-US" sz="3200" b="1" dirty="0">
                  <a:solidFill>
                    <a:schemeClr val="bg1">
                      <a:lumMod val="65000"/>
                    </a:schemeClr>
                  </a:solidFill>
                  <a:latin typeface="微软雅黑" panose="020B0503020204020204" pitchFamily="34" charset="-122"/>
                  <a:ea typeface="微软雅黑" panose="020B0503020204020204" pitchFamily="34" charset="-122"/>
                </a:rPr>
                <a:t>引来一</a:t>
              </a:r>
              <a:endParaRPr lang="zh-CN" altLang="en-US" sz="32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Freeform 26"/>
            <p:cNvSpPr>
              <a:spLocks noEditPoints="1"/>
            </p:cNvSpPr>
            <p:nvPr/>
          </p:nvSpPr>
          <p:spPr>
            <a:xfrm>
              <a:off x="7329" y="4666"/>
              <a:ext cx="605" cy="1064"/>
            </a:xfrm>
            <a:custGeom>
              <a:avLst/>
              <a:gdLst>
                <a:gd name="T0" fmla="*/ 0 w 3562"/>
                <a:gd name="T1" fmla="*/ 0 h 6268"/>
                <a:gd name="T2" fmla="*/ 0 w 3562"/>
                <a:gd name="T3" fmla="*/ 6268 h 6268"/>
                <a:gd name="T4" fmla="*/ 1370 w 3562"/>
                <a:gd name="T5" fmla="*/ 6268 h 6268"/>
                <a:gd name="T6" fmla="*/ 1370 w 3562"/>
                <a:gd name="T7" fmla="*/ 4868 h 6268"/>
                <a:gd name="T8" fmla="*/ 2193 w 3562"/>
                <a:gd name="T9" fmla="*/ 4868 h 6268"/>
                <a:gd name="T10" fmla="*/ 2193 w 3562"/>
                <a:gd name="T11" fmla="*/ 6268 h 6268"/>
                <a:gd name="T12" fmla="*/ 3562 w 3562"/>
                <a:gd name="T13" fmla="*/ 6268 h 6268"/>
                <a:gd name="T14" fmla="*/ 3562 w 3562"/>
                <a:gd name="T15" fmla="*/ 0 h 6268"/>
                <a:gd name="T16" fmla="*/ 0 w 3562"/>
                <a:gd name="T17" fmla="*/ 0 h 6268"/>
                <a:gd name="T18" fmla="*/ 1531 w 3562"/>
                <a:gd name="T19" fmla="*/ 4207 h 6268"/>
                <a:gd name="T20" fmla="*/ 708 w 3562"/>
                <a:gd name="T21" fmla="*/ 4207 h 6268"/>
                <a:gd name="T22" fmla="*/ 708 w 3562"/>
                <a:gd name="T23" fmla="*/ 3384 h 6268"/>
                <a:gd name="T24" fmla="*/ 1531 w 3562"/>
                <a:gd name="T25" fmla="*/ 3384 h 6268"/>
                <a:gd name="T26" fmla="*/ 1531 w 3562"/>
                <a:gd name="T27" fmla="*/ 4207 h 6268"/>
                <a:gd name="T28" fmla="*/ 1531 w 3562"/>
                <a:gd name="T29" fmla="*/ 2884 h 6268"/>
                <a:gd name="T30" fmla="*/ 708 w 3562"/>
                <a:gd name="T31" fmla="*/ 2884 h 6268"/>
                <a:gd name="T32" fmla="*/ 708 w 3562"/>
                <a:gd name="T33" fmla="*/ 2061 h 6268"/>
                <a:gd name="T34" fmla="*/ 1531 w 3562"/>
                <a:gd name="T35" fmla="*/ 2061 h 6268"/>
                <a:gd name="T36" fmla="*/ 1531 w 3562"/>
                <a:gd name="T37" fmla="*/ 2884 h 6268"/>
                <a:gd name="T38" fmla="*/ 1531 w 3562"/>
                <a:gd name="T39" fmla="*/ 1562 h 6268"/>
                <a:gd name="T40" fmla="*/ 708 w 3562"/>
                <a:gd name="T41" fmla="*/ 1562 h 6268"/>
                <a:gd name="T42" fmla="*/ 708 w 3562"/>
                <a:gd name="T43" fmla="*/ 739 h 6268"/>
                <a:gd name="T44" fmla="*/ 1531 w 3562"/>
                <a:gd name="T45" fmla="*/ 739 h 6268"/>
                <a:gd name="T46" fmla="*/ 1531 w 3562"/>
                <a:gd name="T47" fmla="*/ 1562 h 6268"/>
                <a:gd name="T48" fmla="*/ 2854 w 3562"/>
                <a:gd name="T49" fmla="*/ 4207 h 6268"/>
                <a:gd name="T50" fmla="*/ 2031 w 3562"/>
                <a:gd name="T51" fmla="*/ 4207 h 6268"/>
                <a:gd name="T52" fmla="*/ 2031 w 3562"/>
                <a:gd name="T53" fmla="*/ 3384 h 6268"/>
                <a:gd name="T54" fmla="*/ 2854 w 3562"/>
                <a:gd name="T55" fmla="*/ 3384 h 6268"/>
                <a:gd name="T56" fmla="*/ 2854 w 3562"/>
                <a:gd name="T57" fmla="*/ 4207 h 6268"/>
                <a:gd name="T58" fmla="*/ 2854 w 3562"/>
                <a:gd name="T59" fmla="*/ 2884 h 6268"/>
                <a:gd name="T60" fmla="*/ 2031 w 3562"/>
                <a:gd name="T61" fmla="*/ 2884 h 6268"/>
                <a:gd name="T62" fmla="*/ 2031 w 3562"/>
                <a:gd name="T63" fmla="*/ 2061 h 6268"/>
                <a:gd name="T64" fmla="*/ 2854 w 3562"/>
                <a:gd name="T65" fmla="*/ 2061 h 6268"/>
                <a:gd name="T66" fmla="*/ 2854 w 3562"/>
                <a:gd name="T67" fmla="*/ 2884 h 6268"/>
                <a:gd name="T68" fmla="*/ 2854 w 3562"/>
                <a:gd name="T69" fmla="*/ 1562 h 6268"/>
                <a:gd name="T70" fmla="*/ 2031 w 3562"/>
                <a:gd name="T71" fmla="*/ 1562 h 6268"/>
                <a:gd name="T72" fmla="*/ 2031 w 3562"/>
                <a:gd name="T73" fmla="*/ 739 h 6268"/>
                <a:gd name="T74" fmla="*/ 2854 w 3562"/>
                <a:gd name="T75" fmla="*/ 739 h 6268"/>
                <a:gd name="T76" fmla="*/ 2854 w 3562"/>
                <a:gd name="T77" fmla="*/ 1562 h 6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62" h="6268">
                  <a:moveTo>
                    <a:pt x="0" y="0"/>
                  </a:moveTo>
                  <a:lnTo>
                    <a:pt x="0" y="6268"/>
                  </a:lnTo>
                  <a:lnTo>
                    <a:pt x="1370" y="6268"/>
                  </a:lnTo>
                  <a:lnTo>
                    <a:pt x="1370" y="4868"/>
                  </a:lnTo>
                  <a:lnTo>
                    <a:pt x="2193" y="4868"/>
                  </a:lnTo>
                  <a:lnTo>
                    <a:pt x="2193" y="6268"/>
                  </a:lnTo>
                  <a:lnTo>
                    <a:pt x="3562" y="6268"/>
                  </a:lnTo>
                  <a:lnTo>
                    <a:pt x="3562" y="0"/>
                  </a:lnTo>
                  <a:lnTo>
                    <a:pt x="0" y="0"/>
                  </a:lnTo>
                  <a:close/>
                  <a:moveTo>
                    <a:pt x="1531" y="4207"/>
                  </a:moveTo>
                  <a:lnTo>
                    <a:pt x="708" y="4207"/>
                  </a:lnTo>
                  <a:lnTo>
                    <a:pt x="708" y="3384"/>
                  </a:lnTo>
                  <a:lnTo>
                    <a:pt x="1531" y="3384"/>
                  </a:lnTo>
                  <a:lnTo>
                    <a:pt x="1531" y="4207"/>
                  </a:lnTo>
                  <a:close/>
                  <a:moveTo>
                    <a:pt x="1531" y="2884"/>
                  </a:moveTo>
                  <a:lnTo>
                    <a:pt x="708" y="2884"/>
                  </a:lnTo>
                  <a:lnTo>
                    <a:pt x="708" y="2061"/>
                  </a:lnTo>
                  <a:lnTo>
                    <a:pt x="1531" y="2061"/>
                  </a:lnTo>
                  <a:lnTo>
                    <a:pt x="1531" y="2884"/>
                  </a:lnTo>
                  <a:close/>
                  <a:moveTo>
                    <a:pt x="1531" y="1562"/>
                  </a:moveTo>
                  <a:lnTo>
                    <a:pt x="708" y="1562"/>
                  </a:lnTo>
                  <a:lnTo>
                    <a:pt x="708" y="739"/>
                  </a:lnTo>
                  <a:lnTo>
                    <a:pt x="1531" y="739"/>
                  </a:lnTo>
                  <a:lnTo>
                    <a:pt x="1531" y="1562"/>
                  </a:lnTo>
                  <a:close/>
                  <a:moveTo>
                    <a:pt x="2854" y="4207"/>
                  </a:moveTo>
                  <a:lnTo>
                    <a:pt x="2031" y="4207"/>
                  </a:lnTo>
                  <a:lnTo>
                    <a:pt x="2031" y="3384"/>
                  </a:lnTo>
                  <a:lnTo>
                    <a:pt x="2854" y="3384"/>
                  </a:lnTo>
                  <a:lnTo>
                    <a:pt x="2854" y="4207"/>
                  </a:lnTo>
                  <a:close/>
                  <a:moveTo>
                    <a:pt x="2854" y="2884"/>
                  </a:moveTo>
                  <a:lnTo>
                    <a:pt x="2031" y="2884"/>
                  </a:lnTo>
                  <a:lnTo>
                    <a:pt x="2031" y="2061"/>
                  </a:lnTo>
                  <a:lnTo>
                    <a:pt x="2854" y="2061"/>
                  </a:lnTo>
                  <a:lnTo>
                    <a:pt x="2854" y="2884"/>
                  </a:lnTo>
                  <a:close/>
                  <a:moveTo>
                    <a:pt x="2854" y="1562"/>
                  </a:moveTo>
                  <a:lnTo>
                    <a:pt x="2031" y="1562"/>
                  </a:lnTo>
                  <a:lnTo>
                    <a:pt x="2031" y="739"/>
                  </a:lnTo>
                  <a:lnTo>
                    <a:pt x="2854" y="739"/>
                  </a:lnTo>
                  <a:lnTo>
                    <a:pt x="2854" y="1562"/>
                  </a:lnTo>
                  <a:close/>
                </a:path>
              </a:pathLst>
            </a:custGeom>
            <a:solidFill>
              <a:srgbClr val="5B9BD5"/>
            </a:solidFill>
            <a:ln w="9525">
              <a:noFill/>
            </a:ln>
          </p:spPr>
          <p:txBody>
            <a:bodyPr/>
            <a:p>
              <a:endParaRPr lang="zh-CN" altLang="en-US"/>
            </a:p>
          </p:txBody>
        </p:sp>
        <p:sp>
          <p:nvSpPr>
            <p:cNvPr id="17" name="Line 23"/>
            <p:cNvSpPr>
              <a:spLocks noChangeShapeType="1"/>
            </p:cNvSpPr>
            <p:nvPr/>
          </p:nvSpPr>
          <p:spPr bwMode="auto">
            <a:xfrm>
              <a:off x="6873" y="5730"/>
              <a:ext cx="4252" cy="0"/>
            </a:xfrm>
            <a:prstGeom prst="line">
              <a:avLst/>
            </a:prstGeom>
            <a:noFill/>
            <a:ln w="9525" cap="rnd">
              <a:solidFill>
                <a:srgbClr val="1DBED0"/>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18" name="TextBox 37"/>
            <p:cNvSpPr txBox="1"/>
            <p:nvPr/>
          </p:nvSpPr>
          <p:spPr>
            <a:xfrm>
              <a:off x="14638" y="5001"/>
              <a:ext cx="2523" cy="611"/>
            </a:xfrm>
            <a:prstGeom prst="rect">
              <a:avLst/>
            </a:prstGeom>
            <a:noFill/>
          </p:spPr>
          <p:txBody>
            <a:bodyPr wrap="square">
              <a:spAutoFit/>
            </a:bodyPr>
            <a:p>
              <a:pPr algn="ctr" eaLnBrk="1" fontAlgn="auto" latinLnBrk="0" hangingPunct="1">
                <a:lnSpc>
                  <a:spcPts val="2200"/>
                </a:lnSpc>
                <a:spcBef>
                  <a:spcPts val="0"/>
                </a:spcBef>
                <a:spcAft>
                  <a:spcPts val="0"/>
                </a:spcAft>
                <a:defRPr/>
              </a:pPr>
              <a:r>
                <a:rPr lang="zh-CN" altLang="en-US" sz="3200" b="1" dirty="0">
                  <a:solidFill>
                    <a:schemeClr val="bg1">
                      <a:lumMod val="65000"/>
                    </a:schemeClr>
                  </a:solidFill>
                  <a:latin typeface="微软雅黑" panose="020B0503020204020204" pitchFamily="34" charset="-122"/>
                  <a:ea typeface="微软雅黑" panose="020B0503020204020204" pitchFamily="34" charset="-122"/>
                </a:rPr>
                <a:t>带来一</a:t>
              </a:r>
              <a:endParaRPr lang="zh-CN" altLang="en-US" sz="32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Line 23"/>
            <p:cNvSpPr>
              <a:spLocks noChangeShapeType="1"/>
            </p:cNvSpPr>
            <p:nvPr/>
          </p:nvSpPr>
          <p:spPr bwMode="auto">
            <a:xfrm>
              <a:off x="12348" y="5730"/>
              <a:ext cx="6236" cy="0"/>
            </a:xfrm>
            <a:prstGeom prst="line">
              <a:avLst/>
            </a:prstGeom>
            <a:noFill/>
            <a:ln w="9525" cap="rnd">
              <a:solidFill>
                <a:srgbClr val="1DBED0"/>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pic>
          <p:nvPicPr>
            <p:cNvPr id="20" name="图片 19" descr="C:\Users\Administrator\Desktop\图片223.png图片223"/>
            <p:cNvPicPr>
              <a:picLocks noChangeAspect="1"/>
            </p:cNvPicPr>
            <p:nvPr/>
          </p:nvPicPr>
          <p:blipFill>
            <a:blip r:embed="rId2"/>
            <a:srcRect/>
            <a:stretch>
              <a:fillRect/>
            </a:stretch>
          </p:blipFill>
          <p:spPr>
            <a:xfrm>
              <a:off x="12419" y="4136"/>
              <a:ext cx="2174" cy="1568"/>
            </a:xfrm>
            <a:prstGeom prst="rect">
              <a:avLst/>
            </a:prstGeom>
          </p:spPr>
        </p:pic>
        <p:pic>
          <p:nvPicPr>
            <p:cNvPr id="21" name="图片 20" descr="C:\Users\Administrator\Desktop\个.png个"/>
            <p:cNvPicPr>
              <a:picLocks noChangeAspect="1"/>
            </p:cNvPicPr>
            <p:nvPr/>
          </p:nvPicPr>
          <p:blipFill>
            <a:blip r:embed="rId3"/>
            <a:srcRect/>
            <a:stretch>
              <a:fillRect/>
            </a:stretch>
          </p:blipFill>
          <p:spPr>
            <a:xfrm>
              <a:off x="9208" y="4187"/>
              <a:ext cx="2656" cy="1451"/>
            </a:xfrm>
            <a:prstGeom prst="rect">
              <a:avLst/>
            </a:prstGeom>
          </p:spPr>
        </p:pic>
        <p:pic>
          <p:nvPicPr>
            <p:cNvPr id="22" name="图片 21" descr="C:\Users\Administrator\Desktop\pian.pngpian"/>
            <p:cNvPicPr>
              <a:picLocks noChangeAspect="1"/>
            </p:cNvPicPr>
            <p:nvPr/>
          </p:nvPicPr>
          <p:blipFill>
            <a:blip r:embed="rId4"/>
            <a:srcRect/>
            <a:stretch>
              <a:fillRect/>
            </a:stretch>
          </p:blipFill>
          <p:spPr>
            <a:xfrm>
              <a:off x="16262" y="4187"/>
              <a:ext cx="2657" cy="1451"/>
            </a:xfrm>
            <a:prstGeom prst="rect">
              <a:avLst/>
            </a:prstGeom>
          </p:spPr>
        </p:pic>
      </p:grpSp>
      <p:grpSp>
        <p:nvGrpSpPr>
          <p:cNvPr id="12" name="组合 11"/>
          <p:cNvGrpSpPr/>
          <p:nvPr/>
        </p:nvGrpSpPr>
        <p:grpSpPr>
          <a:xfrm>
            <a:off x="744855" y="3959225"/>
            <a:ext cx="3272790" cy="521970"/>
            <a:chOff x="1965" y="6235"/>
            <a:chExt cx="5154" cy="822"/>
          </a:xfrm>
        </p:grpSpPr>
        <p:sp>
          <p:nvSpPr>
            <p:cNvPr id="100" name="文本框 99"/>
            <p:cNvSpPr txBox="1"/>
            <p:nvPr/>
          </p:nvSpPr>
          <p:spPr>
            <a:xfrm>
              <a:off x="3033" y="6235"/>
              <a:ext cx="4086" cy="822"/>
            </a:xfrm>
            <a:prstGeom prst="rect">
              <a:avLst/>
            </a:prstGeom>
            <a:noFill/>
            <a:ln w="9525">
              <a:noFill/>
            </a:ln>
          </p:spPr>
          <p:txBody>
            <a:bodyPr wrap="square">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落户后追加</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投资</a:t>
              </a:r>
              <a:r>
                <a:rPr lang="zh-CN" sz="2800" b="0">
                  <a:solidFill>
                    <a:srgbClr val="5584D9"/>
                  </a:solidFill>
                  <a:latin typeface="Impact" panose="020B0806030902050204" pitchFamily="34" charset="0"/>
                  <a:ea typeface="微软雅黑" panose="020B0503020204020204" pitchFamily="34" charset="-122"/>
                  <a:cs typeface="Impact" panose="020B0806030902050204" pitchFamily="34" charset="0"/>
                </a:rPr>
                <a:t>18</a:t>
              </a:r>
              <a:r>
                <a:rPr lang="zh-CN" b="0">
                  <a:latin typeface="微软雅黑" panose="020B0503020204020204" pitchFamily="34" charset="-122"/>
                  <a:ea typeface="微软雅黑" panose="020B0503020204020204" pitchFamily="34" charset="-122"/>
                  <a:cs typeface="微软雅黑" panose="020B0503020204020204" pitchFamily="34" charset="-122"/>
                </a:rPr>
                <a:t>次</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iconfont-1043-216814"/>
            <p:cNvSpPr/>
            <p:nvPr/>
          </p:nvSpPr>
          <p:spPr>
            <a:xfrm>
              <a:off x="1965" y="6271"/>
              <a:ext cx="960" cy="750"/>
            </a:xfrm>
            <a:custGeom>
              <a:avLst/>
              <a:gdLst>
                <a:gd name="T0" fmla="*/ 16398 w 16398"/>
                <a:gd name="T1" fmla="*/ 9461 h 12800"/>
                <a:gd name="T2" fmla="*/ 13167 w 16398"/>
                <a:gd name="T3" fmla="*/ 9207 h 12800"/>
                <a:gd name="T4" fmla="*/ 11613 w 16398"/>
                <a:gd name="T5" fmla="*/ 10161 h 12800"/>
                <a:gd name="T6" fmla="*/ 16398 w 16398"/>
                <a:gd name="T7" fmla="*/ 7286 h 12800"/>
                <a:gd name="T8" fmla="*/ 11613 w 16398"/>
                <a:gd name="T9" fmla="*/ 7767 h 12800"/>
                <a:gd name="T10" fmla="*/ 13167 w 16398"/>
                <a:gd name="T11" fmla="*/ 7528 h 12800"/>
                <a:gd name="T12" fmla="*/ 16373 w 16398"/>
                <a:gd name="T13" fmla="*/ 5836 h 12800"/>
                <a:gd name="T14" fmla="*/ 11613 w 16398"/>
                <a:gd name="T15" fmla="*/ 7430 h 12800"/>
                <a:gd name="T16" fmla="*/ 16398 w 16398"/>
                <a:gd name="T17" fmla="*/ 5413 h 12800"/>
                <a:gd name="T18" fmla="*/ 13167 w 16398"/>
                <a:gd name="T19" fmla="*/ 5341 h 12800"/>
                <a:gd name="T20" fmla="*/ 13167 w 16398"/>
                <a:gd name="T21" fmla="*/ 6211 h 12800"/>
                <a:gd name="T22" fmla="*/ 9936 w 16398"/>
                <a:gd name="T23" fmla="*/ 3407 h 12800"/>
                <a:gd name="T24" fmla="*/ 11613 w 16398"/>
                <a:gd name="T25" fmla="*/ 4894 h 12800"/>
                <a:gd name="T26" fmla="*/ 16398 w 16398"/>
                <a:gd name="T27" fmla="*/ 4205 h 12800"/>
                <a:gd name="T28" fmla="*/ 13167 w 16398"/>
                <a:gd name="T29" fmla="*/ 4072 h 12800"/>
                <a:gd name="T30" fmla="*/ 9936 w 16398"/>
                <a:gd name="T31" fmla="*/ 2151 h 12800"/>
                <a:gd name="T32" fmla="*/ 16398 w 16398"/>
                <a:gd name="T33" fmla="*/ 2948 h 12800"/>
                <a:gd name="T34" fmla="*/ 13167 w 16398"/>
                <a:gd name="T35" fmla="*/ 2731 h 12800"/>
                <a:gd name="T36" fmla="*/ 9936 w 16398"/>
                <a:gd name="T37" fmla="*/ 1595 h 12800"/>
                <a:gd name="T38" fmla="*/ 16398 w 16398"/>
                <a:gd name="T39" fmla="*/ 797 h 12800"/>
                <a:gd name="T40" fmla="*/ 7981 w 16398"/>
                <a:gd name="T41" fmla="*/ 11807 h 12800"/>
                <a:gd name="T42" fmla="*/ 11171 w 16398"/>
                <a:gd name="T43" fmla="*/ 10085 h 12800"/>
                <a:gd name="T44" fmla="*/ 6862 w 16398"/>
                <a:gd name="T45" fmla="*/ 10970 h 12800"/>
                <a:gd name="T46" fmla="*/ 6862 w 16398"/>
                <a:gd name="T47" fmla="*/ 10363 h 12800"/>
                <a:gd name="T48" fmla="*/ 11212 w 16398"/>
                <a:gd name="T49" fmla="*/ 9632 h 12800"/>
                <a:gd name="T50" fmla="*/ 7981 w 16398"/>
                <a:gd name="T51" fmla="*/ 9414 h 12800"/>
                <a:gd name="T52" fmla="*/ 6862 w 16398"/>
                <a:gd name="T53" fmla="*/ 9870 h 12800"/>
                <a:gd name="T54" fmla="*/ 6862 w 16398"/>
                <a:gd name="T55" fmla="*/ 9027 h 12800"/>
                <a:gd name="T56" fmla="*/ 11212 w 16398"/>
                <a:gd name="T57" fmla="*/ 7481 h 12800"/>
                <a:gd name="T58" fmla="*/ 6848 w 16398"/>
                <a:gd name="T59" fmla="*/ 8035 h 12800"/>
                <a:gd name="T60" fmla="*/ 7981 w 16398"/>
                <a:gd name="T61" fmla="*/ 6889 h 12800"/>
                <a:gd name="T62" fmla="*/ 4750 w 16398"/>
                <a:gd name="T63" fmla="*/ 6961 h 12800"/>
                <a:gd name="T64" fmla="*/ 7981 w 16398"/>
                <a:gd name="T65" fmla="*/ 7759 h 12800"/>
                <a:gd name="T66" fmla="*/ 11208 w 16398"/>
                <a:gd name="T67" fmla="*/ 6128 h 12800"/>
                <a:gd name="T68" fmla="*/ 4750 w 16398"/>
                <a:gd name="T69" fmla="*/ 4956 h 12800"/>
                <a:gd name="T70" fmla="*/ 11212 w 16398"/>
                <a:gd name="T71" fmla="*/ 5753 h 12800"/>
                <a:gd name="T72" fmla="*/ 3231 w 16398"/>
                <a:gd name="T73" fmla="*/ 11748 h 12800"/>
                <a:gd name="T74" fmla="*/ 0 w 16398"/>
                <a:gd name="T75" fmla="*/ 12002 h 12800"/>
                <a:gd name="T76" fmla="*/ 6462 w 16398"/>
                <a:gd name="T77" fmla="*/ 11205 h 12800"/>
                <a:gd name="T78" fmla="*/ 3231 w 16398"/>
                <a:gd name="T79" fmla="*/ 10407 h 12800"/>
                <a:gd name="T80" fmla="*/ 0 w 16398"/>
                <a:gd name="T81" fmla="*/ 10625 h 12800"/>
                <a:gd name="T82" fmla="*/ 6462 w 16398"/>
                <a:gd name="T83" fmla="*/ 9827 h 12800"/>
                <a:gd name="T84" fmla="*/ 0 w 16398"/>
                <a:gd name="T85" fmla="*/ 9271 h 12800"/>
                <a:gd name="T86" fmla="*/ 6462 w 16398"/>
                <a:gd name="T87" fmla="*/ 8474 h 12800"/>
                <a:gd name="T88" fmla="*/ 0 w 16398"/>
                <a:gd name="T89" fmla="*/ 9271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98" h="12800">
                  <a:moveTo>
                    <a:pt x="11613" y="10161"/>
                  </a:moveTo>
                  <a:cubicBezTo>
                    <a:pt x="12074" y="10223"/>
                    <a:pt x="12604" y="10259"/>
                    <a:pt x="13167" y="10259"/>
                  </a:cubicBezTo>
                  <a:cubicBezTo>
                    <a:pt x="14951" y="10259"/>
                    <a:pt x="16398" y="9902"/>
                    <a:pt x="16398" y="9461"/>
                  </a:cubicBezTo>
                  <a:lnTo>
                    <a:pt x="16398" y="8664"/>
                  </a:lnTo>
                  <a:cubicBezTo>
                    <a:pt x="16398" y="8621"/>
                    <a:pt x="16383" y="8578"/>
                    <a:pt x="16357" y="8537"/>
                  </a:cubicBezTo>
                  <a:cubicBezTo>
                    <a:pt x="16110" y="8917"/>
                    <a:pt x="14776" y="9207"/>
                    <a:pt x="13167" y="9207"/>
                  </a:cubicBezTo>
                  <a:cubicBezTo>
                    <a:pt x="12603" y="9207"/>
                    <a:pt x="12074" y="9171"/>
                    <a:pt x="11613" y="9108"/>
                  </a:cubicBezTo>
                  <a:lnTo>
                    <a:pt x="11613" y="9812"/>
                  </a:lnTo>
                  <a:lnTo>
                    <a:pt x="11613" y="10161"/>
                  </a:lnTo>
                  <a:close/>
                  <a:moveTo>
                    <a:pt x="13167" y="8881"/>
                  </a:moveTo>
                  <a:cubicBezTo>
                    <a:pt x="14951" y="8881"/>
                    <a:pt x="16398" y="8524"/>
                    <a:pt x="16398" y="8084"/>
                  </a:cubicBezTo>
                  <a:lnTo>
                    <a:pt x="16398" y="7286"/>
                  </a:lnTo>
                  <a:cubicBezTo>
                    <a:pt x="16398" y="7249"/>
                    <a:pt x="16387" y="7213"/>
                    <a:pt x="16367" y="7178"/>
                  </a:cubicBezTo>
                  <a:cubicBezTo>
                    <a:pt x="16152" y="7566"/>
                    <a:pt x="14802" y="7866"/>
                    <a:pt x="13167" y="7866"/>
                  </a:cubicBezTo>
                  <a:cubicBezTo>
                    <a:pt x="12603" y="7866"/>
                    <a:pt x="12074" y="7830"/>
                    <a:pt x="11613" y="7767"/>
                  </a:cubicBezTo>
                  <a:lnTo>
                    <a:pt x="11613" y="8783"/>
                  </a:lnTo>
                  <a:cubicBezTo>
                    <a:pt x="12074" y="8846"/>
                    <a:pt x="12604" y="8881"/>
                    <a:pt x="13167" y="8881"/>
                  </a:cubicBezTo>
                  <a:close/>
                  <a:moveTo>
                    <a:pt x="13167" y="7528"/>
                  </a:moveTo>
                  <a:cubicBezTo>
                    <a:pt x="14951" y="7528"/>
                    <a:pt x="16398" y="7171"/>
                    <a:pt x="16398" y="6730"/>
                  </a:cubicBezTo>
                  <a:lnTo>
                    <a:pt x="16398" y="5933"/>
                  </a:lnTo>
                  <a:cubicBezTo>
                    <a:pt x="16398" y="5900"/>
                    <a:pt x="16389" y="5868"/>
                    <a:pt x="16373" y="5836"/>
                  </a:cubicBezTo>
                  <a:cubicBezTo>
                    <a:pt x="16180" y="6231"/>
                    <a:pt x="14819" y="6537"/>
                    <a:pt x="13167" y="6537"/>
                  </a:cubicBezTo>
                  <a:cubicBezTo>
                    <a:pt x="12603" y="6537"/>
                    <a:pt x="12074" y="6501"/>
                    <a:pt x="11613" y="6438"/>
                  </a:cubicBezTo>
                  <a:lnTo>
                    <a:pt x="11613" y="7430"/>
                  </a:lnTo>
                  <a:cubicBezTo>
                    <a:pt x="12074" y="7492"/>
                    <a:pt x="12604" y="7528"/>
                    <a:pt x="13167" y="7528"/>
                  </a:cubicBezTo>
                  <a:close/>
                  <a:moveTo>
                    <a:pt x="13167" y="6211"/>
                  </a:moveTo>
                  <a:cubicBezTo>
                    <a:pt x="14951" y="6211"/>
                    <a:pt x="16398" y="5854"/>
                    <a:pt x="16398" y="5413"/>
                  </a:cubicBezTo>
                  <a:lnTo>
                    <a:pt x="16398" y="4616"/>
                  </a:lnTo>
                  <a:cubicBezTo>
                    <a:pt x="16398" y="4604"/>
                    <a:pt x="16396" y="4592"/>
                    <a:pt x="16394" y="4580"/>
                  </a:cubicBezTo>
                  <a:cubicBezTo>
                    <a:pt x="16317" y="5003"/>
                    <a:pt x="14902" y="5341"/>
                    <a:pt x="13167" y="5341"/>
                  </a:cubicBezTo>
                  <a:cubicBezTo>
                    <a:pt x="12603" y="5341"/>
                    <a:pt x="12074" y="5305"/>
                    <a:pt x="11613" y="5242"/>
                  </a:cubicBezTo>
                  <a:lnTo>
                    <a:pt x="11613" y="6113"/>
                  </a:lnTo>
                  <a:cubicBezTo>
                    <a:pt x="12074" y="6175"/>
                    <a:pt x="12604" y="6211"/>
                    <a:pt x="13167" y="6211"/>
                  </a:cubicBezTo>
                  <a:close/>
                  <a:moveTo>
                    <a:pt x="13167" y="4072"/>
                  </a:moveTo>
                  <a:cubicBezTo>
                    <a:pt x="11474" y="4072"/>
                    <a:pt x="10085" y="3751"/>
                    <a:pt x="9948" y="3341"/>
                  </a:cubicBezTo>
                  <a:cubicBezTo>
                    <a:pt x="9941" y="3363"/>
                    <a:pt x="9936" y="3385"/>
                    <a:pt x="9936" y="3407"/>
                  </a:cubicBezTo>
                  <a:lnTo>
                    <a:pt x="9936" y="3856"/>
                  </a:lnTo>
                  <a:cubicBezTo>
                    <a:pt x="10935" y="3992"/>
                    <a:pt x="11613" y="4254"/>
                    <a:pt x="11613" y="4555"/>
                  </a:cubicBezTo>
                  <a:lnTo>
                    <a:pt x="11613" y="4894"/>
                  </a:lnTo>
                  <a:lnTo>
                    <a:pt x="11613" y="4904"/>
                  </a:lnTo>
                  <a:cubicBezTo>
                    <a:pt x="12074" y="4967"/>
                    <a:pt x="12604" y="5003"/>
                    <a:pt x="13167" y="5003"/>
                  </a:cubicBezTo>
                  <a:cubicBezTo>
                    <a:pt x="14951" y="5003"/>
                    <a:pt x="16398" y="4645"/>
                    <a:pt x="16398" y="4205"/>
                  </a:cubicBezTo>
                  <a:lnTo>
                    <a:pt x="16398" y="3407"/>
                  </a:lnTo>
                  <a:cubicBezTo>
                    <a:pt x="16398" y="3385"/>
                    <a:pt x="16393" y="3363"/>
                    <a:pt x="16386" y="3341"/>
                  </a:cubicBezTo>
                  <a:cubicBezTo>
                    <a:pt x="16249" y="3750"/>
                    <a:pt x="14861" y="4072"/>
                    <a:pt x="13167" y="4072"/>
                  </a:cubicBezTo>
                  <a:close/>
                  <a:moveTo>
                    <a:pt x="13167" y="2731"/>
                  </a:moveTo>
                  <a:cubicBezTo>
                    <a:pt x="11532" y="2731"/>
                    <a:pt x="10182" y="2431"/>
                    <a:pt x="9967" y="2042"/>
                  </a:cubicBezTo>
                  <a:cubicBezTo>
                    <a:pt x="9947" y="2077"/>
                    <a:pt x="9936" y="2114"/>
                    <a:pt x="9936" y="2151"/>
                  </a:cubicBezTo>
                  <a:lnTo>
                    <a:pt x="9936" y="2948"/>
                  </a:lnTo>
                  <a:cubicBezTo>
                    <a:pt x="9936" y="3389"/>
                    <a:pt x="11383" y="3746"/>
                    <a:pt x="13167" y="3746"/>
                  </a:cubicBezTo>
                  <a:cubicBezTo>
                    <a:pt x="14951" y="3746"/>
                    <a:pt x="16398" y="3389"/>
                    <a:pt x="16398" y="2948"/>
                  </a:cubicBezTo>
                  <a:lnTo>
                    <a:pt x="16398" y="2151"/>
                  </a:lnTo>
                  <a:cubicBezTo>
                    <a:pt x="16398" y="2114"/>
                    <a:pt x="16387" y="2077"/>
                    <a:pt x="16367" y="2042"/>
                  </a:cubicBezTo>
                  <a:cubicBezTo>
                    <a:pt x="16152" y="2431"/>
                    <a:pt x="14802" y="2731"/>
                    <a:pt x="13167" y="2731"/>
                  </a:cubicBezTo>
                  <a:close/>
                  <a:moveTo>
                    <a:pt x="13167" y="0"/>
                  </a:moveTo>
                  <a:cubicBezTo>
                    <a:pt x="11383" y="0"/>
                    <a:pt x="9936" y="357"/>
                    <a:pt x="9936" y="797"/>
                  </a:cubicBezTo>
                  <a:lnTo>
                    <a:pt x="9936" y="1595"/>
                  </a:lnTo>
                  <a:cubicBezTo>
                    <a:pt x="9936" y="2035"/>
                    <a:pt x="11383" y="2393"/>
                    <a:pt x="13167" y="2393"/>
                  </a:cubicBezTo>
                  <a:cubicBezTo>
                    <a:pt x="14951" y="2393"/>
                    <a:pt x="16398" y="2035"/>
                    <a:pt x="16398" y="1595"/>
                  </a:cubicBezTo>
                  <a:lnTo>
                    <a:pt x="16398" y="797"/>
                  </a:lnTo>
                  <a:cubicBezTo>
                    <a:pt x="16398" y="357"/>
                    <a:pt x="14951" y="0"/>
                    <a:pt x="13167" y="0"/>
                  </a:cubicBezTo>
                  <a:close/>
                  <a:moveTo>
                    <a:pt x="6862" y="11758"/>
                  </a:moveTo>
                  <a:cubicBezTo>
                    <a:pt x="7211" y="11789"/>
                    <a:pt x="7588" y="11807"/>
                    <a:pt x="7981" y="11807"/>
                  </a:cubicBezTo>
                  <a:cubicBezTo>
                    <a:pt x="9766" y="11807"/>
                    <a:pt x="11212" y="11450"/>
                    <a:pt x="11212" y="11009"/>
                  </a:cubicBezTo>
                  <a:lnTo>
                    <a:pt x="11212" y="10212"/>
                  </a:lnTo>
                  <a:cubicBezTo>
                    <a:pt x="11212" y="10169"/>
                    <a:pt x="11198" y="10127"/>
                    <a:pt x="11171" y="10085"/>
                  </a:cubicBezTo>
                  <a:cubicBezTo>
                    <a:pt x="10925" y="10465"/>
                    <a:pt x="9591" y="10756"/>
                    <a:pt x="7981" y="10756"/>
                  </a:cubicBezTo>
                  <a:cubicBezTo>
                    <a:pt x="7588" y="10756"/>
                    <a:pt x="7211" y="10738"/>
                    <a:pt x="6862" y="10706"/>
                  </a:cubicBezTo>
                  <a:lnTo>
                    <a:pt x="6862" y="10970"/>
                  </a:lnTo>
                  <a:lnTo>
                    <a:pt x="6862" y="11758"/>
                  </a:lnTo>
                  <a:close/>
                  <a:moveTo>
                    <a:pt x="6862" y="9870"/>
                  </a:moveTo>
                  <a:lnTo>
                    <a:pt x="6862" y="10363"/>
                  </a:lnTo>
                  <a:lnTo>
                    <a:pt x="6862" y="10380"/>
                  </a:lnTo>
                  <a:cubicBezTo>
                    <a:pt x="7211" y="10412"/>
                    <a:pt x="7588" y="10430"/>
                    <a:pt x="7981" y="10430"/>
                  </a:cubicBezTo>
                  <a:cubicBezTo>
                    <a:pt x="9766" y="10430"/>
                    <a:pt x="11212" y="10072"/>
                    <a:pt x="11212" y="9632"/>
                  </a:cubicBezTo>
                  <a:lnTo>
                    <a:pt x="11212" y="8834"/>
                  </a:lnTo>
                  <a:cubicBezTo>
                    <a:pt x="11212" y="8798"/>
                    <a:pt x="11201" y="8761"/>
                    <a:pt x="11181" y="8726"/>
                  </a:cubicBezTo>
                  <a:cubicBezTo>
                    <a:pt x="10966" y="9115"/>
                    <a:pt x="9616" y="9414"/>
                    <a:pt x="7981" y="9414"/>
                  </a:cubicBezTo>
                  <a:cubicBezTo>
                    <a:pt x="7587" y="9414"/>
                    <a:pt x="7211" y="9397"/>
                    <a:pt x="6862" y="9365"/>
                  </a:cubicBezTo>
                  <a:lnTo>
                    <a:pt x="6862" y="9528"/>
                  </a:lnTo>
                  <a:lnTo>
                    <a:pt x="6862" y="9870"/>
                  </a:lnTo>
                  <a:close/>
                  <a:moveTo>
                    <a:pt x="6862" y="8465"/>
                  </a:moveTo>
                  <a:lnTo>
                    <a:pt x="6862" y="8946"/>
                  </a:lnTo>
                  <a:lnTo>
                    <a:pt x="6862" y="9027"/>
                  </a:lnTo>
                  <a:cubicBezTo>
                    <a:pt x="7211" y="9059"/>
                    <a:pt x="7588" y="9076"/>
                    <a:pt x="7981" y="9076"/>
                  </a:cubicBezTo>
                  <a:cubicBezTo>
                    <a:pt x="9766" y="9076"/>
                    <a:pt x="11212" y="8719"/>
                    <a:pt x="11212" y="8279"/>
                  </a:cubicBezTo>
                  <a:lnTo>
                    <a:pt x="11212" y="7481"/>
                  </a:lnTo>
                  <a:cubicBezTo>
                    <a:pt x="11212" y="7449"/>
                    <a:pt x="11203" y="7416"/>
                    <a:pt x="11188" y="7385"/>
                  </a:cubicBezTo>
                  <a:cubicBezTo>
                    <a:pt x="10994" y="7779"/>
                    <a:pt x="9633" y="8085"/>
                    <a:pt x="7981" y="8085"/>
                  </a:cubicBezTo>
                  <a:cubicBezTo>
                    <a:pt x="7582" y="8085"/>
                    <a:pt x="7201" y="8067"/>
                    <a:pt x="6848" y="8035"/>
                  </a:cubicBezTo>
                  <a:cubicBezTo>
                    <a:pt x="6857" y="8060"/>
                    <a:pt x="6862" y="8085"/>
                    <a:pt x="6862" y="8111"/>
                  </a:cubicBezTo>
                  <a:lnTo>
                    <a:pt x="6862" y="8465"/>
                  </a:lnTo>
                  <a:close/>
                  <a:moveTo>
                    <a:pt x="7981" y="6889"/>
                  </a:moveTo>
                  <a:cubicBezTo>
                    <a:pt x="6246" y="6889"/>
                    <a:pt x="4831" y="6551"/>
                    <a:pt x="4754" y="6128"/>
                  </a:cubicBezTo>
                  <a:cubicBezTo>
                    <a:pt x="4752" y="6140"/>
                    <a:pt x="4750" y="6152"/>
                    <a:pt x="4750" y="6164"/>
                  </a:cubicBezTo>
                  <a:lnTo>
                    <a:pt x="4750" y="6961"/>
                  </a:lnTo>
                  <a:cubicBezTo>
                    <a:pt x="4750" y="7119"/>
                    <a:pt x="4936" y="7265"/>
                    <a:pt x="5254" y="7389"/>
                  </a:cubicBezTo>
                  <a:cubicBezTo>
                    <a:pt x="5676" y="7452"/>
                    <a:pt x="6039" y="7540"/>
                    <a:pt x="6311" y="7644"/>
                  </a:cubicBezTo>
                  <a:cubicBezTo>
                    <a:pt x="6799" y="7717"/>
                    <a:pt x="7370" y="7759"/>
                    <a:pt x="7981" y="7759"/>
                  </a:cubicBezTo>
                  <a:cubicBezTo>
                    <a:pt x="9766" y="7759"/>
                    <a:pt x="11212" y="7402"/>
                    <a:pt x="11212" y="6961"/>
                  </a:cubicBezTo>
                  <a:lnTo>
                    <a:pt x="11212" y="6164"/>
                  </a:lnTo>
                  <a:cubicBezTo>
                    <a:pt x="11212" y="6152"/>
                    <a:pt x="11210" y="6140"/>
                    <a:pt x="11208" y="6128"/>
                  </a:cubicBezTo>
                  <a:cubicBezTo>
                    <a:pt x="11132" y="6551"/>
                    <a:pt x="9717" y="6889"/>
                    <a:pt x="7981" y="6889"/>
                  </a:cubicBezTo>
                  <a:close/>
                  <a:moveTo>
                    <a:pt x="7981" y="4158"/>
                  </a:moveTo>
                  <a:cubicBezTo>
                    <a:pt x="6197" y="4158"/>
                    <a:pt x="4750" y="4515"/>
                    <a:pt x="4750" y="4956"/>
                  </a:cubicBezTo>
                  <a:lnTo>
                    <a:pt x="4750" y="5753"/>
                  </a:lnTo>
                  <a:cubicBezTo>
                    <a:pt x="4750" y="6193"/>
                    <a:pt x="6197" y="6551"/>
                    <a:pt x="7981" y="6551"/>
                  </a:cubicBezTo>
                  <a:cubicBezTo>
                    <a:pt x="9766" y="6551"/>
                    <a:pt x="11212" y="6193"/>
                    <a:pt x="11212" y="5753"/>
                  </a:cubicBezTo>
                  <a:lnTo>
                    <a:pt x="11212" y="4956"/>
                  </a:lnTo>
                  <a:cubicBezTo>
                    <a:pt x="11212" y="4515"/>
                    <a:pt x="9766" y="4158"/>
                    <a:pt x="7981" y="4158"/>
                  </a:cubicBezTo>
                  <a:close/>
                  <a:moveTo>
                    <a:pt x="3231" y="11748"/>
                  </a:moveTo>
                  <a:cubicBezTo>
                    <a:pt x="1621" y="11748"/>
                    <a:pt x="288" y="11458"/>
                    <a:pt x="41" y="11078"/>
                  </a:cubicBezTo>
                  <a:cubicBezTo>
                    <a:pt x="14" y="11119"/>
                    <a:pt x="0" y="11161"/>
                    <a:pt x="0" y="11205"/>
                  </a:cubicBezTo>
                  <a:lnTo>
                    <a:pt x="0" y="12002"/>
                  </a:lnTo>
                  <a:cubicBezTo>
                    <a:pt x="0" y="12442"/>
                    <a:pt x="1447" y="12800"/>
                    <a:pt x="3231" y="12800"/>
                  </a:cubicBezTo>
                  <a:cubicBezTo>
                    <a:pt x="5015" y="12800"/>
                    <a:pt x="6462" y="12442"/>
                    <a:pt x="6462" y="12002"/>
                  </a:cubicBezTo>
                  <a:lnTo>
                    <a:pt x="6462" y="11205"/>
                  </a:lnTo>
                  <a:cubicBezTo>
                    <a:pt x="6462" y="11161"/>
                    <a:pt x="6447" y="11119"/>
                    <a:pt x="6420" y="11078"/>
                  </a:cubicBezTo>
                  <a:cubicBezTo>
                    <a:pt x="6174" y="11458"/>
                    <a:pt x="4840" y="11748"/>
                    <a:pt x="3231" y="11748"/>
                  </a:cubicBezTo>
                  <a:close/>
                  <a:moveTo>
                    <a:pt x="3231" y="10407"/>
                  </a:moveTo>
                  <a:cubicBezTo>
                    <a:pt x="1596" y="10407"/>
                    <a:pt x="245" y="10107"/>
                    <a:pt x="31" y="9718"/>
                  </a:cubicBezTo>
                  <a:cubicBezTo>
                    <a:pt x="11" y="9754"/>
                    <a:pt x="0" y="9790"/>
                    <a:pt x="0" y="9827"/>
                  </a:cubicBezTo>
                  <a:lnTo>
                    <a:pt x="0" y="10625"/>
                  </a:lnTo>
                  <a:cubicBezTo>
                    <a:pt x="0" y="11065"/>
                    <a:pt x="1447" y="11422"/>
                    <a:pt x="3231" y="11422"/>
                  </a:cubicBezTo>
                  <a:cubicBezTo>
                    <a:pt x="5015" y="11422"/>
                    <a:pt x="6462" y="11065"/>
                    <a:pt x="6462" y="10625"/>
                  </a:cubicBezTo>
                  <a:lnTo>
                    <a:pt x="6462" y="9827"/>
                  </a:lnTo>
                  <a:cubicBezTo>
                    <a:pt x="6462" y="9790"/>
                    <a:pt x="6451" y="9754"/>
                    <a:pt x="6431" y="9718"/>
                  </a:cubicBezTo>
                  <a:cubicBezTo>
                    <a:pt x="6216" y="10107"/>
                    <a:pt x="4866" y="10407"/>
                    <a:pt x="3231" y="10407"/>
                  </a:cubicBezTo>
                  <a:close/>
                  <a:moveTo>
                    <a:pt x="0" y="9271"/>
                  </a:moveTo>
                  <a:cubicBezTo>
                    <a:pt x="0" y="9711"/>
                    <a:pt x="1447" y="10069"/>
                    <a:pt x="3231" y="10069"/>
                  </a:cubicBezTo>
                  <a:cubicBezTo>
                    <a:pt x="5015" y="10069"/>
                    <a:pt x="6462" y="9711"/>
                    <a:pt x="6462" y="9271"/>
                  </a:cubicBezTo>
                  <a:lnTo>
                    <a:pt x="6462" y="8474"/>
                  </a:lnTo>
                  <a:cubicBezTo>
                    <a:pt x="6462" y="8033"/>
                    <a:pt x="5015" y="7676"/>
                    <a:pt x="3231" y="7676"/>
                  </a:cubicBezTo>
                  <a:cubicBezTo>
                    <a:pt x="1447" y="7676"/>
                    <a:pt x="0" y="8033"/>
                    <a:pt x="0" y="8474"/>
                  </a:cubicBezTo>
                  <a:lnTo>
                    <a:pt x="0" y="9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13" name="组合 12"/>
          <p:cNvGrpSpPr/>
          <p:nvPr/>
        </p:nvGrpSpPr>
        <p:grpSpPr>
          <a:xfrm>
            <a:off x="744855" y="4812665"/>
            <a:ext cx="3272790" cy="593090"/>
            <a:chOff x="1965" y="7363"/>
            <a:chExt cx="5154" cy="934"/>
          </a:xfrm>
        </p:grpSpPr>
        <p:sp>
          <p:nvSpPr>
            <p:cNvPr id="5" name="文本框 4"/>
            <p:cNvSpPr txBox="1"/>
            <p:nvPr/>
          </p:nvSpPr>
          <p:spPr>
            <a:xfrm>
              <a:off x="3033" y="7419"/>
              <a:ext cx="4086" cy="822"/>
            </a:xfrm>
            <a:prstGeom prst="rect">
              <a:avLst/>
            </a:prstGeom>
            <a:noFill/>
            <a:ln w="9525">
              <a:noFill/>
            </a:ln>
          </p:spPr>
          <p:txBody>
            <a:bodyPr wrap="square">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引进台资企业</a:t>
              </a:r>
              <a:r>
                <a:rPr lang="en-US" altLang="zh-CN" sz="2800" b="0">
                  <a:solidFill>
                    <a:srgbClr val="5584D9"/>
                  </a:solidFill>
                  <a:latin typeface="Impact" panose="020B0806030902050204" pitchFamily="34" charset="0"/>
                  <a:ea typeface="微软雅黑" panose="020B0503020204020204" pitchFamily="34" charset="-122"/>
                  <a:cs typeface="Impact" panose="020B0806030902050204" pitchFamily="34" charset="0"/>
                </a:rPr>
                <a:t>60</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余家</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iconfont-10123-4910626"/>
            <p:cNvSpPr/>
            <p:nvPr/>
          </p:nvSpPr>
          <p:spPr>
            <a:xfrm>
              <a:off x="1965" y="7363"/>
              <a:ext cx="960" cy="934"/>
            </a:xfrm>
            <a:custGeom>
              <a:avLst/>
              <a:gdLst>
                <a:gd name="T0" fmla="*/ 3200 w 7893"/>
                <a:gd name="T1" fmla="*/ 5120 h 7680"/>
                <a:gd name="T2" fmla="*/ 3413 w 7893"/>
                <a:gd name="T3" fmla="*/ 7253 h 7680"/>
                <a:gd name="T4" fmla="*/ 426 w 7893"/>
                <a:gd name="T5" fmla="*/ 7680 h 7680"/>
                <a:gd name="T6" fmla="*/ 0 w 7893"/>
                <a:gd name="T7" fmla="*/ 2987 h 7680"/>
                <a:gd name="T8" fmla="*/ 2986 w 7893"/>
                <a:gd name="T9" fmla="*/ 2560 h 7680"/>
                <a:gd name="T10" fmla="*/ 3413 w 7893"/>
                <a:gd name="T11" fmla="*/ 4095 h 7680"/>
                <a:gd name="T12" fmla="*/ 426 w 7893"/>
                <a:gd name="T13" fmla="*/ 3200 h 7680"/>
                <a:gd name="T14" fmla="*/ 640 w 7893"/>
                <a:gd name="T15" fmla="*/ 7253 h 7680"/>
                <a:gd name="T16" fmla="*/ 2986 w 7893"/>
                <a:gd name="T17" fmla="*/ 7040 h 7680"/>
                <a:gd name="T18" fmla="*/ 2773 w 7893"/>
                <a:gd name="T19" fmla="*/ 2987 h 7680"/>
                <a:gd name="T20" fmla="*/ 1066 w 7893"/>
                <a:gd name="T21" fmla="*/ 3413 h 7680"/>
                <a:gd name="T22" fmla="*/ 2346 w 7893"/>
                <a:gd name="T23" fmla="*/ 3840 h 7680"/>
                <a:gd name="T24" fmla="*/ 1066 w 7893"/>
                <a:gd name="T25" fmla="*/ 3413 h 7680"/>
                <a:gd name="T26" fmla="*/ 2346 w 7893"/>
                <a:gd name="T27" fmla="*/ 4267 h 7680"/>
                <a:gd name="T28" fmla="*/ 1066 w 7893"/>
                <a:gd name="T29" fmla="*/ 4693 h 7680"/>
                <a:gd name="T30" fmla="*/ 1066 w 7893"/>
                <a:gd name="T31" fmla="*/ 5120 h 7680"/>
                <a:gd name="T32" fmla="*/ 2346 w 7893"/>
                <a:gd name="T33" fmla="*/ 5547 h 7680"/>
                <a:gd name="T34" fmla="*/ 1066 w 7893"/>
                <a:gd name="T35" fmla="*/ 5120 h 7680"/>
                <a:gd name="T36" fmla="*/ 2133 w 7893"/>
                <a:gd name="T37" fmla="*/ 5973 h 7680"/>
                <a:gd name="T38" fmla="*/ 1280 w 7893"/>
                <a:gd name="T39" fmla="*/ 7253 h 7680"/>
                <a:gd name="T40" fmla="*/ 5760 w 7893"/>
                <a:gd name="T41" fmla="*/ 7680 h 7680"/>
                <a:gd name="T42" fmla="*/ 3413 w 7893"/>
                <a:gd name="T43" fmla="*/ 7680 h 7680"/>
                <a:gd name="T44" fmla="*/ 4344 w 7893"/>
                <a:gd name="T45" fmla="*/ 7253 h 7680"/>
                <a:gd name="T46" fmla="*/ 3840 w 7893"/>
                <a:gd name="T47" fmla="*/ 6813 h 7680"/>
                <a:gd name="T48" fmla="*/ 5760 w 7893"/>
                <a:gd name="T49" fmla="*/ 7680 h 7680"/>
                <a:gd name="T50" fmla="*/ 5760 w 7893"/>
                <a:gd name="T51" fmla="*/ 2560 h 7680"/>
                <a:gd name="T52" fmla="*/ 5546 w 7893"/>
                <a:gd name="T53" fmla="*/ 427 h 7680"/>
                <a:gd name="T54" fmla="*/ 2346 w 7893"/>
                <a:gd name="T55" fmla="*/ 640 h 7680"/>
                <a:gd name="T56" fmla="*/ 1920 w 7893"/>
                <a:gd name="T57" fmla="*/ 2133 h 7680"/>
                <a:gd name="T58" fmla="*/ 2346 w 7893"/>
                <a:gd name="T59" fmla="*/ 0 h 7680"/>
                <a:gd name="T60" fmla="*/ 6186 w 7893"/>
                <a:gd name="T61" fmla="*/ 427 h 7680"/>
                <a:gd name="T62" fmla="*/ 4344 w 7893"/>
                <a:gd name="T63" fmla="*/ 2987 h 7680"/>
                <a:gd name="T64" fmla="*/ 3840 w 7893"/>
                <a:gd name="T65" fmla="*/ 3427 h 7680"/>
                <a:gd name="T66" fmla="*/ 3840 w 7893"/>
                <a:gd name="T67" fmla="*/ 2560 h 7680"/>
                <a:gd name="T68" fmla="*/ 2986 w 7893"/>
                <a:gd name="T69" fmla="*/ 2133 h 7680"/>
                <a:gd name="T70" fmla="*/ 5120 w 7893"/>
                <a:gd name="T71" fmla="*/ 1920 h 7680"/>
                <a:gd name="T72" fmla="*/ 3840 w 7893"/>
                <a:gd name="T73" fmla="*/ 2560 h 7680"/>
                <a:gd name="T74" fmla="*/ 5120 w 7893"/>
                <a:gd name="T75" fmla="*/ 853 h 7680"/>
                <a:gd name="T76" fmla="*/ 2986 w 7893"/>
                <a:gd name="T77" fmla="*/ 1493 h 7680"/>
                <a:gd name="T78" fmla="*/ 5760 w 7893"/>
                <a:gd name="T79" fmla="*/ 7253 h 7680"/>
                <a:gd name="T80" fmla="*/ 5760 w 7893"/>
                <a:gd name="T81" fmla="*/ 2987 h 7680"/>
                <a:gd name="T82" fmla="*/ 5760 w 7893"/>
                <a:gd name="T83" fmla="*/ 7253 h 7680"/>
                <a:gd name="T84" fmla="*/ 7466 w 7893"/>
                <a:gd name="T85" fmla="*/ 5120 h 7680"/>
                <a:gd name="T86" fmla="*/ 4053 w 7893"/>
                <a:gd name="T87" fmla="*/ 5120 h 7680"/>
                <a:gd name="T88" fmla="*/ 5814 w 7893"/>
                <a:gd name="T89" fmla="*/ 3876 h 7680"/>
                <a:gd name="T90" fmla="*/ 6016 w 7893"/>
                <a:gd name="T91" fmla="*/ 3627 h 7680"/>
                <a:gd name="T92" fmla="*/ 6452 w 7893"/>
                <a:gd name="T93" fmla="*/ 4026 h 7680"/>
                <a:gd name="T94" fmla="*/ 6336 w 7893"/>
                <a:gd name="T95" fmla="*/ 4508 h 7680"/>
                <a:gd name="T96" fmla="*/ 6016 w 7893"/>
                <a:gd name="T97" fmla="*/ 4175 h 7680"/>
                <a:gd name="T98" fmla="*/ 6406 w 7893"/>
                <a:gd name="T99" fmla="*/ 4995 h 7680"/>
                <a:gd name="T100" fmla="*/ 6476 w 7893"/>
                <a:gd name="T101" fmla="*/ 5995 h 7680"/>
                <a:gd name="T102" fmla="*/ 6016 w 7893"/>
                <a:gd name="T103" fmla="*/ 6400 h 7680"/>
                <a:gd name="T104" fmla="*/ 5814 w 7893"/>
                <a:gd name="T105" fmla="*/ 6132 h 7680"/>
                <a:gd name="T106" fmla="*/ 5120 w 7893"/>
                <a:gd name="T107" fmla="*/ 5397 h 7680"/>
                <a:gd name="T108" fmla="*/ 5595 w 7893"/>
                <a:gd name="T109" fmla="*/ 5739 h 7680"/>
                <a:gd name="T110" fmla="*/ 5814 w 7893"/>
                <a:gd name="T111" fmla="*/ 5117 h 7680"/>
                <a:gd name="T112" fmla="*/ 5147 w 7893"/>
                <a:gd name="T113" fmla="*/ 4477 h 7680"/>
                <a:gd name="T114" fmla="*/ 5814 w 7893"/>
                <a:gd name="T115" fmla="*/ 3876 h 7680"/>
                <a:gd name="T116" fmla="*/ 6016 w 7893"/>
                <a:gd name="T117" fmla="*/ 5830 h 7680"/>
                <a:gd name="T118" fmla="*/ 6366 w 7893"/>
                <a:gd name="T119" fmla="*/ 5519 h 7680"/>
                <a:gd name="T120" fmla="*/ 6016 w 7893"/>
                <a:gd name="T121" fmla="*/ 5190 h 7680"/>
                <a:gd name="T122" fmla="*/ 5814 w 7893"/>
                <a:gd name="T123" fmla="*/ 4172 h 7680"/>
                <a:gd name="T124" fmla="*/ 5504 w 7893"/>
                <a:gd name="T125" fmla="*/ 4477 h 7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93" h="7680">
                  <a:moveTo>
                    <a:pt x="3413" y="4095"/>
                  </a:moveTo>
                  <a:cubicBezTo>
                    <a:pt x="3272" y="4418"/>
                    <a:pt x="3199" y="4767"/>
                    <a:pt x="3200" y="5120"/>
                  </a:cubicBezTo>
                  <a:cubicBezTo>
                    <a:pt x="3200" y="5484"/>
                    <a:pt x="3276" y="5831"/>
                    <a:pt x="3413" y="6145"/>
                  </a:cubicBezTo>
                  <a:lnTo>
                    <a:pt x="3413" y="7253"/>
                  </a:lnTo>
                  <a:cubicBezTo>
                    <a:pt x="3413" y="7489"/>
                    <a:pt x="3222" y="7680"/>
                    <a:pt x="2986" y="7680"/>
                  </a:cubicBezTo>
                  <a:lnTo>
                    <a:pt x="426" y="7680"/>
                  </a:lnTo>
                  <a:cubicBezTo>
                    <a:pt x="191" y="7680"/>
                    <a:pt x="0" y="7489"/>
                    <a:pt x="0" y="7253"/>
                  </a:cubicBezTo>
                  <a:lnTo>
                    <a:pt x="0" y="2987"/>
                  </a:lnTo>
                  <a:cubicBezTo>
                    <a:pt x="0" y="2751"/>
                    <a:pt x="191" y="2560"/>
                    <a:pt x="426" y="2560"/>
                  </a:cubicBezTo>
                  <a:lnTo>
                    <a:pt x="2986" y="2560"/>
                  </a:lnTo>
                  <a:cubicBezTo>
                    <a:pt x="3222" y="2560"/>
                    <a:pt x="3413" y="2751"/>
                    <a:pt x="3413" y="2987"/>
                  </a:cubicBezTo>
                  <a:lnTo>
                    <a:pt x="3413" y="4095"/>
                  </a:lnTo>
                  <a:close/>
                  <a:moveTo>
                    <a:pt x="640" y="2987"/>
                  </a:moveTo>
                  <a:cubicBezTo>
                    <a:pt x="522" y="2987"/>
                    <a:pt x="426" y="3082"/>
                    <a:pt x="426" y="3200"/>
                  </a:cubicBezTo>
                  <a:lnTo>
                    <a:pt x="426" y="7040"/>
                  </a:lnTo>
                  <a:cubicBezTo>
                    <a:pt x="426" y="7158"/>
                    <a:pt x="522" y="7253"/>
                    <a:pt x="640" y="7253"/>
                  </a:cubicBezTo>
                  <a:lnTo>
                    <a:pt x="2773" y="7253"/>
                  </a:lnTo>
                  <a:cubicBezTo>
                    <a:pt x="2891" y="7253"/>
                    <a:pt x="2986" y="7158"/>
                    <a:pt x="2986" y="7040"/>
                  </a:cubicBezTo>
                  <a:lnTo>
                    <a:pt x="2986" y="3200"/>
                  </a:lnTo>
                  <a:cubicBezTo>
                    <a:pt x="2986" y="3082"/>
                    <a:pt x="2891" y="2987"/>
                    <a:pt x="2773" y="2987"/>
                  </a:cubicBezTo>
                  <a:lnTo>
                    <a:pt x="640" y="2987"/>
                  </a:lnTo>
                  <a:close/>
                  <a:moveTo>
                    <a:pt x="1066" y="3413"/>
                  </a:moveTo>
                  <a:lnTo>
                    <a:pt x="2346" y="3413"/>
                  </a:lnTo>
                  <a:lnTo>
                    <a:pt x="2346" y="3840"/>
                  </a:lnTo>
                  <a:lnTo>
                    <a:pt x="1066" y="3840"/>
                  </a:lnTo>
                  <a:lnTo>
                    <a:pt x="1066" y="3413"/>
                  </a:lnTo>
                  <a:close/>
                  <a:moveTo>
                    <a:pt x="1066" y="4267"/>
                  </a:moveTo>
                  <a:lnTo>
                    <a:pt x="2346" y="4267"/>
                  </a:lnTo>
                  <a:lnTo>
                    <a:pt x="2346" y="4693"/>
                  </a:lnTo>
                  <a:lnTo>
                    <a:pt x="1066" y="4693"/>
                  </a:lnTo>
                  <a:lnTo>
                    <a:pt x="1066" y="4267"/>
                  </a:lnTo>
                  <a:close/>
                  <a:moveTo>
                    <a:pt x="1066" y="5120"/>
                  </a:moveTo>
                  <a:lnTo>
                    <a:pt x="2346" y="5120"/>
                  </a:lnTo>
                  <a:lnTo>
                    <a:pt x="2346" y="5547"/>
                  </a:lnTo>
                  <a:lnTo>
                    <a:pt x="1066" y="5547"/>
                  </a:lnTo>
                  <a:lnTo>
                    <a:pt x="1066" y="5120"/>
                  </a:lnTo>
                  <a:close/>
                  <a:moveTo>
                    <a:pt x="1280" y="5973"/>
                  </a:moveTo>
                  <a:lnTo>
                    <a:pt x="2133" y="5973"/>
                  </a:lnTo>
                  <a:lnTo>
                    <a:pt x="2133" y="7253"/>
                  </a:lnTo>
                  <a:lnTo>
                    <a:pt x="1280" y="7253"/>
                  </a:lnTo>
                  <a:lnTo>
                    <a:pt x="1280" y="5973"/>
                  </a:lnTo>
                  <a:close/>
                  <a:moveTo>
                    <a:pt x="5760" y="7680"/>
                  </a:moveTo>
                  <a:lnTo>
                    <a:pt x="2880" y="7680"/>
                  </a:lnTo>
                  <a:lnTo>
                    <a:pt x="3413" y="7680"/>
                  </a:lnTo>
                  <a:cubicBezTo>
                    <a:pt x="3649" y="7680"/>
                    <a:pt x="3840" y="7489"/>
                    <a:pt x="3840" y="7253"/>
                  </a:cubicBezTo>
                  <a:lnTo>
                    <a:pt x="4344" y="7253"/>
                  </a:lnTo>
                  <a:lnTo>
                    <a:pt x="3840" y="7253"/>
                  </a:lnTo>
                  <a:lnTo>
                    <a:pt x="3840" y="6813"/>
                  </a:lnTo>
                  <a:cubicBezTo>
                    <a:pt x="3988" y="6981"/>
                    <a:pt x="4157" y="7129"/>
                    <a:pt x="4344" y="7253"/>
                  </a:cubicBezTo>
                  <a:lnTo>
                    <a:pt x="5760" y="7680"/>
                  </a:lnTo>
                  <a:close/>
                  <a:moveTo>
                    <a:pt x="6186" y="2595"/>
                  </a:moveTo>
                  <a:cubicBezTo>
                    <a:pt x="6048" y="2572"/>
                    <a:pt x="5905" y="2560"/>
                    <a:pt x="5760" y="2560"/>
                  </a:cubicBezTo>
                  <a:lnTo>
                    <a:pt x="5760" y="640"/>
                  </a:lnTo>
                  <a:cubicBezTo>
                    <a:pt x="5760" y="522"/>
                    <a:pt x="5664" y="427"/>
                    <a:pt x="5546" y="427"/>
                  </a:cubicBezTo>
                  <a:lnTo>
                    <a:pt x="2560" y="427"/>
                  </a:lnTo>
                  <a:cubicBezTo>
                    <a:pt x="2442" y="427"/>
                    <a:pt x="2346" y="522"/>
                    <a:pt x="2346" y="640"/>
                  </a:cubicBezTo>
                  <a:lnTo>
                    <a:pt x="2346" y="2133"/>
                  </a:lnTo>
                  <a:lnTo>
                    <a:pt x="1920" y="2133"/>
                  </a:lnTo>
                  <a:lnTo>
                    <a:pt x="1920" y="427"/>
                  </a:lnTo>
                  <a:cubicBezTo>
                    <a:pt x="1920" y="191"/>
                    <a:pt x="2111" y="0"/>
                    <a:pt x="2346" y="0"/>
                  </a:cubicBezTo>
                  <a:lnTo>
                    <a:pt x="5760" y="0"/>
                  </a:lnTo>
                  <a:cubicBezTo>
                    <a:pt x="5995" y="0"/>
                    <a:pt x="6186" y="191"/>
                    <a:pt x="6186" y="427"/>
                  </a:cubicBezTo>
                  <a:lnTo>
                    <a:pt x="6186" y="2595"/>
                  </a:lnTo>
                  <a:close/>
                  <a:moveTo>
                    <a:pt x="4344" y="2987"/>
                  </a:moveTo>
                  <a:lnTo>
                    <a:pt x="3840" y="2987"/>
                  </a:lnTo>
                  <a:lnTo>
                    <a:pt x="3840" y="3427"/>
                  </a:lnTo>
                  <a:cubicBezTo>
                    <a:pt x="3988" y="3259"/>
                    <a:pt x="4157" y="3111"/>
                    <a:pt x="4344" y="2987"/>
                  </a:cubicBezTo>
                  <a:close/>
                  <a:moveTo>
                    <a:pt x="3840" y="2560"/>
                  </a:moveTo>
                  <a:cubicBezTo>
                    <a:pt x="3840" y="2324"/>
                    <a:pt x="3649" y="2133"/>
                    <a:pt x="3413" y="2133"/>
                  </a:cubicBezTo>
                  <a:lnTo>
                    <a:pt x="2986" y="2133"/>
                  </a:lnTo>
                  <a:lnTo>
                    <a:pt x="2986" y="1920"/>
                  </a:lnTo>
                  <a:lnTo>
                    <a:pt x="5120" y="1920"/>
                  </a:lnTo>
                  <a:lnTo>
                    <a:pt x="5120" y="2560"/>
                  </a:lnTo>
                  <a:lnTo>
                    <a:pt x="3840" y="2560"/>
                  </a:lnTo>
                  <a:close/>
                  <a:moveTo>
                    <a:pt x="2986" y="853"/>
                  </a:moveTo>
                  <a:lnTo>
                    <a:pt x="5120" y="853"/>
                  </a:lnTo>
                  <a:lnTo>
                    <a:pt x="5120" y="1493"/>
                  </a:lnTo>
                  <a:lnTo>
                    <a:pt x="2986" y="1493"/>
                  </a:lnTo>
                  <a:lnTo>
                    <a:pt x="2986" y="853"/>
                  </a:lnTo>
                  <a:close/>
                  <a:moveTo>
                    <a:pt x="5760" y="7253"/>
                  </a:moveTo>
                  <a:cubicBezTo>
                    <a:pt x="4581" y="7253"/>
                    <a:pt x="3626" y="6298"/>
                    <a:pt x="3626" y="5120"/>
                  </a:cubicBezTo>
                  <a:cubicBezTo>
                    <a:pt x="3626" y="3942"/>
                    <a:pt x="4581" y="2987"/>
                    <a:pt x="5760" y="2987"/>
                  </a:cubicBezTo>
                  <a:cubicBezTo>
                    <a:pt x="6938" y="2987"/>
                    <a:pt x="7893" y="3942"/>
                    <a:pt x="7893" y="5120"/>
                  </a:cubicBezTo>
                  <a:cubicBezTo>
                    <a:pt x="7893" y="6298"/>
                    <a:pt x="6938" y="7253"/>
                    <a:pt x="5760" y="7253"/>
                  </a:cubicBezTo>
                  <a:close/>
                  <a:moveTo>
                    <a:pt x="5760" y="6827"/>
                  </a:moveTo>
                  <a:cubicBezTo>
                    <a:pt x="6702" y="6827"/>
                    <a:pt x="7466" y="6063"/>
                    <a:pt x="7466" y="5120"/>
                  </a:cubicBezTo>
                  <a:cubicBezTo>
                    <a:pt x="7466" y="4177"/>
                    <a:pt x="6702" y="3413"/>
                    <a:pt x="5760" y="3413"/>
                  </a:cubicBezTo>
                  <a:cubicBezTo>
                    <a:pt x="4817" y="3413"/>
                    <a:pt x="4053" y="4177"/>
                    <a:pt x="4053" y="5120"/>
                  </a:cubicBezTo>
                  <a:cubicBezTo>
                    <a:pt x="4053" y="6063"/>
                    <a:pt x="4817" y="6827"/>
                    <a:pt x="5760" y="6827"/>
                  </a:cubicBezTo>
                  <a:close/>
                  <a:moveTo>
                    <a:pt x="5814" y="3876"/>
                  </a:moveTo>
                  <a:lnTo>
                    <a:pt x="5814" y="3627"/>
                  </a:lnTo>
                  <a:lnTo>
                    <a:pt x="6016" y="3627"/>
                  </a:lnTo>
                  <a:lnTo>
                    <a:pt x="6016" y="3876"/>
                  </a:lnTo>
                  <a:cubicBezTo>
                    <a:pt x="6198" y="3889"/>
                    <a:pt x="6345" y="3940"/>
                    <a:pt x="6452" y="4026"/>
                  </a:cubicBezTo>
                  <a:cubicBezTo>
                    <a:pt x="6577" y="4124"/>
                    <a:pt x="6653" y="4285"/>
                    <a:pt x="6683" y="4508"/>
                  </a:cubicBezTo>
                  <a:lnTo>
                    <a:pt x="6336" y="4508"/>
                  </a:lnTo>
                  <a:cubicBezTo>
                    <a:pt x="6317" y="4380"/>
                    <a:pt x="6272" y="4291"/>
                    <a:pt x="6198" y="4239"/>
                  </a:cubicBezTo>
                  <a:cubicBezTo>
                    <a:pt x="6153" y="4206"/>
                    <a:pt x="6092" y="4184"/>
                    <a:pt x="6016" y="4175"/>
                  </a:cubicBezTo>
                  <a:lnTo>
                    <a:pt x="6016" y="4846"/>
                  </a:lnTo>
                  <a:cubicBezTo>
                    <a:pt x="6257" y="4934"/>
                    <a:pt x="6388" y="4983"/>
                    <a:pt x="6406" y="4995"/>
                  </a:cubicBezTo>
                  <a:cubicBezTo>
                    <a:pt x="6616" y="5114"/>
                    <a:pt x="6723" y="5284"/>
                    <a:pt x="6723" y="5507"/>
                  </a:cubicBezTo>
                  <a:cubicBezTo>
                    <a:pt x="6723" y="5724"/>
                    <a:pt x="6641" y="5885"/>
                    <a:pt x="6476" y="5995"/>
                  </a:cubicBezTo>
                  <a:cubicBezTo>
                    <a:pt x="6354" y="6074"/>
                    <a:pt x="6201" y="6120"/>
                    <a:pt x="6016" y="6132"/>
                  </a:cubicBezTo>
                  <a:lnTo>
                    <a:pt x="6016" y="6400"/>
                  </a:lnTo>
                  <a:lnTo>
                    <a:pt x="5814" y="6400"/>
                  </a:lnTo>
                  <a:lnTo>
                    <a:pt x="5814" y="6132"/>
                  </a:lnTo>
                  <a:cubicBezTo>
                    <a:pt x="5607" y="6116"/>
                    <a:pt x="5449" y="6059"/>
                    <a:pt x="5339" y="5955"/>
                  </a:cubicBezTo>
                  <a:cubicBezTo>
                    <a:pt x="5211" y="5833"/>
                    <a:pt x="5138" y="5647"/>
                    <a:pt x="5120" y="5397"/>
                  </a:cubicBezTo>
                  <a:lnTo>
                    <a:pt x="5473" y="5397"/>
                  </a:lnTo>
                  <a:cubicBezTo>
                    <a:pt x="5485" y="5556"/>
                    <a:pt x="5525" y="5672"/>
                    <a:pt x="5595" y="5739"/>
                  </a:cubicBezTo>
                  <a:cubicBezTo>
                    <a:pt x="5647" y="5788"/>
                    <a:pt x="5720" y="5818"/>
                    <a:pt x="5814" y="5830"/>
                  </a:cubicBezTo>
                  <a:lnTo>
                    <a:pt x="5814" y="5117"/>
                  </a:lnTo>
                  <a:lnTo>
                    <a:pt x="5464" y="4989"/>
                  </a:lnTo>
                  <a:cubicBezTo>
                    <a:pt x="5251" y="4873"/>
                    <a:pt x="5147" y="4703"/>
                    <a:pt x="5147" y="4477"/>
                  </a:cubicBezTo>
                  <a:cubicBezTo>
                    <a:pt x="5147" y="4276"/>
                    <a:pt x="5223" y="4124"/>
                    <a:pt x="5379" y="4017"/>
                  </a:cubicBezTo>
                  <a:cubicBezTo>
                    <a:pt x="5494" y="3935"/>
                    <a:pt x="5638" y="3889"/>
                    <a:pt x="5814" y="3876"/>
                  </a:cubicBezTo>
                  <a:close/>
                  <a:moveTo>
                    <a:pt x="6016" y="5190"/>
                  </a:moveTo>
                  <a:lnTo>
                    <a:pt x="6016" y="5830"/>
                  </a:lnTo>
                  <a:cubicBezTo>
                    <a:pt x="6101" y="5818"/>
                    <a:pt x="6177" y="5793"/>
                    <a:pt x="6238" y="5754"/>
                  </a:cubicBezTo>
                  <a:cubicBezTo>
                    <a:pt x="6324" y="5699"/>
                    <a:pt x="6366" y="5620"/>
                    <a:pt x="6366" y="5519"/>
                  </a:cubicBezTo>
                  <a:cubicBezTo>
                    <a:pt x="6366" y="5382"/>
                    <a:pt x="6260" y="5276"/>
                    <a:pt x="6049" y="5202"/>
                  </a:cubicBezTo>
                  <a:cubicBezTo>
                    <a:pt x="6039" y="5197"/>
                    <a:pt x="6027" y="5193"/>
                    <a:pt x="6016" y="5190"/>
                  </a:cubicBezTo>
                  <a:close/>
                  <a:moveTo>
                    <a:pt x="5814" y="4769"/>
                  </a:moveTo>
                  <a:lnTo>
                    <a:pt x="5814" y="4172"/>
                  </a:lnTo>
                  <a:cubicBezTo>
                    <a:pt x="5735" y="4181"/>
                    <a:pt x="5671" y="4203"/>
                    <a:pt x="5625" y="4233"/>
                  </a:cubicBezTo>
                  <a:cubicBezTo>
                    <a:pt x="5543" y="4282"/>
                    <a:pt x="5504" y="4364"/>
                    <a:pt x="5504" y="4477"/>
                  </a:cubicBezTo>
                  <a:cubicBezTo>
                    <a:pt x="5504" y="4593"/>
                    <a:pt x="5607" y="4690"/>
                    <a:pt x="5814" y="47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pic>
        <p:nvPicPr>
          <p:cNvPr id="101" name="图片 100"/>
          <p:cNvPicPr>
            <a:picLocks noChangeAspect="1"/>
          </p:cNvPicPr>
          <p:nvPr/>
        </p:nvPicPr>
        <p:blipFill>
          <a:blip r:embed="rId5"/>
          <a:stretch>
            <a:fillRect/>
          </a:stretch>
        </p:blipFill>
        <p:spPr>
          <a:xfrm>
            <a:off x="443865" y="5638165"/>
            <a:ext cx="1800000" cy="900000"/>
          </a:xfrm>
          <a:prstGeom prst="rect">
            <a:avLst/>
          </a:prstGeom>
          <a:noFill/>
          <a:ln w="9525">
            <a:solidFill>
              <a:schemeClr val="bg1">
                <a:lumMod val="50000"/>
              </a:schemeClr>
            </a:solidFill>
          </a:ln>
        </p:spPr>
      </p:pic>
      <p:pic>
        <p:nvPicPr>
          <p:cNvPr id="102" name="图片 101"/>
          <p:cNvPicPr>
            <a:picLocks noChangeAspect="1"/>
          </p:cNvPicPr>
          <p:nvPr/>
        </p:nvPicPr>
        <p:blipFill>
          <a:blip r:embed="rId6"/>
          <a:stretch>
            <a:fillRect/>
          </a:stretch>
        </p:blipFill>
        <p:spPr>
          <a:xfrm>
            <a:off x="2631308" y="5638165"/>
            <a:ext cx="1399701" cy="900000"/>
          </a:xfrm>
          <a:prstGeom prst="rect">
            <a:avLst/>
          </a:prstGeom>
          <a:noFill/>
          <a:ln w="9525">
            <a:solidFill>
              <a:schemeClr val="bg1">
                <a:lumMod val="50000"/>
              </a:schemeClr>
            </a:solidFill>
          </a:ln>
        </p:spPr>
      </p:pic>
      <p:pic>
        <p:nvPicPr>
          <p:cNvPr id="41" name="图片 40" descr="G:\企业照片\济阳经开区\旺旺.png旺旺"/>
          <p:cNvPicPr>
            <a:picLocks noChangeAspect="1"/>
          </p:cNvPicPr>
          <p:nvPr/>
        </p:nvPicPr>
        <p:blipFill>
          <a:blip r:embed="rId7"/>
          <a:srcRect/>
          <a:stretch>
            <a:fillRect/>
          </a:stretch>
        </p:blipFill>
        <p:spPr>
          <a:xfrm>
            <a:off x="4812348" y="4187190"/>
            <a:ext cx="3192780" cy="2122170"/>
          </a:xfrm>
          <a:prstGeom prst="round2DiagRect">
            <a:avLst/>
          </a:prstGeom>
        </p:spPr>
      </p:pic>
      <p:sp>
        <p:nvSpPr>
          <p:cNvPr id="103" name="文本框 102"/>
          <p:cNvSpPr txBox="1"/>
          <p:nvPr/>
        </p:nvSpPr>
        <p:spPr>
          <a:xfrm>
            <a:off x="8110220" y="4904740"/>
            <a:ext cx="3728720" cy="1212850"/>
          </a:xfrm>
          <a:prstGeom prst="rect">
            <a:avLst/>
          </a:prstGeom>
          <a:noFill/>
          <a:ln w="9525">
            <a:noFill/>
          </a:ln>
        </p:spPr>
        <p:txBody>
          <a:bodyPr wrap="square">
            <a:spAutoFit/>
          </a:bodyPr>
          <a:p>
            <a:pPr indent="0" fontAlgn="auto">
              <a:lnSpc>
                <a:spcPct val="135000"/>
              </a:lnSpc>
              <a:spcBef>
                <a:spcPts val="0"/>
              </a:spcBef>
              <a:spcAft>
                <a:spcPts val="0"/>
              </a:spcAft>
            </a:pPr>
            <a:r>
              <a:rPr lang="zh-CN" b="0">
                <a:latin typeface="微软雅黑" panose="020B0503020204020204" pitchFamily="34" charset="-122"/>
                <a:ea typeface="微软雅黑" panose="020B0503020204020204" pitchFamily="34" charset="-122"/>
                <a:cs typeface="微软雅黑" panose="020B0503020204020204" pitchFamily="34" charset="-122"/>
              </a:rPr>
              <a:t>全国唯一的以新旧动能转换为主题的国家级海峡两岸产业合作区在开发区落户</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a:off x="8110220" y="4560570"/>
            <a:ext cx="2040890" cy="486410"/>
            <a:chOff x="12772" y="6885"/>
            <a:chExt cx="3214" cy="766"/>
          </a:xfrm>
        </p:grpSpPr>
        <p:sp>
          <p:nvSpPr>
            <p:cNvPr id="42" name="文本框 41"/>
            <p:cNvSpPr txBox="1"/>
            <p:nvPr/>
          </p:nvSpPr>
          <p:spPr>
            <a:xfrm>
              <a:off x="12772" y="6885"/>
              <a:ext cx="2610" cy="725"/>
            </a:xfrm>
            <a:prstGeom prst="rect">
              <a:avLst/>
            </a:prstGeom>
            <a:noFill/>
          </p:spPr>
          <p:txBody>
            <a:bodyPr wrap="none" rtlCol="0" anchor="t">
              <a:spAutoFit/>
            </a:bodyPr>
            <a:p>
              <a:r>
                <a:rPr lang="zh-CN" sz="240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2021</a:t>
              </a:r>
              <a:r>
                <a:rPr lang="zh-CN" sz="2400">
                  <a:solidFill>
                    <a:srgbClr val="5584D9"/>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zh-CN" sz="240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10</a:t>
              </a:r>
              <a:r>
                <a:rPr lang="zh-CN" sz="2400">
                  <a:solidFill>
                    <a:srgbClr val="5584D9"/>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en-US" altLang="zh-CN" sz="240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endParaRPr>
            </a:p>
          </p:txBody>
        </p:sp>
        <p:sp>
          <p:nvSpPr>
            <p:cNvPr id="45" name="文本框 44"/>
            <p:cNvSpPr txBox="1"/>
            <p:nvPr/>
          </p:nvSpPr>
          <p:spPr>
            <a:xfrm>
              <a:off x="15122" y="7071"/>
              <a:ext cx="864" cy="580"/>
            </a:xfrm>
            <a:prstGeom prst="rect">
              <a:avLst/>
            </a:prstGeom>
            <a:noFill/>
          </p:spPr>
          <p:txBody>
            <a:bodyPr wrap="none" rtlCol="0" anchor="t">
              <a:spAutoFit/>
            </a:bodyPr>
            <a:p>
              <a:r>
                <a:rPr lang="en-US" altLang="zh-CN">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&gt;&gt;&gt;</a:t>
              </a:r>
              <a:endParaRPr lang="zh-CN" altLang="en-US"/>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000"/>
                            </p:stCondLst>
                            <p:childTnLst>
                              <p:par>
                                <p:cTn id="25" presetID="17" presetClass="entr" presetSubtype="1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102"/>
                                        </p:tgtEl>
                                        <p:attrNameLst>
                                          <p:attrName>style.visibility</p:attrName>
                                        </p:attrNameLst>
                                      </p:cBhvr>
                                      <p:to>
                                        <p:strVal val="visible"/>
                                      </p:to>
                                    </p:set>
                                    <p:anim calcmode="lin" valueType="num">
                                      <p:cBhvr>
                                        <p:cTn id="35" dur="500" fill="hold"/>
                                        <p:tgtEl>
                                          <p:spTgt spid="102"/>
                                        </p:tgtEl>
                                        <p:attrNameLst>
                                          <p:attrName>ppt_w</p:attrName>
                                        </p:attrNameLst>
                                      </p:cBhvr>
                                      <p:tavLst>
                                        <p:tav tm="0">
                                          <p:val>
                                            <p:fltVal val="0"/>
                                          </p:val>
                                        </p:tav>
                                        <p:tav tm="100000">
                                          <p:val>
                                            <p:strVal val="#ppt_w"/>
                                          </p:val>
                                        </p:tav>
                                      </p:tavLst>
                                    </p:anim>
                                    <p:anim calcmode="lin" valueType="num">
                                      <p:cBhvr>
                                        <p:cTn id="36" dur="500" fill="hold"/>
                                        <p:tgtEl>
                                          <p:spTgt spid="102"/>
                                        </p:tgtEl>
                                        <p:attrNameLst>
                                          <p:attrName>ppt_h</p:attrName>
                                        </p:attrNameLst>
                                      </p:cBhvr>
                                      <p:tavLst>
                                        <p:tav tm="0">
                                          <p:val>
                                            <p:strVal val="#ppt_h"/>
                                          </p:val>
                                        </p:tav>
                                        <p:tav tm="100000">
                                          <p:val>
                                            <p:strVal val="#ppt_h"/>
                                          </p:val>
                                        </p:tav>
                                      </p:tavLst>
                                    </p:anim>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Effect transition="in" filter="fade">
                                      <p:cBhvr>
                                        <p:cTn id="48" dur="500"/>
                                        <p:tgtEl>
                                          <p:spTgt spid="41"/>
                                        </p:tgtEl>
                                      </p:cBhvr>
                                    </p:animEffect>
                                  </p:childTnLst>
                                </p:cTn>
                              </p:par>
                              <p:par>
                                <p:cTn id="49" presetID="53" presetClass="entr" presetSubtype="16"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03"/>
                                        </p:tgtEl>
                                        <p:attrNameLst>
                                          <p:attrName>style.visibility</p:attrName>
                                        </p:attrNameLst>
                                      </p:cBhvr>
                                      <p:to>
                                        <p:strVal val="visible"/>
                                      </p:to>
                                    </p:set>
                                    <p:anim calcmode="lin" valueType="num">
                                      <p:cBhvr>
                                        <p:cTn id="56" dur="500" fill="hold"/>
                                        <p:tgtEl>
                                          <p:spTgt spid="103"/>
                                        </p:tgtEl>
                                        <p:attrNameLst>
                                          <p:attrName>ppt_w</p:attrName>
                                        </p:attrNameLst>
                                      </p:cBhvr>
                                      <p:tavLst>
                                        <p:tav tm="0">
                                          <p:val>
                                            <p:fltVal val="0"/>
                                          </p:val>
                                        </p:tav>
                                        <p:tav tm="100000">
                                          <p:val>
                                            <p:strVal val="#ppt_w"/>
                                          </p:val>
                                        </p:tav>
                                      </p:tavLst>
                                    </p:anim>
                                    <p:anim calcmode="lin" valueType="num">
                                      <p:cBhvr>
                                        <p:cTn id="57" dur="500" fill="hold"/>
                                        <p:tgtEl>
                                          <p:spTgt spid="103"/>
                                        </p:tgtEl>
                                        <p:attrNameLst>
                                          <p:attrName>ppt_h</p:attrName>
                                        </p:attrNameLst>
                                      </p:cBhvr>
                                      <p:tavLst>
                                        <p:tav tm="0">
                                          <p:val>
                                            <p:fltVal val="0"/>
                                          </p:val>
                                        </p:tav>
                                        <p:tav tm="100000">
                                          <p:val>
                                            <p:strVal val="#ppt_h"/>
                                          </p:val>
                                        </p:tav>
                                      </p:tavLst>
                                    </p:anim>
                                    <p:animEffect transition="in" filter="fade">
                                      <p:cBhvr>
                                        <p:cTn id="5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3</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创新引领、人才集聚的发展活力。</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594995" y="1407365"/>
            <a:ext cx="6144895" cy="486000"/>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（一）外市开发区先进经验——我们看到了什么？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236" name="组合 235"/>
          <p:cNvGrpSpPr/>
          <p:nvPr/>
        </p:nvGrpSpPr>
        <p:grpSpPr>
          <a:xfrm>
            <a:off x="5599430" y="4877435"/>
            <a:ext cx="1490980" cy="1490980"/>
            <a:chOff x="660" y="7745"/>
            <a:chExt cx="1820" cy="1820"/>
          </a:xfrm>
        </p:grpSpPr>
        <p:sp>
          <p:nvSpPr>
            <p:cNvPr id="289" name="椭圆 288"/>
            <p:cNvSpPr/>
            <p:nvPr/>
          </p:nvSpPr>
          <p:spPr bwMode="auto">
            <a:xfrm flipV="1">
              <a:off x="660" y="7745"/>
              <a:ext cx="1820" cy="1820"/>
            </a:xfrm>
            <a:prstGeom prst="ellipse">
              <a:avLst/>
            </a:prstGeom>
            <a:solidFill>
              <a:schemeClr val="bg2">
                <a:lumMod val="20000"/>
                <a:lumOff val="80000"/>
              </a:schemeClr>
            </a:solidFill>
            <a:ln>
              <a:noFill/>
            </a:ln>
            <a:effectLst/>
          </p:spPr>
          <p:txBody>
            <a:bodyPr vert="horz" wrap="square" lIns="91440" tIns="45720" rIns="91440" bIns="45720" numCol="1" rtlCol="0" anchor="t" anchorCtr="0" compatLnSpc="1"/>
            <a:p>
              <a:pPr algn="ctr" fontAlgn="base">
                <a:lnSpc>
                  <a:spcPct val="100000"/>
                </a:lnSpc>
                <a:spcBef>
                  <a:spcPct val="0"/>
                </a:spcBef>
                <a:spcAft>
                  <a:spcPct val="0"/>
                </a:spcAft>
              </a:pPr>
              <a:endParaRPr lang="zh-CN" altLang="en-US" dirty="0">
                <a:solidFill>
                  <a:schemeClr val="tx1"/>
                </a:solidFill>
                <a:latin typeface="Arial" panose="020B0604020202020204" pitchFamily="34" charset="0"/>
                <a:ea typeface="宋体" panose="02010600030101010101" pitchFamily="2" charset="-122"/>
              </a:endParaRPr>
            </a:p>
          </p:txBody>
        </p:sp>
        <p:sp>
          <p:nvSpPr>
            <p:cNvPr id="290" name="椭圆 289"/>
            <p:cNvSpPr/>
            <p:nvPr/>
          </p:nvSpPr>
          <p:spPr>
            <a:xfrm>
              <a:off x="827" y="7909"/>
              <a:ext cx="1485" cy="1485"/>
            </a:xfrm>
            <a:prstGeom prst="ellipse">
              <a:avLst/>
            </a:prstGeom>
            <a:solidFill>
              <a:schemeClr val="accent1"/>
            </a:solidFill>
            <a:ln w="635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lnSpc>
                  <a:spcPct val="100000"/>
                </a:lnSpc>
                <a:spcBef>
                  <a:spcPct val="0"/>
                </a:spcBef>
                <a:spcAft>
                  <a:spcPct val="0"/>
                </a:spcAft>
              </a:pPr>
              <a:endParaRPr lang="zh-CN" altLang="en-US" sz="2400">
                <a:solidFill>
                  <a:srgbClr val="F6F000"/>
                </a:solidFill>
                <a:latin typeface="思源宋体 CN Heavy" panose="02020900000000000000" pitchFamily="18" charset="-122"/>
                <a:ea typeface="思源宋体 CN Heavy" panose="02020900000000000000" pitchFamily="18" charset="-122"/>
                <a:cs typeface="等线" panose="02010600030101010101" charset="-122"/>
              </a:endParaRPr>
            </a:p>
          </p:txBody>
        </p:sp>
        <p:sp>
          <p:nvSpPr>
            <p:cNvPr id="226" name="文本框 225"/>
            <p:cNvSpPr txBox="1"/>
            <p:nvPr/>
          </p:nvSpPr>
          <p:spPr>
            <a:xfrm>
              <a:off x="946" y="8219"/>
              <a:ext cx="1247" cy="863"/>
            </a:xfrm>
            <a:prstGeom prst="rect">
              <a:avLst/>
            </a:prstGeom>
            <a:noFill/>
            <a:ln w="9525">
              <a:noFill/>
            </a:ln>
          </p:spPr>
          <p:txBody>
            <a:bodyPr wrap="square">
              <a:spAutoFit/>
            </a:bodyPr>
            <a:p>
              <a:pPr indent="0" algn="ctr"/>
              <a:r>
                <a:rPr lang="zh-CN" sz="2000" b="1">
                  <a:solidFill>
                    <a:schemeClr val="bg1"/>
                  </a:solidFill>
                  <a:latin typeface="微软雅黑" panose="020B0503020204020204" pitchFamily="34" charset="-122"/>
                  <a:ea typeface="微软雅黑" panose="020B0503020204020204" pitchFamily="34" charset="-122"/>
                </a:rPr>
                <a:t>一核</a:t>
              </a:r>
              <a:endParaRPr lang="zh-CN" sz="2000" b="1">
                <a:solidFill>
                  <a:schemeClr val="bg1"/>
                </a:solidFill>
                <a:latin typeface="微软雅黑" panose="020B0503020204020204" pitchFamily="34" charset="-122"/>
                <a:ea typeface="微软雅黑" panose="020B0503020204020204" pitchFamily="34" charset="-122"/>
              </a:endParaRPr>
            </a:p>
            <a:p>
              <a:pPr indent="0" algn="ctr"/>
              <a:r>
                <a:rPr lang="zh-CN" sz="2000" b="1">
                  <a:solidFill>
                    <a:schemeClr val="bg1"/>
                  </a:solidFill>
                  <a:latin typeface="微软雅黑" panose="020B0503020204020204" pitchFamily="34" charset="-122"/>
                  <a:ea typeface="微软雅黑" panose="020B0503020204020204" pitchFamily="34" charset="-122"/>
                </a:rPr>
                <a:t>引领</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sp>
        <p:nvSpPr>
          <p:cNvPr id="245" name="箭头: 上 40"/>
          <p:cNvSpPr/>
          <p:nvPr/>
        </p:nvSpPr>
        <p:spPr>
          <a:xfrm flipV="1">
            <a:off x="5660390" y="3096260"/>
            <a:ext cx="5295265" cy="1767205"/>
          </a:xfrm>
          <a:custGeom>
            <a:avLst/>
            <a:gdLst>
              <a:gd name="connsiteX0" fmla="*/ 0 w 840636"/>
              <a:gd name="connsiteY0" fmla="*/ 314911 h 1273260"/>
              <a:gd name="connsiteX1" fmla="*/ 420318 w 840636"/>
              <a:gd name="connsiteY1" fmla="*/ 0 h 1273260"/>
              <a:gd name="connsiteX2" fmla="*/ 840636 w 840636"/>
              <a:gd name="connsiteY2" fmla="*/ 314911 h 1273260"/>
              <a:gd name="connsiteX3" fmla="*/ 630477 w 840636"/>
              <a:gd name="connsiteY3" fmla="*/ 314911 h 1273260"/>
              <a:gd name="connsiteX4" fmla="*/ 630477 w 840636"/>
              <a:gd name="connsiteY4" fmla="*/ 1273260 h 1273260"/>
              <a:gd name="connsiteX5" fmla="*/ 210159 w 840636"/>
              <a:gd name="connsiteY5" fmla="*/ 1273260 h 1273260"/>
              <a:gd name="connsiteX6" fmla="*/ 210159 w 840636"/>
              <a:gd name="connsiteY6" fmla="*/ 314911 h 1273260"/>
              <a:gd name="connsiteX7" fmla="*/ 0 w 840636"/>
              <a:gd name="connsiteY7" fmla="*/ 314911 h 1273260"/>
              <a:gd name="connsiteX0-1" fmla="*/ 0 w 1770654"/>
              <a:gd name="connsiteY0-2" fmla="*/ 314911 h 1284549"/>
              <a:gd name="connsiteX1-3" fmla="*/ 420318 w 1770654"/>
              <a:gd name="connsiteY1-4" fmla="*/ 0 h 1284549"/>
              <a:gd name="connsiteX2-5" fmla="*/ 840636 w 1770654"/>
              <a:gd name="connsiteY2-6" fmla="*/ 314911 h 1284549"/>
              <a:gd name="connsiteX3-7" fmla="*/ 630477 w 1770654"/>
              <a:gd name="connsiteY3-8" fmla="*/ 314911 h 1284549"/>
              <a:gd name="connsiteX4-9" fmla="*/ 1770654 w 1770654"/>
              <a:gd name="connsiteY4-10" fmla="*/ 1284549 h 1284549"/>
              <a:gd name="connsiteX5-11" fmla="*/ 210159 w 1770654"/>
              <a:gd name="connsiteY5-12" fmla="*/ 1273260 h 1284549"/>
              <a:gd name="connsiteX6-13" fmla="*/ 210159 w 1770654"/>
              <a:gd name="connsiteY6-14" fmla="*/ 314911 h 1284549"/>
              <a:gd name="connsiteX7-15" fmla="*/ 0 w 1770654"/>
              <a:gd name="connsiteY7-16" fmla="*/ 314911 h 1284549"/>
              <a:gd name="connsiteX0-17" fmla="*/ 884864 w 2655518"/>
              <a:gd name="connsiteY0-18" fmla="*/ 314911 h 1284549"/>
              <a:gd name="connsiteX1-19" fmla="*/ 1305182 w 2655518"/>
              <a:gd name="connsiteY1-20" fmla="*/ 0 h 1284549"/>
              <a:gd name="connsiteX2-21" fmla="*/ 1725500 w 2655518"/>
              <a:gd name="connsiteY2-22" fmla="*/ 314911 h 1284549"/>
              <a:gd name="connsiteX3-23" fmla="*/ 1515341 w 2655518"/>
              <a:gd name="connsiteY3-24" fmla="*/ 314911 h 1284549"/>
              <a:gd name="connsiteX4-25" fmla="*/ 2655518 w 2655518"/>
              <a:gd name="connsiteY4-26" fmla="*/ 1284549 h 1284549"/>
              <a:gd name="connsiteX5-27" fmla="*/ 0 w 2655518"/>
              <a:gd name="connsiteY5-28" fmla="*/ 1273260 h 1284549"/>
              <a:gd name="connsiteX6-29" fmla="*/ 1095023 w 2655518"/>
              <a:gd name="connsiteY6-30" fmla="*/ 314911 h 1284549"/>
              <a:gd name="connsiteX7-31" fmla="*/ 884864 w 2655518"/>
              <a:gd name="connsiteY7-32" fmla="*/ 314911 h 1284549"/>
              <a:gd name="connsiteX0-33" fmla="*/ 884864 w 2655518"/>
              <a:gd name="connsiteY0-34" fmla="*/ 314911 h 1284549"/>
              <a:gd name="connsiteX1-35" fmla="*/ 1305182 w 2655518"/>
              <a:gd name="connsiteY1-36" fmla="*/ 0 h 1284549"/>
              <a:gd name="connsiteX2-37" fmla="*/ 1725500 w 2655518"/>
              <a:gd name="connsiteY2-38" fmla="*/ 314911 h 1284549"/>
              <a:gd name="connsiteX3-39" fmla="*/ 1515341 w 2655518"/>
              <a:gd name="connsiteY3-40" fmla="*/ 314911 h 1284549"/>
              <a:gd name="connsiteX4-41" fmla="*/ 2655518 w 2655518"/>
              <a:gd name="connsiteY4-42" fmla="*/ 1284549 h 1284549"/>
              <a:gd name="connsiteX5-43" fmla="*/ 0 w 2655518"/>
              <a:gd name="connsiteY5-44" fmla="*/ 1273260 h 1284549"/>
              <a:gd name="connsiteX6-45" fmla="*/ 1095023 w 2655518"/>
              <a:gd name="connsiteY6-46" fmla="*/ 314911 h 1284549"/>
              <a:gd name="connsiteX7-47" fmla="*/ 884864 w 2655518"/>
              <a:gd name="connsiteY7-48" fmla="*/ 314911 h 1284549"/>
              <a:gd name="connsiteX0-49" fmla="*/ 884864 w 2655518"/>
              <a:gd name="connsiteY0-50" fmla="*/ 314911 h 1284549"/>
              <a:gd name="connsiteX1-51" fmla="*/ 1305182 w 2655518"/>
              <a:gd name="connsiteY1-52" fmla="*/ 0 h 1284549"/>
              <a:gd name="connsiteX2-53" fmla="*/ 1725500 w 2655518"/>
              <a:gd name="connsiteY2-54" fmla="*/ 314911 h 1284549"/>
              <a:gd name="connsiteX3-55" fmla="*/ 1515341 w 2655518"/>
              <a:gd name="connsiteY3-56" fmla="*/ 314911 h 1284549"/>
              <a:gd name="connsiteX4-57" fmla="*/ 2655518 w 2655518"/>
              <a:gd name="connsiteY4-58" fmla="*/ 1284549 h 1284549"/>
              <a:gd name="connsiteX5-59" fmla="*/ 0 w 2655518"/>
              <a:gd name="connsiteY5-60" fmla="*/ 1273260 h 1284549"/>
              <a:gd name="connsiteX6-61" fmla="*/ 1095023 w 2655518"/>
              <a:gd name="connsiteY6-62" fmla="*/ 314911 h 1284549"/>
              <a:gd name="connsiteX7-63" fmla="*/ 884864 w 2655518"/>
              <a:gd name="connsiteY7-64" fmla="*/ 314911 h 1284549"/>
              <a:gd name="connsiteX0-65" fmla="*/ 884864 w 2655518"/>
              <a:gd name="connsiteY0-66" fmla="*/ 314911 h 1284549"/>
              <a:gd name="connsiteX1-67" fmla="*/ 1305182 w 2655518"/>
              <a:gd name="connsiteY1-68" fmla="*/ 0 h 1284549"/>
              <a:gd name="connsiteX2-69" fmla="*/ 1725500 w 2655518"/>
              <a:gd name="connsiteY2-70" fmla="*/ 314911 h 1284549"/>
              <a:gd name="connsiteX3-71" fmla="*/ 1515341 w 2655518"/>
              <a:gd name="connsiteY3-72" fmla="*/ 314911 h 1284549"/>
              <a:gd name="connsiteX4-73" fmla="*/ 2655518 w 2655518"/>
              <a:gd name="connsiteY4-74" fmla="*/ 1284549 h 1284549"/>
              <a:gd name="connsiteX5-75" fmla="*/ 0 w 2655518"/>
              <a:gd name="connsiteY5-76" fmla="*/ 1273260 h 1284549"/>
              <a:gd name="connsiteX6-77" fmla="*/ 1095023 w 2655518"/>
              <a:gd name="connsiteY6-78" fmla="*/ 314911 h 1284549"/>
              <a:gd name="connsiteX7-79" fmla="*/ 884864 w 2655518"/>
              <a:gd name="connsiteY7-80" fmla="*/ 314911 h 1284549"/>
              <a:gd name="connsiteX0-81" fmla="*/ 884864 w 2655518"/>
              <a:gd name="connsiteY0-82" fmla="*/ 314911 h 1284549"/>
              <a:gd name="connsiteX1-83" fmla="*/ 1305182 w 2655518"/>
              <a:gd name="connsiteY1-84" fmla="*/ 0 h 1284549"/>
              <a:gd name="connsiteX2-85" fmla="*/ 1725500 w 2655518"/>
              <a:gd name="connsiteY2-86" fmla="*/ 314911 h 1284549"/>
              <a:gd name="connsiteX3-87" fmla="*/ 1515341 w 2655518"/>
              <a:gd name="connsiteY3-88" fmla="*/ 314911 h 1284549"/>
              <a:gd name="connsiteX4-89" fmla="*/ 2655518 w 2655518"/>
              <a:gd name="connsiteY4-90" fmla="*/ 1284549 h 1284549"/>
              <a:gd name="connsiteX5-91" fmla="*/ 0 w 2655518"/>
              <a:gd name="connsiteY5-92" fmla="*/ 1273260 h 1284549"/>
              <a:gd name="connsiteX6-93" fmla="*/ 1095023 w 2655518"/>
              <a:gd name="connsiteY6-94" fmla="*/ 314911 h 1284549"/>
              <a:gd name="connsiteX7-95" fmla="*/ 884864 w 2655518"/>
              <a:gd name="connsiteY7-96" fmla="*/ 314911 h 1284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655518" h="1284549">
                <a:moveTo>
                  <a:pt x="884864" y="314911"/>
                </a:moveTo>
                <a:lnTo>
                  <a:pt x="1305182" y="0"/>
                </a:lnTo>
                <a:lnTo>
                  <a:pt x="1725500" y="314911"/>
                </a:lnTo>
                <a:lnTo>
                  <a:pt x="1515341" y="314911"/>
                </a:lnTo>
                <a:cubicBezTo>
                  <a:pt x="1624467" y="547813"/>
                  <a:pt x="1959370" y="1029069"/>
                  <a:pt x="2655518" y="1284549"/>
                </a:cubicBezTo>
                <a:lnTo>
                  <a:pt x="0" y="1273260"/>
                </a:lnTo>
                <a:cubicBezTo>
                  <a:pt x="726252" y="998965"/>
                  <a:pt x="1046104" y="532761"/>
                  <a:pt x="1095023" y="314911"/>
                </a:cubicBezTo>
                <a:lnTo>
                  <a:pt x="884864" y="314911"/>
                </a:lnTo>
                <a:close/>
              </a:path>
            </a:pathLst>
          </a:custGeom>
          <a:gradFill flip="none" rotWithShape="1">
            <a:gsLst>
              <a:gs pos="0">
                <a:schemeClr val="bg1">
                  <a:lumMod val="85000"/>
                </a:schemeClr>
              </a:gs>
              <a:gs pos="100000">
                <a:schemeClr val="bg1">
                  <a:alpha val="5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grpSp>
        <p:nvGrpSpPr>
          <p:cNvPr id="237" name="组合 236"/>
          <p:cNvGrpSpPr/>
          <p:nvPr/>
        </p:nvGrpSpPr>
        <p:grpSpPr>
          <a:xfrm>
            <a:off x="7592695" y="4877435"/>
            <a:ext cx="1490980" cy="1490980"/>
            <a:chOff x="5226" y="4853"/>
            <a:chExt cx="1820" cy="1820"/>
          </a:xfrm>
        </p:grpSpPr>
        <p:sp>
          <p:nvSpPr>
            <p:cNvPr id="231" name="椭圆 230"/>
            <p:cNvSpPr/>
            <p:nvPr/>
          </p:nvSpPr>
          <p:spPr bwMode="auto">
            <a:xfrm flipV="1">
              <a:off x="5226" y="4853"/>
              <a:ext cx="1820" cy="1820"/>
            </a:xfrm>
            <a:prstGeom prst="ellipse">
              <a:avLst/>
            </a:prstGeom>
            <a:solidFill>
              <a:schemeClr val="bg2">
                <a:lumMod val="20000"/>
                <a:lumOff val="80000"/>
              </a:schemeClr>
            </a:solidFill>
            <a:ln>
              <a:noFill/>
            </a:ln>
            <a:effectLst/>
          </p:spPr>
          <p:txBody>
            <a:bodyPr vert="horz" wrap="square" lIns="91440" tIns="45720" rIns="91440" bIns="45720" numCol="1" rtlCol="0" anchor="t" anchorCtr="0" compatLnSpc="1"/>
            <a:p>
              <a:pPr algn="ctr" fontAlgn="base">
                <a:lnSpc>
                  <a:spcPct val="100000"/>
                </a:lnSpc>
                <a:spcBef>
                  <a:spcPct val="0"/>
                </a:spcBef>
                <a:spcAft>
                  <a:spcPct val="0"/>
                </a:spcAft>
              </a:pPr>
              <a:endParaRPr lang="zh-CN" altLang="en-US" dirty="0">
                <a:solidFill>
                  <a:schemeClr val="tx1"/>
                </a:solidFill>
                <a:latin typeface="Arial" panose="020B0604020202020204" pitchFamily="34" charset="0"/>
                <a:ea typeface="宋体" panose="02010600030101010101" pitchFamily="2" charset="-122"/>
              </a:endParaRPr>
            </a:p>
          </p:txBody>
        </p:sp>
        <p:sp>
          <p:nvSpPr>
            <p:cNvPr id="232" name="椭圆 231"/>
            <p:cNvSpPr/>
            <p:nvPr/>
          </p:nvSpPr>
          <p:spPr>
            <a:xfrm>
              <a:off x="5394" y="5017"/>
              <a:ext cx="1485" cy="1485"/>
            </a:xfrm>
            <a:prstGeom prst="ellipse">
              <a:avLst/>
            </a:prstGeom>
            <a:solidFill>
              <a:schemeClr val="accent1"/>
            </a:solidFill>
            <a:ln w="635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lnSpc>
                  <a:spcPct val="100000"/>
                </a:lnSpc>
                <a:spcBef>
                  <a:spcPct val="0"/>
                </a:spcBef>
                <a:spcAft>
                  <a:spcPct val="0"/>
                </a:spcAft>
              </a:pPr>
              <a:endParaRPr lang="zh-CN" altLang="en-US" sz="2400">
                <a:solidFill>
                  <a:srgbClr val="F6F000"/>
                </a:solidFill>
                <a:latin typeface="思源宋体 CN Heavy" panose="02020900000000000000" pitchFamily="18" charset="-122"/>
                <a:ea typeface="思源宋体 CN Heavy" panose="02020900000000000000" pitchFamily="18" charset="-122"/>
                <a:cs typeface="等线" panose="02010600030101010101" charset="-122"/>
              </a:endParaRPr>
            </a:p>
          </p:txBody>
        </p:sp>
        <p:sp>
          <p:nvSpPr>
            <p:cNvPr id="227" name="文本框 226"/>
            <p:cNvSpPr txBox="1"/>
            <p:nvPr/>
          </p:nvSpPr>
          <p:spPr>
            <a:xfrm>
              <a:off x="5513" y="5327"/>
              <a:ext cx="1247" cy="863"/>
            </a:xfrm>
            <a:prstGeom prst="rect">
              <a:avLst/>
            </a:prstGeom>
            <a:noFill/>
            <a:ln w="9525">
              <a:noFill/>
            </a:ln>
          </p:spPr>
          <p:txBody>
            <a:bodyPr wrap="square">
              <a:spAutoFit/>
            </a:bodyPr>
            <a:p>
              <a:pPr indent="0" algn="ctr"/>
              <a:r>
                <a:rPr lang="zh-CN" sz="2000" b="1">
                  <a:solidFill>
                    <a:schemeClr val="bg1"/>
                  </a:solidFill>
                  <a:latin typeface="微软雅黑" panose="020B0503020204020204" pitchFamily="34" charset="-122"/>
                  <a:ea typeface="微软雅黑" panose="020B0503020204020204" pitchFamily="34" charset="-122"/>
                </a:rPr>
                <a:t>多点</a:t>
              </a:r>
              <a:endParaRPr lang="zh-CN" sz="2000" b="1">
                <a:solidFill>
                  <a:schemeClr val="bg1"/>
                </a:solidFill>
                <a:latin typeface="微软雅黑" panose="020B0503020204020204" pitchFamily="34" charset="-122"/>
                <a:ea typeface="微软雅黑" panose="020B0503020204020204" pitchFamily="34" charset="-122"/>
              </a:endParaRPr>
            </a:p>
            <a:p>
              <a:pPr indent="0" algn="ctr"/>
              <a:r>
                <a:rPr lang="zh-CN" sz="2000" b="1">
                  <a:solidFill>
                    <a:schemeClr val="bg1"/>
                  </a:solidFill>
                  <a:latin typeface="微软雅黑" panose="020B0503020204020204" pitchFamily="34" charset="-122"/>
                  <a:ea typeface="微软雅黑" panose="020B0503020204020204" pitchFamily="34" charset="-122"/>
                </a:rPr>
                <a:t>协同</a:t>
              </a:r>
              <a:endParaRPr lang="zh-CN" sz="2000" b="1">
                <a:solidFill>
                  <a:schemeClr val="bg1"/>
                </a:solidFill>
                <a:latin typeface="微软雅黑" panose="020B0503020204020204" pitchFamily="34" charset="-122"/>
                <a:ea typeface="微软雅黑" panose="020B0503020204020204" pitchFamily="34" charset="-122"/>
              </a:endParaRPr>
            </a:p>
          </p:txBody>
        </p:sp>
      </p:grpSp>
      <p:grpSp>
        <p:nvGrpSpPr>
          <p:cNvPr id="239" name="组合 238"/>
          <p:cNvGrpSpPr/>
          <p:nvPr/>
        </p:nvGrpSpPr>
        <p:grpSpPr>
          <a:xfrm>
            <a:off x="9464675" y="4877435"/>
            <a:ext cx="1490980" cy="1490980"/>
            <a:chOff x="9815" y="7945"/>
            <a:chExt cx="1820" cy="1820"/>
          </a:xfrm>
        </p:grpSpPr>
        <p:sp>
          <p:nvSpPr>
            <p:cNvPr id="233" name="椭圆 232"/>
            <p:cNvSpPr/>
            <p:nvPr/>
          </p:nvSpPr>
          <p:spPr bwMode="auto">
            <a:xfrm flipV="1">
              <a:off x="9815" y="7945"/>
              <a:ext cx="1820" cy="1820"/>
            </a:xfrm>
            <a:prstGeom prst="ellipse">
              <a:avLst/>
            </a:prstGeom>
            <a:solidFill>
              <a:schemeClr val="bg2">
                <a:lumMod val="20000"/>
                <a:lumOff val="80000"/>
              </a:schemeClr>
            </a:solidFill>
            <a:ln>
              <a:noFill/>
            </a:ln>
            <a:effectLst/>
          </p:spPr>
          <p:txBody>
            <a:bodyPr vert="horz" wrap="square" lIns="91440" tIns="45720" rIns="91440" bIns="45720" numCol="1" rtlCol="0" anchor="t" anchorCtr="0" compatLnSpc="1"/>
            <a:p>
              <a:pPr algn="ctr" fontAlgn="base">
                <a:lnSpc>
                  <a:spcPct val="100000"/>
                </a:lnSpc>
                <a:spcBef>
                  <a:spcPct val="0"/>
                </a:spcBef>
                <a:spcAft>
                  <a:spcPct val="0"/>
                </a:spcAft>
              </a:pPr>
              <a:endParaRPr lang="zh-CN" altLang="en-US" dirty="0">
                <a:solidFill>
                  <a:schemeClr val="tx1"/>
                </a:solidFill>
                <a:latin typeface="Arial" panose="020B0604020202020204" pitchFamily="34" charset="0"/>
                <a:ea typeface="宋体" panose="02010600030101010101" pitchFamily="2" charset="-122"/>
              </a:endParaRPr>
            </a:p>
          </p:txBody>
        </p:sp>
        <p:grpSp>
          <p:nvGrpSpPr>
            <p:cNvPr id="238" name="组合 237"/>
            <p:cNvGrpSpPr/>
            <p:nvPr/>
          </p:nvGrpSpPr>
          <p:grpSpPr>
            <a:xfrm>
              <a:off x="9982" y="8109"/>
              <a:ext cx="1485" cy="1485"/>
              <a:chOff x="9982" y="8109"/>
              <a:chExt cx="1485" cy="1485"/>
            </a:xfrm>
          </p:grpSpPr>
          <p:sp>
            <p:nvSpPr>
              <p:cNvPr id="234" name="椭圆 233"/>
              <p:cNvSpPr/>
              <p:nvPr/>
            </p:nvSpPr>
            <p:spPr>
              <a:xfrm>
                <a:off x="9982" y="8109"/>
                <a:ext cx="1485" cy="1485"/>
              </a:xfrm>
              <a:prstGeom prst="ellipse">
                <a:avLst/>
              </a:prstGeom>
              <a:solidFill>
                <a:schemeClr val="accent1"/>
              </a:solidFill>
              <a:ln w="635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lnSpc>
                    <a:spcPct val="100000"/>
                  </a:lnSpc>
                  <a:spcBef>
                    <a:spcPct val="0"/>
                  </a:spcBef>
                  <a:spcAft>
                    <a:spcPct val="0"/>
                  </a:spcAft>
                </a:pPr>
                <a:endParaRPr lang="zh-CN" altLang="en-US" sz="2400">
                  <a:solidFill>
                    <a:srgbClr val="F6F000"/>
                  </a:solidFill>
                  <a:latin typeface="思源宋体 CN Heavy" panose="02020900000000000000" pitchFamily="18" charset="-122"/>
                  <a:ea typeface="思源宋体 CN Heavy" panose="02020900000000000000" pitchFamily="18" charset="-122"/>
                  <a:cs typeface="等线" panose="02010600030101010101" charset="-122"/>
                </a:endParaRPr>
              </a:p>
            </p:txBody>
          </p:sp>
          <p:sp>
            <p:nvSpPr>
              <p:cNvPr id="228" name="文本框 227"/>
              <p:cNvSpPr txBox="1"/>
              <p:nvPr/>
            </p:nvSpPr>
            <p:spPr>
              <a:xfrm>
                <a:off x="10101" y="8419"/>
                <a:ext cx="1247" cy="863"/>
              </a:xfrm>
              <a:prstGeom prst="rect">
                <a:avLst/>
              </a:prstGeom>
              <a:noFill/>
              <a:ln w="9525">
                <a:noFill/>
              </a:ln>
            </p:spPr>
            <p:txBody>
              <a:bodyPr wrap="square">
                <a:spAutoFit/>
              </a:bodyPr>
              <a:p>
                <a:pPr indent="0" algn="ctr"/>
                <a:r>
                  <a:rPr lang="zh-CN" sz="2000" b="1">
                    <a:solidFill>
                      <a:schemeClr val="bg1"/>
                    </a:solidFill>
                    <a:latin typeface="微软雅黑" panose="020B0503020204020204" pitchFamily="34" charset="-122"/>
                    <a:ea typeface="微软雅黑" panose="020B0503020204020204" pitchFamily="34" charset="-122"/>
                  </a:rPr>
                  <a:t>七链</a:t>
                </a:r>
                <a:endParaRPr lang="zh-CN" sz="2000" b="1">
                  <a:solidFill>
                    <a:schemeClr val="bg1"/>
                  </a:solidFill>
                  <a:latin typeface="微软雅黑" panose="020B0503020204020204" pitchFamily="34" charset="-122"/>
                  <a:ea typeface="微软雅黑" panose="020B0503020204020204" pitchFamily="34" charset="-122"/>
                </a:endParaRPr>
              </a:p>
              <a:p>
                <a:pPr indent="0" algn="ctr"/>
                <a:r>
                  <a:rPr lang="zh-CN" sz="2000" b="1">
                    <a:solidFill>
                      <a:schemeClr val="bg1"/>
                    </a:solidFill>
                    <a:latin typeface="微软雅黑" panose="020B0503020204020204" pitchFamily="34" charset="-122"/>
                    <a:ea typeface="微软雅黑" panose="020B0503020204020204" pitchFamily="34" charset="-122"/>
                  </a:rPr>
                  <a:t>融合</a:t>
                </a:r>
                <a:endParaRPr lang="zh-CN" sz="2000" b="1">
                  <a:solidFill>
                    <a:schemeClr val="bg1"/>
                  </a:solidFill>
                  <a:latin typeface="微软雅黑" panose="020B0503020204020204" pitchFamily="34" charset="-122"/>
                  <a:ea typeface="微软雅黑" panose="020B0503020204020204" pitchFamily="34" charset="-122"/>
                </a:endParaRPr>
              </a:p>
            </p:txBody>
          </p:sp>
        </p:grpSp>
      </p:grpSp>
      <p:grpSp>
        <p:nvGrpSpPr>
          <p:cNvPr id="246" name="组合 245"/>
          <p:cNvGrpSpPr/>
          <p:nvPr/>
        </p:nvGrpSpPr>
        <p:grpSpPr>
          <a:xfrm>
            <a:off x="1045845" y="2705735"/>
            <a:ext cx="3987800" cy="3986530"/>
            <a:chOff x="1647" y="4261"/>
            <a:chExt cx="6280" cy="6278"/>
          </a:xfrm>
        </p:grpSpPr>
        <p:pic>
          <p:nvPicPr>
            <p:cNvPr id="182" name="图片 181" descr="图片2"/>
            <p:cNvPicPr>
              <a:picLocks noChangeAspect="1"/>
            </p:cNvPicPr>
            <p:nvPr/>
          </p:nvPicPr>
          <p:blipFill>
            <a:blip r:embed="rId1"/>
            <a:srcRect/>
            <a:stretch>
              <a:fillRect/>
            </a:stretch>
          </p:blipFill>
          <p:spPr>
            <a:xfrm rot="5400000">
              <a:off x="1648" y="4260"/>
              <a:ext cx="6279" cy="6281"/>
            </a:xfrm>
            <a:prstGeom prst="rect">
              <a:avLst/>
            </a:prstGeom>
          </p:spPr>
        </p:pic>
        <p:pic>
          <p:nvPicPr>
            <p:cNvPr id="242" name="图片 241" descr="225"/>
            <p:cNvPicPr>
              <a:picLocks noChangeAspect="1"/>
            </p:cNvPicPr>
            <p:nvPr/>
          </p:nvPicPr>
          <p:blipFill>
            <a:blip r:embed="rId2">
              <a:lum bright="6000"/>
            </a:blip>
            <a:stretch>
              <a:fillRect/>
            </a:stretch>
          </p:blipFill>
          <p:spPr>
            <a:xfrm>
              <a:off x="1969" y="4650"/>
              <a:ext cx="5689" cy="5422"/>
            </a:xfrm>
            <a:prstGeom prst="rect">
              <a:avLst/>
            </a:prstGeom>
          </p:spPr>
        </p:pic>
      </p:grpSp>
      <p:grpSp>
        <p:nvGrpSpPr>
          <p:cNvPr id="247" name="组合 246"/>
          <p:cNvGrpSpPr/>
          <p:nvPr/>
        </p:nvGrpSpPr>
        <p:grpSpPr>
          <a:xfrm>
            <a:off x="5142865" y="3096260"/>
            <a:ext cx="6455410" cy="665480"/>
            <a:chOff x="8099" y="4876"/>
            <a:chExt cx="10166" cy="1048"/>
          </a:xfrm>
        </p:grpSpPr>
        <p:sp>
          <p:nvSpPr>
            <p:cNvPr id="244" name="AutoShape 9"/>
            <p:cNvSpPr>
              <a:spLocks noChangeArrowheads="1"/>
            </p:cNvSpPr>
            <p:nvPr/>
          </p:nvSpPr>
          <p:spPr bwMode="auto">
            <a:xfrm>
              <a:off x="8099" y="4876"/>
              <a:ext cx="10166" cy="1049"/>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ln>
          </p:spPr>
          <p:txBody>
            <a:bodyPr wrap="none"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marL="0" marR="0" lvl="0" indent="0" algn="ctr" defTabSz="914400" rtl="0" eaLnBrk="1" fontAlgn="base" latinLnBrk="0" hangingPunct="1">
                <a:lnSpc>
                  <a:spcPct val="100000"/>
                </a:lnSpc>
                <a:spcBef>
                  <a:spcPct val="20000"/>
                </a:spcBef>
                <a:spcAft>
                  <a:spcPct val="0"/>
                </a:spcAft>
                <a:buClr>
                  <a:srgbClr val="E1B40C"/>
                </a:buClr>
                <a:buSzTx/>
                <a:buFont typeface="微软雅黑" panose="020B0503020204020204" pitchFamily="34" charset="-122"/>
                <a:buNone/>
                <a:defRPr/>
              </a:pPr>
              <a:endParaRPr kumimoji="0" lang="zh-CN" altLang="zh-CN" sz="75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43" name="文本框 242"/>
            <p:cNvSpPr txBox="1"/>
            <p:nvPr/>
          </p:nvSpPr>
          <p:spPr>
            <a:xfrm>
              <a:off x="8135" y="5038"/>
              <a:ext cx="10095" cy="725"/>
            </a:xfrm>
            <a:prstGeom prst="rect">
              <a:avLst/>
            </a:prstGeom>
            <a:noFill/>
            <a:ln w="9525">
              <a:noFill/>
            </a:ln>
          </p:spPr>
          <p:txBody>
            <a:bodyPr wrap="square">
              <a:spAutoFit/>
            </a:bodyPr>
            <a:p>
              <a:pPr indent="0" algn="ctr"/>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依托济宁创新谷</a:t>
              </a:r>
              <a:r>
                <a:rPr lang="zh-CN" sz="2400" b="1">
                  <a:solidFill>
                    <a:srgbClr val="5584D9"/>
                  </a:solidFill>
                  <a:latin typeface="Impact" panose="020B0806030902050204" pitchFamily="34" charset="0"/>
                  <a:ea typeface="微软雅黑" panose="020B0503020204020204" pitchFamily="34" charset="-122"/>
                  <a:cs typeface="Impact" panose="020B0806030902050204" pitchFamily="34" charset="0"/>
                </a:rPr>
                <a:t>“1+N”</a:t>
              </a:r>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辐射带动效应</a:t>
              </a:r>
              <a:endParaRPr lang="zh-CN" altLang="en-US"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7" presetClass="entr" presetSubtype="10" fill="hold" nodeType="afterEffect">
                                  <p:stCondLst>
                                    <p:cond delay="0"/>
                                  </p:stCondLst>
                                  <p:childTnLst>
                                    <p:set>
                                      <p:cBhvr>
                                        <p:cTn id="18" dur="1" fill="hold">
                                          <p:stCondLst>
                                            <p:cond delay="0"/>
                                          </p:stCondLst>
                                        </p:cTn>
                                        <p:tgtEl>
                                          <p:spTgt spid="246"/>
                                        </p:tgtEl>
                                        <p:attrNameLst>
                                          <p:attrName>style.visibility</p:attrName>
                                        </p:attrNameLst>
                                      </p:cBhvr>
                                      <p:to>
                                        <p:strVal val="visible"/>
                                      </p:to>
                                    </p:set>
                                    <p:anim calcmode="lin" valueType="num">
                                      <p:cBhvr>
                                        <p:cTn id="19" dur="500" fill="hold"/>
                                        <p:tgtEl>
                                          <p:spTgt spid="246"/>
                                        </p:tgtEl>
                                        <p:attrNameLst>
                                          <p:attrName>ppt_w</p:attrName>
                                        </p:attrNameLst>
                                      </p:cBhvr>
                                      <p:tavLst>
                                        <p:tav tm="0">
                                          <p:val>
                                            <p:fltVal val="0"/>
                                          </p:val>
                                        </p:tav>
                                        <p:tav tm="100000">
                                          <p:val>
                                            <p:strVal val="#ppt_w"/>
                                          </p:val>
                                        </p:tav>
                                      </p:tavLst>
                                    </p:anim>
                                    <p:anim calcmode="lin" valueType="num">
                                      <p:cBhvr>
                                        <p:cTn id="20" dur="500" fill="hold"/>
                                        <p:tgtEl>
                                          <p:spTgt spid="246"/>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47"/>
                                        </p:tgtEl>
                                        <p:attrNameLst>
                                          <p:attrName>style.visibility</p:attrName>
                                        </p:attrNameLst>
                                      </p:cBhvr>
                                      <p:to>
                                        <p:strVal val="visible"/>
                                      </p:to>
                                    </p:set>
                                    <p:anim calcmode="lin" valueType="num">
                                      <p:cBhvr>
                                        <p:cTn id="24" dur="500" fill="hold"/>
                                        <p:tgtEl>
                                          <p:spTgt spid="247"/>
                                        </p:tgtEl>
                                        <p:attrNameLst>
                                          <p:attrName>ppt_w</p:attrName>
                                        </p:attrNameLst>
                                      </p:cBhvr>
                                      <p:tavLst>
                                        <p:tav tm="0">
                                          <p:val>
                                            <p:fltVal val="0"/>
                                          </p:val>
                                        </p:tav>
                                        <p:tav tm="100000">
                                          <p:val>
                                            <p:strVal val="#ppt_w"/>
                                          </p:val>
                                        </p:tav>
                                      </p:tavLst>
                                    </p:anim>
                                    <p:anim calcmode="lin" valueType="num">
                                      <p:cBhvr>
                                        <p:cTn id="25" dur="500" fill="hold"/>
                                        <p:tgtEl>
                                          <p:spTgt spid="247"/>
                                        </p:tgtEl>
                                        <p:attrNameLst>
                                          <p:attrName>ppt_h</p:attrName>
                                        </p:attrNameLst>
                                      </p:cBhvr>
                                      <p:tavLst>
                                        <p:tav tm="0">
                                          <p:val>
                                            <p:fltVal val="0"/>
                                          </p:val>
                                        </p:tav>
                                        <p:tav tm="100000">
                                          <p:val>
                                            <p:strVal val="#ppt_h"/>
                                          </p:val>
                                        </p:tav>
                                      </p:tavLst>
                                    </p:anim>
                                    <p:animEffect transition="in" filter="fade">
                                      <p:cBhvr>
                                        <p:cTn id="26" dur="500"/>
                                        <p:tgtEl>
                                          <p:spTgt spid="247"/>
                                        </p:tgtEl>
                                      </p:cBhvr>
                                    </p:animEffect>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245"/>
                                        </p:tgtEl>
                                        <p:attrNameLst>
                                          <p:attrName>style.visibility</p:attrName>
                                        </p:attrNameLst>
                                      </p:cBhvr>
                                      <p:to>
                                        <p:strVal val="visible"/>
                                      </p:to>
                                    </p:set>
                                    <p:animEffect transition="in" filter="wipe(up)">
                                      <p:cBhvr>
                                        <p:cTn id="30" dur="500"/>
                                        <p:tgtEl>
                                          <p:spTgt spid="245"/>
                                        </p:tgtEl>
                                      </p:cBhvr>
                                    </p:animEffect>
                                  </p:childTnLst>
                                </p:cTn>
                              </p:par>
                              <p:par>
                                <p:cTn id="31" presetID="17" presetClass="entr" presetSubtype="10" fill="hold" nodeType="withEffect">
                                  <p:stCondLst>
                                    <p:cond delay="0"/>
                                  </p:stCondLst>
                                  <p:childTnLst>
                                    <p:set>
                                      <p:cBhvr>
                                        <p:cTn id="32" dur="1" fill="hold">
                                          <p:stCondLst>
                                            <p:cond delay="0"/>
                                          </p:stCondLst>
                                        </p:cTn>
                                        <p:tgtEl>
                                          <p:spTgt spid="237"/>
                                        </p:tgtEl>
                                        <p:attrNameLst>
                                          <p:attrName>style.visibility</p:attrName>
                                        </p:attrNameLst>
                                      </p:cBhvr>
                                      <p:to>
                                        <p:strVal val="visible"/>
                                      </p:to>
                                    </p:set>
                                    <p:anim calcmode="lin" valueType="num">
                                      <p:cBhvr>
                                        <p:cTn id="33" dur="500" fill="hold"/>
                                        <p:tgtEl>
                                          <p:spTgt spid="237"/>
                                        </p:tgtEl>
                                        <p:attrNameLst>
                                          <p:attrName>ppt_w</p:attrName>
                                        </p:attrNameLst>
                                      </p:cBhvr>
                                      <p:tavLst>
                                        <p:tav tm="0">
                                          <p:val>
                                            <p:fltVal val="0"/>
                                          </p:val>
                                        </p:tav>
                                        <p:tav tm="100000">
                                          <p:val>
                                            <p:strVal val="#ppt_w"/>
                                          </p:val>
                                        </p:tav>
                                      </p:tavLst>
                                    </p:anim>
                                    <p:anim calcmode="lin" valueType="num">
                                      <p:cBhvr>
                                        <p:cTn id="34" dur="500" fill="hold"/>
                                        <p:tgtEl>
                                          <p:spTgt spid="237"/>
                                        </p:tgtEl>
                                        <p:attrNameLst>
                                          <p:attrName>ppt_h</p:attrName>
                                        </p:attrNameLst>
                                      </p:cBhvr>
                                      <p:tavLst>
                                        <p:tav tm="0">
                                          <p:val>
                                            <p:strVal val="#ppt_h"/>
                                          </p:val>
                                        </p:tav>
                                        <p:tav tm="100000">
                                          <p:val>
                                            <p:strVal val="#ppt_h"/>
                                          </p:val>
                                        </p:tav>
                                      </p:tavLst>
                                    </p:anim>
                                  </p:childTnLst>
                                </p:cTn>
                              </p:par>
                              <p:par>
                                <p:cTn id="35" presetID="17" presetClass="entr" presetSubtype="10" fill="hold" nodeType="withEffect">
                                  <p:stCondLst>
                                    <p:cond delay="0"/>
                                  </p:stCondLst>
                                  <p:childTnLst>
                                    <p:set>
                                      <p:cBhvr>
                                        <p:cTn id="36" dur="1" fill="hold">
                                          <p:stCondLst>
                                            <p:cond delay="0"/>
                                          </p:stCondLst>
                                        </p:cTn>
                                        <p:tgtEl>
                                          <p:spTgt spid="236"/>
                                        </p:tgtEl>
                                        <p:attrNameLst>
                                          <p:attrName>style.visibility</p:attrName>
                                        </p:attrNameLst>
                                      </p:cBhvr>
                                      <p:to>
                                        <p:strVal val="visible"/>
                                      </p:to>
                                    </p:set>
                                    <p:anim calcmode="lin" valueType="num">
                                      <p:cBhvr>
                                        <p:cTn id="37" dur="500" fill="hold"/>
                                        <p:tgtEl>
                                          <p:spTgt spid="236"/>
                                        </p:tgtEl>
                                        <p:attrNameLst>
                                          <p:attrName>ppt_w</p:attrName>
                                        </p:attrNameLst>
                                      </p:cBhvr>
                                      <p:tavLst>
                                        <p:tav tm="0">
                                          <p:val>
                                            <p:fltVal val="0"/>
                                          </p:val>
                                        </p:tav>
                                        <p:tav tm="100000">
                                          <p:val>
                                            <p:strVal val="#ppt_w"/>
                                          </p:val>
                                        </p:tav>
                                      </p:tavLst>
                                    </p:anim>
                                    <p:anim calcmode="lin" valueType="num">
                                      <p:cBhvr>
                                        <p:cTn id="38" dur="500" fill="hold"/>
                                        <p:tgtEl>
                                          <p:spTgt spid="236"/>
                                        </p:tgtEl>
                                        <p:attrNameLst>
                                          <p:attrName>ppt_h</p:attrName>
                                        </p:attrNameLst>
                                      </p:cBhvr>
                                      <p:tavLst>
                                        <p:tav tm="0">
                                          <p:val>
                                            <p:strVal val="#ppt_h"/>
                                          </p:val>
                                        </p:tav>
                                        <p:tav tm="100000">
                                          <p:val>
                                            <p:strVal val="#ppt_h"/>
                                          </p:val>
                                        </p:tav>
                                      </p:tavLst>
                                    </p:anim>
                                  </p:childTnLst>
                                </p:cTn>
                              </p:par>
                              <p:par>
                                <p:cTn id="39" presetID="17" presetClass="entr" presetSubtype="10" fill="hold" nodeType="withEffect">
                                  <p:stCondLst>
                                    <p:cond delay="0"/>
                                  </p:stCondLst>
                                  <p:childTnLst>
                                    <p:set>
                                      <p:cBhvr>
                                        <p:cTn id="40" dur="1" fill="hold">
                                          <p:stCondLst>
                                            <p:cond delay="0"/>
                                          </p:stCondLst>
                                        </p:cTn>
                                        <p:tgtEl>
                                          <p:spTgt spid="239"/>
                                        </p:tgtEl>
                                        <p:attrNameLst>
                                          <p:attrName>style.visibility</p:attrName>
                                        </p:attrNameLst>
                                      </p:cBhvr>
                                      <p:to>
                                        <p:strVal val="visible"/>
                                      </p:to>
                                    </p:set>
                                    <p:anim calcmode="lin" valueType="num">
                                      <p:cBhvr>
                                        <p:cTn id="41" dur="500" fill="hold"/>
                                        <p:tgtEl>
                                          <p:spTgt spid="239"/>
                                        </p:tgtEl>
                                        <p:attrNameLst>
                                          <p:attrName>ppt_w</p:attrName>
                                        </p:attrNameLst>
                                      </p:cBhvr>
                                      <p:tavLst>
                                        <p:tav tm="0">
                                          <p:val>
                                            <p:fltVal val="0"/>
                                          </p:val>
                                        </p:tav>
                                        <p:tav tm="100000">
                                          <p:val>
                                            <p:strVal val="#ppt_w"/>
                                          </p:val>
                                        </p:tav>
                                      </p:tavLst>
                                    </p:anim>
                                    <p:anim calcmode="lin" valueType="num">
                                      <p:cBhvr>
                                        <p:cTn id="42" dur="500" fill="hold"/>
                                        <p:tgtEl>
                                          <p:spTgt spid="2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P spid="24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stocks-graphic-for-business-stats_20803"/>
          <p:cNvSpPr/>
          <p:nvPr/>
        </p:nvSpPr>
        <p:spPr>
          <a:xfrm>
            <a:off x="0" y="1024255"/>
            <a:ext cx="6466205" cy="5833745"/>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chemeClr val="bg1">
              <a:lumMod val="9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Rectangle 3"/>
          <p:cNvSpPr/>
          <p:nvPr/>
        </p:nvSpPr>
        <p:spPr>
          <a:xfrm>
            <a:off x="0" y="2860577"/>
            <a:ext cx="12192000" cy="1778551"/>
          </a:xfrm>
          <a:prstGeom prst="rect">
            <a:avLst/>
          </a:prstGeom>
          <a:solidFill>
            <a:srgbClr val="194E91"/>
          </a:soli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6" name="Group 21"/>
          <p:cNvGrpSpPr/>
          <p:nvPr/>
        </p:nvGrpSpPr>
        <p:grpSpPr>
          <a:xfrm>
            <a:off x="5658491" y="1232189"/>
            <a:ext cx="900000" cy="900000"/>
            <a:chOff x="5311556" y="2642861"/>
            <a:chExt cx="1568888" cy="1568888"/>
          </a:xfrm>
        </p:grpSpPr>
        <p:sp>
          <p:nvSpPr>
            <p:cNvPr id="7" name="Oval 6"/>
            <p:cNvSpPr/>
            <p:nvPr/>
          </p:nvSpPr>
          <p:spPr>
            <a:xfrm>
              <a:off x="5461150" y="2792455"/>
              <a:ext cx="1269700" cy="1269700"/>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AutoShape 123"/>
            <p:cNvSpPr>
              <a:spLocks noChangeAspect="1"/>
            </p:cNvSpPr>
            <p:nvPr/>
          </p:nvSpPr>
          <p:spPr bwMode="auto">
            <a:xfrm>
              <a:off x="5796064" y="3098985"/>
              <a:ext cx="599871" cy="6600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p>
              <a:pPr defTabSz="457200">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9" name="Group 8"/>
            <p:cNvGrpSpPr/>
            <p:nvPr/>
          </p:nvGrpSpPr>
          <p:grpSpPr>
            <a:xfrm>
              <a:off x="5311556" y="2642861"/>
              <a:ext cx="1568888" cy="1568888"/>
              <a:chOff x="1119258" y="2257147"/>
              <a:chExt cx="1868076" cy="1868076"/>
            </a:xfrm>
            <a:solidFill>
              <a:schemeClr val="accent4"/>
            </a:solidFill>
          </p:grpSpPr>
          <p:sp>
            <p:nvSpPr>
              <p:cNvPr id="11"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5E6A92"/>
              </a:solidFill>
              <a:ln>
                <a:noFill/>
              </a:ln>
            </p:spPr>
            <p:txBody>
              <a:bodyPr vert="horz" wrap="square" lIns="91440" tIns="45720" rIns="91440" bIns="45720" numCol="1" anchor="t" anchorCtr="0" compatLnSpc="1"/>
              <a:p>
                <a:endParaRPr lang="id-ID"/>
              </a:p>
            </p:txBody>
          </p:sp>
          <p:sp>
            <p:nvSpPr>
              <p:cNvPr id="12"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14"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35"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5E6A92"/>
              </a:solidFill>
              <a:ln>
                <a:noFill/>
              </a:ln>
            </p:spPr>
            <p:txBody>
              <a:bodyPr vert="horz" wrap="square" lIns="91440" tIns="45720" rIns="91440" bIns="45720" numCol="1" anchor="t" anchorCtr="0" compatLnSpc="1"/>
              <a:p>
                <a:endParaRPr lang="id-ID"/>
              </a:p>
            </p:txBody>
          </p:sp>
          <p:sp>
            <p:nvSpPr>
              <p:cNvPr id="36"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37"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50"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51"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52"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53"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54"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55"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grpSp>
      </p:grpSp>
      <p:sp>
        <p:nvSpPr>
          <p:cNvPr id="56" name="TextBox 22"/>
          <p:cNvSpPr txBox="1"/>
          <p:nvPr/>
        </p:nvSpPr>
        <p:spPr>
          <a:xfrm>
            <a:off x="6732550" y="1634204"/>
            <a:ext cx="3481851" cy="922020"/>
          </a:xfrm>
          <a:prstGeom prst="rect">
            <a:avLst/>
          </a:prstGeom>
          <a:noFill/>
        </p:spPr>
        <p:txBody>
          <a:bodyPr wrap="square" rtlCol="0">
            <a:spAutoFit/>
          </a:bodyPr>
          <a:p>
            <a:pPr marL="285750" indent="-285750">
              <a:lnSpc>
                <a:spcPct val="150000"/>
              </a:lnSpc>
              <a:buFont typeface="Wingdings" panose="05000000000000000000" charset="0"/>
              <a:buChar char="Ø"/>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高新技术企业达到</a:t>
            </a:r>
            <a:r>
              <a:rPr lang="zh-CN" altLang="en-US" dirty="0">
                <a:solidFill>
                  <a:srgbClr val="5584D9"/>
                </a:solidFill>
                <a:latin typeface="Impact" panose="020B0806030902050204" pitchFamily="34" charset="0"/>
                <a:ea typeface="微软雅黑" panose="020B0503020204020204" pitchFamily="34" charset="-122"/>
                <a:cs typeface="Impact" panose="020B0806030902050204" pitchFamily="34" charset="0"/>
              </a:rPr>
              <a:t>185</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家</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总量居全市第</a:t>
            </a:r>
            <a:r>
              <a:rPr lang="zh-CN" altLang="en-US" b="1" dirty="0">
                <a:solidFill>
                  <a:srgbClr val="5584D9"/>
                </a:solidFill>
                <a:latin typeface="Impact" panose="020B0806030902050204" pitchFamily="34" charset="0"/>
                <a:ea typeface="微软雅黑" panose="020B0503020204020204" pitchFamily="34" charset="-122"/>
                <a:cs typeface="Impact" panose="020B0806030902050204" pitchFamily="34" charset="0"/>
              </a:rPr>
              <a:t>1</a:t>
            </a:r>
            <a:endParaRPr lang="zh-CN" altLang="en-US" b="1" dirty="0">
              <a:solidFill>
                <a:srgbClr val="5584D9"/>
              </a:solidFill>
              <a:latin typeface="Impact" panose="020B0806030902050204" pitchFamily="34" charset="0"/>
              <a:ea typeface="微软雅黑" panose="020B0503020204020204" pitchFamily="34" charset="-122"/>
              <a:cs typeface="Impact" panose="020B0806030902050204" pitchFamily="34" charset="0"/>
            </a:endParaRPr>
          </a:p>
        </p:txBody>
      </p:sp>
      <p:sp>
        <p:nvSpPr>
          <p:cNvPr id="57" name="TextBox 23"/>
          <p:cNvSpPr txBox="1"/>
          <p:nvPr/>
        </p:nvSpPr>
        <p:spPr>
          <a:xfrm>
            <a:off x="6732550" y="1312669"/>
            <a:ext cx="4897120" cy="400050"/>
          </a:xfrm>
          <a:prstGeom prst="rect">
            <a:avLst/>
          </a:prstGeom>
          <a:noFill/>
        </p:spPr>
        <p:txBody>
          <a:bodyPr wrap="none" lIns="36000" tIns="46800" rIns="36000" bIns="46800" rtlCol="0">
            <a:spAutoFit/>
          </a:bodyPr>
          <a:p>
            <a:pPr algn="l"/>
            <a:r>
              <a:rPr lang="zh-CN" altLang="en-US" sz="2000" b="1" dirty="0">
                <a:solidFill>
                  <a:srgbClr val="5584D9"/>
                </a:solidFill>
                <a:ea typeface="微软雅黑" panose="020B0503020204020204" pitchFamily="34" charset="-122"/>
              </a:rPr>
              <a:t>全省第一家实体运作的市级产业技术研究院</a:t>
            </a:r>
            <a:endParaRPr lang="zh-CN" altLang="en-US" sz="2000" b="1" dirty="0">
              <a:solidFill>
                <a:srgbClr val="5584D9"/>
              </a:solidFill>
              <a:ea typeface="微软雅黑" panose="020B0503020204020204" pitchFamily="34" charset="-122"/>
            </a:endParaRPr>
          </a:p>
        </p:txBody>
      </p:sp>
      <p:cxnSp>
        <p:nvCxnSpPr>
          <p:cNvPr id="58" name="Straight Connector 25"/>
          <p:cNvCxnSpPr>
            <a:endCxn id="2" idx="0"/>
          </p:cNvCxnSpPr>
          <p:nvPr/>
        </p:nvCxnSpPr>
        <p:spPr>
          <a:xfrm flipH="1">
            <a:off x="6096001" y="2252357"/>
            <a:ext cx="2455" cy="608220"/>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9" name="Group 41"/>
          <p:cNvGrpSpPr/>
          <p:nvPr/>
        </p:nvGrpSpPr>
        <p:grpSpPr>
          <a:xfrm>
            <a:off x="5658491" y="3299852"/>
            <a:ext cx="900000" cy="900000"/>
            <a:chOff x="5311556" y="2642861"/>
            <a:chExt cx="1568888" cy="1568888"/>
          </a:xfrm>
        </p:grpSpPr>
        <p:sp>
          <p:nvSpPr>
            <p:cNvPr id="60" name="Oval 26"/>
            <p:cNvSpPr/>
            <p:nvPr/>
          </p:nvSpPr>
          <p:spPr>
            <a:xfrm>
              <a:off x="5461150" y="2792455"/>
              <a:ext cx="1269700" cy="1269700"/>
            </a:xfrm>
            <a:prstGeom prst="ellipse">
              <a:avLst/>
            </a:prstGeom>
            <a:gradFill>
              <a:gsLst>
                <a:gs pos="3896">
                  <a:srgbClr val="F2E6CD"/>
                </a:gs>
                <a:gs pos="97000">
                  <a:srgbClr val="E3B84B"/>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1" name="Freeform 27"/>
            <p:cNvSpPr>
              <a:spLocks noChangeAspect="1" noChangeArrowheads="1"/>
            </p:cNvSpPr>
            <p:nvPr/>
          </p:nvSpPr>
          <p:spPr bwMode="auto">
            <a:xfrm>
              <a:off x="5780586" y="3102236"/>
              <a:ext cx="594088" cy="71103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p>
              <a:pPr>
                <a:defRPr/>
              </a:pPr>
              <a:endParaRPr lang="en-US" sz="2400" dirty="0">
                <a:ea typeface="宋体" panose="02010600030101010101" pitchFamily="2" charset="-122"/>
              </a:endParaRPr>
            </a:p>
          </p:txBody>
        </p:sp>
        <p:grpSp>
          <p:nvGrpSpPr>
            <p:cNvPr id="62" name="Group 28"/>
            <p:cNvGrpSpPr/>
            <p:nvPr/>
          </p:nvGrpSpPr>
          <p:grpSpPr>
            <a:xfrm>
              <a:off x="5311556" y="2642861"/>
              <a:ext cx="1568888" cy="1568888"/>
              <a:chOff x="1119258" y="2257147"/>
              <a:chExt cx="1868076" cy="1868076"/>
            </a:xfrm>
            <a:solidFill>
              <a:schemeClr val="accent2"/>
            </a:solidFill>
          </p:grpSpPr>
          <p:sp>
            <p:nvSpPr>
              <p:cNvPr id="63"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9B44F"/>
              </a:solidFill>
              <a:ln>
                <a:noFill/>
              </a:ln>
            </p:spPr>
            <p:txBody>
              <a:bodyPr vert="horz" wrap="square" lIns="91440" tIns="45720" rIns="91440" bIns="45720" numCol="1" anchor="t" anchorCtr="0" compatLnSpc="1"/>
              <a:p>
                <a:endParaRPr lang="id-ID"/>
              </a:p>
            </p:txBody>
          </p:sp>
          <p:sp>
            <p:nvSpPr>
              <p:cNvPr id="64"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9B44F"/>
              </a:solidFill>
              <a:ln>
                <a:noFill/>
              </a:ln>
            </p:spPr>
            <p:txBody>
              <a:bodyPr vert="horz" wrap="square" lIns="91440" tIns="45720" rIns="91440" bIns="45720" numCol="1" anchor="t" anchorCtr="0" compatLnSpc="1"/>
              <a:p>
                <a:endParaRPr lang="id-ID"/>
              </a:p>
            </p:txBody>
          </p:sp>
          <p:sp>
            <p:nvSpPr>
              <p:cNvPr id="65"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9B44F"/>
              </a:solidFill>
              <a:ln>
                <a:noFill/>
              </a:ln>
            </p:spPr>
            <p:txBody>
              <a:bodyPr vert="horz" wrap="square" lIns="91440" tIns="45720" rIns="91440" bIns="45720" numCol="1" anchor="t" anchorCtr="0" compatLnSpc="1"/>
              <a:p>
                <a:endParaRPr lang="id-ID"/>
              </a:p>
            </p:txBody>
          </p:sp>
          <p:sp>
            <p:nvSpPr>
              <p:cNvPr id="66"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9B44F"/>
              </a:solidFill>
              <a:ln>
                <a:noFill/>
              </a:ln>
            </p:spPr>
            <p:txBody>
              <a:bodyPr vert="horz" wrap="square" lIns="91440" tIns="45720" rIns="91440" bIns="45720" numCol="1" anchor="t" anchorCtr="0" compatLnSpc="1"/>
              <a:p>
                <a:endParaRPr lang="id-ID"/>
              </a:p>
            </p:txBody>
          </p:sp>
          <p:sp>
            <p:nvSpPr>
              <p:cNvPr id="67"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9B44F"/>
              </a:solidFill>
              <a:ln>
                <a:noFill/>
              </a:ln>
            </p:spPr>
            <p:txBody>
              <a:bodyPr vert="horz" wrap="square" lIns="91440" tIns="45720" rIns="91440" bIns="45720" numCol="1" anchor="t" anchorCtr="0" compatLnSpc="1"/>
              <a:p>
                <a:endParaRPr lang="id-ID"/>
              </a:p>
            </p:txBody>
          </p:sp>
          <p:sp>
            <p:nvSpPr>
              <p:cNvPr id="68"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9B44F"/>
              </a:solidFill>
              <a:ln>
                <a:noFill/>
              </a:ln>
            </p:spPr>
            <p:txBody>
              <a:bodyPr vert="horz" wrap="square" lIns="91440" tIns="45720" rIns="91440" bIns="45720" numCol="1" anchor="t" anchorCtr="0" compatLnSpc="1"/>
              <a:p>
                <a:endParaRPr lang="id-ID"/>
              </a:p>
            </p:txBody>
          </p:sp>
          <p:sp>
            <p:nvSpPr>
              <p:cNvPr id="69"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9B44F"/>
              </a:solidFill>
              <a:ln>
                <a:noFill/>
              </a:ln>
            </p:spPr>
            <p:txBody>
              <a:bodyPr vert="horz" wrap="square" lIns="91440" tIns="45720" rIns="91440" bIns="45720" numCol="1" anchor="t" anchorCtr="0" compatLnSpc="1"/>
              <a:p>
                <a:endParaRPr lang="id-ID"/>
              </a:p>
            </p:txBody>
          </p:sp>
          <p:sp>
            <p:nvSpPr>
              <p:cNvPr id="70"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71"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72"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73"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lumMod val="20000"/>
                  <a:lumOff val="80000"/>
                </a:schemeClr>
              </a:solidFill>
              <a:ln>
                <a:noFill/>
              </a:ln>
            </p:spPr>
            <p:txBody>
              <a:bodyPr vert="horz" wrap="square" lIns="91440" tIns="45720" rIns="91440" bIns="45720" numCol="1" anchor="t" anchorCtr="0" compatLnSpc="1"/>
              <a:p>
                <a:endParaRPr lang="id-ID"/>
              </a:p>
            </p:txBody>
          </p:sp>
          <p:sp>
            <p:nvSpPr>
              <p:cNvPr id="74"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lumMod val="20000"/>
                  <a:lumOff val="80000"/>
                </a:schemeClr>
              </a:solidFill>
              <a:ln>
                <a:noFill/>
              </a:ln>
            </p:spPr>
            <p:txBody>
              <a:bodyPr vert="horz" wrap="square" lIns="91440" tIns="45720" rIns="91440" bIns="45720" numCol="1" anchor="t" anchorCtr="0" compatLnSpc="1"/>
              <a:p>
                <a:endParaRPr lang="id-ID"/>
              </a:p>
            </p:txBody>
          </p:sp>
        </p:grpSp>
      </p:grpSp>
      <p:cxnSp>
        <p:nvCxnSpPr>
          <p:cNvPr id="75" name="Straight Connector 46"/>
          <p:cNvCxnSpPr/>
          <p:nvPr/>
        </p:nvCxnSpPr>
        <p:spPr>
          <a:xfrm flipH="1">
            <a:off x="6097227" y="4639128"/>
            <a:ext cx="2455" cy="608220"/>
          </a:xfrm>
          <a:prstGeom prst="line">
            <a:avLst/>
          </a:prstGeom>
          <a:ln w="28575">
            <a:solidFill>
              <a:srgbClr val="5E6A9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6" name="TextBox 48"/>
          <p:cNvSpPr txBox="1"/>
          <p:nvPr/>
        </p:nvSpPr>
        <p:spPr>
          <a:xfrm>
            <a:off x="1745435" y="3600257"/>
            <a:ext cx="3481851" cy="755650"/>
          </a:xfrm>
          <a:prstGeom prst="rect">
            <a:avLst/>
          </a:prstGeom>
          <a:noFill/>
        </p:spPr>
        <p:txBody>
          <a:bodyPr wrap="square" rtlCol="0">
            <a:spAutoFit/>
          </a:bodyPr>
          <a:p>
            <a:pPr marL="285750" indent="-285750" algn="r">
              <a:lnSpc>
                <a:spcPct val="120000"/>
              </a:lnSpc>
              <a:buFont typeface="Wingdings" panose="05000000000000000000" charset="0"/>
              <a:buChar char="Ø"/>
            </a:pPr>
            <a:r>
              <a:rPr lang="zh-CN" altLang="en-US" b="1" dirty="0">
                <a:solidFill>
                  <a:schemeClr val="bg1"/>
                </a:solidFill>
                <a:latin typeface="微软雅黑" panose="020B0503020204020204" pitchFamily="34" charset="-122"/>
                <a:ea typeface="微软雅黑" panose="020B0503020204020204" pitchFamily="34" charset="-122"/>
              </a:rPr>
              <a:t>产值占比达</a:t>
            </a:r>
            <a:r>
              <a:rPr lang="zh-CN" altLang="en-US" dirty="0">
                <a:solidFill>
                  <a:schemeClr val="bg1"/>
                </a:solidFill>
                <a:latin typeface="Impact" panose="020B0806030902050204" pitchFamily="34" charset="0"/>
                <a:ea typeface="微软雅黑" panose="020B0503020204020204" pitchFamily="34" charset="-122"/>
                <a:cs typeface="Impact" panose="020B0806030902050204" pitchFamily="34" charset="0"/>
              </a:rPr>
              <a:t>66.5%</a:t>
            </a:r>
            <a:endParaRPr lang="zh-CN" altLang="en-US" dirty="0">
              <a:solidFill>
                <a:schemeClr val="bg1"/>
              </a:solidFill>
              <a:latin typeface="Impact" panose="020B0806030902050204" pitchFamily="34" charset="0"/>
              <a:ea typeface="微软雅黑" panose="020B0503020204020204" pitchFamily="34" charset="-122"/>
              <a:cs typeface="Impact" panose="020B0806030902050204" pitchFamily="34" charset="0"/>
            </a:endParaRPr>
          </a:p>
          <a:p>
            <a:pPr marL="285750" indent="-285750" algn="r">
              <a:lnSpc>
                <a:spcPct val="120000"/>
              </a:lnSpc>
              <a:buFont typeface="Wingdings" panose="05000000000000000000" charset="0"/>
              <a:buChar char="Ø"/>
            </a:pPr>
            <a:r>
              <a:rPr lang="zh-CN" altLang="en-US" b="1" dirty="0">
                <a:solidFill>
                  <a:schemeClr val="bg1"/>
                </a:solidFill>
                <a:latin typeface="微软雅黑" panose="020B0503020204020204" pitchFamily="34" charset="-122"/>
                <a:ea typeface="微软雅黑" panose="020B0503020204020204" pitchFamily="34" charset="-122"/>
              </a:rPr>
              <a:t>高于全市</a:t>
            </a:r>
            <a:r>
              <a:rPr lang="zh-CN" altLang="en-US" dirty="0">
                <a:solidFill>
                  <a:schemeClr val="bg1"/>
                </a:solidFill>
                <a:latin typeface="Impact" panose="020B0806030902050204" pitchFamily="34" charset="0"/>
                <a:ea typeface="微软雅黑" panose="020B0503020204020204" pitchFamily="34" charset="-122"/>
                <a:cs typeface="Impact" panose="020B0806030902050204" pitchFamily="34" charset="0"/>
              </a:rPr>
              <a:t>24.4</a:t>
            </a:r>
            <a:r>
              <a:rPr lang="zh-CN" altLang="en-US" b="1" dirty="0">
                <a:solidFill>
                  <a:schemeClr val="bg1"/>
                </a:solidFill>
                <a:latin typeface="微软雅黑" panose="020B0503020204020204" pitchFamily="34" charset="-122"/>
                <a:ea typeface="微软雅黑" panose="020B0503020204020204" pitchFamily="34" charset="-122"/>
              </a:rPr>
              <a:t>个百分点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7" name="TextBox 49"/>
          <p:cNvSpPr txBox="1"/>
          <p:nvPr/>
        </p:nvSpPr>
        <p:spPr>
          <a:xfrm>
            <a:off x="3124166" y="3166963"/>
            <a:ext cx="2103120" cy="400050"/>
          </a:xfrm>
          <a:prstGeom prst="rect">
            <a:avLst/>
          </a:prstGeom>
          <a:noFill/>
        </p:spPr>
        <p:txBody>
          <a:bodyPr wrap="none" lIns="36000" tIns="46800" rIns="36000" bIns="46800" rtlCol="0">
            <a:spAutoFit/>
          </a:bodyPr>
          <a:p>
            <a:pPr algn="ctr"/>
            <a:r>
              <a:rPr lang="zh-CN" altLang="en-US" sz="2000" b="1" dirty="0">
                <a:solidFill>
                  <a:schemeClr val="bg1"/>
                </a:solidFill>
                <a:ea typeface="微软雅黑" panose="020B0503020204020204" pitchFamily="34" charset="-122"/>
              </a:rPr>
              <a:t>高新技术产业产值</a:t>
            </a:r>
            <a:endParaRPr lang="zh-CN" altLang="en-US" sz="2000" b="1" dirty="0">
              <a:solidFill>
                <a:schemeClr val="bg1"/>
              </a:solidFill>
              <a:ea typeface="微软雅黑" panose="020B0503020204020204" pitchFamily="34" charset="-122"/>
            </a:endParaRPr>
          </a:p>
        </p:txBody>
      </p:sp>
      <p:grpSp>
        <p:nvGrpSpPr>
          <p:cNvPr id="78" name="Group 65"/>
          <p:cNvGrpSpPr/>
          <p:nvPr/>
        </p:nvGrpSpPr>
        <p:grpSpPr>
          <a:xfrm>
            <a:off x="5658491" y="5402273"/>
            <a:ext cx="900000" cy="900000"/>
            <a:chOff x="7442014" y="4804383"/>
            <a:chExt cx="1568888" cy="1568888"/>
          </a:xfrm>
        </p:grpSpPr>
        <p:sp>
          <p:nvSpPr>
            <p:cNvPr id="79" name="Oval 50"/>
            <p:cNvSpPr/>
            <p:nvPr/>
          </p:nvSpPr>
          <p:spPr>
            <a:xfrm>
              <a:off x="7591608" y="4953977"/>
              <a:ext cx="1269700" cy="1269700"/>
            </a:xfrm>
            <a:prstGeom prst="ellipse">
              <a:avLst/>
            </a:prstGeom>
            <a:solidFill>
              <a:srgbClr val="5E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0" name="AutoShape 114"/>
            <p:cNvSpPr>
              <a:spLocks noChangeAspect="1"/>
            </p:cNvSpPr>
            <p:nvPr/>
          </p:nvSpPr>
          <p:spPr bwMode="auto">
            <a:xfrm>
              <a:off x="7872208" y="5233945"/>
              <a:ext cx="708500" cy="713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01579" tIns="101579" rIns="101579" bIns="101579" anchor="ctr"/>
            <a:p>
              <a:pPr defTabSz="914400">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81" name="Group 52"/>
            <p:cNvGrpSpPr/>
            <p:nvPr/>
          </p:nvGrpSpPr>
          <p:grpSpPr>
            <a:xfrm>
              <a:off x="7442014" y="4804383"/>
              <a:ext cx="1568888" cy="1568888"/>
              <a:chOff x="1119258" y="2257147"/>
              <a:chExt cx="1868076" cy="1868076"/>
            </a:xfrm>
            <a:solidFill>
              <a:schemeClr val="accent1"/>
            </a:solidFill>
          </p:grpSpPr>
          <p:sp>
            <p:nvSpPr>
              <p:cNvPr id="82"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5E6A92"/>
              </a:solidFill>
              <a:ln>
                <a:noFill/>
              </a:ln>
            </p:spPr>
            <p:txBody>
              <a:bodyPr vert="horz" wrap="square" lIns="91440" tIns="45720" rIns="91440" bIns="45720" numCol="1" anchor="t" anchorCtr="0" compatLnSpc="1"/>
              <a:p>
                <a:endParaRPr lang="id-ID"/>
              </a:p>
            </p:txBody>
          </p:sp>
          <p:sp>
            <p:nvSpPr>
              <p:cNvPr id="83" name="Freeform 7"/>
              <p:cNvSpPr/>
              <p:nvPr/>
            </p:nvSpPr>
            <p:spPr bwMode="auto">
              <a:xfrm>
                <a:off x="2075273" y="2257147"/>
                <a:ext cx="427459" cy="19120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84" name="Freeform 8"/>
              <p:cNvSpPr/>
              <p:nvPr/>
            </p:nvSpPr>
            <p:spPr bwMode="auto">
              <a:xfrm>
                <a:off x="2796132" y="2743946"/>
                <a:ext cx="191202"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85"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5E6A92"/>
              </a:solidFill>
              <a:ln>
                <a:noFill/>
              </a:ln>
            </p:spPr>
            <p:txBody>
              <a:bodyPr vert="horz" wrap="square" lIns="91440" tIns="45720" rIns="91440" bIns="45720" numCol="1" anchor="t" anchorCtr="0" compatLnSpc="1"/>
              <a:p>
                <a:endParaRPr lang="id-ID"/>
              </a:p>
            </p:txBody>
          </p:sp>
          <p:sp>
            <p:nvSpPr>
              <p:cNvPr id="86"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87"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88"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5E6A92"/>
              </a:solidFill>
              <a:ln>
                <a:noFill/>
              </a:ln>
            </p:spPr>
            <p:txBody>
              <a:bodyPr vert="horz" wrap="square" lIns="91440" tIns="45720" rIns="91440" bIns="45720" numCol="1" anchor="t" anchorCtr="0" compatLnSpc="1"/>
              <a:p>
                <a:endParaRPr lang="id-ID"/>
              </a:p>
            </p:txBody>
          </p:sp>
          <p:sp>
            <p:nvSpPr>
              <p:cNvPr id="89"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5E6A92"/>
              </a:solidFill>
              <a:ln>
                <a:noFill/>
              </a:ln>
            </p:spPr>
            <p:txBody>
              <a:bodyPr vert="horz" wrap="square" lIns="91440" tIns="45720" rIns="91440" bIns="45720" numCol="1" anchor="t" anchorCtr="0" compatLnSpc="1"/>
              <a:p>
                <a:endParaRPr lang="id-ID"/>
              </a:p>
            </p:txBody>
          </p:sp>
          <p:sp>
            <p:nvSpPr>
              <p:cNvPr id="90"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91"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92"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p>
                <a:endParaRPr lang="id-ID"/>
              </a:p>
            </p:txBody>
          </p:sp>
          <p:sp>
            <p:nvSpPr>
              <p:cNvPr id="93"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5E6A92"/>
              </a:solidFill>
              <a:ln>
                <a:noFill/>
              </a:ln>
            </p:spPr>
            <p:txBody>
              <a:bodyPr vert="horz" wrap="square" lIns="91440" tIns="45720" rIns="91440" bIns="45720" numCol="1" anchor="t" anchorCtr="0" compatLnSpc="1"/>
              <a:p>
                <a:endParaRPr lang="id-ID"/>
              </a:p>
            </p:txBody>
          </p:sp>
        </p:grpSp>
      </p:grpSp>
      <p:cxnSp>
        <p:nvCxnSpPr>
          <p:cNvPr id="94" name="Straight Connector 66"/>
          <p:cNvCxnSpPr/>
          <p:nvPr/>
        </p:nvCxnSpPr>
        <p:spPr>
          <a:xfrm>
            <a:off x="6108491" y="6510621"/>
            <a:ext cx="0" cy="347379"/>
          </a:xfrm>
          <a:prstGeom prst="line">
            <a:avLst/>
          </a:prstGeom>
          <a:ln w="28575">
            <a:solidFill>
              <a:srgbClr val="5E6A9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99" name="Freeform 597"/>
          <p:cNvSpPr>
            <a:spLocks noEditPoints="1"/>
          </p:cNvSpPr>
          <p:nvPr/>
        </p:nvSpPr>
        <p:spPr bwMode="auto">
          <a:xfrm>
            <a:off x="8834755" y="2132330"/>
            <a:ext cx="384175" cy="482600"/>
          </a:xfrm>
          <a:custGeom>
            <a:avLst/>
            <a:gdLst>
              <a:gd name="T0" fmla="*/ 121 w 121"/>
              <a:gd name="T1" fmla="*/ 23 h 152"/>
              <a:gd name="T2" fmla="*/ 113 w 121"/>
              <a:gd name="T3" fmla="*/ 16 h 152"/>
              <a:gd name="T4" fmla="*/ 85 w 121"/>
              <a:gd name="T5" fmla="*/ 73 h 152"/>
              <a:gd name="T6" fmla="*/ 76 w 121"/>
              <a:gd name="T7" fmla="*/ 68 h 152"/>
              <a:gd name="T8" fmla="*/ 105 w 121"/>
              <a:gd name="T9" fmla="*/ 8 h 152"/>
              <a:gd name="T10" fmla="*/ 97 w 121"/>
              <a:gd name="T11" fmla="*/ 0 h 152"/>
              <a:gd name="T12" fmla="*/ 23 w 121"/>
              <a:gd name="T13" fmla="*/ 0 h 152"/>
              <a:gd name="T14" fmla="*/ 16 w 121"/>
              <a:gd name="T15" fmla="*/ 8 h 152"/>
              <a:gd name="T16" fmla="*/ 45 w 121"/>
              <a:gd name="T17" fmla="*/ 68 h 152"/>
              <a:gd name="T18" fmla="*/ 36 w 121"/>
              <a:gd name="T19" fmla="*/ 73 h 152"/>
              <a:gd name="T20" fmla="*/ 8 w 121"/>
              <a:gd name="T21" fmla="*/ 16 h 152"/>
              <a:gd name="T22" fmla="*/ 0 w 121"/>
              <a:gd name="T23" fmla="*/ 23 h 152"/>
              <a:gd name="T24" fmla="*/ 28 w 121"/>
              <a:gd name="T25" fmla="*/ 80 h 152"/>
              <a:gd name="T26" fmla="*/ 17 w 121"/>
              <a:gd name="T27" fmla="*/ 108 h 152"/>
              <a:gd name="T28" fmla="*/ 60 w 121"/>
              <a:gd name="T29" fmla="*/ 152 h 152"/>
              <a:gd name="T30" fmla="*/ 104 w 121"/>
              <a:gd name="T31" fmla="*/ 108 h 152"/>
              <a:gd name="T32" fmla="*/ 93 w 121"/>
              <a:gd name="T33" fmla="*/ 80 h 152"/>
              <a:gd name="T34" fmla="*/ 121 w 121"/>
              <a:gd name="T35" fmla="*/ 23 h 152"/>
              <a:gd name="T36" fmla="*/ 29 w 121"/>
              <a:gd name="T37" fmla="*/ 11 h 152"/>
              <a:gd name="T38" fmla="*/ 92 w 121"/>
              <a:gd name="T39" fmla="*/ 11 h 152"/>
              <a:gd name="T40" fmla="*/ 86 w 121"/>
              <a:gd name="T41" fmla="*/ 22 h 152"/>
              <a:gd name="T42" fmla="*/ 34 w 121"/>
              <a:gd name="T43" fmla="*/ 22 h 152"/>
              <a:gd name="T44" fmla="*/ 29 w 121"/>
              <a:gd name="T45" fmla="*/ 11 h 152"/>
              <a:gd name="T46" fmla="*/ 39 w 121"/>
              <a:gd name="T47" fmla="*/ 33 h 152"/>
              <a:gd name="T48" fmla="*/ 81 w 121"/>
              <a:gd name="T49" fmla="*/ 33 h 152"/>
              <a:gd name="T50" fmla="*/ 65 w 121"/>
              <a:gd name="T51" fmla="*/ 65 h 152"/>
              <a:gd name="T52" fmla="*/ 60 w 121"/>
              <a:gd name="T53" fmla="*/ 65 h 152"/>
              <a:gd name="T54" fmla="*/ 55 w 121"/>
              <a:gd name="T55" fmla="*/ 65 h 152"/>
              <a:gd name="T56" fmla="*/ 39 w 121"/>
              <a:gd name="T57" fmla="*/ 33 h 152"/>
              <a:gd name="T58" fmla="*/ 94 w 121"/>
              <a:gd name="T59" fmla="*/ 108 h 152"/>
              <a:gd name="T60" fmla="*/ 60 w 121"/>
              <a:gd name="T61" fmla="*/ 142 h 152"/>
              <a:gd name="T62" fmla="*/ 26 w 121"/>
              <a:gd name="T63" fmla="*/ 108 h 152"/>
              <a:gd name="T64" fmla="*/ 60 w 121"/>
              <a:gd name="T65" fmla="*/ 75 h 152"/>
              <a:gd name="T66" fmla="*/ 94 w 121"/>
              <a:gd name="T67" fmla="*/ 108 h 152"/>
              <a:gd name="T68" fmla="*/ 65 w 121"/>
              <a:gd name="T69" fmla="*/ 90 h 152"/>
              <a:gd name="T70" fmla="*/ 60 w 121"/>
              <a:gd name="T71" fmla="*/ 90 h 152"/>
              <a:gd name="T72" fmla="*/ 50 w 121"/>
              <a:gd name="T73" fmla="*/ 96 h 152"/>
              <a:gd name="T74" fmla="*/ 50 w 121"/>
              <a:gd name="T75" fmla="*/ 101 h 152"/>
              <a:gd name="T76" fmla="*/ 58 w 121"/>
              <a:gd name="T77" fmla="*/ 101 h 152"/>
              <a:gd name="T78" fmla="*/ 58 w 121"/>
              <a:gd name="T79" fmla="*/ 122 h 152"/>
              <a:gd name="T80" fmla="*/ 53 w 121"/>
              <a:gd name="T81" fmla="*/ 122 h 152"/>
              <a:gd name="T82" fmla="*/ 53 w 121"/>
              <a:gd name="T83" fmla="*/ 127 h 152"/>
              <a:gd name="T84" fmla="*/ 69 w 121"/>
              <a:gd name="T85" fmla="*/ 127 h 152"/>
              <a:gd name="T86" fmla="*/ 69 w 121"/>
              <a:gd name="T87" fmla="*/ 122 h 152"/>
              <a:gd name="T88" fmla="*/ 65 w 121"/>
              <a:gd name="T89" fmla="*/ 122 h 152"/>
              <a:gd name="T90" fmla="*/ 65 w 121"/>
              <a:gd name="T91" fmla="*/ 90 h 152"/>
              <a:gd name="T92" fmla="*/ 60 w 121"/>
              <a:gd name="T93" fmla="*/ 77 h 152"/>
              <a:gd name="T94" fmla="*/ 29 w 121"/>
              <a:gd name="T95" fmla="*/ 108 h 152"/>
              <a:gd name="T96" fmla="*/ 60 w 121"/>
              <a:gd name="T97" fmla="*/ 140 h 152"/>
              <a:gd name="T98" fmla="*/ 91 w 121"/>
              <a:gd name="T99" fmla="*/ 108 h 152"/>
              <a:gd name="T100" fmla="*/ 60 w 121"/>
              <a:gd name="T101" fmla="*/ 77 h 152"/>
              <a:gd name="T102" fmla="*/ 60 w 121"/>
              <a:gd name="T103" fmla="*/ 136 h 152"/>
              <a:gd name="T104" fmla="*/ 32 w 121"/>
              <a:gd name="T105" fmla="*/ 108 h 152"/>
              <a:gd name="T106" fmla="*/ 60 w 121"/>
              <a:gd name="T107" fmla="*/ 81 h 152"/>
              <a:gd name="T108" fmla="*/ 88 w 121"/>
              <a:gd name="T109" fmla="*/ 108 h 152"/>
              <a:gd name="T110" fmla="*/ 60 w 121"/>
              <a:gd name="T111"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 h="152">
                <a:moveTo>
                  <a:pt x="121" y="23"/>
                </a:moveTo>
                <a:cubicBezTo>
                  <a:pt x="113" y="16"/>
                  <a:pt x="113" y="16"/>
                  <a:pt x="113" y="16"/>
                </a:cubicBezTo>
                <a:cubicBezTo>
                  <a:pt x="85" y="73"/>
                  <a:pt x="85" y="73"/>
                  <a:pt x="85" y="73"/>
                </a:cubicBezTo>
                <a:cubicBezTo>
                  <a:pt x="82" y="71"/>
                  <a:pt x="79" y="69"/>
                  <a:pt x="76" y="68"/>
                </a:cubicBezTo>
                <a:cubicBezTo>
                  <a:pt x="105" y="8"/>
                  <a:pt x="105" y="8"/>
                  <a:pt x="105" y="8"/>
                </a:cubicBezTo>
                <a:cubicBezTo>
                  <a:pt x="97" y="0"/>
                  <a:pt x="97" y="0"/>
                  <a:pt x="97" y="0"/>
                </a:cubicBezTo>
                <a:cubicBezTo>
                  <a:pt x="23" y="0"/>
                  <a:pt x="23" y="0"/>
                  <a:pt x="23" y="0"/>
                </a:cubicBezTo>
                <a:cubicBezTo>
                  <a:pt x="16" y="8"/>
                  <a:pt x="16" y="8"/>
                  <a:pt x="16" y="8"/>
                </a:cubicBezTo>
                <a:cubicBezTo>
                  <a:pt x="45" y="68"/>
                  <a:pt x="45" y="68"/>
                  <a:pt x="45" y="68"/>
                </a:cubicBezTo>
                <a:cubicBezTo>
                  <a:pt x="42" y="69"/>
                  <a:pt x="39" y="71"/>
                  <a:pt x="36" y="73"/>
                </a:cubicBezTo>
                <a:cubicBezTo>
                  <a:pt x="8" y="16"/>
                  <a:pt x="8" y="16"/>
                  <a:pt x="8" y="16"/>
                </a:cubicBezTo>
                <a:cubicBezTo>
                  <a:pt x="0" y="23"/>
                  <a:pt x="0" y="23"/>
                  <a:pt x="0" y="23"/>
                </a:cubicBezTo>
                <a:cubicBezTo>
                  <a:pt x="28" y="80"/>
                  <a:pt x="28" y="80"/>
                  <a:pt x="28" y="80"/>
                </a:cubicBezTo>
                <a:cubicBezTo>
                  <a:pt x="21" y="88"/>
                  <a:pt x="17" y="98"/>
                  <a:pt x="17" y="108"/>
                </a:cubicBezTo>
                <a:cubicBezTo>
                  <a:pt x="17" y="132"/>
                  <a:pt x="36" y="152"/>
                  <a:pt x="60" y="152"/>
                </a:cubicBezTo>
                <a:cubicBezTo>
                  <a:pt x="84" y="152"/>
                  <a:pt x="104" y="132"/>
                  <a:pt x="104" y="108"/>
                </a:cubicBezTo>
                <a:cubicBezTo>
                  <a:pt x="104" y="98"/>
                  <a:pt x="100" y="88"/>
                  <a:pt x="93" y="80"/>
                </a:cubicBezTo>
                <a:lnTo>
                  <a:pt x="121" y="23"/>
                </a:lnTo>
                <a:close/>
                <a:moveTo>
                  <a:pt x="29" y="11"/>
                </a:moveTo>
                <a:cubicBezTo>
                  <a:pt x="92" y="11"/>
                  <a:pt x="92" y="11"/>
                  <a:pt x="92" y="11"/>
                </a:cubicBezTo>
                <a:cubicBezTo>
                  <a:pt x="86" y="22"/>
                  <a:pt x="86" y="22"/>
                  <a:pt x="86" y="22"/>
                </a:cubicBezTo>
                <a:cubicBezTo>
                  <a:pt x="34" y="22"/>
                  <a:pt x="34" y="22"/>
                  <a:pt x="34" y="22"/>
                </a:cubicBezTo>
                <a:lnTo>
                  <a:pt x="29" y="11"/>
                </a:lnTo>
                <a:close/>
                <a:moveTo>
                  <a:pt x="39" y="33"/>
                </a:moveTo>
                <a:cubicBezTo>
                  <a:pt x="81" y="33"/>
                  <a:pt x="81" y="33"/>
                  <a:pt x="81" y="33"/>
                </a:cubicBezTo>
                <a:cubicBezTo>
                  <a:pt x="65" y="65"/>
                  <a:pt x="65" y="65"/>
                  <a:pt x="65" y="65"/>
                </a:cubicBezTo>
                <a:cubicBezTo>
                  <a:pt x="64" y="65"/>
                  <a:pt x="62" y="65"/>
                  <a:pt x="60" y="65"/>
                </a:cubicBezTo>
                <a:cubicBezTo>
                  <a:pt x="59" y="65"/>
                  <a:pt x="57" y="65"/>
                  <a:pt x="55" y="65"/>
                </a:cubicBezTo>
                <a:lnTo>
                  <a:pt x="39" y="33"/>
                </a:lnTo>
                <a:close/>
                <a:moveTo>
                  <a:pt x="94" y="108"/>
                </a:moveTo>
                <a:cubicBezTo>
                  <a:pt x="94" y="127"/>
                  <a:pt x="79" y="142"/>
                  <a:pt x="60" y="142"/>
                </a:cubicBezTo>
                <a:cubicBezTo>
                  <a:pt x="42" y="142"/>
                  <a:pt x="26" y="127"/>
                  <a:pt x="26" y="108"/>
                </a:cubicBezTo>
                <a:cubicBezTo>
                  <a:pt x="26" y="90"/>
                  <a:pt x="42" y="75"/>
                  <a:pt x="60" y="75"/>
                </a:cubicBezTo>
                <a:cubicBezTo>
                  <a:pt x="79" y="75"/>
                  <a:pt x="94" y="90"/>
                  <a:pt x="94" y="108"/>
                </a:cubicBezTo>
                <a:close/>
                <a:moveTo>
                  <a:pt x="65" y="90"/>
                </a:moveTo>
                <a:cubicBezTo>
                  <a:pt x="60" y="90"/>
                  <a:pt x="60" y="90"/>
                  <a:pt x="60" y="90"/>
                </a:cubicBezTo>
                <a:cubicBezTo>
                  <a:pt x="60" y="90"/>
                  <a:pt x="58" y="96"/>
                  <a:pt x="50" y="96"/>
                </a:cubicBezTo>
                <a:cubicBezTo>
                  <a:pt x="50" y="101"/>
                  <a:pt x="50" y="101"/>
                  <a:pt x="50" y="101"/>
                </a:cubicBezTo>
                <a:cubicBezTo>
                  <a:pt x="58" y="101"/>
                  <a:pt x="58" y="101"/>
                  <a:pt x="58" y="101"/>
                </a:cubicBezTo>
                <a:cubicBezTo>
                  <a:pt x="58" y="122"/>
                  <a:pt x="58" y="122"/>
                  <a:pt x="58" y="122"/>
                </a:cubicBezTo>
                <a:cubicBezTo>
                  <a:pt x="53" y="122"/>
                  <a:pt x="53" y="122"/>
                  <a:pt x="53" y="122"/>
                </a:cubicBezTo>
                <a:cubicBezTo>
                  <a:pt x="53" y="127"/>
                  <a:pt x="53" y="127"/>
                  <a:pt x="53" y="127"/>
                </a:cubicBezTo>
                <a:cubicBezTo>
                  <a:pt x="69" y="127"/>
                  <a:pt x="69" y="127"/>
                  <a:pt x="69" y="127"/>
                </a:cubicBezTo>
                <a:cubicBezTo>
                  <a:pt x="69" y="122"/>
                  <a:pt x="69" y="122"/>
                  <a:pt x="69" y="122"/>
                </a:cubicBezTo>
                <a:cubicBezTo>
                  <a:pt x="65" y="122"/>
                  <a:pt x="65" y="122"/>
                  <a:pt x="65" y="122"/>
                </a:cubicBezTo>
                <a:lnTo>
                  <a:pt x="65" y="90"/>
                </a:lnTo>
                <a:close/>
                <a:moveTo>
                  <a:pt x="60" y="77"/>
                </a:moveTo>
                <a:cubicBezTo>
                  <a:pt x="43" y="77"/>
                  <a:pt x="29" y="91"/>
                  <a:pt x="29" y="108"/>
                </a:cubicBezTo>
                <a:cubicBezTo>
                  <a:pt x="29" y="126"/>
                  <a:pt x="43" y="140"/>
                  <a:pt x="60" y="140"/>
                </a:cubicBezTo>
                <a:cubicBezTo>
                  <a:pt x="77" y="140"/>
                  <a:pt x="91" y="126"/>
                  <a:pt x="91" y="108"/>
                </a:cubicBezTo>
                <a:cubicBezTo>
                  <a:pt x="91" y="91"/>
                  <a:pt x="77" y="77"/>
                  <a:pt x="60" y="77"/>
                </a:cubicBezTo>
                <a:close/>
                <a:moveTo>
                  <a:pt x="60" y="136"/>
                </a:moveTo>
                <a:cubicBezTo>
                  <a:pt x="45" y="136"/>
                  <a:pt x="32" y="124"/>
                  <a:pt x="32" y="108"/>
                </a:cubicBezTo>
                <a:cubicBezTo>
                  <a:pt x="32" y="93"/>
                  <a:pt x="45" y="81"/>
                  <a:pt x="60" y="81"/>
                </a:cubicBezTo>
                <a:cubicBezTo>
                  <a:pt x="76" y="81"/>
                  <a:pt x="88" y="93"/>
                  <a:pt x="88" y="108"/>
                </a:cubicBezTo>
                <a:cubicBezTo>
                  <a:pt x="88" y="124"/>
                  <a:pt x="76" y="136"/>
                  <a:pt x="60" y="136"/>
                </a:cubicBezTo>
                <a:close/>
              </a:path>
            </a:pathLst>
          </a:custGeom>
          <a:solidFill>
            <a:srgbClr val="00ADEF"/>
          </a:solidFill>
          <a:ln>
            <a:noFill/>
          </a:ln>
        </p:spPr>
        <p:txBody>
          <a:bodyPr vert="horz" wrap="square" lIns="91440" tIns="45720" rIns="91440" bIns="45720" numCol="1" anchor="t" anchorCtr="0" compatLnSpc="1"/>
          <a:p>
            <a:endParaRPr lang="en-US"/>
          </a:p>
        </p:txBody>
      </p:sp>
      <p:sp>
        <p:nvSpPr>
          <p:cNvPr id="100" name="TextBox 22"/>
          <p:cNvSpPr txBox="1"/>
          <p:nvPr/>
        </p:nvSpPr>
        <p:spPr>
          <a:xfrm>
            <a:off x="6732270" y="4883263"/>
            <a:ext cx="4489450" cy="1938020"/>
          </a:xfrm>
          <a:prstGeom prst="rect">
            <a:avLst/>
          </a:prstGeom>
          <a:noFill/>
        </p:spPr>
        <p:txBody>
          <a:bodyPr wrap="square" rtlCol="0">
            <a:spAutoFit/>
          </a:bodyPr>
          <a:p>
            <a:pPr marL="285750" indent="-285750">
              <a:lnSpc>
                <a:spcPct val="150000"/>
              </a:lnSpc>
              <a:buFont typeface="Wingdings" panose="05000000000000000000" charset="0"/>
              <a:buChar char="Ø"/>
            </a:pPr>
            <a:r>
              <a:rPr lang="zh-CN" altLang="en-US" dirty="0">
                <a:ea typeface="微软雅黑" panose="020B0503020204020204" pitchFamily="34" charset="-122"/>
              </a:rPr>
              <a:t>诺贝尔奖获得者</a:t>
            </a:r>
            <a:r>
              <a:rPr lang="zh-CN" altLang="en-US" sz="2000" dirty="0">
                <a:solidFill>
                  <a:srgbClr val="5584D9"/>
                </a:solidFill>
                <a:latin typeface="Impact" panose="020B0806030902050204" pitchFamily="34" charset="0"/>
                <a:ea typeface="微软雅黑" panose="020B0503020204020204" pitchFamily="34" charset="-122"/>
                <a:cs typeface="Impact" panose="020B0806030902050204" pitchFamily="34" charset="0"/>
              </a:rPr>
              <a:t>2</a:t>
            </a:r>
            <a:r>
              <a:rPr lang="zh-CN" altLang="en-US" dirty="0">
                <a:ea typeface="微软雅黑" panose="020B0503020204020204" pitchFamily="34" charset="-122"/>
              </a:rPr>
              <a:t>人</a:t>
            </a:r>
            <a:endParaRPr lang="zh-CN" altLang="en-US" dirty="0">
              <a:ea typeface="微软雅黑" panose="020B0503020204020204" pitchFamily="34" charset="-122"/>
            </a:endParaRPr>
          </a:p>
          <a:p>
            <a:pPr marL="285750" indent="-285750">
              <a:lnSpc>
                <a:spcPct val="150000"/>
              </a:lnSpc>
              <a:buFont typeface="Wingdings" panose="05000000000000000000" charset="0"/>
              <a:buChar char="Ø"/>
            </a:pPr>
            <a:r>
              <a:rPr lang="zh-CN" altLang="en-US" dirty="0">
                <a:ea typeface="微软雅黑" panose="020B0503020204020204" pitchFamily="34" charset="-122"/>
              </a:rPr>
              <a:t>海内外合作院士</a:t>
            </a:r>
            <a:r>
              <a:rPr lang="zh-CN" altLang="en-US" sz="2000" dirty="0">
                <a:solidFill>
                  <a:srgbClr val="5584D9"/>
                </a:solidFill>
                <a:latin typeface="Impact" panose="020B0806030902050204" pitchFamily="34" charset="0"/>
                <a:ea typeface="微软雅黑" panose="020B0503020204020204" pitchFamily="34" charset="-122"/>
                <a:cs typeface="Impact" panose="020B0806030902050204" pitchFamily="34" charset="0"/>
              </a:rPr>
              <a:t>16</a:t>
            </a:r>
            <a:r>
              <a:rPr lang="zh-CN" altLang="en-US" dirty="0">
                <a:ea typeface="微软雅黑" panose="020B0503020204020204" pitchFamily="34" charset="-122"/>
              </a:rPr>
              <a:t>人</a:t>
            </a:r>
            <a:endParaRPr lang="zh-CN" altLang="en-US" dirty="0">
              <a:ea typeface="微软雅黑" panose="020B0503020204020204" pitchFamily="34" charset="-122"/>
            </a:endParaRPr>
          </a:p>
          <a:p>
            <a:pPr marL="285750" indent="-285750">
              <a:lnSpc>
                <a:spcPct val="150000"/>
              </a:lnSpc>
              <a:buFont typeface="Wingdings" panose="05000000000000000000" charset="0"/>
              <a:buChar char="Ø"/>
            </a:pPr>
            <a:r>
              <a:rPr lang="zh-CN" altLang="en-US" dirty="0">
                <a:ea typeface="微软雅黑" panose="020B0503020204020204" pitchFamily="34" charset="-122"/>
              </a:rPr>
              <a:t>国家级重点人才工程人选</a:t>
            </a:r>
            <a:r>
              <a:rPr lang="zh-CN" altLang="en-US" sz="2000" dirty="0">
                <a:solidFill>
                  <a:srgbClr val="5584D9"/>
                </a:solidFill>
                <a:latin typeface="Impact" panose="020B0806030902050204" pitchFamily="34" charset="0"/>
                <a:ea typeface="微软雅黑" panose="020B0503020204020204" pitchFamily="34" charset="-122"/>
                <a:cs typeface="Impact" panose="020B0806030902050204" pitchFamily="34" charset="0"/>
              </a:rPr>
              <a:t>27</a:t>
            </a:r>
            <a:r>
              <a:rPr lang="zh-CN" altLang="en-US" dirty="0">
                <a:ea typeface="微软雅黑" panose="020B0503020204020204" pitchFamily="34" charset="-122"/>
              </a:rPr>
              <a:t>人</a:t>
            </a:r>
            <a:endParaRPr lang="zh-CN" altLang="en-US" dirty="0">
              <a:ea typeface="微软雅黑" panose="020B0503020204020204" pitchFamily="34" charset="-122"/>
            </a:endParaRPr>
          </a:p>
          <a:p>
            <a:pPr marL="285750" indent="-285750">
              <a:lnSpc>
                <a:spcPct val="150000"/>
              </a:lnSpc>
              <a:buFont typeface="Wingdings" panose="05000000000000000000" charset="0"/>
              <a:buChar char="Ø"/>
            </a:pPr>
            <a:r>
              <a:rPr lang="zh-CN" altLang="en-US" dirty="0">
                <a:ea typeface="微软雅黑" panose="020B0503020204020204" pitchFamily="34" charset="-122"/>
              </a:rPr>
              <a:t>“泰山”系列人才</a:t>
            </a:r>
            <a:r>
              <a:rPr lang="zh-CN" altLang="en-US" sz="2000" dirty="0">
                <a:solidFill>
                  <a:srgbClr val="5584D9"/>
                </a:solidFill>
                <a:latin typeface="Impact" panose="020B0806030902050204" pitchFamily="34" charset="0"/>
                <a:ea typeface="微软雅黑" panose="020B0503020204020204" pitchFamily="34" charset="-122"/>
                <a:cs typeface="Impact" panose="020B0806030902050204" pitchFamily="34" charset="0"/>
              </a:rPr>
              <a:t>36</a:t>
            </a:r>
            <a:r>
              <a:rPr lang="zh-CN" altLang="en-US" dirty="0">
                <a:ea typeface="微软雅黑" panose="020B0503020204020204" pitchFamily="34" charset="-122"/>
              </a:rPr>
              <a:t>人</a:t>
            </a:r>
            <a:endParaRPr lang="zh-CN" altLang="en-US" dirty="0">
              <a:ea typeface="微软雅黑" panose="020B0503020204020204" pitchFamily="34" charset="-122"/>
            </a:endParaRPr>
          </a:p>
        </p:txBody>
      </p:sp>
      <p:sp>
        <p:nvSpPr>
          <p:cNvPr id="104" name="文本框 103"/>
          <p:cNvSpPr txBox="1"/>
          <p:nvPr/>
        </p:nvSpPr>
        <p:spPr>
          <a:xfrm>
            <a:off x="2584450" y="5169013"/>
            <a:ext cx="2851150" cy="1198880"/>
          </a:xfrm>
          <a:prstGeom prst="rect">
            <a:avLst/>
          </a:prstGeom>
          <a:noFill/>
        </p:spPr>
        <p:txBody>
          <a:bodyPr wrap="none" rtlCol="0" anchor="t">
            <a:spAutoFit/>
          </a:bodyPr>
          <a:p>
            <a:pPr indent="0" algn="r">
              <a:lnSpc>
                <a:spcPct val="150000"/>
              </a:lnSpc>
              <a:buNone/>
            </a:pPr>
            <a:r>
              <a:rPr lang="zh-CN" altLang="en-US" b="1" dirty="0">
                <a:solidFill>
                  <a:schemeClr val="tx1">
                    <a:lumMod val="50000"/>
                    <a:lumOff val="50000"/>
                  </a:schemeClr>
                </a:solidFill>
                <a:ea typeface="微软雅黑" panose="020B0503020204020204" pitchFamily="34" charset="-122"/>
                <a:sym typeface="+mn-ea"/>
              </a:rPr>
              <a:t>拥有产业技能人才</a:t>
            </a:r>
            <a:r>
              <a:rPr lang="zh-CN" altLang="en-US" sz="24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3.5</a:t>
            </a:r>
            <a:r>
              <a:rPr lang="zh-CN" altLang="en-US" b="1" dirty="0">
                <a:solidFill>
                  <a:schemeClr val="tx1">
                    <a:lumMod val="50000"/>
                    <a:lumOff val="50000"/>
                  </a:schemeClr>
                </a:solidFill>
                <a:ea typeface="微软雅黑" panose="020B0503020204020204" pitchFamily="34" charset="-122"/>
                <a:sym typeface="+mn-ea"/>
              </a:rPr>
              <a:t>万人</a:t>
            </a:r>
            <a:endParaRPr lang="zh-CN" altLang="en-US" b="1" dirty="0">
              <a:solidFill>
                <a:schemeClr val="tx1">
                  <a:lumMod val="50000"/>
                  <a:lumOff val="50000"/>
                </a:schemeClr>
              </a:solidFill>
              <a:ea typeface="微软雅黑" panose="020B0503020204020204" pitchFamily="34" charset="-122"/>
              <a:sym typeface="+mn-ea"/>
            </a:endParaRPr>
          </a:p>
          <a:p>
            <a:pPr indent="0" algn="r">
              <a:lnSpc>
                <a:spcPct val="150000"/>
              </a:lnSpc>
              <a:buNone/>
            </a:pPr>
            <a:r>
              <a:rPr lang="zh-CN" altLang="en-US" b="1" dirty="0">
                <a:solidFill>
                  <a:schemeClr val="tx1">
                    <a:lumMod val="50000"/>
                    <a:lumOff val="50000"/>
                  </a:schemeClr>
                </a:solidFill>
                <a:ea typeface="微软雅黑" panose="020B0503020204020204" pitchFamily="34" charset="-122"/>
                <a:sym typeface="+mn-ea"/>
              </a:rPr>
              <a:t>市级人才占全市</a:t>
            </a:r>
            <a:r>
              <a:rPr lang="en-US" altLang="zh-CN" sz="24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1/3</a:t>
            </a:r>
            <a:r>
              <a:rPr lang="zh-CN" altLang="en-US" b="1" dirty="0">
                <a:solidFill>
                  <a:schemeClr val="tx1">
                    <a:lumMod val="50000"/>
                    <a:lumOff val="50000"/>
                  </a:schemeClr>
                </a:solidFill>
                <a:ea typeface="微软雅黑" panose="020B0503020204020204" pitchFamily="34" charset="-122"/>
                <a:sym typeface="+mn-ea"/>
              </a:rPr>
              <a:t>以上</a:t>
            </a:r>
            <a:endParaRPr lang="zh-CN" altLang="en-US" b="1" dirty="0">
              <a:solidFill>
                <a:schemeClr val="tx1">
                  <a:lumMod val="50000"/>
                  <a:lumOff val="50000"/>
                </a:schemeClr>
              </a:solidFill>
              <a:ea typeface="微软雅黑" panose="020B0503020204020204" pitchFamily="34" charset="-122"/>
              <a:sym typeface="+mn-ea"/>
            </a:endParaRPr>
          </a:p>
        </p:txBody>
      </p:sp>
      <p:grpSp>
        <p:nvGrpSpPr>
          <p:cNvPr id="105" name="组合 104"/>
          <p:cNvGrpSpPr/>
          <p:nvPr/>
        </p:nvGrpSpPr>
        <p:grpSpPr>
          <a:xfrm>
            <a:off x="1949450" y="5344795"/>
            <a:ext cx="525780" cy="930910"/>
            <a:chOff x="3070" y="8417"/>
            <a:chExt cx="828" cy="1466"/>
          </a:xfrm>
        </p:grpSpPr>
        <p:sp>
          <p:nvSpPr>
            <p:cNvPr id="779" name="AutoShape 29"/>
            <p:cNvSpPr/>
            <p:nvPr/>
          </p:nvSpPr>
          <p:spPr bwMode="auto">
            <a:xfrm>
              <a:off x="3070" y="8449"/>
              <a:ext cx="342" cy="1402"/>
            </a:xfrm>
            <a:custGeom>
              <a:avLst/>
              <a:gdLst>
                <a:gd name="T0" fmla="+- 0 10776 103"/>
                <a:gd name="T1" fmla="*/ T0 w 21346"/>
                <a:gd name="T2" fmla="*/ 10800 h 21600"/>
                <a:gd name="T3" fmla="+- 0 10776 103"/>
                <a:gd name="T4" fmla="*/ T3 w 21346"/>
                <a:gd name="T5" fmla="*/ 10800 h 21600"/>
                <a:gd name="T6" fmla="+- 0 10776 103"/>
                <a:gd name="T7" fmla="*/ T6 w 21346"/>
                <a:gd name="T8" fmla="*/ 10800 h 21600"/>
                <a:gd name="T9" fmla="+- 0 10776 103"/>
                <a:gd name="T10" fmla="*/ T9 w 21346"/>
                <a:gd name="T11" fmla="*/ 10800 h 21600"/>
              </a:gdLst>
              <a:ahLst/>
              <a:cxnLst>
                <a:cxn ang="0">
                  <a:pos x="T1" y="T2"/>
                </a:cxn>
                <a:cxn ang="0">
                  <a:pos x="T4" y="T5"/>
                </a:cxn>
                <a:cxn ang="0">
                  <a:pos x="T7" y="T8"/>
                </a:cxn>
                <a:cxn ang="0">
                  <a:pos x="T10" y="T11"/>
                </a:cxn>
              </a:cxnLst>
              <a:rect l="0" t="0" r="r" b="b"/>
              <a:pathLst>
                <a:path w="21346" h="21600">
                  <a:moveTo>
                    <a:pt x="10269" y="0"/>
                  </a:moveTo>
                  <a:cubicBezTo>
                    <a:pt x="12100" y="0"/>
                    <a:pt x="13808" y="422"/>
                    <a:pt x="14174" y="844"/>
                  </a:cubicBezTo>
                  <a:cubicBezTo>
                    <a:pt x="14541" y="1267"/>
                    <a:pt x="14785" y="1236"/>
                    <a:pt x="14785" y="1478"/>
                  </a:cubicBezTo>
                  <a:cubicBezTo>
                    <a:pt x="14785" y="1689"/>
                    <a:pt x="15151" y="1960"/>
                    <a:pt x="15395" y="2322"/>
                  </a:cubicBezTo>
                  <a:cubicBezTo>
                    <a:pt x="15639" y="2684"/>
                    <a:pt x="15761" y="2926"/>
                    <a:pt x="16493" y="3167"/>
                  </a:cubicBezTo>
                  <a:cubicBezTo>
                    <a:pt x="17225" y="3378"/>
                    <a:pt x="17103" y="3589"/>
                    <a:pt x="17103" y="3589"/>
                  </a:cubicBezTo>
                  <a:cubicBezTo>
                    <a:pt x="17103" y="3589"/>
                    <a:pt x="19544" y="3620"/>
                    <a:pt x="20276" y="4042"/>
                  </a:cubicBezTo>
                  <a:cubicBezTo>
                    <a:pt x="20886" y="4464"/>
                    <a:pt x="21008" y="5188"/>
                    <a:pt x="21252" y="5641"/>
                  </a:cubicBezTo>
                  <a:cubicBezTo>
                    <a:pt x="21497" y="6124"/>
                    <a:pt x="21252" y="6697"/>
                    <a:pt x="20642" y="7059"/>
                  </a:cubicBezTo>
                  <a:cubicBezTo>
                    <a:pt x="19910" y="7421"/>
                    <a:pt x="18446" y="7451"/>
                    <a:pt x="18446" y="7451"/>
                  </a:cubicBezTo>
                  <a:cubicBezTo>
                    <a:pt x="18446" y="7451"/>
                    <a:pt x="18202" y="8205"/>
                    <a:pt x="19056" y="8839"/>
                  </a:cubicBezTo>
                  <a:cubicBezTo>
                    <a:pt x="19910" y="9502"/>
                    <a:pt x="20520" y="9834"/>
                    <a:pt x="19788" y="9864"/>
                  </a:cubicBezTo>
                  <a:cubicBezTo>
                    <a:pt x="19056" y="9894"/>
                    <a:pt x="18690" y="9925"/>
                    <a:pt x="18690" y="9925"/>
                  </a:cubicBezTo>
                  <a:cubicBezTo>
                    <a:pt x="18690" y="9925"/>
                    <a:pt x="18690" y="10769"/>
                    <a:pt x="18202" y="11312"/>
                  </a:cubicBezTo>
                  <a:cubicBezTo>
                    <a:pt x="17713" y="11855"/>
                    <a:pt x="16493" y="13243"/>
                    <a:pt x="16493" y="13605"/>
                  </a:cubicBezTo>
                  <a:cubicBezTo>
                    <a:pt x="16493" y="13937"/>
                    <a:pt x="16493" y="13877"/>
                    <a:pt x="15883" y="13877"/>
                  </a:cubicBezTo>
                  <a:cubicBezTo>
                    <a:pt x="15395" y="13877"/>
                    <a:pt x="15029" y="13877"/>
                    <a:pt x="15029" y="13877"/>
                  </a:cubicBezTo>
                  <a:cubicBezTo>
                    <a:pt x="15029" y="13877"/>
                    <a:pt x="15151" y="14420"/>
                    <a:pt x="14907" y="14570"/>
                  </a:cubicBezTo>
                  <a:cubicBezTo>
                    <a:pt x="14663" y="14691"/>
                    <a:pt x="15029" y="15325"/>
                    <a:pt x="14297" y="15988"/>
                  </a:cubicBezTo>
                  <a:cubicBezTo>
                    <a:pt x="13442" y="16652"/>
                    <a:pt x="11856" y="17738"/>
                    <a:pt x="11856" y="18221"/>
                  </a:cubicBezTo>
                  <a:cubicBezTo>
                    <a:pt x="11856" y="18703"/>
                    <a:pt x="12588" y="19277"/>
                    <a:pt x="13564" y="19518"/>
                  </a:cubicBezTo>
                  <a:cubicBezTo>
                    <a:pt x="14419" y="19729"/>
                    <a:pt x="15639" y="20212"/>
                    <a:pt x="15029" y="20332"/>
                  </a:cubicBezTo>
                  <a:cubicBezTo>
                    <a:pt x="14297" y="20453"/>
                    <a:pt x="13442" y="20423"/>
                    <a:pt x="12710" y="20393"/>
                  </a:cubicBezTo>
                  <a:cubicBezTo>
                    <a:pt x="12100" y="20332"/>
                    <a:pt x="11734" y="20182"/>
                    <a:pt x="11734" y="20182"/>
                  </a:cubicBezTo>
                  <a:cubicBezTo>
                    <a:pt x="11734" y="20182"/>
                    <a:pt x="11734" y="20423"/>
                    <a:pt x="11978" y="20604"/>
                  </a:cubicBezTo>
                  <a:cubicBezTo>
                    <a:pt x="12344" y="20815"/>
                    <a:pt x="11978" y="21599"/>
                    <a:pt x="10758" y="21599"/>
                  </a:cubicBezTo>
                  <a:cubicBezTo>
                    <a:pt x="10513" y="21599"/>
                    <a:pt x="10391" y="21599"/>
                    <a:pt x="10269" y="21599"/>
                  </a:cubicBezTo>
                  <a:cubicBezTo>
                    <a:pt x="10269" y="15174"/>
                    <a:pt x="10269" y="15174"/>
                    <a:pt x="10269" y="15174"/>
                  </a:cubicBezTo>
                  <a:cubicBezTo>
                    <a:pt x="10269" y="15053"/>
                    <a:pt x="10391" y="14902"/>
                    <a:pt x="10513" y="14812"/>
                  </a:cubicBezTo>
                  <a:cubicBezTo>
                    <a:pt x="10758" y="14661"/>
                    <a:pt x="10513" y="14329"/>
                    <a:pt x="10513" y="13846"/>
                  </a:cubicBezTo>
                  <a:cubicBezTo>
                    <a:pt x="10513" y="13846"/>
                    <a:pt x="10391" y="14027"/>
                    <a:pt x="10269" y="14208"/>
                  </a:cubicBezTo>
                  <a:lnTo>
                    <a:pt x="10269" y="0"/>
                  </a:lnTo>
                  <a:close/>
                  <a:moveTo>
                    <a:pt x="10147" y="0"/>
                  </a:moveTo>
                  <a:cubicBezTo>
                    <a:pt x="10269" y="0"/>
                    <a:pt x="10269" y="0"/>
                    <a:pt x="10269" y="0"/>
                  </a:cubicBezTo>
                  <a:cubicBezTo>
                    <a:pt x="10269" y="14208"/>
                    <a:pt x="10269" y="14208"/>
                    <a:pt x="10269" y="14208"/>
                  </a:cubicBezTo>
                  <a:cubicBezTo>
                    <a:pt x="10147" y="14359"/>
                    <a:pt x="10025" y="14510"/>
                    <a:pt x="9903" y="14601"/>
                  </a:cubicBezTo>
                  <a:cubicBezTo>
                    <a:pt x="9781" y="14782"/>
                    <a:pt x="10025" y="14932"/>
                    <a:pt x="10025" y="15053"/>
                  </a:cubicBezTo>
                  <a:cubicBezTo>
                    <a:pt x="10025" y="15204"/>
                    <a:pt x="10147" y="15385"/>
                    <a:pt x="10147" y="15385"/>
                  </a:cubicBezTo>
                  <a:cubicBezTo>
                    <a:pt x="10147" y="15385"/>
                    <a:pt x="10147" y="15294"/>
                    <a:pt x="10269" y="15174"/>
                  </a:cubicBezTo>
                  <a:cubicBezTo>
                    <a:pt x="10269" y="21599"/>
                    <a:pt x="10269" y="21599"/>
                    <a:pt x="10269" y="21599"/>
                  </a:cubicBezTo>
                  <a:cubicBezTo>
                    <a:pt x="9171" y="21509"/>
                    <a:pt x="8439" y="21177"/>
                    <a:pt x="8439" y="20725"/>
                  </a:cubicBezTo>
                  <a:cubicBezTo>
                    <a:pt x="8561" y="20212"/>
                    <a:pt x="8073" y="20121"/>
                    <a:pt x="8439" y="19820"/>
                  </a:cubicBezTo>
                  <a:cubicBezTo>
                    <a:pt x="8805" y="19518"/>
                    <a:pt x="8317" y="19307"/>
                    <a:pt x="7707" y="18824"/>
                  </a:cubicBezTo>
                  <a:cubicBezTo>
                    <a:pt x="7097" y="18372"/>
                    <a:pt x="4778" y="16320"/>
                    <a:pt x="4900" y="15807"/>
                  </a:cubicBezTo>
                  <a:cubicBezTo>
                    <a:pt x="5022" y="15264"/>
                    <a:pt x="5266" y="14812"/>
                    <a:pt x="5022" y="14480"/>
                  </a:cubicBezTo>
                  <a:cubicBezTo>
                    <a:pt x="4900" y="14118"/>
                    <a:pt x="4778" y="13816"/>
                    <a:pt x="4778" y="13816"/>
                  </a:cubicBezTo>
                  <a:cubicBezTo>
                    <a:pt x="4778" y="13816"/>
                    <a:pt x="3191" y="13967"/>
                    <a:pt x="3191" y="13484"/>
                  </a:cubicBezTo>
                  <a:cubicBezTo>
                    <a:pt x="3191" y="12972"/>
                    <a:pt x="2947" y="11524"/>
                    <a:pt x="2703" y="11071"/>
                  </a:cubicBezTo>
                  <a:cubicBezTo>
                    <a:pt x="2581" y="10649"/>
                    <a:pt x="2947" y="9774"/>
                    <a:pt x="2947" y="9774"/>
                  </a:cubicBezTo>
                  <a:cubicBezTo>
                    <a:pt x="2947" y="9774"/>
                    <a:pt x="1483" y="9744"/>
                    <a:pt x="995" y="9713"/>
                  </a:cubicBezTo>
                  <a:cubicBezTo>
                    <a:pt x="507" y="9653"/>
                    <a:pt x="2215" y="8899"/>
                    <a:pt x="2581" y="8597"/>
                  </a:cubicBezTo>
                  <a:cubicBezTo>
                    <a:pt x="2947" y="8296"/>
                    <a:pt x="2825" y="7753"/>
                    <a:pt x="2825" y="7753"/>
                  </a:cubicBezTo>
                  <a:cubicBezTo>
                    <a:pt x="2825" y="7753"/>
                    <a:pt x="263" y="7722"/>
                    <a:pt x="141" y="7179"/>
                  </a:cubicBezTo>
                  <a:cubicBezTo>
                    <a:pt x="19" y="6667"/>
                    <a:pt x="-103" y="5882"/>
                    <a:pt x="141" y="5550"/>
                  </a:cubicBezTo>
                  <a:cubicBezTo>
                    <a:pt x="263" y="5249"/>
                    <a:pt x="385" y="5279"/>
                    <a:pt x="629" y="4856"/>
                  </a:cubicBezTo>
                  <a:cubicBezTo>
                    <a:pt x="751" y="4434"/>
                    <a:pt x="1605" y="3680"/>
                    <a:pt x="2581" y="3650"/>
                  </a:cubicBezTo>
                  <a:cubicBezTo>
                    <a:pt x="3435" y="3620"/>
                    <a:pt x="4534" y="3439"/>
                    <a:pt x="4534" y="3439"/>
                  </a:cubicBezTo>
                  <a:cubicBezTo>
                    <a:pt x="4534" y="3439"/>
                    <a:pt x="3680" y="3197"/>
                    <a:pt x="4778" y="2986"/>
                  </a:cubicBezTo>
                  <a:cubicBezTo>
                    <a:pt x="5876" y="2775"/>
                    <a:pt x="6486" y="2684"/>
                    <a:pt x="5998" y="2383"/>
                  </a:cubicBezTo>
                  <a:cubicBezTo>
                    <a:pt x="5510" y="2111"/>
                    <a:pt x="5876" y="1900"/>
                    <a:pt x="6120" y="1508"/>
                  </a:cubicBezTo>
                  <a:cubicBezTo>
                    <a:pt x="6364" y="1146"/>
                    <a:pt x="7097" y="0"/>
                    <a:pt x="10147" y="0"/>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p>
              <a:pPr algn="l" defTabSz="914400">
                <a:defRPr/>
              </a:pPr>
              <a:endParaRPr lang="es-ES" sz="1800">
                <a:latin typeface="Calibri" panose="020F0502020204030204" charset="0"/>
                <a:cs typeface="Calibri" panose="020F0502020204030204" charset="0"/>
                <a:sym typeface="Calibri" panose="020F0502020204030204" charset="0"/>
              </a:endParaRPr>
            </a:p>
          </p:txBody>
        </p:sp>
        <p:sp>
          <p:nvSpPr>
            <p:cNvPr id="783" name="AutoShape 33"/>
            <p:cNvSpPr/>
            <p:nvPr/>
          </p:nvSpPr>
          <p:spPr bwMode="auto">
            <a:xfrm>
              <a:off x="3484" y="8417"/>
              <a:ext cx="414" cy="1466"/>
            </a:xfrm>
            <a:custGeom>
              <a:avLst/>
              <a:gdLst>
                <a:gd name="T0" fmla="+- 0 10749 266"/>
                <a:gd name="T1" fmla="*/ T0 w 20967"/>
                <a:gd name="T2" fmla="*/ 10800 h 21600"/>
                <a:gd name="T3" fmla="+- 0 10749 266"/>
                <a:gd name="T4" fmla="*/ T3 w 20967"/>
                <a:gd name="T5" fmla="*/ 10800 h 21600"/>
                <a:gd name="T6" fmla="+- 0 10749 266"/>
                <a:gd name="T7" fmla="*/ T6 w 20967"/>
                <a:gd name="T8" fmla="*/ 10800 h 21600"/>
                <a:gd name="T9" fmla="+- 0 10749 266"/>
                <a:gd name="T10" fmla="*/ T9 w 20967"/>
                <a:gd name="T11" fmla="*/ 10800 h 21600"/>
              </a:gdLst>
              <a:ahLst/>
              <a:cxnLst>
                <a:cxn ang="0">
                  <a:pos x="T1" y="T2"/>
                </a:cxn>
                <a:cxn ang="0">
                  <a:pos x="T4" y="T5"/>
                </a:cxn>
                <a:cxn ang="0">
                  <a:pos x="T7" y="T8"/>
                </a:cxn>
                <a:cxn ang="0">
                  <a:pos x="T10" y="T11"/>
                </a:cxn>
              </a:cxnLst>
              <a:rect l="0" t="0" r="r" b="b"/>
              <a:pathLst>
                <a:path w="20967" h="21600">
                  <a:moveTo>
                    <a:pt x="12347" y="0"/>
                  </a:moveTo>
                  <a:cubicBezTo>
                    <a:pt x="10928" y="0"/>
                    <a:pt x="8720" y="414"/>
                    <a:pt x="8720" y="1059"/>
                  </a:cubicBezTo>
                  <a:cubicBezTo>
                    <a:pt x="8720" y="1704"/>
                    <a:pt x="8878" y="1980"/>
                    <a:pt x="9036" y="2210"/>
                  </a:cubicBezTo>
                  <a:cubicBezTo>
                    <a:pt x="9193" y="2394"/>
                    <a:pt x="9509" y="2394"/>
                    <a:pt x="9509" y="2394"/>
                  </a:cubicBezTo>
                  <a:cubicBezTo>
                    <a:pt x="9509" y="2394"/>
                    <a:pt x="9351" y="2809"/>
                    <a:pt x="9824" y="2901"/>
                  </a:cubicBezTo>
                  <a:cubicBezTo>
                    <a:pt x="10297" y="3039"/>
                    <a:pt x="10455" y="3039"/>
                    <a:pt x="10455" y="3177"/>
                  </a:cubicBezTo>
                  <a:cubicBezTo>
                    <a:pt x="10455" y="3315"/>
                    <a:pt x="10139" y="3454"/>
                    <a:pt x="9666" y="3592"/>
                  </a:cubicBezTo>
                  <a:cubicBezTo>
                    <a:pt x="9351" y="3730"/>
                    <a:pt x="7617" y="3868"/>
                    <a:pt x="6671" y="3960"/>
                  </a:cubicBezTo>
                  <a:cubicBezTo>
                    <a:pt x="5567" y="4098"/>
                    <a:pt x="4936" y="4237"/>
                    <a:pt x="4306" y="4605"/>
                  </a:cubicBezTo>
                  <a:cubicBezTo>
                    <a:pt x="3833" y="4927"/>
                    <a:pt x="3044" y="5388"/>
                    <a:pt x="1941" y="5664"/>
                  </a:cubicBezTo>
                  <a:cubicBezTo>
                    <a:pt x="995" y="5987"/>
                    <a:pt x="-266" y="6447"/>
                    <a:pt x="49" y="6908"/>
                  </a:cubicBezTo>
                  <a:cubicBezTo>
                    <a:pt x="522" y="7322"/>
                    <a:pt x="2571" y="7691"/>
                    <a:pt x="3833" y="7507"/>
                  </a:cubicBezTo>
                  <a:cubicBezTo>
                    <a:pt x="4936" y="7322"/>
                    <a:pt x="5409" y="7276"/>
                    <a:pt x="5409" y="7276"/>
                  </a:cubicBezTo>
                  <a:cubicBezTo>
                    <a:pt x="5409" y="7276"/>
                    <a:pt x="4621" y="8289"/>
                    <a:pt x="4306" y="9257"/>
                  </a:cubicBezTo>
                  <a:cubicBezTo>
                    <a:pt x="3990" y="10270"/>
                    <a:pt x="3044" y="11237"/>
                    <a:pt x="3517" y="11283"/>
                  </a:cubicBezTo>
                  <a:cubicBezTo>
                    <a:pt x="4148" y="11375"/>
                    <a:pt x="4936" y="11513"/>
                    <a:pt x="4936" y="11513"/>
                  </a:cubicBezTo>
                  <a:cubicBezTo>
                    <a:pt x="4936" y="11513"/>
                    <a:pt x="5094" y="12895"/>
                    <a:pt x="5882" y="14092"/>
                  </a:cubicBezTo>
                  <a:cubicBezTo>
                    <a:pt x="6671" y="15290"/>
                    <a:pt x="6986" y="15843"/>
                    <a:pt x="7144" y="16579"/>
                  </a:cubicBezTo>
                  <a:cubicBezTo>
                    <a:pt x="7301" y="17316"/>
                    <a:pt x="7459" y="17823"/>
                    <a:pt x="7301" y="18145"/>
                  </a:cubicBezTo>
                  <a:cubicBezTo>
                    <a:pt x="7144" y="18422"/>
                    <a:pt x="5725" y="19020"/>
                    <a:pt x="4779" y="19159"/>
                  </a:cubicBezTo>
                  <a:cubicBezTo>
                    <a:pt x="3990" y="19251"/>
                    <a:pt x="2571" y="19251"/>
                    <a:pt x="1941" y="19343"/>
                  </a:cubicBezTo>
                  <a:cubicBezTo>
                    <a:pt x="1310" y="19389"/>
                    <a:pt x="837" y="19619"/>
                    <a:pt x="2256" y="19711"/>
                  </a:cubicBezTo>
                  <a:cubicBezTo>
                    <a:pt x="3675" y="19757"/>
                    <a:pt x="6198" y="19665"/>
                    <a:pt x="6828" y="19573"/>
                  </a:cubicBezTo>
                  <a:cubicBezTo>
                    <a:pt x="7459" y="19527"/>
                    <a:pt x="8563" y="19389"/>
                    <a:pt x="8563" y="19389"/>
                  </a:cubicBezTo>
                  <a:cubicBezTo>
                    <a:pt x="8563" y="19389"/>
                    <a:pt x="8247" y="19619"/>
                    <a:pt x="9666" y="19619"/>
                  </a:cubicBezTo>
                  <a:cubicBezTo>
                    <a:pt x="11243" y="19619"/>
                    <a:pt x="11401" y="19573"/>
                    <a:pt x="11558" y="19297"/>
                  </a:cubicBezTo>
                  <a:cubicBezTo>
                    <a:pt x="11558" y="19020"/>
                    <a:pt x="11558" y="18652"/>
                    <a:pt x="11716" y="18468"/>
                  </a:cubicBezTo>
                  <a:cubicBezTo>
                    <a:pt x="12031" y="18284"/>
                    <a:pt x="10928" y="17777"/>
                    <a:pt x="11401" y="17501"/>
                  </a:cubicBezTo>
                  <a:cubicBezTo>
                    <a:pt x="12031" y="17270"/>
                    <a:pt x="12504" y="16533"/>
                    <a:pt x="12031" y="16119"/>
                  </a:cubicBezTo>
                  <a:cubicBezTo>
                    <a:pt x="11558" y="15704"/>
                    <a:pt x="12189" y="15290"/>
                    <a:pt x="12031" y="15014"/>
                  </a:cubicBezTo>
                  <a:cubicBezTo>
                    <a:pt x="11874" y="14737"/>
                    <a:pt x="11716" y="14369"/>
                    <a:pt x="11716" y="13954"/>
                  </a:cubicBezTo>
                  <a:cubicBezTo>
                    <a:pt x="11716" y="13540"/>
                    <a:pt x="11716" y="13263"/>
                    <a:pt x="11716" y="13263"/>
                  </a:cubicBezTo>
                  <a:cubicBezTo>
                    <a:pt x="11716" y="13263"/>
                    <a:pt x="12662" y="14829"/>
                    <a:pt x="12977" y="15244"/>
                  </a:cubicBezTo>
                  <a:cubicBezTo>
                    <a:pt x="13293" y="15658"/>
                    <a:pt x="13766" y="17132"/>
                    <a:pt x="13766" y="17593"/>
                  </a:cubicBezTo>
                  <a:cubicBezTo>
                    <a:pt x="13766" y="18053"/>
                    <a:pt x="14869" y="18652"/>
                    <a:pt x="14869" y="19020"/>
                  </a:cubicBezTo>
                  <a:cubicBezTo>
                    <a:pt x="15027" y="19435"/>
                    <a:pt x="15027" y="19665"/>
                    <a:pt x="15342" y="19665"/>
                  </a:cubicBezTo>
                  <a:cubicBezTo>
                    <a:pt x="15815" y="19665"/>
                    <a:pt x="15027" y="20126"/>
                    <a:pt x="14712" y="20494"/>
                  </a:cubicBezTo>
                  <a:cubicBezTo>
                    <a:pt x="14554" y="20817"/>
                    <a:pt x="13608" y="21599"/>
                    <a:pt x="15185" y="21599"/>
                  </a:cubicBezTo>
                  <a:cubicBezTo>
                    <a:pt x="16919" y="21599"/>
                    <a:pt x="18653" y="21415"/>
                    <a:pt x="18653" y="20909"/>
                  </a:cubicBezTo>
                  <a:cubicBezTo>
                    <a:pt x="18811" y="20448"/>
                    <a:pt x="18496" y="19988"/>
                    <a:pt x="18969" y="19803"/>
                  </a:cubicBezTo>
                  <a:cubicBezTo>
                    <a:pt x="19442" y="19619"/>
                    <a:pt x="19442" y="19205"/>
                    <a:pt x="19442" y="18928"/>
                  </a:cubicBezTo>
                  <a:cubicBezTo>
                    <a:pt x="19284" y="18698"/>
                    <a:pt x="19599" y="18237"/>
                    <a:pt x="19442" y="17731"/>
                  </a:cubicBezTo>
                  <a:cubicBezTo>
                    <a:pt x="19126" y="17178"/>
                    <a:pt x="19126" y="16257"/>
                    <a:pt x="18811" y="15566"/>
                  </a:cubicBezTo>
                  <a:cubicBezTo>
                    <a:pt x="18338" y="14875"/>
                    <a:pt x="18180" y="13816"/>
                    <a:pt x="18023" y="12987"/>
                  </a:cubicBezTo>
                  <a:cubicBezTo>
                    <a:pt x="17707" y="12158"/>
                    <a:pt x="17550" y="11744"/>
                    <a:pt x="17865" y="11605"/>
                  </a:cubicBezTo>
                  <a:cubicBezTo>
                    <a:pt x="18180" y="11513"/>
                    <a:pt x="19757" y="11375"/>
                    <a:pt x="20230" y="11329"/>
                  </a:cubicBezTo>
                  <a:cubicBezTo>
                    <a:pt x="20703" y="11329"/>
                    <a:pt x="19757" y="10454"/>
                    <a:pt x="19284" y="9717"/>
                  </a:cubicBezTo>
                  <a:cubicBezTo>
                    <a:pt x="18969" y="9026"/>
                    <a:pt x="18496" y="8566"/>
                    <a:pt x="18180" y="8059"/>
                  </a:cubicBezTo>
                  <a:cubicBezTo>
                    <a:pt x="17707" y="7553"/>
                    <a:pt x="17707" y="7322"/>
                    <a:pt x="18496" y="6954"/>
                  </a:cubicBezTo>
                  <a:cubicBezTo>
                    <a:pt x="19126" y="6585"/>
                    <a:pt x="20072" y="6355"/>
                    <a:pt x="20388" y="5526"/>
                  </a:cubicBezTo>
                  <a:cubicBezTo>
                    <a:pt x="20860" y="4697"/>
                    <a:pt x="21334" y="4144"/>
                    <a:pt x="20545" y="3914"/>
                  </a:cubicBezTo>
                  <a:cubicBezTo>
                    <a:pt x="19757" y="3730"/>
                    <a:pt x="18338" y="3822"/>
                    <a:pt x="17234" y="3592"/>
                  </a:cubicBezTo>
                  <a:cubicBezTo>
                    <a:pt x="16131" y="3315"/>
                    <a:pt x="15973" y="3039"/>
                    <a:pt x="15500" y="2993"/>
                  </a:cubicBezTo>
                  <a:cubicBezTo>
                    <a:pt x="15027" y="2947"/>
                    <a:pt x="14869" y="2947"/>
                    <a:pt x="14869" y="2763"/>
                  </a:cubicBezTo>
                  <a:cubicBezTo>
                    <a:pt x="14869" y="2579"/>
                    <a:pt x="15027" y="2394"/>
                    <a:pt x="15027" y="2394"/>
                  </a:cubicBezTo>
                  <a:cubicBezTo>
                    <a:pt x="15027" y="2394"/>
                    <a:pt x="15815" y="2256"/>
                    <a:pt x="15973" y="2026"/>
                  </a:cubicBezTo>
                  <a:cubicBezTo>
                    <a:pt x="16131" y="1796"/>
                    <a:pt x="16288" y="1243"/>
                    <a:pt x="16131" y="875"/>
                  </a:cubicBezTo>
                  <a:cubicBezTo>
                    <a:pt x="15815" y="506"/>
                    <a:pt x="14712" y="0"/>
                    <a:pt x="12347" y="0"/>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p>
              <a:pPr algn="l" defTabSz="914400">
                <a:defRPr/>
              </a:pPr>
              <a:endParaRPr lang="es-ES" sz="1800">
                <a:latin typeface="Calibri" panose="020F0502020204030204" charset="0"/>
                <a:cs typeface="Calibri" panose="020F0502020204030204" charset="0"/>
                <a:sym typeface="Calibri" panose="020F0502020204030204" charset="0"/>
              </a:endParaRPr>
            </a:p>
          </p:txBody>
        </p:sp>
      </p:grpSp>
      <p:pic>
        <p:nvPicPr>
          <p:cNvPr id="3" name="图片 2"/>
          <p:cNvPicPr>
            <a:picLocks noChangeAspect="1"/>
          </p:cNvPicPr>
          <p:nvPr/>
        </p:nvPicPr>
        <p:blipFill>
          <a:blip r:embed="rId1"/>
          <a:stretch>
            <a:fillRect/>
          </a:stretch>
        </p:blipFill>
        <p:spPr>
          <a:xfrm>
            <a:off x="6944360" y="2860218"/>
            <a:ext cx="2665095" cy="17792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1)">
                                      <p:cBhvr>
                                        <p:cTn id="11" dur="1000"/>
                                        <p:tgtEl>
                                          <p:spTgt spid="6"/>
                                        </p:tgtEl>
                                      </p:cBhvr>
                                    </p:animEffect>
                                  </p:childTnLst>
                                </p:cTn>
                              </p:par>
                            </p:childTnLst>
                          </p:cTn>
                        </p:par>
                        <p:par>
                          <p:cTn id="12" fill="hold">
                            <p:stCondLst>
                              <p:cond delay="1500"/>
                            </p:stCondLst>
                            <p:childTnLst>
                              <p:par>
                                <p:cTn id="13" presetID="1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p:tgtEl>
                                          <p:spTgt spid="57"/>
                                        </p:tgtEl>
                                        <p:attrNameLst>
                                          <p:attrName>ppt_x</p:attrName>
                                        </p:attrNameLst>
                                      </p:cBhvr>
                                      <p:tavLst>
                                        <p:tav tm="0">
                                          <p:val>
                                            <p:strVal val="#ppt_x-#ppt_w*1.125000"/>
                                          </p:val>
                                        </p:tav>
                                        <p:tav tm="100000">
                                          <p:val>
                                            <p:strVal val="#ppt_x"/>
                                          </p:val>
                                        </p:tav>
                                      </p:tavLst>
                                    </p:anim>
                                    <p:animEffect transition="in" filter="wipe(right)">
                                      <p:cBhvr>
                                        <p:cTn id="16" dur="500"/>
                                        <p:tgtEl>
                                          <p:spTgt spid="57"/>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ppt_x</p:attrName>
                                        </p:attrNameLst>
                                      </p:cBhvr>
                                      <p:tavLst>
                                        <p:tav tm="0">
                                          <p:val>
                                            <p:strVal val="#ppt_x-#ppt_w*1.125000"/>
                                          </p:val>
                                        </p:tav>
                                        <p:tav tm="100000">
                                          <p:val>
                                            <p:strVal val="#ppt_x"/>
                                          </p:val>
                                        </p:tav>
                                      </p:tavLst>
                                    </p:anim>
                                    <p:animEffect transition="in" filter="wipe(right)">
                                      <p:cBhvr>
                                        <p:cTn id="20" dur="500"/>
                                        <p:tgtEl>
                                          <p:spTgt spid="56"/>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additive="base">
                                        <p:cTn id="23" dur="500"/>
                                        <p:tgtEl>
                                          <p:spTgt spid="99"/>
                                        </p:tgtEl>
                                        <p:attrNameLst>
                                          <p:attrName>ppt_x</p:attrName>
                                        </p:attrNameLst>
                                      </p:cBhvr>
                                      <p:tavLst>
                                        <p:tav tm="0">
                                          <p:val>
                                            <p:strVal val="#ppt_x-#ppt_w*1.125000"/>
                                          </p:val>
                                        </p:tav>
                                        <p:tav tm="100000">
                                          <p:val>
                                            <p:strVal val="#ppt_x"/>
                                          </p:val>
                                        </p:tav>
                                      </p:tavLst>
                                    </p:anim>
                                    <p:animEffect transition="in" filter="wipe(right)">
                                      <p:cBhvr>
                                        <p:cTn id="24" dur="500"/>
                                        <p:tgtEl>
                                          <p:spTgt spid="99"/>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up)">
                                      <p:cBhvr>
                                        <p:cTn id="28" dur="500"/>
                                        <p:tgtEl>
                                          <p:spTgt spid="58"/>
                                        </p:tgtEl>
                                      </p:cBhvr>
                                    </p:animEffect>
                                  </p:childTnLst>
                                </p:cTn>
                              </p:par>
                            </p:childTnLst>
                          </p:cTn>
                        </p:par>
                        <p:par>
                          <p:cTn id="29" fill="hold">
                            <p:stCondLst>
                              <p:cond delay="2500"/>
                            </p:stCondLst>
                            <p:childTnLst>
                              <p:par>
                                <p:cTn id="30" presetID="21" presetClass="entr" presetSubtype="1"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heel(1)">
                                      <p:cBhvr>
                                        <p:cTn id="32" dur="1000"/>
                                        <p:tgtEl>
                                          <p:spTgt spid="59"/>
                                        </p:tgtEl>
                                      </p:cBhvr>
                                    </p:animEffect>
                                  </p:childTnLst>
                                </p:cTn>
                              </p:par>
                            </p:childTnLst>
                          </p:cTn>
                        </p:par>
                        <p:par>
                          <p:cTn id="33" fill="hold">
                            <p:stCondLst>
                              <p:cond delay="3500"/>
                            </p:stCondLst>
                            <p:childTnLst>
                              <p:par>
                                <p:cTn id="34" presetID="12" presetClass="entr" presetSubtype="2"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500"/>
                                        <p:tgtEl>
                                          <p:spTgt spid="77"/>
                                        </p:tgtEl>
                                        <p:attrNameLst>
                                          <p:attrName>ppt_x</p:attrName>
                                        </p:attrNameLst>
                                      </p:cBhvr>
                                      <p:tavLst>
                                        <p:tav tm="0">
                                          <p:val>
                                            <p:strVal val="#ppt_x+#ppt_w*1.125000"/>
                                          </p:val>
                                        </p:tav>
                                        <p:tav tm="100000">
                                          <p:val>
                                            <p:strVal val="#ppt_x"/>
                                          </p:val>
                                        </p:tav>
                                      </p:tavLst>
                                    </p:anim>
                                    <p:animEffect transition="in" filter="wipe(left)">
                                      <p:cBhvr>
                                        <p:cTn id="37" dur="500"/>
                                        <p:tgtEl>
                                          <p:spTgt spid="77"/>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additive="base">
                                        <p:cTn id="40" dur="500"/>
                                        <p:tgtEl>
                                          <p:spTgt spid="76"/>
                                        </p:tgtEl>
                                        <p:attrNameLst>
                                          <p:attrName>ppt_x</p:attrName>
                                        </p:attrNameLst>
                                      </p:cBhvr>
                                      <p:tavLst>
                                        <p:tav tm="0">
                                          <p:val>
                                            <p:strVal val="#ppt_x+#ppt_w*1.125000"/>
                                          </p:val>
                                        </p:tav>
                                        <p:tav tm="100000">
                                          <p:val>
                                            <p:strVal val="#ppt_x"/>
                                          </p:val>
                                        </p:tav>
                                      </p:tavLst>
                                    </p:anim>
                                    <p:animEffect transition="in" filter="wipe(left)">
                                      <p:cBhvr>
                                        <p:cTn id="41" dur="500"/>
                                        <p:tgtEl>
                                          <p:spTgt spid="76"/>
                                        </p:tgtEl>
                                      </p:cBhvr>
                                    </p:animEffect>
                                  </p:childTnLst>
                                </p:cTn>
                              </p:par>
                              <p:par>
                                <p:cTn id="42" presetID="53" presetClass="entr" presetSubtype="16"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animEffect transition="in" filter="fade">
                                      <p:cBhvr>
                                        <p:cTn id="46" dur="500"/>
                                        <p:tgtEl>
                                          <p:spTgt spid="3"/>
                                        </p:tgtEl>
                                      </p:cBhvr>
                                    </p:animEffect>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75"/>
                                        </p:tgtEl>
                                        <p:attrNameLst>
                                          <p:attrName>style.visibility</p:attrName>
                                        </p:attrNameLst>
                                      </p:cBhvr>
                                      <p:to>
                                        <p:strVal val="visible"/>
                                      </p:to>
                                    </p:set>
                                    <p:animEffect transition="in" filter="wipe(up)">
                                      <p:cBhvr>
                                        <p:cTn id="50" dur="500"/>
                                        <p:tgtEl>
                                          <p:spTgt spid="75"/>
                                        </p:tgtEl>
                                      </p:cBhvr>
                                    </p:animEffect>
                                  </p:childTnLst>
                                </p:cTn>
                              </p:par>
                            </p:childTnLst>
                          </p:cTn>
                        </p:par>
                        <p:par>
                          <p:cTn id="51" fill="hold">
                            <p:stCondLst>
                              <p:cond delay="4500"/>
                            </p:stCondLst>
                            <p:childTnLst>
                              <p:par>
                                <p:cTn id="52" presetID="21"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heel(1)">
                                      <p:cBhvr>
                                        <p:cTn id="54" dur="1000"/>
                                        <p:tgtEl>
                                          <p:spTgt spid="78"/>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94"/>
                                        </p:tgtEl>
                                        <p:attrNameLst>
                                          <p:attrName>style.visibility</p:attrName>
                                        </p:attrNameLst>
                                      </p:cBhvr>
                                      <p:to>
                                        <p:strVal val="visible"/>
                                      </p:to>
                                    </p:set>
                                    <p:animEffect transition="in" filter="wipe(up)">
                                      <p:cBhvr>
                                        <p:cTn id="58" dur="500"/>
                                        <p:tgtEl>
                                          <p:spTgt spid="94"/>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p:tgtEl>
                                          <p:spTgt spid="104"/>
                                        </p:tgtEl>
                                        <p:attrNameLst>
                                          <p:attrName>ppt_x</p:attrName>
                                        </p:attrNameLst>
                                      </p:cBhvr>
                                      <p:tavLst>
                                        <p:tav tm="0">
                                          <p:val>
                                            <p:strVal val="#ppt_x-#ppt_w*1.125000"/>
                                          </p:val>
                                        </p:tav>
                                        <p:tav tm="100000">
                                          <p:val>
                                            <p:strVal val="#ppt_x"/>
                                          </p:val>
                                        </p:tav>
                                      </p:tavLst>
                                    </p:anim>
                                    <p:animEffect transition="in" filter="wipe(right)">
                                      <p:cBhvr>
                                        <p:cTn id="63" dur="500"/>
                                        <p:tgtEl>
                                          <p:spTgt spid="104"/>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500"/>
                                        <p:tgtEl>
                                          <p:spTgt spid="100"/>
                                        </p:tgtEl>
                                        <p:attrNameLst>
                                          <p:attrName>ppt_x</p:attrName>
                                        </p:attrNameLst>
                                      </p:cBhvr>
                                      <p:tavLst>
                                        <p:tav tm="0">
                                          <p:val>
                                            <p:strVal val="#ppt_x-#ppt_w*1.125000"/>
                                          </p:val>
                                        </p:tav>
                                        <p:tav tm="100000">
                                          <p:val>
                                            <p:strVal val="#ppt_x"/>
                                          </p:val>
                                        </p:tav>
                                      </p:tavLst>
                                    </p:anim>
                                    <p:animEffect transition="in" filter="wipe(right)">
                                      <p:cBhvr>
                                        <p:cTn id="67" dur="500"/>
                                        <p:tgtEl>
                                          <p:spTgt spid="100"/>
                                        </p:tgtEl>
                                      </p:cBhvr>
                                    </p:animEffect>
                                  </p:childTnLst>
                                </p:cTn>
                              </p:par>
                              <p:par>
                                <p:cTn id="68" presetID="17" presetClass="entr" presetSubtype="10" fill="hold" nodeType="withEffect">
                                  <p:stCondLst>
                                    <p:cond delay="0"/>
                                  </p:stCondLst>
                                  <p:childTnLst>
                                    <p:set>
                                      <p:cBhvr>
                                        <p:cTn id="69" dur="1" fill="hold">
                                          <p:stCondLst>
                                            <p:cond delay="0"/>
                                          </p:stCondLst>
                                        </p:cTn>
                                        <p:tgtEl>
                                          <p:spTgt spid="105"/>
                                        </p:tgtEl>
                                        <p:attrNameLst>
                                          <p:attrName>style.visibility</p:attrName>
                                        </p:attrNameLst>
                                      </p:cBhvr>
                                      <p:to>
                                        <p:strVal val="visible"/>
                                      </p:to>
                                    </p:set>
                                    <p:anim calcmode="lin" valueType="num">
                                      <p:cBhvr>
                                        <p:cTn id="70" dur="500" fill="hold"/>
                                        <p:tgtEl>
                                          <p:spTgt spid="105"/>
                                        </p:tgtEl>
                                        <p:attrNameLst>
                                          <p:attrName>ppt_w</p:attrName>
                                        </p:attrNameLst>
                                      </p:cBhvr>
                                      <p:tavLst>
                                        <p:tav tm="0">
                                          <p:val>
                                            <p:fltVal val="0"/>
                                          </p:val>
                                        </p:tav>
                                        <p:tav tm="100000">
                                          <p:val>
                                            <p:strVal val="#ppt_w"/>
                                          </p:val>
                                        </p:tav>
                                      </p:tavLst>
                                    </p:anim>
                                    <p:anim calcmode="lin" valueType="num">
                                      <p:cBhvr>
                                        <p:cTn id="71" dur="500" fill="hold"/>
                                        <p:tgtEl>
                                          <p:spTgt spid="10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6" grpId="0"/>
      <p:bldP spid="57" grpId="0"/>
      <p:bldP spid="76" grpId="0"/>
      <p:bldP spid="77" grpId="0"/>
      <p:bldP spid="100" grpId="0"/>
      <p:bldP spid="104" grpId="0"/>
      <p:bldP spid="9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2" name="图片 1" descr="G:\企业照片\济宁高新区\辰欣药业2.jpg辰欣药业2"/>
          <p:cNvPicPr>
            <a:picLocks noChangeAspect="1"/>
          </p:cNvPicPr>
          <p:nvPr/>
        </p:nvPicPr>
        <p:blipFill>
          <a:blip r:embed="rId1"/>
          <a:srcRect/>
          <a:stretch>
            <a:fillRect/>
          </a:stretch>
        </p:blipFill>
        <p:spPr>
          <a:xfrm>
            <a:off x="5363210" y="1941830"/>
            <a:ext cx="6137275" cy="3505200"/>
          </a:xfrm>
          <a:prstGeom prst="round2DiagRect">
            <a:avLst/>
          </a:prstGeom>
          <a:effectLst/>
        </p:spPr>
      </p:pic>
      <p:grpSp>
        <p:nvGrpSpPr>
          <p:cNvPr id="63" name="组合 62"/>
          <p:cNvGrpSpPr/>
          <p:nvPr/>
        </p:nvGrpSpPr>
        <p:grpSpPr>
          <a:xfrm>
            <a:off x="734060" y="1850390"/>
            <a:ext cx="4239260" cy="666115"/>
            <a:chOff x="8135" y="4876"/>
            <a:chExt cx="5727" cy="1049"/>
          </a:xfrm>
        </p:grpSpPr>
        <p:sp>
          <p:nvSpPr>
            <p:cNvPr id="64" name="AutoShape 9"/>
            <p:cNvSpPr>
              <a:spLocks noChangeArrowheads="1"/>
            </p:cNvSpPr>
            <p:nvPr/>
          </p:nvSpPr>
          <p:spPr bwMode="auto">
            <a:xfrm>
              <a:off x="8331" y="4876"/>
              <a:ext cx="5335" cy="1049"/>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ln>
          </p:spPr>
          <p:txBody>
            <a:bodyPr wrap="none"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marL="0" marR="0" lvl="0" indent="0" algn="ctr" defTabSz="914400" rtl="0" eaLnBrk="1" fontAlgn="base" latinLnBrk="0" hangingPunct="1">
                <a:lnSpc>
                  <a:spcPct val="100000"/>
                </a:lnSpc>
                <a:spcBef>
                  <a:spcPct val="20000"/>
                </a:spcBef>
                <a:spcAft>
                  <a:spcPct val="0"/>
                </a:spcAft>
                <a:buClr>
                  <a:srgbClr val="E1B40C"/>
                </a:buClr>
                <a:buSzTx/>
                <a:buFont typeface="微软雅黑" panose="020B0503020204020204" pitchFamily="34" charset="-122"/>
                <a:buNone/>
                <a:defRPr/>
              </a:pPr>
              <a:endParaRPr kumimoji="0" lang="zh-CN" altLang="zh-CN" sz="75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5" name="文本框 64"/>
            <p:cNvSpPr txBox="1"/>
            <p:nvPr/>
          </p:nvSpPr>
          <p:spPr>
            <a:xfrm>
              <a:off x="8135" y="5038"/>
              <a:ext cx="5727" cy="725"/>
            </a:xfrm>
            <a:prstGeom prst="rect">
              <a:avLst/>
            </a:prstGeom>
            <a:noFill/>
            <a:ln w="9525">
              <a:noFill/>
            </a:ln>
          </p:spPr>
          <p:txBody>
            <a:bodyPr wrap="square">
              <a:spAutoFit/>
            </a:bodyPr>
            <a:p>
              <a:pPr indent="0" algn="ctr"/>
              <a:r>
                <a:rPr lang="zh-CN" sz="2400" b="1">
                  <a:ea typeface="微软雅黑" panose="020B0503020204020204" pitchFamily="34" charset="-122"/>
                </a:rPr>
                <a:t>辰欣药业</a:t>
              </a:r>
              <a:endParaRPr lang="zh-CN" sz="2400" b="1">
                <a:ea typeface="微软雅黑" panose="020B0503020204020204" pitchFamily="34" charset="-122"/>
              </a:endParaRPr>
            </a:p>
          </p:txBody>
        </p:sp>
      </p:grpSp>
      <p:grpSp>
        <p:nvGrpSpPr>
          <p:cNvPr id="3" name="组合 2"/>
          <p:cNvGrpSpPr/>
          <p:nvPr/>
        </p:nvGrpSpPr>
        <p:grpSpPr>
          <a:xfrm>
            <a:off x="1025525" y="2670175"/>
            <a:ext cx="4072890" cy="2962910"/>
            <a:chOff x="1615" y="4205"/>
            <a:chExt cx="6414" cy="4666"/>
          </a:xfrm>
        </p:grpSpPr>
        <p:grpSp>
          <p:nvGrpSpPr>
            <p:cNvPr id="74" name="组合 73"/>
            <p:cNvGrpSpPr/>
            <p:nvPr/>
          </p:nvGrpSpPr>
          <p:grpSpPr>
            <a:xfrm>
              <a:off x="1615" y="4205"/>
              <a:ext cx="6415" cy="1112"/>
              <a:chOff x="1395" y="4557"/>
              <a:chExt cx="6415" cy="1112"/>
            </a:xfrm>
          </p:grpSpPr>
          <p:sp>
            <p:nvSpPr>
              <p:cNvPr id="103" name="文本框 102"/>
              <p:cNvSpPr txBox="1"/>
              <p:nvPr/>
            </p:nvSpPr>
            <p:spPr>
              <a:xfrm>
                <a:off x="2302" y="4914"/>
                <a:ext cx="5508" cy="531"/>
              </a:xfrm>
              <a:prstGeom prst="rect">
                <a:avLst/>
              </a:prstGeom>
              <a:noFill/>
              <a:ln w="9525">
                <a:noFill/>
              </a:ln>
            </p:spPr>
            <p:txBody>
              <a:bodyPr wrap="square">
                <a:spAutoFit/>
              </a:bodyPr>
              <a:p>
                <a:pPr indent="0"/>
                <a:r>
                  <a:rPr lang="zh-CN" sz="1600" b="1">
                    <a:solidFill>
                      <a:schemeClr val="bg1">
                        <a:lumMod val="50000"/>
                      </a:schemeClr>
                    </a:solidFill>
                    <a:latin typeface="微软雅黑" panose="020B0503020204020204" pitchFamily="34" charset="-122"/>
                    <a:ea typeface="微软雅黑" panose="020B0503020204020204" pitchFamily="34" charset="-122"/>
                  </a:rPr>
                  <a:t>余年综合性药品研发与制造历史</a:t>
                </a:r>
                <a:endParaRPr lang="zh-CN" altLang="en-US"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1395" y="4557"/>
                <a:ext cx="1117" cy="1113"/>
              </a:xfrm>
              <a:prstGeom prst="rect">
                <a:avLst/>
              </a:prstGeom>
              <a:noFill/>
            </p:spPr>
            <p:txBody>
              <a:bodyPr wrap="none" rtlCol="0" anchor="t">
                <a:spAutoFit/>
              </a:bodyPr>
              <a:p>
                <a:r>
                  <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40</a:t>
                </a:r>
                <a:endPar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75" name="组合 74"/>
            <p:cNvGrpSpPr/>
            <p:nvPr/>
          </p:nvGrpSpPr>
          <p:grpSpPr>
            <a:xfrm>
              <a:off x="1615" y="5310"/>
              <a:ext cx="5508" cy="1112"/>
              <a:chOff x="1395" y="5662"/>
              <a:chExt cx="5508" cy="1112"/>
            </a:xfrm>
          </p:grpSpPr>
          <p:sp>
            <p:nvSpPr>
              <p:cNvPr id="66" name="文本框 65"/>
              <p:cNvSpPr txBox="1"/>
              <p:nvPr/>
            </p:nvSpPr>
            <p:spPr>
              <a:xfrm>
                <a:off x="1395" y="5974"/>
                <a:ext cx="5508" cy="531"/>
              </a:xfrm>
              <a:prstGeom prst="rect">
                <a:avLst/>
              </a:prstGeom>
              <a:noFill/>
              <a:ln w="9525">
                <a:noFill/>
              </a:ln>
            </p:spPr>
            <p:txBody>
              <a:bodyPr wrap="square">
                <a:spAutoFit/>
              </a:bodyPr>
              <a:p>
                <a:pPr indent="0"/>
                <a:r>
                  <a:rPr lang="zh-CN" sz="1600" b="1">
                    <a:solidFill>
                      <a:schemeClr val="bg1">
                        <a:lumMod val="50000"/>
                      </a:schemeClr>
                    </a:solidFill>
                    <a:latin typeface="微软雅黑" panose="020B0503020204020204" pitchFamily="34" charset="-122"/>
                    <a:ea typeface="微软雅黑" panose="020B0503020204020204" pitchFamily="34" charset="-122"/>
                  </a:rPr>
                  <a:t>成功研制国家级新药</a:t>
                </a:r>
                <a:r>
                  <a:rPr lang="en-US" altLang="zh-CN" sz="1600" b="1">
                    <a:solidFill>
                      <a:schemeClr val="bg1">
                        <a:lumMod val="50000"/>
                      </a:schemeClr>
                    </a:solidFill>
                    <a:latin typeface="微软雅黑" panose="020B0503020204020204" pitchFamily="34" charset="-122"/>
                    <a:ea typeface="微软雅黑" panose="020B0503020204020204" pitchFamily="34" charset="-122"/>
                  </a:rPr>
                  <a:t>            </a:t>
                </a:r>
                <a:r>
                  <a:rPr lang="zh-CN" altLang="en-US" sz="1600" b="1">
                    <a:solidFill>
                      <a:schemeClr val="bg1">
                        <a:lumMod val="50000"/>
                      </a:schemeClr>
                    </a:solidFill>
                    <a:latin typeface="微软雅黑" panose="020B0503020204020204" pitchFamily="34" charset="-122"/>
                    <a:ea typeface="微软雅黑" panose="020B0503020204020204" pitchFamily="34" charset="-122"/>
                  </a:rPr>
                  <a:t>多个</a:t>
                </a:r>
                <a:endParaRPr lang="zh-CN" altLang="en-US"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4453" y="5662"/>
                <a:ext cx="1150" cy="1113"/>
              </a:xfrm>
              <a:prstGeom prst="rect">
                <a:avLst/>
              </a:prstGeom>
              <a:noFill/>
            </p:spPr>
            <p:txBody>
              <a:bodyPr wrap="none" rtlCol="0" anchor="t">
                <a:spAutoFit/>
              </a:bodyPr>
              <a:p>
                <a:r>
                  <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60</a:t>
                </a:r>
                <a:endPar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76" name="组合 75"/>
            <p:cNvGrpSpPr/>
            <p:nvPr/>
          </p:nvGrpSpPr>
          <p:grpSpPr>
            <a:xfrm>
              <a:off x="1615" y="6545"/>
              <a:ext cx="5508" cy="1112"/>
              <a:chOff x="1395" y="6897"/>
              <a:chExt cx="5508" cy="1112"/>
            </a:xfrm>
          </p:grpSpPr>
          <p:sp>
            <p:nvSpPr>
              <p:cNvPr id="67" name="文本框 66"/>
              <p:cNvSpPr txBox="1"/>
              <p:nvPr/>
            </p:nvSpPr>
            <p:spPr>
              <a:xfrm>
                <a:off x="1395" y="7188"/>
                <a:ext cx="5508" cy="531"/>
              </a:xfrm>
              <a:prstGeom prst="rect">
                <a:avLst/>
              </a:prstGeom>
              <a:noFill/>
              <a:ln w="9525">
                <a:noFill/>
              </a:ln>
            </p:spPr>
            <p:txBody>
              <a:bodyPr wrap="square">
                <a:spAutoFit/>
              </a:bodyPr>
              <a:p>
                <a:pPr indent="0"/>
                <a:r>
                  <a:rPr lang="zh-CN" sz="1600" b="1">
                    <a:solidFill>
                      <a:schemeClr val="bg1">
                        <a:lumMod val="50000"/>
                      </a:schemeClr>
                    </a:solidFill>
                    <a:latin typeface="微软雅黑" panose="020B0503020204020204" pitchFamily="34" charset="-122"/>
                    <a:ea typeface="微软雅黑" panose="020B0503020204020204" pitchFamily="34" charset="-122"/>
                  </a:rPr>
                  <a:t>研发投入占到销售收入</a:t>
                </a:r>
                <a:endParaRPr lang="zh-CN"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4653" y="6897"/>
                <a:ext cx="1851" cy="1113"/>
              </a:xfrm>
              <a:prstGeom prst="rect">
                <a:avLst/>
              </a:prstGeom>
              <a:noFill/>
            </p:spPr>
            <p:txBody>
              <a:bodyPr wrap="none" rtlCol="0" anchor="t">
                <a:spAutoFit/>
              </a:bodyPr>
              <a:p>
                <a:r>
                  <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8.6%</a:t>
                </a:r>
                <a:endPar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77" name="组合 76"/>
            <p:cNvGrpSpPr/>
            <p:nvPr/>
          </p:nvGrpSpPr>
          <p:grpSpPr>
            <a:xfrm>
              <a:off x="1615" y="7759"/>
              <a:ext cx="6415" cy="1112"/>
              <a:chOff x="1395" y="8111"/>
              <a:chExt cx="6415" cy="1112"/>
            </a:xfrm>
          </p:grpSpPr>
          <p:sp>
            <p:nvSpPr>
              <p:cNvPr id="68" name="文本框 67"/>
              <p:cNvSpPr txBox="1"/>
              <p:nvPr/>
            </p:nvSpPr>
            <p:spPr>
              <a:xfrm>
                <a:off x="2302" y="8402"/>
                <a:ext cx="5508" cy="531"/>
              </a:xfrm>
              <a:prstGeom prst="rect">
                <a:avLst/>
              </a:prstGeom>
              <a:noFill/>
              <a:ln w="9525">
                <a:noFill/>
              </a:ln>
            </p:spPr>
            <p:txBody>
              <a:bodyPr wrap="square">
                <a:spAutoFit/>
              </a:bodyPr>
              <a:p>
                <a:pPr indent="0"/>
                <a:r>
                  <a:rPr lang="zh-CN" sz="1600" b="1">
                    <a:solidFill>
                      <a:schemeClr val="bg1">
                        <a:lumMod val="50000"/>
                      </a:schemeClr>
                    </a:solidFill>
                    <a:latin typeface="微软雅黑" panose="020B0503020204020204" pitchFamily="34" charset="-122"/>
                    <a:ea typeface="微软雅黑" panose="020B0503020204020204" pitchFamily="34" charset="-122"/>
                  </a:rPr>
                  <a:t>项新药开发合作合同</a:t>
                </a:r>
                <a:endParaRPr lang="zh-CN" sz="1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1395" y="8111"/>
                <a:ext cx="1141" cy="1113"/>
              </a:xfrm>
              <a:prstGeom prst="rect">
                <a:avLst/>
              </a:prstGeom>
              <a:noFill/>
            </p:spPr>
            <p:txBody>
              <a:bodyPr wrap="none" rtlCol="0" anchor="t">
                <a:spAutoFit/>
              </a:bodyPr>
              <a:p>
                <a:pPr algn="l"/>
                <a:r>
                  <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rPr>
                  <a:t>30</a:t>
                </a:r>
                <a:endParaRPr lang="en-US" altLang="zh-CN" sz="4000" dirty="0">
                  <a:solidFill>
                    <a:srgbClr val="5584D9"/>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2" name="组合 91"/>
          <p:cNvGrpSpPr/>
          <p:nvPr/>
        </p:nvGrpSpPr>
        <p:grpSpPr>
          <a:xfrm rot="0">
            <a:off x="8998585" y="3818255"/>
            <a:ext cx="1849755" cy="1358900"/>
            <a:chOff x="6800820" y="1789589"/>
            <a:chExt cx="3497263" cy="2351088"/>
          </a:xfrm>
        </p:grpSpPr>
        <p:sp>
          <p:nvSpPr>
            <p:cNvPr id="93" name="Freeform 49"/>
            <p:cNvSpPr/>
            <p:nvPr/>
          </p:nvSpPr>
          <p:spPr bwMode="auto">
            <a:xfrm>
              <a:off x="6800820" y="1954689"/>
              <a:ext cx="3335338" cy="2185988"/>
            </a:xfrm>
            <a:custGeom>
              <a:avLst/>
              <a:gdLst>
                <a:gd name="T0" fmla="*/ 857 w 888"/>
                <a:gd name="T1" fmla="*/ 0 h 582"/>
                <a:gd name="T2" fmla="*/ 705 w 888"/>
                <a:gd name="T3" fmla="*/ 151 h 582"/>
                <a:gd name="T4" fmla="*/ 578 w 888"/>
                <a:gd name="T5" fmla="*/ 104 h 582"/>
                <a:gd name="T6" fmla="*/ 331 w 888"/>
                <a:gd name="T7" fmla="*/ 341 h 582"/>
                <a:gd name="T8" fmla="*/ 196 w 888"/>
                <a:gd name="T9" fmla="*/ 355 h 582"/>
                <a:gd name="T10" fmla="*/ 0 w 888"/>
                <a:gd name="T11" fmla="*/ 551 h 582"/>
                <a:gd name="T12" fmla="*/ 31 w 888"/>
                <a:gd name="T13" fmla="*/ 582 h 582"/>
                <a:gd name="T14" fmla="*/ 216 w 888"/>
                <a:gd name="T15" fmla="*/ 397 h 582"/>
                <a:gd name="T16" fmla="*/ 351 w 888"/>
                <a:gd name="T17" fmla="*/ 383 h 582"/>
                <a:gd name="T18" fmla="*/ 588 w 888"/>
                <a:gd name="T19" fmla="*/ 154 h 582"/>
                <a:gd name="T20" fmla="*/ 716 w 888"/>
                <a:gd name="T21" fmla="*/ 203 h 582"/>
                <a:gd name="T22" fmla="*/ 888 w 888"/>
                <a:gd name="T23" fmla="*/ 31 h 582"/>
                <a:gd name="T24" fmla="*/ 857 w 888"/>
                <a:gd name="T2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8" h="582">
                  <a:moveTo>
                    <a:pt x="857" y="0"/>
                  </a:moveTo>
                  <a:cubicBezTo>
                    <a:pt x="816" y="40"/>
                    <a:pt x="719" y="137"/>
                    <a:pt x="705" y="151"/>
                  </a:cubicBezTo>
                  <a:cubicBezTo>
                    <a:pt x="684" y="143"/>
                    <a:pt x="578" y="104"/>
                    <a:pt x="578" y="104"/>
                  </a:cubicBezTo>
                  <a:cubicBezTo>
                    <a:pt x="578" y="104"/>
                    <a:pt x="342" y="331"/>
                    <a:pt x="331" y="341"/>
                  </a:cubicBezTo>
                  <a:cubicBezTo>
                    <a:pt x="318" y="342"/>
                    <a:pt x="196" y="355"/>
                    <a:pt x="196" y="355"/>
                  </a:cubicBezTo>
                  <a:cubicBezTo>
                    <a:pt x="0" y="551"/>
                    <a:pt x="0" y="551"/>
                    <a:pt x="0" y="551"/>
                  </a:cubicBezTo>
                  <a:cubicBezTo>
                    <a:pt x="31" y="582"/>
                    <a:pt x="31" y="582"/>
                    <a:pt x="31" y="582"/>
                  </a:cubicBezTo>
                  <a:cubicBezTo>
                    <a:pt x="31" y="582"/>
                    <a:pt x="205" y="408"/>
                    <a:pt x="216" y="397"/>
                  </a:cubicBezTo>
                  <a:cubicBezTo>
                    <a:pt x="230" y="396"/>
                    <a:pt x="351" y="383"/>
                    <a:pt x="351" y="383"/>
                  </a:cubicBezTo>
                  <a:cubicBezTo>
                    <a:pt x="351" y="383"/>
                    <a:pt x="570" y="172"/>
                    <a:pt x="588" y="154"/>
                  </a:cubicBezTo>
                  <a:cubicBezTo>
                    <a:pt x="609" y="162"/>
                    <a:pt x="716" y="203"/>
                    <a:pt x="716" y="203"/>
                  </a:cubicBezTo>
                  <a:cubicBezTo>
                    <a:pt x="888" y="31"/>
                    <a:pt x="888" y="31"/>
                    <a:pt x="888" y="31"/>
                  </a:cubicBezTo>
                  <a:cubicBezTo>
                    <a:pt x="857" y="0"/>
                    <a:pt x="857" y="0"/>
                    <a:pt x="857" y="0"/>
                  </a:cubicBezTo>
                </a:path>
              </a:pathLst>
            </a:custGeom>
            <a:solidFill>
              <a:srgbClr val="85898F">
                <a:lumMod val="40000"/>
                <a:lumOff val="60000"/>
              </a:srgbClr>
            </a:solidFill>
            <a:ln>
              <a:noFill/>
            </a:ln>
          </p:spPr>
          <p:txBody>
            <a:bodyPr vert="horz" wrap="square" lIns="91440" tIns="45720" rIns="91440" bIns="45720" numCol="1" anchor="t" anchorCtr="0" compatLnSpc="1"/>
            <a:p>
              <a:endParaRPr lang="zh-CN" altLang="en-US"/>
            </a:p>
          </p:txBody>
        </p:sp>
        <p:sp>
          <p:nvSpPr>
            <p:cNvPr id="94" name="Freeform 50"/>
            <p:cNvSpPr/>
            <p:nvPr/>
          </p:nvSpPr>
          <p:spPr bwMode="auto">
            <a:xfrm>
              <a:off x="9715470" y="1789589"/>
              <a:ext cx="582613" cy="582613"/>
            </a:xfrm>
            <a:custGeom>
              <a:avLst/>
              <a:gdLst>
                <a:gd name="T0" fmla="*/ 168 w 367"/>
                <a:gd name="T1" fmla="*/ 199 h 367"/>
                <a:gd name="T2" fmla="*/ 168 w 367"/>
                <a:gd name="T3" fmla="*/ 199 h 367"/>
                <a:gd name="T4" fmla="*/ 0 w 367"/>
                <a:gd name="T5" fmla="*/ 156 h 367"/>
                <a:gd name="T6" fmla="*/ 367 w 367"/>
                <a:gd name="T7" fmla="*/ 0 h 367"/>
                <a:gd name="T8" fmla="*/ 211 w 367"/>
                <a:gd name="T9" fmla="*/ 367 h 367"/>
                <a:gd name="T10" fmla="*/ 168 w 367"/>
                <a:gd name="T11" fmla="*/ 199 h 367"/>
                <a:gd name="T12" fmla="*/ 168 w 367"/>
                <a:gd name="T13" fmla="*/ 199 h 367"/>
              </a:gdLst>
              <a:ahLst/>
              <a:cxnLst>
                <a:cxn ang="0">
                  <a:pos x="T0" y="T1"/>
                </a:cxn>
                <a:cxn ang="0">
                  <a:pos x="T2" y="T3"/>
                </a:cxn>
                <a:cxn ang="0">
                  <a:pos x="T4" y="T5"/>
                </a:cxn>
                <a:cxn ang="0">
                  <a:pos x="T6" y="T7"/>
                </a:cxn>
                <a:cxn ang="0">
                  <a:pos x="T8" y="T9"/>
                </a:cxn>
                <a:cxn ang="0">
                  <a:pos x="T10" y="T11"/>
                </a:cxn>
                <a:cxn ang="0">
                  <a:pos x="T12" y="T13"/>
                </a:cxn>
              </a:cxnLst>
              <a:rect l="0" t="0" r="r" b="b"/>
              <a:pathLst>
                <a:path w="367" h="367">
                  <a:moveTo>
                    <a:pt x="168" y="199"/>
                  </a:moveTo>
                  <a:lnTo>
                    <a:pt x="168" y="199"/>
                  </a:lnTo>
                  <a:lnTo>
                    <a:pt x="0" y="156"/>
                  </a:lnTo>
                  <a:lnTo>
                    <a:pt x="367" y="0"/>
                  </a:lnTo>
                  <a:lnTo>
                    <a:pt x="211" y="367"/>
                  </a:lnTo>
                  <a:lnTo>
                    <a:pt x="168" y="199"/>
                  </a:lnTo>
                  <a:lnTo>
                    <a:pt x="168" y="199"/>
                  </a:lnTo>
                  <a:close/>
                </a:path>
              </a:pathLst>
            </a:custGeom>
            <a:solidFill>
              <a:srgbClr val="CED0D2"/>
            </a:solidFill>
            <a:ln>
              <a:noFill/>
            </a:ln>
          </p:spPr>
          <p:txBody>
            <a:bodyPr vert="horz" wrap="square" lIns="91440" tIns="45720" rIns="91440" bIns="45720" numCol="1" anchor="t" anchorCtr="0" compatLnSpc="1"/>
            <a:p>
              <a:endParaRPr lang="zh-CN" altLang="en-US"/>
            </a:p>
          </p:txBody>
        </p:sp>
      </p:grpSp>
      <p:grpSp>
        <p:nvGrpSpPr>
          <p:cNvPr id="106" name="组合 105"/>
          <p:cNvGrpSpPr/>
          <p:nvPr/>
        </p:nvGrpSpPr>
        <p:grpSpPr>
          <a:xfrm>
            <a:off x="8843010" y="4382135"/>
            <a:ext cx="2451100" cy="398780"/>
            <a:chOff x="13926" y="6901"/>
            <a:chExt cx="3860" cy="628"/>
          </a:xfrm>
        </p:grpSpPr>
        <p:grpSp>
          <p:nvGrpSpPr>
            <p:cNvPr id="96" name="组合 95"/>
            <p:cNvGrpSpPr/>
            <p:nvPr/>
          </p:nvGrpSpPr>
          <p:grpSpPr>
            <a:xfrm rot="0">
              <a:off x="13926" y="6932"/>
              <a:ext cx="3861" cy="590"/>
              <a:chOff x="-6080047" y="816412"/>
              <a:chExt cx="10522795" cy="1079492"/>
            </a:xfrm>
            <a:solidFill>
              <a:srgbClr val="CB1B3D"/>
            </a:solidFill>
            <a:effectLst/>
          </p:grpSpPr>
          <p:sp>
            <p:nvSpPr>
              <p:cNvPr id="97" name="矩形 96"/>
              <p:cNvSpPr/>
              <p:nvPr/>
            </p:nvSpPr>
            <p:spPr>
              <a:xfrm>
                <a:off x="-6080047" y="816412"/>
                <a:ext cx="10228189" cy="1079492"/>
              </a:xfrm>
              <a:prstGeom prst="rect">
                <a:avLst/>
              </a:prstGeom>
              <a:gradFill>
                <a:gsLst>
                  <a:gs pos="0">
                    <a:srgbClr val="1DBED0"/>
                  </a:gs>
                  <a:gs pos="100000">
                    <a:srgbClr val="00ACEE"/>
                  </a:gs>
                </a:gsLst>
                <a:lin ang="9000000" scaled="0"/>
              </a:gradFill>
              <a:ln>
                <a:noFill/>
              </a:ln>
              <a:effectLst/>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98" name="等腰三角形 97"/>
              <p:cNvSpPr/>
              <p:nvPr/>
            </p:nvSpPr>
            <p:spPr>
              <a:xfrm rot="5400000">
                <a:off x="4094940" y="1185259"/>
                <a:ext cx="400876" cy="294740"/>
              </a:xfrm>
              <a:prstGeom prst="triangle">
                <a:avLst/>
              </a:prstGeom>
              <a:solidFill>
                <a:srgbClr val="1DBED2"/>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sp>
          <p:nvSpPr>
            <p:cNvPr id="99" name="文本框 98"/>
            <p:cNvSpPr txBox="1"/>
            <p:nvPr/>
          </p:nvSpPr>
          <p:spPr>
            <a:xfrm>
              <a:off x="13959" y="6901"/>
              <a:ext cx="3804" cy="628"/>
            </a:xfrm>
            <a:prstGeom prst="rect">
              <a:avLst/>
            </a:prstGeom>
            <a:noFill/>
            <a:ln w="9525">
              <a:noFill/>
            </a:ln>
          </p:spPr>
          <p:txBody>
            <a:bodyPr wrap="square">
              <a:spAutoFit/>
            </a:bodyPr>
            <a:p>
              <a:pPr algn="ctr"/>
              <a:r>
                <a:rPr lang="zh-CN" altLang="en-US">
                  <a:solidFill>
                    <a:schemeClr val="bg1"/>
                  </a:solidFill>
                  <a:latin typeface="微软雅黑" panose="020B0503020204020204" pitchFamily="34" charset="-122"/>
                  <a:ea typeface="微软雅黑" panose="020B0503020204020204" pitchFamily="34" charset="-122"/>
                  <a:sym typeface="+mn-ea"/>
                </a:rPr>
                <a:t>同比增长</a:t>
              </a:r>
              <a:r>
                <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rPr>
                <a:t>14.3%</a:t>
              </a:r>
              <a:endPar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107" name="组合 106"/>
          <p:cNvGrpSpPr/>
          <p:nvPr/>
        </p:nvGrpSpPr>
        <p:grpSpPr>
          <a:xfrm>
            <a:off x="8843010" y="4975860"/>
            <a:ext cx="3152140" cy="401955"/>
            <a:chOff x="13926" y="7836"/>
            <a:chExt cx="4964" cy="633"/>
          </a:xfrm>
        </p:grpSpPr>
        <p:grpSp>
          <p:nvGrpSpPr>
            <p:cNvPr id="100" name="组合 99"/>
            <p:cNvGrpSpPr/>
            <p:nvPr/>
          </p:nvGrpSpPr>
          <p:grpSpPr>
            <a:xfrm rot="0">
              <a:off x="13926" y="7836"/>
              <a:ext cx="4965" cy="590"/>
              <a:chOff x="-6080047" y="816412"/>
              <a:chExt cx="10522795" cy="1079492"/>
            </a:xfrm>
            <a:solidFill>
              <a:srgbClr val="CB1B3D"/>
            </a:solidFill>
            <a:effectLst/>
          </p:grpSpPr>
          <p:sp>
            <p:nvSpPr>
              <p:cNvPr id="101" name="矩形 100"/>
              <p:cNvSpPr/>
              <p:nvPr/>
            </p:nvSpPr>
            <p:spPr>
              <a:xfrm>
                <a:off x="-6080047" y="816412"/>
                <a:ext cx="10228189" cy="1079492"/>
              </a:xfrm>
              <a:prstGeom prst="rect">
                <a:avLst/>
              </a:prstGeom>
              <a:gradFill>
                <a:gsLst>
                  <a:gs pos="0">
                    <a:srgbClr val="1DBED0"/>
                  </a:gs>
                  <a:gs pos="100000">
                    <a:srgbClr val="00ACEE"/>
                  </a:gs>
                </a:gsLst>
                <a:lin ang="9000000" scaled="0"/>
              </a:gradFill>
              <a:ln>
                <a:noFill/>
              </a:ln>
              <a:effectLst/>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102" name="等腰三角形 101"/>
              <p:cNvSpPr/>
              <p:nvPr/>
            </p:nvSpPr>
            <p:spPr>
              <a:xfrm rot="5400000">
                <a:off x="4094940" y="1185259"/>
                <a:ext cx="400876" cy="294740"/>
              </a:xfrm>
              <a:prstGeom prst="triangle">
                <a:avLst/>
              </a:prstGeom>
              <a:solidFill>
                <a:srgbClr val="1DBED2"/>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sp>
          <p:nvSpPr>
            <p:cNvPr id="103" name="文本框 102"/>
            <p:cNvSpPr txBox="1"/>
            <p:nvPr/>
          </p:nvSpPr>
          <p:spPr>
            <a:xfrm>
              <a:off x="14107" y="7841"/>
              <a:ext cx="4604" cy="628"/>
            </a:xfrm>
            <a:prstGeom prst="rect">
              <a:avLst/>
            </a:prstGeom>
            <a:noFill/>
            <a:ln w="9525">
              <a:noFill/>
            </a:ln>
          </p:spPr>
          <p:txBody>
            <a:bodyPr wrap="square">
              <a:spAutoFit/>
            </a:bodyPr>
            <a:p>
              <a:pPr algn="ctr"/>
              <a:r>
                <a:rPr lang="zh-CN" altLang="en-US">
                  <a:solidFill>
                    <a:schemeClr val="bg1"/>
                  </a:solidFill>
                  <a:ea typeface="微软雅黑" panose="020B0503020204020204" pitchFamily="34" charset="-122"/>
                  <a:sym typeface="+mn-ea"/>
                </a:rPr>
                <a:t>全国税收收入比重为</a:t>
              </a:r>
              <a:r>
                <a:rPr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rPr>
                <a:t>12.9%</a:t>
              </a:r>
              <a:endParaRPr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sp>
        <p:nvSpPr>
          <p:cNvPr id="71" name="TextBox 21"/>
          <p:cNvSpPr txBox="1"/>
          <p:nvPr/>
        </p:nvSpPr>
        <p:spPr>
          <a:xfrm>
            <a:off x="1179195" y="2038889"/>
            <a:ext cx="6699250" cy="1477010"/>
          </a:xfrm>
          <a:prstGeom prst="rect">
            <a:avLst/>
          </a:prstGeom>
          <a:noFill/>
        </p:spPr>
        <p:txBody>
          <a:bodyPr wrap="square" lIns="0" tIns="0" rIns="0" bIns="0" rtlCol="0">
            <a:spAutoFit/>
          </a:bodyPr>
          <a:lstStyle/>
          <a:p>
            <a:pPr algn="just">
              <a:lnSpc>
                <a:spcPct val="150000"/>
              </a:lnSpc>
            </a:pPr>
            <a:r>
              <a:rPr lang="en-US" altLang="zh-CN" b="1" dirty="0">
                <a:solidFill>
                  <a:srgbClr val="D9B44F"/>
                </a:solidFill>
                <a:latin typeface="微软雅黑" panose="020B0503020204020204" pitchFamily="34" charset="-122"/>
                <a:ea typeface="微软雅黑" panose="020B0503020204020204" pitchFamily="34" charset="-122"/>
              </a:rPr>
              <a:t>     </a:t>
            </a:r>
            <a:r>
              <a:rPr lang="en-US" altLang="zh-CN" b="1" dirty="0">
                <a:solidFill>
                  <a:srgbClr val="194E91"/>
                </a:solidFill>
                <a:latin typeface="微软雅黑" panose="020B0503020204020204" pitchFamily="34" charset="-122"/>
                <a:ea typeface="微软雅黑" panose="020B0503020204020204" pitchFamily="34" charset="-122"/>
              </a:rPr>
              <a:t> </a:t>
            </a:r>
            <a:r>
              <a:rPr lang="zh-CN" altLang="en-US" sz="2800" b="1" dirty="0">
                <a:solidFill>
                  <a:srgbClr val="194E91"/>
                </a:solidFill>
                <a:latin typeface="微软雅黑" panose="020B0503020204020204" pitchFamily="34" charset="-122"/>
                <a:ea typeface="微软雅黑" panose="020B0503020204020204" pitchFamily="34" charset="-122"/>
              </a:rPr>
              <a:t>建立开发区，</a:t>
            </a:r>
            <a:r>
              <a:rPr lang="zh-CN" altLang="en-US" b="1" dirty="0">
                <a:solidFill>
                  <a:schemeClr val="bg1">
                    <a:lumMod val="65000"/>
                  </a:schemeClr>
                </a:solidFill>
                <a:latin typeface="微软雅黑" panose="020B0503020204020204" pitchFamily="34" charset="-122"/>
                <a:ea typeface="微软雅黑" panose="020B0503020204020204" pitchFamily="34" charset="-122"/>
              </a:rPr>
              <a:t>是邓小平同志亲自倡导并积极推动下，党中央、国务院作出的重要决策，是我国推进对外开放的重大战略步骤，是中国特色社会主义建设的成功实践和重要组成部分。</a:t>
            </a:r>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8284310" y="1796777"/>
            <a:ext cx="2868685" cy="1730728"/>
          </a:xfrm>
          <a:prstGeom prst="roundRect">
            <a:avLst>
              <a:gd name="adj" fmla="val 10388"/>
            </a:avLst>
          </a:prstGeom>
          <a:blipFill dpi="0" rotWithShape="1">
            <a:blip r:embed="rId1" cstate="print">
              <a:extLst>
                <a:ext uri="{28A0092B-C50C-407E-A947-70E740481C1C}">
                  <a14:useLocalDpi xmlns:a14="http://schemas.microsoft.com/office/drawing/2010/main" val="0"/>
                </a:ext>
              </a:extLst>
            </a:blip>
            <a:srcRect/>
            <a:tile sx="51000" sy="51000"/>
          </a:blip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solidFill>
              <a:ea typeface="微软雅黑" panose="020B0503020204020204" pitchFamily="34" charset="-122"/>
            </a:endParaRPr>
          </a:p>
        </p:txBody>
      </p:sp>
      <p:grpSp>
        <p:nvGrpSpPr>
          <p:cNvPr id="88" name="组合 87"/>
          <p:cNvGrpSpPr/>
          <p:nvPr/>
        </p:nvGrpSpPr>
        <p:grpSpPr>
          <a:xfrm>
            <a:off x="624840" y="3947160"/>
            <a:ext cx="1687830" cy="1687830"/>
            <a:chOff x="4326" y="6216"/>
            <a:chExt cx="2658" cy="2658"/>
          </a:xfrm>
        </p:grpSpPr>
        <p:sp>
          <p:nvSpPr>
            <p:cNvPr id="6" name="椭圆 5"/>
            <p:cNvSpPr/>
            <p:nvPr/>
          </p:nvSpPr>
          <p:spPr>
            <a:xfrm>
              <a:off x="4326" y="6216"/>
              <a:ext cx="2658" cy="2658"/>
            </a:xfrm>
            <a:prstGeom prst="ellipse">
              <a:avLst/>
            </a:prstGeom>
            <a:solidFill>
              <a:schemeClr val="bg1"/>
            </a:solidFill>
            <a:ln>
              <a:noFill/>
            </a:ln>
            <a:effectLst>
              <a:outerShdw blurRad="63500" sx="102000" sy="102000" algn="ctr" rotWithShape="0">
                <a:schemeClr val="bg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906" y="7188"/>
              <a:ext cx="1498" cy="1210"/>
            </a:xfrm>
            <a:prstGeom prst="rect">
              <a:avLst/>
            </a:prstGeom>
            <a:noFill/>
          </p:spPr>
          <p:txBody>
            <a:bodyPr wrap="none" rtlCol="0" anchor="t">
              <a:spAutoFit/>
            </a:bodyPr>
            <a:p>
              <a:pPr algn="l"/>
              <a:r>
                <a:rPr lang="en-US" altLang="zh-CN" sz="4400" dirty="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14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家</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4661" y="6580"/>
              <a:ext cx="1988" cy="678"/>
            </a:xfrm>
            <a:prstGeom prst="rect">
              <a:avLst/>
            </a:prstGeom>
            <a:noFill/>
          </p:spPr>
          <p:txBody>
            <a:bodyPr wrap="square" lIns="0" tIns="0" rIns="0" bIns="0" rtlCol="0">
              <a:spAutoFit/>
            </a:bodyPr>
            <a:lstStyle>
              <a:defPPr>
                <a:defRPr lang="zh-CN"/>
              </a:defPPr>
              <a:lvl1pPr>
                <a:defRPr sz="2000" b="1">
                  <a:solidFill>
                    <a:srgbClr val="23B8BC"/>
                  </a:solidFill>
                  <a:latin typeface="+mn-ea"/>
                  <a:ea typeface="+mn-ea"/>
                </a:defRPr>
              </a:lvl1pPr>
            </a:lstStyle>
            <a:p>
              <a:pPr algn="ctr"/>
              <a:r>
                <a:rPr lang="en-US" altLang="zh-CN" sz="1400" b="0" dirty="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1984</a:t>
              </a:r>
              <a:r>
                <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年设立</a:t>
              </a:r>
              <a:endPar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第一批开发区</a:t>
              </a:r>
              <a:endPar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2" name="组合 81"/>
          <p:cNvGrpSpPr/>
          <p:nvPr/>
        </p:nvGrpSpPr>
        <p:grpSpPr>
          <a:xfrm rot="0">
            <a:off x="4288790" y="3782695"/>
            <a:ext cx="1849755" cy="1358900"/>
            <a:chOff x="6800820" y="1789589"/>
            <a:chExt cx="3497263" cy="2351088"/>
          </a:xfrm>
        </p:grpSpPr>
        <p:sp>
          <p:nvSpPr>
            <p:cNvPr id="83" name="Freeform 49"/>
            <p:cNvSpPr/>
            <p:nvPr/>
          </p:nvSpPr>
          <p:spPr bwMode="auto">
            <a:xfrm>
              <a:off x="6800820" y="1954689"/>
              <a:ext cx="3335338" cy="2185988"/>
            </a:xfrm>
            <a:custGeom>
              <a:avLst/>
              <a:gdLst>
                <a:gd name="T0" fmla="*/ 857 w 888"/>
                <a:gd name="T1" fmla="*/ 0 h 582"/>
                <a:gd name="T2" fmla="*/ 705 w 888"/>
                <a:gd name="T3" fmla="*/ 151 h 582"/>
                <a:gd name="T4" fmla="*/ 578 w 888"/>
                <a:gd name="T5" fmla="*/ 104 h 582"/>
                <a:gd name="T6" fmla="*/ 331 w 888"/>
                <a:gd name="T7" fmla="*/ 341 h 582"/>
                <a:gd name="T8" fmla="*/ 196 w 888"/>
                <a:gd name="T9" fmla="*/ 355 h 582"/>
                <a:gd name="T10" fmla="*/ 0 w 888"/>
                <a:gd name="T11" fmla="*/ 551 h 582"/>
                <a:gd name="T12" fmla="*/ 31 w 888"/>
                <a:gd name="T13" fmla="*/ 582 h 582"/>
                <a:gd name="T14" fmla="*/ 216 w 888"/>
                <a:gd name="T15" fmla="*/ 397 h 582"/>
                <a:gd name="T16" fmla="*/ 351 w 888"/>
                <a:gd name="T17" fmla="*/ 383 h 582"/>
                <a:gd name="T18" fmla="*/ 588 w 888"/>
                <a:gd name="T19" fmla="*/ 154 h 582"/>
                <a:gd name="T20" fmla="*/ 716 w 888"/>
                <a:gd name="T21" fmla="*/ 203 h 582"/>
                <a:gd name="T22" fmla="*/ 888 w 888"/>
                <a:gd name="T23" fmla="*/ 31 h 582"/>
                <a:gd name="T24" fmla="*/ 857 w 888"/>
                <a:gd name="T2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8" h="582">
                  <a:moveTo>
                    <a:pt x="857" y="0"/>
                  </a:moveTo>
                  <a:cubicBezTo>
                    <a:pt x="816" y="40"/>
                    <a:pt x="719" y="137"/>
                    <a:pt x="705" y="151"/>
                  </a:cubicBezTo>
                  <a:cubicBezTo>
                    <a:pt x="684" y="143"/>
                    <a:pt x="578" y="104"/>
                    <a:pt x="578" y="104"/>
                  </a:cubicBezTo>
                  <a:cubicBezTo>
                    <a:pt x="578" y="104"/>
                    <a:pt x="342" y="331"/>
                    <a:pt x="331" y="341"/>
                  </a:cubicBezTo>
                  <a:cubicBezTo>
                    <a:pt x="318" y="342"/>
                    <a:pt x="196" y="355"/>
                    <a:pt x="196" y="355"/>
                  </a:cubicBezTo>
                  <a:cubicBezTo>
                    <a:pt x="0" y="551"/>
                    <a:pt x="0" y="551"/>
                    <a:pt x="0" y="551"/>
                  </a:cubicBezTo>
                  <a:cubicBezTo>
                    <a:pt x="31" y="582"/>
                    <a:pt x="31" y="582"/>
                    <a:pt x="31" y="582"/>
                  </a:cubicBezTo>
                  <a:cubicBezTo>
                    <a:pt x="31" y="582"/>
                    <a:pt x="205" y="408"/>
                    <a:pt x="216" y="397"/>
                  </a:cubicBezTo>
                  <a:cubicBezTo>
                    <a:pt x="230" y="396"/>
                    <a:pt x="351" y="383"/>
                    <a:pt x="351" y="383"/>
                  </a:cubicBezTo>
                  <a:cubicBezTo>
                    <a:pt x="351" y="383"/>
                    <a:pt x="570" y="172"/>
                    <a:pt x="588" y="154"/>
                  </a:cubicBezTo>
                  <a:cubicBezTo>
                    <a:pt x="609" y="162"/>
                    <a:pt x="716" y="203"/>
                    <a:pt x="716" y="203"/>
                  </a:cubicBezTo>
                  <a:cubicBezTo>
                    <a:pt x="888" y="31"/>
                    <a:pt x="888" y="31"/>
                    <a:pt x="888" y="31"/>
                  </a:cubicBezTo>
                  <a:cubicBezTo>
                    <a:pt x="857" y="0"/>
                    <a:pt x="857" y="0"/>
                    <a:pt x="857" y="0"/>
                  </a:cubicBezTo>
                </a:path>
              </a:pathLst>
            </a:custGeom>
            <a:solidFill>
              <a:srgbClr val="85898F">
                <a:lumMod val="40000"/>
                <a:lumOff val="60000"/>
              </a:srgbClr>
            </a:solidFill>
            <a:ln>
              <a:noFill/>
            </a:ln>
          </p:spPr>
          <p:txBody>
            <a:bodyPr vert="horz" wrap="square" lIns="91440" tIns="45720" rIns="91440" bIns="45720" numCol="1" anchor="t" anchorCtr="0" compatLnSpc="1"/>
            <a:p>
              <a:endParaRPr lang="zh-CN" altLang="en-US"/>
            </a:p>
          </p:txBody>
        </p:sp>
        <p:sp>
          <p:nvSpPr>
            <p:cNvPr id="84" name="Freeform 50"/>
            <p:cNvSpPr/>
            <p:nvPr/>
          </p:nvSpPr>
          <p:spPr bwMode="auto">
            <a:xfrm>
              <a:off x="9715470" y="1789589"/>
              <a:ext cx="582613" cy="582613"/>
            </a:xfrm>
            <a:custGeom>
              <a:avLst/>
              <a:gdLst>
                <a:gd name="T0" fmla="*/ 168 w 367"/>
                <a:gd name="T1" fmla="*/ 199 h 367"/>
                <a:gd name="T2" fmla="*/ 168 w 367"/>
                <a:gd name="T3" fmla="*/ 199 h 367"/>
                <a:gd name="T4" fmla="*/ 0 w 367"/>
                <a:gd name="T5" fmla="*/ 156 h 367"/>
                <a:gd name="T6" fmla="*/ 367 w 367"/>
                <a:gd name="T7" fmla="*/ 0 h 367"/>
                <a:gd name="T8" fmla="*/ 211 w 367"/>
                <a:gd name="T9" fmla="*/ 367 h 367"/>
                <a:gd name="T10" fmla="*/ 168 w 367"/>
                <a:gd name="T11" fmla="*/ 199 h 367"/>
                <a:gd name="T12" fmla="*/ 168 w 367"/>
                <a:gd name="T13" fmla="*/ 199 h 367"/>
              </a:gdLst>
              <a:ahLst/>
              <a:cxnLst>
                <a:cxn ang="0">
                  <a:pos x="T0" y="T1"/>
                </a:cxn>
                <a:cxn ang="0">
                  <a:pos x="T2" y="T3"/>
                </a:cxn>
                <a:cxn ang="0">
                  <a:pos x="T4" y="T5"/>
                </a:cxn>
                <a:cxn ang="0">
                  <a:pos x="T6" y="T7"/>
                </a:cxn>
                <a:cxn ang="0">
                  <a:pos x="T8" y="T9"/>
                </a:cxn>
                <a:cxn ang="0">
                  <a:pos x="T10" y="T11"/>
                </a:cxn>
                <a:cxn ang="0">
                  <a:pos x="T12" y="T13"/>
                </a:cxn>
              </a:cxnLst>
              <a:rect l="0" t="0" r="r" b="b"/>
              <a:pathLst>
                <a:path w="367" h="367">
                  <a:moveTo>
                    <a:pt x="168" y="199"/>
                  </a:moveTo>
                  <a:lnTo>
                    <a:pt x="168" y="199"/>
                  </a:lnTo>
                  <a:lnTo>
                    <a:pt x="0" y="156"/>
                  </a:lnTo>
                  <a:lnTo>
                    <a:pt x="367" y="0"/>
                  </a:lnTo>
                  <a:lnTo>
                    <a:pt x="211" y="367"/>
                  </a:lnTo>
                  <a:lnTo>
                    <a:pt x="168" y="199"/>
                  </a:lnTo>
                  <a:lnTo>
                    <a:pt x="168" y="199"/>
                  </a:lnTo>
                  <a:close/>
                </a:path>
              </a:pathLst>
            </a:custGeom>
            <a:solidFill>
              <a:srgbClr val="CED0D2"/>
            </a:solidFill>
            <a:ln>
              <a:noFill/>
            </a:ln>
          </p:spPr>
          <p:txBody>
            <a:bodyPr vert="horz" wrap="square" lIns="91440" tIns="45720" rIns="91440" bIns="45720" numCol="1" anchor="t" anchorCtr="0" compatLnSpc="1"/>
            <a:p>
              <a:endParaRPr lang="zh-CN" altLang="en-US"/>
            </a:p>
          </p:txBody>
        </p:sp>
      </p:grpSp>
      <p:grpSp>
        <p:nvGrpSpPr>
          <p:cNvPr id="104" name="组合 103"/>
          <p:cNvGrpSpPr/>
          <p:nvPr/>
        </p:nvGrpSpPr>
        <p:grpSpPr>
          <a:xfrm>
            <a:off x="4133215" y="4346575"/>
            <a:ext cx="2451100" cy="398780"/>
            <a:chOff x="6509" y="6845"/>
            <a:chExt cx="3860" cy="628"/>
          </a:xfrm>
        </p:grpSpPr>
        <p:grpSp>
          <p:nvGrpSpPr>
            <p:cNvPr id="73" name="组合 72"/>
            <p:cNvGrpSpPr/>
            <p:nvPr/>
          </p:nvGrpSpPr>
          <p:grpSpPr>
            <a:xfrm rot="0">
              <a:off x="6509" y="6876"/>
              <a:ext cx="3861" cy="590"/>
              <a:chOff x="-6080047" y="816412"/>
              <a:chExt cx="10522795" cy="1079492"/>
            </a:xfrm>
            <a:solidFill>
              <a:srgbClr val="CB1B3D"/>
            </a:solidFill>
            <a:effectLst/>
          </p:grpSpPr>
          <p:sp>
            <p:nvSpPr>
              <p:cNvPr id="74" name="矩形 73"/>
              <p:cNvSpPr/>
              <p:nvPr/>
            </p:nvSpPr>
            <p:spPr>
              <a:xfrm>
                <a:off x="-6080047" y="816412"/>
                <a:ext cx="10228189" cy="1079492"/>
              </a:xfrm>
              <a:prstGeom prst="rect">
                <a:avLst/>
              </a:prstGeom>
              <a:gradFill>
                <a:gsLst>
                  <a:gs pos="0">
                    <a:srgbClr val="1DBED0"/>
                  </a:gs>
                  <a:gs pos="100000">
                    <a:srgbClr val="00ACEE"/>
                  </a:gs>
                </a:gsLst>
                <a:lin ang="9000000" scaled="0"/>
              </a:gradFill>
              <a:ln>
                <a:noFill/>
              </a:ln>
              <a:effectLst/>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75" name="等腰三角形 74"/>
              <p:cNvSpPr/>
              <p:nvPr/>
            </p:nvSpPr>
            <p:spPr>
              <a:xfrm rot="5400000">
                <a:off x="4094940" y="1185259"/>
                <a:ext cx="400876" cy="294740"/>
              </a:xfrm>
              <a:prstGeom prst="triangle">
                <a:avLst/>
              </a:prstGeom>
              <a:solidFill>
                <a:srgbClr val="1DBED2"/>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sp>
          <p:nvSpPr>
            <p:cNvPr id="76" name="文本框 75"/>
            <p:cNvSpPr txBox="1"/>
            <p:nvPr/>
          </p:nvSpPr>
          <p:spPr>
            <a:xfrm>
              <a:off x="6542" y="6845"/>
              <a:ext cx="3804" cy="628"/>
            </a:xfrm>
            <a:prstGeom prst="rect">
              <a:avLst/>
            </a:prstGeom>
            <a:noFill/>
            <a:ln w="9525">
              <a:noFill/>
            </a:ln>
          </p:spPr>
          <p:txBody>
            <a:bodyPr wrap="square">
              <a:spAutoFit/>
            </a:bodyPr>
            <a:p>
              <a:pPr algn="ctr"/>
              <a:r>
                <a:rPr lang="zh-CN" altLang="en-US">
                  <a:solidFill>
                    <a:schemeClr val="bg1"/>
                  </a:solidFill>
                  <a:latin typeface="微软雅黑" panose="020B0503020204020204" pitchFamily="34" charset="-122"/>
                  <a:ea typeface="微软雅黑" panose="020B0503020204020204" pitchFamily="34" charset="-122"/>
                  <a:sym typeface="+mn-ea"/>
                </a:rPr>
                <a:t>同比增长</a:t>
              </a:r>
              <a:r>
                <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rPr>
                <a:t>12.1%</a:t>
              </a:r>
              <a:endPar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90" name="组合 89"/>
          <p:cNvGrpSpPr/>
          <p:nvPr/>
        </p:nvGrpSpPr>
        <p:grpSpPr>
          <a:xfrm>
            <a:off x="7435215" y="3947160"/>
            <a:ext cx="1687830" cy="1687830"/>
            <a:chOff x="11007" y="7855"/>
            <a:chExt cx="2658" cy="2658"/>
          </a:xfrm>
        </p:grpSpPr>
        <p:sp>
          <p:nvSpPr>
            <p:cNvPr id="13" name="椭圆 12"/>
            <p:cNvSpPr/>
            <p:nvPr/>
          </p:nvSpPr>
          <p:spPr>
            <a:xfrm>
              <a:off x="11007" y="7855"/>
              <a:ext cx="2658" cy="2658"/>
            </a:xfrm>
            <a:prstGeom prst="ellipse">
              <a:avLst/>
            </a:prstGeom>
            <a:solidFill>
              <a:schemeClr val="bg1"/>
            </a:solidFill>
            <a:ln>
              <a:noFill/>
            </a:ln>
            <a:effectLst>
              <a:outerShdw blurRad="63500" sx="102000" sy="102000" algn="ctr" rotWithShape="0">
                <a:schemeClr val="bg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1312" y="8827"/>
              <a:ext cx="2049" cy="1210"/>
            </a:xfrm>
            <a:prstGeom prst="rect">
              <a:avLst/>
            </a:prstGeom>
            <a:noFill/>
          </p:spPr>
          <p:txBody>
            <a:bodyPr wrap="none" rtlCol="0" anchor="t">
              <a:spAutoFit/>
            </a:bodyPr>
            <a:p>
              <a:pPr algn="l"/>
              <a:r>
                <a:rPr lang="en-US" altLang="zh-CN" sz="4400" dirty="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2.2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万亿</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11342" y="8417"/>
              <a:ext cx="1988" cy="339"/>
            </a:xfrm>
            <a:prstGeom prst="rect">
              <a:avLst/>
            </a:prstGeom>
            <a:noFill/>
          </p:spPr>
          <p:txBody>
            <a:bodyPr wrap="square" lIns="0" tIns="0" rIns="0" bIns="0" rtlCol="0">
              <a:spAutoFit/>
            </a:bodyPr>
            <a:lstStyle>
              <a:defPPr>
                <a:defRPr lang="zh-CN"/>
              </a:defPPr>
              <a:lvl1pPr>
                <a:defRPr sz="2000" b="1">
                  <a:solidFill>
                    <a:srgbClr val="23B8BC"/>
                  </a:solidFill>
                  <a:latin typeface="+mn-ea"/>
                  <a:ea typeface="+mn-ea"/>
                </a:defRPr>
              </a:lvl1pPr>
            </a:lstStyle>
            <a:p>
              <a:pPr algn="ctr"/>
              <a:r>
                <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税收收入</a:t>
              </a:r>
              <a:endPar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5" name="组合 104"/>
          <p:cNvGrpSpPr/>
          <p:nvPr/>
        </p:nvGrpSpPr>
        <p:grpSpPr>
          <a:xfrm>
            <a:off x="4133215" y="4940300"/>
            <a:ext cx="3152140" cy="401955"/>
            <a:chOff x="6509" y="7780"/>
            <a:chExt cx="4964" cy="633"/>
          </a:xfrm>
        </p:grpSpPr>
        <p:grpSp>
          <p:nvGrpSpPr>
            <p:cNvPr id="78" name="组合 77"/>
            <p:cNvGrpSpPr/>
            <p:nvPr/>
          </p:nvGrpSpPr>
          <p:grpSpPr>
            <a:xfrm rot="0">
              <a:off x="6509" y="7780"/>
              <a:ext cx="4965" cy="590"/>
              <a:chOff x="-6080047" y="816412"/>
              <a:chExt cx="10522795" cy="1079492"/>
            </a:xfrm>
            <a:solidFill>
              <a:srgbClr val="CB1B3D"/>
            </a:solidFill>
            <a:effectLst/>
          </p:grpSpPr>
          <p:sp>
            <p:nvSpPr>
              <p:cNvPr id="79" name="矩形 78"/>
              <p:cNvSpPr/>
              <p:nvPr/>
            </p:nvSpPr>
            <p:spPr>
              <a:xfrm>
                <a:off x="-6080047" y="816412"/>
                <a:ext cx="10228189" cy="1079492"/>
              </a:xfrm>
              <a:prstGeom prst="rect">
                <a:avLst/>
              </a:prstGeom>
              <a:gradFill>
                <a:gsLst>
                  <a:gs pos="0">
                    <a:srgbClr val="1DBED0"/>
                  </a:gs>
                  <a:gs pos="100000">
                    <a:srgbClr val="00ACEE"/>
                  </a:gs>
                </a:gsLst>
                <a:lin ang="9000000" scaled="0"/>
              </a:gradFill>
              <a:ln>
                <a:noFill/>
              </a:ln>
              <a:effectLst/>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80" name="等腰三角形 79"/>
              <p:cNvSpPr/>
              <p:nvPr/>
            </p:nvSpPr>
            <p:spPr>
              <a:xfrm rot="5400000">
                <a:off x="4094940" y="1185259"/>
                <a:ext cx="400876" cy="294740"/>
              </a:xfrm>
              <a:prstGeom prst="triangle">
                <a:avLst/>
              </a:prstGeom>
              <a:solidFill>
                <a:srgbClr val="1DBED2"/>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sp>
          <p:nvSpPr>
            <p:cNvPr id="87" name="文本框 86"/>
            <p:cNvSpPr txBox="1"/>
            <p:nvPr/>
          </p:nvSpPr>
          <p:spPr>
            <a:xfrm>
              <a:off x="6690" y="7785"/>
              <a:ext cx="4604" cy="628"/>
            </a:xfrm>
            <a:prstGeom prst="rect">
              <a:avLst/>
            </a:prstGeom>
            <a:noFill/>
            <a:ln w="9525">
              <a:noFill/>
            </a:ln>
          </p:spPr>
          <p:txBody>
            <a:bodyPr wrap="square">
              <a:spAutoFit/>
            </a:bodyPr>
            <a:p>
              <a:pPr algn="ctr"/>
              <a:r>
                <a:rPr lang="zh-CN" altLang="en-US">
                  <a:solidFill>
                    <a:schemeClr val="bg1"/>
                  </a:solidFill>
                  <a:ea typeface="微软雅黑" panose="020B0503020204020204" pitchFamily="34" charset="-122"/>
                  <a:sym typeface="+mn-ea"/>
                </a:rPr>
                <a:t>全国财政收入比重为</a:t>
              </a:r>
              <a:r>
                <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rPr>
                <a:t>12.</a:t>
              </a:r>
              <a:r>
                <a:rPr lang="en-US" altLang="zh-CN"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rPr>
                <a:t>5</a:t>
              </a:r>
              <a:r>
                <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rPr>
                <a:t>%</a:t>
              </a:r>
              <a:endParaRPr lang="zh-CN" altLang="en-US" sz="2000">
                <a:solidFill>
                  <a:schemeClr val="bg1"/>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109" name="组合 108"/>
          <p:cNvGrpSpPr/>
          <p:nvPr/>
        </p:nvGrpSpPr>
        <p:grpSpPr>
          <a:xfrm>
            <a:off x="2639695" y="3947160"/>
            <a:ext cx="1687830" cy="1687830"/>
            <a:chOff x="4157" y="6216"/>
            <a:chExt cx="2658" cy="2658"/>
          </a:xfrm>
        </p:grpSpPr>
        <p:sp>
          <p:nvSpPr>
            <p:cNvPr id="17" name="椭圆 16"/>
            <p:cNvSpPr/>
            <p:nvPr/>
          </p:nvSpPr>
          <p:spPr>
            <a:xfrm>
              <a:off x="4157" y="6216"/>
              <a:ext cx="2658" cy="2658"/>
            </a:xfrm>
            <a:prstGeom prst="ellipse">
              <a:avLst/>
            </a:prstGeom>
            <a:solidFill>
              <a:schemeClr val="bg1"/>
            </a:solidFill>
            <a:ln>
              <a:noFill/>
            </a:ln>
            <a:effectLst>
              <a:outerShdw blurRad="63500" sx="102000" sy="102000" algn="ctr" rotWithShape="0">
                <a:schemeClr val="bg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4447" y="7188"/>
              <a:ext cx="2079" cy="1210"/>
            </a:xfrm>
            <a:prstGeom prst="rect">
              <a:avLst/>
            </a:prstGeom>
            <a:noFill/>
          </p:spPr>
          <p:txBody>
            <a:bodyPr wrap="none" rtlCol="0" anchor="t">
              <a:spAutoFit/>
            </a:bodyPr>
            <a:p>
              <a:pPr algn="l"/>
              <a:r>
                <a:rPr lang="en-US" altLang="zh-CN" sz="4400" dirty="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2.5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万亿</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文本框 18"/>
            <p:cNvSpPr txBox="1"/>
            <p:nvPr/>
          </p:nvSpPr>
          <p:spPr>
            <a:xfrm>
              <a:off x="4492" y="6536"/>
              <a:ext cx="1988" cy="678"/>
            </a:xfrm>
            <a:prstGeom prst="rect">
              <a:avLst/>
            </a:prstGeom>
            <a:noFill/>
          </p:spPr>
          <p:txBody>
            <a:bodyPr wrap="square" lIns="0" tIns="0" rIns="0" bIns="0" rtlCol="0">
              <a:spAutoFit/>
            </a:bodyPr>
            <a:lstStyle>
              <a:defPPr>
                <a:defRPr lang="zh-CN"/>
              </a:defPPr>
              <a:lvl1pPr>
                <a:defRPr sz="2000" b="1">
                  <a:solidFill>
                    <a:srgbClr val="23B8BC"/>
                  </a:solidFill>
                  <a:latin typeface="+mn-ea"/>
                  <a:ea typeface="+mn-ea"/>
                </a:defRPr>
              </a:lvl1pPr>
            </a:lstStyle>
            <a:p>
              <a:pPr algn="ctr"/>
              <a:r>
                <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230家国家级</a:t>
              </a:r>
              <a:endPar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经开区财政收入</a:t>
              </a:r>
              <a:endParaRPr lang="zh-CN" altLang="en-US" sz="1400" b="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20" name="组合 119"/>
          <p:cNvGrpSpPr/>
          <p:nvPr/>
        </p:nvGrpSpPr>
        <p:grpSpPr>
          <a:xfrm>
            <a:off x="2353628" y="5819775"/>
            <a:ext cx="7484745" cy="583565"/>
            <a:chOff x="715" y="4989"/>
            <a:chExt cx="11787" cy="919"/>
          </a:xfrm>
        </p:grpSpPr>
        <p:sp>
          <p:nvSpPr>
            <p:cNvPr id="116" name="文本框 115"/>
            <p:cNvSpPr txBox="1"/>
            <p:nvPr/>
          </p:nvSpPr>
          <p:spPr>
            <a:xfrm>
              <a:off x="1974" y="4989"/>
              <a:ext cx="10528" cy="919"/>
            </a:xfrm>
            <a:prstGeom prst="rect">
              <a:avLst/>
            </a:prstGeom>
            <a:noFill/>
          </p:spPr>
          <p:txBody>
            <a:bodyPr wrap="none" rtlCol="0" anchor="t">
              <a:spAutoFit/>
            </a:bodyPr>
            <a:p>
              <a:pPr indent="0" algn="ctr"/>
              <a:r>
                <a:rPr lang="zh-CN" sz="3200" b="1">
                  <a:solidFill>
                    <a:srgbClr val="002060"/>
                  </a:solidFill>
                  <a:latin typeface="微软雅黑" panose="020B0503020204020204" pitchFamily="34" charset="-122"/>
                  <a:ea typeface="微软雅黑" panose="020B0503020204020204" pitchFamily="34" charset="-122"/>
                  <a:sym typeface="+mn-ea"/>
                </a:rPr>
                <a:t>已经成为我国经济发展的主要增长极</a:t>
              </a:r>
              <a:endParaRPr lang="zh-CN" altLang="en-US" sz="3200" b="1">
                <a:solidFill>
                  <a:srgbClr val="002060"/>
                </a:solidFill>
                <a:latin typeface="微软雅黑" panose="020B0503020204020204" pitchFamily="34" charset="-122"/>
                <a:ea typeface="微软雅黑" panose="020B0503020204020204" pitchFamily="34" charset="-122"/>
                <a:sym typeface="+mn-ea"/>
              </a:endParaRPr>
            </a:p>
          </p:txBody>
        </p:sp>
        <p:sp>
          <p:nvSpPr>
            <p:cNvPr id="119" name="graph_122064"/>
            <p:cNvSpPr/>
            <p:nvPr/>
          </p:nvSpPr>
          <p:spPr>
            <a:xfrm>
              <a:off x="715" y="5170"/>
              <a:ext cx="960" cy="527"/>
            </a:xfrm>
            <a:custGeom>
              <a:avLst/>
              <a:gdLst>
                <a:gd name="T0" fmla="*/ 5533 w 6067"/>
                <a:gd name="T1" fmla="*/ 0 h 3333"/>
                <a:gd name="T2" fmla="*/ 5000 w 6067"/>
                <a:gd name="T3" fmla="*/ 533 h 3333"/>
                <a:gd name="T4" fmla="*/ 5042 w 6067"/>
                <a:gd name="T5" fmla="*/ 741 h 3333"/>
                <a:gd name="T6" fmla="*/ 3925 w 6067"/>
                <a:gd name="T7" fmla="*/ 1859 h 3333"/>
                <a:gd name="T8" fmla="*/ 3717 w 6067"/>
                <a:gd name="T9" fmla="*/ 1816 h 3333"/>
                <a:gd name="T10" fmla="*/ 3508 w 6067"/>
                <a:gd name="T11" fmla="*/ 1859 h 3333"/>
                <a:gd name="T12" fmla="*/ 2841 w 6067"/>
                <a:gd name="T13" fmla="*/ 1191 h 3333"/>
                <a:gd name="T14" fmla="*/ 2883 w 6067"/>
                <a:gd name="T15" fmla="*/ 983 h 3333"/>
                <a:gd name="T16" fmla="*/ 2350 w 6067"/>
                <a:gd name="T17" fmla="*/ 450 h 3333"/>
                <a:gd name="T18" fmla="*/ 1817 w 6067"/>
                <a:gd name="T19" fmla="*/ 983 h 3333"/>
                <a:gd name="T20" fmla="*/ 1859 w 6067"/>
                <a:gd name="T21" fmla="*/ 1191 h 3333"/>
                <a:gd name="T22" fmla="*/ 742 w 6067"/>
                <a:gd name="T23" fmla="*/ 2308 h 3333"/>
                <a:gd name="T24" fmla="*/ 533 w 6067"/>
                <a:gd name="T25" fmla="*/ 2266 h 3333"/>
                <a:gd name="T26" fmla="*/ 0 w 6067"/>
                <a:gd name="T27" fmla="*/ 2800 h 3333"/>
                <a:gd name="T28" fmla="*/ 533 w 6067"/>
                <a:gd name="T29" fmla="*/ 3333 h 3333"/>
                <a:gd name="T30" fmla="*/ 1067 w 6067"/>
                <a:gd name="T31" fmla="*/ 2800 h 3333"/>
                <a:gd name="T32" fmla="*/ 1024 w 6067"/>
                <a:gd name="T33" fmla="*/ 2591 h 3333"/>
                <a:gd name="T34" fmla="*/ 2142 w 6067"/>
                <a:gd name="T35" fmla="*/ 1474 h 3333"/>
                <a:gd name="T36" fmla="*/ 2350 w 6067"/>
                <a:gd name="T37" fmla="*/ 1516 h 3333"/>
                <a:gd name="T38" fmla="*/ 2558 w 6067"/>
                <a:gd name="T39" fmla="*/ 1474 h 3333"/>
                <a:gd name="T40" fmla="*/ 3226 w 6067"/>
                <a:gd name="T41" fmla="*/ 2141 h 3333"/>
                <a:gd name="T42" fmla="*/ 3183 w 6067"/>
                <a:gd name="T43" fmla="*/ 2350 h 3333"/>
                <a:gd name="T44" fmla="*/ 3717 w 6067"/>
                <a:gd name="T45" fmla="*/ 2883 h 3333"/>
                <a:gd name="T46" fmla="*/ 4250 w 6067"/>
                <a:gd name="T47" fmla="*/ 2350 h 3333"/>
                <a:gd name="T48" fmla="*/ 4208 w 6067"/>
                <a:gd name="T49" fmla="*/ 2141 h 3333"/>
                <a:gd name="T50" fmla="*/ 5325 w 6067"/>
                <a:gd name="T51" fmla="*/ 1024 h 3333"/>
                <a:gd name="T52" fmla="*/ 5533 w 6067"/>
                <a:gd name="T53" fmla="*/ 1066 h 3333"/>
                <a:gd name="T54" fmla="*/ 6067 w 6067"/>
                <a:gd name="T55" fmla="*/ 533 h 3333"/>
                <a:gd name="T56" fmla="*/ 5533 w 6067"/>
                <a:gd name="T57" fmla="*/ 0 h 3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67" h="3333">
                  <a:moveTo>
                    <a:pt x="5533" y="0"/>
                  </a:moveTo>
                  <a:cubicBezTo>
                    <a:pt x="5239" y="0"/>
                    <a:pt x="5000" y="239"/>
                    <a:pt x="5000" y="533"/>
                  </a:cubicBezTo>
                  <a:cubicBezTo>
                    <a:pt x="5000" y="607"/>
                    <a:pt x="5015" y="677"/>
                    <a:pt x="5042" y="741"/>
                  </a:cubicBezTo>
                  <a:lnTo>
                    <a:pt x="3925" y="1859"/>
                  </a:lnTo>
                  <a:cubicBezTo>
                    <a:pt x="3861" y="1831"/>
                    <a:pt x="3791" y="1816"/>
                    <a:pt x="3717" y="1816"/>
                  </a:cubicBezTo>
                  <a:cubicBezTo>
                    <a:pt x="3643" y="1816"/>
                    <a:pt x="3572" y="1831"/>
                    <a:pt x="3508" y="1859"/>
                  </a:cubicBezTo>
                  <a:lnTo>
                    <a:pt x="2841" y="1191"/>
                  </a:lnTo>
                  <a:cubicBezTo>
                    <a:pt x="2868" y="1127"/>
                    <a:pt x="2883" y="1057"/>
                    <a:pt x="2883" y="983"/>
                  </a:cubicBezTo>
                  <a:cubicBezTo>
                    <a:pt x="2883" y="688"/>
                    <a:pt x="2644" y="450"/>
                    <a:pt x="2350" y="450"/>
                  </a:cubicBezTo>
                  <a:cubicBezTo>
                    <a:pt x="2055" y="450"/>
                    <a:pt x="1817" y="688"/>
                    <a:pt x="1817" y="983"/>
                  </a:cubicBezTo>
                  <a:cubicBezTo>
                    <a:pt x="1817" y="1057"/>
                    <a:pt x="1832" y="1127"/>
                    <a:pt x="1859" y="1191"/>
                  </a:cubicBezTo>
                  <a:lnTo>
                    <a:pt x="742" y="2308"/>
                  </a:lnTo>
                  <a:cubicBezTo>
                    <a:pt x="678" y="2281"/>
                    <a:pt x="607" y="2266"/>
                    <a:pt x="533" y="2266"/>
                  </a:cubicBezTo>
                  <a:cubicBezTo>
                    <a:pt x="239" y="2266"/>
                    <a:pt x="0" y="2505"/>
                    <a:pt x="0" y="2800"/>
                  </a:cubicBezTo>
                  <a:cubicBezTo>
                    <a:pt x="0" y="3094"/>
                    <a:pt x="239" y="3333"/>
                    <a:pt x="533" y="3333"/>
                  </a:cubicBezTo>
                  <a:cubicBezTo>
                    <a:pt x="828" y="3333"/>
                    <a:pt x="1067" y="3094"/>
                    <a:pt x="1067" y="2800"/>
                  </a:cubicBezTo>
                  <a:cubicBezTo>
                    <a:pt x="1067" y="2726"/>
                    <a:pt x="1052" y="2655"/>
                    <a:pt x="1024" y="2591"/>
                  </a:cubicBezTo>
                  <a:lnTo>
                    <a:pt x="2142" y="1474"/>
                  </a:lnTo>
                  <a:cubicBezTo>
                    <a:pt x="2206" y="1501"/>
                    <a:pt x="2276" y="1516"/>
                    <a:pt x="2350" y="1516"/>
                  </a:cubicBezTo>
                  <a:cubicBezTo>
                    <a:pt x="2424" y="1516"/>
                    <a:pt x="2494" y="1501"/>
                    <a:pt x="2558" y="1474"/>
                  </a:cubicBezTo>
                  <a:lnTo>
                    <a:pt x="3226" y="2141"/>
                  </a:lnTo>
                  <a:cubicBezTo>
                    <a:pt x="3198" y="2205"/>
                    <a:pt x="3183" y="2276"/>
                    <a:pt x="3183" y="2350"/>
                  </a:cubicBezTo>
                  <a:cubicBezTo>
                    <a:pt x="3183" y="2644"/>
                    <a:pt x="3422" y="2883"/>
                    <a:pt x="3717" y="2883"/>
                  </a:cubicBezTo>
                  <a:cubicBezTo>
                    <a:pt x="4011" y="2883"/>
                    <a:pt x="4250" y="2644"/>
                    <a:pt x="4250" y="2350"/>
                  </a:cubicBezTo>
                  <a:cubicBezTo>
                    <a:pt x="4250" y="2276"/>
                    <a:pt x="4235" y="2205"/>
                    <a:pt x="4208" y="2141"/>
                  </a:cubicBezTo>
                  <a:lnTo>
                    <a:pt x="5325" y="1024"/>
                  </a:lnTo>
                  <a:cubicBezTo>
                    <a:pt x="5389" y="1051"/>
                    <a:pt x="5459" y="1066"/>
                    <a:pt x="5533" y="1066"/>
                  </a:cubicBezTo>
                  <a:cubicBezTo>
                    <a:pt x="5828" y="1066"/>
                    <a:pt x="6067" y="828"/>
                    <a:pt x="6067" y="533"/>
                  </a:cubicBezTo>
                  <a:cubicBezTo>
                    <a:pt x="6067" y="239"/>
                    <a:pt x="5828" y="0"/>
                    <a:pt x="5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600"/>
            </a:p>
          </p:txBody>
        </p:sp>
      </p:grpSp>
      <p:sp>
        <p:nvSpPr>
          <p:cNvPr id="123" name="open-book_283459"/>
          <p:cNvSpPr/>
          <p:nvPr/>
        </p:nvSpPr>
        <p:spPr>
          <a:xfrm>
            <a:off x="910590" y="243523"/>
            <a:ext cx="855345" cy="594360"/>
          </a:xfrm>
          <a:custGeom>
            <a:avLst/>
            <a:gdLst>
              <a:gd name="connsiteX0" fmla="*/ 363813 w 607639"/>
              <a:gd name="connsiteY0" fmla="*/ 263915 h 421840"/>
              <a:gd name="connsiteX1" fmla="*/ 421581 w 607639"/>
              <a:gd name="connsiteY1" fmla="*/ 263915 h 421840"/>
              <a:gd name="connsiteX2" fmla="*/ 434754 w 607639"/>
              <a:gd name="connsiteY2" fmla="*/ 277155 h 421840"/>
              <a:gd name="connsiteX3" fmla="*/ 421581 w 607639"/>
              <a:gd name="connsiteY3" fmla="*/ 290306 h 421840"/>
              <a:gd name="connsiteX4" fmla="*/ 363813 w 607639"/>
              <a:gd name="connsiteY4" fmla="*/ 290306 h 421840"/>
              <a:gd name="connsiteX5" fmla="*/ 350640 w 607639"/>
              <a:gd name="connsiteY5" fmla="*/ 277155 h 421840"/>
              <a:gd name="connsiteX6" fmla="*/ 363813 w 607639"/>
              <a:gd name="connsiteY6" fmla="*/ 263915 h 421840"/>
              <a:gd name="connsiteX7" fmla="*/ 128261 w 607639"/>
              <a:gd name="connsiteY7" fmla="*/ 263915 h 421840"/>
              <a:gd name="connsiteX8" fmla="*/ 243760 w 607639"/>
              <a:gd name="connsiteY8" fmla="*/ 263915 h 421840"/>
              <a:gd name="connsiteX9" fmla="*/ 256929 w 607639"/>
              <a:gd name="connsiteY9" fmla="*/ 277155 h 421840"/>
              <a:gd name="connsiteX10" fmla="*/ 243760 w 607639"/>
              <a:gd name="connsiteY10" fmla="*/ 290306 h 421840"/>
              <a:gd name="connsiteX11" fmla="*/ 128261 w 607639"/>
              <a:gd name="connsiteY11" fmla="*/ 290306 h 421840"/>
              <a:gd name="connsiteX12" fmla="*/ 115092 w 607639"/>
              <a:gd name="connsiteY12" fmla="*/ 277155 h 421840"/>
              <a:gd name="connsiteX13" fmla="*/ 128261 w 607639"/>
              <a:gd name="connsiteY13" fmla="*/ 263915 h 421840"/>
              <a:gd name="connsiteX14" fmla="*/ 363816 w 607639"/>
              <a:gd name="connsiteY14" fmla="*/ 169851 h 421840"/>
              <a:gd name="connsiteX15" fmla="*/ 479282 w 607639"/>
              <a:gd name="connsiteY15" fmla="*/ 169851 h 421840"/>
              <a:gd name="connsiteX16" fmla="*/ 492547 w 607639"/>
              <a:gd name="connsiteY16" fmla="*/ 182976 h 421840"/>
              <a:gd name="connsiteX17" fmla="*/ 479282 w 607639"/>
              <a:gd name="connsiteY17" fmla="*/ 196101 h 421840"/>
              <a:gd name="connsiteX18" fmla="*/ 363816 w 607639"/>
              <a:gd name="connsiteY18" fmla="*/ 196101 h 421840"/>
              <a:gd name="connsiteX19" fmla="*/ 350640 w 607639"/>
              <a:gd name="connsiteY19" fmla="*/ 182976 h 421840"/>
              <a:gd name="connsiteX20" fmla="*/ 363816 w 607639"/>
              <a:gd name="connsiteY20" fmla="*/ 169851 h 421840"/>
              <a:gd name="connsiteX21" fmla="*/ 128261 w 607639"/>
              <a:gd name="connsiteY21" fmla="*/ 169851 h 421840"/>
              <a:gd name="connsiteX22" fmla="*/ 243760 w 607639"/>
              <a:gd name="connsiteY22" fmla="*/ 169851 h 421840"/>
              <a:gd name="connsiteX23" fmla="*/ 256929 w 607639"/>
              <a:gd name="connsiteY23" fmla="*/ 182976 h 421840"/>
              <a:gd name="connsiteX24" fmla="*/ 243760 w 607639"/>
              <a:gd name="connsiteY24" fmla="*/ 196101 h 421840"/>
              <a:gd name="connsiteX25" fmla="*/ 128261 w 607639"/>
              <a:gd name="connsiteY25" fmla="*/ 196101 h 421840"/>
              <a:gd name="connsiteX26" fmla="*/ 115092 w 607639"/>
              <a:gd name="connsiteY26" fmla="*/ 182976 h 421840"/>
              <a:gd name="connsiteX27" fmla="*/ 128261 w 607639"/>
              <a:gd name="connsiteY27" fmla="*/ 169851 h 421840"/>
              <a:gd name="connsiteX28" fmla="*/ 363816 w 607639"/>
              <a:gd name="connsiteY28" fmla="*/ 75646 h 421840"/>
              <a:gd name="connsiteX29" fmla="*/ 479282 w 607639"/>
              <a:gd name="connsiteY29" fmla="*/ 75646 h 421840"/>
              <a:gd name="connsiteX30" fmla="*/ 492547 w 607639"/>
              <a:gd name="connsiteY30" fmla="*/ 88797 h 421840"/>
              <a:gd name="connsiteX31" fmla="*/ 479282 w 607639"/>
              <a:gd name="connsiteY31" fmla="*/ 102037 h 421840"/>
              <a:gd name="connsiteX32" fmla="*/ 363816 w 607639"/>
              <a:gd name="connsiteY32" fmla="*/ 102037 h 421840"/>
              <a:gd name="connsiteX33" fmla="*/ 350640 w 607639"/>
              <a:gd name="connsiteY33" fmla="*/ 88797 h 421840"/>
              <a:gd name="connsiteX34" fmla="*/ 363816 w 607639"/>
              <a:gd name="connsiteY34" fmla="*/ 75646 h 421840"/>
              <a:gd name="connsiteX35" fmla="*/ 128261 w 607639"/>
              <a:gd name="connsiteY35" fmla="*/ 75646 h 421840"/>
              <a:gd name="connsiteX36" fmla="*/ 243760 w 607639"/>
              <a:gd name="connsiteY36" fmla="*/ 75646 h 421840"/>
              <a:gd name="connsiteX37" fmla="*/ 256929 w 607639"/>
              <a:gd name="connsiteY37" fmla="*/ 88797 h 421840"/>
              <a:gd name="connsiteX38" fmla="*/ 243760 w 607639"/>
              <a:gd name="connsiteY38" fmla="*/ 102037 h 421840"/>
              <a:gd name="connsiteX39" fmla="*/ 128261 w 607639"/>
              <a:gd name="connsiteY39" fmla="*/ 102037 h 421840"/>
              <a:gd name="connsiteX40" fmla="*/ 115092 w 607639"/>
              <a:gd name="connsiteY40" fmla="*/ 88797 h 421840"/>
              <a:gd name="connsiteX41" fmla="*/ 128261 w 607639"/>
              <a:gd name="connsiteY41" fmla="*/ 75646 h 421840"/>
              <a:gd name="connsiteX42" fmla="*/ 26435 w 607639"/>
              <a:gd name="connsiteY42" fmla="*/ 61761 h 421840"/>
              <a:gd name="connsiteX43" fmla="*/ 26435 w 607639"/>
              <a:gd name="connsiteY43" fmla="*/ 395447 h 421840"/>
              <a:gd name="connsiteX44" fmla="*/ 290602 w 607639"/>
              <a:gd name="connsiteY44" fmla="*/ 395447 h 421840"/>
              <a:gd name="connsiteX45" fmla="*/ 290602 w 607639"/>
              <a:gd name="connsiteY45" fmla="*/ 393492 h 421840"/>
              <a:gd name="connsiteX46" fmla="*/ 263723 w 607639"/>
              <a:gd name="connsiteY46" fmla="*/ 366655 h 421840"/>
              <a:gd name="connsiteX47" fmla="*/ 81618 w 607639"/>
              <a:gd name="connsiteY47" fmla="*/ 366655 h 421840"/>
              <a:gd name="connsiteX48" fmla="*/ 55005 w 607639"/>
              <a:gd name="connsiteY48" fmla="*/ 340085 h 421840"/>
              <a:gd name="connsiteX49" fmla="*/ 55005 w 607639"/>
              <a:gd name="connsiteY49" fmla="*/ 61761 h 421840"/>
              <a:gd name="connsiteX50" fmla="*/ 343916 w 607639"/>
              <a:gd name="connsiteY50" fmla="*/ 26393 h 421840"/>
              <a:gd name="connsiteX51" fmla="*/ 317037 w 607639"/>
              <a:gd name="connsiteY51" fmla="*/ 53230 h 421840"/>
              <a:gd name="connsiteX52" fmla="*/ 317037 w 607639"/>
              <a:gd name="connsiteY52" fmla="*/ 347549 h 421840"/>
              <a:gd name="connsiteX53" fmla="*/ 343916 w 607639"/>
              <a:gd name="connsiteY53" fmla="*/ 340263 h 421840"/>
              <a:gd name="connsiteX54" fmla="*/ 525131 w 607639"/>
              <a:gd name="connsiteY54" fmla="*/ 340263 h 421840"/>
              <a:gd name="connsiteX55" fmla="*/ 526199 w 607639"/>
              <a:gd name="connsiteY55" fmla="*/ 339285 h 421840"/>
              <a:gd name="connsiteX56" fmla="*/ 526199 w 607639"/>
              <a:gd name="connsiteY56" fmla="*/ 26570 h 421840"/>
              <a:gd name="connsiteX57" fmla="*/ 525932 w 607639"/>
              <a:gd name="connsiteY57" fmla="*/ 26393 h 421840"/>
              <a:gd name="connsiteX58" fmla="*/ 81618 w 607639"/>
              <a:gd name="connsiteY58" fmla="*/ 26393 h 421840"/>
              <a:gd name="connsiteX59" fmla="*/ 81440 w 607639"/>
              <a:gd name="connsiteY59" fmla="*/ 26570 h 421840"/>
              <a:gd name="connsiteX60" fmla="*/ 81440 w 607639"/>
              <a:gd name="connsiteY60" fmla="*/ 340085 h 421840"/>
              <a:gd name="connsiteX61" fmla="*/ 81618 w 607639"/>
              <a:gd name="connsiteY61" fmla="*/ 340263 h 421840"/>
              <a:gd name="connsiteX62" fmla="*/ 263723 w 607639"/>
              <a:gd name="connsiteY62" fmla="*/ 340263 h 421840"/>
              <a:gd name="connsiteX63" fmla="*/ 290602 w 607639"/>
              <a:gd name="connsiteY63" fmla="*/ 347549 h 421840"/>
              <a:gd name="connsiteX64" fmla="*/ 290602 w 607639"/>
              <a:gd name="connsiteY64" fmla="*/ 53230 h 421840"/>
              <a:gd name="connsiteX65" fmla="*/ 263723 w 607639"/>
              <a:gd name="connsiteY65" fmla="*/ 26393 h 421840"/>
              <a:gd name="connsiteX66" fmla="*/ 81618 w 607639"/>
              <a:gd name="connsiteY66" fmla="*/ 0 h 421840"/>
              <a:gd name="connsiteX67" fmla="*/ 263723 w 607639"/>
              <a:gd name="connsiteY67" fmla="*/ 0 h 421840"/>
              <a:gd name="connsiteX68" fmla="*/ 303775 w 607639"/>
              <a:gd name="connsiteY68" fmla="*/ 18217 h 421840"/>
              <a:gd name="connsiteX69" fmla="*/ 343916 w 607639"/>
              <a:gd name="connsiteY69" fmla="*/ 0 h 421840"/>
              <a:gd name="connsiteX70" fmla="*/ 525932 w 607639"/>
              <a:gd name="connsiteY70" fmla="*/ 0 h 421840"/>
              <a:gd name="connsiteX71" fmla="*/ 552545 w 607639"/>
              <a:gd name="connsiteY71" fmla="*/ 26570 h 421840"/>
              <a:gd name="connsiteX72" fmla="*/ 552545 w 607639"/>
              <a:gd name="connsiteY72" fmla="*/ 339285 h 421840"/>
              <a:gd name="connsiteX73" fmla="*/ 525131 w 607639"/>
              <a:gd name="connsiteY73" fmla="*/ 366655 h 421840"/>
              <a:gd name="connsiteX74" fmla="*/ 343916 w 607639"/>
              <a:gd name="connsiteY74" fmla="*/ 366655 h 421840"/>
              <a:gd name="connsiteX75" fmla="*/ 317037 w 607639"/>
              <a:gd name="connsiteY75" fmla="*/ 393492 h 421840"/>
              <a:gd name="connsiteX76" fmla="*/ 317037 w 607639"/>
              <a:gd name="connsiteY76" fmla="*/ 395447 h 421840"/>
              <a:gd name="connsiteX77" fmla="*/ 581205 w 607639"/>
              <a:gd name="connsiteY77" fmla="*/ 395447 h 421840"/>
              <a:gd name="connsiteX78" fmla="*/ 581205 w 607639"/>
              <a:gd name="connsiteY78" fmla="*/ 48609 h 421840"/>
              <a:gd name="connsiteX79" fmla="*/ 594377 w 607639"/>
              <a:gd name="connsiteY79" fmla="*/ 35368 h 421840"/>
              <a:gd name="connsiteX80" fmla="*/ 607639 w 607639"/>
              <a:gd name="connsiteY80" fmla="*/ 48609 h 421840"/>
              <a:gd name="connsiteX81" fmla="*/ 607639 w 607639"/>
              <a:gd name="connsiteY81" fmla="*/ 408599 h 421840"/>
              <a:gd name="connsiteX82" fmla="*/ 594377 w 607639"/>
              <a:gd name="connsiteY82" fmla="*/ 421840 h 421840"/>
              <a:gd name="connsiteX83" fmla="*/ 13173 w 607639"/>
              <a:gd name="connsiteY83" fmla="*/ 421840 h 421840"/>
              <a:gd name="connsiteX84" fmla="*/ 0 w 607639"/>
              <a:gd name="connsiteY84" fmla="*/ 408599 h 421840"/>
              <a:gd name="connsiteX85" fmla="*/ 0 w 607639"/>
              <a:gd name="connsiteY85" fmla="*/ 48609 h 421840"/>
              <a:gd name="connsiteX86" fmla="*/ 13173 w 607639"/>
              <a:gd name="connsiteY86" fmla="*/ 35368 h 421840"/>
              <a:gd name="connsiteX87" fmla="*/ 55005 w 607639"/>
              <a:gd name="connsiteY87" fmla="*/ 35368 h 421840"/>
              <a:gd name="connsiteX88" fmla="*/ 55005 w 607639"/>
              <a:gd name="connsiteY88" fmla="*/ 26570 h 421840"/>
              <a:gd name="connsiteX89" fmla="*/ 81618 w 607639"/>
              <a:gd name="connsiteY89" fmla="*/ 0 h 42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421840">
                <a:moveTo>
                  <a:pt x="363813" y="263915"/>
                </a:moveTo>
                <a:lnTo>
                  <a:pt x="421581" y="263915"/>
                </a:lnTo>
                <a:cubicBezTo>
                  <a:pt x="428879" y="263915"/>
                  <a:pt x="434754" y="269869"/>
                  <a:pt x="434754" y="277155"/>
                </a:cubicBezTo>
                <a:cubicBezTo>
                  <a:pt x="434754" y="284442"/>
                  <a:pt x="428879" y="290306"/>
                  <a:pt x="421581" y="290306"/>
                </a:cubicBezTo>
                <a:lnTo>
                  <a:pt x="363813" y="290306"/>
                </a:lnTo>
                <a:cubicBezTo>
                  <a:pt x="356515" y="290306"/>
                  <a:pt x="350640" y="284442"/>
                  <a:pt x="350640" y="277155"/>
                </a:cubicBezTo>
                <a:cubicBezTo>
                  <a:pt x="350640" y="269869"/>
                  <a:pt x="356515" y="263915"/>
                  <a:pt x="363813" y="263915"/>
                </a:cubicBezTo>
                <a:close/>
                <a:moveTo>
                  <a:pt x="128261" y="263915"/>
                </a:moveTo>
                <a:lnTo>
                  <a:pt x="243760" y="263915"/>
                </a:lnTo>
                <a:cubicBezTo>
                  <a:pt x="251056" y="263915"/>
                  <a:pt x="256929" y="269869"/>
                  <a:pt x="256929" y="277155"/>
                </a:cubicBezTo>
                <a:cubicBezTo>
                  <a:pt x="256929" y="284442"/>
                  <a:pt x="251056" y="290306"/>
                  <a:pt x="243760" y="290306"/>
                </a:cubicBezTo>
                <a:lnTo>
                  <a:pt x="128261" y="290306"/>
                </a:lnTo>
                <a:cubicBezTo>
                  <a:pt x="120965" y="290306"/>
                  <a:pt x="115092" y="284442"/>
                  <a:pt x="115092" y="277155"/>
                </a:cubicBezTo>
                <a:cubicBezTo>
                  <a:pt x="115092" y="269869"/>
                  <a:pt x="120965" y="263915"/>
                  <a:pt x="128261" y="263915"/>
                </a:cubicBezTo>
                <a:close/>
                <a:moveTo>
                  <a:pt x="363816" y="169851"/>
                </a:moveTo>
                <a:lnTo>
                  <a:pt x="479282" y="169851"/>
                </a:lnTo>
                <a:cubicBezTo>
                  <a:pt x="486582" y="169851"/>
                  <a:pt x="492547" y="175704"/>
                  <a:pt x="492547" y="182976"/>
                </a:cubicBezTo>
                <a:cubicBezTo>
                  <a:pt x="492547" y="190248"/>
                  <a:pt x="486582" y="196101"/>
                  <a:pt x="479282" y="196101"/>
                </a:cubicBezTo>
                <a:lnTo>
                  <a:pt x="363816" y="196101"/>
                </a:lnTo>
                <a:cubicBezTo>
                  <a:pt x="356516" y="196101"/>
                  <a:pt x="350640" y="190248"/>
                  <a:pt x="350640" y="182976"/>
                </a:cubicBezTo>
                <a:cubicBezTo>
                  <a:pt x="350640" y="175704"/>
                  <a:pt x="356516" y="169851"/>
                  <a:pt x="363816" y="169851"/>
                </a:cubicBezTo>
                <a:close/>
                <a:moveTo>
                  <a:pt x="128261" y="169851"/>
                </a:moveTo>
                <a:lnTo>
                  <a:pt x="243760" y="169851"/>
                </a:lnTo>
                <a:cubicBezTo>
                  <a:pt x="251056" y="169851"/>
                  <a:pt x="256929" y="175704"/>
                  <a:pt x="256929" y="182976"/>
                </a:cubicBezTo>
                <a:cubicBezTo>
                  <a:pt x="256929" y="190248"/>
                  <a:pt x="251056" y="196101"/>
                  <a:pt x="243760" y="196101"/>
                </a:cubicBezTo>
                <a:lnTo>
                  <a:pt x="128261" y="196101"/>
                </a:lnTo>
                <a:cubicBezTo>
                  <a:pt x="120965" y="196101"/>
                  <a:pt x="115092" y="190248"/>
                  <a:pt x="115092" y="182976"/>
                </a:cubicBezTo>
                <a:cubicBezTo>
                  <a:pt x="115092" y="175704"/>
                  <a:pt x="120965" y="169851"/>
                  <a:pt x="128261" y="169851"/>
                </a:cubicBezTo>
                <a:close/>
                <a:moveTo>
                  <a:pt x="363816" y="75646"/>
                </a:moveTo>
                <a:lnTo>
                  <a:pt x="479282" y="75646"/>
                </a:lnTo>
                <a:cubicBezTo>
                  <a:pt x="486582" y="75646"/>
                  <a:pt x="492547" y="81510"/>
                  <a:pt x="492547" y="88797"/>
                </a:cubicBezTo>
                <a:cubicBezTo>
                  <a:pt x="492547" y="96083"/>
                  <a:pt x="486582" y="102037"/>
                  <a:pt x="479282" y="102037"/>
                </a:cubicBezTo>
                <a:lnTo>
                  <a:pt x="363816" y="102037"/>
                </a:lnTo>
                <a:cubicBezTo>
                  <a:pt x="356516" y="102037"/>
                  <a:pt x="350640" y="96083"/>
                  <a:pt x="350640" y="88797"/>
                </a:cubicBezTo>
                <a:cubicBezTo>
                  <a:pt x="350640" y="81510"/>
                  <a:pt x="356516" y="75646"/>
                  <a:pt x="363816" y="75646"/>
                </a:cubicBezTo>
                <a:close/>
                <a:moveTo>
                  <a:pt x="128261" y="75646"/>
                </a:moveTo>
                <a:lnTo>
                  <a:pt x="243760" y="75646"/>
                </a:lnTo>
                <a:cubicBezTo>
                  <a:pt x="251056" y="75646"/>
                  <a:pt x="256929" y="81510"/>
                  <a:pt x="256929" y="88797"/>
                </a:cubicBezTo>
                <a:cubicBezTo>
                  <a:pt x="256929" y="96083"/>
                  <a:pt x="251056" y="102037"/>
                  <a:pt x="243760" y="102037"/>
                </a:cubicBezTo>
                <a:lnTo>
                  <a:pt x="128261" y="102037"/>
                </a:lnTo>
                <a:cubicBezTo>
                  <a:pt x="120965" y="102037"/>
                  <a:pt x="115092" y="96083"/>
                  <a:pt x="115092" y="88797"/>
                </a:cubicBezTo>
                <a:cubicBezTo>
                  <a:pt x="115092" y="81510"/>
                  <a:pt x="120965" y="75646"/>
                  <a:pt x="128261" y="75646"/>
                </a:cubicBezTo>
                <a:close/>
                <a:moveTo>
                  <a:pt x="26435" y="61761"/>
                </a:moveTo>
                <a:lnTo>
                  <a:pt x="26435" y="395447"/>
                </a:lnTo>
                <a:lnTo>
                  <a:pt x="290602" y="395447"/>
                </a:lnTo>
                <a:lnTo>
                  <a:pt x="290602" y="393492"/>
                </a:lnTo>
                <a:cubicBezTo>
                  <a:pt x="290602" y="378652"/>
                  <a:pt x="278587" y="366655"/>
                  <a:pt x="263723" y="366655"/>
                </a:cubicBezTo>
                <a:lnTo>
                  <a:pt x="81618" y="366655"/>
                </a:lnTo>
                <a:cubicBezTo>
                  <a:pt x="67021" y="366655"/>
                  <a:pt x="55005" y="354748"/>
                  <a:pt x="55005" y="340085"/>
                </a:cubicBezTo>
                <a:lnTo>
                  <a:pt x="55005" y="61761"/>
                </a:lnTo>
                <a:close/>
                <a:moveTo>
                  <a:pt x="343916" y="26393"/>
                </a:moveTo>
                <a:cubicBezTo>
                  <a:pt x="329053" y="26393"/>
                  <a:pt x="317037" y="38389"/>
                  <a:pt x="317037" y="53230"/>
                </a:cubicBezTo>
                <a:lnTo>
                  <a:pt x="317037" y="347549"/>
                </a:lnTo>
                <a:cubicBezTo>
                  <a:pt x="324869" y="342929"/>
                  <a:pt x="334126" y="340263"/>
                  <a:pt x="343916" y="340263"/>
                </a:cubicBezTo>
                <a:lnTo>
                  <a:pt x="525131" y="340263"/>
                </a:lnTo>
                <a:cubicBezTo>
                  <a:pt x="525665" y="340263"/>
                  <a:pt x="526199" y="339818"/>
                  <a:pt x="526199" y="339285"/>
                </a:cubicBezTo>
                <a:lnTo>
                  <a:pt x="526199" y="26570"/>
                </a:lnTo>
                <a:cubicBezTo>
                  <a:pt x="526199" y="26481"/>
                  <a:pt x="526021" y="26393"/>
                  <a:pt x="525932" y="26393"/>
                </a:cubicBezTo>
                <a:close/>
                <a:moveTo>
                  <a:pt x="81618" y="26393"/>
                </a:moveTo>
                <a:cubicBezTo>
                  <a:pt x="81529" y="26393"/>
                  <a:pt x="81440" y="26481"/>
                  <a:pt x="81440" y="26570"/>
                </a:cubicBezTo>
                <a:lnTo>
                  <a:pt x="81440" y="340085"/>
                </a:lnTo>
                <a:cubicBezTo>
                  <a:pt x="81440" y="340174"/>
                  <a:pt x="81529" y="340263"/>
                  <a:pt x="81618" y="340263"/>
                </a:cubicBezTo>
                <a:lnTo>
                  <a:pt x="263723" y="340263"/>
                </a:lnTo>
                <a:cubicBezTo>
                  <a:pt x="273513" y="340263"/>
                  <a:pt x="282681" y="342929"/>
                  <a:pt x="290602" y="347549"/>
                </a:cubicBezTo>
                <a:lnTo>
                  <a:pt x="290602" y="53230"/>
                </a:lnTo>
                <a:cubicBezTo>
                  <a:pt x="290602" y="38389"/>
                  <a:pt x="278587" y="26393"/>
                  <a:pt x="263723" y="26393"/>
                </a:cubicBezTo>
                <a:close/>
                <a:moveTo>
                  <a:pt x="81618" y="0"/>
                </a:moveTo>
                <a:lnTo>
                  <a:pt x="263723" y="0"/>
                </a:lnTo>
                <a:cubicBezTo>
                  <a:pt x="279655" y="0"/>
                  <a:pt x="294074" y="7020"/>
                  <a:pt x="303775" y="18217"/>
                </a:cubicBezTo>
                <a:cubicBezTo>
                  <a:pt x="313566" y="7020"/>
                  <a:pt x="327896" y="0"/>
                  <a:pt x="343916" y="0"/>
                </a:cubicBezTo>
                <a:lnTo>
                  <a:pt x="525932" y="0"/>
                </a:lnTo>
                <a:cubicBezTo>
                  <a:pt x="540618" y="0"/>
                  <a:pt x="552545" y="11908"/>
                  <a:pt x="552545" y="26570"/>
                </a:cubicBezTo>
                <a:lnTo>
                  <a:pt x="552545" y="339285"/>
                </a:lnTo>
                <a:cubicBezTo>
                  <a:pt x="552545" y="354392"/>
                  <a:pt x="540262" y="366655"/>
                  <a:pt x="525131" y="366655"/>
                </a:cubicBezTo>
                <a:lnTo>
                  <a:pt x="343916" y="366655"/>
                </a:lnTo>
                <a:cubicBezTo>
                  <a:pt x="329053" y="366655"/>
                  <a:pt x="317037" y="378652"/>
                  <a:pt x="317037" y="393492"/>
                </a:cubicBezTo>
                <a:lnTo>
                  <a:pt x="317037" y="395447"/>
                </a:lnTo>
                <a:lnTo>
                  <a:pt x="581205" y="395447"/>
                </a:lnTo>
                <a:lnTo>
                  <a:pt x="581205" y="48609"/>
                </a:lnTo>
                <a:cubicBezTo>
                  <a:pt x="581205" y="41322"/>
                  <a:pt x="587079" y="35368"/>
                  <a:pt x="594377" y="35368"/>
                </a:cubicBezTo>
                <a:cubicBezTo>
                  <a:pt x="601676" y="35368"/>
                  <a:pt x="607639" y="41322"/>
                  <a:pt x="607639" y="48609"/>
                </a:cubicBezTo>
                <a:lnTo>
                  <a:pt x="607639" y="408599"/>
                </a:lnTo>
                <a:cubicBezTo>
                  <a:pt x="607639" y="415886"/>
                  <a:pt x="601676" y="421840"/>
                  <a:pt x="594377" y="421840"/>
                </a:cubicBezTo>
                <a:lnTo>
                  <a:pt x="13173" y="421840"/>
                </a:lnTo>
                <a:cubicBezTo>
                  <a:pt x="5874" y="421840"/>
                  <a:pt x="0" y="415886"/>
                  <a:pt x="0" y="408599"/>
                </a:cubicBezTo>
                <a:lnTo>
                  <a:pt x="0" y="48609"/>
                </a:lnTo>
                <a:cubicBezTo>
                  <a:pt x="0" y="41322"/>
                  <a:pt x="5874" y="35368"/>
                  <a:pt x="13173" y="35368"/>
                </a:cubicBezTo>
                <a:lnTo>
                  <a:pt x="55005" y="35368"/>
                </a:lnTo>
                <a:lnTo>
                  <a:pt x="55005" y="26570"/>
                </a:lnTo>
                <a:cubicBezTo>
                  <a:pt x="55005" y="11908"/>
                  <a:pt x="67021" y="0"/>
                  <a:pt x="81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gradFill>
                <a:gsLst>
                  <a:gs pos="100000">
                    <a:srgbClr val="D9B44F">
                      <a:alpha val="100000"/>
                    </a:srgbClr>
                  </a:gs>
                  <a:gs pos="0">
                    <a:srgbClr val="F0D58B">
                      <a:alpha val="28000"/>
                    </a:srgbClr>
                  </a:gs>
                </a:gsLst>
                <a:lin ang="5400000" scaled="0"/>
              </a:gradFill>
            </a:endParaRPr>
          </a:p>
        </p:txBody>
      </p:sp>
      <p:sp>
        <p:nvSpPr>
          <p:cNvPr id="124" name="文本框 123"/>
          <p:cNvSpPr txBox="1"/>
          <p:nvPr/>
        </p:nvSpPr>
        <p:spPr>
          <a:xfrm>
            <a:off x="1888490" y="279718"/>
            <a:ext cx="1055370" cy="521970"/>
          </a:xfrm>
          <a:prstGeom prst="rect">
            <a:avLst/>
          </a:prstGeom>
          <a:noFill/>
        </p:spPr>
        <p:txBody>
          <a:bodyPr wrap="none" rtlCol="0">
            <a:spAutoFit/>
          </a:bodyPr>
          <a:p>
            <a:r>
              <a:rPr lang="zh-CN" altLang="en-US" sz="2800" b="1" dirty="0">
                <a:solidFill>
                  <a:schemeClr val="bg1"/>
                </a:solidFill>
                <a:ea typeface="微软雅黑" panose="020B0503020204020204" pitchFamily="34" charset="-122"/>
              </a:rPr>
              <a:t>序 </a:t>
            </a:r>
            <a:r>
              <a:rPr lang="en-US" altLang="zh-CN" sz="2800" b="1" dirty="0">
                <a:solidFill>
                  <a:schemeClr val="bg1"/>
                </a:solidFill>
                <a:ea typeface="微软雅黑" panose="020B0503020204020204" pitchFamily="34" charset="-122"/>
              </a:rPr>
              <a:t> </a:t>
            </a:r>
            <a:r>
              <a:rPr lang="zh-CN" altLang="en-US" sz="2800" b="1" dirty="0">
                <a:solidFill>
                  <a:schemeClr val="bg1"/>
                </a:solidFill>
                <a:ea typeface="微软雅黑" panose="020B0503020204020204" pitchFamily="34" charset="-122"/>
              </a:rPr>
              <a:t>言</a:t>
            </a:r>
            <a:endParaRPr lang="zh-CN" altLang="en-US" sz="2800" b="1" dirty="0">
              <a:solidFill>
                <a:schemeClr val="bg1"/>
              </a:solidFill>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1+#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500" fill="hold"/>
                                        <p:tgtEl>
                                          <p:spTgt spid="109"/>
                                        </p:tgtEl>
                                        <p:attrNameLst>
                                          <p:attrName>ppt_w</p:attrName>
                                        </p:attrNameLst>
                                      </p:cBhvr>
                                      <p:tavLst>
                                        <p:tav tm="0">
                                          <p:val>
                                            <p:fltVal val="0"/>
                                          </p:val>
                                        </p:tav>
                                        <p:tav tm="100000">
                                          <p:val>
                                            <p:strVal val="#ppt_w"/>
                                          </p:val>
                                        </p:tav>
                                      </p:tavLst>
                                    </p:anim>
                                    <p:anim calcmode="lin" valueType="num">
                                      <p:cBhvr>
                                        <p:cTn id="24" dur="500" fill="hold"/>
                                        <p:tgtEl>
                                          <p:spTgt spid="109"/>
                                        </p:tgtEl>
                                        <p:attrNameLst>
                                          <p:attrName>ppt_h</p:attrName>
                                        </p:attrNameLst>
                                      </p:cBhvr>
                                      <p:tavLst>
                                        <p:tav tm="0">
                                          <p:val>
                                            <p:fltVal val="0"/>
                                          </p:val>
                                        </p:tav>
                                        <p:tav tm="100000">
                                          <p:val>
                                            <p:strVal val="#ppt_h"/>
                                          </p:val>
                                        </p:tav>
                                      </p:tavLst>
                                    </p:anim>
                                    <p:animEffect transition="in" filter="fade">
                                      <p:cBhvr>
                                        <p:cTn id="25" dur="500"/>
                                        <p:tgtEl>
                                          <p:spTgt spid="109"/>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wipe(down)">
                                      <p:cBhvr>
                                        <p:cTn id="29" dur="500"/>
                                        <p:tgtEl>
                                          <p:spTgt spid="82"/>
                                        </p:tgtEl>
                                      </p:cBhvr>
                                    </p:animEffect>
                                  </p:childTnLst>
                                </p:cTn>
                              </p:par>
                              <p:par>
                                <p:cTn id="30" presetID="22" presetClass="entr" presetSubtype="8" fill="hold" nodeType="with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par>
                                <p:cTn id="33" presetID="22" presetClass="entr" presetSubtype="8" fill="hold" nodeType="with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wipe(left)">
                                      <p:cBhvr>
                                        <p:cTn id="35" dur="500"/>
                                        <p:tgtEl>
                                          <p:spTgt spid="105"/>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p:cTn id="39" dur="500" fill="hold"/>
                                        <p:tgtEl>
                                          <p:spTgt spid="90"/>
                                        </p:tgtEl>
                                        <p:attrNameLst>
                                          <p:attrName>ppt_w</p:attrName>
                                        </p:attrNameLst>
                                      </p:cBhvr>
                                      <p:tavLst>
                                        <p:tav tm="0">
                                          <p:val>
                                            <p:fltVal val="0"/>
                                          </p:val>
                                        </p:tav>
                                        <p:tav tm="100000">
                                          <p:val>
                                            <p:strVal val="#ppt_w"/>
                                          </p:val>
                                        </p:tav>
                                      </p:tavLst>
                                    </p:anim>
                                    <p:anim calcmode="lin" valueType="num">
                                      <p:cBhvr>
                                        <p:cTn id="40" dur="500" fill="hold"/>
                                        <p:tgtEl>
                                          <p:spTgt spid="90"/>
                                        </p:tgtEl>
                                        <p:attrNameLst>
                                          <p:attrName>ppt_h</p:attrName>
                                        </p:attrNameLst>
                                      </p:cBhvr>
                                      <p:tavLst>
                                        <p:tav tm="0">
                                          <p:val>
                                            <p:fltVal val="0"/>
                                          </p:val>
                                        </p:tav>
                                        <p:tav tm="100000">
                                          <p:val>
                                            <p:strVal val="#ppt_h"/>
                                          </p:val>
                                        </p:tav>
                                      </p:tavLst>
                                    </p:anim>
                                    <p:animEffect transition="in" filter="fade">
                                      <p:cBhvr>
                                        <p:cTn id="41" dur="500"/>
                                        <p:tgtEl>
                                          <p:spTgt spid="90"/>
                                        </p:tgtEl>
                                      </p:cBhvr>
                                    </p:animEffect>
                                  </p:childTnLst>
                                </p:cTn>
                              </p:par>
                            </p:childTnLst>
                          </p:cTn>
                        </p:par>
                        <p:par>
                          <p:cTn id="42" fill="hold">
                            <p:stCondLst>
                              <p:cond delay="2500"/>
                            </p:stCondLst>
                            <p:childTnLst>
                              <p:par>
                                <p:cTn id="43" presetID="22" presetClass="entr" presetSubtype="4" fill="hold" nodeType="afterEffect">
                                  <p:stCondLst>
                                    <p:cond delay="0"/>
                                  </p:stCondLst>
                                  <p:childTnLst>
                                    <p:set>
                                      <p:cBhvr>
                                        <p:cTn id="44" dur="1" fill="hold">
                                          <p:stCondLst>
                                            <p:cond delay="0"/>
                                          </p:stCondLst>
                                        </p:cTn>
                                        <p:tgtEl>
                                          <p:spTgt spid="92"/>
                                        </p:tgtEl>
                                        <p:attrNameLst>
                                          <p:attrName>style.visibility</p:attrName>
                                        </p:attrNameLst>
                                      </p:cBhvr>
                                      <p:to>
                                        <p:strVal val="visible"/>
                                      </p:to>
                                    </p:set>
                                    <p:animEffect transition="in" filter="wipe(down)">
                                      <p:cBhvr>
                                        <p:cTn id="45" dur="500"/>
                                        <p:tgtEl>
                                          <p:spTgt spid="92"/>
                                        </p:tgtEl>
                                      </p:cBhvr>
                                    </p:animEffect>
                                  </p:childTnLst>
                                </p:cTn>
                              </p:par>
                              <p:par>
                                <p:cTn id="46" presetID="22" presetClass="entr" presetSubtype="8" fill="hold" nodeType="with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wipe(left)">
                                      <p:cBhvr>
                                        <p:cTn id="48" dur="500"/>
                                        <p:tgtEl>
                                          <p:spTgt spid="107"/>
                                        </p:tgtEl>
                                      </p:cBhvr>
                                    </p:animEffect>
                                  </p:childTnLst>
                                </p:cTn>
                              </p:par>
                              <p:par>
                                <p:cTn id="49" presetID="22" presetClass="entr" presetSubtype="8" fill="hold" nodeType="withEffect">
                                  <p:stCondLst>
                                    <p:cond delay="0"/>
                                  </p:stCondLst>
                                  <p:childTnLst>
                                    <p:set>
                                      <p:cBhvr>
                                        <p:cTn id="50" dur="1" fill="hold">
                                          <p:stCondLst>
                                            <p:cond delay="0"/>
                                          </p:stCondLst>
                                        </p:cTn>
                                        <p:tgtEl>
                                          <p:spTgt spid="106"/>
                                        </p:tgtEl>
                                        <p:attrNameLst>
                                          <p:attrName>style.visibility</p:attrName>
                                        </p:attrNameLst>
                                      </p:cBhvr>
                                      <p:to>
                                        <p:strVal val="visible"/>
                                      </p:to>
                                    </p:set>
                                    <p:animEffect transition="in" filter="wipe(left)">
                                      <p:cBhvr>
                                        <p:cTn id="51" dur="500"/>
                                        <p:tgtEl>
                                          <p:spTgt spid="10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20"/>
                                        </p:tgtEl>
                                        <p:attrNameLst>
                                          <p:attrName>style.visibility</p:attrName>
                                        </p:attrNameLst>
                                      </p:cBhvr>
                                      <p:to>
                                        <p:strVal val="visible"/>
                                      </p:to>
                                    </p:set>
                                    <p:anim calcmode="lin" valueType="num">
                                      <p:cBhvr>
                                        <p:cTn id="56" dur="500" fill="hold"/>
                                        <p:tgtEl>
                                          <p:spTgt spid="120"/>
                                        </p:tgtEl>
                                        <p:attrNameLst>
                                          <p:attrName>ppt_w</p:attrName>
                                        </p:attrNameLst>
                                      </p:cBhvr>
                                      <p:tavLst>
                                        <p:tav tm="0">
                                          <p:val>
                                            <p:fltVal val="0"/>
                                          </p:val>
                                        </p:tav>
                                        <p:tav tm="100000">
                                          <p:val>
                                            <p:strVal val="#ppt_w"/>
                                          </p:val>
                                        </p:tav>
                                      </p:tavLst>
                                    </p:anim>
                                    <p:anim calcmode="lin" valueType="num">
                                      <p:cBhvr>
                                        <p:cTn id="57" dur="500" fill="hold"/>
                                        <p:tgtEl>
                                          <p:spTgt spid="120"/>
                                        </p:tgtEl>
                                        <p:attrNameLst>
                                          <p:attrName>ppt_h</p:attrName>
                                        </p:attrNameLst>
                                      </p:cBhvr>
                                      <p:tavLst>
                                        <p:tav tm="0">
                                          <p:val>
                                            <p:fltVal val="0"/>
                                          </p:val>
                                        </p:tav>
                                        <p:tav tm="100000">
                                          <p:val>
                                            <p:strVal val="#ppt_h"/>
                                          </p:val>
                                        </p:tav>
                                      </p:tavLst>
                                    </p:anim>
                                    <p:animEffect transition="in" filter="fade">
                                      <p:cBhvr>
                                        <p:cTn id="58"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3" name="图片 2" descr="/home/user/桌面/考察学习/王刚市长带队考察学习/照片/邹城/邹城张百顺.jpg邹城张百顺"/>
          <p:cNvPicPr>
            <a:picLocks noChangeAspect="1"/>
          </p:cNvPicPr>
          <p:nvPr/>
        </p:nvPicPr>
        <p:blipFill>
          <a:blip r:embed="rId1">
            <a:lum bright="6000" contrast="6000"/>
          </a:blip>
          <a:srcRect/>
          <a:stretch>
            <a:fillRect/>
          </a:stretch>
        </p:blipFill>
        <p:spPr>
          <a:xfrm>
            <a:off x="532765" y="1899285"/>
            <a:ext cx="6257290" cy="3910965"/>
          </a:xfrm>
          <a:prstGeom prst="rect">
            <a:avLst/>
          </a:prstGeom>
          <a:ln>
            <a:solidFill>
              <a:schemeClr val="bg1">
                <a:lumMod val="50000"/>
              </a:schemeClr>
            </a:solidFill>
          </a:ln>
          <a:effectLst/>
        </p:spPr>
      </p:pic>
      <p:grpSp>
        <p:nvGrpSpPr>
          <p:cNvPr id="50" name="组合 49"/>
          <p:cNvGrpSpPr/>
          <p:nvPr/>
        </p:nvGrpSpPr>
        <p:grpSpPr>
          <a:xfrm>
            <a:off x="6793865" y="2204085"/>
            <a:ext cx="4830002" cy="468000"/>
            <a:chOff x="0" y="4111"/>
            <a:chExt cx="5841" cy="1021"/>
          </a:xfrm>
        </p:grpSpPr>
        <p:sp>
          <p:nvSpPr>
            <p:cNvPr id="41" name="五边形 40"/>
            <p:cNvSpPr/>
            <p:nvPr/>
          </p:nvSpPr>
          <p:spPr>
            <a:xfrm>
              <a:off x="0" y="4111"/>
              <a:ext cx="5841" cy="1021"/>
            </a:xfrm>
            <a:prstGeom prst="homePlate">
              <a:avLst/>
            </a:prstGeom>
            <a:solidFill>
              <a:srgbClr val="1DBED0"/>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44" name="文本框 43"/>
            <p:cNvSpPr txBox="1"/>
            <p:nvPr/>
          </p:nvSpPr>
          <p:spPr>
            <a:xfrm>
              <a:off x="399" y="4356"/>
              <a:ext cx="5044" cy="531"/>
            </a:xfrm>
            <a:prstGeom prst="rect">
              <a:avLst/>
            </a:prstGeom>
            <a:noFill/>
            <a:ln w="9525">
              <a:noFill/>
            </a:ln>
          </p:spPr>
          <p:txBody>
            <a:bodyPr wrap="square">
              <a:spAutoFit/>
            </a:bodyPr>
            <a:p>
              <a:pPr indent="0" algn="ct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15家园区中设立了科技合作部</a:t>
              </a:r>
              <a:endPar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1" name="组合 50"/>
          <p:cNvGrpSpPr/>
          <p:nvPr/>
        </p:nvGrpSpPr>
        <p:grpSpPr>
          <a:xfrm>
            <a:off x="6793865" y="2765425"/>
            <a:ext cx="4830002" cy="468000"/>
            <a:chOff x="0" y="5303"/>
            <a:chExt cx="5841" cy="1021"/>
          </a:xfrm>
        </p:grpSpPr>
        <p:sp>
          <p:nvSpPr>
            <p:cNvPr id="42" name="五边形 41"/>
            <p:cNvSpPr/>
            <p:nvPr/>
          </p:nvSpPr>
          <p:spPr>
            <a:xfrm>
              <a:off x="0" y="5303"/>
              <a:ext cx="5841" cy="1021"/>
            </a:xfrm>
            <a:prstGeom prst="homePlate">
              <a:avLst/>
            </a:prstGeom>
            <a:solidFill>
              <a:srgbClr val="00ADEF"/>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45" name="文本框 44"/>
            <p:cNvSpPr txBox="1"/>
            <p:nvPr/>
          </p:nvSpPr>
          <p:spPr>
            <a:xfrm>
              <a:off x="399" y="5548"/>
              <a:ext cx="5044" cy="531"/>
            </a:xfrm>
            <a:prstGeom prst="rect">
              <a:avLst/>
            </a:prstGeom>
            <a:noFill/>
            <a:ln w="9525">
              <a:noFill/>
            </a:ln>
          </p:spPr>
          <p:txBody>
            <a:bodyPr wrap="square">
              <a:spAutoFit/>
            </a:bodyPr>
            <a:p>
              <a:pPr indent="0" algn="ct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11家企业科研院校进行产学研合作</a:t>
              </a:r>
              <a:endPar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2" name="组合 51"/>
          <p:cNvGrpSpPr/>
          <p:nvPr/>
        </p:nvGrpSpPr>
        <p:grpSpPr>
          <a:xfrm>
            <a:off x="6793230" y="3326765"/>
            <a:ext cx="4830002" cy="468000"/>
            <a:chOff x="0" y="6495"/>
            <a:chExt cx="5841" cy="1021"/>
          </a:xfrm>
        </p:grpSpPr>
        <p:sp>
          <p:nvSpPr>
            <p:cNvPr id="5" name="五边形 4"/>
            <p:cNvSpPr/>
            <p:nvPr/>
          </p:nvSpPr>
          <p:spPr>
            <a:xfrm>
              <a:off x="0" y="6495"/>
              <a:ext cx="5841" cy="1021"/>
            </a:xfrm>
            <a:prstGeom prst="homePlate">
              <a:avLst/>
            </a:prstGeom>
            <a:solidFill>
              <a:srgbClr val="B5B5B5"/>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46" name="文本框 45"/>
            <p:cNvSpPr txBox="1"/>
            <p:nvPr/>
          </p:nvSpPr>
          <p:spPr>
            <a:xfrm>
              <a:off x="399" y="6740"/>
              <a:ext cx="5044" cy="638"/>
            </a:xfrm>
            <a:prstGeom prst="rect">
              <a:avLst/>
            </a:prstGeom>
            <a:noFill/>
            <a:ln w="9525">
              <a:noFill/>
            </a:ln>
          </p:spPr>
          <p:txBody>
            <a:bodyPr wrap="square">
              <a:spAutoFit/>
            </a:bodyPr>
            <a:p>
              <a:pPr indent="0" algn="ct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省级以上创新创业平台83个</a:t>
              </a:r>
              <a:endPar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nvGrpSpPr>
        <p:grpSpPr>
          <a:xfrm>
            <a:off x="6793865" y="3898265"/>
            <a:ext cx="4830002" cy="468000"/>
            <a:chOff x="0" y="4111"/>
            <a:chExt cx="5841" cy="1021"/>
          </a:xfrm>
        </p:grpSpPr>
        <p:sp>
          <p:nvSpPr>
            <p:cNvPr id="7" name="五边形 6"/>
            <p:cNvSpPr/>
            <p:nvPr/>
          </p:nvSpPr>
          <p:spPr>
            <a:xfrm>
              <a:off x="0" y="4111"/>
              <a:ext cx="5841" cy="1021"/>
            </a:xfrm>
            <a:prstGeom prst="homePlate">
              <a:avLst/>
            </a:prstGeom>
            <a:solidFill>
              <a:srgbClr val="1DBED0"/>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8" name="文本框 7"/>
            <p:cNvSpPr txBox="1"/>
            <p:nvPr/>
          </p:nvSpPr>
          <p:spPr>
            <a:xfrm>
              <a:off x="399" y="4356"/>
              <a:ext cx="5044" cy="736"/>
            </a:xfrm>
            <a:prstGeom prst="rect">
              <a:avLst/>
            </a:prstGeom>
            <a:noFill/>
            <a:ln w="9525">
              <a:noFill/>
            </a:ln>
          </p:spPr>
          <p:txBody>
            <a:bodyPr wrap="square">
              <a:spAutoFit/>
            </a:bodyPr>
            <a:p>
              <a:pPr indent="0" algn="ctr"/>
              <a:r>
                <a:rPr lang="zh-CN"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国</a:t>
              </a: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家级高新技术企业54家</a:t>
              </a:r>
              <a:endPar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8"/>
          <p:cNvGrpSpPr/>
          <p:nvPr/>
        </p:nvGrpSpPr>
        <p:grpSpPr>
          <a:xfrm>
            <a:off x="6793865" y="4459605"/>
            <a:ext cx="4830002" cy="468000"/>
            <a:chOff x="0" y="5303"/>
            <a:chExt cx="5841" cy="1021"/>
          </a:xfrm>
        </p:grpSpPr>
        <p:sp>
          <p:nvSpPr>
            <p:cNvPr id="10" name="五边形 9"/>
            <p:cNvSpPr/>
            <p:nvPr/>
          </p:nvSpPr>
          <p:spPr>
            <a:xfrm>
              <a:off x="0" y="5303"/>
              <a:ext cx="5841" cy="1021"/>
            </a:xfrm>
            <a:prstGeom prst="homePlate">
              <a:avLst/>
            </a:prstGeom>
            <a:solidFill>
              <a:srgbClr val="00ADEF"/>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11" name="文本框 10"/>
            <p:cNvSpPr txBox="1"/>
            <p:nvPr/>
          </p:nvSpPr>
          <p:spPr>
            <a:xfrm>
              <a:off x="399" y="5548"/>
              <a:ext cx="5263" cy="736"/>
            </a:xfrm>
            <a:prstGeom prst="rect">
              <a:avLst/>
            </a:prstGeom>
            <a:noFill/>
            <a:ln w="9525">
              <a:noFill/>
            </a:ln>
          </p:spPr>
          <p:txBody>
            <a:bodyPr wrap="square">
              <a:spAutoFit/>
            </a:bodyPr>
            <a:p>
              <a:pPr indent="0" algn="ct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两院院士、国家重点人才工程专家等</a:t>
              </a:r>
              <a:r>
                <a:rPr lang="zh-CN"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人</a:t>
              </a: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才42人</a:t>
              </a:r>
              <a:endPar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nvGrpSpPr>
        <p:grpSpPr>
          <a:xfrm>
            <a:off x="6793230" y="5034915"/>
            <a:ext cx="4830002" cy="468000"/>
            <a:chOff x="0" y="6495"/>
            <a:chExt cx="5841" cy="1021"/>
          </a:xfrm>
        </p:grpSpPr>
        <p:sp>
          <p:nvSpPr>
            <p:cNvPr id="13" name="五边形 12"/>
            <p:cNvSpPr/>
            <p:nvPr/>
          </p:nvSpPr>
          <p:spPr>
            <a:xfrm>
              <a:off x="0" y="6495"/>
              <a:ext cx="5841" cy="1021"/>
            </a:xfrm>
            <a:prstGeom prst="homePlate">
              <a:avLst/>
            </a:prstGeom>
            <a:solidFill>
              <a:srgbClr val="B5B5B5"/>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14" name="文本框 13"/>
            <p:cNvSpPr txBox="1"/>
            <p:nvPr/>
          </p:nvSpPr>
          <p:spPr>
            <a:xfrm>
              <a:off x="399" y="6740"/>
              <a:ext cx="5044" cy="736"/>
            </a:xfrm>
            <a:prstGeom prst="rect">
              <a:avLst/>
            </a:prstGeom>
            <a:noFill/>
            <a:ln w="9525">
              <a:noFill/>
            </a:ln>
          </p:spPr>
          <p:txBody>
            <a:bodyPr wrap="square">
              <a:spAutoFit/>
            </a:bodyPr>
            <a:p>
              <a:pPr indent="0" algn="ctr"/>
              <a:r>
                <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培育的2名入选国家科技部科技创新创业人才</a:t>
              </a:r>
              <a:endParaRPr sz="16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par>
                                <p:cTn id="14" presetID="22" presetClass="entr" presetSubtype="8"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left)">
                                      <p:cBhvr>
                                        <p:cTn id="16" dur="500"/>
                                        <p:tgtEl>
                                          <p:spTgt spid="51"/>
                                        </p:tgtEl>
                                      </p:cBhvr>
                                    </p:animEffect>
                                  </p:childTnLst>
                                </p:cTn>
                              </p:par>
                              <p:par>
                                <p:cTn id="17" presetID="22" presetClass="entr" presetSubtype="8"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 name="组合 67"/>
          <p:cNvGrpSpPr/>
          <p:nvPr/>
        </p:nvGrpSpPr>
        <p:grpSpPr>
          <a:xfrm>
            <a:off x="429895" y="2807970"/>
            <a:ext cx="10001250" cy="3598545"/>
            <a:chOff x="1712" y="4422"/>
            <a:chExt cx="15750" cy="6069"/>
          </a:xfrm>
        </p:grpSpPr>
        <p:sp>
          <p:nvSpPr>
            <p:cNvPr id="66" name="圆角矩形 65"/>
            <p:cNvSpPr/>
            <p:nvPr/>
          </p:nvSpPr>
          <p:spPr>
            <a:xfrm>
              <a:off x="1712" y="4998"/>
              <a:ext cx="15750" cy="5493"/>
            </a:xfrm>
            <a:prstGeom prst="roundRect">
              <a:avLst/>
            </a:prstGeom>
            <a:solidFill>
              <a:schemeClr val="bg1"/>
            </a:solid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矩形 66"/>
            <p:cNvSpPr/>
            <p:nvPr/>
          </p:nvSpPr>
          <p:spPr>
            <a:xfrm>
              <a:off x="5628" y="4422"/>
              <a:ext cx="7919" cy="7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4</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灵活高效、蓬勃向上的体制机制。</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594995" y="1407365"/>
            <a:ext cx="6144895" cy="486000"/>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（一）外市开发区先进经验——我们看到了什么？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37" name="组合 36"/>
          <p:cNvGrpSpPr/>
          <p:nvPr/>
        </p:nvGrpSpPr>
        <p:grpSpPr>
          <a:xfrm>
            <a:off x="727193" y="3495504"/>
            <a:ext cx="1155700" cy="1155700"/>
            <a:chOff x="626" y="2578"/>
            <a:chExt cx="4252" cy="4252"/>
          </a:xfrm>
        </p:grpSpPr>
        <p:sp>
          <p:nvSpPr>
            <p:cNvPr id="51" name="椭圆 50"/>
            <p:cNvSpPr/>
            <p:nvPr/>
          </p:nvSpPr>
          <p:spPr bwMode="auto">
            <a:xfrm flipV="1">
              <a:off x="626" y="2578"/>
              <a:ext cx="4252" cy="4252"/>
            </a:xfrm>
            <a:prstGeom prst="ellipse">
              <a:avLst/>
            </a:prstGeom>
            <a:solidFill>
              <a:schemeClr val="bg1">
                <a:lumMod val="95000"/>
              </a:schemeClr>
            </a:solidFill>
            <a:ln>
              <a:noFill/>
            </a:ln>
            <a:effectLst/>
          </p:spPr>
          <p:txBody>
            <a:bodyPr vert="horz" wrap="square" lIns="91440" tIns="45720" rIns="91440" bIns="45720" numCol="1" rtlCol="0" anchor="t" anchorCtr="0" compatLnSpc="1"/>
            <a:lstStyle/>
            <a:p>
              <a:pPr fontAlgn="base">
                <a:spcBef>
                  <a:spcPct val="0"/>
                </a:spcBef>
                <a:spcAft>
                  <a:spcPct val="0"/>
                </a:spcAft>
              </a:pPr>
              <a:endParaRPr lang="zh-CN" altLang="en-US" sz="1600" dirty="0">
                <a:solidFill>
                  <a:sysClr val="windowText" lastClr="000000"/>
                </a:solidFill>
                <a:latin typeface="Arial" panose="020B0604020202020204" pitchFamily="34" charset="0"/>
                <a:ea typeface="宋体" panose="02010600030101010101" pitchFamily="2" charset="-122"/>
              </a:endParaRPr>
            </a:p>
          </p:txBody>
        </p:sp>
        <p:sp>
          <p:nvSpPr>
            <p:cNvPr id="52" name="椭圆 51"/>
            <p:cNvSpPr/>
            <p:nvPr/>
          </p:nvSpPr>
          <p:spPr>
            <a:xfrm>
              <a:off x="1017" y="2960"/>
              <a:ext cx="3469" cy="3469"/>
            </a:xfrm>
            <a:prstGeom prst="ellipse">
              <a:avLst/>
            </a:prstGeom>
            <a:solidFill>
              <a:schemeClr val="accent1">
                <a:lumMod val="60000"/>
                <a:lumOff val="40000"/>
              </a:schemeClr>
            </a:solidFill>
            <a:ln w="635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pPr>
              <a:endParaRPr lang="zh-CN" altLang="en-US" sz="2000">
                <a:solidFill>
                  <a:srgbClr val="F6F000"/>
                </a:solidFill>
                <a:latin typeface="思源宋体 CN Heavy" panose="02020900000000000000" pitchFamily="18" charset="-122"/>
                <a:ea typeface="思源宋体 CN Heavy" panose="02020900000000000000" pitchFamily="18" charset="-122"/>
                <a:cs typeface="等线" panose="02010600030101010101" charset="-122"/>
              </a:endParaRPr>
            </a:p>
          </p:txBody>
        </p:sp>
        <p:sp>
          <p:nvSpPr>
            <p:cNvPr id="53" name="文本框 52"/>
            <p:cNvSpPr txBox="1"/>
            <p:nvPr/>
          </p:nvSpPr>
          <p:spPr>
            <a:xfrm>
              <a:off x="1331" y="3404"/>
              <a:ext cx="2842" cy="2600"/>
            </a:xfrm>
            <a:prstGeom prst="rect">
              <a:avLst/>
            </a:prstGeom>
            <a:noFill/>
            <a:ln>
              <a:noFill/>
            </a:ln>
            <a:effectLst/>
          </p:spPr>
          <p:txBody>
            <a:bodyPr wrap="square" rtlCol="0">
              <a:spAutoFit/>
            </a:bodyPr>
            <a:lstStyle>
              <a:defPPr>
                <a:defRPr lang="zh-CN"/>
              </a:defPPr>
              <a:lvl1pPr algn="ctr">
                <a:defRPr sz="6600" i="1" spc="-300">
                  <a:ln w="19050">
                    <a:noFill/>
                  </a:ln>
                  <a:gradFill>
                    <a:gsLst>
                      <a:gs pos="100000">
                        <a:srgbClr val="E9BE61"/>
                      </a:gs>
                      <a:gs pos="49000">
                        <a:srgbClr val="FEEFAC"/>
                      </a:gs>
                    </a:gsLst>
                    <a:lin ang="5400000" scaled="0"/>
                  </a:gradFill>
                  <a:effectLst>
                    <a:outerShdw blurRad="254000" dist="114300" dir="5400000" algn="ctr" rotWithShape="0">
                      <a:srgbClr val="000000">
                        <a:alpha val="23000"/>
                      </a:srgbClr>
                    </a:outerShdw>
                  </a:effectLst>
                  <a:latin typeface="字魂143号-正酷超级黑" panose="00000500000000000000" pitchFamily="2" charset="-122"/>
                  <a:ea typeface="字魂143号-正酷超级黑" panose="00000500000000000000" pitchFamily="2" charset="-122"/>
                </a:defRPr>
              </a:lvl1pPr>
            </a:lstStyle>
            <a:p>
              <a:pPr>
                <a:lnSpc>
                  <a:spcPct val="125000"/>
                </a:lnSpc>
                <a:spcBef>
                  <a:spcPts val="0"/>
                </a:spcBef>
                <a:spcAft>
                  <a:spcPts val="0"/>
                </a:spcAft>
              </a:pPr>
              <a:r>
                <a:rPr lang="zh-CN" altLang="en-US" sz="1600" b="1" i="0" spc="0" dirty="0">
                  <a:solidFill>
                    <a:schemeClr val="bg1"/>
                  </a:solidFill>
                  <a:effectLst/>
                  <a:latin typeface="微软雅黑" panose="020B0503020204020204" pitchFamily="34" charset="-122"/>
                  <a:ea typeface="微软雅黑" panose="020B0503020204020204" pitchFamily="34" charset="-122"/>
                </a:rPr>
                <a:t>改革之前</a:t>
              </a:r>
              <a:endParaRPr lang="zh-CN" altLang="en-US" sz="1600" b="1" i="0" spc="0" dirty="0">
                <a:solidFill>
                  <a:schemeClr val="bg1"/>
                </a:solidFill>
                <a:effectLst/>
                <a:latin typeface="微软雅黑" panose="020B0503020204020204" pitchFamily="34" charset="-122"/>
                <a:ea typeface="微软雅黑" panose="020B0503020204020204" pitchFamily="34" charset="-122"/>
              </a:endParaRPr>
            </a:p>
          </p:txBody>
        </p:sp>
      </p:grpSp>
      <p:sp>
        <p:nvSpPr>
          <p:cNvPr id="54" name="文本框 53"/>
          <p:cNvSpPr txBox="1"/>
          <p:nvPr/>
        </p:nvSpPr>
        <p:spPr>
          <a:xfrm>
            <a:off x="1732302" y="3816341"/>
            <a:ext cx="1173480" cy="475615"/>
          </a:xfrm>
          <a:prstGeom prst="rect">
            <a:avLst/>
          </a:prstGeom>
          <a:noFill/>
          <a:ln>
            <a:noFill/>
          </a:ln>
          <a:effectLst/>
        </p:spPr>
        <p:txBody>
          <a:bodyPr wrap="square" rtlCol="0">
            <a:spAutoFit/>
          </a:bodyPr>
          <a:lstStyle>
            <a:defPPr>
              <a:defRPr lang="zh-CN"/>
            </a:defPPr>
            <a:lvl1pPr algn="ctr">
              <a:defRPr sz="6600" i="1" spc="-300">
                <a:ln w="19050">
                  <a:noFill/>
                </a:ln>
                <a:gradFill>
                  <a:gsLst>
                    <a:gs pos="100000">
                      <a:srgbClr val="E9BE61"/>
                    </a:gs>
                    <a:gs pos="49000">
                      <a:srgbClr val="FEEFAC"/>
                    </a:gs>
                  </a:gsLst>
                  <a:lin ang="5400000" scaled="0"/>
                </a:gradFill>
                <a:effectLst>
                  <a:outerShdw blurRad="254000" dist="114300" dir="5400000" algn="ctr" rotWithShape="0">
                    <a:srgbClr val="000000">
                      <a:alpha val="23000"/>
                    </a:srgbClr>
                  </a:outerShdw>
                </a:effectLst>
                <a:latin typeface="字魂143号-正酷超级黑" panose="00000500000000000000" pitchFamily="2" charset="-122"/>
                <a:ea typeface="字魂143号-正酷超级黑" panose="00000500000000000000" pitchFamily="2" charset="-122"/>
              </a:defRPr>
            </a:lvl1pPr>
          </a:lstStyle>
          <a:p>
            <a:pPr>
              <a:lnSpc>
                <a:spcPct val="125000"/>
              </a:lnSpc>
              <a:spcBef>
                <a:spcPts val="0"/>
              </a:spcBef>
              <a:spcAft>
                <a:spcPts val="0"/>
              </a:spcAft>
            </a:pPr>
            <a:r>
              <a:rPr lang="en-US" sz="2000" b="1" i="0" spc="0" dirty="0">
                <a:solidFill>
                  <a:schemeClr val="tx1">
                    <a:lumMod val="50000"/>
                    <a:lumOff val="50000"/>
                  </a:schemeClr>
                </a:solidFill>
                <a:effectLst/>
                <a:latin typeface="微软雅黑" panose="020B0503020204020204" pitchFamily="34" charset="-122"/>
                <a:ea typeface="微软雅黑" panose="020B0503020204020204" pitchFamily="34" charset="-122"/>
              </a:rPr>
              <a:t>150</a:t>
            </a:r>
            <a:r>
              <a:rPr lang="zh-CN" altLang="en-US" sz="2000" b="1" i="0" spc="0" dirty="0">
                <a:solidFill>
                  <a:schemeClr val="tx1">
                    <a:lumMod val="50000"/>
                    <a:lumOff val="50000"/>
                  </a:schemeClr>
                </a:solidFill>
                <a:effectLst/>
                <a:latin typeface="微软雅黑" panose="020B0503020204020204" pitchFamily="34" charset="-122"/>
                <a:ea typeface="微软雅黑" panose="020B0503020204020204" pitchFamily="34" charset="-122"/>
              </a:rPr>
              <a:t>人</a:t>
            </a:r>
            <a:endParaRPr lang="zh-CN" altLang="en-US" sz="2000" b="1" i="0" spc="0" dirty="0">
              <a:solidFill>
                <a:schemeClr val="tx1">
                  <a:lumMod val="50000"/>
                  <a:lumOff val="50000"/>
                </a:schemeClr>
              </a:solidFill>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2898775" y="2867025"/>
            <a:ext cx="5097780" cy="445770"/>
            <a:chOff x="4565" y="4515"/>
            <a:chExt cx="8028" cy="702"/>
          </a:xfrm>
        </p:grpSpPr>
        <p:sp>
          <p:nvSpPr>
            <p:cNvPr id="75" name="圆角矩形 74"/>
            <p:cNvSpPr/>
            <p:nvPr/>
          </p:nvSpPr>
          <p:spPr>
            <a:xfrm>
              <a:off x="4565" y="4515"/>
              <a:ext cx="8000" cy="702"/>
            </a:xfrm>
            <a:prstGeom prst="roundRect">
              <a:avLst>
                <a:gd name="adj" fmla="val 1930"/>
              </a:avLst>
            </a:pr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sym typeface="+mn-ea"/>
              </a:endParaRPr>
            </a:p>
          </p:txBody>
        </p:sp>
        <p:sp>
          <p:nvSpPr>
            <p:cNvPr id="103" name="文本框 102"/>
            <p:cNvSpPr txBox="1"/>
            <p:nvPr/>
          </p:nvSpPr>
          <p:spPr>
            <a:xfrm>
              <a:off x="4593" y="4524"/>
              <a:ext cx="8000" cy="628"/>
            </a:xfrm>
            <a:prstGeom prst="rect">
              <a:avLst/>
            </a:prstGeom>
            <a:noFill/>
            <a:ln w="9525">
              <a:noFill/>
            </a:ln>
          </p:spPr>
          <p:txBody>
            <a:bodyPr>
              <a:spAutoFit/>
            </a:bodyPr>
            <a:p>
              <a:pPr indent="0" algn="ctr"/>
              <a:r>
                <a:rPr lang="zh-CN" sz="2000" b="1">
                  <a:solidFill>
                    <a:schemeClr val="bg1"/>
                  </a:solidFill>
                  <a:latin typeface="微软雅黑" panose="020B0503020204020204" pitchFamily="34" charset="-122"/>
                  <a:ea typeface="微软雅黑" panose="020B0503020204020204" pitchFamily="34" charset="-122"/>
                </a:rPr>
                <a:t>邹城经济开发区坚持刀刃向内，精兵简政</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727193" y="5023314"/>
            <a:ext cx="1155700" cy="1155700"/>
            <a:chOff x="626" y="2578"/>
            <a:chExt cx="4252" cy="4252"/>
          </a:xfrm>
        </p:grpSpPr>
        <p:sp>
          <p:nvSpPr>
            <p:cNvPr id="70" name="椭圆 69"/>
            <p:cNvSpPr/>
            <p:nvPr/>
          </p:nvSpPr>
          <p:spPr bwMode="auto">
            <a:xfrm flipV="1">
              <a:off x="626" y="2578"/>
              <a:ext cx="4252" cy="4252"/>
            </a:xfrm>
            <a:prstGeom prst="ellipse">
              <a:avLst/>
            </a:prstGeom>
            <a:solidFill>
              <a:schemeClr val="bg1">
                <a:lumMod val="95000"/>
              </a:schemeClr>
            </a:solidFill>
            <a:ln>
              <a:noFill/>
            </a:ln>
            <a:effectLst/>
          </p:spPr>
          <p:txBody>
            <a:bodyPr vert="horz" wrap="square" lIns="91440" tIns="45720" rIns="91440" bIns="45720" numCol="1" rtlCol="0" anchor="t" anchorCtr="0" compatLnSpc="1"/>
            <a:lstStyle/>
            <a:p>
              <a:pPr fontAlgn="base">
                <a:spcBef>
                  <a:spcPct val="0"/>
                </a:spcBef>
                <a:spcAft>
                  <a:spcPct val="0"/>
                </a:spcAft>
              </a:pPr>
              <a:endParaRPr lang="zh-CN" altLang="en-US" sz="1600" dirty="0">
                <a:solidFill>
                  <a:sysClr val="windowText" lastClr="000000"/>
                </a:solidFill>
                <a:latin typeface="Arial" panose="020B0604020202020204" pitchFamily="34" charset="0"/>
                <a:ea typeface="宋体" panose="02010600030101010101" pitchFamily="2" charset="-122"/>
              </a:endParaRPr>
            </a:p>
          </p:txBody>
        </p:sp>
        <p:sp>
          <p:nvSpPr>
            <p:cNvPr id="71" name="椭圆 70"/>
            <p:cNvSpPr/>
            <p:nvPr/>
          </p:nvSpPr>
          <p:spPr>
            <a:xfrm>
              <a:off x="1017" y="2960"/>
              <a:ext cx="3469" cy="3469"/>
            </a:xfrm>
            <a:prstGeom prst="ellipse">
              <a:avLst/>
            </a:prstGeom>
            <a:solidFill>
              <a:srgbClr val="1CABAD"/>
            </a:solidFill>
            <a:ln w="635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eaLnBrk="0" fontAlgn="base" hangingPunct="0">
                <a:spcBef>
                  <a:spcPct val="0"/>
                </a:spcBef>
                <a:spcAft>
                  <a:spcPct val="0"/>
                </a:spcAft>
              </a:pPr>
              <a:endParaRPr lang="zh-CN" altLang="en-US" sz="2000">
                <a:solidFill>
                  <a:srgbClr val="F6F000"/>
                </a:solidFill>
                <a:latin typeface="思源宋体 CN Heavy" panose="02020900000000000000" pitchFamily="18" charset="-122"/>
                <a:ea typeface="思源宋体 CN Heavy" panose="02020900000000000000" pitchFamily="18" charset="-122"/>
                <a:cs typeface="等线" panose="02010600030101010101" charset="-122"/>
              </a:endParaRPr>
            </a:p>
          </p:txBody>
        </p:sp>
        <p:sp>
          <p:nvSpPr>
            <p:cNvPr id="72" name="文本框 71"/>
            <p:cNvSpPr txBox="1"/>
            <p:nvPr/>
          </p:nvSpPr>
          <p:spPr>
            <a:xfrm>
              <a:off x="1331" y="3404"/>
              <a:ext cx="2842" cy="2600"/>
            </a:xfrm>
            <a:prstGeom prst="rect">
              <a:avLst/>
            </a:prstGeom>
            <a:noFill/>
            <a:ln>
              <a:noFill/>
            </a:ln>
            <a:effectLst/>
          </p:spPr>
          <p:txBody>
            <a:bodyPr wrap="square" rtlCol="0">
              <a:spAutoFit/>
            </a:bodyPr>
            <a:lstStyle>
              <a:defPPr>
                <a:defRPr lang="zh-CN"/>
              </a:defPPr>
              <a:lvl1pPr algn="ctr">
                <a:defRPr sz="6600" i="1" spc="-300">
                  <a:ln w="19050">
                    <a:noFill/>
                  </a:ln>
                  <a:gradFill>
                    <a:gsLst>
                      <a:gs pos="100000">
                        <a:srgbClr val="E9BE61"/>
                      </a:gs>
                      <a:gs pos="49000">
                        <a:srgbClr val="FEEFAC"/>
                      </a:gs>
                    </a:gsLst>
                    <a:lin ang="5400000" scaled="0"/>
                  </a:gradFill>
                  <a:effectLst>
                    <a:outerShdw blurRad="254000" dist="114300" dir="5400000" algn="ctr" rotWithShape="0">
                      <a:srgbClr val="000000">
                        <a:alpha val="23000"/>
                      </a:srgbClr>
                    </a:outerShdw>
                  </a:effectLst>
                  <a:latin typeface="字魂143号-正酷超级黑" panose="00000500000000000000" pitchFamily="2" charset="-122"/>
                  <a:ea typeface="字魂143号-正酷超级黑" panose="00000500000000000000" pitchFamily="2" charset="-122"/>
                </a:defRPr>
              </a:lvl1pPr>
            </a:lstStyle>
            <a:p>
              <a:pPr>
                <a:lnSpc>
                  <a:spcPct val="125000"/>
                </a:lnSpc>
                <a:spcBef>
                  <a:spcPts val="0"/>
                </a:spcBef>
                <a:spcAft>
                  <a:spcPts val="0"/>
                </a:spcAft>
              </a:pPr>
              <a:r>
                <a:rPr lang="zh-CN" altLang="en-US" sz="1600" b="1" i="0" spc="0" dirty="0">
                  <a:solidFill>
                    <a:schemeClr val="bg1"/>
                  </a:solidFill>
                  <a:effectLst/>
                  <a:latin typeface="微软雅黑" panose="020B0503020204020204" pitchFamily="34" charset="-122"/>
                  <a:ea typeface="微软雅黑" panose="020B0503020204020204" pitchFamily="34" charset="-122"/>
                </a:rPr>
                <a:t>改革之后</a:t>
              </a:r>
              <a:endParaRPr lang="zh-CN" altLang="en-US" sz="1600" b="1" i="0" spc="0" dirty="0">
                <a:solidFill>
                  <a:schemeClr val="bg1"/>
                </a:solidFill>
                <a:effectLst/>
                <a:latin typeface="微软雅黑" panose="020B0503020204020204" pitchFamily="34" charset="-122"/>
                <a:ea typeface="微软雅黑" panose="020B0503020204020204" pitchFamily="34" charset="-122"/>
              </a:endParaRPr>
            </a:p>
          </p:txBody>
        </p:sp>
      </p:grpSp>
      <p:sp>
        <p:nvSpPr>
          <p:cNvPr id="73" name="文本框 72"/>
          <p:cNvSpPr txBox="1"/>
          <p:nvPr/>
        </p:nvSpPr>
        <p:spPr>
          <a:xfrm>
            <a:off x="1732302" y="5344151"/>
            <a:ext cx="1173480" cy="475615"/>
          </a:xfrm>
          <a:prstGeom prst="rect">
            <a:avLst/>
          </a:prstGeom>
          <a:noFill/>
          <a:ln>
            <a:noFill/>
          </a:ln>
          <a:effectLst/>
        </p:spPr>
        <p:txBody>
          <a:bodyPr wrap="square" rtlCol="0">
            <a:spAutoFit/>
          </a:bodyPr>
          <a:lstStyle>
            <a:defPPr>
              <a:defRPr lang="zh-CN"/>
            </a:defPPr>
            <a:lvl1pPr algn="ctr">
              <a:defRPr sz="6600" i="1" spc="-300">
                <a:ln w="19050">
                  <a:noFill/>
                </a:ln>
                <a:gradFill>
                  <a:gsLst>
                    <a:gs pos="100000">
                      <a:srgbClr val="E9BE61"/>
                    </a:gs>
                    <a:gs pos="49000">
                      <a:srgbClr val="FEEFAC"/>
                    </a:gs>
                  </a:gsLst>
                  <a:lin ang="5400000" scaled="0"/>
                </a:gradFill>
                <a:effectLst>
                  <a:outerShdw blurRad="254000" dist="114300" dir="5400000" algn="ctr" rotWithShape="0">
                    <a:srgbClr val="000000">
                      <a:alpha val="23000"/>
                    </a:srgbClr>
                  </a:outerShdw>
                </a:effectLst>
                <a:latin typeface="字魂143号-正酷超级黑" panose="00000500000000000000" pitchFamily="2" charset="-122"/>
                <a:ea typeface="字魂143号-正酷超级黑" panose="00000500000000000000" pitchFamily="2" charset="-122"/>
              </a:defRPr>
            </a:lvl1pPr>
          </a:lstStyle>
          <a:p>
            <a:pPr>
              <a:lnSpc>
                <a:spcPct val="125000"/>
              </a:lnSpc>
              <a:spcBef>
                <a:spcPts val="0"/>
              </a:spcBef>
              <a:spcAft>
                <a:spcPts val="0"/>
              </a:spcAft>
            </a:pPr>
            <a:r>
              <a:rPr lang="en-US" sz="2000" b="1" i="0" spc="0" dirty="0">
                <a:solidFill>
                  <a:schemeClr val="tx1">
                    <a:lumMod val="50000"/>
                    <a:lumOff val="50000"/>
                  </a:schemeClr>
                </a:solidFill>
                <a:effectLst/>
                <a:latin typeface="微软雅黑" panose="020B0503020204020204" pitchFamily="34" charset="-122"/>
                <a:ea typeface="微软雅黑" panose="020B0503020204020204" pitchFamily="34" charset="-122"/>
              </a:rPr>
              <a:t>110</a:t>
            </a:r>
            <a:r>
              <a:rPr lang="zh-CN" altLang="en-US" sz="2000" b="1" i="0" spc="0" dirty="0">
                <a:solidFill>
                  <a:schemeClr val="tx1">
                    <a:lumMod val="50000"/>
                    <a:lumOff val="50000"/>
                  </a:schemeClr>
                </a:solidFill>
                <a:effectLst/>
                <a:latin typeface="微软雅黑" panose="020B0503020204020204" pitchFamily="34" charset="-122"/>
                <a:ea typeface="微软雅黑" panose="020B0503020204020204" pitchFamily="34" charset="-122"/>
              </a:rPr>
              <a:t>人</a:t>
            </a:r>
            <a:endParaRPr lang="zh-CN" altLang="en-US" sz="2000" b="1" i="0" spc="0" dirty="0">
              <a:solidFill>
                <a:schemeClr val="tx1">
                  <a:lumMod val="50000"/>
                  <a:lumOff val="50000"/>
                </a:schemeClr>
              </a:solidFill>
              <a:effectLst/>
              <a:latin typeface="微软雅黑" panose="020B0503020204020204" pitchFamily="34" charset="-122"/>
              <a:ea typeface="微软雅黑" panose="020B0503020204020204" pitchFamily="34" charset="-122"/>
            </a:endParaRPr>
          </a:p>
        </p:txBody>
      </p:sp>
      <p:sp>
        <p:nvSpPr>
          <p:cNvPr id="74" name="Freeform 1431"/>
          <p:cNvSpPr>
            <a:spLocks noEditPoints="1"/>
          </p:cNvSpPr>
          <p:nvPr/>
        </p:nvSpPr>
        <p:spPr bwMode="auto">
          <a:xfrm flipH="1">
            <a:off x="1270635" y="4498975"/>
            <a:ext cx="68580" cy="574040"/>
          </a:xfrm>
          <a:custGeom>
            <a:avLst/>
            <a:gdLst>
              <a:gd name="T0" fmla="*/ 15 w 21"/>
              <a:gd name="T1" fmla="*/ 116 h 176"/>
              <a:gd name="T2" fmla="*/ 11 w 21"/>
              <a:gd name="T3" fmla="*/ 112 h 176"/>
              <a:gd name="T4" fmla="*/ 7 w 21"/>
              <a:gd name="T5" fmla="*/ 116 h 176"/>
              <a:gd name="T6" fmla="*/ 11 w 21"/>
              <a:gd name="T7" fmla="*/ 120 h 176"/>
              <a:gd name="T8" fmla="*/ 15 w 21"/>
              <a:gd name="T9" fmla="*/ 116 h 176"/>
              <a:gd name="T10" fmla="*/ 11 w 21"/>
              <a:gd name="T11" fmla="*/ 8 h 176"/>
              <a:gd name="T12" fmla="*/ 15 w 21"/>
              <a:gd name="T13" fmla="*/ 4 h 176"/>
              <a:gd name="T14" fmla="*/ 11 w 21"/>
              <a:gd name="T15" fmla="*/ 0 h 176"/>
              <a:gd name="T16" fmla="*/ 7 w 21"/>
              <a:gd name="T17" fmla="*/ 4 h 176"/>
              <a:gd name="T18" fmla="*/ 11 w 21"/>
              <a:gd name="T19" fmla="*/ 8 h 176"/>
              <a:gd name="T20" fmla="*/ 11 w 21"/>
              <a:gd name="T21" fmla="*/ 24 h 176"/>
              <a:gd name="T22" fmla="*/ 15 w 21"/>
              <a:gd name="T23" fmla="*/ 20 h 176"/>
              <a:gd name="T24" fmla="*/ 11 w 21"/>
              <a:gd name="T25" fmla="*/ 16 h 176"/>
              <a:gd name="T26" fmla="*/ 7 w 21"/>
              <a:gd name="T27" fmla="*/ 20 h 176"/>
              <a:gd name="T28" fmla="*/ 11 w 21"/>
              <a:gd name="T29" fmla="*/ 24 h 176"/>
              <a:gd name="T30" fmla="*/ 11 w 21"/>
              <a:gd name="T31" fmla="*/ 144 h 176"/>
              <a:gd name="T32" fmla="*/ 7 w 21"/>
              <a:gd name="T33" fmla="*/ 148 h 176"/>
              <a:gd name="T34" fmla="*/ 11 w 21"/>
              <a:gd name="T35" fmla="*/ 152 h 176"/>
              <a:gd name="T36" fmla="*/ 15 w 21"/>
              <a:gd name="T37" fmla="*/ 148 h 176"/>
              <a:gd name="T38" fmla="*/ 11 w 21"/>
              <a:gd name="T39" fmla="*/ 144 h 176"/>
              <a:gd name="T40" fmla="*/ 11 w 21"/>
              <a:gd name="T41" fmla="*/ 128 h 176"/>
              <a:gd name="T42" fmla="*/ 7 w 21"/>
              <a:gd name="T43" fmla="*/ 132 h 176"/>
              <a:gd name="T44" fmla="*/ 11 w 21"/>
              <a:gd name="T45" fmla="*/ 136 h 176"/>
              <a:gd name="T46" fmla="*/ 15 w 21"/>
              <a:gd name="T47" fmla="*/ 132 h 176"/>
              <a:gd name="T48" fmla="*/ 11 w 21"/>
              <a:gd name="T49" fmla="*/ 128 h 176"/>
              <a:gd name="T50" fmla="*/ 11 w 21"/>
              <a:gd name="T51" fmla="*/ 88 h 176"/>
              <a:gd name="T52" fmla="*/ 15 w 21"/>
              <a:gd name="T53" fmla="*/ 84 h 176"/>
              <a:gd name="T54" fmla="*/ 11 w 21"/>
              <a:gd name="T55" fmla="*/ 80 h 176"/>
              <a:gd name="T56" fmla="*/ 7 w 21"/>
              <a:gd name="T57" fmla="*/ 84 h 176"/>
              <a:gd name="T58" fmla="*/ 11 w 21"/>
              <a:gd name="T59" fmla="*/ 88 h 176"/>
              <a:gd name="T60" fmla="*/ 11 w 21"/>
              <a:gd name="T61" fmla="*/ 104 h 176"/>
              <a:gd name="T62" fmla="*/ 15 w 21"/>
              <a:gd name="T63" fmla="*/ 100 h 176"/>
              <a:gd name="T64" fmla="*/ 11 w 21"/>
              <a:gd name="T65" fmla="*/ 96 h 176"/>
              <a:gd name="T66" fmla="*/ 7 w 21"/>
              <a:gd name="T67" fmla="*/ 100 h 176"/>
              <a:gd name="T68" fmla="*/ 11 w 21"/>
              <a:gd name="T69" fmla="*/ 104 h 176"/>
              <a:gd name="T70" fmla="*/ 11 w 21"/>
              <a:gd name="T71" fmla="*/ 40 h 176"/>
              <a:gd name="T72" fmla="*/ 15 w 21"/>
              <a:gd name="T73" fmla="*/ 36 h 176"/>
              <a:gd name="T74" fmla="*/ 11 w 21"/>
              <a:gd name="T75" fmla="*/ 32 h 176"/>
              <a:gd name="T76" fmla="*/ 7 w 21"/>
              <a:gd name="T77" fmla="*/ 36 h 176"/>
              <a:gd name="T78" fmla="*/ 11 w 21"/>
              <a:gd name="T79" fmla="*/ 40 h 176"/>
              <a:gd name="T80" fmla="*/ 17 w 21"/>
              <a:gd name="T81" fmla="*/ 158 h 176"/>
              <a:gd name="T82" fmla="*/ 4 w 21"/>
              <a:gd name="T83" fmla="*/ 158 h 176"/>
              <a:gd name="T84" fmla="*/ 4 w 21"/>
              <a:gd name="T85" fmla="*/ 172 h 176"/>
              <a:gd name="T86" fmla="*/ 17 w 21"/>
              <a:gd name="T87" fmla="*/ 172 h 176"/>
              <a:gd name="T88" fmla="*/ 17 w 21"/>
              <a:gd name="T89" fmla="*/ 158 h 176"/>
              <a:gd name="T90" fmla="*/ 11 w 21"/>
              <a:gd name="T91" fmla="*/ 72 h 176"/>
              <a:gd name="T92" fmla="*/ 15 w 21"/>
              <a:gd name="T93" fmla="*/ 68 h 176"/>
              <a:gd name="T94" fmla="*/ 11 w 21"/>
              <a:gd name="T95" fmla="*/ 64 h 176"/>
              <a:gd name="T96" fmla="*/ 7 w 21"/>
              <a:gd name="T97" fmla="*/ 68 h 176"/>
              <a:gd name="T98" fmla="*/ 11 w 21"/>
              <a:gd name="T99" fmla="*/ 72 h 176"/>
              <a:gd name="T100" fmla="*/ 11 w 21"/>
              <a:gd name="T101" fmla="*/ 56 h 176"/>
              <a:gd name="T102" fmla="*/ 15 w 21"/>
              <a:gd name="T103" fmla="*/ 52 h 176"/>
              <a:gd name="T104" fmla="*/ 11 w 21"/>
              <a:gd name="T105" fmla="*/ 48 h 176"/>
              <a:gd name="T106" fmla="*/ 7 w 21"/>
              <a:gd name="T107" fmla="*/ 52 h 176"/>
              <a:gd name="T108" fmla="*/ 11 w 21"/>
              <a:gd name="T109" fmla="*/ 5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6">
                <a:moveTo>
                  <a:pt x="15" y="116"/>
                </a:moveTo>
                <a:cubicBezTo>
                  <a:pt x="15" y="114"/>
                  <a:pt x="14" y="112"/>
                  <a:pt x="11" y="112"/>
                </a:cubicBezTo>
                <a:cubicBezTo>
                  <a:pt x="9" y="112"/>
                  <a:pt x="7" y="114"/>
                  <a:pt x="7" y="116"/>
                </a:cubicBezTo>
                <a:cubicBezTo>
                  <a:pt x="7" y="119"/>
                  <a:pt x="9" y="120"/>
                  <a:pt x="11" y="120"/>
                </a:cubicBezTo>
                <a:cubicBezTo>
                  <a:pt x="14" y="120"/>
                  <a:pt x="15" y="119"/>
                  <a:pt x="15" y="116"/>
                </a:cubicBezTo>
                <a:close/>
                <a:moveTo>
                  <a:pt x="11" y="8"/>
                </a:moveTo>
                <a:cubicBezTo>
                  <a:pt x="13" y="8"/>
                  <a:pt x="15" y="7"/>
                  <a:pt x="15" y="4"/>
                </a:cubicBezTo>
                <a:cubicBezTo>
                  <a:pt x="15" y="2"/>
                  <a:pt x="13" y="0"/>
                  <a:pt x="11" y="0"/>
                </a:cubicBezTo>
                <a:cubicBezTo>
                  <a:pt x="9" y="0"/>
                  <a:pt x="7" y="2"/>
                  <a:pt x="7" y="4"/>
                </a:cubicBezTo>
                <a:cubicBezTo>
                  <a:pt x="7" y="7"/>
                  <a:pt x="9" y="8"/>
                  <a:pt x="11" y="8"/>
                </a:cubicBezTo>
                <a:close/>
                <a:moveTo>
                  <a:pt x="11" y="24"/>
                </a:moveTo>
                <a:cubicBezTo>
                  <a:pt x="13" y="24"/>
                  <a:pt x="15" y="23"/>
                  <a:pt x="15" y="20"/>
                </a:cubicBezTo>
                <a:cubicBezTo>
                  <a:pt x="15" y="18"/>
                  <a:pt x="13" y="16"/>
                  <a:pt x="11" y="16"/>
                </a:cubicBezTo>
                <a:cubicBezTo>
                  <a:pt x="9" y="16"/>
                  <a:pt x="7" y="18"/>
                  <a:pt x="7" y="20"/>
                </a:cubicBezTo>
                <a:cubicBezTo>
                  <a:pt x="7" y="23"/>
                  <a:pt x="9" y="24"/>
                  <a:pt x="11" y="24"/>
                </a:cubicBezTo>
                <a:close/>
                <a:moveTo>
                  <a:pt x="11" y="144"/>
                </a:moveTo>
                <a:cubicBezTo>
                  <a:pt x="9" y="144"/>
                  <a:pt x="7" y="146"/>
                  <a:pt x="7" y="148"/>
                </a:cubicBezTo>
                <a:cubicBezTo>
                  <a:pt x="7" y="151"/>
                  <a:pt x="9" y="152"/>
                  <a:pt x="11" y="152"/>
                </a:cubicBezTo>
                <a:cubicBezTo>
                  <a:pt x="14" y="152"/>
                  <a:pt x="15" y="151"/>
                  <a:pt x="15" y="148"/>
                </a:cubicBezTo>
                <a:cubicBezTo>
                  <a:pt x="15" y="146"/>
                  <a:pt x="14" y="144"/>
                  <a:pt x="11" y="144"/>
                </a:cubicBezTo>
                <a:close/>
                <a:moveTo>
                  <a:pt x="11" y="128"/>
                </a:moveTo>
                <a:cubicBezTo>
                  <a:pt x="9" y="128"/>
                  <a:pt x="7" y="130"/>
                  <a:pt x="7" y="132"/>
                </a:cubicBezTo>
                <a:cubicBezTo>
                  <a:pt x="7" y="135"/>
                  <a:pt x="9" y="136"/>
                  <a:pt x="11" y="136"/>
                </a:cubicBezTo>
                <a:cubicBezTo>
                  <a:pt x="14" y="136"/>
                  <a:pt x="15" y="135"/>
                  <a:pt x="15" y="132"/>
                </a:cubicBezTo>
                <a:cubicBezTo>
                  <a:pt x="15" y="130"/>
                  <a:pt x="14" y="128"/>
                  <a:pt x="11" y="128"/>
                </a:cubicBezTo>
                <a:close/>
                <a:moveTo>
                  <a:pt x="11" y="88"/>
                </a:moveTo>
                <a:cubicBezTo>
                  <a:pt x="13" y="88"/>
                  <a:pt x="15" y="87"/>
                  <a:pt x="15" y="84"/>
                </a:cubicBezTo>
                <a:cubicBezTo>
                  <a:pt x="15" y="82"/>
                  <a:pt x="13" y="80"/>
                  <a:pt x="11" y="80"/>
                </a:cubicBezTo>
                <a:cubicBezTo>
                  <a:pt x="9" y="80"/>
                  <a:pt x="7" y="82"/>
                  <a:pt x="7" y="84"/>
                </a:cubicBezTo>
                <a:cubicBezTo>
                  <a:pt x="7" y="87"/>
                  <a:pt x="9" y="88"/>
                  <a:pt x="11" y="88"/>
                </a:cubicBezTo>
                <a:close/>
                <a:moveTo>
                  <a:pt x="11" y="104"/>
                </a:moveTo>
                <a:cubicBezTo>
                  <a:pt x="14" y="104"/>
                  <a:pt x="15" y="103"/>
                  <a:pt x="15" y="100"/>
                </a:cubicBezTo>
                <a:cubicBezTo>
                  <a:pt x="15" y="98"/>
                  <a:pt x="14" y="96"/>
                  <a:pt x="11" y="96"/>
                </a:cubicBezTo>
                <a:cubicBezTo>
                  <a:pt x="9" y="96"/>
                  <a:pt x="7" y="98"/>
                  <a:pt x="7" y="100"/>
                </a:cubicBezTo>
                <a:cubicBezTo>
                  <a:pt x="7" y="103"/>
                  <a:pt x="9" y="104"/>
                  <a:pt x="11" y="104"/>
                </a:cubicBezTo>
                <a:close/>
                <a:moveTo>
                  <a:pt x="11" y="40"/>
                </a:moveTo>
                <a:cubicBezTo>
                  <a:pt x="13" y="40"/>
                  <a:pt x="15" y="39"/>
                  <a:pt x="15" y="36"/>
                </a:cubicBezTo>
                <a:cubicBezTo>
                  <a:pt x="15" y="34"/>
                  <a:pt x="13" y="32"/>
                  <a:pt x="11" y="32"/>
                </a:cubicBezTo>
                <a:cubicBezTo>
                  <a:pt x="9" y="32"/>
                  <a:pt x="7" y="34"/>
                  <a:pt x="7" y="36"/>
                </a:cubicBezTo>
                <a:cubicBezTo>
                  <a:pt x="7" y="39"/>
                  <a:pt x="9" y="40"/>
                  <a:pt x="11" y="40"/>
                </a:cubicBezTo>
                <a:close/>
                <a:moveTo>
                  <a:pt x="17" y="158"/>
                </a:moveTo>
                <a:cubicBezTo>
                  <a:pt x="14" y="154"/>
                  <a:pt x="8" y="154"/>
                  <a:pt x="4" y="158"/>
                </a:cubicBezTo>
                <a:cubicBezTo>
                  <a:pt x="0" y="162"/>
                  <a:pt x="0" y="168"/>
                  <a:pt x="4" y="172"/>
                </a:cubicBezTo>
                <a:cubicBezTo>
                  <a:pt x="8" y="176"/>
                  <a:pt x="14" y="176"/>
                  <a:pt x="17" y="172"/>
                </a:cubicBezTo>
                <a:cubicBezTo>
                  <a:pt x="21" y="168"/>
                  <a:pt x="21" y="162"/>
                  <a:pt x="17" y="158"/>
                </a:cubicBezTo>
                <a:close/>
                <a:moveTo>
                  <a:pt x="11" y="72"/>
                </a:moveTo>
                <a:cubicBezTo>
                  <a:pt x="13" y="72"/>
                  <a:pt x="15" y="71"/>
                  <a:pt x="15" y="68"/>
                </a:cubicBezTo>
                <a:cubicBezTo>
                  <a:pt x="15" y="66"/>
                  <a:pt x="13" y="64"/>
                  <a:pt x="11" y="64"/>
                </a:cubicBezTo>
                <a:cubicBezTo>
                  <a:pt x="9" y="64"/>
                  <a:pt x="7" y="66"/>
                  <a:pt x="7" y="68"/>
                </a:cubicBezTo>
                <a:cubicBezTo>
                  <a:pt x="7" y="71"/>
                  <a:pt x="9" y="72"/>
                  <a:pt x="11" y="72"/>
                </a:cubicBezTo>
                <a:close/>
                <a:moveTo>
                  <a:pt x="11" y="56"/>
                </a:moveTo>
                <a:cubicBezTo>
                  <a:pt x="13" y="56"/>
                  <a:pt x="15" y="55"/>
                  <a:pt x="15" y="52"/>
                </a:cubicBezTo>
                <a:cubicBezTo>
                  <a:pt x="15" y="50"/>
                  <a:pt x="13" y="48"/>
                  <a:pt x="11" y="48"/>
                </a:cubicBezTo>
                <a:cubicBezTo>
                  <a:pt x="9" y="48"/>
                  <a:pt x="7" y="50"/>
                  <a:pt x="7" y="52"/>
                </a:cubicBezTo>
                <a:cubicBezTo>
                  <a:pt x="7" y="55"/>
                  <a:pt x="9" y="56"/>
                  <a:pt x="11" y="56"/>
                </a:cubicBezTo>
                <a:close/>
              </a:path>
            </a:pathLst>
          </a:custGeom>
          <a:solidFill>
            <a:schemeClr val="accent1"/>
          </a:solidFill>
          <a:ln>
            <a:noFill/>
          </a:ln>
        </p:spPr>
        <p:txBody>
          <a:bodyPr vert="horz" wrap="square" lIns="91440" tIns="45720" rIns="91440" bIns="45720" numCol="1" anchor="t" anchorCtr="0" compatLnSpc="1"/>
          <a:p>
            <a:endParaRPr lang="en-US"/>
          </a:p>
        </p:txBody>
      </p:sp>
      <p:sp>
        <p:nvSpPr>
          <p:cNvPr id="76" name="文本框 75"/>
          <p:cNvSpPr txBox="1"/>
          <p:nvPr/>
        </p:nvSpPr>
        <p:spPr>
          <a:xfrm>
            <a:off x="2898775" y="3599180"/>
            <a:ext cx="4979035" cy="2676525"/>
          </a:xfrm>
          <a:prstGeom prst="rect">
            <a:avLst/>
          </a:prstGeom>
          <a:noFill/>
          <a:ln w="9525">
            <a:noFill/>
          </a:ln>
        </p:spPr>
        <p:txBody>
          <a:bodyPr wrap="square">
            <a:spAutoFit/>
          </a:bodyPr>
          <a:p>
            <a:pPr marL="285750" indent="-285750">
              <a:lnSpc>
                <a:spcPct val="15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cs typeface="微软雅黑" panose="020B0503020204020204" pitchFamily="34" charset="-122"/>
              </a:rPr>
              <a:t>16名科级干部中有14人不再担任原有领导职务</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cs typeface="微软雅黑" panose="020B0503020204020204" pitchFamily="34" charset="-122"/>
              </a:rPr>
              <a:t>妥善分流安置了45名未参加选聘或落聘的园区人员</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cs typeface="微软雅黑" panose="020B0503020204020204" pitchFamily="34" charset="-122"/>
              </a:rPr>
              <a:t>经过5次公开竞聘累计招聘85人，平均年龄36.6岁</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cs typeface="微软雅黑" panose="020B0503020204020204" pitchFamily="34" charset="-122"/>
              </a:rPr>
              <a:t>成功引进了1名杭州市富春湾新城管委会高层次金融人才</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cs typeface="微软雅黑" panose="020B0503020204020204" pitchFamily="34" charset="-122"/>
              </a:rPr>
              <a:t>聘请2名上海交通大学、山东大学的化工领域专家教授</a:t>
            </a:r>
            <a:endParaRPr lang="zh-CN" altLang="en-US" sz="1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066405" y="3691890"/>
            <a:ext cx="3740150" cy="20593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up)">
                                      <p:cBhvr>
                                        <p:cTn id="30" dur="500"/>
                                        <p:tgtEl>
                                          <p:spTgt spid="74"/>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Effect transition="in" filter="fade">
                                      <p:cBhvr>
                                        <p:cTn id="42" dur="500"/>
                                        <p:tgtEl>
                                          <p:spTgt spid="69"/>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500" fill="hold"/>
                                        <p:tgtEl>
                                          <p:spTgt spid="73"/>
                                        </p:tgtEl>
                                        <p:attrNameLst>
                                          <p:attrName>ppt_w</p:attrName>
                                        </p:attrNameLst>
                                      </p:cBhvr>
                                      <p:tavLst>
                                        <p:tav tm="0">
                                          <p:val>
                                            <p:fltVal val="0"/>
                                          </p:val>
                                        </p:tav>
                                        <p:tav tm="100000">
                                          <p:val>
                                            <p:strVal val="#ppt_w"/>
                                          </p:val>
                                        </p:tav>
                                      </p:tavLst>
                                    </p:anim>
                                    <p:anim calcmode="lin" valueType="num">
                                      <p:cBhvr>
                                        <p:cTn id="47" dur="500" fill="hold"/>
                                        <p:tgtEl>
                                          <p:spTgt spid="73"/>
                                        </p:tgtEl>
                                        <p:attrNameLst>
                                          <p:attrName>ppt_h</p:attrName>
                                        </p:attrNameLst>
                                      </p:cBhvr>
                                      <p:tavLst>
                                        <p:tav tm="0">
                                          <p:val>
                                            <p:fltVal val="0"/>
                                          </p:val>
                                        </p:tav>
                                        <p:tav tm="100000">
                                          <p:val>
                                            <p:strVal val="#ppt_h"/>
                                          </p:val>
                                        </p:tav>
                                      </p:tavLst>
                                    </p:anim>
                                    <p:animEffect transition="in" filter="fade">
                                      <p:cBhvr>
                                        <p:cTn id="48" dur="500"/>
                                        <p:tgtEl>
                                          <p:spTgt spid="7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childTnLst>
                          </p:cTn>
                        </p:par>
                        <p:par>
                          <p:cTn id="55" fill="hold">
                            <p:stCondLst>
                              <p:cond delay="4000"/>
                            </p:stCondLst>
                            <p:childTnLst>
                              <p:par>
                                <p:cTn id="56" presetID="53" presetClass="entr" presetSubtype="16"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par>
                                <p:cTn id="61" presetID="53" presetClass="entr" presetSubtype="16" fill="hold" nodeType="withEffect">
                                  <p:stCondLst>
                                    <p:cond delay="0"/>
                                  </p:stCondLst>
                                  <p:childTnLst>
                                    <p:set>
                                      <p:cBhvr>
                                        <p:cTn id="62" dur="1" fill="hold">
                                          <p:stCondLst>
                                            <p:cond delay="0"/>
                                          </p:stCondLst>
                                        </p:cTn>
                                        <p:tgtEl>
                                          <p:spTgt spid="68"/>
                                        </p:tgtEl>
                                        <p:attrNameLst>
                                          <p:attrName>style.visibility</p:attrName>
                                        </p:attrNameLst>
                                      </p:cBhvr>
                                      <p:to>
                                        <p:strVal val="visible"/>
                                      </p:to>
                                    </p:set>
                                    <p:anim calcmode="lin" valueType="num">
                                      <p:cBhvr>
                                        <p:cTn id="63" dur="500" fill="hold"/>
                                        <p:tgtEl>
                                          <p:spTgt spid="68"/>
                                        </p:tgtEl>
                                        <p:attrNameLst>
                                          <p:attrName>ppt_w</p:attrName>
                                        </p:attrNameLst>
                                      </p:cBhvr>
                                      <p:tavLst>
                                        <p:tav tm="0">
                                          <p:val>
                                            <p:fltVal val="0"/>
                                          </p:val>
                                        </p:tav>
                                        <p:tav tm="100000">
                                          <p:val>
                                            <p:strVal val="#ppt_w"/>
                                          </p:val>
                                        </p:tav>
                                      </p:tavLst>
                                    </p:anim>
                                    <p:anim calcmode="lin" valueType="num">
                                      <p:cBhvr>
                                        <p:cTn id="64" dur="500" fill="hold"/>
                                        <p:tgtEl>
                                          <p:spTgt spid="68"/>
                                        </p:tgtEl>
                                        <p:attrNameLst>
                                          <p:attrName>ppt_h</p:attrName>
                                        </p:attrNameLst>
                                      </p:cBhvr>
                                      <p:tavLst>
                                        <p:tav tm="0">
                                          <p:val>
                                            <p:fltVal val="0"/>
                                          </p:val>
                                        </p:tav>
                                        <p:tav tm="100000">
                                          <p:val>
                                            <p:strVal val="#ppt_h"/>
                                          </p:val>
                                        </p:tav>
                                      </p:tavLst>
                                    </p:anim>
                                    <p:animEffect transition="in" filter="fade">
                                      <p:cBhvr>
                                        <p:cTn id="6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P spid="54" grpId="0" bldLvl="0" animBg="1"/>
      <p:bldP spid="73" grpId="0" bldLvl="0" animBg="1"/>
      <p:bldP spid="76" grpId="0"/>
      <p:bldP spid="7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16" name="组合 115"/>
          <p:cNvGrpSpPr/>
          <p:nvPr/>
        </p:nvGrpSpPr>
        <p:grpSpPr>
          <a:xfrm>
            <a:off x="1205865" y="2844800"/>
            <a:ext cx="3293444" cy="2073275"/>
            <a:chOff x="726" y="3520"/>
            <a:chExt cx="3470" cy="2184"/>
          </a:xfrm>
        </p:grpSpPr>
        <p:sp>
          <p:nvSpPr>
            <p:cNvPr id="114" name="Freeform 46"/>
            <p:cNvSpPr/>
            <p:nvPr/>
          </p:nvSpPr>
          <p:spPr bwMode="auto">
            <a:xfrm>
              <a:off x="2495" y="4487"/>
              <a:ext cx="1701" cy="250"/>
            </a:xfrm>
            <a:custGeom>
              <a:avLst/>
              <a:gdLst>
                <a:gd name="T0" fmla="*/ 410 w 453"/>
                <a:gd name="T1" fmla="*/ 50 h 50"/>
                <a:gd name="T2" fmla="*/ 410 w 453"/>
                <a:gd name="T3" fmla="*/ 31 h 50"/>
                <a:gd name="T4" fmla="*/ 6 w 453"/>
                <a:gd name="T5" fmla="*/ 31 h 50"/>
                <a:gd name="T6" fmla="*/ 0 w 453"/>
                <a:gd name="T7" fmla="*/ 25 h 50"/>
                <a:gd name="T8" fmla="*/ 6 w 453"/>
                <a:gd name="T9" fmla="*/ 19 h 50"/>
                <a:gd name="T10" fmla="*/ 410 w 453"/>
                <a:gd name="T11" fmla="*/ 19 h 50"/>
                <a:gd name="T12" fmla="*/ 410 w 453"/>
                <a:gd name="T13" fmla="*/ 0 h 50"/>
                <a:gd name="T14" fmla="*/ 453 w 453"/>
                <a:gd name="T15" fmla="*/ 25 h 50"/>
                <a:gd name="T16" fmla="*/ 410 w 453"/>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0">
                  <a:moveTo>
                    <a:pt x="410" y="50"/>
                  </a:moveTo>
                  <a:cubicBezTo>
                    <a:pt x="410" y="31"/>
                    <a:pt x="410" y="31"/>
                    <a:pt x="410" y="31"/>
                  </a:cubicBezTo>
                  <a:cubicBezTo>
                    <a:pt x="6" y="31"/>
                    <a:pt x="6" y="31"/>
                    <a:pt x="6" y="31"/>
                  </a:cubicBezTo>
                  <a:cubicBezTo>
                    <a:pt x="2" y="31"/>
                    <a:pt x="0" y="28"/>
                    <a:pt x="0" y="25"/>
                  </a:cubicBezTo>
                  <a:cubicBezTo>
                    <a:pt x="0" y="22"/>
                    <a:pt x="2" y="19"/>
                    <a:pt x="6" y="19"/>
                  </a:cubicBezTo>
                  <a:cubicBezTo>
                    <a:pt x="410" y="19"/>
                    <a:pt x="410" y="19"/>
                    <a:pt x="410" y="19"/>
                  </a:cubicBezTo>
                  <a:cubicBezTo>
                    <a:pt x="410" y="0"/>
                    <a:pt x="410" y="0"/>
                    <a:pt x="410" y="0"/>
                  </a:cubicBezTo>
                  <a:cubicBezTo>
                    <a:pt x="453" y="25"/>
                    <a:pt x="453" y="25"/>
                    <a:pt x="453" y="25"/>
                  </a:cubicBezTo>
                  <a:lnTo>
                    <a:pt x="410" y="50"/>
                  </a:lnTo>
                  <a:close/>
                </a:path>
              </a:pathLst>
            </a:custGeom>
            <a:gradFill>
              <a:gsLst>
                <a:gs pos="0">
                  <a:srgbClr val="FFFFFF"/>
                </a:gs>
                <a:gs pos="100000">
                  <a:srgbClr val="00ADEF"/>
                </a:gs>
              </a:gsLst>
              <a:lin ang="0" scaled="0"/>
            </a:gradFill>
            <a:ln>
              <a:noFill/>
            </a:ln>
          </p:spPr>
          <p:txBody>
            <a:bodyPr vert="horz" wrap="square" lIns="91440" tIns="45720" rIns="91440" bIns="45720" numCol="1" anchor="t" anchorCtr="0" compatLnSpc="1"/>
            <a:p>
              <a:endParaRPr lang="en-US"/>
            </a:p>
          </p:txBody>
        </p:sp>
        <p:sp>
          <p:nvSpPr>
            <p:cNvPr id="13402" name="矩形 78"/>
            <p:cNvSpPr/>
            <p:nvPr/>
          </p:nvSpPr>
          <p:spPr>
            <a:xfrm>
              <a:off x="726" y="4607"/>
              <a:ext cx="2445" cy="874"/>
            </a:xfrm>
            <a:prstGeom prst="rect">
              <a:avLst/>
            </a:prstGeom>
            <a:noFill/>
            <a:ln w="9525">
              <a:noFill/>
            </a:ln>
            <a:extLst>
              <a:ext uri="{909E8E84-426E-40DD-AFC4-6F175D3DCCD1}">
                <a14:hiddenFill xmlns:a14="http://schemas.microsoft.com/office/drawing/2010/main">
                  <a:grpFill/>
                </a14:hiddenFill>
              </a:ext>
            </a:extLst>
          </p:spPr>
          <p:txBody>
            <a:bodyPr wrap="square">
              <a:spAutoFit/>
            </a:bodyPr>
            <a:p>
              <a:pPr algn="ctr" fontAlgn="base">
                <a:lnSpc>
                  <a:spcPct val="100000"/>
                </a:lnSpc>
              </a:pPr>
              <a:r>
                <a:rPr sz="2400" b="1" strike="noStrike" noProof="1" dirty="0">
                  <a:solidFill>
                    <a:srgbClr val="314672"/>
                  </a:solidFill>
                  <a:latin typeface="微软雅黑" panose="020B0503020204020204" pitchFamily="34" charset="-122"/>
                  <a:ea typeface="微软雅黑" panose="020B0503020204020204" pitchFamily="34" charset="-122"/>
                  <a:cs typeface="+mn-ea"/>
                  <a:sym typeface="微软雅黑" panose="020B0503020204020204" pitchFamily="34" charset="-122"/>
                </a:rPr>
                <a:t>临沂</a:t>
              </a:r>
              <a:endParaRPr sz="2400" b="1" strike="noStrike" noProof="1" dirty="0">
                <a:solidFill>
                  <a:srgbClr val="31467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fontAlgn="base">
                <a:lnSpc>
                  <a:spcPct val="100000"/>
                </a:lnSpc>
              </a:pPr>
              <a:r>
                <a:rPr sz="2400" b="1" strike="noStrike" noProof="1" dirty="0">
                  <a:solidFill>
                    <a:srgbClr val="314672"/>
                  </a:solidFill>
                  <a:latin typeface="微软雅黑" panose="020B0503020204020204" pitchFamily="34" charset="-122"/>
                  <a:ea typeface="微软雅黑" panose="020B0503020204020204" pitchFamily="34" charset="-122"/>
                  <a:cs typeface="+mn-ea"/>
                  <a:sym typeface="微软雅黑" panose="020B0503020204020204" pitchFamily="34" charset="-122"/>
                </a:rPr>
                <a:t>高新区</a:t>
              </a:r>
              <a:endParaRPr sz="2400" b="1" strike="noStrike" noProof="1" dirty="0">
                <a:solidFill>
                  <a:srgbClr val="31467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5" name="Freeform 39"/>
            <p:cNvSpPr>
              <a:spLocks noEditPoints="1"/>
            </p:cNvSpPr>
            <p:nvPr/>
          </p:nvSpPr>
          <p:spPr bwMode="auto">
            <a:xfrm>
              <a:off x="860" y="3520"/>
              <a:ext cx="2176" cy="2184"/>
            </a:xfrm>
            <a:custGeom>
              <a:avLst/>
              <a:gdLst>
                <a:gd name="T0" fmla="*/ 147 w 295"/>
                <a:gd name="T1" fmla="*/ 296 h 296"/>
                <a:gd name="T2" fmla="*/ 0 w 295"/>
                <a:gd name="T3" fmla="*/ 148 h 296"/>
                <a:gd name="T4" fmla="*/ 147 w 295"/>
                <a:gd name="T5" fmla="*/ 0 h 296"/>
                <a:gd name="T6" fmla="*/ 295 w 295"/>
                <a:gd name="T7" fmla="*/ 148 h 296"/>
                <a:gd name="T8" fmla="*/ 147 w 295"/>
                <a:gd name="T9" fmla="*/ 296 h 296"/>
                <a:gd name="T10" fmla="*/ 147 w 295"/>
                <a:gd name="T11" fmla="*/ 12 h 296"/>
                <a:gd name="T12" fmla="*/ 12 w 295"/>
                <a:gd name="T13" fmla="*/ 148 h 296"/>
                <a:gd name="T14" fmla="*/ 147 w 295"/>
                <a:gd name="T15" fmla="*/ 284 h 296"/>
                <a:gd name="T16" fmla="*/ 283 w 295"/>
                <a:gd name="T17" fmla="*/ 148 h 296"/>
                <a:gd name="T18" fmla="*/ 147 w 295"/>
                <a:gd name="T19" fmla="*/ 1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6">
                  <a:moveTo>
                    <a:pt x="147" y="296"/>
                  </a:moveTo>
                  <a:cubicBezTo>
                    <a:pt x="66" y="296"/>
                    <a:pt x="0" y="230"/>
                    <a:pt x="0" y="148"/>
                  </a:cubicBezTo>
                  <a:cubicBezTo>
                    <a:pt x="0" y="67"/>
                    <a:pt x="66" y="0"/>
                    <a:pt x="147" y="0"/>
                  </a:cubicBezTo>
                  <a:cubicBezTo>
                    <a:pt x="229" y="0"/>
                    <a:pt x="295" y="67"/>
                    <a:pt x="295" y="148"/>
                  </a:cubicBezTo>
                  <a:cubicBezTo>
                    <a:pt x="295" y="230"/>
                    <a:pt x="229" y="296"/>
                    <a:pt x="147" y="296"/>
                  </a:cubicBezTo>
                  <a:close/>
                  <a:moveTo>
                    <a:pt x="147" y="12"/>
                  </a:moveTo>
                  <a:cubicBezTo>
                    <a:pt x="73" y="12"/>
                    <a:pt x="12" y="73"/>
                    <a:pt x="12" y="148"/>
                  </a:cubicBezTo>
                  <a:cubicBezTo>
                    <a:pt x="12" y="223"/>
                    <a:pt x="73" y="284"/>
                    <a:pt x="147" y="284"/>
                  </a:cubicBezTo>
                  <a:cubicBezTo>
                    <a:pt x="222" y="284"/>
                    <a:pt x="283" y="223"/>
                    <a:pt x="283" y="148"/>
                  </a:cubicBezTo>
                  <a:cubicBezTo>
                    <a:pt x="283" y="73"/>
                    <a:pt x="222" y="12"/>
                    <a:pt x="147" y="12"/>
                  </a:cubicBezTo>
                  <a:close/>
                </a:path>
              </a:pathLst>
            </a:custGeom>
            <a:solidFill>
              <a:srgbClr val="314672"/>
            </a:solidFill>
            <a:ln>
              <a:noFill/>
            </a:ln>
          </p:spPr>
          <p:txBody>
            <a:bodyPr vert="horz" wrap="square" lIns="91440" tIns="45720" rIns="91440" bIns="45720" numCol="1" anchor="t" anchorCtr="0" compatLnSpc="1"/>
            <a:p>
              <a:endParaRPr lang="en-US"/>
            </a:p>
          </p:txBody>
        </p:sp>
      </p:grpSp>
      <p:grpSp>
        <p:nvGrpSpPr>
          <p:cNvPr id="3" name="组合 2"/>
          <p:cNvGrpSpPr/>
          <p:nvPr/>
        </p:nvGrpSpPr>
        <p:grpSpPr>
          <a:xfrm>
            <a:off x="4520565" y="1556385"/>
            <a:ext cx="7068820" cy="4514850"/>
            <a:chOff x="7119" y="2451"/>
            <a:chExt cx="11132" cy="7110"/>
          </a:xfrm>
        </p:grpSpPr>
        <p:sp>
          <p:nvSpPr>
            <p:cNvPr id="84" name="Freeform 125"/>
            <p:cNvSpPr>
              <a:spLocks noEditPoints="1"/>
            </p:cNvSpPr>
            <p:nvPr/>
          </p:nvSpPr>
          <p:spPr bwMode="auto">
            <a:xfrm>
              <a:off x="7627" y="2451"/>
              <a:ext cx="10115" cy="7110"/>
            </a:xfrm>
            <a:custGeom>
              <a:avLst/>
              <a:gdLst>
                <a:gd name="T0" fmla="*/ 1012 w 2024"/>
                <a:gd name="T1" fmla="*/ 1422 h 1422"/>
                <a:gd name="T2" fmla="*/ 299 w 2024"/>
                <a:gd name="T3" fmla="*/ 1216 h 1422"/>
                <a:gd name="T4" fmla="*/ 0 w 2024"/>
                <a:gd name="T5" fmla="*/ 711 h 1422"/>
                <a:gd name="T6" fmla="*/ 299 w 2024"/>
                <a:gd name="T7" fmla="*/ 206 h 1422"/>
                <a:gd name="T8" fmla="*/ 1012 w 2024"/>
                <a:gd name="T9" fmla="*/ 0 h 1422"/>
                <a:gd name="T10" fmla="*/ 1725 w 2024"/>
                <a:gd name="T11" fmla="*/ 206 h 1422"/>
                <a:gd name="T12" fmla="*/ 2024 w 2024"/>
                <a:gd name="T13" fmla="*/ 711 h 1422"/>
                <a:gd name="T14" fmla="*/ 1725 w 2024"/>
                <a:gd name="T15" fmla="*/ 1216 h 1422"/>
                <a:gd name="T16" fmla="*/ 1012 w 2024"/>
                <a:gd name="T17" fmla="*/ 1422 h 1422"/>
                <a:gd name="T18" fmla="*/ 1012 w 2024"/>
                <a:gd name="T19" fmla="*/ 40 h 1422"/>
                <a:gd name="T20" fmla="*/ 40 w 2024"/>
                <a:gd name="T21" fmla="*/ 711 h 1422"/>
                <a:gd name="T22" fmla="*/ 1012 w 2024"/>
                <a:gd name="T23" fmla="*/ 1382 h 1422"/>
                <a:gd name="T24" fmla="*/ 1984 w 2024"/>
                <a:gd name="T25" fmla="*/ 711 h 1422"/>
                <a:gd name="T26" fmla="*/ 1012 w 2024"/>
                <a:gd name="T27" fmla="*/ 4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24" h="1422">
                  <a:moveTo>
                    <a:pt x="1012" y="1422"/>
                  </a:moveTo>
                  <a:cubicBezTo>
                    <a:pt x="743" y="1422"/>
                    <a:pt x="490" y="1349"/>
                    <a:pt x="299" y="1216"/>
                  </a:cubicBezTo>
                  <a:cubicBezTo>
                    <a:pt x="106" y="1082"/>
                    <a:pt x="0" y="902"/>
                    <a:pt x="0" y="711"/>
                  </a:cubicBezTo>
                  <a:cubicBezTo>
                    <a:pt x="0" y="520"/>
                    <a:pt x="106" y="340"/>
                    <a:pt x="299" y="206"/>
                  </a:cubicBezTo>
                  <a:cubicBezTo>
                    <a:pt x="490" y="73"/>
                    <a:pt x="743" y="0"/>
                    <a:pt x="1012" y="0"/>
                  </a:cubicBezTo>
                  <a:cubicBezTo>
                    <a:pt x="1281" y="0"/>
                    <a:pt x="1534" y="73"/>
                    <a:pt x="1725" y="206"/>
                  </a:cubicBezTo>
                  <a:cubicBezTo>
                    <a:pt x="1918" y="340"/>
                    <a:pt x="2024" y="520"/>
                    <a:pt x="2024" y="711"/>
                  </a:cubicBezTo>
                  <a:cubicBezTo>
                    <a:pt x="2024" y="902"/>
                    <a:pt x="1918" y="1082"/>
                    <a:pt x="1725" y="1216"/>
                  </a:cubicBezTo>
                  <a:cubicBezTo>
                    <a:pt x="1534" y="1349"/>
                    <a:pt x="1281" y="1422"/>
                    <a:pt x="1012" y="1422"/>
                  </a:cubicBezTo>
                  <a:close/>
                  <a:moveTo>
                    <a:pt x="1012" y="40"/>
                  </a:moveTo>
                  <a:cubicBezTo>
                    <a:pt x="476" y="40"/>
                    <a:pt x="40" y="341"/>
                    <a:pt x="40" y="711"/>
                  </a:cubicBezTo>
                  <a:cubicBezTo>
                    <a:pt x="40" y="1081"/>
                    <a:pt x="476" y="1382"/>
                    <a:pt x="1012" y="1382"/>
                  </a:cubicBezTo>
                  <a:cubicBezTo>
                    <a:pt x="1548" y="1382"/>
                    <a:pt x="1984" y="1081"/>
                    <a:pt x="1984" y="711"/>
                  </a:cubicBezTo>
                  <a:cubicBezTo>
                    <a:pt x="1984" y="341"/>
                    <a:pt x="1548" y="40"/>
                    <a:pt x="1012" y="40"/>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sp>
          <p:nvSpPr>
            <p:cNvPr id="85" name="Freeform 127"/>
            <p:cNvSpPr>
              <a:spLocks noEditPoints="1"/>
            </p:cNvSpPr>
            <p:nvPr/>
          </p:nvSpPr>
          <p:spPr bwMode="auto">
            <a:xfrm>
              <a:off x="8617" y="3141"/>
              <a:ext cx="8135" cy="5730"/>
            </a:xfrm>
            <a:custGeom>
              <a:avLst/>
              <a:gdLst>
                <a:gd name="T0" fmla="*/ 814 w 1628"/>
                <a:gd name="T1" fmla="*/ 1146 h 1146"/>
                <a:gd name="T2" fmla="*/ 241 w 1628"/>
                <a:gd name="T3" fmla="*/ 980 h 1146"/>
                <a:gd name="T4" fmla="*/ 0 w 1628"/>
                <a:gd name="T5" fmla="*/ 573 h 1146"/>
                <a:gd name="T6" fmla="*/ 241 w 1628"/>
                <a:gd name="T7" fmla="*/ 166 h 1146"/>
                <a:gd name="T8" fmla="*/ 814 w 1628"/>
                <a:gd name="T9" fmla="*/ 0 h 1146"/>
                <a:gd name="T10" fmla="*/ 1387 w 1628"/>
                <a:gd name="T11" fmla="*/ 166 h 1146"/>
                <a:gd name="T12" fmla="*/ 1628 w 1628"/>
                <a:gd name="T13" fmla="*/ 573 h 1146"/>
                <a:gd name="T14" fmla="*/ 1387 w 1628"/>
                <a:gd name="T15" fmla="*/ 980 h 1146"/>
                <a:gd name="T16" fmla="*/ 814 w 1628"/>
                <a:gd name="T17" fmla="*/ 1146 h 1146"/>
                <a:gd name="T18" fmla="*/ 814 w 1628"/>
                <a:gd name="T19" fmla="*/ 40 h 1146"/>
                <a:gd name="T20" fmla="*/ 40 w 1628"/>
                <a:gd name="T21" fmla="*/ 573 h 1146"/>
                <a:gd name="T22" fmla="*/ 814 w 1628"/>
                <a:gd name="T23" fmla="*/ 1106 h 1146"/>
                <a:gd name="T24" fmla="*/ 1588 w 1628"/>
                <a:gd name="T25" fmla="*/ 573 h 1146"/>
                <a:gd name="T26" fmla="*/ 814 w 1628"/>
                <a:gd name="T27" fmla="*/ 4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8" h="1146">
                  <a:moveTo>
                    <a:pt x="814" y="1146"/>
                  </a:moveTo>
                  <a:cubicBezTo>
                    <a:pt x="598" y="1146"/>
                    <a:pt x="394" y="1087"/>
                    <a:pt x="241" y="980"/>
                  </a:cubicBezTo>
                  <a:cubicBezTo>
                    <a:pt x="86" y="872"/>
                    <a:pt x="0" y="727"/>
                    <a:pt x="0" y="573"/>
                  </a:cubicBezTo>
                  <a:cubicBezTo>
                    <a:pt x="0" y="419"/>
                    <a:pt x="86" y="274"/>
                    <a:pt x="241" y="166"/>
                  </a:cubicBezTo>
                  <a:cubicBezTo>
                    <a:pt x="394" y="59"/>
                    <a:pt x="598" y="0"/>
                    <a:pt x="814" y="0"/>
                  </a:cubicBezTo>
                  <a:cubicBezTo>
                    <a:pt x="1030" y="0"/>
                    <a:pt x="1233" y="59"/>
                    <a:pt x="1387" y="166"/>
                  </a:cubicBezTo>
                  <a:cubicBezTo>
                    <a:pt x="1542" y="274"/>
                    <a:pt x="1628" y="419"/>
                    <a:pt x="1628" y="573"/>
                  </a:cubicBezTo>
                  <a:cubicBezTo>
                    <a:pt x="1628" y="727"/>
                    <a:pt x="1542" y="872"/>
                    <a:pt x="1387" y="980"/>
                  </a:cubicBezTo>
                  <a:cubicBezTo>
                    <a:pt x="1233" y="1087"/>
                    <a:pt x="1030" y="1146"/>
                    <a:pt x="814" y="1146"/>
                  </a:cubicBezTo>
                  <a:close/>
                  <a:moveTo>
                    <a:pt x="814" y="40"/>
                  </a:moveTo>
                  <a:cubicBezTo>
                    <a:pt x="387" y="40"/>
                    <a:pt x="40" y="279"/>
                    <a:pt x="40" y="573"/>
                  </a:cubicBezTo>
                  <a:cubicBezTo>
                    <a:pt x="40" y="867"/>
                    <a:pt x="387" y="1106"/>
                    <a:pt x="814" y="1106"/>
                  </a:cubicBezTo>
                  <a:cubicBezTo>
                    <a:pt x="1241" y="1106"/>
                    <a:pt x="1588" y="867"/>
                    <a:pt x="1588" y="573"/>
                  </a:cubicBezTo>
                  <a:cubicBezTo>
                    <a:pt x="1588" y="279"/>
                    <a:pt x="1241" y="40"/>
                    <a:pt x="814" y="40"/>
                  </a:cubicBezTo>
                  <a:close/>
                </a:path>
              </a:pathLst>
            </a:custGeom>
            <a:solidFill>
              <a:srgbClr val="314672">
                <a:alpha val="30000"/>
              </a:srgbClr>
            </a:solidFill>
            <a:ln>
              <a:noFill/>
            </a:ln>
          </p:spPr>
          <p:txBody>
            <a:bodyPr vert="horz" wrap="square" lIns="91440" tIns="45720" rIns="91440" bIns="45720" numCol="1" anchor="t" anchorCtr="0" compatLnSpc="1"/>
            <a:p>
              <a:endParaRPr lang="en-US"/>
            </a:p>
          </p:txBody>
        </p:sp>
        <p:sp>
          <p:nvSpPr>
            <p:cNvPr id="86" name="Freeform 126"/>
            <p:cNvSpPr>
              <a:spLocks noEditPoints="1"/>
            </p:cNvSpPr>
            <p:nvPr/>
          </p:nvSpPr>
          <p:spPr bwMode="auto">
            <a:xfrm>
              <a:off x="9609" y="4127"/>
              <a:ext cx="6150" cy="3758"/>
            </a:xfrm>
            <a:custGeom>
              <a:avLst/>
              <a:gdLst>
                <a:gd name="T0" fmla="*/ 615 w 1230"/>
                <a:gd name="T1" fmla="*/ 870 h 870"/>
                <a:gd name="T2" fmla="*/ 182 w 1230"/>
                <a:gd name="T3" fmla="*/ 745 h 870"/>
                <a:gd name="T4" fmla="*/ 0 w 1230"/>
                <a:gd name="T5" fmla="*/ 435 h 870"/>
                <a:gd name="T6" fmla="*/ 182 w 1230"/>
                <a:gd name="T7" fmla="*/ 125 h 870"/>
                <a:gd name="T8" fmla="*/ 615 w 1230"/>
                <a:gd name="T9" fmla="*/ 0 h 870"/>
                <a:gd name="T10" fmla="*/ 1047 w 1230"/>
                <a:gd name="T11" fmla="*/ 125 h 870"/>
                <a:gd name="T12" fmla="*/ 1230 w 1230"/>
                <a:gd name="T13" fmla="*/ 435 h 870"/>
                <a:gd name="T14" fmla="*/ 1047 w 1230"/>
                <a:gd name="T15" fmla="*/ 745 h 870"/>
                <a:gd name="T16" fmla="*/ 615 w 1230"/>
                <a:gd name="T17" fmla="*/ 870 h 870"/>
                <a:gd name="T18" fmla="*/ 615 w 1230"/>
                <a:gd name="T19" fmla="*/ 40 h 870"/>
                <a:gd name="T20" fmla="*/ 40 w 1230"/>
                <a:gd name="T21" fmla="*/ 435 h 870"/>
                <a:gd name="T22" fmla="*/ 615 w 1230"/>
                <a:gd name="T23" fmla="*/ 830 h 870"/>
                <a:gd name="T24" fmla="*/ 1190 w 1230"/>
                <a:gd name="T25" fmla="*/ 435 h 870"/>
                <a:gd name="T26" fmla="*/ 615 w 1230"/>
                <a:gd name="T27" fmla="*/ 4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0" h="870">
                  <a:moveTo>
                    <a:pt x="615" y="870"/>
                  </a:moveTo>
                  <a:cubicBezTo>
                    <a:pt x="452" y="870"/>
                    <a:pt x="298" y="825"/>
                    <a:pt x="182" y="745"/>
                  </a:cubicBezTo>
                  <a:cubicBezTo>
                    <a:pt x="64" y="662"/>
                    <a:pt x="0" y="552"/>
                    <a:pt x="0" y="435"/>
                  </a:cubicBezTo>
                  <a:cubicBezTo>
                    <a:pt x="0" y="317"/>
                    <a:pt x="64" y="208"/>
                    <a:pt x="182" y="125"/>
                  </a:cubicBezTo>
                  <a:cubicBezTo>
                    <a:pt x="298" y="45"/>
                    <a:pt x="452" y="0"/>
                    <a:pt x="615" y="0"/>
                  </a:cubicBezTo>
                  <a:cubicBezTo>
                    <a:pt x="778" y="0"/>
                    <a:pt x="932" y="45"/>
                    <a:pt x="1047" y="125"/>
                  </a:cubicBezTo>
                  <a:cubicBezTo>
                    <a:pt x="1165" y="208"/>
                    <a:pt x="1230" y="317"/>
                    <a:pt x="1230" y="435"/>
                  </a:cubicBezTo>
                  <a:cubicBezTo>
                    <a:pt x="1230" y="552"/>
                    <a:pt x="1165" y="662"/>
                    <a:pt x="1047" y="745"/>
                  </a:cubicBezTo>
                  <a:cubicBezTo>
                    <a:pt x="932" y="825"/>
                    <a:pt x="778" y="870"/>
                    <a:pt x="615" y="870"/>
                  </a:cubicBezTo>
                  <a:close/>
                  <a:moveTo>
                    <a:pt x="615" y="40"/>
                  </a:moveTo>
                  <a:cubicBezTo>
                    <a:pt x="298" y="40"/>
                    <a:pt x="40" y="217"/>
                    <a:pt x="40" y="435"/>
                  </a:cubicBezTo>
                  <a:cubicBezTo>
                    <a:pt x="40" y="653"/>
                    <a:pt x="298" y="830"/>
                    <a:pt x="615" y="830"/>
                  </a:cubicBezTo>
                  <a:cubicBezTo>
                    <a:pt x="932" y="830"/>
                    <a:pt x="1190" y="653"/>
                    <a:pt x="1190" y="435"/>
                  </a:cubicBezTo>
                  <a:cubicBezTo>
                    <a:pt x="1190" y="217"/>
                    <a:pt x="932" y="40"/>
                    <a:pt x="615" y="40"/>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grpSp>
          <p:nvGrpSpPr>
            <p:cNvPr id="192" name="组合 191"/>
            <p:cNvGrpSpPr/>
            <p:nvPr/>
          </p:nvGrpSpPr>
          <p:grpSpPr>
            <a:xfrm>
              <a:off x="7119" y="3427"/>
              <a:ext cx="11132" cy="5159"/>
              <a:chOff x="7914" y="4872"/>
              <a:chExt cx="8480" cy="3930"/>
            </a:xfrm>
          </p:grpSpPr>
          <p:grpSp>
            <p:nvGrpSpPr>
              <p:cNvPr id="193" name="Group 16"/>
              <p:cNvGrpSpPr/>
              <p:nvPr/>
            </p:nvGrpSpPr>
            <p:grpSpPr>
              <a:xfrm rot="0">
                <a:off x="7914" y="4872"/>
                <a:ext cx="2440" cy="3930"/>
                <a:chOff x="649288" y="1800225"/>
                <a:chExt cx="1549400" cy="2495550"/>
              </a:xfrm>
            </p:grpSpPr>
            <p:sp>
              <p:nvSpPr>
                <p:cNvPr id="194" name="Freeform 285"/>
                <p:cNvSpPr/>
                <p:nvPr/>
              </p:nvSpPr>
              <p:spPr bwMode="auto">
                <a:xfrm>
                  <a:off x="649288" y="189865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4"/>
                        <a:pt x="467" y="755"/>
                        <a:pt x="442" y="755"/>
                      </a:cubicBezTo>
                      <a:cubicBezTo>
                        <a:pt x="45" y="755"/>
                        <a:pt x="45" y="755"/>
                        <a:pt x="45" y="755"/>
                      </a:cubicBezTo>
                      <a:cubicBezTo>
                        <a:pt x="21" y="755"/>
                        <a:pt x="0" y="734"/>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1DBED0"/>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pc="-30"/>
                </a:p>
              </p:txBody>
            </p:sp>
            <p:sp>
              <p:nvSpPr>
                <p:cNvPr id="195" name="Freeform 287"/>
                <p:cNvSpPr/>
                <p:nvPr/>
              </p:nvSpPr>
              <p:spPr bwMode="auto">
                <a:xfrm>
                  <a:off x="649288" y="185420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1DBED0"/>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pc="-30"/>
                </a:p>
              </p:txBody>
            </p:sp>
            <p:sp>
              <p:nvSpPr>
                <p:cNvPr id="196" name="Freeform 289"/>
                <p:cNvSpPr/>
                <p:nvPr/>
              </p:nvSpPr>
              <p:spPr bwMode="auto">
                <a:xfrm>
                  <a:off x="719138" y="1924050"/>
                  <a:ext cx="1409700" cy="2257425"/>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pc="-30"/>
                </a:p>
              </p:txBody>
            </p:sp>
            <p:sp>
              <p:nvSpPr>
                <p:cNvPr id="197" name="Freeform 290"/>
                <p:cNvSpPr/>
                <p:nvPr/>
              </p:nvSpPr>
              <p:spPr bwMode="auto">
                <a:xfrm>
                  <a:off x="1766888" y="1809750"/>
                  <a:ext cx="88900" cy="44450"/>
                </a:xfrm>
                <a:custGeom>
                  <a:avLst/>
                  <a:gdLst>
                    <a:gd name="T0" fmla="*/ 0 w 28"/>
                    <a:gd name="T1" fmla="*/ 14 h 14"/>
                    <a:gd name="T2" fmla="*/ 14 w 28"/>
                    <a:gd name="T3" fmla="*/ 0 h 14"/>
                    <a:gd name="T4" fmla="*/ 28 w 28"/>
                    <a:gd name="T5" fmla="*/ 14 h 14"/>
                    <a:gd name="T6" fmla="*/ 0 w 28"/>
                    <a:gd name="T7" fmla="*/ 14 h 14"/>
                  </a:gdLst>
                  <a:ahLst/>
                  <a:cxnLst>
                    <a:cxn ang="0">
                      <a:pos x="T0" y="T1"/>
                    </a:cxn>
                    <a:cxn ang="0">
                      <a:pos x="T2" y="T3"/>
                    </a:cxn>
                    <a:cxn ang="0">
                      <a:pos x="T4" y="T5"/>
                    </a:cxn>
                    <a:cxn ang="0">
                      <a:pos x="T6" y="T7"/>
                    </a:cxn>
                  </a:cxnLst>
                  <a:rect l="0" t="0" r="r" b="b"/>
                  <a:pathLst>
                    <a:path w="28" h="14">
                      <a:moveTo>
                        <a:pt x="0" y="14"/>
                      </a:moveTo>
                      <a:cubicBezTo>
                        <a:pt x="0" y="7"/>
                        <a:pt x="6" y="0"/>
                        <a:pt x="14" y="0"/>
                      </a:cubicBezTo>
                      <a:cubicBezTo>
                        <a:pt x="21" y="0"/>
                        <a:pt x="28" y="7"/>
                        <a:pt x="28" y="14"/>
                      </a:cubicBezTo>
                      <a:cubicBezTo>
                        <a:pt x="0" y="14"/>
                        <a:pt x="0" y="14"/>
                        <a:pt x="0" y="14"/>
                      </a:cubicBezTo>
                    </a:path>
                  </a:pathLst>
                </a:custGeom>
                <a:solidFill>
                  <a:srgbClr val="1DBED0">
                    <a:lumMod val="50000"/>
                  </a:srgbClr>
                </a:solidFill>
                <a:ln>
                  <a:noFill/>
                </a:ln>
              </p:spPr>
              <p:txBody>
                <a:bodyPr vert="horz" wrap="square" lIns="91440" tIns="45720" rIns="91440" bIns="45720" numCol="1" anchor="t" anchorCtr="0" compatLnSpc="1"/>
                <a:p>
                  <a:endParaRPr lang="en-US" spc="-30"/>
                </a:p>
              </p:txBody>
            </p:sp>
            <p:sp>
              <p:nvSpPr>
                <p:cNvPr id="198" name="Freeform 291"/>
                <p:cNvSpPr/>
                <p:nvPr/>
              </p:nvSpPr>
              <p:spPr bwMode="auto">
                <a:xfrm>
                  <a:off x="1011238" y="1854200"/>
                  <a:ext cx="774700" cy="0"/>
                </a:xfrm>
                <a:custGeom>
                  <a:avLst/>
                  <a:gdLst>
                    <a:gd name="T0" fmla="*/ 0 w 244"/>
                    <a:gd name="T1" fmla="*/ 0 w 244"/>
                    <a:gd name="T2" fmla="*/ 244 w 244"/>
                    <a:gd name="T3" fmla="*/ 244 w 244"/>
                    <a:gd name="T4" fmla="*/ 238 w 244"/>
                    <a:gd name="T5" fmla="*/ 238 w 244"/>
                    <a:gd name="T6" fmla="*/ 0 w 244"/>
                  </a:gdLst>
                  <a:ahLst/>
                  <a:cxnLst>
                    <a:cxn ang="0">
                      <a:pos x="T0" y="0"/>
                    </a:cxn>
                    <a:cxn ang="0">
                      <a:pos x="T1" y="0"/>
                    </a:cxn>
                    <a:cxn ang="0">
                      <a:pos x="T2" y="0"/>
                    </a:cxn>
                    <a:cxn ang="0">
                      <a:pos x="T3" y="0"/>
                    </a:cxn>
                    <a:cxn ang="0">
                      <a:pos x="T4" y="0"/>
                    </a:cxn>
                    <a:cxn ang="0">
                      <a:pos x="T5" y="0"/>
                    </a:cxn>
                    <a:cxn ang="0">
                      <a:pos x="T6" y="0"/>
                    </a:cxn>
                  </a:cxnLst>
                  <a:rect l="0" t="0" r="r" b="b"/>
                  <a:pathLst>
                    <a:path w="244">
                      <a:moveTo>
                        <a:pt x="0" y="0"/>
                      </a:moveTo>
                      <a:cubicBezTo>
                        <a:pt x="0" y="0"/>
                        <a:pt x="0" y="0"/>
                        <a:pt x="0" y="0"/>
                      </a:cubicBezTo>
                      <a:cubicBezTo>
                        <a:pt x="244" y="0"/>
                        <a:pt x="244" y="0"/>
                        <a:pt x="244" y="0"/>
                      </a:cubicBezTo>
                      <a:cubicBezTo>
                        <a:pt x="244" y="0"/>
                        <a:pt x="244" y="0"/>
                        <a:pt x="244" y="0"/>
                      </a:cubicBezTo>
                      <a:cubicBezTo>
                        <a:pt x="238" y="0"/>
                        <a:pt x="238" y="0"/>
                        <a:pt x="238" y="0"/>
                      </a:cubicBezTo>
                      <a:cubicBezTo>
                        <a:pt x="238" y="0"/>
                        <a:pt x="238" y="0"/>
                        <a:pt x="238" y="0"/>
                      </a:cubicBezTo>
                      <a:cubicBezTo>
                        <a:pt x="0" y="0"/>
                        <a:pt x="0" y="0"/>
                        <a:pt x="0" y="0"/>
                      </a:cubicBezTo>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pc="-30"/>
                </a:p>
              </p:txBody>
            </p:sp>
            <p:sp>
              <p:nvSpPr>
                <p:cNvPr id="199" name="Rectangle 293"/>
                <p:cNvSpPr>
                  <a:spLocks noChangeArrowheads="1"/>
                </p:cNvSpPr>
                <p:nvPr/>
              </p:nvSpPr>
              <p:spPr bwMode="auto">
                <a:xfrm>
                  <a:off x="1011238" y="1854200"/>
                  <a:ext cx="774700" cy="6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pc="-30"/>
                </a:p>
              </p:txBody>
            </p:sp>
            <p:sp>
              <p:nvSpPr>
                <p:cNvPr id="200" name="Freeform 23"/>
                <p:cNvSpPr/>
                <p:nvPr/>
              </p:nvSpPr>
              <p:spPr bwMode="auto">
                <a:xfrm>
                  <a:off x="1011237" y="1816100"/>
                  <a:ext cx="800100" cy="593725"/>
                </a:xfrm>
                <a:custGeom>
                  <a:avLst/>
                  <a:gdLst>
                    <a:gd name="connsiteX0" fmla="*/ 800100 w 800100"/>
                    <a:gd name="connsiteY0" fmla="*/ 0 h 593725"/>
                    <a:gd name="connsiteX1" fmla="*/ 774700 w 800100"/>
                    <a:gd name="connsiteY1" fmla="*/ 38100 h 593725"/>
                    <a:gd name="connsiteX2" fmla="*/ 774700 w 800100"/>
                    <a:gd name="connsiteY2" fmla="*/ 107950 h 593725"/>
                    <a:gd name="connsiteX3" fmla="*/ 774700 w 800100"/>
                    <a:gd name="connsiteY3" fmla="*/ 555625 h 593725"/>
                    <a:gd name="connsiteX4" fmla="*/ 758825 w 800100"/>
                    <a:gd name="connsiteY4" fmla="*/ 587375 h 593725"/>
                    <a:gd name="connsiteX5" fmla="*/ 736600 w 800100"/>
                    <a:gd name="connsiteY5" fmla="*/ 593725 h 593725"/>
                    <a:gd name="connsiteX6" fmla="*/ 723900 w 800100"/>
                    <a:gd name="connsiteY6" fmla="*/ 590550 h 593725"/>
                    <a:gd name="connsiteX7" fmla="*/ 412750 w 800100"/>
                    <a:gd name="connsiteY7" fmla="*/ 473075 h 593725"/>
                    <a:gd name="connsiteX8" fmla="*/ 387350 w 800100"/>
                    <a:gd name="connsiteY8" fmla="*/ 469900 h 593725"/>
                    <a:gd name="connsiteX9" fmla="*/ 361950 w 800100"/>
                    <a:gd name="connsiteY9" fmla="*/ 473075 h 593725"/>
                    <a:gd name="connsiteX10" fmla="*/ 50800 w 800100"/>
                    <a:gd name="connsiteY10" fmla="*/ 590550 h 593725"/>
                    <a:gd name="connsiteX11" fmla="*/ 38100 w 800100"/>
                    <a:gd name="connsiteY11" fmla="*/ 593725 h 593725"/>
                    <a:gd name="connsiteX12" fmla="*/ 15875 w 800100"/>
                    <a:gd name="connsiteY12" fmla="*/ 587375 h 593725"/>
                    <a:gd name="connsiteX13" fmla="*/ 0 w 800100"/>
                    <a:gd name="connsiteY13" fmla="*/ 555625 h 593725"/>
                    <a:gd name="connsiteX14" fmla="*/ 0 w 800100"/>
                    <a:gd name="connsiteY14" fmla="*/ 107950 h 593725"/>
                    <a:gd name="connsiteX15" fmla="*/ 0 w 800100"/>
                    <a:gd name="connsiteY15" fmla="*/ 38100 h 593725"/>
                    <a:gd name="connsiteX16" fmla="*/ 758825 w 800100"/>
                    <a:gd name="connsiteY16" fmla="*/ 38100 h 593725"/>
                    <a:gd name="connsiteX17" fmla="*/ 800100 w 800100"/>
                    <a:gd name="connsiteY17" fmla="*/ 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0100" h="593725">
                      <a:moveTo>
                        <a:pt x="800100" y="0"/>
                      </a:moveTo>
                      <a:cubicBezTo>
                        <a:pt x="800100" y="0"/>
                        <a:pt x="774700" y="9525"/>
                        <a:pt x="774700" y="38100"/>
                      </a:cubicBezTo>
                      <a:lnTo>
                        <a:pt x="774700" y="107950"/>
                      </a:lnTo>
                      <a:cubicBezTo>
                        <a:pt x="774700" y="107950"/>
                        <a:pt x="774700" y="107950"/>
                        <a:pt x="774700" y="555625"/>
                      </a:cubicBezTo>
                      <a:cubicBezTo>
                        <a:pt x="774700" y="568325"/>
                        <a:pt x="768350" y="581025"/>
                        <a:pt x="758825" y="587375"/>
                      </a:cubicBezTo>
                      <a:cubicBezTo>
                        <a:pt x="752475" y="590550"/>
                        <a:pt x="746125" y="593725"/>
                        <a:pt x="736600" y="593725"/>
                      </a:cubicBezTo>
                      <a:cubicBezTo>
                        <a:pt x="733425" y="593725"/>
                        <a:pt x="730250" y="593725"/>
                        <a:pt x="723900" y="590550"/>
                      </a:cubicBezTo>
                      <a:cubicBezTo>
                        <a:pt x="723900" y="590550"/>
                        <a:pt x="723900" y="590550"/>
                        <a:pt x="412750" y="473075"/>
                      </a:cubicBezTo>
                      <a:cubicBezTo>
                        <a:pt x="406400" y="469900"/>
                        <a:pt x="396875" y="469900"/>
                        <a:pt x="387350" y="469900"/>
                      </a:cubicBezTo>
                      <a:cubicBezTo>
                        <a:pt x="377825" y="469900"/>
                        <a:pt x="371475" y="469900"/>
                        <a:pt x="361950" y="473075"/>
                      </a:cubicBezTo>
                      <a:cubicBezTo>
                        <a:pt x="361950" y="473075"/>
                        <a:pt x="361950" y="473075"/>
                        <a:pt x="50800" y="590550"/>
                      </a:cubicBezTo>
                      <a:cubicBezTo>
                        <a:pt x="47625" y="593725"/>
                        <a:pt x="41275" y="593725"/>
                        <a:pt x="38100" y="593725"/>
                      </a:cubicBezTo>
                      <a:cubicBezTo>
                        <a:pt x="31750" y="593725"/>
                        <a:pt x="22225" y="590550"/>
                        <a:pt x="15875" y="587375"/>
                      </a:cubicBezTo>
                      <a:cubicBezTo>
                        <a:pt x="6350" y="581025"/>
                        <a:pt x="0" y="568325"/>
                        <a:pt x="0" y="555625"/>
                      </a:cubicBezTo>
                      <a:cubicBezTo>
                        <a:pt x="0" y="555625"/>
                        <a:pt x="0" y="555625"/>
                        <a:pt x="0" y="107950"/>
                      </a:cubicBezTo>
                      <a:lnTo>
                        <a:pt x="0" y="38100"/>
                      </a:lnTo>
                      <a:lnTo>
                        <a:pt x="758825" y="38100"/>
                      </a:lnTo>
                      <a:cubicBezTo>
                        <a:pt x="758825" y="15875"/>
                        <a:pt x="777875" y="0"/>
                        <a:pt x="800100" y="0"/>
                      </a:cubicBezTo>
                      <a:close/>
                    </a:path>
                  </a:pathLst>
                </a:custGeom>
                <a:solidFill>
                  <a:srgbClr val="314672">
                    <a:alpha val="10000"/>
                  </a:srgbClr>
                </a:solidFill>
                <a:ln>
                  <a:noFill/>
                </a:ln>
              </p:spPr>
              <p:txBody>
                <a:bodyPr vert="horz" wrap="square" lIns="91440" tIns="45720" rIns="91440" bIns="45720" numCol="1" anchor="t" anchorCtr="0" compatLnSpc="1">
                  <a:noAutofit/>
                </a:bodyPr>
                <a:p>
                  <a:endParaRPr lang="en-US" spc="-30"/>
                </a:p>
              </p:txBody>
            </p:sp>
            <p:sp>
              <p:nvSpPr>
                <p:cNvPr id="201" name="Freeform 298"/>
                <p:cNvSpPr/>
                <p:nvPr/>
              </p:nvSpPr>
              <p:spPr bwMode="auto">
                <a:xfrm>
                  <a:off x="995363" y="1800225"/>
                  <a:ext cx="869950" cy="590550"/>
                </a:xfrm>
                <a:custGeom>
                  <a:avLst/>
                  <a:gdLst>
                    <a:gd name="T0" fmla="*/ 274 w 274"/>
                    <a:gd name="T1" fmla="*/ 17 h 186"/>
                    <a:gd name="T2" fmla="*/ 270 w 274"/>
                    <a:gd name="T3" fmla="*/ 17 h 186"/>
                    <a:gd name="T4" fmla="*/ 257 w 274"/>
                    <a:gd name="T5" fmla="*/ 5 h 186"/>
                    <a:gd name="T6" fmla="*/ 244 w 274"/>
                    <a:gd name="T7" fmla="*/ 17 h 186"/>
                    <a:gd name="T8" fmla="*/ 244 w 274"/>
                    <a:gd name="T9" fmla="*/ 175 h 186"/>
                    <a:gd name="T10" fmla="*/ 239 w 274"/>
                    <a:gd name="T11" fmla="*/ 184 h 186"/>
                    <a:gd name="T12" fmla="*/ 233 w 274"/>
                    <a:gd name="T13" fmla="*/ 186 h 186"/>
                    <a:gd name="T14" fmla="*/ 233 w 274"/>
                    <a:gd name="T15" fmla="*/ 186 h 186"/>
                    <a:gd name="T16" fmla="*/ 228 w 274"/>
                    <a:gd name="T17" fmla="*/ 186 h 186"/>
                    <a:gd name="T18" fmla="*/ 228 w 274"/>
                    <a:gd name="T19" fmla="*/ 185 h 186"/>
                    <a:gd name="T20" fmla="*/ 130 w 274"/>
                    <a:gd name="T21" fmla="*/ 148 h 186"/>
                    <a:gd name="T22" fmla="*/ 114 w 274"/>
                    <a:gd name="T23" fmla="*/ 148 h 186"/>
                    <a:gd name="T24" fmla="*/ 16 w 274"/>
                    <a:gd name="T25" fmla="*/ 186 h 186"/>
                    <a:gd name="T26" fmla="*/ 12 w 274"/>
                    <a:gd name="T27" fmla="*/ 186 h 186"/>
                    <a:gd name="T28" fmla="*/ 7 w 274"/>
                    <a:gd name="T29" fmla="*/ 186 h 186"/>
                    <a:gd name="T30" fmla="*/ 7 w 274"/>
                    <a:gd name="T31" fmla="*/ 185 h 186"/>
                    <a:gd name="T32" fmla="*/ 5 w 274"/>
                    <a:gd name="T33" fmla="*/ 184 h 186"/>
                    <a:gd name="T34" fmla="*/ 0 w 274"/>
                    <a:gd name="T35" fmla="*/ 175 h 186"/>
                    <a:gd name="T36" fmla="*/ 0 w 274"/>
                    <a:gd name="T37" fmla="*/ 131 h 186"/>
                    <a:gd name="T38" fmla="*/ 238 w 274"/>
                    <a:gd name="T39" fmla="*/ 131 h 186"/>
                    <a:gd name="T40" fmla="*/ 238 w 274"/>
                    <a:gd name="T41" fmla="*/ 17 h 186"/>
                    <a:gd name="T42" fmla="*/ 256 w 274"/>
                    <a:gd name="T43" fmla="*/ 0 h 186"/>
                    <a:gd name="T44" fmla="*/ 256 w 274"/>
                    <a:gd name="T45" fmla="*/ 0 h 186"/>
                    <a:gd name="T46" fmla="*/ 257 w 274"/>
                    <a:gd name="T47" fmla="*/ 0 h 186"/>
                    <a:gd name="T48" fmla="*/ 274 w 274"/>
                    <a:gd name="T49" fmla="*/ 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4" h="186">
                      <a:moveTo>
                        <a:pt x="274" y="17"/>
                      </a:moveTo>
                      <a:cubicBezTo>
                        <a:pt x="270" y="17"/>
                        <a:pt x="270" y="17"/>
                        <a:pt x="270" y="17"/>
                      </a:cubicBezTo>
                      <a:cubicBezTo>
                        <a:pt x="270" y="10"/>
                        <a:pt x="264" y="5"/>
                        <a:pt x="257" y="5"/>
                      </a:cubicBezTo>
                      <a:cubicBezTo>
                        <a:pt x="250" y="5"/>
                        <a:pt x="244" y="10"/>
                        <a:pt x="244" y="17"/>
                      </a:cubicBezTo>
                      <a:cubicBezTo>
                        <a:pt x="244" y="175"/>
                        <a:pt x="244" y="175"/>
                        <a:pt x="244" y="175"/>
                      </a:cubicBezTo>
                      <a:cubicBezTo>
                        <a:pt x="244" y="178"/>
                        <a:pt x="242" y="182"/>
                        <a:pt x="239" y="184"/>
                      </a:cubicBezTo>
                      <a:cubicBezTo>
                        <a:pt x="237" y="185"/>
                        <a:pt x="235" y="186"/>
                        <a:pt x="233" y="186"/>
                      </a:cubicBezTo>
                      <a:cubicBezTo>
                        <a:pt x="233" y="186"/>
                        <a:pt x="233" y="186"/>
                        <a:pt x="233" y="186"/>
                      </a:cubicBezTo>
                      <a:cubicBezTo>
                        <a:pt x="228" y="186"/>
                        <a:pt x="228" y="186"/>
                        <a:pt x="228" y="186"/>
                      </a:cubicBezTo>
                      <a:cubicBezTo>
                        <a:pt x="228" y="185"/>
                        <a:pt x="228" y="185"/>
                        <a:pt x="228" y="185"/>
                      </a:cubicBezTo>
                      <a:cubicBezTo>
                        <a:pt x="130" y="148"/>
                        <a:pt x="130" y="148"/>
                        <a:pt x="130" y="148"/>
                      </a:cubicBezTo>
                      <a:cubicBezTo>
                        <a:pt x="125" y="146"/>
                        <a:pt x="119" y="146"/>
                        <a:pt x="114" y="148"/>
                      </a:cubicBezTo>
                      <a:cubicBezTo>
                        <a:pt x="16" y="186"/>
                        <a:pt x="16" y="186"/>
                        <a:pt x="16" y="186"/>
                      </a:cubicBezTo>
                      <a:cubicBezTo>
                        <a:pt x="15" y="186"/>
                        <a:pt x="13" y="186"/>
                        <a:pt x="12" y="186"/>
                      </a:cubicBezTo>
                      <a:cubicBezTo>
                        <a:pt x="7" y="186"/>
                        <a:pt x="7" y="186"/>
                        <a:pt x="7" y="186"/>
                      </a:cubicBezTo>
                      <a:cubicBezTo>
                        <a:pt x="7" y="185"/>
                        <a:pt x="7" y="185"/>
                        <a:pt x="7" y="185"/>
                      </a:cubicBezTo>
                      <a:cubicBezTo>
                        <a:pt x="6" y="185"/>
                        <a:pt x="6" y="185"/>
                        <a:pt x="5" y="184"/>
                      </a:cubicBezTo>
                      <a:cubicBezTo>
                        <a:pt x="2" y="182"/>
                        <a:pt x="0" y="178"/>
                        <a:pt x="0" y="175"/>
                      </a:cubicBezTo>
                      <a:cubicBezTo>
                        <a:pt x="0" y="131"/>
                        <a:pt x="0" y="131"/>
                        <a:pt x="0" y="131"/>
                      </a:cubicBezTo>
                      <a:cubicBezTo>
                        <a:pt x="238" y="131"/>
                        <a:pt x="238" y="131"/>
                        <a:pt x="238" y="131"/>
                      </a:cubicBezTo>
                      <a:cubicBezTo>
                        <a:pt x="238" y="17"/>
                        <a:pt x="238" y="17"/>
                        <a:pt x="238" y="17"/>
                      </a:cubicBezTo>
                      <a:cubicBezTo>
                        <a:pt x="238" y="8"/>
                        <a:pt x="246" y="0"/>
                        <a:pt x="256" y="0"/>
                      </a:cubicBezTo>
                      <a:cubicBezTo>
                        <a:pt x="256" y="0"/>
                        <a:pt x="256" y="0"/>
                        <a:pt x="256" y="0"/>
                      </a:cubicBezTo>
                      <a:cubicBezTo>
                        <a:pt x="256" y="0"/>
                        <a:pt x="256" y="0"/>
                        <a:pt x="257" y="0"/>
                      </a:cubicBezTo>
                      <a:cubicBezTo>
                        <a:pt x="266" y="0"/>
                        <a:pt x="274" y="8"/>
                        <a:pt x="274" y="17"/>
                      </a:cubicBezTo>
                      <a:close/>
                    </a:path>
                  </a:pathLst>
                </a:custGeom>
                <a:solidFill>
                  <a:srgbClr val="1DBED0">
                    <a:lumMod val="75000"/>
                  </a:srgbClr>
                </a:solidFill>
                <a:ln>
                  <a:noFill/>
                </a:ln>
              </p:spPr>
              <p:txBody>
                <a:bodyPr vert="horz" wrap="square" lIns="91440" tIns="45720" rIns="91440" bIns="45720" numCol="1" anchor="t" anchorCtr="0" compatLnSpc="1"/>
                <a:p>
                  <a:endParaRPr lang="en-US" spc="-30"/>
                </a:p>
              </p:txBody>
            </p:sp>
            <p:sp>
              <p:nvSpPr>
                <p:cNvPr id="202" name="Freeform 299"/>
                <p:cNvSpPr/>
                <p:nvPr/>
              </p:nvSpPr>
              <p:spPr bwMode="auto">
                <a:xfrm>
                  <a:off x="982663" y="1800225"/>
                  <a:ext cx="828675" cy="59372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rgbClr val="1DBED0"/>
                </a:solidFill>
                <a:ln>
                  <a:noFill/>
                </a:ln>
              </p:spPr>
              <p:txBody>
                <a:bodyPr vert="horz" wrap="square" lIns="91440" tIns="45720" rIns="91440" bIns="45720" numCol="1" anchor="t" anchorCtr="0" compatLnSpc="1"/>
                <a:p>
                  <a:endParaRPr lang="en-US" spc="-30"/>
                </a:p>
              </p:txBody>
            </p:sp>
          </p:grpSp>
          <p:sp>
            <p:nvSpPr>
              <p:cNvPr id="203" name="文本框 202"/>
              <p:cNvSpPr txBox="1"/>
              <p:nvPr/>
            </p:nvSpPr>
            <p:spPr>
              <a:xfrm>
                <a:off x="8257" y="5881"/>
                <a:ext cx="1789" cy="1969"/>
              </a:xfrm>
              <a:prstGeom prst="rect">
                <a:avLst/>
              </a:prstGeom>
              <a:noFill/>
              <a:ln w="9525">
                <a:noFill/>
              </a:ln>
            </p:spPr>
            <p:txBody>
              <a:bodyPr wrap="square">
                <a:spAutoFit/>
              </a:bodyPr>
              <a:p>
                <a:pPr indent="0" algn="just">
                  <a:lnSpc>
                    <a:spcPct val="120000"/>
                  </a:lnSpc>
                  <a:spcBef>
                    <a:spcPts val="0"/>
                  </a:spcBef>
                  <a:spcAft>
                    <a:spcPts val="0"/>
                  </a:spcAft>
                </a:pPr>
                <a:r>
                  <a:rPr sz="1400" b="1">
                    <a:latin typeface="微软雅黑" panose="020B0503020204020204" pitchFamily="34" charset="-122"/>
                    <a:ea typeface="微软雅黑" panose="020B0503020204020204" pitchFamily="34" charset="-122"/>
                  </a:rPr>
                  <a:t>建立管委会、市属部门、镇街协调配合机制，通过定期会商、吹哨报到，保证衔接高效顺畅</a:t>
                </a:r>
                <a:endParaRPr sz="1400" b="1">
                  <a:latin typeface="微软雅黑" panose="020B0503020204020204" pitchFamily="34" charset="-122"/>
                  <a:ea typeface="微软雅黑" panose="020B0503020204020204" pitchFamily="34" charset="-122"/>
                </a:endParaRPr>
              </a:p>
            </p:txBody>
          </p:sp>
          <p:sp>
            <p:nvSpPr>
              <p:cNvPr id="204" name="Freeform 10"/>
              <p:cNvSpPr>
                <a:spLocks noEditPoints="1"/>
              </p:cNvSpPr>
              <p:nvPr/>
            </p:nvSpPr>
            <p:spPr bwMode="auto">
              <a:xfrm>
                <a:off x="8846" y="4950"/>
                <a:ext cx="576" cy="593"/>
              </a:xfrm>
              <a:custGeom>
                <a:avLst/>
                <a:gdLst>
                  <a:gd name="T0" fmla="*/ 119 w 141"/>
                  <a:gd name="T1" fmla="*/ 92 h 145"/>
                  <a:gd name="T2" fmla="*/ 120 w 141"/>
                  <a:gd name="T3" fmla="*/ 92 h 145"/>
                  <a:gd name="T4" fmla="*/ 119 w 141"/>
                  <a:gd name="T5" fmla="*/ 91 h 145"/>
                  <a:gd name="T6" fmla="*/ 99 w 141"/>
                  <a:gd name="T7" fmla="*/ 78 h 145"/>
                  <a:gd name="T8" fmla="*/ 83 w 141"/>
                  <a:gd name="T9" fmla="*/ 69 h 145"/>
                  <a:gd name="T10" fmla="*/ 78 w 141"/>
                  <a:gd name="T11" fmla="*/ 65 h 145"/>
                  <a:gd name="T12" fmla="*/ 76 w 141"/>
                  <a:gd name="T13" fmla="*/ 59 h 145"/>
                  <a:gd name="T14" fmla="*/ 81 w 141"/>
                  <a:gd name="T15" fmla="*/ 47 h 145"/>
                  <a:gd name="T16" fmla="*/ 86 w 141"/>
                  <a:gd name="T17" fmla="*/ 37 h 145"/>
                  <a:gd name="T18" fmla="*/ 84 w 141"/>
                  <a:gd name="T19" fmla="*/ 34 h 145"/>
                  <a:gd name="T20" fmla="*/ 81 w 141"/>
                  <a:gd name="T21" fmla="*/ 12 h 145"/>
                  <a:gd name="T22" fmla="*/ 67 w 141"/>
                  <a:gd name="T23" fmla="*/ 2 h 145"/>
                  <a:gd name="T24" fmla="*/ 62 w 141"/>
                  <a:gd name="T25" fmla="*/ 1 h 145"/>
                  <a:gd name="T26" fmla="*/ 55 w 141"/>
                  <a:gd name="T27" fmla="*/ 0 h 145"/>
                  <a:gd name="T28" fmla="*/ 56 w 141"/>
                  <a:gd name="T29" fmla="*/ 2 h 145"/>
                  <a:gd name="T30" fmla="*/ 42 w 141"/>
                  <a:gd name="T31" fmla="*/ 12 h 145"/>
                  <a:gd name="T32" fmla="*/ 39 w 141"/>
                  <a:gd name="T33" fmla="*/ 34 h 145"/>
                  <a:gd name="T34" fmla="*/ 37 w 141"/>
                  <a:gd name="T35" fmla="*/ 37 h 145"/>
                  <a:gd name="T36" fmla="*/ 42 w 141"/>
                  <a:gd name="T37" fmla="*/ 47 h 145"/>
                  <a:gd name="T38" fmla="*/ 47 w 141"/>
                  <a:gd name="T39" fmla="*/ 59 h 145"/>
                  <a:gd name="T40" fmla="*/ 45 w 141"/>
                  <a:gd name="T41" fmla="*/ 65 h 145"/>
                  <a:gd name="T42" fmla="*/ 40 w 141"/>
                  <a:gd name="T43" fmla="*/ 69 h 145"/>
                  <a:gd name="T44" fmla="*/ 25 w 141"/>
                  <a:gd name="T45" fmla="*/ 78 h 145"/>
                  <a:gd name="T46" fmla="*/ 4 w 141"/>
                  <a:gd name="T47" fmla="*/ 91 h 145"/>
                  <a:gd name="T48" fmla="*/ 0 w 141"/>
                  <a:gd name="T49" fmla="*/ 124 h 145"/>
                  <a:gd name="T50" fmla="*/ 0 w 141"/>
                  <a:gd name="T51" fmla="*/ 126 h 145"/>
                  <a:gd name="T52" fmla="*/ 0 w 141"/>
                  <a:gd name="T53" fmla="*/ 126 h 145"/>
                  <a:gd name="T54" fmla="*/ 62 w 141"/>
                  <a:gd name="T55" fmla="*/ 142 h 145"/>
                  <a:gd name="T56" fmla="*/ 92 w 141"/>
                  <a:gd name="T57" fmla="*/ 139 h 145"/>
                  <a:gd name="T58" fmla="*/ 88 w 141"/>
                  <a:gd name="T59" fmla="*/ 123 h 145"/>
                  <a:gd name="T60" fmla="*/ 119 w 141"/>
                  <a:gd name="T61" fmla="*/ 92 h 145"/>
                  <a:gd name="T62" fmla="*/ 122 w 141"/>
                  <a:gd name="T63" fmla="*/ 100 h 145"/>
                  <a:gd name="T64" fmla="*/ 119 w 141"/>
                  <a:gd name="T65" fmla="*/ 100 h 145"/>
                  <a:gd name="T66" fmla="*/ 96 w 141"/>
                  <a:gd name="T67" fmla="*/ 123 h 145"/>
                  <a:gd name="T68" fmla="*/ 101 w 141"/>
                  <a:gd name="T69" fmla="*/ 136 h 145"/>
                  <a:gd name="T70" fmla="*/ 119 w 141"/>
                  <a:gd name="T71" fmla="*/ 145 h 145"/>
                  <a:gd name="T72" fmla="*/ 141 w 141"/>
                  <a:gd name="T73" fmla="*/ 123 h 145"/>
                  <a:gd name="T74" fmla="*/ 122 w 141"/>
                  <a:gd name="T75" fmla="*/ 100 h 145"/>
                  <a:gd name="T76" fmla="*/ 133 w 141"/>
                  <a:gd name="T77" fmla="*/ 125 h 145"/>
                  <a:gd name="T78" fmla="*/ 122 w 141"/>
                  <a:gd name="T79" fmla="*/ 125 h 145"/>
                  <a:gd name="T80" fmla="*/ 122 w 141"/>
                  <a:gd name="T81" fmla="*/ 137 h 145"/>
                  <a:gd name="T82" fmla="*/ 116 w 141"/>
                  <a:gd name="T83" fmla="*/ 137 h 145"/>
                  <a:gd name="T84" fmla="*/ 116 w 141"/>
                  <a:gd name="T85" fmla="*/ 125 h 145"/>
                  <a:gd name="T86" fmla="*/ 104 w 141"/>
                  <a:gd name="T87" fmla="*/ 125 h 145"/>
                  <a:gd name="T88" fmla="*/ 104 w 141"/>
                  <a:gd name="T89" fmla="*/ 120 h 145"/>
                  <a:gd name="T90" fmla="*/ 116 w 141"/>
                  <a:gd name="T91" fmla="*/ 120 h 145"/>
                  <a:gd name="T92" fmla="*/ 116 w 141"/>
                  <a:gd name="T93" fmla="*/ 108 h 145"/>
                  <a:gd name="T94" fmla="*/ 122 w 141"/>
                  <a:gd name="T95" fmla="*/ 108 h 145"/>
                  <a:gd name="T96" fmla="*/ 122 w 141"/>
                  <a:gd name="T97" fmla="*/ 120 h 145"/>
                  <a:gd name="T98" fmla="*/ 133 w 141"/>
                  <a:gd name="T99" fmla="*/ 120 h 145"/>
                  <a:gd name="T100" fmla="*/ 133 w 141"/>
                  <a:gd name="T101" fmla="*/ 1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45">
                    <a:moveTo>
                      <a:pt x="119" y="92"/>
                    </a:moveTo>
                    <a:cubicBezTo>
                      <a:pt x="119" y="92"/>
                      <a:pt x="119" y="92"/>
                      <a:pt x="120" y="92"/>
                    </a:cubicBezTo>
                    <a:cubicBezTo>
                      <a:pt x="120" y="92"/>
                      <a:pt x="120" y="91"/>
                      <a:pt x="119" y="91"/>
                    </a:cubicBezTo>
                    <a:cubicBezTo>
                      <a:pt x="115" y="79"/>
                      <a:pt x="102" y="79"/>
                      <a:pt x="99" y="78"/>
                    </a:cubicBezTo>
                    <a:cubicBezTo>
                      <a:pt x="89" y="75"/>
                      <a:pt x="85" y="74"/>
                      <a:pt x="83" y="69"/>
                    </a:cubicBezTo>
                    <a:cubicBezTo>
                      <a:pt x="81" y="65"/>
                      <a:pt x="78" y="65"/>
                      <a:pt x="78" y="65"/>
                    </a:cubicBezTo>
                    <a:cubicBezTo>
                      <a:pt x="77" y="63"/>
                      <a:pt x="77" y="61"/>
                      <a:pt x="76" y="59"/>
                    </a:cubicBezTo>
                    <a:cubicBezTo>
                      <a:pt x="80" y="54"/>
                      <a:pt x="81" y="47"/>
                      <a:pt x="81" y="47"/>
                    </a:cubicBezTo>
                    <a:cubicBezTo>
                      <a:pt x="85" y="46"/>
                      <a:pt x="86" y="40"/>
                      <a:pt x="86" y="37"/>
                    </a:cubicBezTo>
                    <a:cubicBezTo>
                      <a:pt x="86" y="35"/>
                      <a:pt x="84" y="34"/>
                      <a:pt x="84" y="34"/>
                    </a:cubicBezTo>
                    <a:cubicBezTo>
                      <a:pt x="84" y="34"/>
                      <a:pt x="87" y="20"/>
                      <a:pt x="81" y="12"/>
                    </a:cubicBezTo>
                    <a:cubicBezTo>
                      <a:pt x="76" y="3"/>
                      <a:pt x="67" y="2"/>
                      <a:pt x="67" y="2"/>
                    </a:cubicBezTo>
                    <a:cubicBezTo>
                      <a:pt x="62" y="1"/>
                      <a:pt x="62" y="1"/>
                      <a:pt x="62" y="1"/>
                    </a:cubicBezTo>
                    <a:cubicBezTo>
                      <a:pt x="62" y="1"/>
                      <a:pt x="56" y="1"/>
                      <a:pt x="55" y="0"/>
                    </a:cubicBezTo>
                    <a:cubicBezTo>
                      <a:pt x="55" y="0"/>
                      <a:pt x="55" y="2"/>
                      <a:pt x="56" y="2"/>
                    </a:cubicBezTo>
                    <a:cubicBezTo>
                      <a:pt x="56" y="2"/>
                      <a:pt x="47" y="3"/>
                      <a:pt x="42" y="12"/>
                    </a:cubicBezTo>
                    <a:cubicBezTo>
                      <a:pt x="36" y="20"/>
                      <a:pt x="39" y="34"/>
                      <a:pt x="39" y="34"/>
                    </a:cubicBezTo>
                    <a:cubicBezTo>
                      <a:pt x="39" y="34"/>
                      <a:pt x="37" y="35"/>
                      <a:pt x="37" y="37"/>
                    </a:cubicBezTo>
                    <a:cubicBezTo>
                      <a:pt x="37" y="40"/>
                      <a:pt x="38" y="46"/>
                      <a:pt x="42" y="47"/>
                    </a:cubicBezTo>
                    <a:cubicBezTo>
                      <a:pt x="42" y="47"/>
                      <a:pt x="43" y="54"/>
                      <a:pt x="47" y="59"/>
                    </a:cubicBezTo>
                    <a:cubicBezTo>
                      <a:pt x="46" y="61"/>
                      <a:pt x="46" y="63"/>
                      <a:pt x="45" y="65"/>
                    </a:cubicBezTo>
                    <a:cubicBezTo>
                      <a:pt x="45" y="65"/>
                      <a:pt x="43" y="65"/>
                      <a:pt x="40" y="69"/>
                    </a:cubicBezTo>
                    <a:cubicBezTo>
                      <a:pt x="38" y="74"/>
                      <a:pt x="35" y="75"/>
                      <a:pt x="25" y="78"/>
                    </a:cubicBezTo>
                    <a:cubicBezTo>
                      <a:pt x="21" y="79"/>
                      <a:pt x="9" y="79"/>
                      <a:pt x="4" y="91"/>
                    </a:cubicBezTo>
                    <a:cubicBezTo>
                      <a:pt x="1" y="97"/>
                      <a:pt x="0" y="111"/>
                      <a:pt x="0" y="124"/>
                    </a:cubicBezTo>
                    <a:cubicBezTo>
                      <a:pt x="0" y="124"/>
                      <a:pt x="0" y="125"/>
                      <a:pt x="0" y="126"/>
                    </a:cubicBezTo>
                    <a:cubicBezTo>
                      <a:pt x="0" y="126"/>
                      <a:pt x="0" y="126"/>
                      <a:pt x="0" y="126"/>
                    </a:cubicBezTo>
                    <a:cubicBezTo>
                      <a:pt x="12" y="134"/>
                      <a:pt x="31" y="142"/>
                      <a:pt x="62" y="142"/>
                    </a:cubicBezTo>
                    <a:cubicBezTo>
                      <a:pt x="73" y="142"/>
                      <a:pt x="84" y="141"/>
                      <a:pt x="92" y="139"/>
                    </a:cubicBezTo>
                    <a:cubicBezTo>
                      <a:pt x="90" y="134"/>
                      <a:pt x="88" y="129"/>
                      <a:pt x="88" y="123"/>
                    </a:cubicBezTo>
                    <a:cubicBezTo>
                      <a:pt x="88" y="106"/>
                      <a:pt x="102" y="92"/>
                      <a:pt x="119" y="92"/>
                    </a:cubicBezTo>
                    <a:close/>
                    <a:moveTo>
                      <a:pt x="122" y="100"/>
                    </a:moveTo>
                    <a:cubicBezTo>
                      <a:pt x="121" y="100"/>
                      <a:pt x="120" y="100"/>
                      <a:pt x="119" y="100"/>
                    </a:cubicBezTo>
                    <a:cubicBezTo>
                      <a:pt x="106" y="100"/>
                      <a:pt x="96" y="110"/>
                      <a:pt x="96" y="123"/>
                    </a:cubicBezTo>
                    <a:cubicBezTo>
                      <a:pt x="96" y="128"/>
                      <a:pt x="98" y="133"/>
                      <a:pt x="101" y="136"/>
                    </a:cubicBezTo>
                    <a:cubicBezTo>
                      <a:pt x="105" y="142"/>
                      <a:pt x="112" y="145"/>
                      <a:pt x="119" y="145"/>
                    </a:cubicBezTo>
                    <a:cubicBezTo>
                      <a:pt x="131" y="145"/>
                      <a:pt x="141" y="135"/>
                      <a:pt x="141" y="123"/>
                    </a:cubicBezTo>
                    <a:cubicBezTo>
                      <a:pt x="141" y="111"/>
                      <a:pt x="133" y="102"/>
                      <a:pt x="122" y="100"/>
                    </a:cubicBezTo>
                    <a:close/>
                    <a:moveTo>
                      <a:pt x="133" y="125"/>
                    </a:moveTo>
                    <a:cubicBezTo>
                      <a:pt x="122" y="125"/>
                      <a:pt x="122" y="125"/>
                      <a:pt x="122" y="125"/>
                    </a:cubicBezTo>
                    <a:cubicBezTo>
                      <a:pt x="122" y="137"/>
                      <a:pt x="122" y="137"/>
                      <a:pt x="122" y="137"/>
                    </a:cubicBezTo>
                    <a:cubicBezTo>
                      <a:pt x="116" y="137"/>
                      <a:pt x="116" y="137"/>
                      <a:pt x="116" y="137"/>
                    </a:cubicBezTo>
                    <a:cubicBezTo>
                      <a:pt x="116" y="125"/>
                      <a:pt x="116" y="125"/>
                      <a:pt x="116" y="125"/>
                    </a:cubicBezTo>
                    <a:cubicBezTo>
                      <a:pt x="104" y="125"/>
                      <a:pt x="104" y="125"/>
                      <a:pt x="104" y="125"/>
                    </a:cubicBezTo>
                    <a:cubicBezTo>
                      <a:pt x="104" y="120"/>
                      <a:pt x="104" y="120"/>
                      <a:pt x="104" y="120"/>
                    </a:cubicBezTo>
                    <a:cubicBezTo>
                      <a:pt x="116" y="120"/>
                      <a:pt x="116" y="120"/>
                      <a:pt x="116" y="120"/>
                    </a:cubicBezTo>
                    <a:cubicBezTo>
                      <a:pt x="116" y="108"/>
                      <a:pt x="116" y="108"/>
                      <a:pt x="116" y="108"/>
                    </a:cubicBezTo>
                    <a:cubicBezTo>
                      <a:pt x="122" y="108"/>
                      <a:pt x="122" y="108"/>
                      <a:pt x="122" y="108"/>
                    </a:cubicBezTo>
                    <a:cubicBezTo>
                      <a:pt x="122" y="120"/>
                      <a:pt x="122" y="120"/>
                      <a:pt x="122" y="120"/>
                    </a:cubicBezTo>
                    <a:cubicBezTo>
                      <a:pt x="133" y="120"/>
                      <a:pt x="133" y="120"/>
                      <a:pt x="133" y="120"/>
                    </a:cubicBezTo>
                    <a:lnTo>
                      <a:pt x="133" y="125"/>
                    </a:lnTo>
                    <a:close/>
                  </a:path>
                </a:pathLst>
              </a:custGeom>
              <a:solidFill>
                <a:srgbClr val="FFFFFF"/>
              </a:solidFill>
              <a:ln>
                <a:noFill/>
              </a:ln>
            </p:spPr>
            <p:txBody>
              <a:bodyPr vert="horz" wrap="square" lIns="91440" tIns="45720" rIns="91440" bIns="45720" numCol="1" anchor="t" anchorCtr="0" compatLnSpc="1"/>
              <a:p>
                <a:endParaRPr lang="en-US"/>
              </a:p>
            </p:txBody>
          </p:sp>
          <p:grpSp>
            <p:nvGrpSpPr>
              <p:cNvPr id="205" name="Group 27"/>
              <p:cNvGrpSpPr/>
              <p:nvPr/>
            </p:nvGrpSpPr>
            <p:grpSpPr>
              <a:xfrm rot="0">
                <a:off x="10923" y="4872"/>
                <a:ext cx="2440" cy="3930"/>
                <a:chOff x="649288" y="1800225"/>
                <a:chExt cx="1549400" cy="2495550"/>
              </a:xfrm>
            </p:grpSpPr>
            <p:sp>
              <p:nvSpPr>
                <p:cNvPr id="206" name="Freeform 285"/>
                <p:cNvSpPr/>
                <p:nvPr/>
              </p:nvSpPr>
              <p:spPr bwMode="auto">
                <a:xfrm>
                  <a:off x="649288" y="189865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4"/>
                        <a:pt x="467" y="755"/>
                        <a:pt x="442" y="755"/>
                      </a:cubicBezTo>
                      <a:cubicBezTo>
                        <a:pt x="45" y="755"/>
                        <a:pt x="45" y="755"/>
                        <a:pt x="45" y="755"/>
                      </a:cubicBezTo>
                      <a:cubicBezTo>
                        <a:pt x="21" y="755"/>
                        <a:pt x="0" y="734"/>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B5B5B5"/>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pc="-30"/>
                </a:p>
              </p:txBody>
            </p:sp>
            <p:sp>
              <p:nvSpPr>
                <p:cNvPr id="207" name="Freeform 287"/>
                <p:cNvSpPr/>
                <p:nvPr/>
              </p:nvSpPr>
              <p:spPr bwMode="auto">
                <a:xfrm>
                  <a:off x="649288" y="185420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B5B5B5"/>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pc="-30"/>
                </a:p>
              </p:txBody>
            </p:sp>
            <p:sp>
              <p:nvSpPr>
                <p:cNvPr id="208" name="Freeform 289"/>
                <p:cNvSpPr/>
                <p:nvPr/>
              </p:nvSpPr>
              <p:spPr bwMode="auto">
                <a:xfrm>
                  <a:off x="719138" y="1924050"/>
                  <a:ext cx="1409700" cy="2257425"/>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pc="-30"/>
                </a:p>
              </p:txBody>
            </p:sp>
            <p:sp>
              <p:nvSpPr>
                <p:cNvPr id="209" name="Freeform 290"/>
                <p:cNvSpPr/>
                <p:nvPr/>
              </p:nvSpPr>
              <p:spPr bwMode="auto">
                <a:xfrm>
                  <a:off x="1766888" y="1809750"/>
                  <a:ext cx="88900" cy="44450"/>
                </a:xfrm>
                <a:custGeom>
                  <a:avLst/>
                  <a:gdLst>
                    <a:gd name="T0" fmla="*/ 0 w 28"/>
                    <a:gd name="T1" fmla="*/ 14 h 14"/>
                    <a:gd name="T2" fmla="*/ 14 w 28"/>
                    <a:gd name="T3" fmla="*/ 0 h 14"/>
                    <a:gd name="T4" fmla="*/ 28 w 28"/>
                    <a:gd name="T5" fmla="*/ 14 h 14"/>
                    <a:gd name="T6" fmla="*/ 0 w 28"/>
                    <a:gd name="T7" fmla="*/ 14 h 14"/>
                  </a:gdLst>
                  <a:ahLst/>
                  <a:cxnLst>
                    <a:cxn ang="0">
                      <a:pos x="T0" y="T1"/>
                    </a:cxn>
                    <a:cxn ang="0">
                      <a:pos x="T2" y="T3"/>
                    </a:cxn>
                    <a:cxn ang="0">
                      <a:pos x="T4" y="T5"/>
                    </a:cxn>
                    <a:cxn ang="0">
                      <a:pos x="T6" y="T7"/>
                    </a:cxn>
                  </a:cxnLst>
                  <a:rect l="0" t="0" r="r" b="b"/>
                  <a:pathLst>
                    <a:path w="28" h="14">
                      <a:moveTo>
                        <a:pt x="0" y="14"/>
                      </a:moveTo>
                      <a:cubicBezTo>
                        <a:pt x="0" y="7"/>
                        <a:pt x="6" y="0"/>
                        <a:pt x="14" y="0"/>
                      </a:cubicBezTo>
                      <a:cubicBezTo>
                        <a:pt x="21" y="0"/>
                        <a:pt x="28" y="7"/>
                        <a:pt x="28" y="14"/>
                      </a:cubicBezTo>
                      <a:cubicBezTo>
                        <a:pt x="0" y="14"/>
                        <a:pt x="0" y="14"/>
                        <a:pt x="0" y="14"/>
                      </a:cubicBezTo>
                    </a:path>
                  </a:pathLst>
                </a:custGeom>
                <a:solidFill>
                  <a:srgbClr val="B5B5B5">
                    <a:lumMod val="50000"/>
                  </a:srgbClr>
                </a:solidFill>
                <a:ln>
                  <a:noFill/>
                </a:ln>
              </p:spPr>
              <p:txBody>
                <a:bodyPr vert="horz" wrap="square" lIns="91440" tIns="45720" rIns="91440" bIns="45720" numCol="1" anchor="t" anchorCtr="0" compatLnSpc="1"/>
                <a:p>
                  <a:endParaRPr lang="en-US" spc="-30"/>
                </a:p>
              </p:txBody>
            </p:sp>
            <p:sp>
              <p:nvSpPr>
                <p:cNvPr id="210" name="Freeform 291"/>
                <p:cNvSpPr/>
                <p:nvPr/>
              </p:nvSpPr>
              <p:spPr bwMode="auto">
                <a:xfrm>
                  <a:off x="1011238" y="1854200"/>
                  <a:ext cx="774700" cy="0"/>
                </a:xfrm>
                <a:custGeom>
                  <a:avLst/>
                  <a:gdLst>
                    <a:gd name="T0" fmla="*/ 0 w 244"/>
                    <a:gd name="T1" fmla="*/ 0 w 244"/>
                    <a:gd name="T2" fmla="*/ 244 w 244"/>
                    <a:gd name="T3" fmla="*/ 244 w 244"/>
                    <a:gd name="T4" fmla="*/ 238 w 244"/>
                    <a:gd name="T5" fmla="*/ 238 w 244"/>
                    <a:gd name="T6" fmla="*/ 0 w 244"/>
                  </a:gdLst>
                  <a:ahLst/>
                  <a:cxnLst>
                    <a:cxn ang="0">
                      <a:pos x="T0" y="0"/>
                    </a:cxn>
                    <a:cxn ang="0">
                      <a:pos x="T1" y="0"/>
                    </a:cxn>
                    <a:cxn ang="0">
                      <a:pos x="T2" y="0"/>
                    </a:cxn>
                    <a:cxn ang="0">
                      <a:pos x="T3" y="0"/>
                    </a:cxn>
                    <a:cxn ang="0">
                      <a:pos x="T4" y="0"/>
                    </a:cxn>
                    <a:cxn ang="0">
                      <a:pos x="T5" y="0"/>
                    </a:cxn>
                    <a:cxn ang="0">
                      <a:pos x="T6" y="0"/>
                    </a:cxn>
                  </a:cxnLst>
                  <a:rect l="0" t="0" r="r" b="b"/>
                  <a:pathLst>
                    <a:path w="244">
                      <a:moveTo>
                        <a:pt x="0" y="0"/>
                      </a:moveTo>
                      <a:cubicBezTo>
                        <a:pt x="0" y="0"/>
                        <a:pt x="0" y="0"/>
                        <a:pt x="0" y="0"/>
                      </a:cubicBezTo>
                      <a:cubicBezTo>
                        <a:pt x="244" y="0"/>
                        <a:pt x="244" y="0"/>
                        <a:pt x="244" y="0"/>
                      </a:cubicBezTo>
                      <a:cubicBezTo>
                        <a:pt x="244" y="0"/>
                        <a:pt x="244" y="0"/>
                        <a:pt x="244" y="0"/>
                      </a:cubicBezTo>
                      <a:cubicBezTo>
                        <a:pt x="238" y="0"/>
                        <a:pt x="238" y="0"/>
                        <a:pt x="238" y="0"/>
                      </a:cubicBezTo>
                      <a:cubicBezTo>
                        <a:pt x="238" y="0"/>
                        <a:pt x="238" y="0"/>
                        <a:pt x="238" y="0"/>
                      </a:cubicBezTo>
                      <a:cubicBezTo>
                        <a:pt x="0" y="0"/>
                        <a:pt x="0" y="0"/>
                        <a:pt x="0" y="0"/>
                      </a:cubicBezTo>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pc="-30"/>
                </a:p>
              </p:txBody>
            </p:sp>
            <p:sp>
              <p:nvSpPr>
                <p:cNvPr id="211" name="Rectangle 293"/>
                <p:cNvSpPr>
                  <a:spLocks noChangeArrowheads="1"/>
                </p:cNvSpPr>
                <p:nvPr/>
              </p:nvSpPr>
              <p:spPr bwMode="auto">
                <a:xfrm>
                  <a:off x="1011238" y="1854200"/>
                  <a:ext cx="774700" cy="6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pc="-30"/>
                </a:p>
              </p:txBody>
            </p:sp>
            <p:sp>
              <p:nvSpPr>
                <p:cNvPr id="212" name="Freeform 44"/>
                <p:cNvSpPr/>
                <p:nvPr/>
              </p:nvSpPr>
              <p:spPr bwMode="auto">
                <a:xfrm>
                  <a:off x="1011237" y="1816100"/>
                  <a:ext cx="800100" cy="593725"/>
                </a:xfrm>
                <a:custGeom>
                  <a:avLst/>
                  <a:gdLst>
                    <a:gd name="connsiteX0" fmla="*/ 800100 w 800100"/>
                    <a:gd name="connsiteY0" fmla="*/ 0 h 593725"/>
                    <a:gd name="connsiteX1" fmla="*/ 774700 w 800100"/>
                    <a:gd name="connsiteY1" fmla="*/ 38100 h 593725"/>
                    <a:gd name="connsiteX2" fmla="*/ 774700 w 800100"/>
                    <a:gd name="connsiteY2" fmla="*/ 107950 h 593725"/>
                    <a:gd name="connsiteX3" fmla="*/ 774700 w 800100"/>
                    <a:gd name="connsiteY3" fmla="*/ 555625 h 593725"/>
                    <a:gd name="connsiteX4" fmla="*/ 758825 w 800100"/>
                    <a:gd name="connsiteY4" fmla="*/ 587375 h 593725"/>
                    <a:gd name="connsiteX5" fmla="*/ 736600 w 800100"/>
                    <a:gd name="connsiteY5" fmla="*/ 593725 h 593725"/>
                    <a:gd name="connsiteX6" fmla="*/ 723900 w 800100"/>
                    <a:gd name="connsiteY6" fmla="*/ 590550 h 593725"/>
                    <a:gd name="connsiteX7" fmla="*/ 412750 w 800100"/>
                    <a:gd name="connsiteY7" fmla="*/ 473075 h 593725"/>
                    <a:gd name="connsiteX8" fmla="*/ 387350 w 800100"/>
                    <a:gd name="connsiteY8" fmla="*/ 469900 h 593725"/>
                    <a:gd name="connsiteX9" fmla="*/ 361950 w 800100"/>
                    <a:gd name="connsiteY9" fmla="*/ 473075 h 593725"/>
                    <a:gd name="connsiteX10" fmla="*/ 50800 w 800100"/>
                    <a:gd name="connsiteY10" fmla="*/ 590550 h 593725"/>
                    <a:gd name="connsiteX11" fmla="*/ 38100 w 800100"/>
                    <a:gd name="connsiteY11" fmla="*/ 593725 h 593725"/>
                    <a:gd name="connsiteX12" fmla="*/ 15875 w 800100"/>
                    <a:gd name="connsiteY12" fmla="*/ 587375 h 593725"/>
                    <a:gd name="connsiteX13" fmla="*/ 0 w 800100"/>
                    <a:gd name="connsiteY13" fmla="*/ 555625 h 593725"/>
                    <a:gd name="connsiteX14" fmla="*/ 0 w 800100"/>
                    <a:gd name="connsiteY14" fmla="*/ 107950 h 593725"/>
                    <a:gd name="connsiteX15" fmla="*/ 0 w 800100"/>
                    <a:gd name="connsiteY15" fmla="*/ 38100 h 593725"/>
                    <a:gd name="connsiteX16" fmla="*/ 758825 w 800100"/>
                    <a:gd name="connsiteY16" fmla="*/ 38100 h 593725"/>
                    <a:gd name="connsiteX17" fmla="*/ 800100 w 800100"/>
                    <a:gd name="connsiteY17" fmla="*/ 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0100" h="593725">
                      <a:moveTo>
                        <a:pt x="800100" y="0"/>
                      </a:moveTo>
                      <a:cubicBezTo>
                        <a:pt x="800100" y="0"/>
                        <a:pt x="774700" y="9525"/>
                        <a:pt x="774700" y="38100"/>
                      </a:cubicBezTo>
                      <a:lnTo>
                        <a:pt x="774700" y="107950"/>
                      </a:lnTo>
                      <a:cubicBezTo>
                        <a:pt x="774700" y="107950"/>
                        <a:pt x="774700" y="107950"/>
                        <a:pt x="774700" y="555625"/>
                      </a:cubicBezTo>
                      <a:cubicBezTo>
                        <a:pt x="774700" y="568325"/>
                        <a:pt x="768350" y="581025"/>
                        <a:pt x="758825" y="587375"/>
                      </a:cubicBezTo>
                      <a:cubicBezTo>
                        <a:pt x="752475" y="590550"/>
                        <a:pt x="746125" y="593725"/>
                        <a:pt x="736600" y="593725"/>
                      </a:cubicBezTo>
                      <a:cubicBezTo>
                        <a:pt x="733425" y="593725"/>
                        <a:pt x="730250" y="593725"/>
                        <a:pt x="723900" y="590550"/>
                      </a:cubicBezTo>
                      <a:cubicBezTo>
                        <a:pt x="723900" y="590550"/>
                        <a:pt x="723900" y="590550"/>
                        <a:pt x="412750" y="473075"/>
                      </a:cubicBezTo>
                      <a:cubicBezTo>
                        <a:pt x="406400" y="469900"/>
                        <a:pt x="396875" y="469900"/>
                        <a:pt x="387350" y="469900"/>
                      </a:cubicBezTo>
                      <a:cubicBezTo>
                        <a:pt x="377825" y="469900"/>
                        <a:pt x="371475" y="469900"/>
                        <a:pt x="361950" y="473075"/>
                      </a:cubicBezTo>
                      <a:cubicBezTo>
                        <a:pt x="361950" y="473075"/>
                        <a:pt x="361950" y="473075"/>
                        <a:pt x="50800" y="590550"/>
                      </a:cubicBezTo>
                      <a:cubicBezTo>
                        <a:pt x="47625" y="593725"/>
                        <a:pt x="41275" y="593725"/>
                        <a:pt x="38100" y="593725"/>
                      </a:cubicBezTo>
                      <a:cubicBezTo>
                        <a:pt x="31750" y="593725"/>
                        <a:pt x="22225" y="590550"/>
                        <a:pt x="15875" y="587375"/>
                      </a:cubicBezTo>
                      <a:cubicBezTo>
                        <a:pt x="6350" y="581025"/>
                        <a:pt x="0" y="568325"/>
                        <a:pt x="0" y="555625"/>
                      </a:cubicBezTo>
                      <a:cubicBezTo>
                        <a:pt x="0" y="555625"/>
                        <a:pt x="0" y="555625"/>
                        <a:pt x="0" y="107950"/>
                      </a:cubicBezTo>
                      <a:lnTo>
                        <a:pt x="0" y="38100"/>
                      </a:lnTo>
                      <a:lnTo>
                        <a:pt x="758825" y="38100"/>
                      </a:lnTo>
                      <a:cubicBezTo>
                        <a:pt x="758825" y="15875"/>
                        <a:pt x="777875" y="0"/>
                        <a:pt x="800100" y="0"/>
                      </a:cubicBezTo>
                      <a:close/>
                    </a:path>
                  </a:pathLst>
                </a:custGeom>
                <a:solidFill>
                  <a:srgbClr val="314672">
                    <a:alpha val="10000"/>
                  </a:srgbClr>
                </a:solidFill>
                <a:ln>
                  <a:noFill/>
                </a:ln>
              </p:spPr>
              <p:txBody>
                <a:bodyPr vert="horz" wrap="square" lIns="91440" tIns="45720" rIns="91440" bIns="45720" numCol="1" anchor="t" anchorCtr="0" compatLnSpc="1">
                  <a:noAutofit/>
                </a:bodyPr>
                <a:p>
                  <a:endParaRPr lang="en-US" spc="-30"/>
                </a:p>
              </p:txBody>
            </p:sp>
            <p:sp>
              <p:nvSpPr>
                <p:cNvPr id="213" name="Freeform 298"/>
                <p:cNvSpPr/>
                <p:nvPr/>
              </p:nvSpPr>
              <p:spPr bwMode="auto">
                <a:xfrm>
                  <a:off x="995363" y="1800225"/>
                  <a:ext cx="869950" cy="590550"/>
                </a:xfrm>
                <a:custGeom>
                  <a:avLst/>
                  <a:gdLst>
                    <a:gd name="T0" fmla="*/ 274 w 274"/>
                    <a:gd name="T1" fmla="*/ 17 h 186"/>
                    <a:gd name="T2" fmla="*/ 270 w 274"/>
                    <a:gd name="T3" fmla="*/ 17 h 186"/>
                    <a:gd name="T4" fmla="*/ 257 w 274"/>
                    <a:gd name="T5" fmla="*/ 5 h 186"/>
                    <a:gd name="T6" fmla="*/ 244 w 274"/>
                    <a:gd name="T7" fmla="*/ 17 h 186"/>
                    <a:gd name="T8" fmla="*/ 244 w 274"/>
                    <a:gd name="T9" fmla="*/ 175 h 186"/>
                    <a:gd name="T10" fmla="*/ 239 w 274"/>
                    <a:gd name="T11" fmla="*/ 184 h 186"/>
                    <a:gd name="T12" fmla="*/ 233 w 274"/>
                    <a:gd name="T13" fmla="*/ 186 h 186"/>
                    <a:gd name="T14" fmla="*/ 233 w 274"/>
                    <a:gd name="T15" fmla="*/ 186 h 186"/>
                    <a:gd name="T16" fmla="*/ 228 w 274"/>
                    <a:gd name="T17" fmla="*/ 186 h 186"/>
                    <a:gd name="T18" fmla="*/ 228 w 274"/>
                    <a:gd name="T19" fmla="*/ 185 h 186"/>
                    <a:gd name="T20" fmla="*/ 130 w 274"/>
                    <a:gd name="T21" fmla="*/ 148 h 186"/>
                    <a:gd name="T22" fmla="*/ 114 w 274"/>
                    <a:gd name="T23" fmla="*/ 148 h 186"/>
                    <a:gd name="T24" fmla="*/ 16 w 274"/>
                    <a:gd name="T25" fmla="*/ 186 h 186"/>
                    <a:gd name="T26" fmla="*/ 12 w 274"/>
                    <a:gd name="T27" fmla="*/ 186 h 186"/>
                    <a:gd name="T28" fmla="*/ 7 w 274"/>
                    <a:gd name="T29" fmla="*/ 186 h 186"/>
                    <a:gd name="T30" fmla="*/ 7 w 274"/>
                    <a:gd name="T31" fmla="*/ 185 h 186"/>
                    <a:gd name="T32" fmla="*/ 5 w 274"/>
                    <a:gd name="T33" fmla="*/ 184 h 186"/>
                    <a:gd name="T34" fmla="*/ 0 w 274"/>
                    <a:gd name="T35" fmla="*/ 175 h 186"/>
                    <a:gd name="T36" fmla="*/ 0 w 274"/>
                    <a:gd name="T37" fmla="*/ 131 h 186"/>
                    <a:gd name="T38" fmla="*/ 238 w 274"/>
                    <a:gd name="T39" fmla="*/ 131 h 186"/>
                    <a:gd name="T40" fmla="*/ 238 w 274"/>
                    <a:gd name="T41" fmla="*/ 17 h 186"/>
                    <a:gd name="T42" fmla="*/ 256 w 274"/>
                    <a:gd name="T43" fmla="*/ 0 h 186"/>
                    <a:gd name="T44" fmla="*/ 256 w 274"/>
                    <a:gd name="T45" fmla="*/ 0 h 186"/>
                    <a:gd name="T46" fmla="*/ 257 w 274"/>
                    <a:gd name="T47" fmla="*/ 0 h 186"/>
                    <a:gd name="T48" fmla="*/ 274 w 274"/>
                    <a:gd name="T49" fmla="*/ 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4" h="186">
                      <a:moveTo>
                        <a:pt x="274" y="17"/>
                      </a:moveTo>
                      <a:cubicBezTo>
                        <a:pt x="270" y="17"/>
                        <a:pt x="270" y="17"/>
                        <a:pt x="270" y="17"/>
                      </a:cubicBezTo>
                      <a:cubicBezTo>
                        <a:pt x="270" y="10"/>
                        <a:pt x="264" y="5"/>
                        <a:pt x="257" y="5"/>
                      </a:cubicBezTo>
                      <a:cubicBezTo>
                        <a:pt x="250" y="5"/>
                        <a:pt x="244" y="10"/>
                        <a:pt x="244" y="17"/>
                      </a:cubicBezTo>
                      <a:cubicBezTo>
                        <a:pt x="244" y="175"/>
                        <a:pt x="244" y="175"/>
                        <a:pt x="244" y="175"/>
                      </a:cubicBezTo>
                      <a:cubicBezTo>
                        <a:pt x="244" y="178"/>
                        <a:pt x="242" y="182"/>
                        <a:pt x="239" y="184"/>
                      </a:cubicBezTo>
                      <a:cubicBezTo>
                        <a:pt x="237" y="185"/>
                        <a:pt x="235" y="186"/>
                        <a:pt x="233" y="186"/>
                      </a:cubicBezTo>
                      <a:cubicBezTo>
                        <a:pt x="233" y="186"/>
                        <a:pt x="233" y="186"/>
                        <a:pt x="233" y="186"/>
                      </a:cubicBezTo>
                      <a:cubicBezTo>
                        <a:pt x="228" y="186"/>
                        <a:pt x="228" y="186"/>
                        <a:pt x="228" y="186"/>
                      </a:cubicBezTo>
                      <a:cubicBezTo>
                        <a:pt x="228" y="185"/>
                        <a:pt x="228" y="185"/>
                        <a:pt x="228" y="185"/>
                      </a:cubicBezTo>
                      <a:cubicBezTo>
                        <a:pt x="130" y="148"/>
                        <a:pt x="130" y="148"/>
                        <a:pt x="130" y="148"/>
                      </a:cubicBezTo>
                      <a:cubicBezTo>
                        <a:pt x="125" y="146"/>
                        <a:pt x="119" y="146"/>
                        <a:pt x="114" y="148"/>
                      </a:cubicBezTo>
                      <a:cubicBezTo>
                        <a:pt x="16" y="186"/>
                        <a:pt x="16" y="186"/>
                        <a:pt x="16" y="186"/>
                      </a:cubicBezTo>
                      <a:cubicBezTo>
                        <a:pt x="15" y="186"/>
                        <a:pt x="13" y="186"/>
                        <a:pt x="12" y="186"/>
                      </a:cubicBezTo>
                      <a:cubicBezTo>
                        <a:pt x="7" y="186"/>
                        <a:pt x="7" y="186"/>
                        <a:pt x="7" y="186"/>
                      </a:cubicBezTo>
                      <a:cubicBezTo>
                        <a:pt x="7" y="185"/>
                        <a:pt x="7" y="185"/>
                        <a:pt x="7" y="185"/>
                      </a:cubicBezTo>
                      <a:cubicBezTo>
                        <a:pt x="6" y="185"/>
                        <a:pt x="6" y="185"/>
                        <a:pt x="5" y="184"/>
                      </a:cubicBezTo>
                      <a:cubicBezTo>
                        <a:pt x="2" y="182"/>
                        <a:pt x="0" y="178"/>
                        <a:pt x="0" y="175"/>
                      </a:cubicBezTo>
                      <a:cubicBezTo>
                        <a:pt x="0" y="131"/>
                        <a:pt x="0" y="131"/>
                        <a:pt x="0" y="131"/>
                      </a:cubicBezTo>
                      <a:cubicBezTo>
                        <a:pt x="238" y="131"/>
                        <a:pt x="238" y="131"/>
                        <a:pt x="238" y="131"/>
                      </a:cubicBezTo>
                      <a:cubicBezTo>
                        <a:pt x="238" y="17"/>
                        <a:pt x="238" y="17"/>
                        <a:pt x="238" y="17"/>
                      </a:cubicBezTo>
                      <a:cubicBezTo>
                        <a:pt x="238" y="8"/>
                        <a:pt x="246" y="0"/>
                        <a:pt x="256" y="0"/>
                      </a:cubicBezTo>
                      <a:cubicBezTo>
                        <a:pt x="256" y="0"/>
                        <a:pt x="256" y="0"/>
                        <a:pt x="256" y="0"/>
                      </a:cubicBezTo>
                      <a:cubicBezTo>
                        <a:pt x="256" y="0"/>
                        <a:pt x="256" y="0"/>
                        <a:pt x="257" y="0"/>
                      </a:cubicBezTo>
                      <a:cubicBezTo>
                        <a:pt x="266" y="0"/>
                        <a:pt x="274" y="8"/>
                        <a:pt x="274" y="17"/>
                      </a:cubicBezTo>
                      <a:close/>
                    </a:path>
                  </a:pathLst>
                </a:custGeom>
                <a:solidFill>
                  <a:srgbClr val="B5B5B5">
                    <a:lumMod val="75000"/>
                  </a:srgbClr>
                </a:solidFill>
                <a:ln>
                  <a:noFill/>
                </a:ln>
              </p:spPr>
              <p:txBody>
                <a:bodyPr vert="horz" wrap="square" lIns="91440" tIns="45720" rIns="91440" bIns="45720" numCol="1" anchor="t" anchorCtr="0" compatLnSpc="1"/>
                <a:p>
                  <a:endParaRPr lang="en-US" spc="-30"/>
                </a:p>
              </p:txBody>
            </p:sp>
            <p:sp>
              <p:nvSpPr>
                <p:cNvPr id="214" name="Freeform 299"/>
                <p:cNvSpPr/>
                <p:nvPr/>
              </p:nvSpPr>
              <p:spPr bwMode="auto">
                <a:xfrm>
                  <a:off x="982663" y="1800225"/>
                  <a:ext cx="828675" cy="59372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rgbClr val="B5B5B5"/>
                </a:solidFill>
                <a:ln>
                  <a:noFill/>
                </a:ln>
              </p:spPr>
              <p:txBody>
                <a:bodyPr vert="horz" wrap="square" lIns="91440" tIns="45720" rIns="91440" bIns="45720" numCol="1" anchor="t" anchorCtr="0" compatLnSpc="1"/>
                <a:p>
                  <a:endParaRPr lang="en-US" spc="-30"/>
                </a:p>
              </p:txBody>
            </p:sp>
          </p:grpSp>
          <p:sp>
            <p:nvSpPr>
              <p:cNvPr id="215" name="文本框 214"/>
              <p:cNvSpPr txBox="1"/>
              <p:nvPr/>
            </p:nvSpPr>
            <p:spPr>
              <a:xfrm>
                <a:off x="11283" y="5881"/>
                <a:ext cx="1789" cy="2589"/>
              </a:xfrm>
              <a:prstGeom prst="rect">
                <a:avLst/>
              </a:prstGeom>
              <a:noFill/>
              <a:ln w="9525">
                <a:noFill/>
              </a:ln>
            </p:spPr>
            <p:txBody>
              <a:bodyPr wrap="square">
                <a:spAutoFit/>
              </a:bodyPr>
              <a:p>
                <a:pPr indent="0" algn="just">
                  <a:lnSpc>
                    <a:spcPct val="120000"/>
                  </a:lnSpc>
                  <a:spcBef>
                    <a:spcPts val="0"/>
                  </a:spcBef>
                  <a:spcAft>
                    <a:spcPts val="0"/>
                  </a:spcAft>
                </a:pPr>
                <a:r>
                  <a:rPr lang="zh-CN" sz="1400" b="1">
                    <a:solidFill>
                      <a:sysClr val="windowText" lastClr="000000">
                        <a:lumMod val="75000"/>
                        <a:lumOff val="25000"/>
                      </a:sysClr>
                    </a:solidFill>
                    <a:latin typeface="微软雅黑" panose="020B0503020204020204" pitchFamily="34" charset="-122"/>
                    <a:ea typeface="微软雅黑" panose="020B0503020204020204" pitchFamily="34" charset="-122"/>
                    <a:cs typeface="微软雅黑" panose="020B0503020204020204" pitchFamily="34" charset="-122"/>
                  </a:rPr>
                  <a:t>2021年，作为全省试点编制了《开发区管理机构与属地单位、所属公司职责边界清单模板》，进一步明晰了职责权限</a:t>
                </a:r>
                <a:endParaRPr lang="zh-CN" sz="1400" b="1">
                  <a:solidFill>
                    <a:sysClr val="windowText" lastClr="000000">
                      <a:lumMod val="75000"/>
                      <a:lumOff val="25000"/>
                    </a:sys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6" name="Freeform 112"/>
              <p:cNvSpPr>
                <a:spLocks noEditPoints="1"/>
              </p:cNvSpPr>
              <p:nvPr/>
            </p:nvSpPr>
            <p:spPr bwMode="auto">
              <a:xfrm>
                <a:off x="11781" y="4995"/>
                <a:ext cx="589" cy="589"/>
              </a:xfrm>
              <a:custGeom>
                <a:avLst/>
                <a:gdLst>
                  <a:gd name="T0" fmla="*/ 129 w 164"/>
                  <a:gd name="T1" fmla="*/ 36 h 164"/>
                  <a:gd name="T2" fmla="*/ 124 w 164"/>
                  <a:gd name="T3" fmla="*/ 36 h 164"/>
                  <a:gd name="T4" fmla="*/ 124 w 164"/>
                  <a:gd name="T5" fmla="*/ 40 h 164"/>
                  <a:gd name="T6" fmla="*/ 124 w 164"/>
                  <a:gd name="T7" fmla="*/ 89 h 164"/>
                  <a:gd name="T8" fmla="*/ 124 w 164"/>
                  <a:gd name="T9" fmla="*/ 94 h 164"/>
                  <a:gd name="T10" fmla="*/ 129 w 164"/>
                  <a:gd name="T11" fmla="*/ 94 h 164"/>
                  <a:gd name="T12" fmla="*/ 129 w 164"/>
                  <a:gd name="T13" fmla="*/ 36 h 164"/>
                  <a:gd name="T14" fmla="*/ 141 w 164"/>
                  <a:gd name="T15" fmla="*/ 23 h 164"/>
                  <a:gd name="T16" fmla="*/ 58 w 164"/>
                  <a:gd name="T17" fmla="*/ 23 h 164"/>
                  <a:gd name="T18" fmla="*/ 50 w 164"/>
                  <a:gd name="T19" fmla="*/ 95 h 164"/>
                  <a:gd name="T20" fmla="*/ 7 w 164"/>
                  <a:gd name="T21" fmla="*/ 138 h 164"/>
                  <a:gd name="T22" fmla="*/ 11 w 164"/>
                  <a:gd name="T23" fmla="*/ 153 h 164"/>
                  <a:gd name="T24" fmla="*/ 26 w 164"/>
                  <a:gd name="T25" fmla="*/ 157 h 164"/>
                  <a:gd name="T26" fmla="*/ 69 w 164"/>
                  <a:gd name="T27" fmla="*/ 114 h 164"/>
                  <a:gd name="T28" fmla="*/ 141 w 164"/>
                  <a:gd name="T29" fmla="*/ 106 h 164"/>
                  <a:gd name="T30" fmla="*/ 141 w 164"/>
                  <a:gd name="T31" fmla="*/ 23 h 164"/>
                  <a:gd name="T32" fmla="*/ 134 w 164"/>
                  <a:gd name="T33" fmla="*/ 99 h 164"/>
                  <a:gd name="T34" fmla="*/ 65 w 164"/>
                  <a:gd name="T35" fmla="*/ 99 h 164"/>
                  <a:gd name="T36" fmla="*/ 65 w 164"/>
                  <a:gd name="T37" fmla="*/ 30 h 164"/>
                  <a:gd name="T38" fmla="*/ 134 w 164"/>
                  <a:gd name="T39" fmla="*/ 30 h 164"/>
                  <a:gd name="T40" fmla="*/ 134 w 164"/>
                  <a:gd name="T41" fmla="*/ 9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4" h="164">
                    <a:moveTo>
                      <a:pt x="129" y="36"/>
                    </a:moveTo>
                    <a:cubicBezTo>
                      <a:pt x="127" y="34"/>
                      <a:pt x="125" y="34"/>
                      <a:pt x="124" y="36"/>
                    </a:cubicBezTo>
                    <a:cubicBezTo>
                      <a:pt x="122" y="37"/>
                      <a:pt x="122" y="39"/>
                      <a:pt x="124" y="40"/>
                    </a:cubicBezTo>
                    <a:cubicBezTo>
                      <a:pt x="137" y="54"/>
                      <a:pt x="137" y="75"/>
                      <a:pt x="124" y="89"/>
                    </a:cubicBezTo>
                    <a:cubicBezTo>
                      <a:pt x="122" y="90"/>
                      <a:pt x="122" y="92"/>
                      <a:pt x="124" y="94"/>
                    </a:cubicBezTo>
                    <a:cubicBezTo>
                      <a:pt x="125" y="95"/>
                      <a:pt x="127" y="95"/>
                      <a:pt x="129" y="94"/>
                    </a:cubicBezTo>
                    <a:cubicBezTo>
                      <a:pt x="145" y="78"/>
                      <a:pt x="145" y="52"/>
                      <a:pt x="129" y="36"/>
                    </a:cubicBezTo>
                    <a:close/>
                    <a:moveTo>
                      <a:pt x="141" y="23"/>
                    </a:moveTo>
                    <a:cubicBezTo>
                      <a:pt x="118" y="0"/>
                      <a:pt x="81" y="0"/>
                      <a:pt x="58" y="23"/>
                    </a:cubicBezTo>
                    <a:cubicBezTo>
                      <a:pt x="39" y="43"/>
                      <a:pt x="36" y="73"/>
                      <a:pt x="50" y="95"/>
                    </a:cubicBezTo>
                    <a:cubicBezTo>
                      <a:pt x="7" y="138"/>
                      <a:pt x="7" y="138"/>
                      <a:pt x="7" y="138"/>
                    </a:cubicBezTo>
                    <a:cubicBezTo>
                      <a:pt x="7" y="138"/>
                      <a:pt x="0" y="142"/>
                      <a:pt x="11" y="153"/>
                    </a:cubicBezTo>
                    <a:cubicBezTo>
                      <a:pt x="22" y="164"/>
                      <a:pt x="26" y="157"/>
                      <a:pt x="26" y="157"/>
                    </a:cubicBezTo>
                    <a:cubicBezTo>
                      <a:pt x="69" y="114"/>
                      <a:pt x="69" y="114"/>
                      <a:pt x="69" y="114"/>
                    </a:cubicBezTo>
                    <a:cubicBezTo>
                      <a:pt x="91" y="128"/>
                      <a:pt x="121" y="125"/>
                      <a:pt x="141" y="106"/>
                    </a:cubicBezTo>
                    <a:cubicBezTo>
                      <a:pt x="164" y="83"/>
                      <a:pt x="164" y="46"/>
                      <a:pt x="141" y="23"/>
                    </a:cubicBezTo>
                    <a:close/>
                    <a:moveTo>
                      <a:pt x="134" y="99"/>
                    </a:moveTo>
                    <a:cubicBezTo>
                      <a:pt x="115" y="117"/>
                      <a:pt x="84" y="117"/>
                      <a:pt x="65" y="99"/>
                    </a:cubicBezTo>
                    <a:cubicBezTo>
                      <a:pt x="47" y="80"/>
                      <a:pt x="47" y="49"/>
                      <a:pt x="65" y="30"/>
                    </a:cubicBezTo>
                    <a:cubicBezTo>
                      <a:pt x="84" y="12"/>
                      <a:pt x="115" y="12"/>
                      <a:pt x="134" y="30"/>
                    </a:cubicBezTo>
                    <a:cubicBezTo>
                      <a:pt x="152" y="49"/>
                      <a:pt x="152" y="80"/>
                      <a:pt x="134" y="99"/>
                    </a:cubicBezTo>
                    <a:close/>
                  </a:path>
                </a:pathLst>
              </a:custGeom>
              <a:solidFill>
                <a:srgbClr val="FFFFFF"/>
              </a:solidFill>
              <a:ln>
                <a:noFill/>
              </a:ln>
            </p:spPr>
            <p:txBody>
              <a:bodyPr vert="horz" wrap="square" lIns="91440" tIns="45720" rIns="91440" bIns="45720" numCol="1" anchor="t" anchorCtr="0" compatLnSpc="1"/>
              <a:p>
                <a:endParaRPr lang="en-US"/>
              </a:p>
            </p:txBody>
          </p:sp>
          <p:grpSp>
            <p:nvGrpSpPr>
              <p:cNvPr id="217" name="Group 47"/>
              <p:cNvGrpSpPr/>
              <p:nvPr/>
            </p:nvGrpSpPr>
            <p:grpSpPr>
              <a:xfrm rot="0">
                <a:off x="13954" y="4872"/>
                <a:ext cx="2440" cy="3930"/>
                <a:chOff x="649288" y="1800225"/>
                <a:chExt cx="1549400" cy="2495550"/>
              </a:xfrm>
            </p:grpSpPr>
            <p:sp>
              <p:nvSpPr>
                <p:cNvPr id="218" name="Freeform 285"/>
                <p:cNvSpPr/>
                <p:nvPr/>
              </p:nvSpPr>
              <p:spPr bwMode="auto">
                <a:xfrm>
                  <a:off x="649288" y="189865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4"/>
                        <a:pt x="467" y="755"/>
                        <a:pt x="442" y="755"/>
                      </a:cubicBezTo>
                      <a:cubicBezTo>
                        <a:pt x="45" y="755"/>
                        <a:pt x="45" y="755"/>
                        <a:pt x="45" y="755"/>
                      </a:cubicBezTo>
                      <a:cubicBezTo>
                        <a:pt x="21" y="755"/>
                        <a:pt x="0" y="734"/>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00ADEF"/>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pc="-30"/>
                </a:p>
              </p:txBody>
            </p:sp>
            <p:sp>
              <p:nvSpPr>
                <p:cNvPr id="219" name="Freeform 287"/>
                <p:cNvSpPr/>
                <p:nvPr/>
              </p:nvSpPr>
              <p:spPr bwMode="auto">
                <a:xfrm>
                  <a:off x="649288" y="185420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00ADEF"/>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pc="-30"/>
                </a:p>
              </p:txBody>
            </p:sp>
            <p:sp>
              <p:nvSpPr>
                <p:cNvPr id="220" name="Freeform 289"/>
                <p:cNvSpPr/>
                <p:nvPr/>
              </p:nvSpPr>
              <p:spPr bwMode="auto">
                <a:xfrm>
                  <a:off x="719138" y="1924050"/>
                  <a:ext cx="1409700" cy="2257425"/>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pc="-30"/>
                </a:p>
              </p:txBody>
            </p:sp>
            <p:sp>
              <p:nvSpPr>
                <p:cNvPr id="221" name="Freeform 290"/>
                <p:cNvSpPr/>
                <p:nvPr/>
              </p:nvSpPr>
              <p:spPr bwMode="auto">
                <a:xfrm>
                  <a:off x="1766888" y="1809750"/>
                  <a:ext cx="88900" cy="44450"/>
                </a:xfrm>
                <a:custGeom>
                  <a:avLst/>
                  <a:gdLst>
                    <a:gd name="T0" fmla="*/ 0 w 28"/>
                    <a:gd name="T1" fmla="*/ 14 h 14"/>
                    <a:gd name="T2" fmla="*/ 14 w 28"/>
                    <a:gd name="T3" fmla="*/ 0 h 14"/>
                    <a:gd name="T4" fmla="*/ 28 w 28"/>
                    <a:gd name="T5" fmla="*/ 14 h 14"/>
                    <a:gd name="T6" fmla="*/ 0 w 28"/>
                    <a:gd name="T7" fmla="*/ 14 h 14"/>
                  </a:gdLst>
                  <a:ahLst/>
                  <a:cxnLst>
                    <a:cxn ang="0">
                      <a:pos x="T0" y="T1"/>
                    </a:cxn>
                    <a:cxn ang="0">
                      <a:pos x="T2" y="T3"/>
                    </a:cxn>
                    <a:cxn ang="0">
                      <a:pos x="T4" y="T5"/>
                    </a:cxn>
                    <a:cxn ang="0">
                      <a:pos x="T6" y="T7"/>
                    </a:cxn>
                  </a:cxnLst>
                  <a:rect l="0" t="0" r="r" b="b"/>
                  <a:pathLst>
                    <a:path w="28" h="14">
                      <a:moveTo>
                        <a:pt x="0" y="14"/>
                      </a:moveTo>
                      <a:cubicBezTo>
                        <a:pt x="0" y="7"/>
                        <a:pt x="6" y="0"/>
                        <a:pt x="14" y="0"/>
                      </a:cubicBezTo>
                      <a:cubicBezTo>
                        <a:pt x="21" y="0"/>
                        <a:pt x="28" y="7"/>
                        <a:pt x="28" y="14"/>
                      </a:cubicBezTo>
                      <a:cubicBezTo>
                        <a:pt x="0" y="14"/>
                        <a:pt x="0" y="14"/>
                        <a:pt x="0" y="14"/>
                      </a:cubicBezTo>
                    </a:path>
                  </a:pathLst>
                </a:custGeom>
                <a:solidFill>
                  <a:srgbClr val="00ADEF">
                    <a:lumMod val="50000"/>
                  </a:srgbClr>
                </a:solidFill>
                <a:ln>
                  <a:noFill/>
                </a:ln>
              </p:spPr>
              <p:txBody>
                <a:bodyPr vert="horz" wrap="square" lIns="91440" tIns="45720" rIns="91440" bIns="45720" numCol="1" anchor="t" anchorCtr="0" compatLnSpc="1"/>
                <a:p>
                  <a:endParaRPr lang="en-US" spc="-30"/>
                </a:p>
              </p:txBody>
            </p:sp>
            <p:sp>
              <p:nvSpPr>
                <p:cNvPr id="222" name="Freeform 291"/>
                <p:cNvSpPr/>
                <p:nvPr/>
              </p:nvSpPr>
              <p:spPr bwMode="auto">
                <a:xfrm>
                  <a:off x="1011238" y="1854200"/>
                  <a:ext cx="774700" cy="0"/>
                </a:xfrm>
                <a:custGeom>
                  <a:avLst/>
                  <a:gdLst>
                    <a:gd name="T0" fmla="*/ 0 w 244"/>
                    <a:gd name="T1" fmla="*/ 0 w 244"/>
                    <a:gd name="T2" fmla="*/ 244 w 244"/>
                    <a:gd name="T3" fmla="*/ 244 w 244"/>
                    <a:gd name="T4" fmla="*/ 238 w 244"/>
                    <a:gd name="T5" fmla="*/ 238 w 244"/>
                    <a:gd name="T6" fmla="*/ 0 w 244"/>
                  </a:gdLst>
                  <a:ahLst/>
                  <a:cxnLst>
                    <a:cxn ang="0">
                      <a:pos x="T0" y="0"/>
                    </a:cxn>
                    <a:cxn ang="0">
                      <a:pos x="T1" y="0"/>
                    </a:cxn>
                    <a:cxn ang="0">
                      <a:pos x="T2" y="0"/>
                    </a:cxn>
                    <a:cxn ang="0">
                      <a:pos x="T3" y="0"/>
                    </a:cxn>
                    <a:cxn ang="0">
                      <a:pos x="T4" y="0"/>
                    </a:cxn>
                    <a:cxn ang="0">
                      <a:pos x="T5" y="0"/>
                    </a:cxn>
                    <a:cxn ang="0">
                      <a:pos x="T6" y="0"/>
                    </a:cxn>
                  </a:cxnLst>
                  <a:rect l="0" t="0" r="r" b="b"/>
                  <a:pathLst>
                    <a:path w="244">
                      <a:moveTo>
                        <a:pt x="0" y="0"/>
                      </a:moveTo>
                      <a:cubicBezTo>
                        <a:pt x="0" y="0"/>
                        <a:pt x="0" y="0"/>
                        <a:pt x="0" y="0"/>
                      </a:cubicBezTo>
                      <a:cubicBezTo>
                        <a:pt x="244" y="0"/>
                        <a:pt x="244" y="0"/>
                        <a:pt x="244" y="0"/>
                      </a:cubicBezTo>
                      <a:cubicBezTo>
                        <a:pt x="244" y="0"/>
                        <a:pt x="244" y="0"/>
                        <a:pt x="244" y="0"/>
                      </a:cubicBezTo>
                      <a:cubicBezTo>
                        <a:pt x="238" y="0"/>
                        <a:pt x="238" y="0"/>
                        <a:pt x="238" y="0"/>
                      </a:cubicBezTo>
                      <a:cubicBezTo>
                        <a:pt x="238" y="0"/>
                        <a:pt x="238" y="0"/>
                        <a:pt x="238" y="0"/>
                      </a:cubicBezTo>
                      <a:cubicBezTo>
                        <a:pt x="0" y="0"/>
                        <a:pt x="0" y="0"/>
                        <a:pt x="0" y="0"/>
                      </a:cubicBezTo>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pc="-30"/>
                </a:p>
              </p:txBody>
            </p:sp>
            <p:sp>
              <p:nvSpPr>
                <p:cNvPr id="223" name="Rectangle 293"/>
                <p:cNvSpPr>
                  <a:spLocks noChangeArrowheads="1"/>
                </p:cNvSpPr>
                <p:nvPr/>
              </p:nvSpPr>
              <p:spPr bwMode="auto">
                <a:xfrm>
                  <a:off x="1011238" y="1854200"/>
                  <a:ext cx="774700" cy="6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pc="-30"/>
                </a:p>
              </p:txBody>
            </p:sp>
            <p:sp>
              <p:nvSpPr>
                <p:cNvPr id="224" name="Freeform 54"/>
                <p:cNvSpPr/>
                <p:nvPr/>
              </p:nvSpPr>
              <p:spPr bwMode="auto">
                <a:xfrm>
                  <a:off x="1011237" y="1816100"/>
                  <a:ext cx="800100" cy="593725"/>
                </a:xfrm>
                <a:custGeom>
                  <a:avLst/>
                  <a:gdLst>
                    <a:gd name="connsiteX0" fmla="*/ 800100 w 800100"/>
                    <a:gd name="connsiteY0" fmla="*/ 0 h 593725"/>
                    <a:gd name="connsiteX1" fmla="*/ 774700 w 800100"/>
                    <a:gd name="connsiteY1" fmla="*/ 38100 h 593725"/>
                    <a:gd name="connsiteX2" fmla="*/ 774700 w 800100"/>
                    <a:gd name="connsiteY2" fmla="*/ 107950 h 593725"/>
                    <a:gd name="connsiteX3" fmla="*/ 774700 w 800100"/>
                    <a:gd name="connsiteY3" fmla="*/ 555625 h 593725"/>
                    <a:gd name="connsiteX4" fmla="*/ 758825 w 800100"/>
                    <a:gd name="connsiteY4" fmla="*/ 587375 h 593725"/>
                    <a:gd name="connsiteX5" fmla="*/ 736600 w 800100"/>
                    <a:gd name="connsiteY5" fmla="*/ 593725 h 593725"/>
                    <a:gd name="connsiteX6" fmla="*/ 723900 w 800100"/>
                    <a:gd name="connsiteY6" fmla="*/ 590550 h 593725"/>
                    <a:gd name="connsiteX7" fmla="*/ 412750 w 800100"/>
                    <a:gd name="connsiteY7" fmla="*/ 473075 h 593725"/>
                    <a:gd name="connsiteX8" fmla="*/ 387350 w 800100"/>
                    <a:gd name="connsiteY8" fmla="*/ 469900 h 593725"/>
                    <a:gd name="connsiteX9" fmla="*/ 361950 w 800100"/>
                    <a:gd name="connsiteY9" fmla="*/ 473075 h 593725"/>
                    <a:gd name="connsiteX10" fmla="*/ 50800 w 800100"/>
                    <a:gd name="connsiteY10" fmla="*/ 590550 h 593725"/>
                    <a:gd name="connsiteX11" fmla="*/ 38100 w 800100"/>
                    <a:gd name="connsiteY11" fmla="*/ 593725 h 593725"/>
                    <a:gd name="connsiteX12" fmla="*/ 15875 w 800100"/>
                    <a:gd name="connsiteY12" fmla="*/ 587375 h 593725"/>
                    <a:gd name="connsiteX13" fmla="*/ 0 w 800100"/>
                    <a:gd name="connsiteY13" fmla="*/ 555625 h 593725"/>
                    <a:gd name="connsiteX14" fmla="*/ 0 w 800100"/>
                    <a:gd name="connsiteY14" fmla="*/ 107950 h 593725"/>
                    <a:gd name="connsiteX15" fmla="*/ 0 w 800100"/>
                    <a:gd name="connsiteY15" fmla="*/ 38100 h 593725"/>
                    <a:gd name="connsiteX16" fmla="*/ 758825 w 800100"/>
                    <a:gd name="connsiteY16" fmla="*/ 38100 h 593725"/>
                    <a:gd name="connsiteX17" fmla="*/ 800100 w 800100"/>
                    <a:gd name="connsiteY17" fmla="*/ 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0100" h="593725">
                      <a:moveTo>
                        <a:pt x="800100" y="0"/>
                      </a:moveTo>
                      <a:cubicBezTo>
                        <a:pt x="800100" y="0"/>
                        <a:pt x="774700" y="9525"/>
                        <a:pt x="774700" y="38100"/>
                      </a:cubicBezTo>
                      <a:lnTo>
                        <a:pt x="774700" y="107950"/>
                      </a:lnTo>
                      <a:cubicBezTo>
                        <a:pt x="774700" y="107950"/>
                        <a:pt x="774700" y="107950"/>
                        <a:pt x="774700" y="555625"/>
                      </a:cubicBezTo>
                      <a:cubicBezTo>
                        <a:pt x="774700" y="568325"/>
                        <a:pt x="768350" y="581025"/>
                        <a:pt x="758825" y="587375"/>
                      </a:cubicBezTo>
                      <a:cubicBezTo>
                        <a:pt x="752475" y="590550"/>
                        <a:pt x="746125" y="593725"/>
                        <a:pt x="736600" y="593725"/>
                      </a:cubicBezTo>
                      <a:cubicBezTo>
                        <a:pt x="733425" y="593725"/>
                        <a:pt x="730250" y="593725"/>
                        <a:pt x="723900" y="590550"/>
                      </a:cubicBezTo>
                      <a:cubicBezTo>
                        <a:pt x="723900" y="590550"/>
                        <a:pt x="723900" y="590550"/>
                        <a:pt x="412750" y="473075"/>
                      </a:cubicBezTo>
                      <a:cubicBezTo>
                        <a:pt x="406400" y="469900"/>
                        <a:pt x="396875" y="469900"/>
                        <a:pt x="387350" y="469900"/>
                      </a:cubicBezTo>
                      <a:cubicBezTo>
                        <a:pt x="377825" y="469900"/>
                        <a:pt x="371475" y="469900"/>
                        <a:pt x="361950" y="473075"/>
                      </a:cubicBezTo>
                      <a:cubicBezTo>
                        <a:pt x="361950" y="473075"/>
                        <a:pt x="361950" y="473075"/>
                        <a:pt x="50800" y="590550"/>
                      </a:cubicBezTo>
                      <a:cubicBezTo>
                        <a:pt x="47625" y="593725"/>
                        <a:pt x="41275" y="593725"/>
                        <a:pt x="38100" y="593725"/>
                      </a:cubicBezTo>
                      <a:cubicBezTo>
                        <a:pt x="31750" y="593725"/>
                        <a:pt x="22225" y="590550"/>
                        <a:pt x="15875" y="587375"/>
                      </a:cubicBezTo>
                      <a:cubicBezTo>
                        <a:pt x="6350" y="581025"/>
                        <a:pt x="0" y="568325"/>
                        <a:pt x="0" y="555625"/>
                      </a:cubicBezTo>
                      <a:cubicBezTo>
                        <a:pt x="0" y="555625"/>
                        <a:pt x="0" y="555625"/>
                        <a:pt x="0" y="107950"/>
                      </a:cubicBezTo>
                      <a:lnTo>
                        <a:pt x="0" y="38100"/>
                      </a:lnTo>
                      <a:lnTo>
                        <a:pt x="758825" y="38100"/>
                      </a:lnTo>
                      <a:cubicBezTo>
                        <a:pt x="758825" y="15875"/>
                        <a:pt x="777875" y="0"/>
                        <a:pt x="800100" y="0"/>
                      </a:cubicBezTo>
                      <a:close/>
                    </a:path>
                  </a:pathLst>
                </a:custGeom>
                <a:solidFill>
                  <a:srgbClr val="314672">
                    <a:alpha val="10000"/>
                  </a:srgbClr>
                </a:solidFill>
                <a:ln>
                  <a:noFill/>
                </a:ln>
              </p:spPr>
              <p:txBody>
                <a:bodyPr vert="horz" wrap="square" lIns="91440" tIns="45720" rIns="91440" bIns="45720" numCol="1" anchor="t" anchorCtr="0" compatLnSpc="1">
                  <a:noAutofit/>
                </a:bodyPr>
                <a:p>
                  <a:endParaRPr lang="en-US" spc="-30"/>
                </a:p>
              </p:txBody>
            </p:sp>
            <p:sp>
              <p:nvSpPr>
                <p:cNvPr id="225" name="Freeform 298"/>
                <p:cNvSpPr/>
                <p:nvPr/>
              </p:nvSpPr>
              <p:spPr bwMode="auto">
                <a:xfrm>
                  <a:off x="995363" y="1800225"/>
                  <a:ext cx="869950" cy="590550"/>
                </a:xfrm>
                <a:custGeom>
                  <a:avLst/>
                  <a:gdLst>
                    <a:gd name="T0" fmla="*/ 274 w 274"/>
                    <a:gd name="T1" fmla="*/ 17 h 186"/>
                    <a:gd name="T2" fmla="*/ 270 w 274"/>
                    <a:gd name="T3" fmla="*/ 17 h 186"/>
                    <a:gd name="T4" fmla="*/ 257 w 274"/>
                    <a:gd name="T5" fmla="*/ 5 h 186"/>
                    <a:gd name="T6" fmla="*/ 244 w 274"/>
                    <a:gd name="T7" fmla="*/ 17 h 186"/>
                    <a:gd name="T8" fmla="*/ 244 w 274"/>
                    <a:gd name="T9" fmla="*/ 175 h 186"/>
                    <a:gd name="T10" fmla="*/ 239 w 274"/>
                    <a:gd name="T11" fmla="*/ 184 h 186"/>
                    <a:gd name="T12" fmla="*/ 233 w 274"/>
                    <a:gd name="T13" fmla="*/ 186 h 186"/>
                    <a:gd name="T14" fmla="*/ 233 w 274"/>
                    <a:gd name="T15" fmla="*/ 186 h 186"/>
                    <a:gd name="T16" fmla="*/ 228 w 274"/>
                    <a:gd name="T17" fmla="*/ 186 h 186"/>
                    <a:gd name="T18" fmla="*/ 228 w 274"/>
                    <a:gd name="T19" fmla="*/ 185 h 186"/>
                    <a:gd name="T20" fmla="*/ 130 w 274"/>
                    <a:gd name="T21" fmla="*/ 148 h 186"/>
                    <a:gd name="T22" fmla="*/ 114 w 274"/>
                    <a:gd name="T23" fmla="*/ 148 h 186"/>
                    <a:gd name="T24" fmla="*/ 16 w 274"/>
                    <a:gd name="T25" fmla="*/ 186 h 186"/>
                    <a:gd name="T26" fmla="*/ 12 w 274"/>
                    <a:gd name="T27" fmla="*/ 186 h 186"/>
                    <a:gd name="T28" fmla="*/ 7 w 274"/>
                    <a:gd name="T29" fmla="*/ 186 h 186"/>
                    <a:gd name="T30" fmla="*/ 7 w 274"/>
                    <a:gd name="T31" fmla="*/ 185 h 186"/>
                    <a:gd name="T32" fmla="*/ 5 w 274"/>
                    <a:gd name="T33" fmla="*/ 184 h 186"/>
                    <a:gd name="T34" fmla="*/ 0 w 274"/>
                    <a:gd name="T35" fmla="*/ 175 h 186"/>
                    <a:gd name="T36" fmla="*/ 0 w 274"/>
                    <a:gd name="T37" fmla="*/ 131 h 186"/>
                    <a:gd name="T38" fmla="*/ 238 w 274"/>
                    <a:gd name="T39" fmla="*/ 131 h 186"/>
                    <a:gd name="T40" fmla="*/ 238 w 274"/>
                    <a:gd name="T41" fmla="*/ 17 h 186"/>
                    <a:gd name="T42" fmla="*/ 256 w 274"/>
                    <a:gd name="T43" fmla="*/ 0 h 186"/>
                    <a:gd name="T44" fmla="*/ 256 w 274"/>
                    <a:gd name="T45" fmla="*/ 0 h 186"/>
                    <a:gd name="T46" fmla="*/ 257 w 274"/>
                    <a:gd name="T47" fmla="*/ 0 h 186"/>
                    <a:gd name="T48" fmla="*/ 274 w 274"/>
                    <a:gd name="T49" fmla="*/ 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4" h="186">
                      <a:moveTo>
                        <a:pt x="274" y="17"/>
                      </a:moveTo>
                      <a:cubicBezTo>
                        <a:pt x="270" y="17"/>
                        <a:pt x="270" y="17"/>
                        <a:pt x="270" y="17"/>
                      </a:cubicBezTo>
                      <a:cubicBezTo>
                        <a:pt x="270" y="10"/>
                        <a:pt x="264" y="5"/>
                        <a:pt x="257" y="5"/>
                      </a:cubicBezTo>
                      <a:cubicBezTo>
                        <a:pt x="250" y="5"/>
                        <a:pt x="244" y="10"/>
                        <a:pt x="244" y="17"/>
                      </a:cubicBezTo>
                      <a:cubicBezTo>
                        <a:pt x="244" y="175"/>
                        <a:pt x="244" y="175"/>
                        <a:pt x="244" y="175"/>
                      </a:cubicBezTo>
                      <a:cubicBezTo>
                        <a:pt x="244" y="178"/>
                        <a:pt x="242" y="182"/>
                        <a:pt x="239" y="184"/>
                      </a:cubicBezTo>
                      <a:cubicBezTo>
                        <a:pt x="237" y="185"/>
                        <a:pt x="235" y="186"/>
                        <a:pt x="233" y="186"/>
                      </a:cubicBezTo>
                      <a:cubicBezTo>
                        <a:pt x="233" y="186"/>
                        <a:pt x="233" y="186"/>
                        <a:pt x="233" y="186"/>
                      </a:cubicBezTo>
                      <a:cubicBezTo>
                        <a:pt x="228" y="186"/>
                        <a:pt x="228" y="186"/>
                        <a:pt x="228" y="186"/>
                      </a:cubicBezTo>
                      <a:cubicBezTo>
                        <a:pt x="228" y="185"/>
                        <a:pt x="228" y="185"/>
                        <a:pt x="228" y="185"/>
                      </a:cubicBezTo>
                      <a:cubicBezTo>
                        <a:pt x="130" y="148"/>
                        <a:pt x="130" y="148"/>
                        <a:pt x="130" y="148"/>
                      </a:cubicBezTo>
                      <a:cubicBezTo>
                        <a:pt x="125" y="146"/>
                        <a:pt x="119" y="146"/>
                        <a:pt x="114" y="148"/>
                      </a:cubicBezTo>
                      <a:cubicBezTo>
                        <a:pt x="16" y="186"/>
                        <a:pt x="16" y="186"/>
                        <a:pt x="16" y="186"/>
                      </a:cubicBezTo>
                      <a:cubicBezTo>
                        <a:pt x="15" y="186"/>
                        <a:pt x="13" y="186"/>
                        <a:pt x="12" y="186"/>
                      </a:cubicBezTo>
                      <a:cubicBezTo>
                        <a:pt x="7" y="186"/>
                        <a:pt x="7" y="186"/>
                        <a:pt x="7" y="186"/>
                      </a:cubicBezTo>
                      <a:cubicBezTo>
                        <a:pt x="7" y="185"/>
                        <a:pt x="7" y="185"/>
                        <a:pt x="7" y="185"/>
                      </a:cubicBezTo>
                      <a:cubicBezTo>
                        <a:pt x="6" y="185"/>
                        <a:pt x="6" y="185"/>
                        <a:pt x="5" y="184"/>
                      </a:cubicBezTo>
                      <a:cubicBezTo>
                        <a:pt x="2" y="182"/>
                        <a:pt x="0" y="178"/>
                        <a:pt x="0" y="175"/>
                      </a:cubicBezTo>
                      <a:cubicBezTo>
                        <a:pt x="0" y="131"/>
                        <a:pt x="0" y="131"/>
                        <a:pt x="0" y="131"/>
                      </a:cubicBezTo>
                      <a:cubicBezTo>
                        <a:pt x="238" y="131"/>
                        <a:pt x="238" y="131"/>
                        <a:pt x="238" y="131"/>
                      </a:cubicBezTo>
                      <a:cubicBezTo>
                        <a:pt x="238" y="17"/>
                        <a:pt x="238" y="17"/>
                        <a:pt x="238" y="17"/>
                      </a:cubicBezTo>
                      <a:cubicBezTo>
                        <a:pt x="238" y="8"/>
                        <a:pt x="246" y="0"/>
                        <a:pt x="256" y="0"/>
                      </a:cubicBezTo>
                      <a:cubicBezTo>
                        <a:pt x="256" y="0"/>
                        <a:pt x="256" y="0"/>
                        <a:pt x="256" y="0"/>
                      </a:cubicBezTo>
                      <a:cubicBezTo>
                        <a:pt x="256" y="0"/>
                        <a:pt x="256" y="0"/>
                        <a:pt x="257" y="0"/>
                      </a:cubicBezTo>
                      <a:cubicBezTo>
                        <a:pt x="266" y="0"/>
                        <a:pt x="274" y="8"/>
                        <a:pt x="274" y="17"/>
                      </a:cubicBezTo>
                      <a:close/>
                    </a:path>
                  </a:pathLst>
                </a:custGeom>
                <a:solidFill>
                  <a:srgbClr val="00ADEF">
                    <a:lumMod val="75000"/>
                  </a:srgbClr>
                </a:solidFill>
                <a:ln>
                  <a:noFill/>
                </a:ln>
              </p:spPr>
              <p:txBody>
                <a:bodyPr vert="horz" wrap="square" lIns="91440" tIns="45720" rIns="91440" bIns="45720" numCol="1" anchor="t" anchorCtr="0" compatLnSpc="1"/>
                <a:p>
                  <a:endParaRPr lang="en-US" spc="-30"/>
                </a:p>
              </p:txBody>
            </p:sp>
            <p:sp>
              <p:nvSpPr>
                <p:cNvPr id="226" name="Freeform 299"/>
                <p:cNvSpPr/>
                <p:nvPr/>
              </p:nvSpPr>
              <p:spPr bwMode="auto">
                <a:xfrm>
                  <a:off x="982663" y="1800225"/>
                  <a:ext cx="828675" cy="59372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rgbClr val="00ADEF"/>
                </a:solidFill>
                <a:ln>
                  <a:noFill/>
                </a:ln>
              </p:spPr>
              <p:txBody>
                <a:bodyPr vert="horz" wrap="square" lIns="91440" tIns="45720" rIns="91440" bIns="45720" numCol="1" anchor="t" anchorCtr="0" compatLnSpc="1"/>
                <a:p>
                  <a:endParaRPr lang="en-US" spc="-30"/>
                </a:p>
              </p:txBody>
            </p:sp>
          </p:grpSp>
          <p:sp>
            <p:nvSpPr>
              <p:cNvPr id="227" name="文本框 226"/>
              <p:cNvSpPr txBox="1"/>
              <p:nvPr/>
            </p:nvSpPr>
            <p:spPr>
              <a:xfrm>
                <a:off x="14297" y="5881"/>
                <a:ext cx="1789" cy="2589"/>
              </a:xfrm>
              <a:prstGeom prst="rect">
                <a:avLst/>
              </a:prstGeom>
              <a:noFill/>
              <a:ln w="9525">
                <a:noFill/>
              </a:ln>
            </p:spPr>
            <p:txBody>
              <a:bodyPr wrap="square">
                <a:spAutoFit/>
              </a:bodyPr>
              <a:p>
                <a:pPr indent="0" algn="just">
                  <a:lnSpc>
                    <a:spcPct val="120000"/>
                  </a:lnSpc>
                  <a:spcBef>
                    <a:spcPts val="0"/>
                  </a:spcBef>
                  <a:spcAft>
                    <a:spcPts val="0"/>
                  </a:spcAft>
                </a:pPr>
                <a:r>
                  <a:rPr lang="zh-CN" sz="1400" b="1">
                    <a:latin typeface="微软雅黑" panose="020B0503020204020204" pitchFamily="34" charset="-122"/>
                    <a:ea typeface="微软雅黑" panose="020B0503020204020204" pitchFamily="34" charset="-122"/>
                    <a:cs typeface="微软雅黑" panose="020B0503020204020204" pitchFamily="34" charset="-122"/>
                  </a:rPr>
                  <a:t>2个镇街便民服务中心，2个镇街综合行政执法队伍，2个镇街安商服务中心，实现行政审批、综合执法、安商服务“三个下沉”</a:t>
                </a:r>
                <a:endParaRPr lang="zh-CN" sz="1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8" name="Freeform 350"/>
              <p:cNvSpPr>
                <a:spLocks noEditPoints="1"/>
              </p:cNvSpPr>
              <p:nvPr/>
            </p:nvSpPr>
            <p:spPr bwMode="auto">
              <a:xfrm>
                <a:off x="14954" y="5034"/>
                <a:ext cx="369" cy="467"/>
              </a:xfrm>
              <a:custGeom>
                <a:avLst/>
                <a:gdLst>
                  <a:gd name="T0" fmla="*/ 196 w 220"/>
                  <a:gd name="T1" fmla="*/ 24 h 278"/>
                  <a:gd name="T2" fmla="*/ 196 w 220"/>
                  <a:gd name="T3" fmla="*/ 0 h 278"/>
                  <a:gd name="T4" fmla="*/ 0 w 220"/>
                  <a:gd name="T5" fmla="*/ 0 h 278"/>
                  <a:gd name="T6" fmla="*/ 0 w 220"/>
                  <a:gd name="T7" fmla="*/ 254 h 278"/>
                  <a:gd name="T8" fmla="*/ 24 w 220"/>
                  <a:gd name="T9" fmla="*/ 254 h 278"/>
                  <a:gd name="T10" fmla="*/ 24 w 220"/>
                  <a:gd name="T11" fmla="*/ 278 h 278"/>
                  <a:gd name="T12" fmla="*/ 220 w 220"/>
                  <a:gd name="T13" fmla="*/ 278 h 278"/>
                  <a:gd name="T14" fmla="*/ 220 w 220"/>
                  <a:gd name="T15" fmla="*/ 24 h 278"/>
                  <a:gd name="T16" fmla="*/ 196 w 220"/>
                  <a:gd name="T17" fmla="*/ 24 h 278"/>
                  <a:gd name="T18" fmla="*/ 14 w 220"/>
                  <a:gd name="T19" fmla="*/ 240 h 278"/>
                  <a:gd name="T20" fmla="*/ 14 w 220"/>
                  <a:gd name="T21" fmla="*/ 14 h 278"/>
                  <a:gd name="T22" fmla="*/ 182 w 220"/>
                  <a:gd name="T23" fmla="*/ 14 h 278"/>
                  <a:gd name="T24" fmla="*/ 182 w 220"/>
                  <a:gd name="T25" fmla="*/ 182 h 278"/>
                  <a:gd name="T26" fmla="*/ 124 w 220"/>
                  <a:gd name="T27" fmla="*/ 182 h 278"/>
                  <a:gd name="T28" fmla="*/ 124 w 220"/>
                  <a:gd name="T29" fmla="*/ 240 h 278"/>
                  <a:gd name="T30" fmla="*/ 14 w 220"/>
                  <a:gd name="T31" fmla="*/ 240 h 278"/>
                  <a:gd name="T32" fmla="*/ 208 w 220"/>
                  <a:gd name="T33" fmla="*/ 264 h 278"/>
                  <a:gd name="T34" fmla="*/ 38 w 220"/>
                  <a:gd name="T35" fmla="*/ 264 h 278"/>
                  <a:gd name="T36" fmla="*/ 38 w 220"/>
                  <a:gd name="T37" fmla="*/ 254 h 278"/>
                  <a:gd name="T38" fmla="*/ 132 w 220"/>
                  <a:gd name="T39" fmla="*/ 254 h 278"/>
                  <a:gd name="T40" fmla="*/ 196 w 220"/>
                  <a:gd name="T41" fmla="*/ 188 h 278"/>
                  <a:gd name="T42" fmla="*/ 196 w 220"/>
                  <a:gd name="T43" fmla="*/ 38 h 278"/>
                  <a:gd name="T44" fmla="*/ 208 w 220"/>
                  <a:gd name="T45" fmla="*/ 38 h 278"/>
                  <a:gd name="T46" fmla="*/ 208 w 220"/>
                  <a:gd name="T47" fmla="*/ 264 h 278"/>
                  <a:gd name="T48" fmla="*/ 158 w 220"/>
                  <a:gd name="T49" fmla="*/ 46 h 278"/>
                  <a:gd name="T50" fmla="*/ 38 w 220"/>
                  <a:gd name="T51" fmla="*/ 46 h 278"/>
                  <a:gd name="T52" fmla="*/ 38 w 220"/>
                  <a:gd name="T53" fmla="*/ 62 h 278"/>
                  <a:gd name="T54" fmla="*/ 158 w 220"/>
                  <a:gd name="T55" fmla="*/ 62 h 278"/>
                  <a:gd name="T56" fmla="*/ 158 w 220"/>
                  <a:gd name="T57" fmla="*/ 46 h 278"/>
                  <a:gd name="T58" fmla="*/ 158 w 220"/>
                  <a:gd name="T59" fmla="*/ 80 h 278"/>
                  <a:gd name="T60" fmla="*/ 38 w 220"/>
                  <a:gd name="T61" fmla="*/ 80 h 278"/>
                  <a:gd name="T62" fmla="*/ 38 w 220"/>
                  <a:gd name="T63" fmla="*/ 96 h 278"/>
                  <a:gd name="T64" fmla="*/ 158 w 220"/>
                  <a:gd name="T65" fmla="*/ 96 h 278"/>
                  <a:gd name="T66" fmla="*/ 158 w 220"/>
                  <a:gd name="T67" fmla="*/ 80 h 278"/>
                  <a:gd name="T68" fmla="*/ 158 w 220"/>
                  <a:gd name="T69" fmla="*/ 114 h 278"/>
                  <a:gd name="T70" fmla="*/ 38 w 220"/>
                  <a:gd name="T71" fmla="*/ 114 h 278"/>
                  <a:gd name="T72" fmla="*/ 38 w 220"/>
                  <a:gd name="T73" fmla="*/ 130 h 278"/>
                  <a:gd name="T74" fmla="*/ 158 w 220"/>
                  <a:gd name="T75" fmla="*/ 130 h 278"/>
                  <a:gd name="T76" fmla="*/ 158 w 220"/>
                  <a:gd name="T77" fmla="*/ 114 h 278"/>
                  <a:gd name="T78" fmla="*/ 38 w 220"/>
                  <a:gd name="T79" fmla="*/ 164 h 278"/>
                  <a:gd name="T80" fmla="*/ 98 w 220"/>
                  <a:gd name="T81" fmla="*/ 164 h 278"/>
                  <a:gd name="T82" fmla="*/ 98 w 220"/>
                  <a:gd name="T83" fmla="*/ 148 h 278"/>
                  <a:gd name="T84" fmla="*/ 38 w 220"/>
                  <a:gd name="T85" fmla="*/ 148 h 278"/>
                  <a:gd name="T86" fmla="*/ 38 w 220"/>
                  <a:gd name="T87" fmla="*/ 16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78">
                    <a:moveTo>
                      <a:pt x="196" y="24"/>
                    </a:moveTo>
                    <a:lnTo>
                      <a:pt x="196" y="0"/>
                    </a:lnTo>
                    <a:lnTo>
                      <a:pt x="0" y="0"/>
                    </a:lnTo>
                    <a:lnTo>
                      <a:pt x="0" y="254"/>
                    </a:lnTo>
                    <a:lnTo>
                      <a:pt x="24" y="254"/>
                    </a:lnTo>
                    <a:lnTo>
                      <a:pt x="24" y="278"/>
                    </a:lnTo>
                    <a:lnTo>
                      <a:pt x="220" y="278"/>
                    </a:lnTo>
                    <a:lnTo>
                      <a:pt x="220" y="24"/>
                    </a:lnTo>
                    <a:lnTo>
                      <a:pt x="196" y="24"/>
                    </a:lnTo>
                    <a:close/>
                    <a:moveTo>
                      <a:pt x="14" y="240"/>
                    </a:moveTo>
                    <a:lnTo>
                      <a:pt x="14" y="14"/>
                    </a:lnTo>
                    <a:lnTo>
                      <a:pt x="182" y="14"/>
                    </a:lnTo>
                    <a:lnTo>
                      <a:pt x="182" y="182"/>
                    </a:lnTo>
                    <a:lnTo>
                      <a:pt x="124" y="182"/>
                    </a:lnTo>
                    <a:lnTo>
                      <a:pt x="124" y="240"/>
                    </a:lnTo>
                    <a:lnTo>
                      <a:pt x="14" y="240"/>
                    </a:lnTo>
                    <a:close/>
                    <a:moveTo>
                      <a:pt x="208" y="264"/>
                    </a:moveTo>
                    <a:lnTo>
                      <a:pt x="38" y="264"/>
                    </a:lnTo>
                    <a:lnTo>
                      <a:pt x="38" y="254"/>
                    </a:lnTo>
                    <a:lnTo>
                      <a:pt x="132" y="254"/>
                    </a:lnTo>
                    <a:lnTo>
                      <a:pt x="196" y="188"/>
                    </a:lnTo>
                    <a:lnTo>
                      <a:pt x="196" y="38"/>
                    </a:lnTo>
                    <a:lnTo>
                      <a:pt x="208" y="38"/>
                    </a:lnTo>
                    <a:lnTo>
                      <a:pt x="208" y="264"/>
                    </a:lnTo>
                    <a:close/>
                    <a:moveTo>
                      <a:pt x="158" y="46"/>
                    </a:moveTo>
                    <a:lnTo>
                      <a:pt x="38" y="46"/>
                    </a:lnTo>
                    <a:lnTo>
                      <a:pt x="38" y="62"/>
                    </a:lnTo>
                    <a:lnTo>
                      <a:pt x="158" y="62"/>
                    </a:lnTo>
                    <a:lnTo>
                      <a:pt x="158" y="46"/>
                    </a:lnTo>
                    <a:close/>
                    <a:moveTo>
                      <a:pt x="158" y="80"/>
                    </a:moveTo>
                    <a:lnTo>
                      <a:pt x="38" y="80"/>
                    </a:lnTo>
                    <a:lnTo>
                      <a:pt x="38" y="96"/>
                    </a:lnTo>
                    <a:lnTo>
                      <a:pt x="158" y="96"/>
                    </a:lnTo>
                    <a:lnTo>
                      <a:pt x="158" y="80"/>
                    </a:lnTo>
                    <a:close/>
                    <a:moveTo>
                      <a:pt x="158" y="114"/>
                    </a:moveTo>
                    <a:lnTo>
                      <a:pt x="38" y="114"/>
                    </a:lnTo>
                    <a:lnTo>
                      <a:pt x="38" y="130"/>
                    </a:lnTo>
                    <a:lnTo>
                      <a:pt x="158" y="130"/>
                    </a:lnTo>
                    <a:lnTo>
                      <a:pt x="158" y="114"/>
                    </a:lnTo>
                    <a:close/>
                    <a:moveTo>
                      <a:pt x="38" y="164"/>
                    </a:moveTo>
                    <a:lnTo>
                      <a:pt x="98" y="164"/>
                    </a:lnTo>
                    <a:lnTo>
                      <a:pt x="98" y="148"/>
                    </a:lnTo>
                    <a:lnTo>
                      <a:pt x="38" y="148"/>
                    </a:lnTo>
                    <a:lnTo>
                      <a:pt x="38" y="164"/>
                    </a:lnTo>
                    <a:close/>
                  </a:path>
                </a:pathLst>
              </a:custGeom>
              <a:solidFill>
                <a:srgbClr val="FFFFFF"/>
              </a:solidFill>
              <a:ln>
                <a:noFill/>
              </a:ln>
            </p:spPr>
            <p:txBody>
              <a:bodyPr vert="horz" wrap="square" lIns="91440" tIns="45720" rIns="91440" bIns="45720" numCol="1" anchor="t" anchorCtr="0" compatLnSpc="1"/>
              <a:p>
                <a:endParaRPr lang="en-US" spc="-30"/>
              </a:p>
            </p:txBody>
          </p:sp>
        </p:grpSp>
      </p:grpSp>
      <p:grpSp>
        <p:nvGrpSpPr>
          <p:cNvPr id="2" name="组合 1"/>
          <p:cNvGrpSpPr/>
          <p:nvPr/>
        </p:nvGrpSpPr>
        <p:grpSpPr>
          <a:xfrm>
            <a:off x="603250" y="2145030"/>
            <a:ext cx="3473450" cy="3473450"/>
            <a:chOff x="950" y="3378"/>
            <a:chExt cx="5470" cy="5470"/>
          </a:xfrm>
        </p:grpSpPr>
        <p:sp>
          <p:nvSpPr>
            <p:cNvPr id="117" name="Freeform 26"/>
            <p:cNvSpPr>
              <a:spLocks noEditPoints="1"/>
            </p:cNvSpPr>
            <p:nvPr/>
          </p:nvSpPr>
          <p:spPr>
            <a:xfrm>
              <a:off x="3062" y="4893"/>
              <a:ext cx="1327" cy="1203"/>
            </a:xfrm>
            <a:custGeom>
              <a:avLst/>
              <a:gdLst>
                <a:gd name="txL" fmla="*/ 0 w 66"/>
                <a:gd name="txT" fmla="*/ 0 h 60"/>
                <a:gd name="txR" fmla="*/ 66 w 66"/>
                <a:gd name="txB" fmla="*/ 60 h 6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rgbClr val="194E91"/>
            </a:solidFill>
            <a:ln w="9525">
              <a:noFill/>
            </a:ln>
          </p:spPr>
          <p:txBody>
            <a:bodyPr/>
            <a:p>
              <a:endParaRPr lang="zh-CN" altLang="en-US"/>
            </a:p>
          </p:txBody>
        </p:sp>
        <p:sp>
          <p:nvSpPr>
            <p:cNvPr id="229" name="椭圆 228"/>
            <p:cNvSpPr/>
            <p:nvPr/>
          </p:nvSpPr>
          <p:spPr>
            <a:xfrm>
              <a:off x="950" y="3378"/>
              <a:ext cx="5470" cy="5470"/>
            </a:xfrm>
            <a:prstGeom prst="ellipse">
              <a:avLst/>
            </a:prstGeom>
            <a:noFill/>
            <a:ln>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4" fill="hold" nodeType="with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wipe(down)">
                                      <p:cBhvr>
                                        <p:cTn id="12" dur="500"/>
                                        <p:tgtEl>
                                          <p:spTgt spid="116"/>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1</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学集聚资源促进开发区发展的思路。</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594995" y="1407160"/>
            <a:ext cx="661289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（二）外市开发区给我们的启示——我们应该学什么？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5" name="组合 4"/>
          <p:cNvGrpSpPr/>
          <p:nvPr/>
        </p:nvGrpSpPr>
        <p:grpSpPr>
          <a:xfrm>
            <a:off x="0" y="2400300"/>
            <a:ext cx="11346180" cy="4185285"/>
            <a:chOff x="0" y="3780"/>
            <a:chExt cx="17868" cy="6591"/>
          </a:xfrm>
        </p:grpSpPr>
        <p:sp>
          <p:nvSpPr>
            <p:cNvPr id="72" name="矩形 10"/>
            <p:cNvSpPr>
              <a:spLocks noChangeAspect="1"/>
            </p:cNvSpPr>
            <p:nvPr/>
          </p:nvSpPr>
          <p:spPr>
            <a:xfrm>
              <a:off x="14560" y="4238"/>
              <a:ext cx="2634" cy="2872"/>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ABB1C6"/>
            </a:solidFill>
            <a:ln>
              <a:noFill/>
            </a:ln>
            <a:effectLst>
              <a:outerShdw blurRad="254000" dist="63500" dir="2700000" algn="tl" rotWithShape="0">
                <a:prstClr val="black">
                  <a:alpha val="30000"/>
                </a:prstClr>
              </a:outerShdw>
            </a:effectLst>
          </p:spPr>
          <p:txBody>
            <a:bodyPr anchor="ctr"/>
            <a:lstStyle/>
            <a:p>
              <a:pPr algn="ctr" defTabSz="914400"/>
              <a:endParaRPr lang="zh-CN" altLang="en-US" sz="4265" dirty="0">
                <a:solidFill>
                  <a:schemeClr val="bg1"/>
                </a:solidFill>
                <a:latin typeface="Impact" panose="020B0806030902050204" pitchFamily="34" charset="0"/>
                <a:ea typeface="微软雅黑" panose="020B0503020204020204" pitchFamily="34" charset="-122"/>
              </a:endParaRPr>
            </a:p>
          </p:txBody>
        </p:sp>
        <p:sp>
          <p:nvSpPr>
            <p:cNvPr id="73" name="Freeform 7"/>
            <p:cNvSpPr/>
            <p:nvPr/>
          </p:nvSpPr>
          <p:spPr>
            <a:xfrm>
              <a:off x="0" y="5589"/>
              <a:ext cx="12680" cy="2573"/>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latin typeface="+mj-ea"/>
                <a:ea typeface="+mj-ea"/>
              </a:endParaRPr>
            </a:p>
          </p:txBody>
        </p:sp>
        <p:grpSp>
          <p:nvGrpSpPr>
            <p:cNvPr id="74" name="组合 73"/>
            <p:cNvGrpSpPr/>
            <p:nvPr/>
          </p:nvGrpSpPr>
          <p:grpSpPr>
            <a:xfrm>
              <a:off x="12713" y="6470"/>
              <a:ext cx="1784" cy="1334"/>
              <a:chOff x="6054436" y="2405136"/>
              <a:chExt cx="849821" cy="635481"/>
            </a:xfrm>
            <a:effectLst>
              <a:outerShdw blurRad="50800" dist="38100" dir="5400000" algn="t" rotWithShape="0">
                <a:prstClr val="black">
                  <a:alpha val="40000"/>
                </a:prstClr>
              </a:outerShdw>
            </a:effectLst>
          </p:grpSpPr>
          <p:sp>
            <p:nvSpPr>
              <p:cNvPr id="7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76"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77"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2400" dirty="0">
                  <a:latin typeface="+mj-ea"/>
                  <a:ea typeface="+mj-ea"/>
                </a:endParaRPr>
              </a:p>
            </p:txBody>
          </p:sp>
          <p:sp>
            <p:nvSpPr>
              <p:cNvPr id="78"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79"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00" dirty="0">
                  <a:latin typeface="+mj-ea"/>
                  <a:ea typeface="+mj-ea"/>
                </a:endParaRPr>
              </a:p>
            </p:txBody>
          </p:sp>
          <p:sp>
            <p:nvSpPr>
              <p:cNvPr id="80"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5E6A92"/>
              </a:solidFill>
              <a:ln>
                <a:noFill/>
              </a:ln>
            </p:spPr>
            <p:txBody>
              <a:bodyPr/>
              <a:lstStyle/>
              <a:p>
                <a:endParaRPr lang="en-US" sz="2400" dirty="0">
                  <a:latin typeface="+mj-ea"/>
                  <a:ea typeface="+mj-ea"/>
                </a:endParaRPr>
              </a:p>
            </p:txBody>
          </p:sp>
          <p:sp>
            <p:nvSpPr>
              <p:cNvPr id="8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8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8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00" dirty="0">
                  <a:latin typeface="+mj-ea"/>
                  <a:ea typeface="+mj-ea"/>
                </a:endParaRPr>
              </a:p>
            </p:txBody>
          </p:sp>
          <p:sp>
            <p:nvSpPr>
              <p:cNvPr id="8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ea"/>
                  <a:ea typeface="+mj-ea"/>
                </a:endParaRPr>
              </a:p>
            </p:txBody>
          </p:sp>
        </p:grpSp>
        <p:sp>
          <p:nvSpPr>
            <p:cNvPr id="88" name="Freeform 50"/>
            <p:cNvSpPr>
              <a:spLocks noEditPoints="1"/>
            </p:cNvSpPr>
            <p:nvPr/>
          </p:nvSpPr>
          <p:spPr bwMode="auto">
            <a:xfrm>
              <a:off x="1983" y="7249"/>
              <a:ext cx="550" cy="692"/>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5584D9"/>
            </a:solidFill>
            <a:ln w="9525">
              <a:noFill/>
              <a:round/>
            </a:ln>
          </p:spPr>
          <p:txBody>
            <a:bodyPr vert="horz" wrap="square" lIns="121920" tIns="60960" rIns="121920" bIns="60960" numCol="1" anchor="t" anchorCtr="0" compatLnSpc="1"/>
            <a:lstStyle/>
            <a:p>
              <a:endParaRPr lang="ko-KR" altLang="en-US" sz="2400">
                <a:latin typeface="+mj-ea"/>
                <a:ea typeface="+mj-ea"/>
              </a:endParaRPr>
            </a:p>
          </p:txBody>
        </p:sp>
        <p:sp>
          <p:nvSpPr>
            <p:cNvPr id="89" name="Freeform 48"/>
            <p:cNvSpPr>
              <a:spLocks noEditPoints="1"/>
            </p:cNvSpPr>
            <p:nvPr/>
          </p:nvSpPr>
          <p:spPr bwMode="auto">
            <a:xfrm>
              <a:off x="6057" y="7604"/>
              <a:ext cx="508" cy="744"/>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lumMod val="50000"/>
              </a:schemeClr>
            </a:solidFill>
            <a:ln w="9525">
              <a:noFill/>
              <a:round/>
            </a:ln>
          </p:spPr>
          <p:txBody>
            <a:bodyPr vert="horz" wrap="square" lIns="121920" tIns="60960" rIns="121920" bIns="60960" numCol="1" anchor="t" anchorCtr="0" compatLnSpc="1"/>
            <a:lstStyle/>
            <a:p>
              <a:endParaRPr lang="ko-KR" altLang="en-US" sz="2400">
                <a:latin typeface="+mj-ea"/>
                <a:ea typeface="+mj-ea"/>
              </a:endParaRPr>
            </a:p>
          </p:txBody>
        </p:sp>
        <p:grpSp>
          <p:nvGrpSpPr>
            <p:cNvPr id="90" name="Group 18"/>
            <p:cNvGrpSpPr/>
            <p:nvPr/>
          </p:nvGrpSpPr>
          <p:grpSpPr>
            <a:xfrm>
              <a:off x="10063" y="8995"/>
              <a:ext cx="656" cy="656"/>
              <a:chOff x="6350" y="4763"/>
              <a:chExt cx="492125" cy="492125"/>
            </a:xfrm>
            <a:solidFill>
              <a:srgbClr val="1CABAD"/>
            </a:solidFill>
          </p:grpSpPr>
          <p:sp>
            <p:nvSpPr>
              <p:cNvPr id="91"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a:endParaRPr>
              </a:p>
            </p:txBody>
          </p:sp>
          <p:sp>
            <p:nvSpPr>
              <p:cNvPr id="92"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a:endParaRPr>
              </a:p>
            </p:txBody>
          </p:sp>
          <p:sp>
            <p:nvSpPr>
              <p:cNvPr id="93"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id-ID" sz="2400">
                  <a:latin typeface="+mj-ea"/>
                  <a:ea typeface="+mj-ea"/>
                  <a:cs typeface="Roboto condensed"/>
                </a:endParaRPr>
              </a:p>
            </p:txBody>
          </p:sp>
        </p:grpSp>
        <p:sp>
          <p:nvSpPr>
            <p:cNvPr id="94" name="TextBox 26"/>
            <p:cNvSpPr txBox="1"/>
            <p:nvPr/>
          </p:nvSpPr>
          <p:spPr>
            <a:xfrm>
              <a:off x="97" y="8108"/>
              <a:ext cx="4745" cy="17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nSpc>
                  <a:spcPct val="150000"/>
                </a:lnSpc>
                <a:buFont typeface="Wingdings" panose="05000000000000000000" charset="0"/>
                <a:buChar char="Ø"/>
              </a:pPr>
              <a:r>
                <a:rPr lang="zh-CN" altLang="en-US" sz="1400" dirty="0">
                  <a:ea typeface="微软雅黑" panose="020B0503020204020204" pitchFamily="34" charset="-122"/>
                </a:rPr>
                <a:t>成立副县级园区发展服务中心</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核定编制10人</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隶属市商务局管理</a:t>
              </a:r>
              <a:endParaRPr lang="zh-CN" altLang="en-US" sz="1400" dirty="0">
                <a:ea typeface="微软雅黑" panose="020B0503020204020204" pitchFamily="34" charset="-122"/>
              </a:endParaRPr>
            </a:p>
          </p:txBody>
        </p:sp>
        <p:sp>
          <p:nvSpPr>
            <p:cNvPr id="95" name="TextBox 27"/>
            <p:cNvSpPr txBox="1"/>
            <p:nvPr/>
          </p:nvSpPr>
          <p:spPr>
            <a:xfrm>
              <a:off x="4624" y="8385"/>
              <a:ext cx="3855" cy="17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nSpc>
                  <a:spcPct val="150000"/>
                </a:lnSpc>
                <a:buFont typeface="Wingdings" panose="05000000000000000000" charset="0"/>
                <a:buChar char="Ø"/>
              </a:pPr>
              <a:r>
                <a:rPr lang="zh-CN" altLang="en-US" sz="1400" dirty="0">
                  <a:ea typeface="微软雅黑" panose="020B0503020204020204" pitchFamily="34" charset="-122"/>
                </a:rPr>
                <a:t>成立园区建设指挥部</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由分管副市长任指挥长</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组成工作专班</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实现专人负责</a:t>
              </a:r>
              <a:endParaRPr lang="zh-CN" altLang="en-US" sz="1400" dirty="0">
                <a:ea typeface="微软雅黑" panose="020B0503020204020204" pitchFamily="34" charset="-122"/>
              </a:endParaRPr>
            </a:p>
          </p:txBody>
        </p:sp>
        <p:sp>
          <p:nvSpPr>
            <p:cNvPr id="96" name="TextBox 29"/>
            <p:cNvSpPr txBox="1"/>
            <p:nvPr/>
          </p:nvSpPr>
          <p:spPr>
            <a:xfrm>
              <a:off x="11032" y="8633"/>
              <a:ext cx="6473" cy="17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nSpc>
                  <a:spcPct val="150000"/>
                </a:lnSpc>
                <a:buFont typeface="Wingdings" panose="05000000000000000000" charset="0"/>
                <a:buChar char="Ø"/>
              </a:pPr>
              <a:r>
                <a:rPr lang="zh-CN" altLang="en-US" sz="1400" dirty="0">
                  <a:ea typeface="微软雅黑" panose="020B0503020204020204" pitchFamily="34" charset="-122"/>
                </a:rPr>
                <a:t>成立园区提档升级指挥部</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由分管副市长牵头，市商务局，组织、编办、工信等13个市直部门为成员单位</a:t>
              </a:r>
              <a:endParaRPr lang="zh-CN" altLang="en-US" sz="1400" dirty="0">
                <a:ea typeface="微软雅黑" panose="020B0503020204020204" pitchFamily="34" charset="-122"/>
              </a:endParaRPr>
            </a:p>
            <a:p>
              <a:pPr marL="285750" indent="-285750">
                <a:lnSpc>
                  <a:spcPct val="150000"/>
                </a:lnSpc>
                <a:buFont typeface="Wingdings" panose="05000000000000000000" charset="0"/>
                <a:buChar char="Ø"/>
              </a:pPr>
              <a:r>
                <a:rPr lang="zh-CN" altLang="en-US" sz="1400" dirty="0">
                  <a:ea typeface="微软雅黑" panose="020B0503020204020204" pitchFamily="34" charset="-122"/>
                </a:rPr>
                <a:t>统筹推进开发区各项工作</a:t>
              </a:r>
              <a:endParaRPr lang="zh-CN" altLang="en-US" sz="1400" dirty="0">
                <a:ea typeface="微软雅黑" panose="020B0503020204020204" pitchFamily="34" charset="-122"/>
              </a:endParaRPr>
            </a:p>
          </p:txBody>
        </p:sp>
        <p:sp>
          <p:nvSpPr>
            <p:cNvPr id="97" name="MH_Other_2"/>
            <p:cNvSpPr/>
            <p:nvPr>
              <p:custDataLst>
                <p:tags r:id="rId1"/>
              </p:custDataLst>
            </p:nvPr>
          </p:nvSpPr>
          <p:spPr>
            <a:xfrm>
              <a:off x="9447" y="6796"/>
              <a:ext cx="1890" cy="1890"/>
            </a:xfrm>
            <a:prstGeom prst="ellipse">
              <a:avLst/>
            </a:prstGeom>
            <a:solidFill>
              <a:srgbClr val="1CABAD"/>
            </a:solidFill>
            <a:ln>
              <a:noFill/>
            </a:ln>
            <a:effectLst>
              <a:outerShdw blurRad="254000" dist="63500" dir="2700000" algn="tl" rotWithShape="0">
                <a:prstClr val="black">
                  <a:alpha val="30000"/>
                </a:prstClr>
              </a:outerShdw>
            </a:effectLst>
          </p:spPr>
          <p:txBody>
            <a:bodyPr lIns="0" rIns="0" anchor="ctr"/>
            <a:lstStyle/>
            <a:p>
              <a:pPr algn="ctr" defTabSz="914400"/>
              <a:r>
                <a:rPr lang="en-US" altLang="zh-CN" sz="2800" dirty="0">
                  <a:solidFill>
                    <a:schemeClr val="bg1"/>
                  </a:solidFill>
                  <a:latin typeface="Impact" panose="020B0806030902050204" pitchFamily="34" charset="0"/>
                  <a:ea typeface="微软雅黑" panose="020B0503020204020204" pitchFamily="34" charset="-122"/>
                </a:rPr>
                <a:t>2022</a:t>
              </a:r>
              <a:r>
                <a:rPr lang="en-US" altLang="zh-CN" sz="1600" dirty="0">
                  <a:solidFill>
                    <a:schemeClr val="bg1"/>
                  </a:solidFill>
                  <a:latin typeface="Impact" panose="020B0806030902050204" pitchFamily="34" charset="0"/>
                  <a:ea typeface="微软雅黑" panose="020B0503020204020204" pitchFamily="34" charset="-122"/>
                </a:rPr>
                <a:t>年</a:t>
              </a:r>
              <a:r>
                <a:rPr lang="en-US" altLang="zh-CN" sz="2800" dirty="0">
                  <a:solidFill>
                    <a:schemeClr val="bg1"/>
                  </a:solidFill>
                  <a:latin typeface="Impact" panose="020B0806030902050204" pitchFamily="34" charset="0"/>
                  <a:ea typeface="微软雅黑" panose="020B0503020204020204" pitchFamily="34" charset="-122"/>
                </a:rPr>
                <a:t>2</a:t>
              </a:r>
              <a:r>
                <a:rPr lang="en-US" altLang="zh-CN" sz="1600" dirty="0">
                  <a:solidFill>
                    <a:schemeClr val="bg1"/>
                  </a:solidFill>
                  <a:latin typeface="Impact" panose="020B0806030902050204" pitchFamily="34" charset="0"/>
                  <a:ea typeface="微软雅黑" panose="020B0503020204020204" pitchFamily="34" charset="-122"/>
                </a:rPr>
                <a:t>月</a:t>
              </a:r>
              <a:endParaRPr lang="en-US" altLang="zh-CN" sz="1600" dirty="0">
                <a:solidFill>
                  <a:schemeClr val="bg1"/>
                </a:solidFill>
                <a:latin typeface="Impact" panose="020B0806030902050204" pitchFamily="34" charset="0"/>
                <a:ea typeface="微软雅黑" panose="020B0503020204020204" pitchFamily="34" charset="-122"/>
              </a:endParaRPr>
            </a:p>
          </p:txBody>
        </p:sp>
        <p:sp>
          <p:nvSpPr>
            <p:cNvPr id="98" name="MH_Other_2"/>
            <p:cNvSpPr/>
            <p:nvPr>
              <p:custDataLst>
                <p:tags r:id="rId2"/>
              </p:custDataLst>
            </p:nvPr>
          </p:nvSpPr>
          <p:spPr>
            <a:xfrm>
              <a:off x="1313" y="4914"/>
              <a:ext cx="1890" cy="1890"/>
            </a:xfrm>
            <a:prstGeom prst="ellipse">
              <a:avLst/>
            </a:prstGeom>
            <a:solidFill>
              <a:srgbClr val="306DD1"/>
            </a:solidFill>
            <a:ln>
              <a:noFill/>
            </a:ln>
            <a:effectLst>
              <a:outerShdw blurRad="254000" dist="63500" dir="2700000" algn="tl" rotWithShape="0">
                <a:prstClr val="black">
                  <a:alpha val="30000"/>
                </a:prstClr>
              </a:outerShdw>
            </a:effectLst>
          </p:spPr>
          <p:txBody>
            <a:bodyPr lIns="0" rIns="0" anchor="ctr"/>
            <a:lstStyle/>
            <a:p>
              <a:pPr algn="ctr" defTabSz="914400"/>
              <a:r>
                <a:rPr lang="en-US" altLang="zh-CN" sz="3200" dirty="0">
                  <a:solidFill>
                    <a:schemeClr val="bg1"/>
                  </a:solidFill>
                  <a:latin typeface="Impact" panose="020B0806030902050204" pitchFamily="34" charset="0"/>
                  <a:ea typeface="微软雅黑" panose="020B0503020204020204" pitchFamily="34" charset="-122"/>
                </a:rPr>
                <a:t>2018</a:t>
              </a:r>
              <a:r>
                <a:rPr lang="en-US" altLang="zh-CN" sz="2000" dirty="0">
                  <a:solidFill>
                    <a:schemeClr val="bg1"/>
                  </a:solidFill>
                  <a:latin typeface="Impact" panose="020B0806030902050204" pitchFamily="34" charset="0"/>
                  <a:ea typeface="微软雅黑" panose="020B0503020204020204" pitchFamily="34" charset="-122"/>
                </a:rPr>
                <a:t>年</a:t>
              </a:r>
              <a:endParaRPr lang="en-US" altLang="zh-CN" sz="2000" dirty="0">
                <a:solidFill>
                  <a:schemeClr val="bg1"/>
                </a:solidFill>
                <a:latin typeface="Impact" panose="020B0806030902050204" pitchFamily="34" charset="0"/>
                <a:ea typeface="微软雅黑" panose="020B0503020204020204" pitchFamily="34" charset="-122"/>
              </a:endParaRPr>
            </a:p>
          </p:txBody>
        </p:sp>
        <p:sp>
          <p:nvSpPr>
            <p:cNvPr id="99" name="椭圆 98"/>
            <p:cNvSpPr/>
            <p:nvPr/>
          </p:nvSpPr>
          <p:spPr>
            <a:xfrm>
              <a:off x="5227" y="4857"/>
              <a:ext cx="2169" cy="2169"/>
            </a:xfrm>
            <a:prstGeom prst="ellipse">
              <a:avLst/>
            </a:prstGeom>
            <a:solidFill>
              <a:schemeClr val="bg1">
                <a:lumMod val="65000"/>
              </a:schemeClr>
            </a:solidFill>
            <a:ln>
              <a:noFill/>
            </a:ln>
            <a:effectLst>
              <a:outerShdw blurRad="254000" dist="63500" dir="2700000" algn="tl" rotWithShape="0">
                <a:prstClr val="black">
                  <a:alpha val="30000"/>
                </a:prstClr>
              </a:outerShdw>
            </a:effectLst>
          </p:spPr>
          <p:txBody>
            <a:bodyPr anchor="ctr"/>
            <a:lstStyle/>
            <a:p>
              <a:pPr algn="ctr" defTabSz="914400"/>
              <a:r>
                <a:rPr lang="en-US" altLang="zh-CN" sz="3000" dirty="0">
                  <a:solidFill>
                    <a:schemeClr val="bg1"/>
                  </a:solidFill>
                  <a:latin typeface="Impact" panose="020B0806030902050204" pitchFamily="34" charset="0"/>
                  <a:ea typeface="微软雅黑" panose="020B0503020204020204" pitchFamily="34" charset="-122"/>
                </a:rPr>
                <a:t>2018</a:t>
              </a:r>
              <a:r>
                <a:rPr lang="en-US" altLang="zh-CN" sz="1600" dirty="0">
                  <a:solidFill>
                    <a:schemeClr val="bg1"/>
                  </a:solidFill>
                  <a:latin typeface="Impact" panose="020B0806030902050204" pitchFamily="34" charset="0"/>
                  <a:ea typeface="微软雅黑" panose="020B0503020204020204" pitchFamily="34" charset="-122"/>
                </a:rPr>
                <a:t>年</a:t>
              </a:r>
              <a:r>
                <a:rPr lang="en-US" altLang="zh-CN" sz="2400" dirty="0">
                  <a:solidFill>
                    <a:schemeClr val="bg1"/>
                  </a:solidFill>
                  <a:latin typeface="Impact" panose="020B0806030902050204" pitchFamily="34" charset="0"/>
                  <a:ea typeface="微软雅黑" panose="020B0503020204020204" pitchFamily="34" charset="-122"/>
                </a:rPr>
                <a:t>6</a:t>
              </a:r>
              <a:r>
                <a:rPr lang="en-US" altLang="zh-CN" dirty="0">
                  <a:solidFill>
                    <a:schemeClr val="bg1"/>
                  </a:solidFill>
                  <a:latin typeface="Impact" panose="020B0806030902050204" pitchFamily="34" charset="0"/>
                  <a:ea typeface="微软雅黑" panose="020B0503020204020204" pitchFamily="34" charset="-122"/>
                </a:rPr>
                <a:t>月</a:t>
              </a:r>
              <a:endParaRPr lang="en-US" altLang="zh-CN" dirty="0">
                <a:solidFill>
                  <a:schemeClr val="bg1"/>
                </a:solidFill>
                <a:latin typeface="Impact" panose="020B0806030902050204" pitchFamily="34" charset="0"/>
                <a:ea typeface="微软雅黑" panose="020B0503020204020204" pitchFamily="34" charset="-122"/>
              </a:endParaRPr>
            </a:p>
          </p:txBody>
        </p:sp>
        <p:sp>
          <p:nvSpPr>
            <p:cNvPr id="100" name="矩形 10"/>
            <p:cNvSpPr>
              <a:spLocks noChangeAspect="1"/>
            </p:cNvSpPr>
            <p:nvPr/>
          </p:nvSpPr>
          <p:spPr>
            <a:xfrm>
              <a:off x="14852" y="3780"/>
              <a:ext cx="3016" cy="3288"/>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194E91"/>
            </a:solidFill>
            <a:ln>
              <a:noFill/>
            </a:ln>
            <a:effectLst/>
          </p:spPr>
          <p:txBody>
            <a:bodyPr anchor="ctr"/>
            <a:lstStyle/>
            <a:p>
              <a:pPr algn="ctr" defTabSz="914400"/>
              <a:endParaRPr lang="zh-CN" altLang="en-US" sz="4265" dirty="0">
                <a:solidFill>
                  <a:schemeClr val="bg1"/>
                </a:solidFill>
                <a:latin typeface="Impact" panose="020B0806030902050204" pitchFamily="34" charset="0"/>
                <a:ea typeface="微软雅黑" panose="020B0503020204020204" pitchFamily="34" charset="-122"/>
              </a:endParaRPr>
            </a:p>
          </p:txBody>
        </p:sp>
        <p:sp>
          <p:nvSpPr>
            <p:cNvPr id="101" name="矩形 100"/>
            <p:cNvSpPr/>
            <p:nvPr/>
          </p:nvSpPr>
          <p:spPr>
            <a:xfrm>
              <a:off x="15216" y="4306"/>
              <a:ext cx="2288" cy="2237"/>
            </a:xfrm>
            <a:prstGeom prst="rect">
              <a:avLst/>
            </a:prstGeom>
          </p:spPr>
          <p:txBody>
            <a:bodyPr wrap="square" lIns="91452" tIns="45727" rIns="91452" bIns="45727">
              <a:spAutoFit/>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济宁市</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rPr>
                <a:t>组织领导方面</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849" name="Rectangle 35"/>
          <p:cNvSpPr/>
          <p:nvPr/>
        </p:nvSpPr>
        <p:spPr>
          <a:xfrm>
            <a:off x="0" y="1808480"/>
            <a:ext cx="3727450" cy="544830"/>
          </a:xfrm>
          <a:prstGeom prst="homePlate">
            <a:avLst/>
          </a:prstGeom>
          <a:solidFill>
            <a:srgbClr val="00A4E3"/>
          </a:solidFill>
          <a:ln w="9525">
            <a:noFill/>
          </a:ln>
        </p:spPr>
        <p:txBody>
          <a:bodyPr anchor="ctr" anchorCtr="0"/>
          <a:lstStyle/>
          <a:p>
            <a:pPr algn="ctr"/>
            <a:r>
              <a:rPr sz="2000" b="1" dirty="0">
                <a:solidFill>
                  <a:srgbClr val="FFFFFF"/>
                </a:solidFill>
                <a:ea typeface="微软雅黑" panose="020B0503020204020204" pitchFamily="34" charset="-122"/>
                <a:sym typeface="宋体" panose="02010600030101010101" pitchFamily="2" charset="-122"/>
              </a:rPr>
              <a:t>政策支持方面</a:t>
            </a:r>
            <a:r>
              <a:rPr lang="zh-CN" sz="2000" b="1" dirty="0">
                <a:solidFill>
                  <a:srgbClr val="FFFFFF"/>
                </a:solidFill>
                <a:ea typeface="微软雅黑" panose="020B0503020204020204" pitchFamily="34" charset="-122"/>
                <a:sym typeface="宋体" panose="02010600030101010101" pitchFamily="2" charset="-122"/>
              </a:rPr>
              <a:t>：</a:t>
            </a:r>
            <a:endParaRPr lang="zh-CN" sz="2000" b="1" dirty="0">
              <a:solidFill>
                <a:srgbClr val="FFFFFF"/>
              </a:solidFill>
              <a:ea typeface="微软雅黑" panose="020B0503020204020204" pitchFamily="34" charset="-122"/>
              <a:sym typeface="宋体" panose="02010600030101010101" pitchFamily="2" charset="-122"/>
            </a:endParaRPr>
          </a:p>
        </p:txBody>
      </p:sp>
      <p:grpSp>
        <p:nvGrpSpPr>
          <p:cNvPr id="62" name="组合 61"/>
          <p:cNvGrpSpPr/>
          <p:nvPr/>
        </p:nvGrpSpPr>
        <p:grpSpPr>
          <a:xfrm rot="5400000">
            <a:off x="-1607820" y="4483100"/>
            <a:ext cx="4064635" cy="0"/>
            <a:chOff x="5614" y="6865"/>
            <a:chExt cx="3543" cy="0"/>
          </a:xfrm>
        </p:grpSpPr>
        <p:cxnSp>
          <p:nvCxnSpPr>
            <p:cNvPr id="60" name="Straight Connector 13"/>
            <p:cNvCxnSpPr/>
            <p:nvPr/>
          </p:nvCxnSpPr>
          <p:spPr>
            <a:xfrm>
              <a:off x="5614" y="6865"/>
              <a:ext cx="283" cy="0"/>
            </a:xfrm>
            <a:prstGeom prst="line">
              <a:avLst/>
            </a:prstGeom>
            <a:noFill/>
            <a:ln w="25400" cap="rnd" cmpd="sng" algn="ctr">
              <a:solidFill>
                <a:srgbClr val="26AEA8"/>
              </a:solidFill>
              <a:prstDash val="solid"/>
              <a:miter lim="800000"/>
            </a:ln>
            <a:effectLst/>
          </p:spPr>
        </p:cxnSp>
        <p:sp>
          <p:nvSpPr>
            <p:cNvPr id="61" name="Line 224"/>
            <p:cNvSpPr>
              <a:spLocks noChangeShapeType="1"/>
            </p:cNvSpPr>
            <p:nvPr/>
          </p:nvSpPr>
          <p:spPr bwMode="auto">
            <a:xfrm>
              <a:off x="5959" y="6865"/>
              <a:ext cx="3198" cy="0"/>
            </a:xfrm>
            <a:prstGeom prst="line">
              <a:avLst/>
            </a:prstGeom>
            <a:noFill/>
            <a:ln w="3175" cap="flat">
              <a:solidFill>
                <a:srgbClr val="26AEA8"/>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65" name="文本框 64"/>
          <p:cNvSpPr txBox="1"/>
          <p:nvPr/>
        </p:nvSpPr>
        <p:spPr>
          <a:xfrm>
            <a:off x="1169670" y="3533775"/>
            <a:ext cx="1188720" cy="645160"/>
          </a:xfrm>
          <a:prstGeom prst="rect">
            <a:avLst/>
          </a:prstGeom>
          <a:noFill/>
          <a:ln w="9525">
            <a:noFill/>
          </a:ln>
        </p:spPr>
        <p:txBody>
          <a:bodyPr wrap="square">
            <a:spAutoFit/>
          </a:bodyPr>
          <a:lstStyle/>
          <a:p>
            <a:pPr indent="0" algn="ctr"/>
            <a:r>
              <a:rPr lang="en-US" b="1">
                <a:solidFill>
                  <a:srgbClr val="00A8E8"/>
                </a:solidFill>
                <a:latin typeface="微软雅黑" panose="020B0503020204020204" pitchFamily="34" charset="-122"/>
                <a:ea typeface="微软雅黑" panose="020B0503020204020204" pitchFamily="34" charset="-122"/>
                <a:cs typeface="Impact" panose="020B0806030902050204" pitchFamily="34" charset="0"/>
              </a:rPr>
              <a:t>枣庄</a:t>
            </a:r>
            <a:endParaRPr lang="en-US" b="1">
              <a:solidFill>
                <a:srgbClr val="00A8E8"/>
              </a:solidFill>
              <a:latin typeface="微软雅黑" panose="020B0503020204020204" pitchFamily="34" charset="-122"/>
              <a:ea typeface="微软雅黑" panose="020B0503020204020204" pitchFamily="34" charset="-122"/>
              <a:cs typeface="Impact" panose="020B0806030902050204" pitchFamily="34" charset="0"/>
            </a:endParaRPr>
          </a:p>
          <a:p>
            <a:pPr indent="0" algn="ctr"/>
            <a:r>
              <a:rPr lang="en-US" b="1">
                <a:solidFill>
                  <a:srgbClr val="00A8E8"/>
                </a:solidFill>
                <a:latin typeface="微软雅黑" panose="020B0503020204020204" pitchFamily="34" charset="-122"/>
                <a:ea typeface="微软雅黑" panose="020B0503020204020204" pitchFamily="34" charset="-122"/>
                <a:cs typeface="Impact" panose="020B0806030902050204" pitchFamily="34" charset="0"/>
              </a:rPr>
              <a:t>市政府</a:t>
            </a:r>
            <a:endParaRPr lang="en-US" b="1">
              <a:solidFill>
                <a:srgbClr val="00A8E8"/>
              </a:solidFill>
              <a:latin typeface="微软雅黑" panose="020B0503020204020204" pitchFamily="34" charset="-122"/>
              <a:ea typeface="微软雅黑" panose="020B0503020204020204" pitchFamily="34" charset="-122"/>
              <a:cs typeface="Impact" panose="020B0806030902050204" pitchFamily="34" charset="0"/>
            </a:endParaRPr>
          </a:p>
        </p:txBody>
      </p:sp>
      <p:sp>
        <p:nvSpPr>
          <p:cNvPr id="284" name="Freeform 18"/>
          <p:cNvSpPr>
            <a:spLocks noEditPoints="1"/>
          </p:cNvSpPr>
          <p:nvPr/>
        </p:nvSpPr>
        <p:spPr bwMode="auto">
          <a:xfrm rot="16200000">
            <a:off x="1051560" y="2787650"/>
            <a:ext cx="1424940" cy="165671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rgbClr val="00ADEF"/>
          </a:solidFill>
          <a:ln>
            <a:noFill/>
          </a:ln>
        </p:spPr>
        <p:txBody>
          <a:bodyPr vert="horz" wrap="square" lIns="91440" tIns="45720" rIns="91440" bIns="45720" numCol="1" anchor="t" anchorCtr="0" compatLnSpc="1"/>
          <a:lstStyle/>
          <a:p>
            <a:endParaRPr lang="en-US" sz="2400" dirty="0">
              <a:latin typeface="思源宋体 CN" panose="02020700000000000000" charset="-122"/>
            </a:endParaRPr>
          </a:p>
        </p:txBody>
      </p:sp>
      <p:pic>
        <p:nvPicPr>
          <p:cNvPr id="173" name="图片 172" descr="C:\Users\hc\Desktop\10.gif10"/>
          <p:cNvPicPr>
            <a:picLocks noChangeAspect="1"/>
          </p:cNvPicPr>
          <p:nvPr/>
        </p:nvPicPr>
        <p:blipFill>
          <a:blip r:embed="rId1"/>
          <a:srcRect/>
          <a:stretch>
            <a:fillRect/>
          </a:stretch>
        </p:blipFill>
        <p:spPr>
          <a:xfrm>
            <a:off x="1416050" y="3013710"/>
            <a:ext cx="697230" cy="717550"/>
          </a:xfrm>
          <a:prstGeom prst="rect">
            <a:avLst/>
          </a:prstGeom>
        </p:spPr>
      </p:pic>
      <p:sp>
        <p:nvSpPr>
          <p:cNvPr id="109" name="圆角矩形 2050"/>
          <p:cNvSpPr/>
          <p:nvPr/>
        </p:nvSpPr>
        <p:spPr>
          <a:xfrm>
            <a:off x="824865" y="2691765"/>
            <a:ext cx="4764405" cy="1822450"/>
          </a:xfrm>
          <a:prstGeom prst="roundRect">
            <a:avLst>
              <a:gd name="adj" fmla="val 8306"/>
            </a:avLst>
          </a:prstGeom>
          <a:noFill/>
          <a:ln w="9525" cap="flat" cmpd="sng">
            <a:solidFill>
              <a:srgbClr val="FFFFFF">
                <a:lumMod val="75000"/>
              </a:srgbClr>
            </a:solidFill>
            <a:prstDash val="sysDash"/>
            <a:bevel/>
            <a:headEnd type="none" w="med" len="med"/>
            <a:tailEnd type="none" w="med" len="med"/>
          </a:ln>
        </p:spPr>
        <p:txBody>
          <a:bodyPr wrap="square" lIns="90170" tIns="46990" rIns="90170" bIns="46990" anchor="ctr" anchorCtr="0"/>
          <a:lstStyle/>
          <a:p>
            <a:pPr algn="ctr"/>
            <a:endParaRPr lang="en-US" altLang="zh-CN" sz="240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330770" name="Rectangle 21"/>
          <p:cNvSpPr/>
          <p:nvPr/>
        </p:nvSpPr>
        <p:spPr>
          <a:xfrm>
            <a:off x="270510" y="3370580"/>
            <a:ext cx="664845" cy="324000"/>
          </a:xfrm>
          <a:prstGeom prst="homePlate">
            <a:avLst>
              <a:gd name="adj" fmla="val 30898"/>
            </a:avLst>
          </a:prstGeom>
          <a:solidFill>
            <a:srgbClr val="FFFFFF">
              <a:lumMod val="75000"/>
            </a:srgbClr>
          </a:solidFill>
          <a:ln w="9525">
            <a:noFill/>
          </a:ln>
        </p:spPr>
        <p:txBody>
          <a:bodyPr anchor="t" anchorCtr="0"/>
          <a:lstStyle/>
          <a:p>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1" name="箭头: 上 40"/>
          <p:cNvSpPr/>
          <p:nvPr/>
        </p:nvSpPr>
        <p:spPr>
          <a:xfrm rot="16200000" flipV="1">
            <a:off x="5022850" y="5184140"/>
            <a:ext cx="1897380" cy="765175"/>
          </a:xfrm>
          <a:custGeom>
            <a:avLst/>
            <a:gdLst>
              <a:gd name="connsiteX0" fmla="*/ 0 w 840636"/>
              <a:gd name="connsiteY0" fmla="*/ 314911 h 1273260"/>
              <a:gd name="connsiteX1" fmla="*/ 420318 w 840636"/>
              <a:gd name="connsiteY1" fmla="*/ 0 h 1273260"/>
              <a:gd name="connsiteX2" fmla="*/ 840636 w 840636"/>
              <a:gd name="connsiteY2" fmla="*/ 314911 h 1273260"/>
              <a:gd name="connsiteX3" fmla="*/ 630477 w 840636"/>
              <a:gd name="connsiteY3" fmla="*/ 314911 h 1273260"/>
              <a:gd name="connsiteX4" fmla="*/ 630477 w 840636"/>
              <a:gd name="connsiteY4" fmla="*/ 1273260 h 1273260"/>
              <a:gd name="connsiteX5" fmla="*/ 210159 w 840636"/>
              <a:gd name="connsiteY5" fmla="*/ 1273260 h 1273260"/>
              <a:gd name="connsiteX6" fmla="*/ 210159 w 840636"/>
              <a:gd name="connsiteY6" fmla="*/ 314911 h 1273260"/>
              <a:gd name="connsiteX7" fmla="*/ 0 w 840636"/>
              <a:gd name="connsiteY7" fmla="*/ 314911 h 1273260"/>
              <a:gd name="connsiteX0-1" fmla="*/ 0 w 1770654"/>
              <a:gd name="connsiteY0-2" fmla="*/ 314911 h 1284549"/>
              <a:gd name="connsiteX1-3" fmla="*/ 420318 w 1770654"/>
              <a:gd name="connsiteY1-4" fmla="*/ 0 h 1284549"/>
              <a:gd name="connsiteX2-5" fmla="*/ 840636 w 1770654"/>
              <a:gd name="connsiteY2-6" fmla="*/ 314911 h 1284549"/>
              <a:gd name="connsiteX3-7" fmla="*/ 630477 w 1770654"/>
              <a:gd name="connsiteY3-8" fmla="*/ 314911 h 1284549"/>
              <a:gd name="connsiteX4-9" fmla="*/ 1770654 w 1770654"/>
              <a:gd name="connsiteY4-10" fmla="*/ 1284549 h 1284549"/>
              <a:gd name="connsiteX5-11" fmla="*/ 210159 w 1770654"/>
              <a:gd name="connsiteY5-12" fmla="*/ 1273260 h 1284549"/>
              <a:gd name="connsiteX6-13" fmla="*/ 210159 w 1770654"/>
              <a:gd name="connsiteY6-14" fmla="*/ 314911 h 1284549"/>
              <a:gd name="connsiteX7-15" fmla="*/ 0 w 1770654"/>
              <a:gd name="connsiteY7-16" fmla="*/ 314911 h 1284549"/>
              <a:gd name="connsiteX0-17" fmla="*/ 884864 w 2655518"/>
              <a:gd name="connsiteY0-18" fmla="*/ 314911 h 1284549"/>
              <a:gd name="connsiteX1-19" fmla="*/ 1305182 w 2655518"/>
              <a:gd name="connsiteY1-20" fmla="*/ 0 h 1284549"/>
              <a:gd name="connsiteX2-21" fmla="*/ 1725500 w 2655518"/>
              <a:gd name="connsiteY2-22" fmla="*/ 314911 h 1284549"/>
              <a:gd name="connsiteX3-23" fmla="*/ 1515341 w 2655518"/>
              <a:gd name="connsiteY3-24" fmla="*/ 314911 h 1284549"/>
              <a:gd name="connsiteX4-25" fmla="*/ 2655518 w 2655518"/>
              <a:gd name="connsiteY4-26" fmla="*/ 1284549 h 1284549"/>
              <a:gd name="connsiteX5-27" fmla="*/ 0 w 2655518"/>
              <a:gd name="connsiteY5-28" fmla="*/ 1273260 h 1284549"/>
              <a:gd name="connsiteX6-29" fmla="*/ 1095023 w 2655518"/>
              <a:gd name="connsiteY6-30" fmla="*/ 314911 h 1284549"/>
              <a:gd name="connsiteX7-31" fmla="*/ 884864 w 2655518"/>
              <a:gd name="connsiteY7-32" fmla="*/ 314911 h 1284549"/>
              <a:gd name="connsiteX0-33" fmla="*/ 884864 w 2655518"/>
              <a:gd name="connsiteY0-34" fmla="*/ 314911 h 1284549"/>
              <a:gd name="connsiteX1-35" fmla="*/ 1305182 w 2655518"/>
              <a:gd name="connsiteY1-36" fmla="*/ 0 h 1284549"/>
              <a:gd name="connsiteX2-37" fmla="*/ 1725500 w 2655518"/>
              <a:gd name="connsiteY2-38" fmla="*/ 314911 h 1284549"/>
              <a:gd name="connsiteX3-39" fmla="*/ 1515341 w 2655518"/>
              <a:gd name="connsiteY3-40" fmla="*/ 314911 h 1284549"/>
              <a:gd name="connsiteX4-41" fmla="*/ 2655518 w 2655518"/>
              <a:gd name="connsiteY4-42" fmla="*/ 1284549 h 1284549"/>
              <a:gd name="connsiteX5-43" fmla="*/ 0 w 2655518"/>
              <a:gd name="connsiteY5-44" fmla="*/ 1273260 h 1284549"/>
              <a:gd name="connsiteX6-45" fmla="*/ 1095023 w 2655518"/>
              <a:gd name="connsiteY6-46" fmla="*/ 314911 h 1284549"/>
              <a:gd name="connsiteX7-47" fmla="*/ 884864 w 2655518"/>
              <a:gd name="connsiteY7-48" fmla="*/ 314911 h 1284549"/>
              <a:gd name="connsiteX0-49" fmla="*/ 884864 w 2655518"/>
              <a:gd name="connsiteY0-50" fmla="*/ 314911 h 1284549"/>
              <a:gd name="connsiteX1-51" fmla="*/ 1305182 w 2655518"/>
              <a:gd name="connsiteY1-52" fmla="*/ 0 h 1284549"/>
              <a:gd name="connsiteX2-53" fmla="*/ 1725500 w 2655518"/>
              <a:gd name="connsiteY2-54" fmla="*/ 314911 h 1284549"/>
              <a:gd name="connsiteX3-55" fmla="*/ 1515341 w 2655518"/>
              <a:gd name="connsiteY3-56" fmla="*/ 314911 h 1284549"/>
              <a:gd name="connsiteX4-57" fmla="*/ 2655518 w 2655518"/>
              <a:gd name="connsiteY4-58" fmla="*/ 1284549 h 1284549"/>
              <a:gd name="connsiteX5-59" fmla="*/ 0 w 2655518"/>
              <a:gd name="connsiteY5-60" fmla="*/ 1273260 h 1284549"/>
              <a:gd name="connsiteX6-61" fmla="*/ 1095023 w 2655518"/>
              <a:gd name="connsiteY6-62" fmla="*/ 314911 h 1284549"/>
              <a:gd name="connsiteX7-63" fmla="*/ 884864 w 2655518"/>
              <a:gd name="connsiteY7-64" fmla="*/ 314911 h 1284549"/>
              <a:gd name="connsiteX0-65" fmla="*/ 884864 w 2655518"/>
              <a:gd name="connsiteY0-66" fmla="*/ 314911 h 1284549"/>
              <a:gd name="connsiteX1-67" fmla="*/ 1305182 w 2655518"/>
              <a:gd name="connsiteY1-68" fmla="*/ 0 h 1284549"/>
              <a:gd name="connsiteX2-69" fmla="*/ 1725500 w 2655518"/>
              <a:gd name="connsiteY2-70" fmla="*/ 314911 h 1284549"/>
              <a:gd name="connsiteX3-71" fmla="*/ 1515341 w 2655518"/>
              <a:gd name="connsiteY3-72" fmla="*/ 314911 h 1284549"/>
              <a:gd name="connsiteX4-73" fmla="*/ 2655518 w 2655518"/>
              <a:gd name="connsiteY4-74" fmla="*/ 1284549 h 1284549"/>
              <a:gd name="connsiteX5-75" fmla="*/ 0 w 2655518"/>
              <a:gd name="connsiteY5-76" fmla="*/ 1273260 h 1284549"/>
              <a:gd name="connsiteX6-77" fmla="*/ 1095023 w 2655518"/>
              <a:gd name="connsiteY6-78" fmla="*/ 314911 h 1284549"/>
              <a:gd name="connsiteX7-79" fmla="*/ 884864 w 2655518"/>
              <a:gd name="connsiteY7-80" fmla="*/ 314911 h 1284549"/>
              <a:gd name="connsiteX0-81" fmla="*/ 884864 w 2655518"/>
              <a:gd name="connsiteY0-82" fmla="*/ 314911 h 1284549"/>
              <a:gd name="connsiteX1-83" fmla="*/ 1305182 w 2655518"/>
              <a:gd name="connsiteY1-84" fmla="*/ 0 h 1284549"/>
              <a:gd name="connsiteX2-85" fmla="*/ 1725500 w 2655518"/>
              <a:gd name="connsiteY2-86" fmla="*/ 314911 h 1284549"/>
              <a:gd name="connsiteX3-87" fmla="*/ 1515341 w 2655518"/>
              <a:gd name="connsiteY3-88" fmla="*/ 314911 h 1284549"/>
              <a:gd name="connsiteX4-89" fmla="*/ 2655518 w 2655518"/>
              <a:gd name="connsiteY4-90" fmla="*/ 1284549 h 1284549"/>
              <a:gd name="connsiteX5-91" fmla="*/ 0 w 2655518"/>
              <a:gd name="connsiteY5-92" fmla="*/ 1273260 h 1284549"/>
              <a:gd name="connsiteX6-93" fmla="*/ 1095023 w 2655518"/>
              <a:gd name="connsiteY6-94" fmla="*/ 314911 h 1284549"/>
              <a:gd name="connsiteX7-95" fmla="*/ 884864 w 2655518"/>
              <a:gd name="connsiteY7-96" fmla="*/ 314911 h 1284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655518" h="1284549">
                <a:moveTo>
                  <a:pt x="884864" y="314911"/>
                </a:moveTo>
                <a:lnTo>
                  <a:pt x="1305182" y="0"/>
                </a:lnTo>
                <a:lnTo>
                  <a:pt x="1725500" y="314911"/>
                </a:lnTo>
                <a:lnTo>
                  <a:pt x="1515341" y="314911"/>
                </a:lnTo>
                <a:cubicBezTo>
                  <a:pt x="1624467" y="547813"/>
                  <a:pt x="1959370" y="1029069"/>
                  <a:pt x="2655518" y="1284549"/>
                </a:cubicBezTo>
                <a:lnTo>
                  <a:pt x="0" y="1273260"/>
                </a:lnTo>
                <a:cubicBezTo>
                  <a:pt x="726252" y="998965"/>
                  <a:pt x="1046104" y="532761"/>
                  <a:pt x="1095023" y="314911"/>
                </a:cubicBezTo>
                <a:lnTo>
                  <a:pt x="884864" y="314911"/>
                </a:lnTo>
                <a:close/>
              </a:path>
            </a:pathLst>
          </a:custGeom>
          <a:gradFill flip="none" rotWithShape="1">
            <a:gsLst>
              <a:gs pos="0">
                <a:srgbClr val="B5B5B5">
                  <a:lumMod val="60000"/>
                  <a:lumOff val="40000"/>
                </a:srgbClr>
              </a:gs>
              <a:gs pos="100000">
                <a:srgbClr val="B5B5B5">
                  <a:lumMod val="75000"/>
                  <a:alpha val="0"/>
                </a:srgbClr>
              </a:gs>
            </a:gsLst>
            <a:lin ang="5400000" scaled="1"/>
            <a:tileRect/>
          </a:gra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314672"/>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圆角矩形 2050"/>
          <p:cNvSpPr/>
          <p:nvPr/>
        </p:nvSpPr>
        <p:spPr>
          <a:xfrm>
            <a:off x="824865" y="4626610"/>
            <a:ext cx="4764405" cy="1822450"/>
          </a:xfrm>
          <a:prstGeom prst="roundRect">
            <a:avLst>
              <a:gd name="adj" fmla="val 8306"/>
            </a:avLst>
          </a:prstGeom>
          <a:noFill/>
          <a:ln w="9525" cap="flat" cmpd="sng">
            <a:solidFill>
              <a:srgbClr val="FFFFFF">
                <a:lumMod val="75000"/>
              </a:srgbClr>
            </a:solidFill>
            <a:prstDash val="sysDash"/>
            <a:bevel/>
            <a:headEnd type="none" w="med" len="med"/>
            <a:tailEnd type="none" w="med" len="med"/>
          </a:ln>
        </p:spPr>
        <p:txBody>
          <a:bodyPr wrap="square" lIns="90170" tIns="46990" rIns="90170" bIns="46990" anchor="ctr" anchorCtr="0"/>
          <a:p>
            <a:pPr algn="ctr"/>
            <a:endParaRPr lang="en-US" altLang="zh-CN" sz="2400"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sp>
        <p:nvSpPr>
          <p:cNvPr id="119" name="文本框 118"/>
          <p:cNvSpPr txBox="1"/>
          <p:nvPr/>
        </p:nvSpPr>
        <p:spPr>
          <a:xfrm>
            <a:off x="2699385" y="3250565"/>
            <a:ext cx="2846070" cy="730885"/>
          </a:xfrm>
          <a:prstGeom prst="rect">
            <a:avLst/>
          </a:prstGeom>
          <a:noFill/>
          <a:ln w="9525">
            <a:noFill/>
          </a:ln>
        </p:spPr>
        <p:txBody>
          <a:bodyPr wrap="square">
            <a:spAutoFit/>
          </a:bodyPr>
          <a:lstStyle/>
          <a:p>
            <a:pPr indent="0" fontAlgn="auto">
              <a:lnSpc>
                <a:spcPct val="130000"/>
              </a:lnSpc>
              <a:spcBef>
                <a:spcPts val="0"/>
              </a:spcBef>
              <a:spcAft>
                <a:spcPts val="0"/>
              </a:spcAft>
              <a:buClr>
                <a:srgbClr val="1DBED2"/>
              </a:buClr>
              <a:buFont typeface="Wingdings" panose="05000000000000000000" charset="0"/>
              <a:buNone/>
            </a:pPr>
            <a:r>
              <a:rPr sz="1600" b="0">
                <a:latin typeface="微软雅黑" panose="020B0503020204020204" pitchFamily="34" charset="-122"/>
                <a:ea typeface="微软雅黑" panose="020B0503020204020204" pitchFamily="34" charset="-122"/>
                <a:cs typeface="微软雅黑" panose="020B0503020204020204" pitchFamily="34" charset="-122"/>
              </a:rPr>
              <a:t>专门出台了《关于支持枣庄高新区高质量发展的政策措施》</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3999865" y="5621655"/>
            <a:ext cx="1188720" cy="368300"/>
          </a:xfrm>
          <a:prstGeom prst="rect">
            <a:avLst/>
          </a:prstGeom>
          <a:noFill/>
          <a:ln w="9525">
            <a:noFill/>
          </a:ln>
        </p:spPr>
        <p:txBody>
          <a:bodyPr wrap="square">
            <a:spAutoFit/>
          </a:bodyPr>
          <a:p>
            <a:pPr indent="0" algn="ctr"/>
            <a:r>
              <a:rPr lang="en-US" b="1">
                <a:solidFill>
                  <a:srgbClr val="1CABAD"/>
                </a:solidFill>
                <a:latin typeface="微软雅黑" panose="020B0503020204020204" pitchFamily="34" charset="-122"/>
                <a:ea typeface="微软雅黑" panose="020B0503020204020204" pitchFamily="34" charset="-122"/>
                <a:cs typeface="Impact" panose="020B0806030902050204" pitchFamily="34" charset="0"/>
              </a:rPr>
              <a:t>滕州市</a:t>
            </a:r>
            <a:endParaRPr lang="en-US" b="1">
              <a:solidFill>
                <a:srgbClr val="1CABAD"/>
              </a:solidFill>
              <a:latin typeface="微软雅黑" panose="020B0503020204020204" pitchFamily="34" charset="-122"/>
              <a:ea typeface="微软雅黑" panose="020B0503020204020204" pitchFamily="34" charset="-122"/>
              <a:cs typeface="Impact" panose="020B0806030902050204" pitchFamily="34" charset="0"/>
            </a:endParaRPr>
          </a:p>
        </p:txBody>
      </p:sp>
      <p:sp>
        <p:nvSpPr>
          <p:cNvPr id="37" name="Freeform 18"/>
          <p:cNvSpPr>
            <a:spLocks noEditPoints="1"/>
          </p:cNvSpPr>
          <p:nvPr/>
        </p:nvSpPr>
        <p:spPr bwMode="auto">
          <a:xfrm rot="16200000">
            <a:off x="3881755" y="4721225"/>
            <a:ext cx="1424940" cy="165671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rgbClr val="1CABAD"/>
          </a:solidFill>
          <a:ln>
            <a:noFill/>
          </a:ln>
        </p:spPr>
        <p:txBody>
          <a:bodyPr vert="horz" wrap="square" lIns="91440" tIns="45720" rIns="91440" bIns="45720" numCol="1" anchor="t" anchorCtr="0" compatLnSpc="1"/>
          <a:p>
            <a:endParaRPr lang="en-US" sz="2400" dirty="0">
              <a:latin typeface="思源宋体 CN" panose="02020700000000000000" charset="-122"/>
            </a:endParaRPr>
          </a:p>
        </p:txBody>
      </p:sp>
      <p:sp>
        <p:nvSpPr>
          <p:cNvPr id="51" name="iconfont-10001-4916768"/>
          <p:cNvSpPr/>
          <p:nvPr/>
        </p:nvSpPr>
        <p:spPr>
          <a:xfrm>
            <a:off x="4289382" y="5107244"/>
            <a:ext cx="609685" cy="536063"/>
          </a:xfrm>
          <a:custGeom>
            <a:avLst/>
            <a:gdLst>
              <a:gd name="T0" fmla="*/ 266 w 12266"/>
              <a:gd name="T1" fmla="*/ 10783 h 10783"/>
              <a:gd name="T2" fmla="*/ 266 w 12266"/>
              <a:gd name="T3" fmla="*/ 10250 h 10783"/>
              <a:gd name="T4" fmla="*/ 12266 w 12266"/>
              <a:gd name="T5" fmla="*/ 10516 h 10783"/>
              <a:gd name="T6" fmla="*/ 4000 w 12266"/>
              <a:gd name="T7" fmla="*/ 8116 h 10783"/>
              <a:gd name="T8" fmla="*/ 4000 w 12266"/>
              <a:gd name="T9" fmla="*/ 8650 h 10783"/>
              <a:gd name="T10" fmla="*/ 1600 w 12266"/>
              <a:gd name="T11" fmla="*/ 8383 h 10783"/>
              <a:gd name="T12" fmla="*/ 2133 w 12266"/>
              <a:gd name="T13" fmla="*/ 8116 h 10783"/>
              <a:gd name="T14" fmla="*/ 1866 w 12266"/>
              <a:gd name="T15" fmla="*/ 4650 h 10783"/>
              <a:gd name="T16" fmla="*/ 1866 w 12266"/>
              <a:gd name="T17" fmla="*/ 4116 h 10783"/>
              <a:gd name="T18" fmla="*/ 4266 w 12266"/>
              <a:gd name="T19" fmla="*/ 4383 h 10783"/>
              <a:gd name="T20" fmla="*/ 3733 w 12266"/>
              <a:gd name="T21" fmla="*/ 4650 h 10783"/>
              <a:gd name="T22" fmla="*/ 4000 w 12266"/>
              <a:gd name="T23" fmla="*/ 8116 h 10783"/>
              <a:gd name="T24" fmla="*/ 2666 w 12266"/>
              <a:gd name="T25" fmla="*/ 4650 h 10783"/>
              <a:gd name="T26" fmla="*/ 3200 w 12266"/>
              <a:gd name="T27" fmla="*/ 8116 h 10783"/>
              <a:gd name="T28" fmla="*/ 7200 w 12266"/>
              <a:gd name="T29" fmla="*/ 8116 h 10783"/>
              <a:gd name="T30" fmla="*/ 7200 w 12266"/>
              <a:gd name="T31" fmla="*/ 8650 h 10783"/>
              <a:gd name="T32" fmla="*/ 4800 w 12266"/>
              <a:gd name="T33" fmla="*/ 8383 h 10783"/>
              <a:gd name="T34" fmla="*/ 5333 w 12266"/>
              <a:gd name="T35" fmla="*/ 8116 h 10783"/>
              <a:gd name="T36" fmla="*/ 5066 w 12266"/>
              <a:gd name="T37" fmla="*/ 4650 h 10783"/>
              <a:gd name="T38" fmla="*/ 5066 w 12266"/>
              <a:gd name="T39" fmla="*/ 4116 h 10783"/>
              <a:gd name="T40" fmla="*/ 7466 w 12266"/>
              <a:gd name="T41" fmla="*/ 4383 h 10783"/>
              <a:gd name="T42" fmla="*/ 6933 w 12266"/>
              <a:gd name="T43" fmla="*/ 4650 h 10783"/>
              <a:gd name="T44" fmla="*/ 7200 w 12266"/>
              <a:gd name="T45" fmla="*/ 8116 h 10783"/>
              <a:gd name="T46" fmla="*/ 5866 w 12266"/>
              <a:gd name="T47" fmla="*/ 4650 h 10783"/>
              <a:gd name="T48" fmla="*/ 6400 w 12266"/>
              <a:gd name="T49" fmla="*/ 8116 h 10783"/>
              <a:gd name="T50" fmla="*/ 11466 w 12266"/>
              <a:gd name="T51" fmla="*/ 9450 h 10783"/>
              <a:gd name="T52" fmla="*/ 1066 w 12266"/>
              <a:gd name="T53" fmla="*/ 9716 h 10783"/>
              <a:gd name="T54" fmla="*/ 1066 w 12266"/>
              <a:gd name="T55" fmla="*/ 9183 h 10783"/>
              <a:gd name="T56" fmla="*/ 11466 w 12266"/>
              <a:gd name="T57" fmla="*/ 9450 h 10783"/>
              <a:gd name="T58" fmla="*/ 10666 w 12266"/>
              <a:gd name="T59" fmla="*/ 8383 h 10783"/>
              <a:gd name="T60" fmla="*/ 8266 w 12266"/>
              <a:gd name="T61" fmla="*/ 8650 h 10783"/>
              <a:gd name="T62" fmla="*/ 8266 w 12266"/>
              <a:gd name="T63" fmla="*/ 8116 h 10783"/>
              <a:gd name="T64" fmla="*/ 8533 w 12266"/>
              <a:gd name="T65" fmla="*/ 4650 h 10783"/>
              <a:gd name="T66" fmla="*/ 8000 w 12266"/>
              <a:gd name="T67" fmla="*/ 4383 h 10783"/>
              <a:gd name="T68" fmla="*/ 10400 w 12266"/>
              <a:gd name="T69" fmla="*/ 4116 h 10783"/>
              <a:gd name="T70" fmla="*/ 10400 w 12266"/>
              <a:gd name="T71" fmla="*/ 4650 h 10783"/>
              <a:gd name="T72" fmla="*/ 10133 w 12266"/>
              <a:gd name="T73" fmla="*/ 8116 h 10783"/>
              <a:gd name="T74" fmla="*/ 9600 w 12266"/>
              <a:gd name="T75" fmla="*/ 4650 h 10783"/>
              <a:gd name="T76" fmla="*/ 9066 w 12266"/>
              <a:gd name="T77" fmla="*/ 8116 h 10783"/>
              <a:gd name="T78" fmla="*/ 9600 w 12266"/>
              <a:gd name="T79" fmla="*/ 4650 h 10783"/>
              <a:gd name="T80" fmla="*/ 6133 w 12266"/>
              <a:gd name="T81" fmla="*/ 0 h 10783"/>
              <a:gd name="T82" fmla="*/ 11733 w 12266"/>
              <a:gd name="T83" fmla="*/ 3583 h 10783"/>
              <a:gd name="T84" fmla="*/ 533 w 12266"/>
              <a:gd name="T85" fmla="*/ 3050 h 10783"/>
              <a:gd name="T86" fmla="*/ 6133 w 12266"/>
              <a:gd name="T87" fmla="*/ 769 h 10783"/>
              <a:gd name="T88" fmla="*/ 10544 w 12266"/>
              <a:gd name="T89" fmla="*/ 3050 h 10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66" h="10783">
                <a:moveTo>
                  <a:pt x="12000" y="10783"/>
                </a:moveTo>
                <a:lnTo>
                  <a:pt x="266" y="10783"/>
                </a:lnTo>
                <a:cubicBezTo>
                  <a:pt x="119" y="10783"/>
                  <a:pt x="0" y="10664"/>
                  <a:pt x="0" y="10516"/>
                </a:cubicBezTo>
                <a:cubicBezTo>
                  <a:pt x="0" y="10369"/>
                  <a:pt x="119" y="10250"/>
                  <a:pt x="266" y="10250"/>
                </a:cubicBezTo>
                <a:lnTo>
                  <a:pt x="12000" y="10250"/>
                </a:lnTo>
                <a:cubicBezTo>
                  <a:pt x="12147" y="10250"/>
                  <a:pt x="12266" y="10369"/>
                  <a:pt x="12266" y="10516"/>
                </a:cubicBezTo>
                <a:cubicBezTo>
                  <a:pt x="12266" y="10664"/>
                  <a:pt x="12147" y="10783"/>
                  <a:pt x="12000" y="10783"/>
                </a:cubicBezTo>
                <a:close/>
                <a:moveTo>
                  <a:pt x="4000" y="8116"/>
                </a:moveTo>
                <a:cubicBezTo>
                  <a:pt x="4147" y="8116"/>
                  <a:pt x="4266" y="8236"/>
                  <a:pt x="4266" y="8383"/>
                </a:cubicBezTo>
                <a:cubicBezTo>
                  <a:pt x="4266" y="8530"/>
                  <a:pt x="4147" y="8650"/>
                  <a:pt x="4000" y="8650"/>
                </a:cubicBezTo>
                <a:lnTo>
                  <a:pt x="1866" y="8650"/>
                </a:lnTo>
                <a:cubicBezTo>
                  <a:pt x="1719" y="8650"/>
                  <a:pt x="1600" y="8530"/>
                  <a:pt x="1600" y="8383"/>
                </a:cubicBezTo>
                <a:cubicBezTo>
                  <a:pt x="1600" y="8236"/>
                  <a:pt x="1719" y="8116"/>
                  <a:pt x="1866" y="8116"/>
                </a:cubicBezTo>
                <a:lnTo>
                  <a:pt x="2133" y="8116"/>
                </a:lnTo>
                <a:lnTo>
                  <a:pt x="2133" y="4650"/>
                </a:lnTo>
                <a:lnTo>
                  <a:pt x="1866" y="4650"/>
                </a:lnTo>
                <a:cubicBezTo>
                  <a:pt x="1719" y="4650"/>
                  <a:pt x="1600" y="4530"/>
                  <a:pt x="1600" y="4383"/>
                </a:cubicBezTo>
                <a:cubicBezTo>
                  <a:pt x="1600" y="4236"/>
                  <a:pt x="1719" y="4116"/>
                  <a:pt x="1866" y="4116"/>
                </a:cubicBezTo>
                <a:lnTo>
                  <a:pt x="4000" y="4116"/>
                </a:lnTo>
                <a:cubicBezTo>
                  <a:pt x="4147" y="4116"/>
                  <a:pt x="4266" y="4236"/>
                  <a:pt x="4266" y="4383"/>
                </a:cubicBezTo>
                <a:cubicBezTo>
                  <a:pt x="4266" y="4530"/>
                  <a:pt x="4147" y="4650"/>
                  <a:pt x="4000" y="4650"/>
                </a:cubicBezTo>
                <a:lnTo>
                  <a:pt x="3733" y="4650"/>
                </a:lnTo>
                <a:lnTo>
                  <a:pt x="3733" y="8116"/>
                </a:lnTo>
                <a:lnTo>
                  <a:pt x="4000" y="8116"/>
                </a:lnTo>
                <a:close/>
                <a:moveTo>
                  <a:pt x="3200" y="4650"/>
                </a:moveTo>
                <a:lnTo>
                  <a:pt x="2666" y="4650"/>
                </a:lnTo>
                <a:lnTo>
                  <a:pt x="2666" y="8116"/>
                </a:lnTo>
                <a:lnTo>
                  <a:pt x="3200" y="8116"/>
                </a:lnTo>
                <a:lnTo>
                  <a:pt x="3200" y="4650"/>
                </a:lnTo>
                <a:close/>
                <a:moveTo>
                  <a:pt x="7200" y="8116"/>
                </a:moveTo>
                <a:cubicBezTo>
                  <a:pt x="7347" y="8116"/>
                  <a:pt x="7466" y="8236"/>
                  <a:pt x="7466" y="8383"/>
                </a:cubicBezTo>
                <a:cubicBezTo>
                  <a:pt x="7466" y="8530"/>
                  <a:pt x="7347" y="8650"/>
                  <a:pt x="7200" y="8650"/>
                </a:cubicBezTo>
                <a:lnTo>
                  <a:pt x="5066" y="8650"/>
                </a:lnTo>
                <a:cubicBezTo>
                  <a:pt x="4919" y="8650"/>
                  <a:pt x="4800" y="8530"/>
                  <a:pt x="4800" y="8383"/>
                </a:cubicBezTo>
                <a:cubicBezTo>
                  <a:pt x="4800" y="8236"/>
                  <a:pt x="4919" y="8116"/>
                  <a:pt x="5066" y="8116"/>
                </a:cubicBezTo>
                <a:lnTo>
                  <a:pt x="5333" y="8116"/>
                </a:lnTo>
                <a:lnTo>
                  <a:pt x="5333" y="4650"/>
                </a:lnTo>
                <a:lnTo>
                  <a:pt x="5066" y="4650"/>
                </a:lnTo>
                <a:cubicBezTo>
                  <a:pt x="4919" y="4650"/>
                  <a:pt x="4800" y="4530"/>
                  <a:pt x="4800" y="4383"/>
                </a:cubicBezTo>
                <a:cubicBezTo>
                  <a:pt x="4800" y="4236"/>
                  <a:pt x="4919" y="4116"/>
                  <a:pt x="5066" y="4116"/>
                </a:cubicBezTo>
                <a:lnTo>
                  <a:pt x="7200" y="4116"/>
                </a:lnTo>
                <a:cubicBezTo>
                  <a:pt x="7347" y="4116"/>
                  <a:pt x="7466" y="4236"/>
                  <a:pt x="7466" y="4383"/>
                </a:cubicBezTo>
                <a:cubicBezTo>
                  <a:pt x="7466" y="4530"/>
                  <a:pt x="7347" y="4650"/>
                  <a:pt x="7200" y="4650"/>
                </a:cubicBezTo>
                <a:lnTo>
                  <a:pt x="6933" y="4650"/>
                </a:lnTo>
                <a:lnTo>
                  <a:pt x="6933" y="8116"/>
                </a:lnTo>
                <a:lnTo>
                  <a:pt x="7200" y="8116"/>
                </a:lnTo>
                <a:close/>
                <a:moveTo>
                  <a:pt x="6400" y="4650"/>
                </a:moveTo>
                <a:lnTo>
                  <a:pt x="5866" y="4650"/>
                </a:lnTo>
                <a:lnTo>
                  <a:pt x="5866" y="8116"/>
                </a:lnTo>
                <a:lnTo>
                  <a:pt x="6400" y="8116"/>
                </a:lnTo>
                <a:lnTo>
                  <a:pt x="6400" y="4650"/>
                </a:lnTo>
                <a:close/>
                <a:moveTo>
                  <a:pt x="11466" y="9450"/>
                </a:moveTo>
                <a:cubicBezTo>
                  <a:pt x="11466" y="9597"/>
                  <a:pt x="11347" y="9716"/>
                  <a:pt x="11200" y="9716"/>
                </a:cubicBezTo>
                <a:lnTo>
                  <a:pt x="1066" y="9716"/>
                </a:lnTo>
                <a:cubicBezTo>
                  <a:pt x="919" y="9716"/>
                  <a:pt x="800" y="9597"/>
                  <a:pt x="800" y="9450"/>
                </a:cubicBezTo>
                <a:cubicBezTo>
                  <a:pt x="800" y="9303"/>
                  <a:pt x="919" y="9183"/>
                  <a:pt x="1066" y="9183"/>
                </a:cubicBezTo>
                <a:lnTo>
                  <a:pt x="11200" y="9183"/>
                </a:lnTo>
                <a:cubicBezTo>
                  <a:pt x="11347" y="9183"/>
                  <a:pt x="11466" y="9303"/>
                  <a:pt x="11466" y="9450"/>
                </a:cubicBezTo>
                <a:close/>
                <a:moveTo>
                  <a:pt x="10400" y="8116"/>
                </a:moveTo>
                <a:cubicBezTo>
                  <a:pt x="10547" y="8116"/>
                  <a:pt x="10666" y="8236"/>
                  <a:pt x="10666" y="8383"/>
                </a:cubicBezTo>
                <a:cubicBezTo>
                  <a:pt x="10666" y="8530"/>
                  <a:pt x="10547" y="8650"/>
                  <a:pt x="10400" y="8650"/>
                </a:cubicBezTo>
                <a:lnTo>
                  <a:pt x="8266" y="8650"/>
                </a:lnTo>
                <a:cubicBezTo>
                  <a:pt x="8119" y="8650"/>
                  <a:pt x="8000" y="8530"/>
                  <a:pt x="8000" y="8383"/>
                </a:cubicBezTo>
                <a:cubicBezTo>
                  <a:pt x="8000" y="8236"/>
                  <a:pt x="8119" y="8116"/>
                  <a:pt x="8266" y="8116"/>
                </a:cubicBezTo>
                <a:lnTo>
                  <a:pt x="8533" y="8116"/>
                </a:lnTo>
                <a:lnTo>
                  <a:pt x="8533" y="4650"/>
                </a:lnTo>
                <a:lnTo>
                  <a:pt x="8266" y="4650"/>
                </a:lnTo>
                <a:cubicBezTo>
                  <a:pt x="8119" y="4650"/>
                  <a:pt x="8000" y="4530"/>
                  <a:pt x="8000" y="4383"/>
                </a:cubicBezTo>
                <a:cubicBezTo>
                  <a:pt x="8000" y="4236"/>
                  <a:pt x="8119" y="4116"/>
                  <a:pt x="8266" y="4116"/>
                </a:cubicBezTo>
                <a:lnTo>
                  <a:pt x="10400" y="4116"/>
                </a:lnTo>
                <a:cubicBezTo>
                  <a:pt x="10547" y="4116"/>
                  <a:pt x="10666" y="4236"/>
                  <a:pt x="10666" y="4383"/>
                </a:cubicBezTo>
                <a:cubicBezTo>
                  <a:pt x="10666" y="4530"/>
                  <a:pt x="10547" y="4650"/>
                  <a:pt x="10400" y="4650"/>
                </a:cubicBezTo>
                <a:lnTo>
                  <a:pt x="10133" y="4650"/>
                </a:lnTo>
                <a:lnTo>
                  <a:pt x="10133" y="8116"/>
                </a:lnTo>
                <a:lnTo>
                  <a:pt x="10400" y="8116"/>
                </a:lnTo>
                <a:close/>
                <a:moveTo>
                  <a:pt x="9600" y="4650"/>
                </a:moveTo>
                <a:lnTo>
                  <a:pt x="9066" y="4650"/>
                </a:lnTo>
                <a:lnTo>
                  <a:pt x="9066" y="8116"/>
                </a:lnTo>
                <a:lnTo>
                  <a:pt x="9600" y="8116"/>
                </a:lnTo>
                <a:lnTo>
                  <a:pt x="9600" y="4650"/>
                </a:lnTo>
                <a:close/>
                <a:moveTo>
                  <a:pt x="533" y="3050"/>
                </a:moveTo>
                <a:lnTo>
                  <a:pt x="6133" y="0"/>
                </a:lnTo>
                <a:lnTo>
                  <a:pt x="11733" y="3050"/>
                </a:lnTo>
                <a:lnTo>
                  <a:pt x="11733" y="3583"/>
                </a:lnTo>
                <a:lnTo>
                  <a:pt x="533" y="3583"/>
                </a:lnTo>
                <a:lnTo>
                  <a:pt x="533" y="3050"/>
                </a:lnTo>
                <a:close/>
                <a:moveTo>
                  <a:pt x="10544" y="3050"/>
                </a:moveTo>
                <a:lnTo>
                  <a:pt x="6133" y="769"/>
                </a:lnTo>
                <a:lnTo>
                  <a:pt x="1705" y="3050"/>
                </a:lnTo>
                <a:lnTo>
                  <a:pt x="10544" y="3050"/>
                </a:lnTo>
                <a:close/>
              </a:path>
            </a:pathLst>
          </a:cu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2" name="文本框 51"/>
          <p:cNvSpPr txBox="1"/>
          <p:nvPr/>
        </p:nvSpPr>
        <p:spPr>
          <a:xfrm>
            <a:off x="935990" y="4704080"/>
            <a:ext cx="2846070" cy="1691005"/>
          </a:xfrm>
          <a:prstGeom prst="rect">
            <a:avLst/>
          </a:prstGeom>
          <a:noFill/>
          <a:ln w="9525">
            <a:noFill/>
          </a:ln>
        </p:spPr>
        <p:txBody>
          <a:bodyPr wrap="square">
            <a:spAutoFit/>
          </a:bodyPr>
          <a:p>
            <a:pPr indent="0" fontAlgn="auto">
              <a:lnSpc>
                <a:spcPct val="130000"/>
              </a:lnSpc>
              <a:spcBef>
                <a:spcPts val="0"/>
              </a:spcBef>
              <a:spcAft>
                <a:spcPts val="0"/>
              </a:spcAft>
              <a:buClr>
                <a:srgbClr val="1DBED2"/>
              </a:buClr>
              <a:buFont typeface="Wingdings" panose="05000000000000000000" charset="0"/>
              <a:buNone/>
            </a:pPr>
            <a:r>
              <a:rPr sz="1600" b="0">
                <a:latin typeface="微软雅黑" panose="020B0503020204020204" pitchFamily="34" charset="-122"/>
                <a:ea typeface="微软雅黑" panose="020B0503020204020204" pitchFamily="34" charset="-122"/>
                <a:cs typeface="微软雅黑" panose="020B0503020204020204" pitchFamily="34" charset="-122"/>
              </a:rPr>
              <a:t>《关于支持滕州经济技术开发区高质量发展的实施意见》</a:t>
            </a:r>
            <a:r>
              <a:rPr lang="zh-CN" sz="1600" b="0">
                <a:latin typeface="微软雅黑" panose="020B0503020204020204" pitchFamily="34" charset="-122"/>
                <a:ea typeface="微软雅黑" panose="020B0503020204020204" pitchFamily="34" charset="-122"/>
                <a:cs typeface="微软雅黑" panose="020B0503020204020204" pitchFamily="34" charset="-122"/>
              </a:rPr>
              <a:t>和</a:t>
            </a:r>
            <a:r>
              <a:rPr sz="1600" b="0">
                <a:latin typeface="微软雅黑" panose="020B0503020204020204" pitchFamily="34" charset="-122"/>
                <a:ea typeface="微软雅黑" panose="020B0503020204020204" pitchFamily="34" charset="-122"/>
                <a:cs typeface="微软雅黑" panose="020B0503020204020204" pitchFamily="34" charset="-122"/>
              </a:rPr>
              <a:t>《市直部门、涉地镇街2022年支持开发区情况考核办法》即将印发</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Rectangle 21"/>
          <p:cNvSpPr/>
          <p:nvPr/>
        </p:nvSpPr>
        <p:spPr>
          <a:xfrm>
            <a:off x="270510" y="5340985"/>
            <a:ext cx="664845" cy="324000"/>
          </a:xfrm>
          <a:prstGeom prst="homePlate">
            <a:avLst>
              <a:gd name="adj" fmla="val 30898"/>
            </a:avLst>
          </a:prstGeom>
          <a:solidFill>
            <a:srgbClr val="FFFFFF">
              <a:lumMod val="75000"/>
            </a:srgbClr>
          </a:solidFill>
          <a:ln w="9525">
            <a:noFill/>
          </a:ln>
        </p:spPr>
        <p:txBody>
          <a:bodyPr anchor="t" anchorCtr="0"/>
          <a:p>
            <a:endParaRPr lang="zh-CN" altLang="en-US" sz="2400" b="1" dirty="0">
              <a:solidFill>
                <a:srgbClr val="FFFFFF"/>
              </a:solidFill>
              <a:latin typeface="微软雅黑" panose="020B0503020204020204" pitchFamily="34" charset="-122"/>
              <a:ea typeface="微软雅黑" panose="020B0503020204020204" pitchFamily="34" charset="-122"/>
            </a:endParaRPr>
          </a:p>
        </p:txBody>
      </p:sp>
      <p:pic>
        <p:nvPicPr>
          <p:cNvPr id="55" name="图片 54" descr="/home/user/桌面/33760bafaf534f059bc0a48211a13f13.jpeg33760bafaf534f059bc0a48211a13f13"/>
          <p:cNvPicPr>
            <a:picLocks noChangeAspect="1"/>
          </p:cNvPicPr>
          <p:nvPr/>
        </p:nvPicPr>
        <p:blipFill>
          <a:blip r:embed="rId2"/>
          <a:srcRect/>
          <a:stretch>
            <a:fillRect/>
          </a:stretch>
        </p:blipFill>
        <p:spPr>
          <a:xfrm>
            <a:off x="5746750" y="1648460"/>
            <a:ext cx="5986780" cy="2865755"/>
          </a:xfrm>
          <a:prstGeom prst="rect">
            <a:avLst/>
          </a:prstGeom>
          <a:effectLst/>
        </p:spPr>
      </p:pic>
      <p:grpSp>
        <p:nvGrpSpPr>
          <p:cNvPr id="120" name="组合 119"/>
          <p:cNvGrpSpPr/>
          <p:nvPr/>
        </p:nvGrpSpPr>
        <p:grpSpPr>
          <a:xfrm>
            <a:off x="6354445" y="4940935"/>
            <a:ext cx="3874770" cy="1381125"/>
            <a:chOff x="10007" y="7552"/>
            <a:chExt cx="6746" cy="2404"/>
          </a:xfrm>
        </p:grpSpPr>
        <p:sp>
          <p:nvSpPr>
            <p:cNvPr id="106" name="文本框 105"/>
            <p:cNvSpPr txBox="1"/>
            <p:nvPr/>
          </p:nvSpPr>
          <p:spPr>
            <a:xfrm>
              <a:off x="10148" y="8213"/>
              <a:ext cx="1719" cy="1016"/>
            </a:xfrm>
            <a:prstGeom prst="rect">
              <a:avLst/>
            </a:prstGeom>
            <a:noFill/>
            <a:ln w="9525">
              <a:noFill/>
            </a:ln>
          </p:spPr>
          <p:txBody>
            <a:bodyPr wrap="square">
              <a:spAutoFit/>
            </a:bodyPr>
            <a:p>
              <a:pPr indent="0" algn="ctr"/>
              <a:r>
                <a:rPr lang="zh-CN" sz="1600" b="1">
                  <a:solidFill>
                    <a:schemeClr val="accent1"/>
                  </a:solidFill>
                  <a:latin typeface="微软雅黑" panose="020B0503020204020204" pitchFamily="34" charset="-122"/>
                  <a:ea typeface="微软雅黑" panose="020B0503020204020204" pitchFamily="34" charset="-122"/>
                </a:rPr>
                <a:t>高铁</a:t>
              </a:r>
              <a:endParaRPr lang="zh-CN" sz="1600" b="1">
                <a:solidFill>
                  <a:schemeClr val="accent1"/>
                </a:solidFill>
                <a:latin typeface="微软雅黑" panose="020B0503020204020204" pitchFamily="34" charset="-122"/>
                <a:ea typeface="微软雅黑" panose="020B0503020204020204" pitchFamily="34" charset="-122"/>
              </a:endParaRPr>
            </a:p>
            <a:p>
              <a:pPr indent="0" algn="ctr"/>
              <a:r>
                <a:rPr lang="zh-CN" sz="1600" b="1">
                  <a:solidFill>
                    <a:schemeClr val="accent1"/>
                  </a:solidFill>
                  <a:latin typeface="微软雅黑" panose="020B0503020204020204" pitchFamily="34" charset="-122"/>
                  <a:ea typeface="微软雅黑" panose="020B0503020204020204" pitchFamily="34" charset="-122"/>
                </a:rPr>
                <a:t>新区</a:t>
              </a: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107" name="Freeform 127"/>
            <p:cNvSpPr>
              <a:spLocks noEditPoints="1"/>
            </p:cNvSpPr>
            <p:nvPr/>
          </p:nvSpPr>
          <p:spPr bwMode="auto">
            <a:xfrm>
              <a:off x="10007" y="7552"/>
              <a:ext cx="3320" cy="2338"/>
            </a:xfrm>
            <a:custGeom>
              <a:avLst/>
              <a:gdLst>
                <a:gd name="T0" fmla="*/ 814 w 1628"/>
                <a:gd name="T1" fmla="*/ 1146 h 1146"/>
                <a:gd name="T2" fmla="*/ 241 w 1628"/>
                <a:gd name="T3" fmla="*/ 980 h 1146"/>
                <a:gd name="T4" fmla="*/ 0 w 1628"/>
                <a:gd name="T5" fmla="*/ 573 h 1146"/>
                <a:gd name="T6" fmla="*/ 241 w 1628"/>
                <a:gd name="T7" fmla="*/ 166 h 1146"/>
                <a:gd name="T8" fmla="*/ 814 w 1628"/>
                <a:gd name="T9" fmla="*/ 0 h 1146"/>
                <a:gd name="T10" fmla="*/ 1387 w 1628"/>
                <a:gd name="T11" fmla="*/ 166 h 1146"/>
                <a:gd name="T12" fmla="*/ 1628 w 1628"/>
                <a:gd name="T13" fmla="*/ 573 h 1146"/>
                <a:gd name="T14" fmla="*/ 1387 w 1628"/>
                <a:gd name="T15" fmla="*/ 980 h 1146"/>
                <a:gd name="T16" fmla="*/ 814 w 1628"/>
                <a:gd name="T17" fmla="*/ 1146 h 1146"/>
                <a:gd name="T18" fmla="*/ 814 w 1628"/>
                <a:gd name="T19" fmla="*/ 40 h 1146"/>
                <a:gd name="T20" fmla="*/ 40 w 1628"/>
                <a:gd name="T21" fmla="*/ 573 h 1146"/>
                <a:gd name="T22" fmla="*/ 814 w 1628"/>
                <a:gd name="T23" fmla="*/ 1106 h 1146"/>
                <a:gd name="T24" fmla="*/ 1588 w 1628"/>
                <a:gd name="T25" fmla="*/ 573 h 1146"/>
                <a:gd name="T26" fmla="*/ 814 w 1628"/>
                <a:gd name="T27" fmla="*/ 4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8" h="1146">
                  <a:moveTo>
                    <a:pt x="814" y="1146"/>
                  </a:moveTo>
                  <a:cubicBezTo>
                    <a:pt x="598" y="1146"/>
                    <a:pt x="394" y="1087"/>
                    <a:pt x="241" y="980"/>
                  </a:cubicBezTo>
                  <a:cubicBezTo>
                    <a:pt x="86" y="872"/>
                    <a:pt x="0" y="727"/>
                    <a:pt x="0" y="573"/>
                  </a:cubicBezTo>
                  <a:cubicBezTo>
                    <a:pt x="0" y="419"/>
                    <a:pt x="86" y="274"/>
                    <a:pt x="241" y="166"/>
                  </a:cubicBezTo>
                  <a:cubicBezTo>
                    <a:pt x="394" y="59"/>
                    <a:pt x="598" y="0"/>
                    <a:pt x="814" y="0"/>
                  </a:cubicBezTo>
                  <a:cubicBezTo>
                    <a:pt x="1030" y="0"/>
                    <a:pt x="1233" y="59"/>
                    <a:pt x="1387" y="166"/>
                  </a:cubicBezTo>
                  <a:cubicBezTo>
                    <a:pt x="1542" y="274"/>
                    <a:pt x="1628" y="419"/>
                    <a:pt x="1628" y="573"/>
                  </a:cubicBezTo>
                  <a:cubicBezTo>
                    <a:pt x="1628" y="727"/>
                    <a:pt x="1542" y="872"/>
                    <a:pt x="1387" y="980"/>
                  </a:cubicBezTo>
                  <a:cubicBezTo>
                    <a:pt x="1233" y="1087"/>
                    <a:pt x="1030" y="1146"/>
                    <a:pt x="814" y="1146"/>
                  </a:cubicBezTo>
                  <a:close/>
                  <a:moveTo>
                    <a:pt x="814" y="40"/>
                  </a:moveTo>
                  <a:cubicBezTo>
                    <a:pt x="387" y="40"/>
                    <a:pt x="40" y="279"/>
                    <a:pt x="40" y="573"/>
                  </a:cubicBezTo>
                  <a:cubicBezTo>
                    <a:pt x="40" y="867"/>
                    <a:pt x="387" y="1106"/>
                    <a:pt x="814" y="1106"/>
                  </a:cubicBezTo>
                  <a:cubicBezTo>
                    <a:pt x="1241" y="1106"/>
                    <a:pt x="1588" y="867"/>
                    <a:pt x="1588" y="573"/>
                  </a:cubicBezTo>
                  <a:cubicBezTo>
                    <a:pt x="1588" y="279"/>
                    <a:pt x="1241" y="40"/>
                    <a:pt x="814" y="40"/>
                  </a:cubicBezTo>
                  <a:close/>
                </a:path>
              </a:pathLst>
            </a:custGeom>
            <a:solidFill>
              <a:srgbClr val="314672">
                <a:alpha val="30000"/>
              </a:srgbClr>
            </a:solidFill>
            <a:ln>
              <a:noFill/>
            </a:ln>
          </p:spPr>
          <p:txBody>
            <a:bodyPr vert="horz" wrap="square" lIns="91440" tIns="45720" rIns="91440" bIns="45720" numCol="1" anchor="t" anchorCtr="0" compatLnSpc="1"/>
            <a:p>
              <a:endParaRPr lang="en-US" sz="1600"/>
            </a:p>
          </p:txBody>
        </p:sp>
        <p:sp>
          <p:nvSpPr>
            <p:cNvPr id="108" name="Freeform 126"/>
            <p:cNvSpPr>
              <a:spLocks noEditPoints="1"/>
            </p:cNvSpPr>
            <p:nvPr/>
          </p:nvSpPr>
          <p:spPr bwMode="auto">
            <a:xfrm>
              <a:off x="10007" y="7954"/>
              <a:ext cx="2000" cy="1534"/>
            </a:xfrm>
            <a:custGeom>
              <a:avLst/>
              <a:gdLst>
                <a:gd name="T0" fmla="*/ 615 w 1230"/>
                <a:gd name="T1" fmla="*/ 870 h 870"/>
                <a:gd name="T2" fmla="*/ 182 w 1230"/>
                <a:gd name="T3" fmla="*/ 745 h 870"/>
                <a:gd name="T4" fmla="*/ 0 w 1230"/>
                <a:gd name="T5" fmla="*/ 435 h 870"/>
                <a:gd name="T6" fmla="*/ 182 w 1230"/>
                <a:gd name="T7" fmla="*/ 125 h 870"/>
                <a:gd name="T8" fmla="*/ 615 w 1230"/>
                <a:gd name="T9" fmla="*/ 0 h 870"/>
                <a:gd name="T10" fmla="*/ 1047 w 1230"/>
                <a:gd name="T11" fmla="*/ 125 h 870"/>
                <a:gd name="T12" fmla="*/ 1230 w 1230"/>
                <a:gd name="T13" fmla="*/ 435 h 870"/>
                <a:gd name="T14" fmla="*/ 1047 w 1230"/>
                <a:gd name="T15" fmla="*/ 745 h 870"/>
                <a:gd name="T16" fmla="*/ 615 w 1230"/>
                <a:gd name="T17" fmla="*/ 870 h 870"/>
                <a:gd name="T18" fmla="*/ 615 w 1230"/>
                <a:gd name="T19" fmla="*/ 40 h 870"/>
                <a:gd name="T20" fmla="*/ 40 w 1230"/>
                <a:gd name="T21" fmla="*/ 435 h 870"/>
                <a:gd name="T22" fmla="*/ 615 w 1230"/>
                <a:gd name="T23" fmla="*/ 830 h 870"/>
                <a:gd name="T24" fmla="*/ 1190 w 1230"/>
                <a:gd name="T25" fmla="*/ 435 h 870"/>
                <a:gd name="T26" fmla="*/ 615 w 1230"/>
                <a:gd name="T27" fmla="*/ 4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0" h="870">
                  <a:moveTo>
                    <a:pt x="615" y="870"/>
                  </a:moveTo>
                  <a:cubicBezTo>
                    <a:pt x="452" y="870"/>
                    <a:pt x="298" y="825"/>
                    <a:pt x="182" y="745"/>
                  </a:cubicBezTo>
                  <a:cubicBezTo>
                    <a:pt x="64" y="662"/>
                    <a:pt x="0" y="552"/>
                    <a:pt x="0" y="435"/>
                  </a:cubicBezTo>
                  <a:cubicBezTo>
                    <a:pt x="0" y="317"/>
                    <a:pt x="64" y="208"/>
                    <a:pt x="182" y="125"/>
                  </a:cubicBezTo>
                  <a:cubicBezTo>
                    <a:pt x="298" y="45"/>
                    <a:pt x="452" y="0"/>
                    <a:pt x="615" y="0"/>
                  </a:cubicBezTo>
                  <a:cubicBezTo>
                    <a:pt x="778" y="0"/>
                    <a:pt x="932" y="45"/>
                    <a:pt x="1047" y="125"/>
                  </a:cubicBezTo>
                  <a:cubicBezTo>
                    <a:pt x="1165" y="208"/>
                    <a:pt x="1230" y="317"/>
                    <a:pt x="1230" y="435"/>
                  </a:cubicBezTo>
                  <a:cubicBezTo>
                    <a:pt x="1230" y="552"/>
                    <a:pt x="1165" y="662"/>
                    <a:pt x="1047" y="745"/>
                  </a:cubicBezTo>
                  <a:cubicBezTo>
                    <a:pt x="932" y="825"/>
                    <a:pt x="778" y="870"/>
                    <a:pt x="615" y="870"/>
                  </a:cubicBezTo>
                  <a:close/>
                  <a:moveTo>
                    <a:pt x="615" y="40"/>
                  </a:moveTo>
                  <a:cubicBezTo>
                    <a:pt x="298" y="40"/>
                    <a:pt x="40" y="217"/>
                    <a:pt x="40" y="435"/>
                  </a:cubicBezTo>
                  <a:cubicBezTo>
                    <a:pt x="40" y="653"/>
                    <a:pt x="298" y="830"/>
                    <a:pt x="615" y="830"/>
                  </a:cubicBezTo>
                  <a:cubicBezTo>
                    <a:pt x="932" y="830"/>
                    <a:pt x="1190" y="653"/>
                    <a:pt x="1190" y="435"/>
                  </a:cubicBezTo>
                  <a:cubicBezTo>
                    <a:pt x="1190" y="217"/>
                    <a:pt x="932" y="40"/>
                    <a:pt x="615" y="40"/>
                  </a:cubicBezTo>
                  <a:close/>
                </a:path>
              </a:pathLst>
            </a:custGeom>
            <a:solidFill>
              <a:srgbClr val="314672">
                <a:alpha val="10000"/>
              </a:srgbClr>
            </a:solidFill>
            <a:ln>
              <a:noFill/>
            </a:ln>
          </p:spPr>
          <p:txBody>
            <a:bodyPr vert="horz" wrap="square" lIns="91440" tIns="45720" rIns="91440" bIns="45720" numCol="1" anchor="t" anchorCtr="0" compatLnSpc="1"/>
            <a:p>
              <a:endParaRPr lang="en-US" sz="1600"/>
            </a:p>
          </p:txBody>
        </p:sp>
        <p:sp>
          <p:nvSpPr>
            <p:cNvPr id="110" name="文本框 109"/>
            <p:cNvSpPr txBox="1"/>
            <p:nvPr/>
          </p:nvSpPr>
          <p:spPr>
            <a:xfrm>
              <a:off x="12238" y="7940"/>
              <a:ext cx="759" cy="1445"/>
            </a:xfrm>
            <a:prstGeom prst="rect">
              <a:avLst/>
            </a:prstGeom>
            <a:noFill/>
            <a:ln w="9525">
              <a:noFill/>
            </a:ln>
          </p:spPr>
          <p:txBody>
            <a:bodyPr wrap="square">
              <a:spAutoFit/>
            </a:bodyPr>
            <a:p>
              <a:pPr indent="0" algn="ctr"/>
              <a:r>
                <a:rPr lang="zh-CN" sz="1600" b="1">
                  <a:solidFill>
                    <a:schemeClr val="accent1"/>
                  </a:solidFill>
                  <a:latin typeface="微软雅黑" panose="020B0503020204020204" pitchFamily="34" charset="-122"/>
                  <a:ea typeface="微软雅黑" panose="020B0503020204020204" pitchFamily="34" charset="-122"/>
                </a:rPr>
                <a:t>开发区</a:t>
              </a:r>
              <a:endParaRPr lang="zh-CN" sz="1600" b="1">
                <a:solidFill>
                  <a:schemeClr val="accent1"/>
                </a:solidFill>
                <a:latin typeface="微软雅黑" panose="020B0503020204020204" pitchFamily="34" charset="-122"/>
                <a:ea typeface="微软雅黑" panose="020B0503020204020204" pitchFamily="34" charset="-122"/>
              </a:endParaRPr>
            </a:p>
          </p:txBody>
        </p:sp>
        <p:sp>
          <p:nvSpPr>
            <p:cNvPr id="112" name="虚尾箭头 111"/>
            <p:cNvSpPr/>
            <p:nvPr/>
          </p:nvSpPr>
          <p:spPr>
            <a:xfrm>
              <a:off x="11728" y="8482"/>
              <a:ext cx="510" cy="405"/>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113" name="文本框 112"/>
            <p:cNvSpPr txBox="1"/>
            <p:nvPr/>
          </p:nvSpPr>
          <p:spPr>
            <a:xfrm>
              <a:off x="13574" y="8279"/>
              <a:ext cx="1719" cy="1016"/>
            </a:xfrm>
            <a:prstGeom prst="rect">
              <a:avLst/>
            </a:prstGeom>
            <a:noFill/>
            <a:ln w="9525">
              <a:noFill/>
            </a:ln>
          </p:spPr>
          <p:txBody>
            <a:bodyPr wrap="square">
              <a:spAutoFit/>
            </a:bodyPr>
            <a:p>
              <a:pPr indent="0" algn="ctr"/>
              <a:r>
                <a:rPr lang="zh-CN" sz="1600" b="1">
                  <a:solidFill>
                    <a:schemeClr val="accent1"/>
                  </a:solidFill>
                  <a:latin typeface="微软雅黑" panose="020B0503020204020204" pitchFamily="34" charset="-122"/>
                  <a:ea typeface="微软雅黑" panose="020B0503020204020204" pitchFamily="34" charset="-122"/>
                </a:rPr>
                <a:t>鲁南化工园区</a:t>
              </a:r>
              <a:endParaRPr lang="zh-CN" sz="1600" b="1">
                <a:solidFill>
                  <a:schemeClr val="accent1"/>
                </a:solidFill>
                <a:latin typeface="微软雅黑" panose="020B0503020204020204" pitchFamily="34" charset="-122"/>
                <a:ea typeface="微软雅黑" panose="020B0503020204020204" pitchFamily="34" charset="-122"/>
              </a:endParaRPr>
            </a:p>
          </p:txBody>
        </p:sp>
        <p:sp>
          <p:nvSpPr>
            <p:cNvPr id="114" name="Freeform 127"/>
            <p:cNvSpPr>
              <a:spLocks noEditPoints="1"/>
            </p:cNvSpPr>
            <p:nvPr/>
          </p:nvSpPr>
          <p:spPr bwMode="auto">
            <a:xfrm>
              <a:off x="13433" y="7618"/>
              <a:ext cx="3320" cy="2338"/>
            </a:xfrm>
            <a:custGeom>
              <a:avLst/>
              <a:gdLst>
                <a:gd name="T0" fmla="*/ 814 w 1628"/>
                <a:gd name="T1" fmla="*/ 1146 h 1146"/>
                <a:gd name="T2" fmla="*/ 241 w 1628"/>
                <a:gd name="T3" fmla="*/ 980 h 1146"/>
                <a:gd name="T4" fmla="*/ 0 w 1628"/>
                <a:gd name="T5" fmla="*/ 573 h 1146"/>
                <a:gd name="T6" fmla="*/ 241 w 1628"/>
                <a:gd name="T7" fmla="*/ 166 h 1146"/>
                <a:gd name="T8" fmla="*/ 814 w 1628"/>
                <a:gd name="T9" fmla="*/ 0 h 1146"/>
                <a:gd name="T10" fmla="*/ 1387 w 1628"/>
                <a:gd name="T11" fmla="*/ 166 h 1146"/>
                <a:gd name="T12" fmla="*/ 1628 w 1628"/>
                <a:gd name="T13" fmla="*/ 573 h 1146"/>
                <a:gd name="T14" fmla="*/ 1387 w 1628"/>
                <a:gd name="T15" fmla="*/ 980 h 1146"/>
                <a:gd name="T16" fmla="*/ 814 w 1628"/>
                <a:gd name="T17" fmla="*/ 1146 h 1146"/>
                <a:gd name="T18" fmla="*/ 814 w 1628"/>
                <a:gd name="T19" fmla="*/ 40 h 1146"/>
                <a:gd name="T20" fmla="*/ 40 w 1628"/>
                <a:gd name="T21" fmla="*/ 573 h 1146"/>
                <a:gd name="T22" fmla="*/ 814 w 1628"/>
                <a:gd name="T23" fmla="*/ 1106 h 1146"/>
                <a:gd name="T24" fmla="*/ 1588 w 1628"/>
                <a:gd name="T25" fmla="*/ 573 h 1146"/>
                <a:gd name="T26" fmla="*/ 814 w 1628"/>
                <a:gd name="T27" fmla="*/ 4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8" h="1146">
                  <a:moveTo>
                    <a:pt x="814" y="1146"/>
                  </a:moveTo>
                  <a:cubicBezTo>
                    <a:pt x="598" y="1146"/>
                    <a:pt x="394" y="1087"/>
                    <a:pt x="241" y="980"/>
                  </a:cubicBezTo>
                  <a:cubicBezTo>
                    <a:pt x="86" y="872"/>
                    <a:pt x="0" y="727"/>
                    <a:pt x="0" y="573"/>
                  </a:cubicBezTo>
                  <a:cubicBezTo>
                    <a:pt x="0" y="419"/>
                    <a:pt x="86" y="274"/>
                    <a:pt x="241" y="166"/>
                  </a:cubicBezTo>
                  <a:cubicBezTo>
                    <a:pt x="394" y="59"/>
                    <a:pt x="598" y="0"/>
                    <a:pt x="814" y="0"/>
                  </a:cubicBezTo>
                  <a:cubicBezTo>
                    <a:pt x="1030" y="0"/>
                    <a:pt x="1233" y="59"/>
                    <a:pt x="1387" y="166"/>
                  </a:cubicBezTo>
                  <a:cubicBezTo>
                    <a:pt x="1542" y="274"/>
                    <a:pt x="1628" y="419"/>
                    <a:pt x="1628" y="573"/>
                  </a:cubicBezTo>
                  <a:cubicBezTo>
                    <a:pt x="1628" y="727"/>
                    <a:pt x="1542" y="872"/>
                    <a:pt x="1387" y="980"/>
                  </a:cubicBezTo>
                  <a:cubicBezTo>
                    <a:pt x="1233" y="1087"/>
                    <a:pt x="1030" y="1146"/>
                    <a:pt x="814" y="1146"/>
                  </a:cubicBezTo>
                  <a:close/>
                  <a:moveTo>
                    <a:pt x="814" y="40"/>
                  </a:moveTo>
                  <a:cubicBezTo>
                    <a:pt x="387" y="40"/>
                    <a:pt x="40" y="279"/>
                    <a:pt x="40" y="573"/>
                  </a:cubicBezTo>
                  <a:cubicBezTo>
                    <a:pt x="40" y="867"/>
                    <a:pt x="387" y="1106"/>
                    <a:pt x="814" y="1106"/>
                  </a:cubicBezTo>
                  <a:cubicBezTo>
                    <a:pt x="1241" y="1106"/>
                    <a:pt x="1588" y="867"/>
                    <a:pt x="1588" y="573"/>
                  </a:cubicBezTo>
                  <a:cubicBezTo>
                    <a:pt x="1588" y="279"/>
                    <a:pt x="1241" y="40"/>
                    <a:pt x="814" y="40"/>
                  </a:cubicBezTo>
                  <a:close/>
                </a:path>
              </a:pathLst>
            </a:custGeom>
            <a:solidFill>
              <a:srgbClr val="314672">
                <a:alpha val="30000"/>
              </a:srgbClr>
            </a:solidFill>
            <a:ln>
              <a:noFill/>
            </a:ln>
          </p:spPr>
          <p:txBody>
            <a:bodyPr vert="horz" wrap="square" lIns="91440" tIns="45720" rIns="91440" bIns="45720" numCol="1" anchor="t" anchorCtr="0" compatLnSpc="1"/>
            <a:p>
              <a:endParaRPr lang="en-US" sz="1600"/>
            </a:p>
          </p:txBody>
        </p:sp>
        <p:sp>
          <p:nvSpPr>
            <p:cNvPr id="115" name="Freeform 126"/>
            <p:cNvSpPr>
              <a:spLocks noEditPoints="1"/>
            </p:cNvSpPr>
            <p:nvPr/>
          </p:nvSpPr>
          <p:spPr bwMode="auto">
            <a:xfrm>
              <a:off x="13433" y="8020"/>
              <a:ext cx="2000" cy="1534"/>
            </a:xfrm>
            <a:custGeom>
              <a:avLst/>
              <a:gdLst>
                <a:gd name="T0" fmla="*/ 615 w 1230"/>
                <a:gd name="T1" fmla="*/ 870 h 870"/>
                <a:gd name="T2" fmla="*/ 182 w 1230"/>
                <a:gd name="T3" fmla="*/ 745 h 870"/>
                <a:gd name="T4" fmla="*/ 0 w 1230"/>
                <a:gd name="T5" fmla="*/ 435 h 870"/>
                <a:gd name="T6" fmla="*/ 182 w 1230"/>
                <a:gd name="T7" fmla="*/ 125 h 870"/>
                <a:gd name="T8" fmla="*/ 615 w 1230"/>
                <a:gd name="T9" fmla="*/ 0 h 870"/>
                <a:gd name="T10" fmla="*/ 1047 w 1230"/>
                <a:gd name="T11" fmla="*/ 125 h 870"/>
                <a:gd name="T12" fmla="*/ 1230 w 1230"/>
                <a:gd name="T13" fmla="*/ 435 h 870"/>
                <a:gd name="T14" fmla="*/ 1047 w 1230"/>
                <a:gd name="T15" fmla="*/ 745 h 870"/>
                <a:gd name="T16" fmla="*/ 615 w 1230"/>
                <a:gd name="T17" fmla="*/ 870 h 870"/>
                <a:gd name="T18" fmla="*/ 615 w 1230"/>
                <a:gd name="T19" fmla="*/ 40 h 870"/>
                <a:gd name="T20" fmla="*/ 40 w 1230"/>
                <a:gd name="T21" fmla="*/ 435 h 870"/>
                <a:gd name="T22" fmla="*/ 615 w 1230"/>
                <a:gd name="T23" fmla="*/ 830 h 870"/>
                <a:gd name="T24" fmla="*/ 1190 w 1230"/>
                <a:gd name="T25" fmla="*/ 435 h 870"/>
                <a:gd name="T26" fmla="*/ 615 w 1230"/>
                <a:gd name="T27" fmla="*/ 4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0" h="870">
                  <a:moveTo>
                    <a:pt x="615" y="870"/>
                  </a:moveTo>
                  <a:cubicBezTo>
                    <a:pt x="452" y="870"/>
                    <a:pt x="298" y="825"/>
                    <a:pt x="182" y="745"/>
                  </a:cubicBezTo>
                  <a:cubicBezTo>
                    <a:pt x="64" y="662"/>
                    <a:pt x="0" y="552"/>
                    <a:pt x="0" y="435"/>
                  </a:cubicBezTo>
                  <a:cubicBezTo>
                    <a:pt x="0" y="317"/>
                    <a:pt x="64" y="208"/>
                    <a:pt x="182" y="125"/>
                  </a:cubicBezTo>
                  <a:cubicBezTo>
                    <a:pt x="298" y="45"/>
                    <a:pt x="452" y="0"/>
                    <a:pt x="615" y="0"/>
                  </a:cubicBezTo>
                  <a:cubicBezTo>
                    <a:pt x="778" y="0"/>
                    <a:pt x="932" y="45"/>
                    <a:pt x="1047" y="125"/>
                  </a:cubicBezTo>
                  <a:cubicBezTo>
                    <a:pt x="1165" y="208"/>
                    <a:pt x="1230" y="317"/>
                    <a:pt x="1230" y="435"/>
                  </a:cubicBezTo>
                  <a:cubicBezTo>
                    <a:pt x="1230" y="552"/>
                    <a:pt x="1165" y="662"/>
                    <a:pt x="1047" y="745"/>
                  </a:cubicBezTo>
                  <a:cubicBezTo>
                    <a:pt x="932" y="825"/>
                    <a:pt x="778" y="870"/>
                    <a:pt x="615" y="870"/>
                  </a:cubicBezTo>
                  <a:close/>
                  <a:moveTo>
                    <a:pt x="615" y="40"/>
                  </a:moveTo>
                  <a:cubicBezTo>
                    <a:pt x="298" y="40"/>
                    <a:pt x="40" y="217"/>
                    <a:pt x="40" y="435"/>
                  </a:cubicBezTo>
                  <a:cubicBezTo>
                    <a:pt x="40" y="653"/>
                    <a:pt x="298" y="830"/>
                    <a:pt x="615" y="830"/>
                  </a:cubicBezTo>
                  <a:cubicBezTo>
                    <a:pt x="932" y="830"/>
                    <a:pt x="1190" y="653"/>
                    <a:pt x="1190" y="435"/>
                  </a:cubicBezTo>
                  <a:cubicBezTo>
                    <a:pt x="1190" y="217"/>
                    <a:pt x="932" y="40"/>
                    <a:pt x="615" y="40"/>
                  </a:cubicBezTo>
                  <a:close/>
                </a:path>
              </a:pathLst>
            </a:custGeom>
            <a:solidFill>
              <a:srgbClr val="314672">
                <a:alpha val="10000"/>
              </a:srgbClr>
            </a:solidFill>
            <a:ln>
              <a:noFill/>
            </a:ln>
          </p:spPr>
          <p:txBody>
            <a:bodyPr vert="horz" wrap="square" lIns="91440" tIns="45720" rIns="91440" bIns="45720" numCol="1" anchor="t" anchorCtr="0" compatLnSpc="1"/>
            <a:p>
              <a:endParaRPr lang="en-US" sz="1600"/>
            </a:p>
          </p:txBody>
        </p:sp>
        <p:sp>
          <p:nvSpPr>
            <p:cNvPr id="116" name="文本框 115"/>
            <p:cNvSpPr txBox="1"/>
            <p:nvPr/>
          </p:nvSpPr>
          <p:spPr>
            <a:xfrm>
              <a:off x="15664" y="8006"/>
              <a:ext cx="759" cy="1445"/>
            </a:xfrm>
            <a:prstGeom prst="rect">
              <a:avLst/>
            </a:prstGeom>
            <a:noFill/>
            <a:ln w="9525">
              <a:noFill/>
            </a:ln>
          </p:spPr>
          <p:txBody>
            <a:bodyPr wrap="square">
              <a:spAutoFit/>
            </a:bodyPr>
            <a:p>
              <a:pPr indent="0" algn="ctr"/>
              <a:r>
                <a:rPr lang="zh-CN" sz="1600" b="1">
                  <a:solidFill>
                    <a:schemeClr val="accent1"/>
                  </a:solidFill>
                  <a:latin typeface="微软雅黑" panose="020B0503020204020204" pitchFamily="34" charset="-122"/>
                  <a:ea typeface="微软雅黑" panose="020B0503020204020204" pitchFamily="34" charset="-122"/>
                </a:rPr>
                <a:t>开发区</a:t>
              </a:r>
              <a:endParaRPr lang="zh-CN" sz="1600" b="1">
                <a:solidFill>
                  <a:schemeClr val="accent1"/>
                </a:solidFill>
                <a:latin typeface="微软雅黑" panose="020B0503020204020204" pitchFamily="34" charset="-122"/>
                <a:ea typeface="微软雅黑" panose="020B0503020204020204" pitchFamily="34" charset="-122"/>
              </a:endParaRPr>
            </a:p>
          </p:txBody>
        </p:sp>
        <p:sp>
          <p:nvSpPr>
            <p:cNvPr id="117" name="虚尾箭头 116"/>
            <p:cNvSpPr/>
            <p:nvPr/>
          </p:nvSpPr>
          <p:spPr>
            <a:xfrm>
              <a:off x="15154" y="8548"/>
              <a:ext cx="510" cy="405"/>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grpSp>
      <p:pic>
        <p:nvPicPr>
          <p:cNvPr id="118" name="图片 117" descr="图片1"/>
          <p:cNvPicPr>
            <a:picLocks noChangeAspect="1"/>
          </p:cNvPicPr>
          <p:nvPr/>
        </p:nvPicPr>
        <p:blipFill>
          <a:blip r:embed="rId3"/>
          <a:stretch>
            <a:fillRect/>
          </a:stretch>
        </p:blipFill>
        <p:spPr>
          <a:xfrm>
            <a:off x="10370820" y="4882515"/>
            <a:ext cx="1541145" cy="1468755"/>
          </a:xfrm>
          <a:prstGeom prst="rect">
            <a:avLst/>
          </a:prstGeom>
        </p:spPr>
      </p:pic>
      <p:sp>
        <p:nvSpPr>
          <p:cNvPr id="123" name="Isosceles Triangle 7"/>
          <p:cNvSpPr/>
          <p:nvPr/>
        </p:nvSpPr>
        <p:spPr>
          <a:xfrm rot="5400000">
            <a:off x="9751060" y="5431473"/>
            <a:ext cx="1243965" cy="400050"/>
          </a:xfrm>
          <a:prstGeom prst="triangle">
            <a:avLst>
              <a:gd name="adj" fmla="val 50014"/>
            </a:avLst>
          </a:prstGeom>
          <a:gradFill>
            <a:gsLst>
              <a:gs pos="0">
                <a:schemeClr val="tx1">
                  <a:lumMod val="50000"/>
                  <a:lumOff val="50000"/>
                </a:schemeClr>
              </a:gs>
              <a:gs pos="74000">
                <a:schemeClr val="tx1">
                  <a:lumMod val="25000"/>
                  <a:lumOff val="75000"/>
                  <a:alpha val="40000"/>
                </a:schemeClr>
              </a:gs>
              <a:gs pos="83000">
                <a:schemeClr val="tx1">
                  <a:lumMod val="25000"/>
                  <a:lumOff val="75000"/>
                  <a:alpha val="30000"/>
                </a:schemeClr>
              </a:gs>
              <a:gs pos="100000">
                <a:schemeClr val="tx1">
                  <a:lumMod val="25000"/>
                  <a:lumOff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49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4"/>
          <a:stretch>
            <a:fillRect/>
          </a:stretch>
        </p:blipFill>
        <p:spPr>
          <a:xfrm>
            <a:off x="3600450" y="332105"/>
            <a:ext cx="4991100" cy="6183630"/>
          </a:xfrm>
          <a:prstGeom prst="rect">
            <a:avLst/>
          </a:prstGeom>
          <a:ln>
            <a:solidFill>
              <a:schemeClr val="tx1">
                <a:lumMod val="50000"/>
                <a:lumOff val="50000"/>
              </a:schemeClr>
            </a:solid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wipe(left)">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6" name="Group 5"/>
          <p:cNvGrpSpPr/>
          <p:nvPr/>
        </p:nvGrpSpPr>
        <p:grpSpPr>
          <a:xfrm>
            <a:off x="1570990" y="1718945"/>
            <a:ext cx="9050020" cy="4063378"/>
            <a:chOff x="2135189" y="1783340"/>
            <a:chExt cx="7921624" cy="3557010"/>
          </a:xfrm>
        </p:grpSpPr>
        <p:grpSp>
          <p:nvGrpSpPr>
            <p:cNvPr id="32" name="Group 31"/>
            <p:cNvGrpSpPr/>
            <p:nvPr/>
          </p:nvGrpSpPr>
          <p:grpSpPr>
            <a:xfrm>
              <a:off x="4222751" y="2095500"/>
              <a:ext cx="3746500" cy="3244850"/>
              <a:chOff x="2698751" y="2095500"/>
              <a:chExt cx="3746500" cy="3244850"/>
            </a:xfrm>
          </p:grpSpPr>
          <p:sp>
            <p:nvSpPr>
              <p:cNvPr id="33" name="Freeform 900"/>
              <p:cNvSpPr/>
              <p:nvPr/>
            </p:nvSpPr>
            <p:spPr bwMode="auto">
              <a:xfrm>
                <a:off x="3556001" y="2838450"/>
                <a:ext cx="2032000" cy="1758950"/>
              </a:xfrm>
              <a:custGeom>
                <a:avLst/>
                <a:gdLst>
                  <a:gd name="T0" fmla="*/ 320 w 1280"/>
                  <a:gd name="T1" fmla="*/ 1108 h 1108"/>
                  <a:gd name="T2" fmla="*/ 0 w 1280"/>
                  <a:gd name="T3" fmla="*/ 554 h 1108"/>
                  <a:gd name="T4" fmla="*/ 320 w 1280"/>
                  <a:gd name="T5" fmla="*/ 0 h 1108"/>
                  <a:gd name="T6" fmla="*/ 960 w 1280"/>
                  <a:gd name="T7" fmla="*/ 0 h 1108"/>
                  <a:gd name="T8" fmla="*/ 1280 w 1280"/>
                  <a:gd name="T9" fmla="*/ 554 h 1108"/>
                  <a:gd name="T10" fmla="*/ 960 w 1280"/>
                  <a:gd name="T11" fmla="*/ 1108 h 1108"/>
                  <a:gd name="T12" fmla="*/ 320 w 1280"/>
                  <a:gd name="T13" fmla="*/ 1108 h 1108"/>
                </a:gdLst>
                <a:ahLst/>
                <a:cxnLst>
                  <a:cxn ang="0">
                    <a:pos x="T0" y="T1"/>
                  </a:cxn>
                  <a:cxn ang="0">
                    <a:pos x="T2" y="T3"/>
                  </a:cxn>
                  <a:cxn ang="0">
                    <a:pos x="T4" y="T5"/>
                  </a:cxn>
                  <a:cxn ang="0">
                    <a:pos x="T6" y="T7"/>
                  </a:cxn>
                  <a:cxn ang="0">
                    <a:pos x="T8" y="T9"/>
                  </a:cxn>
                  <a:cxn ang="0">
                    <a:pos x="T10" y="T11"/>
                  </a:cxn>
                  <a:cxn ang="0">
                    <a:pos x="T12" y="T13"/>
                  </a:cxn>
                </a:cxnLst>
                <a:rect l="0" t="0" r="r" b="b"/>
                <a:pathLst>
                  <a:path w="1280" h="1108">
                    <a:moveTo>
                      <a:pt x="320" y="1108"/>
                    </a:moveTo>
                    <a:lnTo>
                      <a:pt x="0" y="554"/>
                    </a:lnTo>
                    <a:lnTo>
                      <a:pt x="320" y="0"/>
                    </a:lnTo>
                    <a:lnTo>
                      <a:pt x="960" y="0"/>
                    </a:lnTo>
                    <a:lnTo>
                      <a:pt x="1280" y="554"/>
                    </a:lnTo>
                    <a:lnTo>
                      <a:pt x="960" y="1108"/>
                    </a:lnTo>
                    <a:lnTo>
                      <a:pt x="320" y="1108"/>
                    </a:lnTo>
                    <a:close/>
                  </a:path>
                </a:pathLst>
              </a:custGeom>
              <a:solidFill>
                <a:srgbClr val="314672">
                  <a:alpha val="10000"/>
                </a:srgb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4" name="Freeform 901"/>
              <p:cNvSpPr/>
              <p:nvPr/>
            </p:nvSpPr>
            <p:spPr bwMode="auto">
              <a:xfrm>
                <a:off x="2698751" y="2095500"/>
                <a:ext cx="2809875" cy="1622425"/>
              </a:xfrm>
              <a:custGeom>
                <a:avLst/>
                <a:gdLst>
                  <a:gd name="T0" fmla="*/ 1770 w 1770"/>
                  <a:gd name="T1" fmla="*/ 0 h 1022"/>
                  <a:gd name="T2" fmla="*/ 1588 w 1770"/>
                  <a:gd name="T3" fmla="*/ 314 h 1022"/>
                  <a:gd name="T4" fmla="*/ 772 w 1770"/>
                  <a:gd name="T5" fmla="*/ 314 h 1022"/>
                  <a:gd name="T6" fmla="*/ 364 w 1770"/>
                  <a:gd name="T7" fmla="*/ 1022 h 1022"/>
                  <a:gd name="T8" fmla="*/ 0 w 1770"/>
                  <a:gd name="T9" fmla="*/ 1022 h 1022"/>
                  <a:gd name="T10" fmla="*/ 590 w 1770"/>
                  <a:gd name="T11" fmla="*/ 0 h 1022"/>
                  <a:gd name="T12" fmla="*/ 1770 w 1770"/>
                  <a:gd name="T13" fmla="*/ 0 h 1022"/>
                </a:gdLst>
                <a:ahLst/>
                <a:cxnLst>
                  <a:cxn ang="0">
                    <a:pos x="T0" y="T1"/>
                  </a:cxn>
                  <a:cxn ang="0">
                    <a:pos x="T2" y="T3"/>
                  </a:cxn>
                  <a:cxn ang="0">
                    <a:pos x="T4" y="T5"/>
                  </a:cxn>
                  <a:cxn ang="0">
                    <a:pos x="T6" y="T7"/>
                  </a:cxn>
                  <a:cxn ang="0">
                    <a:pos x="T8" y="T9"/>
                  </a:cxn>
                  <a:cxn ang="0">
                    <a:pos x="T10" y="T11"/>
                  </a:cxn>
                  <a:cxn ang="0">
                    <a:pos x="T12" y="T13"/>
                  </a:cxn>
                </a:cxnLst>
                <a:rect l="0" t="0" r="r" b="b"/>
                <a:pathLst>
                  <a:path w="1770" h="1022">
                    <a:moveTo>
                      <a:pt x="1770" y="0"/>
                    </a:moveTo>
                    <a:lnTo>
                      <a:pt x="1588" y="314"/>
                    </a:lnTo>
                    <a:lnTo>
                      <a:pt x="772" y="314"/>
                    </a:lnTo>
                    <a:lnTo>
                      <a:pt x="364" y="1022"/>
                    </a:lnTo>
                    <a:lnTo>
                      <a:pt x="0" y="1022"/>
                    </a:lnTo>
                    <a:lnTo>
                      <a:pt x="590" y="0"/>
                    </a:lnTo>
                    <a:lnTo>
                      <a:pt x="1770" y="0"/>
                    </a:ln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5" name="Freeform 902"/>
              <p:cNvSpPr/>
              <p:nvPr/>
            </p:nvSpPr>
            <p:spPr bwMode="auto">
              <a:xfrm>
                <a:off x="5219701" y="2095500"/>
                <a:ext cx="1225550" cy="3244850"/>
              </a:xfrm>
              <a:custGeom>
                <a:avLst/>
                <a:gdLst>
                  <a:gd name="T0" fmla="*/ 772 w 772"/>
                  <a:gd name="T1" fmla="*/ 1022 h 2044"/>
                  <a:gd name="T2" fmla="*/ 182 w 772"/>
                  <a:gd name="T3" fmla="*/ 2044 h 2044"/>
                  <a:gd name="T4" fmla="*/ 0 w 772"/>
                  <a:gd name="T5" fmla="*/ 1728 h 2044"/>
                  <a:gd name="T6" fmla="*/ 0 w 772"/>
                  <a:gd name="T7" fmla="*/ 1728 h 2044"/>
                  <a:gd name="T8" fmla="*/ 408 w 772"/>
                  <a:gd name="T9" fmla="*/ 1022 h 2044"/>
                  <a:gd name="T10" fmla="*/ 0 w 772"/>
                  <a:gd name="T11" fmla="*/ 314 h 2044"/>
                  <a:gd name="T12" fmla="*/ 182 w 772"/>
                  <a:gd name="T13" fmla="*/ 0 h 2044"/>
                  <a:gd name="T14" fmla="*/ 772 w 772"/>
                  <a:gd name="T15" fmla="*/ 1022 h 20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2" h="2044">
                    <a:moveTo>
                      <a:pt x="772" y="1022"/>
                    </a:moveTo>
                    <a:lnTo>
                      <a:pt x="182" y="2044"/>
                    </a:lnTo>
                    <a:lnTo>
                      <a:pt x="0" y="1728"/>
                    </a:lnTo>
                    <a:lnTo>
                      <a:pt x="0" y="1728"/>
                    </a:lnTo>
                    <a:lnTo>
                      <a:pt x="408" y="1022"/>
                    </a:lnTo>
                    <a:lnTo>
                      <a:pt x="0" y="314"/>
                    </a:lnTo>
                    <a:lnTo>
                      <a:pt x="182" y="0"/>
                    </a:lnTo>
                    <a:lnTo>
                      <a:pt x="772" y="1022"/>
                    </a:lnTo>
                    <a:close/>
                  </a:path>
                </a:pathLst>
              </a:custGeom>
              <a:solidFill>
                <a:srgbClr val="B5B5B5"/>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 name="Freeform 903"/>
              <p:cNvSpPr/>
              <p:nvPr/>
            </p:nvSpPr>
            <p:spPr bwMode="auto">
              <a:xfrm>
                <a:off x="2698751" y="3717925"/>
                <a:ext cx="2809875" cy="1622425"/>
              </a:xfrm>
              <a:custGeom>
                <a:avLst/>
                <a:gdLst>
                  <a:gd name="T0" fmla="*/ 1770 w 1770"/>
                  <a:gd name="T1" fmla="*/ 1022 h 1022"/>
                  <a:gd name="T2" fmla="*/ 590 w 1770"/>
                  <a:gd name="T3" fmla="*/ 1022 h 1022"/>
                  <a:gd name="T4" fmla="*/ 0 w 1770"/>
                  <a:gd name="T5" fmla="*/ 0 h 1022"/>
                  <a:gd name="T6" fmla="*/ 364 w 1770"/>
                  <a:gd name="T7" fmla="*/ 0 h 1022"/>
                  <a:gd name="T8" fmla="*/ 772 w 1770"/>
                  <a:gd name="T9" fmla="*/ 706 h 1022"/>
                  <a:gd name="T10" fmla="*/ 1588 w 1770"/>
                  <a:gd name="T11" fmla="*/ 706 h 1022"/>
                  <a:gd name="T12" fmla="*/ 1770 w 1770"/>
                  <a:gd name="T13" fmla="*/ 1022 h 1022"/>
                </a:gdLst>
                <a:ahLst/>
                <a:cxnLst>
                  <a:cxn ang="0">
                    <a:pos x="T0" y="T1"/>
                  </a:cxn>
                  <a:cxn ang="0">
                    <a:pos x="T2" y="T3"/>
                  </a:cxn>
                  <a:cxn ang="0">
                    <a:pos x="T4" y="T5"/>
                  </a:cxn>
                  <a:cxn ang="0">
                    <a:pos x="T6" y="T7"/>
                  </a:cxn>
                  <a:cxn ang="0">
                    <a:pos x="T8" y="T9"/>
                  </a:cxn>
                  <a:cxn ang="0">
                    <a:pos x="T10" y="T11"/>
                  </a:cxn>
                  <a:cxn ang="0">
                    <a:pos x="T12" y="T13"/>
                  </a:cxn>
                </a:cxnLst>
                <a:rect l="0" t="0" r="r" b="b"/>
                <a:pathLst>
                  <a:path w="1770" h="1022">
                    <a:moveTo>
                      <a:pt x="1770" y="1022"/>
                    </a:moveTo>
                    <a:lnTo>
                      <a:pt x="590" y="1022"/>
                    </a:lnTo>
                    <a:lnTo>
                      <a:pt x="0" y="0"/>
                    </a:lnTo>
                    <a:lnTo>
                      <a:pt x="364" y="0"/>
                    </a:lnTo>
                    <a:lnTo>
                      <a:pt x="772" y="706"/>
                    </a:lnTo>
                    <a:lnTo>
                      <a:pt x="1588" y="706"/>
                    </a:lnTo>
                    <a:lnTo>
                      <a:pt x="1770" y="1022"/>
                    </a:lnTo>
                    <a:close/>
                  </a:path>
                </a:pathLst>
              </a:custGeom>
              <a:solidFill>
                <a:srgbClr val="00ADE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 name="Freeform 904"/>
              <p:cNvSpPr/>
              <p:nvPr/>
            </p:nvSpPr>
            <p:spPr bwMode="auto">
              <a:xfrm>
                <a:off x="5219701" y="4838700"/>
                <a:ext cx="288925" cy="501650"/>
              </a:xfrm>
              <a:custGeom>
                <a:avLst/>
                <a:gdLst>
                  <a:gd name="T0" fmla="*/ 0 w 182"/>
                  <a:gd name="T1" fmla="*/ 0 h 316"/>
                  <a:gd name="T2" fmla="*/ 182 w 182"/>
                  <a:gd name="T3" fmla="*/ 316 h 316"/>
                  <a:gd name="T4" fmla="*/ 0 w 182"/>
                  <a:gd name="T5" fmla="*/ 0 h 316"/>
                </a:gdLst>
                <a:ahLst/>
                <a:cxnLst>
                  <a:cxn ang="0">
                    <a:pos x="T0" y="T1"/>
                  </a:cxn>
                  <a:cxn ang="0">
                    <a:pos x="T2" y="T3"/>
                  </a:cxn>
                  <a:cxn ang="0">
                    <a:pos x="T4" y="T5"/>
                  </a:cxn>
                </a:cxnLst>
                <a:rect l="0" t="0" r="r" b="b"/>
                <a:pathLst>
                  <a:path w="182" h="316">
                    <a:moveTo>
                      <a:pt x="0" y="0"/>
                    </a:moveTo>
                    <a:lnTo>
                      <a:pt x="182" y="316"/>
                    </a:lnTo>
                    <a:lnTo>
                      <a:pt x="0" y="0"/>
                    </a:ln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8" name="Line 905"/>
              <p:cNvSpPr>
                <a:spLocks noChangeShapeType="1"/>
              </p:cNvSpPr>
              <p:nvPr/>
            </p:nvSpPr>
            <p:spPr bwMode="auto">
              <a:xfrm>
                <a:off x="5219701" y="4838700"/>
                <a:ext cx="288925" cy="5016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9" name="Freeform 906"/>
              <p:cNvSpPr/>
              <p:nvPr/>
            </p:nvSpPr>
            <p:spPr bwMode="auto">
              <a:xfrm>
                <a:off x="3927476" y="2838450"/>
                <a:ext cx="409575" cy="234950"/>
              </a:xfrm>
              <a:custGeom>
                <a:avLst/>
                <a:gdLst>
                  <a:gd name="T0" fmla="*/ 258 w 258"/>
                  <a:gd name="T1" fmla="*/ 0 h 148"/>
                  <a:gd name="T2" fmla="*/ 0 w 258"/>
                  <a:gd name="T3" fmla="*/ 148 h 148"/>
                  <a:gd name="T4" fmla="*/ 86 w 258"/>
                  <a:gd name="T5" fmla="*/ 0 h 148"/>
                  <a:gd name="T6" fmla="*/ 258 w 258"/>
                  <a:gd name="T7" fmla="*/ 0 h 148"/>
                </a:gdLst>
                <a:ahLst/>
                <a:cxnLst>
                  <a:cxn ang="0">
                    <a:pos x="T0" y="T1"/>
                  </a:cxn>
                  <a:cxn ang="0">
                    <a:pos x="T2" y="T3"/>
                  </a:cxn>
                  <a:cxn ang="0">
                    <a:pos x="T4" y="T5"/>
                  </a:cxn>
                  <a:cxn ang="0">
                    <a:pos x="T6" y="T7"/>
                  </a:cxn>
                </a:cxnLst>
                <a:rect l="0" t="0" r="r" b="b"/>
                <a:pathLst>
                  <a:path w="258" h="148">
                    <a:moveTo>
                      <a:pt x="258" y="0"/>
                    </a:moveTo>
                    <a:lnTo>
                      <a:pt x="0" y="148"/>
                    </a:lnTo>
                    <a:lnTo>
                      <a:pt x="86" y="0"/>
                    </a:lnTo>
                    <a:lnTo>
                      <a:pt x="258" y="0"/>
                    </a:ln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0" name="Freeform 907"/>
              <p:cNvSpPr/>
              <p:nvPr/>
            </p:nvSpPr>
            <p:spPr bwMode="auto">
              <a:xfrm>
                <a:off x="3927476" y="4359275"/>
                <a:ext cx="409575" cy="238125"/>
              </a:xfrm>
              <a:custGeom>
                <a:avLst/>
                <a:gdLst>
                  <a:gd name="T0" fmla="*/ 0 w 258"/>
                  <a:gd name="T1" fmla="*/ 0 h 150"/>
                  <a:gd name="T2" fmla="*/ 258 w 258"/>
                  <a:gd name="T3" fmla="*/ 150 h 150"/>
                  <a:gd name="T4" fmla="*/ 86 w 258"/>
                  <a:gd name="T5" fmla="*/ 150 h 150"/>
                  <a:gd name="T6" fmla="*/ 0 w 258"/>
                  <a:gd name="T7" fmla="*/ 0 h 150"/>
                </a:gdLst>
                <a:ahLst/>
                <a:cxnLst>
                  <a:cxn ang="0">
                    <a:pos x="T0" y="T1"/>
                  </a:cxn>
                  <a:cxn ang="0">
                    <a:pos x="T2" y="T3"/>
                  </a:cxn>
                  <a:cxn ang="0">
                    <a:pos x="T4" y="T5"/>
                  </a:cxn>
                  <a:cxn ang="0">
                    <a:pos x="T6" y="T7"/>
                  </a:cxn>
                </a:cxnLst>
                <a:rect l="0" t="0" r="r" b="b"/>
                <a:pathLst>
                  <a:path w="258" h="150">
                    <a:moveTo>
                      <a:pt x="0" y="0"/>
                    </a:moveTo>
                    <a:lnTo>
                      <a:pt x="258" y="150"/>
                    </a:lnTo>
                    <a:lnTo>
                      <a:pt x="86" y="150"/>
                    </a:lnTo>
                    <a:lnTo>
                      <a:pt x="0" y="0"/>
                    </a:lnTo>
                    <a:close/>
                  </a:path>
                </a:pathLst>
              </a:custGeom>
              <a:solidFill>
                <a:srgbClr val="00ADE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1" name="Freeform 908"/>
              <p:cNvSpPr/>
              <p:nvPr/>
            </p:nvSpPr>
            <p:spPr bwMode="auto">
              <a:xfrm>
                <a:off x="5451476" y="3482975"/>
                <a:ext cx="136525" cy="469900"/>
              </a:xfrm>
              <a:custGeom>
                <a:avLst/>
                <a:gdLst>
                  <a:gd name="T0" fmla="*/ 0 w 86"/>
                  <a:gd name="T1" fmla="*/ 296 h 296"/>
                  <a:gd name="T2" fmla="*/ 0 w 86"/>
                  <a:gd name="T3" fmla="*/ 0 h 296"/>
                  <a:gd name="T4" fmla="*/ 86 w 86"/>
                  <a:gd name="T5" fmla="*/ 148 h 296"/>
                  <a:gd name="T6" fmla="*/ 0 w 86"/>
                  <a:gd name="T7" fmla="*/ 296 h 296"/>
                </a:gdLst>
                <a:ahLst/>
                <a:cxnLst>
                  <a:cxn ang="0">
                    <a:pos x="T0" y="T1"/>
                  </a:cxn>
                  <a:cxn ang="0">
                    <a:pos x="T2" y="T3"/>
                  </a:cxn>
                  <a:cxn ang="0">
                    <a:pos x="T4" y="T5"/>
                  </a:cxn>
                  <a:cxn ang="0">
                    <a:pos x="T6" y="T7"/>
                  </a:cxn>
                </a:cxnLst>
                <a:rect l="0" t="0" r="r" b="b"/>
                <a:pathLst>
                  <a:path w="86" h="296">
                    <a:moveTo>
                      <a:pt x="0" y="296"/>
                    </a:moveTo>
                    <a:lnTo>
                      <a:pt x="0" y="0"/>
                    </a:lnTo>
                    <a:lnTo>
                      <a:pt x="86" y="148"/>
                    </a:lnTo>
                    <a:lnTo>
                      <a:pt x="0" y="296"/>
                    </a:lnTo>
                    <a:close/>
                  </a:path>
                </a:pathLst>
              </a:custGeom>
              <a:solidFill>
                <a:srgbClr val="B5B5B5"/>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2" name="Freeform 909"/>
              <p:cNvSpPr/>
              <p:nvPr/>
            </p:nvSpPr>
            <p:spPr bwMode="auto">
              <a:xfrm>
                <a:off x="3140076" y="2479675"/>
                <a:ext cx="784225" cy="1238250"/>
              </a:xfrm>
              <a:custGeom>
                <a:avLst/>
                <a:gdLst>
                  <a:gd name="T0" fmla="*/ 0 w 494"/>
                  <a:gd name="T1" fmla="*/ 780 h 780"/>
                  <a:gd name="T2" fmla="*/ 0 w 494"/>
                  <a:gd name="T3" fmla="*/ 780 h 780"/>
                  <a:gd name="T4" fmla="*/ 86 w 494"/>
                  <a:gd name="T5" fmla="*/ 780 h 780"/>
                  <a:gd name="T6" fmla="*/ 494 w 494"/>
                  <a:gd name="T7" fmla="*/ 72 h 780"/>
                  <a:gd name="T8" fmla="*/ 452 w 494"/>
                  <a:gd name="T9" fmla="*/ 0 h 780"/>
                  <a:gd name="T10" fmla="*/ 0 w 494"/>
                  <a:gd name="T11" fmla="*/ 780 h 780"/>
                </a:gdLst>
                <a:ahLst/>
                <a:cxnLst>
                  <a:cxn ang="0">
                    <a:pos x="T0" y="T1"/>
                  </a:cxn>
                  <a:cxn ang="0">
                    <a:pos x="T2" y="T3"/>
                  </a:cxn>
                  <a:cxn ang="0">
                    <a:pos x="T4" y="T5"/>
                  </a:cxn>
                  <a:cxn ang="0">
                    <a:pos x="T6" y="T7"/>
                  </a:cxn>
                  <a:cxn ang="0">
                    <a:pos x="T8" y="T9"/>
                  </a:cxn>
                  <a:cxn ang="0">
                    <a:pos x="T10" y="T11"/>
                  </a:cxn>
                </a:cxnLst>
                <a:rect l="0" t="0" r="r" b="b"/>
                <a:pathLst>
                  <a:path w="494" h="780">
                    <a:moveTo>
                      <a:pt x="0" y="780"/>
                    </a:moveTo>
                    <a:lnTo>
                      <a:pt x="0" y="780"/>
                    </a:lnTo>
                    <a:lnTo>
                      <a:pt x="86" y="780"/>
                    </a:lnTo>
                    <a:lnTo>
                      <a:pt x="494" y="72"/>
                    </a:lnTo>
                    <a:lnTo>
                      <a:pt x="452" y="0"/>
                    </a:lnTo>
                    <a:lnTo>
                      <a:pt x="0" y="780"/>
                    </a:lnTo>
                    <a:close/>
                  </a:path>
                </a:pathLst>
              </a:custGeom>
              <a:solidFill>
                <a:sysClr val="windowText" lastClr="000000">
                  <a:alpha val="10000"/>
                </a:sys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5" name="Freeform 910"/>
              <p:cNvSpPr/>
              <p:nvPr/>
            </p:nvSpPr>
            <p:spPr bwMode="auto">
              <a:xfrm>
                <a:off x="3857626" y="2479675"/>
                <a:ext cx="1428750" cy="114300"/>
              </a:xfrm>
              <a:custGeom>
                <a:avLst/>
                <a:gdLst>
                  <a:gd name="T0" fmla="*/ 0 w 900"/>
                  <a:gd name="T1" fmla="*/ 0 h 72"/>
                  <a:gd name="T2" fmla="*/ 42 w 900"/>
                  <a:gd name="T3" fmla="*/ 72 h 72"/>
                  <a:gd name="T4" fmla="*/ 42 w 900"/>
                  <a:gd name="T5" fmla="*/ 72 h 72"/>
                  <a:gd name="T6" fmla="*/ 858 w 900"/>
                  <a:gd name="T7" fmla="*/ 72 h 72"/>
                  <a:gd name="T8" fmla="*/ 900 w 900"/>
                  <a:gd name="T9" fmla="*/ 0 h 72"/>
                  <a:gd name="T10" fmla="*/ 900 w 900"/>
                  <a:gd name="T11" fmla="*/ 0 h 72"/>
                  <a:gd name="T12" fmla="*/ 0 w 900"/>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900" h="72">
                    <a:moveTo>
                      <a:pt x="0" y="0"/>
                    </a:moveTo>
                    <a:lnTo>
                      <a:pt x="42" y="72"/>
                    </a:lnTo>
                    <a:lnTo>
                      <a:pt x="42" y="72"/>
                    </a:lnTo>
                    <a:lnTo>
                      <a:pt x="858" y="72"/>
                    </a:lnTo>
                    <a:lnTo>
                      <a:pt x="900" y="0"/>
                    </a:lnTo>
                    <a:lnTo>
                      <a:pt x="900" y="0"/>
                    </a:lnTo>
                    <a:lnTo>
                      <a:pt x="0" y="0"/>
                    </a:lnTo>
                    <a:close/>
                  </a:path>
                </a:pathLst>
              </a:custGeom>
              <a:solidFill>
                <a:sysClr val="windowText" lastClr="000000">
                  <a:alpha val="20000"/>
                </a:sys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4" name="Freeform 911"/>
              <p:cNvSpPr/>
              <p:nvPr/>
            </p:nvSpPr>
            <p:spPr bwMode="auto">
              <a:xfrm>
                <a:off x="3857626" y="4838700"/>
                <a:ext cx="1428750" cy="117475"/>
              </a:xfrm>
              <a:custGeom>
                <a:avLst/>
                <a:gdLst>
                  <a:gd name="T0" fmla="*/ 900 w 900"/>
                  <a:gd name="T1" fmla="*/ 74 h 74"/>
                  <a:gd name="T2" fmla="*/ 900 w 900"/>
                  <a:gd name="T3" fmla="*/ 74 h 74"/>
                  <a:gd name="T4" fmla="*/ 858 w 900"/>
                  <a:gd name="T5" fmla="*/ 0 h 74"/>
                  <a:gd name="T6" fmla="*/ 42 w 900"/>
                  <a:gd name="T7" fmla="*/ 0 h 74"/>
                  <a:gd name="T8" fmla="*/ 0 w 900"/>
                  <a:gd name="T9" fmla="*/ 74 h 74"/>
                  <a:gd name="T10" fmla="*/ 900 w 900"/>
                  <a:gd name="T11" fmla="*/ 74 h 74"/>
                </a:gdLst>
                <a:ahLst/>
                <a:cxnLst>
                  <a:cxn ang="0">
                    <a:pos x="T0" y="T1"/>
                  </a:cxn>
                  <a:cxn ang="0">
                    <a:pos x="T2" y="T3"/>
                  </a:cxn>
                  <a:cxn ang="0">
                    <a:pos x="T4" y="T5"/>
                  </a:cxn>
                  <a:cxn ang="0">
                    <a:pos x="T6" y="T7"/>
                  </a:cxn>
                  <a:cxn ang="0">
                    <a:pos x="T8" y="T9"/>
                  </a:cxn>
                  <a:cxn ang="0">
                    <a:pos x="T10" y="T11"/>
                  </a:cxn>
                </a:cxnLst>
                <a:rect l="0" t="0" r="r" b="b"/>
                <a:pathLst>
                  <a:path w="900" h="74">
                    <a:moveTo>
                      <a:pt x="900" y="74"/>
                    </a:moveTo>
                    <a:lnTo>
                      <a:pt x="900" y="74"/>
                    </a:lnTo>
                    <a:lnTo>
                      <a:pt x="858" y="0"/>
                    </a:lnTo>
                    <a:lnTo>
                      <a:pt x="42" y="0"/>
                    </a:lnTo>
                    <a:lnTo>
                      <a:pt x="0" y="74"/>
                    </a:lnTo>
                    <a:lnTo>
                      <a:pt x="900" y="74"/>
                    </a:lnTo>
                    <a:close/>
                  </a:path>
                </a:pathLst>
              </a:custGeom>
              <a:solidFill>
                <a:sysClr val="windowText" lastClr="000000">
                  <a:alpha val="10000"/>
                </a:sys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5" name="Freeform 912"/>
              <p:cNvSpPr/>
              <p:nvPr/>
            </p:nvSpPr>
            <p:spPr bwMode="auto">
              <a:xfrm>
                <a:off x="3140076" y="3717925"/>
                <a:ext cx="784225" cy="1238250"/>
              </a:xfrm>
              <a:custGeom>
                <a:avLst/>
                <a:gdLst>
                  <a:gd name="T0" fmla="*/ 452 w 494"/>
                  <a:gd name="T1" fmla="*/ 780 h 780"/>
                  <a:gd name="T2" fmla="*/ 494 w 494"/>
                  <a:gd name="T3" fmla="*/ 706 h 780"/>
                  <a:gd name="T4" fmla="*/ 494 w 494"/>
                  <a:gd name="T5" fmla="*/ 706 h 780"/>
                  <a:gd name="T6" fmla="*/ 86 w 494"/>
                  <a:gd name="T7" fmla="*/ 0 h 780"/>
                  <a:gd name="T8" fmla="*/ 0 w 494"/>
                  <a:gd name="T9" fmla="*/ 0 h 780"/>
                  <a:gd name="T10" fmla="*/ 0 w 494"/>
                  <a:gd name="T11" fmla="*/ 0 h 780"/>
                  <a:gd name="T12" fmla="*/ 452 w 494"/>
                  <a:gd name="T13" fmla="*/ 780 h 780"/>
                </a:gdLst>
                <a:ahLst/>
                <a:cxnLst>
                  <a:cxn ang="0">
                    <a:pos x="T0" y="T1"/>
                  </a:cxn>
                  <a:cxn ang="0">
                    <a:pos x="T2" y="T3"/>
                  </a:cxn>
                  <a:cxn ang="0">
                    <a:pos x="T4" y="T5"/>
                  </a:cxn>
                  <a:cxn ang="0">
                    <a:pos x="T6" y="T7"/>
                  </a:cxn>
                  <a:cxn ang="0">
                    <a:pos x="T8" y="T9"/>
                  </a:cxn>
                  <a:cxn ang="0">
                    <a:pos x="T10" y="T11"/>
                  </a:cxn>
                  <a:cxn ang="0">
                    <a:pos x="T12" y="T13"/>
                  </a:cxn>
                </a:cxnLst>
                <a:rect l="0" t="0" r="r" b="b"/>
                <a:pathLst>
                  <a:path w="494" h="780">
                    <a:moveTo>
                      <a:pt x="452" y="780"/>
                    </a:moveTo>
                    <a:lnTo>
                      <a:pt x="494" y="706"/>
                    </a:lnTo>
                    <a:lnTo>
                      <a:pt x="494" y="706"/>
                    </a:lnTo>
                    <a:lnTo>
                      <a:pt x="86" y="0"/>
                    </a:lnTo>
                    <a:lnTo>
                      <a:pt x="0" y="0"/>
                    </a:lnTo>
                    <a:lnTo>
                      <a:pt x="0" y="0"/>
                    </a:lnTo>
                    <a:lnTo>
                      <a:pt x="452" y="780"/>
                    </a:lnTo>
                    <a:close/>
                  </a:path>
                </a:pathLst>
              </a:custGeom>
              <a:solidFill>
                <a:sysClr val="windowText" lastClr="000000">
                  <a:alpha val="20000"/>
                </a:sys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6" name="Freeform 913"/>
              <p:cNvSpPr/>
              <p:nvPr/>
            </p:nvSpPr>
            <p:spPr bwMode="auto">
              <a:xfrm>
                <a:off x="5219701" y="2479675"/>
                <a:ext cx="784225" cy="1238250"/>
              </a:xfrm>
              <a:custGeom>
                <a:avLst/>
                <a:gdLst>
                  <a:gd name="T0" fmla="*/ 42 w 494"/>
                  <a:gd name="T1" fmla="*/ 0 h 780"/>
                  <a:gd name="T2" fmla="*/ 42 w 494"/>
                  <a:gd name="T3" fmla="*/ 0 h 780"/>
                  <a:gd name="T4" fmla="*/ 0 w 494"/>
                  <a:gd name="T5" fmla="*/ 72 h 780"/>
                  <a:gd name="T6" fmla="*/ 408 w 494"/>
                  <a:gd name="T7" fmla="*/ 780 h 780"/>
                  <a:gd name="T8" fmla="*/ 494 w 494"/>
                  <a:gd name="T9" fmla="*/ 780 h 780"/>
                  <a:gd name="T10" fmla="*/ 42 w 494"/>
                  <a:gd name="T11" fmla="*/ 0 h 780"/>
                </a:gdLst>
                <a:ahLst/>
                <a:cxnLst>
                  <a:cxn ang="0">
                    <a:pos x="T0" y="T1"/>
                  </a:cxn>
                  <a:cxn ang="0">
                    <a:pos x="T2" y="T3"/>
                  </a:cxn>
                  <a:cxn ang="0">
                    <a:pos x="T4" y="T5"/>
                  </a:cxn>
                  <a:cxn ang="0">
                    <a:pos x="T6" y="T7"/>
                  </a:cxn>
                  <a:cxn ang="0">
                    <a:pos x="T8" y="T9"/>
                  </a:cxn>
                  <a:cxn ang="0">
                    <a:pos x="T10" y="T11"/>
                  </a:cxn>
                </a:cxnLst>
                <a:rect l="0" t="0" r="r" b="b"/>
                <a:pathLst>
                  <a:path w="494" h="780">
                    <a:moveTo>
                      <a:pt x="42" y="0"/>
                    </a:moveTo>
                    <a:lnTo>
                      <a:pt x="42" y="0"/>
                    </a:lnTo>
                    <a:lnTo>
                      <a:pt x="0" y="72"/>
                    </a:lnTo>
                    <a:lnTo>
                      <a:pt x="408" y="780"/>
                    </a:lnTo>
                    <a:lnTo>
                      <a:pt x="494" y="780"/>
                    </a:lnTo>
                    <a:lnTo>
                      <a:pt x="42" y="0"/>
                    </a:lnTo>
                    <a:close/>
                  </a:path>
                </a:pathLst>
              </a:custGeom>
              <a:solidFill>
                <a:sysClr val="windowText" lastClr="000000">
                  <a:alpha val="10000"/>
                </a:sys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7" name="Freeform 914"/>
              <p:cNvSpPr/>
              <p:nvPr/>
            </p:nvSpPr>
            <p:spPr bwMode="auto">
              <a:xfrm>
                <a:off x="5219701" y="3717925"/>
                <a:ext cx="784225" cy="1238250"/>
              </a:xfrm>
              <a:custGeom>
                <a:avLst/>
                <a:gdLst>
                  <a:gd name="T0" fmla="*/ 494 w 494"/>
                  <a:gd name="T1" fmla="*/ 0 h 780"/>
                  <a:gd name="T2" fmla="*/ 408 w 494"/>
                  <a:gd name="T3" fmla="*/ 0 h 780"/>
                  <a:gd name="T4" fmla="*/ 408 w 494"/>
                  <a:gd name="T5" fmla="*/ 0 h 780"/>
                  <a:gd name="T6" fmla="*/ 0 w 494"/>
                  <a:gd name="T7" fmla="*/ 706 h 780"/>
                  <a:gd name="T8" fmla="*/ 42 w 494"/>
                  <a:gd name="T9" fmla="*/ 780 h 780"/>
                  <a:gd name="T10" fmla="*/ 42 w 494"/>
                  <a:gd name="T11" fmla="*/ 780 h 780"/>
                  <a:gd name="T12" fmla="*/ 494 w 494"/>
                  <a:gd name="T13" fmla="*/ 0 h 780"/>
                </a:gdLst>
                <a:ahLst/>
                <a:cxnLst>
                  <a:cxn ang="0">
                    <a:pos x="T0" y="T1"/>
                  </a:cxn>
                  <a:cxn ang="0">
                    <a:pos x="T2" y="T3"/>
                  </a:cxn>
                  <a:cxn ang="0">
                    <a:pos x="T4" y="T5"/>
                  </a:cxn>
                  <a:cxn ang="0">
                    <a:pos x="T6" y="T7"/>
                  </a:cxn>
                  <a:cxn ang="0">
                    <a:pos x="T8" y="T9"/>
                  </a:cxn>
                  <a:cxn ang="0">
                    <a:pos x="T10" y="T11"/>
                  </a:cxn>
                  <a:cxn ang="0">
                    <a:pos x="T12" y="T13"/>
                  </a:cxn>
                </a:cxnLst>
                <a:rect l="0" t="0" r="r" b="b"/>
                <a:pathLst>
                  <a:path w="494" h="780">
                    <a:moveTo>
                      <a:pt x="494" y="0"/>
                    </a:moveTo>
                    <a:lnTo>
                      <a:pt x="408" y="0"/>
                    </a:lnTo>
                    <a:lnTo>
                      <a:pt x="408" y="0"/>
                    </a:lnTo>
                    <a:lnTo>
                      <a:pt x="0" y="706"/>
                    </a:lnTo>
                    <a:lnTo>
                      <a:pt x="42" y="780"/>
                    </a:lnTo>
                    <a:lnTo>
                      <a:pt x="42" y="780"/>
                    </a:lnTo>
                    <a:lnTo>
                      <a:pt x="494" y="0"/>
                    </a:lnTo>
                    <a:close/>
                  </a:path>
                </a:pathLst>
              </a:custGeom>
              <a:solidFill>
                <a:sysClr val="windowText" lastClr="000000">
                  <a:alpha val="20000"/>
                </a:sys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sp>
          <p:nvSpPr>
            <p:cNvPr id="7" name="Line 1190"/>
            <p:cNvSpPr>
              <a:spLocks noChangeShapeType="1"/>
            </p:cNvSpPr>
            <p:nvPr/>
          </p:nvSpPr>
          <p:spPr bwMode="auto">
            <a:xfrm>
              <a:off x="2290763" y="4529326"/>
              <a:ext cx="2401888" cy="0"/>
            </a:xfrm>
            <a:prstGeom prst="line">
              <a:avLst/>
            </a:prstGeom>
            <a:noFill/>
            <a:ln w="3175" cap="flat">
              <a:solidFill>
                <a:srgbClr val="00ADEF"/>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8" name="Freeform 1191"/>
            <p:cNvSpPr/>
            <p:nvPr/>
          </p:nvSpPr>
          <p:spPr bwMode="auto">
            <a:xfrm>
              <a:off x="2290764" y="2116718"/>
              <a:ext cx="2373313" cy="777875"/>
            </a:xfrm>
            <a:custGeom>
              <a:avLst/>
              <a:gdLst>
                <a:gd name="T0" fmla="*/ 0 w 1495"/>
                <a:gd name="T1" fmla="*/ 0 h 490"/>
                <a:gd name="T2" fmla="*/ 1207 w 1495"/>
                <a:gd name="T3" fmla="*/ 0 h 490"/>
                <a:gd name="T4" fmla="*/ 1495 w 1495"/>
                <a:gd name="T5" fmla="*/ 490 h 490"/>
              </a:gdLst>
              <a:ahLst/>
              <a:cxnLst>
                <a:cxn ang="0">
                  <a:pos x="T0" y="T1"/>
                </a:cxn>
                <a:cxn ang="0">
                  <a:pos x="T2" y="T3"/>
                </a:cxn>
                <a:cxn ang="0">
                  <a:pos x="T4" y="T5"/>
                </a:cxn>
              </a:cxnLst>
              <a:rect l="0" t="0" r="r" b="b"/>
              <a:pathLst>
                <a:path w="1495" h="490">
                  <a:moveTo>
                    <a:pt x="0" y="0"/>
                  </a:moveTo>
                  <a:lnTo>
                    <a:pt x="1207" y="0"/>
                  </a:lnTo>
                  <a:lnTo>
                    <a:pt x="1495" y="490"/>
                  </a:lnTo>
                </a:path>
              </a:pathLst>
            </a:custGeom>
            <a:noFill/>
            <a:ln w="3175" cap="flat">
              <a:solidFill>
                <a:srgbClr val="1DBED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9" name="Line 1192"/>
            <p:cNvSpPr>
              <a:spLocks noChangeShapeType="1"/>
            </p:cNvSpPr>
            <p:nvPr/>
          </p:nvSpPr>
          <p:spPr bwMode="auto">
            <a:xfrm flipH="1">
              <a:off x="7985127" y="3720434"/>
              <a:ext cx="1916113" cy="0"/>
            </a:xfrm>
            <a:prstGeom prst="line">
              <a:avLst/>
            </a:prstGeom>
            <a:noFill/>
            <a:ln w="3175" cap="flat">
              <a:solidFill>
                <a:srgbClr val="B5B5B5"/>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10" name="TextBox 9"/>
            <p:cNvSpPr txBox="1"/>
            <p:nvPr/>
          </p:nvSpPr>
          <p:spPr>
            <a:xfrm>
              <a:off x="2135189" y="2215143"/>
              <a:ext cx="1864726" cy="978883"/>
            </a:xfrm>
            <a:prstGeom prst="rect">
              <a:avLst/>
            </a:prstGeom>
            <a:noFill/>
          </p:spPr>
          <p:txBody>
            <a:bodyPr wrap="square" lIns="0" tIns="0" rIns="0" bIns="0" rtlCol="0">
              <a:spAutoFit/>
            </a:bodyPr>
            <a:p>
              <a:pPr marL="285750" indent="-285750">
                <a:lnSpc>
                  <a:spcPct val="130000"/>
                </a:lnSpc>
                <a:spcBef>
                  <a:spcPts val="0"/>
                </a:spcBef>
                <a:spcAft>
                  <a:spcPts val="0"/>
                </a:spcAft>
                <a:buFont typeface="Wingdings" panose="05000000000000000000" charset="0"/>
                <a:buChar char="ü"/>
              </a:pPr>
              <a:r>
                <a:rPr lang="en-US" sz="1400">
                  <a:solidFill>
                    <a:schemeClr val="accent1"/>
                  </a:solidFill>
                  <a:latin typeface="Impact" panose="020B0806030902050204" pitchFamily="34" charset="0"/>
                  <a:ea typeface="微软雅黑" panose="020B0503020204020204" pitchFamily="34" charset="-122"/>
                  <a:cs typeface="Impact" panose="020B0806030902050204" pitchFamily="34" charset="0"/>
                </a:rPr>
                <a:t>3</a:t>
              </a:r>
              <a:r>
                <a:rPr lang="en-US" sz="1400">
                  <a:solidFill>
                    <a:srgbClr val="85898F"/>
                  </a:solidFill>
                  <a:latin typeface="微软雅黑" panose="020B0503020204020204" pitchFamily="34" charset="-122"/>
                  <a:ea typeface="微软雅黑" panose="020B0503020204020204" pitchFamily="34" charset="-122"/>
                </a:rPr>
                <a:t>年内市级分享高新区税收收入比上年增长部分的</a:t>
              </a:r>
              <a:r>
                <a:rPr lang="en-US" sz="1400">
                  <a:solidFill>
                    <a:schemeClr val="accent1"/>
                  </a:solidFill>
                  <a:latin typeface="Impact" panose="020B0806030902050204" pitchFamily="34" charset="0"/>
                  <a:ea typeface="微软雅黑" panose="020B0503020204020204" pitchFamily="34" charset="-122"/>
                  <a:cs typeface="Impact" panose="020B0806030902050204" pitchFamily="34" charset="0"/>
                </a:rPr>
                <a:t>30%</a:t>
              </a:r>
              <a:r>
                <a:rPr lang="en-US" sz="1400">
                  <a:solidFill>
                    <a:srgbClr val="85898F"/>
                  </a:solidFill>
                  <a:latin typeface="微软雅黑" panose="020B0503020204020204" pitchFamily="34" charset="-122"/>
                  <a:ea typeface="微软雅黑" panose="020B0503020204020204" pitchFamily="34" charset="-122"/>
                </a:rPr>
                <a:t>予以返还，</a:t>
              </a:r>
              <a:endParaRPr lang="en-US" sz="1400">
                <a:solidFill>
                  <a:srgbClr val="85898F"/>
                </a:solidFill>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ü"/>
              </a:pPr>
              <a:r>
                <a:rPr lang="en-US" sz="1400">
                  <a:solidFill>
                    <a:srgbClr val="85898F"/>
                  </a:solidFill>
                  <a:latin typeface="微软雅黑" panose="020B0503020204020204" pitchFamily="34" charset="-122"/>
                  <a:ea typeface="微软雅黑" panose="020B0503020204020204" pitchFamily="34" charset="-122"/>
                </a:rPr>
                <a:t>土地出让收入全额返还。</a:t>
              </a:r>
              <a:endParaRPr lang="en-US" sz="1400">
                <a:solidFill>
                  <a:srgbClr val="85898F"/>
                </a:solidFill>
                <a:latin typeface="微软雅黑" panose="020B0503020204020204" pitchFamily="34" charset="-122"/>
                <a:ea typeface="微软雅黑" panose="020B0503020204020204" pitchFamily="34" charset="-122"/>
              </a:endParaRPr>
            </a:p>
          </p:txBody>
        </p:sp>
        <p:sp>
          <p:nvSpPr>
            <p:cNvPr id="12" name="TextBox 10"/>
            <p:cNvSpPr txBox="1"/>
            <p:nvPr/>
          </p:nvSpPr>
          <p:spPr>
            <a:xfrm>
              <a:off x="2135189" y="1783340"/>
              <a:ext cx="1864726" cy="269040"/>
            </a:xfrm>
            <a:prstGeom prst="rect">
              <a:avLst/>
            </a:prstGeom>
            <a:noFill/>
          </p:spPr>
          <p:txBody>
            <a:bodyPr wrap="square" lIns="0" tIns="0" rIns="0" bIns="0" rtlCol="0">
              <a:spAutoFit/>
            </a:bodyPr>
            <a:p>
              <a:r>
                <a:rPr lang="en-US" sz="2000" b="1">
                  <a:solidFill>
                    <a:srgbClr val="314672"/>
                  </a:solidFill>
                  <a:latin typeface="微软雅黑" panose="020B0503020204020204" pitchFamily="34" charset="-122"/>
                  <a:ea typeface="微软雅黑" panose="020B0503020204020204" pitchFamily="34" charset="-122"/>
                </a:rPr>
                <a:t>临沂高新区</a:t>
              </a:r>
              <a:endParaRPr lang="en-US" sz="2000" b="1">
                <a:solidFill>
                  <a:srgbClr val="314672"/>
                </a:solidFill>
                <a:latin typeface="微软雅黑" panose="020B0503020204020204" pitchFamily="34" charset="-122"/>
                <a:ea typeface="微软雅黑" panose="020B0503020204020204" pitchFamily="34" charset="-122"/>
              </a:endParaRPr>
            </a:p>
          </p:txBody>
        </p:sp>
        <p:sp>
          <p:nvSpPr>
            <p:cNvPr id="13" name="Line 23"/>
            <p:cNvSpPr>
              <a:spLocks noChangeShapeType="1"/>
            </p:cNvSpPr>
            <p:nvPr/>
          </p:nvSpPr>
          <p:spPr bwMode="auto">
            <a:xfrm flipH="1">
              <a:off x="2145897" y="2116717"/>
              <a:ext cx="180975" cy="0"/>
            </a:xfrm>
            <a:prstGeom prst="line">
              <a:avLst/>
            </a:prstGeom>
            <a:noFill/>
            <a:ln w="25400" cap="rnd">
              <a:solidFill>
                <a:srgbClr val="1DBED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15" name="TextBox 13"/>
            <p:cNvSpPr txBox="1"/>
            <p:nvPr/>
          </p:nvSpPr>
          <p:spPr>
            <a:xfrm flipH="1">
              <a:off x="8192087" y="3387057"/>
              <a:ext cx="1864726" cy="269040"/>
            </a:xfrm>
            <a:prstGeom prst="rect">
              <a:avLst/>
            </a:prstGeom>
            <a:noFill/>
          </p:spPr>
          <p:txBody>
            <a:bodyPr wrap="square" lIns="0" tIns="0" rIns="0" bIns="0" rtlCol="0">
              <a:spAutoFit/>
            </a:bodyPr>
            <a:p>
              <a:pPr algn="r"/>
              <a:r>
                <a:rPr lang="en-US" sz="2000" b="1">
                  <a:solidFill>
                    <a:srgbClr val="314672"/>
                  </a:solidFill>
                  <a:latin typeface="微软雅黑" panose="020B0503020204020204" pitchFamily="34" charset="-122"/>
                  <a:ea typeface="微软雅黑" panose="020B0503020204020204" pitchFamily="34" charset="-122"/>
                </a:rPr>
                <a:t>济北经济开发区</a:t>
              </a:r>
              <a:endParaRPr lang="en-US" sz="2000" b="1">
                <a:solidFill>
                  <a:srgbClr val="314672"/>
                </a:solidFill>
                <a:latin typeface="微软雅黑" panose="020B0503020204020204" pitchFamily="34" charset="-122"/>
                <a:ea typeface="微软雅黑" panose="020B0503020204020204" pitchFamily="34" charset="-122"/>
              </a:endParaRPr>
            </a:p>
          </p:txBody>
        </p:sp>
        <p:sp>
          <p:nvSpPr>
            <p:cNvPr id="16" name="Line 23"/>
            <p:cNvSpPr>
              <a:spLocks noChangeShapeType="1"/>
            </p:cNvSpPr>
            <p:nvPr/>
          </p:nvSpPr>
          <p:spPr bwMode="auto">
            <a:xfrm>
              <a:off x="9865131" y="3720434"/>
              <a:ext cx="180975" cy="0"/>
            </a:xfrm>
            <a:prstGeom prst="line">
              <a:avLst/>
            </a:prstGeom>
            <a:noFill/>
            <a:ln w="25400" cap="rnd">
              <a:solidFill>
                <a:srgbClr val="B5B5B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18" name="TextBox 16"/>
            <p:cNvSpPr txBox="1"/>
            <p:nvPr/>
          </p:nvSpPr>
          <p:spPr>
            <a:xfrm>
              <a:off x="2135189" y="4195949"/>
              <a:ext cx="1864726" cy="269040"/>
            </a:xfrm>
            <a:prstGeom prst="rect">
              <a:avLst/>
            </a:prstGeom>
            <a:noFill/>
          </p:spPr>
          <p:txBody>
            <a:bodyPr wrap="square" lIns="0" tIns="0" rIns="0" bIns="0" rtlCol="0">
              <a:spAutoFit/>
            </a:bodyPr>
            <a:p>
              <a:r>
                <a:rPr lang="en-US" sz="2000" b="1">
                  <a:solidFill>
                    <a:srgbClr val="314672"/>
                  </a:solidFill>
                  <a:latin typeface="微软雅黑" panose="020B0503020204020204" pitchFamily="34" charset="-122"/>
                  <a:ea typeface="微软雅黑" panose="020B0503020204020204" pitchFamily="34" charset="-122"/>
                </a:rPr>
                <a:t>枣庄高新区</a:t>
              </a:r>
              <a:endParaRPr lang="en-US" sz="2000" b="1">
                <a:solidFill>
                  <a:srgbClr val="314672"/>
                </a:solidFill>
                <a:latin typeface="微软雅黑" panose="020B0503020204020204" pitchFamily="34" charset="-122"/>
                <a:ea typeface="微软雅黑" panose="020B0503020204020204" pitchFamily="34" charset="-122"/>
              </a:endParaRPr>
            </a:p>
          </p:txBody>
        </p:sp>
        <p:sp>
          <p:nvSpPr>
            <p:cNvPr id="19" name="Line 23"/>
            <p:cNvSpPr>
              <a:spLocks noChangeShapeType="1"/>
            </p:cNvSpPr>
            <p:nvPr/>
          </p:nvSpPr>
          <p:spPr bwMode="auto">
            <a:xfrm flipH="1">
              <a:off x="2145897" y="4529326"/>
              <a:ext cx="180975" cy="0"/>
            </a:xfrm>
            <a:prstGeom prst="line">
              <a:avLst/>
            </a:prstGeom>
            <a:noFill/>
            <a:ln w="25400" cap="rnd">
              <a:solidFill>
                <a:srgbClr val="00ADE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20" name="TextBox 18"/>
            <p:cNvSpPr txBox="1"/>
            <p:nvPr/>
          </p:nvSpPr>
          <p:spPr>
            <a:xfrm>
              <a:off x="5411926" y="3340769"/>
              <a:ext cx="1368150" cy="754313"/>
            </a:xfrm>
            <a:prstGeom prst="rect">
              <a:avLst/>
            </a:prstGeom>
            <a:noFill/>
          </p:spPr>
          <p:txBody>
            <a:bodyPr wrap="square" lIns="0" tIns="0" rIns="0" bIns="0" rtlCol="0">
              <a:spAutoFit/>
            </a:bodyPr>
            <a:p>
              <a:pPr algn="ctr"/>
              <a:r>
                <a:rPr lang="en-US" sz="2800" b="1">
                  <a:solidFill>
                    <a:srgbClr val="314672"/>
                  </a:solidFill>
                  <a:latin typeface="微软雅黑" panose="020B0503020204020204" pitchFamily="34" charset="-122"/>
                  <a:ea typeface="微软雅黑" panose="020B0503020204020204" pitchFamily="34" charset="-122"/>
                </a:rPr>
                <a:t>要素保</a:t>
              </a:r>
              <a:endParaRPr lang="en-US" sz="2800" b="1">
                <a:solidFill>
                  <a:srgbClr val="314672"/>
                </a:solidFill>
                <a:latin typeface="微软雅黑" panose="020B0503020204020204" pitchFamily="34" charset="-122"/>
                <a:ea typeface="微软雅黑" panose="020B0503020204020204" pitchFamily="34" charset="-122"/>
              </a:endParaRPr>
            </a:p>
            <a:p>
              <a:pPr algn="ctr"/>
              <a:r>
                <a:rPr lang="en-US" sz="2800" b="1">
                  <a:solidFill>
                    <a:srgbClr val="314672"/>
                  </a:solidFill>
                  <a:latin typeface="微软雅黑" panose="020B0503020204020204" pitchFamily="34" charset="-122"/>
                  <a:ea typeface="微软雅黑" panose="020B0503020204020204" pitchFamily="34" charset="-122"/>
                </a:rPr>
                <a:t>障方面</a:t>
              </a:r>
              <a:endParaRPr lang="en-US" sz="2800" b="1">
                <a:solidFill>
                  <a:srgbClr val="314672"/>
                </a:solidFill>
                <a:latin typeface="微软雅黑" panose="020B0503020204020204" pitchFamily="34" charset="-122"/>
                <a:ea typeface="微软雅黑" panose="020B0503020204020204" pitchFamily="34" charset="-122"/>
              </a:endParaRPr>
            </a:p>
          </p:txBody>
        </p:sp>
        <p:grpSp>
          <p:nvGrpSpPr>
            <p:cNvPr id="21" name="Group 19"/>
            <p:cNvGrpSpPr/>
            <p:nvPr/>
          </p:nvGrpSpPr>
          <p:grpSpPr>
            <a:xfrm>
              <a:off x="4391026" y="2606676"/>
              <a:ext cx="603250" cy="600075"/>
              <a:chOff x="2867026" y="2606675"/>
              <a:chExt cx="603250" cy="600075"/>
            </a:xfrm>
          </p:grpSpPr>
          <p:sp>
            <p:nvSpPr>
              <p:cNvPr id="22" name="Oval 1181"/>
              <p:cNvSpPr>
                <a:spLocks noChangeArrowheads="1"/>
              </p:cNvSpPr>
              <p:nvPr/>
            </p:nvSpPr>
            <p:spPr bwMode="auto">
              <a:xfrm>
                <a:off x="2879726" y="2619375"/>
                <a:ext cx="577850" cy="574675"/>
              </a:xfrm>
              <a:prstGeom prst="ellipse">
                <a:avLst/>
              </a:prstGeom>
              <a:solidFill>
                <a:srgbClr val="FFFFF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3" name="Freeform 1182"/>
              <p:cNvSpPr>
                <a:spLocks noEditPoints="1"/>
              </p:cNvSpPr>
              <p:nvPr/>
            </p:nvSpPr>
            <p:spPr bwMode="auto">
              <a:xfrm>
                <a:off x="2867026" y="2606675"/>
                <a:ext cx="603250" cy="600075"/>
              </a:xfrm>
              <a:custGeom>
                <a:avLst/>
                <a:gdLst>
                  <a:gd name="T0" fmla="*/ 95 w 190"/>
                  <a:gd name="T1" fmla="*/ 189 h 189"/>
                  <a:gd name="T2" fmla="*/ 0 w 190"/>
                  <a:gd name="T3" fmla="*/ 95 h 189"/>
                  <a:gd name="T4" fmla="*/ 95 w 190"/>
                  <a:gd name="T5" fmla="*/ 0 h 189"/>
                  <a:gd name="T6" fmla="*/ 190 w 190"/>
                  <a:gd name="T7" fmla="*/ 95 h 189"/>
                  <a:gd name="T8" fmla="*/ 95 w 190"/>
                  <a:gd name="T9" fmla="*/ 189 h 189"/>
                  <a:gd name="T10" fmla="*/ 95 w 190"/>
                  <a:gd name="T11" fmla="*/ 8 h 189"/>
                  <a:gd name="T12" fmla="*/ 8 w 190"/>
                  <a:gd name="T13" fmla="*/ 95 h 189"/>
                  <a:gd name="T14" fmla="*/ 95 w 190"/>
                  <a:gd name="T15" fmla="*/ 181 h 189"/>
                  <a:gd name="T16" fmla="*/ 182 w 190"/>
                  <a:gd name="T17" fmla="*/ 95 h 189"/>
                  <a:gd name="T18" fmla="*/ 95 w 190"/>
                  <a:gd name="T19" fmla="*/ 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89">
                    <a:moveTo>
                      <a:pt x="95" y="189"/>
                    </a:moveTo>
                    <a:cubicBezTo>
                      <a:pt x="43" y="189"/>
                      <a:pt x="0" y="147"/>
                      <a:pt x="0" y="95"/>
                    </a:cubicBezTo>
                    <a:cubicBezTo>
                      <a:pt x="0" y="42"/>
                      <a:pt x="43" y="0"/>
                      <a:pt x="95" y="0"/>
                    </a:cubicBezTo>
                    <a:cubicBezTo>
                      <a:pt x="147" y="0"/>
                      <a:pt x="190" y="42"/>
                      <a:pt x="190" y="95"/>
                    </a:cubicBezTo>
                    <a:cubicBezTo>
                      <a:pt x="190" y="147"/>
                      <a:pt x="147" y="189"/>
                      <a:pt x="95" y="189"/>
                    </a:cubicBezTo>
                    <a:close/>
                    <a:moveTo>
                      <a:pt x="95" y="8"/>
                    </a:moveTo>
                    <a:cubicBezTo>
                      <a:pt x="47" y="8"/>
                      <a:pt x="8" y="47"/>
                      <a:pt x="8" y="95"/>
                    </a:cubicBezTo>
                    <a:cubicBezTo>
                      <a:pt x="8" y="142"/>
                      <a:pt x="47" y="181"/>
                      <a:pt x="95" y="181"/>
                    </a:cubicBezTo>
                    <a:cubicBezTo>
                      <a:pt x="143" y="181"/>
                      <a:pt x="182" y="142"/>
                      <a:pt x="182" y="95"/>
                    </a:cubicBezTo>
                    <a:cubicBezTo>
                      <a:pt x="182" y="47"/>
                      <a:pt x="143" y="8"/>
                      <a:pt x="95" y="8"/>
                    </a:cubicBez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4" name="Freeform 1183"/>
              <p:cNvSpPr>
                <a:spLocks noEditPoints="1"/>
              </p:cNvSpPr>
              <p:nvPr/>
            </p:nvSpPr>
            <p:spPr bwMode="auto">
              <a:xfrm>
                <a:off x="3041651" y="2730500"/>
                <a:ext cx="254000" cy="371475"/>
              </a:xfrm>
              <a:custGeom>
                <a:avLst/>
                <a:gdLst>
                  <a:gd name="T0" fmla="*/ 40 w 80"/>
                  <a:gd name="T1" fmla="*/ 17 h 117"/>
                  <a:gd name="T2" fmla="*/ 42 w 80"/>
                  <a:gd name="T3" fmla="*/ 15 h 117"/>
                  <a:gd name="T4" fmla="*/ 40 w 80"/>
                  <a:gd name="T5" fmla="*/ 13 h 117"/>
                  <a:gd name="T6" fmla="*/ 12 w 80"/>
                  <a:gd name="T7" fmla="*/ 40 h 117"/>
                  <a:gd name="T8" fmla="*/ 14 w 80"/>
                  <a:gd name="T9" fmla="*/ 43 h 117"/>
                  <a:gd name="T10" fmla="*/ 16 w 80"/>
                  <a:gd name="T11" fmla="*/ 40 h 117"/>
                  <a:gd name="T12" fmla="*/ 40 w 80"/>
                  <a:gd name="T13" fmla="*/ 17 h 117"/>
                  <a:gd name="T14" fmla="*/ 23 w 80"/>
                  <a:gd name="T15" fmla="*/ 101 h 117"/>
                  <a:gd name="T16" fmla="*/ 24 w 80"/>
                  <a:gd name="T17" fmla="*/ 107 h 117"/>
                  <a:gd name="T18" fmla="*/ 29 w 80"/>
                  <a:gd name="T19" fmla="*/ 110 h 117"/>
                  <a:gd name="T20" fmla="*/ 30 w 80"/>
                  <a:gd name="T21" fmla="*/ 114 h 117"/>
                  <a:gd name="T22" fmla="*/ 40 w 80"/>
                  <a:gd name="T23" fmla="*/ 117 h 117"/>
                  <a:gd name="T24" fmla="*/ 50 w 80"/>
                  <a:gd name="T25" fmla="*/ 114 h 117"/>
                  <a:gd name="T26" fmla="*/ 50 w 80"/>
                  <a:gd name="T27" fmla="*/ 110 h 117"/>
                  <a:gd name="T28" fmla="*/ 56 w 80"/>
                  <a:gd name="T29" fmla="*/ 107 h 117"/>
                  <a:gd name="T30" fmla="*/ 57 w 80"/>
                  <a:gd name="T31" fmla="*/ 101 h 117"/>
                  <a:gd name="T32" fmla="*/ 40 w 80"/>
                  <a:gd name="T33" fmla="*/ 104 h 117"/>
                  <a:gd name="T34" fmla="*/ 23 w 80"/>
                  <a:gd name="T35" fmla="*/ 101 h 117"/>
                  <a:gd name="T36" fmla="*/ 21 w 80"/>
                  <a:gd name="T37" fmla="*/ 90 h 117"/>
                  <a:gd name="T38" fmla="*/ 22 w 80"/>
                  <a:gd name="T39" fmla="*/ 96 h 117"/>
                  <a:gd name="T40" fmla="*/ 40 w 80"/>
                  <a:gd name="T41" fmla="*/ 99 h 117"/>
                  <a:gd name="T42" fmla="*/ 57 w 80"/>
                  <a:gd name="T43" fmla="*/ 96 h 117"/>
                  <a:gd name="T44" fmla="*/ 58 w 80"/>
                  <a:gd name="T45" fmla="*/ 90 h 117"/>
                  <a:gd name="T46" fmla="*/ 40 w 80"/>
                  <a:gd name="T47" fmla="*/ 93 h 117"/>
                  <a:gd name="T48" fmla="*/ 21 w 80"/>
                  <a:gd name="T49" fmla="*/ 90 h 117"/>
                  <a:gd name="T50" fmla="*/ 40 w 80"/>
                  <a:gd name="T51" fmla="*/ 0 h 117"/>
                  <a:gd name="T52" fmla="*/ 0 w 80"/>
                  <a:gd name="T53" fmla="*/ 40 h 117"/>
                  <a:gd name="T54" fmla="*/ 19 w 80"/>
                  <a:gd name="T55" fmla="*/ 75 h 117"/>
                  <a:gd name="T56" fmla="*/ 20 w 80"/>
                  <a:gd name="T57" fmla="*/ 85 h 117"/>
                  <a:gd name="T58" fmla="*/ 40 w 80"/>
                  <a:gd name="T59" fmla="*/ 89 h 117"/>
                  <a:gd name="T60" fmla="*/ 59 w 80"/>
                  <a:gd name="T61" fmla="*/ 85 h 117"/>
                  <a:gd name="T62" fmla="*/ 60 w 80"/>
                  <a:gd name="T63" fmla="*/ 75 h 117"/>
                  <a:gd name="T64" fmla="*/ 80 w 80"/>
                  <a:gd name="T65" fmla="*/ 40 h 117"/>
                  <a:gd name="T66" fmla="*/ 40 w 80"/>
                  <a:gd name="T67" fmla="*/ 0 h 117"/>
                  <a:gd name="T68" fmla="*/ 55 w 80"/>
                  <a:gd name="T69" fmla="*/ 70 h 117"/>
                  <a:gd name="T70" fmla="*/ 54 w 80"/>
                  <a:gd name="T71" fmla="*/ 79 h 117"/>
                  <a:gd name="T72" fmla="*/ 40 w 80"/>
                  <a:gd name="T73" fmla="*/ 81 h 117"/>
                  <a:gd name="T74" fmla="*/ 26 w 80"/>
                  <a:gd name="T75" fmla="*/ 79 h 117"/>
                  <a:gd name="T76" fmla="*/ 25 w 80"/>
                  <a:gd name="T77" fmla="*/ 70 h 117"/>
                  <a:gd name="T78" fmla="*/ 7 w 80"/>
                  <a:gd name="T79" fmla="*/ 40 h 117"/>
                  <a:gd name="T80" fmla="*/ 40 w 80"/>
                  <a:gd name="T81" fmla="*/ 7 h 117"/>
                  <a:gd name="T82" fmla="*/ 73 w 80"/>
                  <a:gd name="T83" fmla="*/ 40 h 117"/>
                  <a:gd name="T84" fmla="*/ 55 w 80"/>
                  <a:gd name="T85" fmla="*/ 70 h 117"/>
                  <a:gd name="T86" fmla="*/ 49 w 80"/>
                  <a:gd name="T87" fmla="*/ 55 h 117"/>
                  <a:gd name="T88" fmla="*/ 40 w 80"/>
                  <a:gd name="T89" fmla="*/ 39 h 117"/>
                  <a:gd name="T90" fmla="*/ 31 w 80"/>
                  <a:gd name="T91" fmla="*/ 55 h 117"/>
                  <a:gd name="T92" fmla="*/ 27 w 80"/>
                  <a:gd name="T93" fmla="*/ 47 h 117"/>
                  <a:gd name="T94" fmla="*/ 21 w 80"/>
                  <a:gd name="T95" fmla="*/ 50 h 117"/>
                  <a:gd name="T96" fmla="*/ 30 w 80"/>
                  <a:gd name="T97" fmla="*/ 69 h 117"/>
                  <a:gd name="T98" fmla="*/ 40 w 80"/>
                  <a:gd name="T99" fmla="*/ 52 h 117"/>
                  <a:gd name="T100" fmla="*/ 49 w 80"/>
                  <a:gd name="T101" fmla="*/ 69 h 117"/>
                  <a:gd name="T102" fmla="*/ 58 w 80"/>
                  <a:gd name="T103" fmla="*/ 50 h 117"/>
                  <a:gd name="T104" fmla="*/ 52 w 80"/>
                  <a:gd name="T105" fmla="*/ 47 h 117"/>
                  <a:gd name="T106" fmla="*/ 49 w 80"/>
                  <a:gd name="T107" fmla="*/ 5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117">
                    <a:moveTo>
                      <a:pt x="40" y="17"/>
                    </a:moveTo>
                    <a:cubicBezTo>
                      <a:pt x="41" y="17"/>
                      <a:pt x="42" y="16"/>
                      <a:pt x="42" y="15"/>
                    </a:cubicBezTo>
                    <a:cubicBezTo>
                      <a:pt x="42" y="14"/>
                      <a:pt x="41" y="13"/>
                      <a:pt x="40" y="13"/>
                    </a:cubicBezTo>
                    <a:cubicBezTo>
                      <a:pt x="24" y="13"/>
                      <a:pt x="12" y="25"/>
                      <a:pt x="12" y="40"/>
                    </a:cubicBezTo>
                    <a:cubicBezTo>
                      <a:pt x="12" y="42"/>
                      <a:pt x="13" y="43"/>
                      <a:pt x="14" y="43"/>
                    </a:cubicBezTo>
                    <a:cubicBezTo>
                      <a:pt x="15" y="43"/>
                      <a:pt x="16" y="42"/>
                      <a:pt x="16" y="40"/>
                    </a:cubicBezTo>
                    <a:cubicBezTo>
                      <a:pt x="16" y="27"/>
                      <a:pt x="27" y="17"/>
                      <a:pt x="40" y="17"/>
                    </a:cubicBezTo>
                    <a:close/>
                    <a:moveTo>
                      <a:pt x="23" y="101"/>
                    </a:moveTo>
                    <a:cubicBezTo>
                      <a:pt x="24" y="107"/>
                      <a:pt x="24" y="107"/>
                      <a:pt x="24" y="107"/>
                    </a:cubicBezTo>
                    <a:cubicBezTo>
                      <a:pt x="24" y="107"/>
                      <a:pt x="25" y="109"/>
                      <a:pt x="29" y="110"/>
                    </a:cubicBezTo>
                    <a:cubicBezTo>
                      <a:pt x="30" y="114"/>
                      <a:pt x="30" y="114"/>
                      <a:pt x="30" y="114"/>
                    </a:cubicBezTo>
                    <a:cubicBezTo>
                      <a:pt x="30" y="114"/>
                      <a:pt x="32" y="117"/>
                      <a:pt x="40" y="117"/>
                    </a:cubicBezTo>
                    <a:cubicBezTo>
                      <a:pt x="48" y="117"/>
                      <a:pt x="50" y="114"/>
                      <a:pt x="50" y="114"/>
                    </a:cubicBezTo>
                    <a:cubicBezTo>
                      <a:pt x="50" y="110"/>
                      <a:pt x="50" y="110"/>
                      <a:pt x="50" y="110"/>
                    </a:cubicBezTo>
                    <a:cubicBezTo>
                      <a:pt x="54" y="109"/>
                      <a:pt x="56" y="107"/>
                      <a:pt x="56" y="107"/>
                    </a:cubicBezTo>
                    <a:cubicBezTo>
                      <a:pt x="57" y="101"/>
                      <a:pt x="57" y="101"/>
                      <a:pt x="57" y="101"/>
                    </a:cubicBezTo>
                    <a:cubicBezTo>
                      <a:pt x="52" y="103"/>
                      <a:pt x="46" y="104"/>
                      <a:pt x="40" y="104"/>
                    </a:cubicBezTo>
                    <a:cubicBezTo>
                      <a:pt x="34" y="104"/>
                      <a:pt x="28" y="103"/>
                      <a:pt x="23" y="101"/>
                    </a:cubicBezTo>
                    <a:close/>
                    <a:moveTo>
                      <a:pt x="21" y="90"/>
                    </a:moveTo>
                    <a:cubicBezTo>
                      <a:pt x="22" y="96"/>
                      <a:pt x="22" y="96"/>
                      <a:pt x="22" y="96"/>
                    </a:cubicBezTo>
                    <a:cubicBezTo>
                      <a:pt x="27" y="98"/>
                      <a:pt x="33" y="99"/>
                      <a:pt x="40" y="99"/>
                    </a:cubicBezTo>
                    <a:cubicBezTo>
                      <a:pt x="46" y="99"/>
                      <a:pt x="52" y="98"/>
                      <a:pt x="57" y="96"/>
                    </a:cubicBezTo>
                    <a:cubicBezTo>
                      <a:pt x="58" y="90"/>
                      <a:pt x="58" y="90"/>
                      <a:pt x="58" y="90"/>
                    </a:cubicBezTo>
                    <a:cubicBezTo>
                      <a:pt x="53" y="92"/>
                      <a:pt x="46" y="93"/>
                      <a:pt x="40" y="93"/>
                    </a:cubicBezTo>
                    <a:cubicBezTo>
                      <a:pt x="33" y="93"/>
                      <a:pt x="27" y="92"/>
                      <a:pt x="21" y="90"/>
                    </a:cubicBezTo>
                    <a:close/>
                    <a:moveTo>
                      <a:pt x="40" y="0"/>
                    </a:moveTo>
                    <a:cubicBezTo>
                      <a:pt x="18" y="0"/>
                      <a:pt x="0" y="18"/>
                      <a:pt x="0" y="40"/>
                    </a:cubicBezTo>
                    <a:cubicBezTo>
                      <a:pt x="0" y="55"/>
                      <a:pt x="8" y="68"/>
                      <a:pt x="19" y="75"/>
                    </a:cubicBezTo>
                    <a:cubicBezTo>
                      <a:pt x="20" y="85"/>
                      <a:pt x="20" y="85"/>
                      <a:pt x="20" y="85"/>
                    </a:cubicBezTo>
                    <a:cubicBezTo>
                      <a:pt x="26" y="87"/>
                      <a:pt x="33" y="89"/>
                      <a:pt x="40" y="89"/>
                    </a:cubicBezTo>
                    <a:cubicBezTo>
                      <a:pt x="47" y="89"/>
                      <a:pt x="53" y="87"/>
                      <a:pt x="59" y="85"/>
                    </a:cubicBezTo>
                    <a:cubicBezTo>
                      <a:pt x="60" y="75"/>
                      <a:pt x="60" y="75"/>
                      <a:pt x="60" y="75"/>
                    </a:cubicBezTo>
                    <a:cubicBezTo>
                      <a:pt x="72" y="68"/>
                      <a:pt x="80" y="55"/>
                      <a:pt x="80" y="40"/>
                    </a:cubicBezTo>
                    <a:cubicBezTo>
                      <a:pt x="80" y="18"/>
                      <a:pt x="62" y="0"/>
                      <a:pt x="40" y="0"/>
                    </a:cubicBezTo>
                    <a:close/>
                    <a:moveTo>
                      <a:pt x="55" y="70"/>
                    </a:moveTo>
                    <a:cubicBezTo>
                      <a:pt x="54" y="79"/>
                      <a:pt x="54" y="79"/>
                      <a:pt x="54" y="79"/>
                    </a:cubicBezTo>
                    <a:cubicBezTo>
                      <a:pt x="54" y="79"/>
                      <a:pt x="50" y="81"/>
                      <a:pt x="40" y="81"/>
                    </a:cubicBezTo>
                    <a:cubicBezTo>
                      <a:pt x="30" y="81"/>
                      <a:pt x="26" y="79"/>
                      <a:pt x="26" y="79"/>
                    </a:cubicBezTo>
                    <a:cubicBezTo>
                      <a:pt x="25" y="70"/>
                      <a:pt x="25" y="70"/>
                      <a:pt x="25" y="70"/>
                    </a:cubicBezTo>
                    <a:cubicBezTo>
                      <a:pt x="14" y="64"/>
                      <a:pt x="7" y="53"/>
                      <a:pt x="7" y="40"/>
                    </a:cubicBezTo>
                    <a:cubicBezTo>
                      <a:pt x="7" y="22"/>
                      <a:pt x="22" y="7"/>
                      <a:pt x="40" y="7"/>
                    </a:cubicBezTo>
                    <a:cubicBezTo>
                      <a:pt x="58" y="7"/>
                      <a:pt x="73" y="22"/>
                      <a:pt x="73" y="40"/>
                    </a:cubicBezTo>
                    <a:cubicBezTo>
                      <a:pt x="73" y="53"/>
                      <a:pt x="65" y="64"/>
                      <a:pt x="55" y="70"/>
                    </a:cubicBezTo>
                    <a:close/>
                    <a:moveTo>
                      <a:pt x="49" y="55"/>
                    </a:moveTo>
                    <a:cubicBezTo>
                      <a:pt x="40" y="39"/>
                      <a:pt x="40" y="39"/>
                      <a:pt x="40" y="39"/>
                    </a:cubicBezTo>
                    <a:cubicBezTo>
                      <a:pt x="31" y="55"/>
                      <a:pt x="31" y="55"/>
                      <a:pt x="31" y="55"/>
                    </a:cubicBezTo>
                    <a:cubicBezTo>
                      <a:pt x="27" y="47"/>
                      <a:pt x="27" y="47"/>
                      <a:pt x="27" y="47"/>
                    </a:cubicBezTo>
                    <a:cubicBezTo>
                      <a:pt x="21" y="50"/>
                      <a:pt x="21" y="50"/>
                      <a:pt x="21" y="50"/>
                    </a:cubicBezTo>
                    <a:cubicBezTo>
                      <a:pt x="30" y="69"/>
                      <a:pt x="30" y="69"/>
                      <a:pt x="30" y="69"/>
                    </a:cubicBezTo>
                    <a:cubicBezTo>
                      <a:pt x="40" y="52"/>
                      <a:pt x="40" y="52"/>
                      <a:pt x="40" y="52"/>
                    </a:cubicBezTo>
                    <a:cubicBezTo>
                      <a:pt x="49" y="69"/>
                      <a:pt x="49" y="69"/>
                      <a:pt x="49" y="69"/>
                    </a:cubicBezTo>
                    <a:cubicBezTo>
                      <a:pt x="58" y="50"/>
                      <a:pt x="58" y="50"/>
                      <a:pt x="58" y="50"/>
                    </a:cubicBezTo>
                    <a:cubicBezTo>
                      <a:pt x="52" y="47"/>
                      <a:pt x="52" y="47"/>
                      <a:pt x="52" y="47"/>
                    </a:cubicBezTo>
                    <a:lnTo>
                      <a:pt x="49" y="55"/>
                    </a:ln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grpSp>
          <p:nvGrpSpPr>
            <p:cNvPr id="25" name="Group 23"/>
            <p:cNvGrpSpPr/>
            <p:nvPr/>
          </p:nvGrpSpPr>
          <p:grpSpPr>
            <a:xfrm>
              <a:off x="4391027" y="4225925"/>
              <a:ext cx="600075" cy="603250"/>
              <a:chOff x="2867026" y="4225925"/>
              <a:chExt cx="600075" cy="603250"/>
            </a:xfrm>
          </p:grpSpPr>
          <p:sp>
            <p:nvSpPr>
              <p:cNvPr id="26" name="Oval 1184"/>
              <p:cNvSpPr>
                <a:spLocks noChangeArrowheads="1"/>
              </p:cNvSpPr>
              <p:nvPr/>
            </p:nvSpPr>
            <p:spPr bwMode="auto">
              <a:xfrm>
                <a:off x="2879726" y="4238625"/>
                <a:ext cx="574675" cy="577850"/>
              </a:xfrm>
              <a:prstGeom prst="ellipse">
                <a:avLst/>
              </a:prstGeom>
              <a:solidFill>
                <a:srgbClr val="FFFFF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7" name="Freeform 1185"/>
              <p:cNvSpPr>
                <a:spLocks noEditPoints="1"/>
              </p:cNvSpPr>
              <p:nvPr/>
            </p:nvSpPr>
            <p:spPr bwMode="auto">
              <a:xfrm>
                <a:off x="2867026" y="4225925"/>
                <a:ext cx="600075" cy="603250"/>
              </a:xfrm>
              <a:custGeom>
                <a:avLst/>
                <a:gdLst>
                  <a:gd name="T0" fmla="*/ 95 w 189"/>
                  <a:gd name="T1" fmla="*/ 190 h 190"/>
                  <a:gd name="T2" fmla="*/ 0 w 189"/>
                  <a:gd name="T3" fmla="*/ 95 h 190"/>
                  <a:gd name="T4" fmla="*/ 95 w 189"/>
                  <a:gd name="T5" fmla="*/ 0 h 190"/>
                  <a:gd name="T6" fmla="*/ 189 w 189"/>
                  <a:gd name="T7" fmla="*/ 95 h 190"/>
                  <a:gd name="T8" fmla="*/ 95 w 189"/>
                  <a:gd name="T9" fmla="*/ 190 h 190"/>
                  <a:gd name="T10" fmla="*/ 95 w 189"/>
                  <a:gd name="T11" fmla="*/ 8 h 190"/>
                  <a:gd name="T12" fmla="*/ 8 w 189"/>
                  <a:gd name="T13" fmla="*/ 95 h 190"/>
                  <a:gd name="T14" fmla="*/ 95 w 189"/>
                  <a:gd name="T15" fmla="*/ 182 h 190"/>
                  <a:gd name="T16" fmla="*/ 181 w 189"/>
                  <a:gd name="T17" fmla="*/ 95 h 190"/>
                  <a:gd name="T18" fmla="*/ 95 w 189"/>
                  <a:gd name="T19" fmla="*/ 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190">
                    <a:moveTo>
                      <a:pt x="95" y="190"/>
                    </a:moveTo>
                    <a:cubicBezTo>
                      <a:pt x="43" y="190"/>
                      <a:pt x="0" y="147"/>
                      <a:pt x="0" y="95"/>
                    </a:cubicBezTo>
                    <a:cubicBezTo>
                      <a:pt x="0" y="43"/>
                      <a:pt x="43" y="0"/>
                      <a:pt x="95" y="0"/>
                    </a:cubicBezTo>
                    <a:cubicBezTo>
                      <a:pt x="147" y="0"/>
                      <a:pt x="189" y="43"/>
                      <a:pt x="189" y="95"/>
                    </a:cubicBezTo>
                    <a:cubicBezTo>
                      <a:pt x="189" y="147"/>
                      <a:pt x="147" y="190"/>
                      <a:pt x="95" y="190"/>
                    </a:cubicBezTo>
                    <a:close/>
                    <a:moveTo>
                      <a:pt x="95" y="8"/>
                    </a:moveTo>
                    <a:cubicBezTo>
                      <a:pt x="47" y="8"/>
                      <a:pt x="8" y="47"/>
                      <a:pt x="8" y="95"/>
                    </a:cubicBezTo>
                    <a:cubicBezTo>
                      <a:pt x="8" y="143"/>
                      <a:pt x="47" y="182"/>
                      <a:pt x="95" y="182"/>
                    </a:cubicBezTo>
                    <a:cubicBezTo>
                      <a:pt x="143" y="182"/>
                      <a:pt x="181" y="143"/>
                      <a:pt x="181" y="95"/>
                    </a:cubicBezTo>
                    <a:cubicBezTo>
                      <a:pt x="181" y="47"/>
                      <a:pt x="143" y="8"/>
                      <a:pt x="95" y="8"/>
                    </a:cubicBezTo>
                    <a:close/>
                  </a:path>
                </a:pathLst>
              </a:custGeom>
              <a:solidFill>
                <a:srgbClr val="00ADE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8" name="Freeform 1186"/>
              <p:cNvSpPr>
                <a:spLocks noEditPoints="1"/>
              </p:cNvSpPr>
              <p:nvPr/>
            </p:nvSpPr>
            <p:spPr bwMode="auto">
              <a:xfrm>
                <a:off x="3019426" y="4375150"/>
                <a:ext cx="295275" cy="292100"/>
              </a:xfrm>
              <a:custGeom>
                <a:avLst/>
                <a:gdLst>
                  <a:gd name="T0" fmla="*/ 91 w 93"/>
                  <a:gd name="T1" fmla="*/ 29 h 92"/>
                  <a:gd name="T2" fmla="*/ 50 w 93"/>
                  <a:gd name="T3" fmla="*/ 1 h 92"/>
                  <a:gd name="T4" fmla="*/ 44 w 93"/>
                  <a:gd name="T5" fmla="*/ 1 h 92"/>
                  <a:gd name="T6" fmla="*/ 3 w 93"/>
                  <a:gd name="T7" fmla="*/ 29 h 92"/>
                  <a:gd name="T8" fmla="*/ 0 w 93"/>
                  <a:gd name="T9" fmla="*/ 33 h 92"/>
                  <a:gd name="T10" fmla="*/ 0 w 93"/>
                  <a:gd name="T11" fmla="*/ 86 h 92"/>
                  <a:gd name="T12" fmla="*/ 6 w 93"/>
                  <a:gd name="T13" fmla="*/ 92 h 92"/>
                  <a:gd name="T14" fmla="*/ 87 w 93"/>
                  <a:gd name="T15" fmla="*/ 92 h 92"/>
                  <a:gd name="T16" fmla="*/ 93 w 93"/>
                  <a:gd name="T17" fmla="*/ 86 h 92"/>
                  <a:gd name="T18" fmla="*/ 93 w 93"/>
                  <a:gd name="T19" fmla="*/ 33 h 92"/>
                  <a:gd name="T20" fmla="*/ 91 w 93"/>
                  <a:gd name="T21" fmla="*/ 29 h 92"/>
                  <a:gd name="T22" fmla="*/ 87 w 93"/>
                  <a:gd name="T23" fmla="*/ 42 h 92"/>
                  <a:gd name="T24" fmla="*/ 47 w 93"/>
                  <a:gd name="T25" fmla="*/ 69 h 92"/>
                  <a:gd name="T26" fmla="*/ 6 w 93"/>
                  <a:gd name="T27" fmla="*/ 42 h 92"/>
                  <a:gd name="T28" fmla="*/ 6 w 93"/>
                  <a:gd name="T29" fmla="*/ 36 h 92"/>
                  <a:gd name="T30" fmla="*/ 9 w 93"/>
                  <a:gd name="T31" fmla="*/ 33 h 92"/>
                  <a:gd name="T32" fmla="*/ 84 w 93"/>
                  <a:gd name="T33" fmla="*/ 33 h 92"/>
                  <a:gd name="T34" fmla="*/ 87 w 93"/>
                  <a:gd name="T35" fmla="*/ 36 h 92"/>
                  <a:gd name="T36" fmla="*/ 87 w 93"/>
                  <a:gd name="T37" fmla="*/ 42 h 92"/>
                  <a:gd name="T38" fmla="*/ 19 w 93"/>
                  <a:gd name="T39" fmla="*/ 45 h 92"/>
                  <a:gd name="T40" fmla="*/ 20 w 93"/>
                  <a:gd name="T41" fmla="*/ 46 h 92"/>
                  <a:gd name="T42" fmla="*/ 73 w 93"/>
                  <a:gd name="T43" fmla="*/ 46 h 92"/>
                  <a:gd name="T44" fmla="*/ 74 w 93"/>
                  <a:gd name="T45" fmla="*/ 45 h 92"/>
                  <a:gd name="T46" fmla="*/ 74 w 93"/>
                  <a:gd name="T47" fmla="*/ 42 h 92"/>
                  <a:gd name="T48" fmla="*/ 19 w 93"/>
                  <a:gd name="T49" fmla="*/ 42 h 92"/>
                  <a:gd name="T50" fmla="*/ 19 w 93"/>
                  <a:gd name="T51" fmla="*/ 45 h 92"/>
                  <a:gd name="T52" fmla="*/ 46 w 93"/>
                  <a:gd name="T53" fmla="*/ 64 h 92"/>
                  <a:gd name="T54" fmla="*/ 48 w 93"/>
                  <a:gd name="T55" fmla="*/ 64 h 92"/>
                  <a:gd name="T56" fmla="*/ 54 w 93"/>
                  <a:gd name="T57" fmla="*/ 59 h 92"/>
                  <a:gd name="T58" fmla="*/ 40 w 93"/>
                  <a:gd name="T59" fmla="*/ 59 h 92"/>
                  <a:gd name="T60" fmla="*/ 46 w 93"/>
                  <a:gd name="T61" fmla="*/ 64 h 92"/>
                  <a:gd name="T62" fmla="*/ 33 w 93"/>
                  <a:gd name="T63" fmla="*/ 55 h 92"/>
                  <a:gd name="T64" fmla="*/ 61 w 93"/>
                  <a:gd name="T65" fmla="*/ 55 h 92"/>
                  <a:gd name="T66" fmla="*/ 67 w 93"/>
                  <a:gd name="T67" fmla="*/ 50 h 92"/>
                  <a:gd name="T68" fmla="*/ 27 w 93"/>
                  <a:gd name="T69" fmla="*/ 50 h 92"/>
                  <a:gd name="T70" fmla="*/ 33 w 93"/>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3" h="92">
                    <a:moveTo>
                      <a:pt x="91" y="29"/>
                    </a:moveTo>
                    <a:cubicBezTo>
                      <a:pt x="50" y="1"/>
                      <a:pt x="50" y="1"/>
                      <a:pt x="50" y="1"/>
                    </a:cubicBezTo>
                    <a:cubicBezTo>
                      <a:pt x="48" y="0"/>
                      <a:pt x="45" y="0"/>
                      <a:pt x="44" y="1"/>
                    </a:cubicBezTo>
                    <a:cubicBezTo>
                      <a:pt x="3" y="29"/>
                      <a:pt x="3" y="29"/>
                      <a:pt x="3" y="29"/>
                    </a:cubicBezTo>
                    <a:cubicBezTo>
                      <a:pt x="1" y="30"/>
                      <a:pt x="0" y="32"/>
                      <a:pt x="0" y="33"/>
                    </a:cubicBezTo>
                    <a:cubicBezTo>
                      <a:pt x="0" y="86"/>
                      <a:pt x="0" y="86"/>
                      <a:pt x="0" y="86"/>
                    </a:cubicBezTo>
                    <a:cubicBezTo>
                      <a:pt x="0" y="89"/>
                      <a:pt x="3" y="92"/>
                      <a:pt x="6" y="92"/>
                    </a:cubicBezTo>
                    <a:cubicBezTo>
                      <a:pt x="87" y="92"/>
                      <a:pt x="87" y="92"/>
                      <a:pt x="87" y="92"/>
                    </a:cubicBezTo>
                    <a:cubicBezTo>
                      <a:pt x="91" y="92"/>
                      <a:pt x="93" y="89"/>
                      <a:pt x="93" y="86"/>
                    </a:cubicBezTo>
                    <a:cubicBezTo>
                      <a:pt x="93" y="33"/>
                      <a:pt x="93" y="33"/>
                      <a:pt x="93" y="33"/>
                    </a:cubicBezTo>
                    <a:cubicBezTo>
                      <a:pt x="93" y="32"/>
                      <a:pt x="92" y="30"/>
                      <a:pt x="91" y="29"/>
                    </a:cubicBezTo>
                    <a:close/>
                    <a:moveTo>
                      <a:pt x="87" y="42"/>
                    </a:moveTo>
                    <a:cubicBezTo>
                      <a:pt x="47" y="69"/>
                      <a:pt x="47" y="69"/>
                      <a:pt x="47" y="69"/>
                    </a:cubicBezTo>
                    <a:cubicBezTo>
                      <a:pt x="6" y="42"/>
                      <a:pt x="6" y="42"/>
                      <a:pt x="6" y="42"/>
                    </a:cubicBezTo>
                    <a:cubicBezTo>
                      <a:pt x="6" y="36"/>
                      <a:pt x="6" y="36"/>
                      <a:pt x="6" y="36"/>
                    </a:cubicBezTo>
                    <a:cubicBezTo>
                      <a:pt x="6" y="35"/>
                      <a:pt x="8" y="33"/>
                      <a:pt x="9" y="33"/>
                    </a:cubicBezTo>
                    <a:cubicBezTo>
                      <a:pt x="84" y="33"/>
                      <a:pt x="84" y="33"/>
                      <a:pt x="84" y="33"/>
                    </a:cubicBezTo>
                    <a:cubicBezTo>
                      <a:pt x="86" y="33"/>
                      <a:pt x="87" y="35"/>
                      <a:pt x="87" y="36"/>
                    </a:cubicBezTo>
                    <a:lnTo>
                      <a:pt x="87" y="42"/>
                    </a:lnTo>
                    <a:close/>
                    <a:moveTo>
                      <a:pt x="19" y="45"/>
                    </a:moveTo>
                    <a:cubicBezTo>
                      <a:pt x="20" y="46"/>
                      <a:pt x="20" y="46"/>
                      <a:pt x="20" y="46"/>
                    </a:cubicBezTo>
                    <a:cubicBezTo>
                      <a:pt x="73" y="46"/>
                      <a:pt x="73" y="46"/>
                      <a:pt x="73" y="46"/>
                    </a:cubicBezTo>
                    <a:cubicBezTo>
                      <a:pt x="74" y="45"/>
                      <a:pt x="74" y="45"/>
                      <a:pt x="74" y="45"/>
                    </a:cubicBezTo>
                    <a:cubicBezTo>
                      <a:pt x="74" y="42"/>
                      <a:pt x="74" y="42"/>
                      <a:pt x="74" y="42"/>
                    </a:cubicBezTo>
                    <a:cubicBezTo>
                      <a:pt x="19" y="42"/>
                      <a:pt x="19" y="42"/>
                      <a:pt x="19" y="42"/>
                    </a:cubicBezTo>
                    <a:lnTo>
                      <a:pt x="19" y="45"/>
                    </a:lnTo>
                    <a:close/>
                    <a:moveTo>
                      <a:pt x="46" y="64"/>
                    </a:moveTo>
                    <a:cubicBezTo>
                      <a:pt x="48" y="64"/>
                      <a:pt x="48" y="64"/>
                      <a:pt x="48" y="64"/>
                    </a:cubicBezTo>
                    <a:cubicBezTo>
                      <a:pt x="54" y="59"/>
                      <a:pt x="54" y="59"/>
                      <a:pt x="54" y="59"/>
                    </a:cubicBezTo>
                    <a:cubicBezTo>
                      <a:pt x="40" y="59"/>
                      <a:pt x="40" y="59"/>
                      <a:pt x="40" y="59"/>
                    </a:cubicBezTo>
                    <a:lnTo>
                      <a:pt x="46" y="64"/>
                    </a:lnTo>
                    <a:close/>
                    <a:moveTo>
                      <a:pt x="33" y="55"/>
                    </a:moveTo>
                    <a:cubicBezTo>
                      <a:pt x="61" y="55"/>
                      <a:pt x="61" y="55"/>
                      <a:pt x="61" y="55"/>
                    </a:cubicBezTo>
                    <a:cubicBezTo>
                      <a:pt x="67" y="50"/>
                      <a:pt x="67" y="50"/>
                      <a:pt x="67" y="50"/>
                    </a:cubicBezTo>
                    <a:cubicBezTo>
                      <a:pt x="27" y="50"/>
                      <a:pt x="27" y="50"/>
                      <a:pt x="27" y="50"/>
                    </a:cubicBezTo>
                    <a:lnTo>
                      <a:pt x="33" y="55"/>
                    </a:lnTo>
                    <a:close/>
                  </a:path>
                </a:pathLst>
              </a:custGeom>
              <a:solidFill>
                <a:srgbClr val="00ADE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7667627" y="3416300"/>
              <a:ext cx="600075" cy="603250"/>
              <a:chOff x="6143626" y="3416300"/>
              <a:chExt cx="600075" cy="603250"/>
            </a:xfrm>
          </p:grpSpPr>
          <p:sp>
            <p:nvSpPr>
              <p:cNvPr id="30" name="Oval 1193"/>
              <p:cNvSpPr>
                <a:spLocks noChangeArrowheads="1"/>
              </p:cNvSpPr>
              <p:nvPr/>
            </p:nvSpPr>
            <p:spPr bwMode="auto">
              <a:xfrm>
                <a:off x="6156326" y="3429000"/>
                <a:ext cx="574675" cy="577850"/>
              </a:xfrm>
              <a:prstGeom prst="ellipse">
                <a:avLst/>
              </a:prstGeom>
              <a:solidFill>
                <a:srgbClr val="FFFFF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1" name="Freeform 1194"/>
              <p:cNvSpPr>
                <a:spLocks noEditPoints="1"/>
              </p:cNvSpPr>
              <p:nvPr/>
            </p:nvSpPr>
            <p:spPr bwMode="auto">
              <a:xfrm>
                <a:off x="6143626" y="3416300"/>
                <a:ext cx="600075" cy="603250"/>
              </a:xfrm>
              <a:custGeom>
                <a:avLst/>
                <a:gdLst>
                  <a:gd name="T0" fmla="*/ 95 w 189"/>
                  <a:gd name="T1" fmla="*/ 190 h 190"/>
                  <a:gd name="T2" fmla="*/ 0 w 189"/>
                  <a:gd name="T3" fmla="*/ 95 h 190"/>
                  <a:gd name="T4" fmla="*/ 95 w 189"/>
                  <a:gd name="T5" fmla="*/ 0 h 190"/>
                  <a:gd name="T6" fmla="*/ 189 w 189"/>
                  <a:gd name="T7" fmla="*/ 95 h 190"/>
                  <a:gd name="T8" fmla="*/ 95 w 189"/>
                  <a:gd name="T9" fmla="*/ 190 h 190"/>
                  <a:gd name="T10" fmla="*/ 95 w 189"/>
                  <a:gd name="T11" fmla="*/ 8 h 190"/>
                  <a:gd name="T12" fmla="*/ 8 w 189"/>
                  <a:gd name="T13" fmla="*/ 95 h 190"/>
                  <a:gd name="T14" fmla="*/ 95 w 189"/>
                  <a:gd name="T15" fmla="*/ 182 h 190"/>
                  <a:gd name="T16" fmla="*/ 181 w 189"/>
                  <a:gd name="T17" fmla="*/ 95 h 190"/>
                  <a:gd name="T18" fmla="*/ 95 w 189"/>
                  <a:gd name="T19" fmla="*/ 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190">
                    <a:moveTo>
                      <a:pt x="95" y="190"/>
                    </a:moveTo>
                    <a:cubicBezTo>
                      <a:pt x="42" y="190"/>
                      <a:pt x="0" y="147"/>
                      <a:pt x="0" y="95"/>
                    </a:cubicBezTo>
                    <a:cubicBezTo>
                      <a:pt x="0" y="43"/>
                      <a:pt x="42" y="0"/>
                      <a:pt x="95" y="0"/>
                    </a:cubicBezTo>
                    <a:cubicBezTo>
                      <a:pt x="147" y="0"/>
                      <a:pt x="189" y="43"/>
                      <a:pt x="189" y="95"/>
                    </a:cubicBezTo>
                    <a:cubicBezTo>
                      <a:pt x="189" y="147"/>
                      <a:pt x="147" y="190"/>
                      <a:pt x="95" y="190"/>
                    </a:cubicBezTo>
                    <a:close/>
                    <a:moveTo>
                      <a:pt x="95" y="8"/>
                    </a:moveTo>
                    <a:cubicBezTo>
                      <a:pt x="47" y="8"/>
                      <a:pt x="8" y="47"/>
                      <a:pt x="8" y="95"/>
                    </a:cubicBezTo>
                    <a:cubicBezTo>
                      <a:pt x="8" y="143"/>
                      <a:pt x="47" y="182"/>
                      <a:pt x="95" y="182"/>
                    </a:cubicBezTo>
                    <a:cubicBezTo>
                      <a:pt x="142" y="182"/>
                      <a:pt x="181" y="143"/>
                      <a:pt x="181" y="95"/>
                    </a:cubicBezTo>
                    <a:cubicBezTo>
                      <a:pt x="181" y="47"/>
                      <a:pt x="142" y="8"/>
                      <a:pt x="95" y="8"/>
                    </a:cubicBezTo>
                    <a:close/>
                  </a:path>
                </a:pathLst>
              </a:custGeom>
              <a:solidFill>
                <a:srgbClr val="B5B5B5"/>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48" name="Freeform 1195"/>
              <p:cNvSpPr>
                <a:spLocks noEditPoints="1"/>
              </p:cNvSpPr>
              <p:nvPr/>
            </p:nvSpPr>
            <p:spPr bwMode="auto">
              <a:xfrm>
                <a:off x="6324601" y="3552825"/>
                <a:ext cx="254000" cy="320675"/>
              </a:xfrm>
              <a:custGeom>
                <a:avLst/>
                <a:gdLst>
                  <a:gd name="T0" fmla="*/ 114 w 160"/>
                  <a:gd name="T1" fmla="*/ 58 h 202"/>
                  <a:gd name="T2" fmla="*/ 26 w 160"/>
                  <a:gd name="T3" fmla="*/ 58 h 202"/>
                  <a:gd name="T4" fmla="*/ 26 w 160"/>
                  <a:gd name="T5" fmla="*/ 70 h 202"/>
                  <a:gd name="T6" fmla="*/ 114 w 160"/>
                  <a:gd name="T7" fmla="*/ 70 h 202"/>
                  <a:gd name="T8" fmla="*/ 114 w 160"/>
                  <a:gd name="T9" fmla="*/ 58 h 202"/>
                  <a:gd name="T10" fmla="*/ 142 w 160"/>
                  <a:gd name="T11" fmla="*/ 18 h 202"/>
                  <a:gd name="T12" fmla="*/ 142 w 160"/>
                  <a:gd name="T13" fmla="*/ 0 h 202"/>
                  <a:gd name="T14" fmla="*/ 0 w 160"/>
                  <a:gd name="T15" fmla="*/ 0 h 202"/>
                  <a:gd name="T16" fmla="*/ 0 w 160"/>
                  <a:gd name="T17" fmla="*/ 184 h 202"/>
                  <a:gd name="T18" fmla="*/ 18 w 160"/>
                  <a:gd name="T19" fmla="*/ 184 h 202"/>
                  <a:gd name="T20" fmla="*/ 18 w 160"/>
                  <a:gd name="T21" fmla="*/ 202 h 202"/>
                  <a:gd name="T22" fmla="*/ 160 w 160"/>
                  <a:gd name="T23" fmla="*/ 202 h 202"/>
                  <a:gd name="T24" fmla="*/ 160 w 160"/>
                  <a:gd name="T25" fmla="*/ 18 h 202"/>
                  <a:gd name="T26" fmla="*/ 142 w 160"/>
                  <a:gd name="T27" fmla="*/ 18 h 202"/>
                  <a:gd name="T28" fmla="*/ 10 w 160"/>
                  <a:gd name="T29" fmla="*/ 174 h 202"/>
                  <a:gd name="T30" fmla="*/ 10 w 160"/>
                  <a:gd name="T31" fmla="*/ 10 h 202"/>
                  <a:gd name="T32" fmla="*/ 132 w 160"/>
                  <a:gd name="T33" fmla="*/ 10 h 202"/>
                  <a:gd name="T34" fmla="*/ 132 w 160"/>
                  <a:gd name="T35" fmla="*/ 132 h 202"/>
                  <a:gd name="T36" fmla="*/ 90 w 160"/>
                  <a:gd name="T37" fmla="*/ 132 h 202"/>
                  <a:gd name="T38" fmla="*/ 90 w 160"/>
                  <a:gd name="T39" fmla="*/ 174 h 202"/>
                  <a:gd name="T40" fmla="*/ 10 w 160"/>
                  <a:gd name="T41" fmla="*/ 174 h 202"/>
                  <a:gd name="T42" fmla="*/ 150 w 160"/>
                  <a:gd name="T43" fmla="*/ 192 h 202"/>
                  <a:gd name="T44" fmla="*/ 26 w 160"/>
                  <a:gd name="T45" fmla="*/ 192 h 202"/>
                  <a:gd name="T46" fmla="*/ 26 w 160"/>
                  <a:gd name="T47" fmla="*/ 184 h 202"/>
                  <a:gd name="T48" fmla="*/ 94 w 160"/>
                  <a:gd name="T49" fmla="*/ 184 h 202"/>
                  <a:gd name="T50" fmla="*/ 142 w 160"/>
                  <a:gd name="T51" fmla="*/ 138 h 202"/>
                  <a:gd name="T52" fmla="*/ 142 w 160"/>
                  <a:gd name="T53" fmla="*/ 28 h 202"/>
                  <a:gd name="T54" fmla="*/ 150 w 160"/>
                  <a:gd name="T55" fmla="*/ 28 h 202"/>
                  <a:gd name="T56" fmla="*/ 150 w 160"/>
                  <a:gd name="T57" fmla="*/ 192 h 202"/>
                  <a:gd name="T58" fmla="*/ 114 w 160"/>
                  <a:gd name="T59" fmla="*/ 34 h 202"/>
                  <a:gd name="T60" fmla="*/ 26 w 160"/>
                  <a:gd name="T61" fmla="*/ 34 h 202"/>
                  <a:gd name="T62" fmla="*/ 26 w 160"/>
                  <a:gd name="T63" fmla="*/ 46 h 202"/>
                  <a:gd name="T64" fmla="*/ 114 w 160"/>
                  <a:gd name="T65" fmla="*/ 46 h 202"/>
                  <a:gd name="T66" fmla="*/ 114 w 160"/>
                  <a:gd name="T67" fmla="*/ 34 h 202"/>
                  <a:gd name="T68" fmla="*/ 114 w 160"/>
                  <a:gd name="T69" fmla="*/ 84 h 202"/>
                  <a:gd name="T70" fmla="*/ 26 w 160"/>
                  <a:gd name="T71" fmla="*/ 84 h 202"/>
                  <a:gd name="T72" fmla="*/ 26 w 160"/>
                  <a:gd name="T73" fmla="*/ 96 h 202"/>
                  <a:gd name="T74" fmla="*/ 114 w 160"/>
                  <a:gd name="T75" fmla="*/ 96 h 202"/>
                  <a:gd name="T76" fmla="*/ 114 w 160"/>
                  <a:gd name="T77" fmla="*/ 84 h 202"/>
                  <a:gd name="T78" fmla="*/ 26 w 160"/>
                  <a:gd name="T79" fmla="*/ 120 h 202"/>
                  <a:gd name="T80" fmla="*/ 70 w 160"/>
                  <a:gd name="T81" fmla="*/ 120 h 202"/>
                  <a:gd name="T82" fmla="*/ 70 w 160"/>
                  <a:gd name="T83" fmla="*/ 108 h 202"/>
                  <a:gd name="T84" fmla="*/ 26 w 160"/>
                  <a:gd name="T85" fmla="*/ 108 h 202"/>
                  <a:gd name="T86" fmla="*/ 26 w 160"/>
                  <a:gd name="T87" fmla="*/ 12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02">
                    <a:moveTo>
                      <a:pt x="114" y="58"/>
                    </a:moveTo>
                    <a:lnTo>
                      <a:pt x="26" y="58"/>
                    </a:lnTo>
                    <a:lnTo>
                      <a:pt x="26" y="70"/>
                    </a:lnTo>
                    <a:lnTo>
                      <a:pt x="114" y="70"/>
                    </a:lnTo>
                    <a:lnTo>
                      <a:pt x="114" y="58"/>
                    </a:lnTo>
                    <a:close/>
                    <a:moveTo>
                      <a:pt x="142" y="18"/>
                    </a:moveTo>
                    <a:lnTo>
                      <a:pt x="142" y="0"/>
                    </a:lnTo>
                    <a:lnTo>
                      <a:pt x="0" y="0"/>
                    </a:lnTo>
                    <a:lnTo>
                      <a:pt x="0" y="184"/>
                    </a:lnTo>
                    <a:lnTo>
                      <a:pt x="18" y="184"/>
                    </a:lnTo>
                    <a:lnTo>
                      <a:pt x="18" y="202"/>
                    </a:lnTo>
                    <a:lnTo>
                      <a:pt x="160" y="202"/>
                    </a:lnTo>
                    <a:lnTo>
                      <a:pt x="160" y="18"/>
                    </a:lnTo>
                    <a:lnTo>
                      <a:pt x="142" y="18"/>
                    </a:lnTo>
                    <a:close/>
                    <a:moveTo>
                      <a:pt x="10" y="174"/>
                    </a:moveTo>
                    <a:lnTo>
                      <a:pt x="10" y="10"/>
                    </a:lnTo>
                    <a:lnTo>
                      <a:pt x="132" y="10"/>
                    </a:lnTo>
                    <a:lnTo>
                      <a:pt x="132" y="132"/>
                    </a:lnTo>
                    <a:lnTo>
                      <a:pt x="90" y="132"/>
                    </a:lnTo>
                    <a:lnTo>
                      <a:pt x="90" y="174"/>
                    </a:lnTo>
                    <a:lnTo>
                      <a:pt x="10" y="174"/>
                    </a:lnTo>
                    <a:close/>
                    <a:moveTo>
                      <a:pt x="150" y="192"/>
                    </a:moveTo>
                    <a:lnTo>
                      <a:pt x="26" y="192"/>
                    </a:lnTo>
                    <a:lnTo>
                      <a:pt x="26" y="184"/>
                    </a:lnTo>
                    <a:lnTo>
                      <a:pt x="94" y="184"/>
                    </a:lnTo>
                    <a:lnTo>
                      <a:pt x="142" y="138"/>
                    </a:lnTo>
                    <a:lnTo>
                      <a:pt x="142" y="28"/>
                    </a:lnTo>
                    <a:lnTo>
                      <a:pt x="150" y="28"/>
                    </a:lnTo>
                    <a:lnTo>
                      <a:pt x="150" y="192"/>
                    </a:lnTo>
                    <a:close/>
                    <a:moveTo>
                      <a:pt x="114" y="34"/>
                    </a:moveTo>
                    <a:lnTo>
                      <a:pt x="26" y="34"/>
                    </a:lnTo>
                    <a:lnTo>
                      <a:pt x="26" y="46"/>
                    </a:lnTo>
                    <a:lnTo>
                      <a:pt x="114" y="46"/>
                    </a:lnTo>
                    <a:lnTo>
                      <a:pt x="114" y="34"/>
                    </a:lnTo>
                    <a:close/>
                    <a:moveTo>
                      <a:pt x="114" y="84"/>
                    </a:moveTo>
                    <a:lnTo>
                      <a:pt x="26" y="84"/>
                    </a:lnTo>
                    <a:lnTo>
                      <a:pt x="26" y="96"/>
                    </a:lnTo>
                    <a:lnTo>
                      <a:pt x="114" y="96"/>
                    </a:lnTo>
                    <a:lnTo>
                      <a:pt x="114" y="84"/>
                    </a:lnTo>
                    <a:close/>
                    <a:moveTo>
                      <a:pt x="26" y="120"/>
                    </a:moveTo>
                    <a:lnTo>
                      <a:pt x="70" y="120"/>
                    </a:lnTo>
                    <a:lnTo>
                      <a:pt x="70" y="108"/>
                    </a:lnTo>
                    <a:lnTo>
                      <a:pt x="26" y="108"/>
                    </a:lnTo>
                    <a:lnTo>
                      <a:pt x="26" y="120"/>
                    </a:lnTo>
                    <a:close/>
                  </a:path>
                </a:pathLst>
              </a:custGeom>
              <a:solidFill>
                <a:srgbClr val="B5B5B5"/>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grpSp>
      <p:sp>
        <p:nvSpPr>
          <p:cNvPr id="49" name="TextBox 9"/>
          <p:cNvSpPr txBox="1"/>
          <p:nvPr/>
        </p:nvSpPr>
        <p:spPr>
          <a:xfrm>
            <a:off x="1568450" y="5071745"/>
            <a:ext cx="2754630" cy="1397635"/>
          </a:xfrm>
          <a:prstGeom prst="rect">
            <a:avLst/>
          </a:prstGeom>
          <a:noFill/>
        </p:spPr>
        <p:txBody>
          <a:bodyPr wrap="square" lIns="0" tIns="0" rIns="0" bIns="0" rtlCol="0">
            <a:spAutoFit/>
          </a:bodyPr>
          <a:p>
            <a:pPr marL="285750" indent="-285750">
              <a:lnSpc>
                <a:spcPct val="130000"/>
              </a:lnSpc>
              <a:spcBef>
                <a:spcPts val="0"/>
              </a:spcBef>
              <a:spcAft>
                <a:spcPts val="0"/>
              </a:spcAft>
              <a:buFont typeface="Wingdings" panose="05000000000000000000" charset="0"/>
              <a:buChar char="ü"/>
            </a:pP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rPr>
              <a:t>2021—2022</a:t>
            </a:r>
            <a:r>
              <a:rPr lang="en-US" sz="14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年市级与高新区共享税收和部分附加增量分成比例由</a:t>
            </a: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rPr>
              <a:t>20%</a:t>
            </a:r>
            <a:r>
              <a:rPr lang="en-US" sz="14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依次调整为</a:t>
            </a: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rPr>
              <a:t>15%、10%</a:t>
            </a:r>
            <a:endParaRPr lang="en-US" sz="14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ü"/>
            </a:pPr>
            <a:r>
              <a:rPr lang="en-US" sz="14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高新区辖区内土地出让净收益市财政全额返还</a:t>
            </a:r>
            <a:endParaRPr lang="en-US" sz="14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TextBox 9"/>
          <p:cNvSpPr txBox="1"/>
          <p:nvPr/>
        </p:nvSpPr>
        <p:spPr>
          <a:xfrm>
            <a:off x="8555990" y="4197350"/>
            <a:ext cx="2533650" cy="1677035"/>
          </a:xfrm>
          <a:prstGeom prst="rect">
            <a:avLst/>
          </a:prstGeom>
          <a:noFill/>
        </p:spPr>
        <p:txBody>
          <a:bodyPr wrap="square" lIns="0" tIns="0" rIns="0" bIns="0" rtlCol="0">
            <a:spAutoFit/>
          </a:bodyPr>
          <a:p>
            <a:pPr marL="285750" indent="-285750" algn="just">
              <a:lnSpc>
                <a:spcPct val="130000"/>
              </a:lnSpc>
              <a:spcBef>
                <a:spcPts val="0"/>
              </a:spcBef>
              <a:spcAft>
                <a:spcPts val="0"/>
              </a:spcAft>
              <a:buFont typeface="Wingdings" panose="05000000000000000000" charset="0"/>
              <a:buChar char="ü"/>
            </a:pPr>
            <a:r>
              <a:rPr lang="en-US" sz="1400">
                <a:solidFill>
                  <a:srgbClr val="85898F"/>
                </a:solidFill>
                <a:latin typeface="微软雅黑" panose="020B0503020204020204" pitchFamily="34" charset="-122"/>
                <a:ea typeface="微软雅黑" panose="020B0503020204020204" pitchFamily="34" charset="-122"/>
              </a:rPr>
              <a:t>收入增幅</a:t>
            </a: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rPr>
              <a:t>10%</a:t>
            </a:r>
            <a:r>
              <a:rPr lang="en-US" sz="1400">
                <a:solidFill>
                  <a:srgbClr val="85898F"/>
                </a:solidFill>
                <a:latin typeface="微软雅黑" panose="020B0503020204020204" pitchFamily="34" charset="-122"/>
                <a:ea typeface="微软雅黑" panose="020B0503020204020204" pitchFamily="34" charset="-122"/>
              </a:rPr>
              <a:t>以内的部分，区财政和开发区按照</a:t>
            </a: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rPr>
              <a:t>4:6</a:t>
            </a:r>
            <a:r>
              <a:rPr lang="en-US" sz="1400">
                <a:solidFill>
                  <a:srgbClr val="85898F"/>
                </a:solidFill>
                <a:latin typeface="微软雅黑" panose="020B0503020204020204" pitchFamily="34" charset="-122"/>
                <a:ea typeface="微软雅黑" panose="020B0503020204020204" pitchFamily="34" charset="-122"/>
              </a:rPr>
              <a:t>比例分享；</a:t>
            </a:r>
            <a:endParaRPr lang="en-US" sz="1400">
              <a:solidFill>
                <a:srgbClr val="85898F"/>
              </a:solidFill>
              <a:latin typeface="微软雅黑" panose="020B0503020204020204" pitchFamily="34" charset="-122"/>
              <a:ea typeface="微软雅黑" panose="020B0503020204020204" pitchFamily="34" charset="-122"/>
            </a:endParaRPr>
          </a:p>
          <a:p>
            <a:pPr marL="285750" indent="-285750" algn="just">
              <a:lnSpc>
                <a:spcPct val="130000"/>
              </a:lnSpc>
              <a:spcBef>
                <a:spcPts val="0"/>
              </a:spcBef>
              <a:spcAft>
                <a:spcPts val="0"/>
              </a:spcAft>
              <a:buFont typeface="Wingdings" panose="05000000000000000000" charset="0"/>
              <a:buChar char="ü"/>
            </a:pPr>
            <a:r>
              <a:rPr lang="en-US" sz="1400">
                <a:solidFill>
                  <a:srgbClr val="85898F"/>
                </a:solidFill>
                <a:latin typeface="微软雅黑" panose="020B0503020204020204" pitchFamily="34" charset="-122"/>
                <a:ea typeface="微软雅黑" panose="020B0503020204020204" pitchFamily="34" charset="-122"/>
              </a:rPr>
              <a:t>收入增幅</a:t>
            </a: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10%</a:t>
            </a:r>
            <a:r>
              <a:rPr lang="en-US" sz="1400">
                <a:solidFill>
                  <a:srgbClr val="85898F"/>
                </a:solidFill>
                <a:latin typeface="微软雅黑" panose="020B0503020204020204" pitchFamily="34" charset="-122"/>
                <a:ea typeface="微软雅黑" panose="020B0503020204020204" pitchFamily="34" charset="-122"/>
              </a:rPr>
              <a:t>以上的部分，区财政和开发区按</a:t>
            </a:r>
            <a:r>
              <a:rPr lang="en-US" sz="1400">
                <a:solidFill>
                  <a:srgbClr val="5B9BD5"/>
                </a:solidFill>
                <a:latin typeface="Impact" panose="020B0806030902050204" pitchFamily="34" charset="0"/>
                <a:ea typeface="微软雅黑" panose="020B0503020204020204" pitchFamily="34" charset="-122"/>
                <a:cs typeface="Impact" panose="020B0806030902050204" pitchFamily="34" charset="0"/>
              </a:rPr>
              <a:t>2:8</a:t>
            </a:r>
            <a:r>
              <a:rPr lang="en-US" sz="1400">
                <a:solidFill>
                  <a:srgbClr val="85898F"/>
                </a:solidFill>
                <a:latin typeface="微软雅黑" panose="020B0503020204020204" pitchFamily="34" charset="-122"/>
                <a:ea typeface="微软雅黑" panose="020B0503020204020204" pitchFamily="34" charset="-122"/>
              </a:rPr>
              <a:t>的比例分享。</a:t>
            </a:r>
            <a:endParaRPr lang="en-US" sz="1400">
              <a:solidFill>
                <a:srgbClr val="85898F"/>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descr="1482696"/>
          <p:cNvPicPr>
            <a:picLocks noChangeAspect="1"/>
          </p:cNvPicPr>
          <p:nvPr/>
        </p:nvPicPr>
        <p:blipFill>
          <a:blip r:embed="rId1">
            <a:alphaModFix amt="20000"/>
          </a:blip>
          <a:stretch>
            <a:fillRect/>
          </a:stretch>
        </p:blipFill>
        <p:spPr>
          <a:xfrm flipH="1">
            <a:off x="-534670" y="1407160"/>
            <a:ext cx="6200775" cy="6200775"/>
          </a:xfrm>
          <a:prstGeom prst="rect">
            <a:avLst/>
          </a:prstGeom>
        </p:spPr>
      </p:pic>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6" name="组合 5"/>
          <p:cNvGrpSpPr>
            <a:grpSpLocks noChangeAspect="1"/>
          </p:cNvGrpSpPr>
          <p:nvPr/>
        </p:nvGrpSpPr>
        <p:grpSpPr>
          <a:xfrm>
            <a:off x="6970395" y="2015173"/>
            <a:ext cx="3768725" cy="3768725"/>
            <a:chOff x="9669" y="3048"/>
            <a:chExt cx="6116" cy="6116"/>
          </a:xfrm>
        </p:grpSpPr>
        <p:sp>
          <p:nvSpPr>
            <p:cNvPr id="72" name="Shape 504"/>
            <p:cNvSpPr/>
            <p:nvPr/>
          </p:nvSpPr>
          <p:spPr>
            <a:xfrm>
              <a:off x="9669" y="3048"/>
              <a:ext cx="6116" cy="6116"/>
            </a:xfrm>
            <a:prstGeom prst="ellipse">
              <a:avLst/>
            </a:prstGeom>
            <a:solidFill>
              <a:schemeClr val="bg1"/>
            </a:solidFill>
            <a:ln w="12700">
              <a:solidFill>
                <a:srgbClr val="D6D6D6"/>
              </a:solidFill>
              <a:miter lim="400000"/>
            </a:ln>
          </p:spPr>
          <p:txBody>
            <a:bodyPr lIns="25350" tIns="25350" rIns="25350" bIns="25350" anchor="ctr"/>
            <a:p>
              <a:pPr marL="0" marR="0" lvl="0" indent="0" defTabSz="291465" eaLnBrk="1" fontAlgn="auto" latinLnBrk="0" hangingPunct="1">
                <a:lnSpc>
                  <a:spcPct val="100000"/>
                </a:lnSpc>
                <a:spcBef>
                  <a:spcPts val="0"/>
                </a:spcBef>
                <a:spcAft>
                  <a:spcPts val="0"/>
                </a:spcAft>
                <a:buClrTx/>
                <a:buSzTx/>
                <a:buFontTx/>
                <a:buNone/>
                <a:defRPr sz="4000">
                  <a:solidFill>
                    <a:srgbClr val="FFFFFF"/>
                  </a:solidFill>
                  <a:effectLst>
                    <a:outerShdw blurRad="38100" dist="12700" dir="5400000" rotWithShape="0">
                      <a:srgbClr val="000000">
                        <a:alpha val="50000"/>
                      </a:srgbClr>
                    </a:outerShdw>
                  </a:effectLst>
                </a:defRPr>
              </a:pPr>
              <a:endParaRPr kumimoji="0" sz="1995"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1" name="图片 70" descr="C:\Users\Administrator\Desktop\a0a8c38900b4e22ec31a02fa64637c8.jpga0a8c38900b4e22ec31a02fa64637c8"/>
            <p:cNvPicPr>
              <a:picLocks noChangeAspect="1"/>
            </p:cNvPicPr>
            <p:nvPr/>
          </p:nvPicPr>
          <p:blipFill>
            <a:blip r:embed="rId2"/>
            <a:srcRect l="6386" r="7157"/>
            <a:stretch>
              <a:fillRect/>
            </a:stretch>
          </p:blipFill>
          <p:spPr>
            <a:xfrm>
              <a:off x="10068" y="3471"/>
              <a:ext cx="5318" cy="5271"/>
            </a:xfrm>
            <a:prstGeom prst="ellipse">
              <a:avLst/>
            </a:prstGeom>
          </p:spPr>
        </p:pic>
      </p:grpSp>
      <p:grpSp>
        <p:nvGrpSpPr>
          <p:cNvPr id="5" name="组合 4"/>
          <p:cNvGrpSpPr/>
          <p:nvPr/>
        </p:nvGrpSpPr>
        <p:grpSpPr>
          <a:xfrm>
            <a:off x="4128135" y="2806065"/>
            <a:ext cx="3342640" cy="3125470"/>
            <a:chOff x="6501" y="4419"/>
            <a:chExt cx="5264" cy="4922"/>
          </a:xfrm>
        </p:grpSpPr>
        <p:grpSp>
          <p:nvGrpSpPr>
            <p:cNvPr id="66" name="组合 65"/>
            <p:cNvGrpSpPr/>
            <p:nvPr/>
          </p:nvGrpSpPr>
          <p:grpSpPr>
            <a:xfrm rot="0">
              <a:off x="7594" y="4419"/>
              <a:ext cx="3217" cy="1319"/>
              <a:chOff x="7807" y="4704"/>
              <a:chExt cx="1937" cy="794"/>
            </a:xfrm>
          </p:grpSpPr>
          <p:sp>
            <p:nvSpPr>
              <p:cNvPr id="16" name="文本框 15"/>
              <p:cNvSpPr txBox="1"/>
              <p:nvPr/>
            </p:nvSpPr>
            <p:spPr>
              <a:xfrm>
                <a:off x="8041" y="4838"/>
                <a:ext cx="1703" cy="525"/>
              </a:xfrm>
              <a:prstGeom prst="rect">
                <a:avLst/>
              </a:prstGeom>
              <a:noFill/>
            </p:spPr>
            <p:txBody>
              <a:bodyPr wrap="square" lIns="0" tIns="0" rIns="0" bIns="0" rtlCol="0">
                <a:spAutoFit/>
              </a:bodyPr>
              <a:lstStyle>
                <a:defPPr>
                  <a:defRPr lang="zh-CN"/>
                </a:defPPr>
                <a:lvl1pPr>
                  <a:defRPr sz="2000" b="1">
                    <a:solidFill>
                      <a:srgbClr val="23B8BC"/>
                    </a:solidFill>
                    <a:latin typeface="微软雅黑" panose="020B0503020204020204" pitchFamily="34" charset="-122"/>
                    <a:ea typeface="微软雅黑" panose="020B0503020204020204" pitchFamily="34" charset="-122"/>
                  </a:defRPr>
                </a:lvl1pPr>
              </a:lstStyle>
              <a:p>
                <a:pPr algn="l"/>
                <a:r>
                  <a:rPr lang="en-US" altLang="zh-CN" sz="3600" b="0" dirty="0">
                    <a:solidFill>
                      <a:srgbClr val="5B9BD5"/>
                    </a:solidFill>
                    <a:latin typeface="Impact" panose="020B0806030902050204" pitchFamily="34" charset="0"/>
                    <a:cs typeface="Impact" panose="020B0806030902050204" pitchFamily="34" charset="0"/>
                  </a:rPr>
                  <a:t>1</a:t>
                </a:r>
                <a:r>
                  <a:rPr lang="zh-CN" altLang="en-US" sz="2400" b="0" dirty="0">
                    <a:solidFill>
                      <a:srgbClr val="000000">
                        <a:lumMod val="85000"/>
                        <a:lumOff val="15000"/>
                      </a:srgbClr>
                    </a:solidFill>
                  </a:rPr>
                  <a:t>月签订协议</a:t>
                </a:r>
                <a:endParaRPr lang="zh-CN" altLang="en-US" sz="2400" b="0" dirty="0">
                  <a:solidFill>
                    <a:srgbClr val="000000">
                      <a:lumMod val="85000"/>
                      <a:lumOff val="15000"/>
                    </a:srgbClr>
                  </a:solidFill>
                </a:endParaRPr>
              </a:p>
            </p:txBody>
          </p:sp>
          <p:cxnSp>
            <p:nvCxnSpPr>
              <p:cNvPr id="65" name="直线连接符 23"/>
              <p:cNvCxnSpPr/>
              <p:nvPr/>
            </p:nvCxnSpPr>
            <p:spPr>
              <a:xfrm>
                <a:off x="7807" y="4704"/>
                <a:ext cx="0" cy="794"/>
              </a:xfrm>
              <a:prstGeom prst="line">
                <a:avLst/>
              </a:prstGeom>
              <a:noFill/>
              <a:ln w="9525" cap="flat" cmpd="sng" algn="ctr">
                <a:solidFill>
                  <a:srgbClr val="000000">
                    <a:lumMod val="50000"/>
                    <a:lumOff val="50000"/>
                  </a:srgbClr>
                </a:solidFill>
                <a:prstDash val="solid"/>
              </a:ln>
              <a:effectLst/>
            </p:spPr>
          </p:cxnSp>
        </p:grpSp>
        <p:sp>
          <p:nvSpPr>
            <p:cNvPr id="8" name="notepad_313749"/>
            <p:cNvSpPr/>
            <p:nvPr/>
          </p:nvSpPr>
          <p:spPr>
            <a:xfrm>
              <a:off x="6511" y="4692"/>
              <a:ext cx="960" cy="879"/>
            </a:xfrm>
            <a:custGeom>
              <a:avLst/>
              <a:gdLst>
                <a:gd name="connsiteX0" fmla="*/ 548378 w 607639"/>
                <a:gd name="connsiteY0" fmla="*/ 442407 h 556126"/>
                <a:gd name="connsiteX1" fmla="*/ 535742 w 607639"/>
                <a:gd name="connsiteY1" fmla="*/ 486404 h 556126"/>
                <a:gd name="connsiteX2" fmla="*/ 557009 w 607639"/>
                <a:gd name="connsiteY2" fmla="*/ 500536 h 556126"/>
                <a:gd name="connsiteX3" fmla="*/ 578186 w 607639"/>
                <a:gd name="connsiteY3" fmla="*/ 486404 h 556126"/>
                <a:gd name="connsiteX4" fmla="*/ 565551 w 607639"/>
                <a:gd name="connsiteY4" fmla="*/ 442407 h 556126"/>
                <a:gd name="connsiteX5" fmla="*/ 88567 w 607639"/>
                <a:gd name="connsiteY5" fmla="*/ 404410 h 556126"/>
                <a:gd name="connsiteX6" fmla="*/ 215217 w 607639"/>
                <a:gd name="connsiteY6" fmla="*/ 404410 h 556126"/>
                <a:gd name="connsiteX7" fmla="*/ 227855 w 607639"/>
                <a:gd name="connsiteY7" fmla="*/ 417121 h 556126"/>
                <a:gd name="connsiteX8" fmla="*/ 215217 w 607639"/>
                <a:gd name="connsiteY8" fmla="*/ 429743 h 556126"/>
                <a:gd name="connsiteX9" fmla="*/ 88567 w 607639"/>
                <a:gd name="connsiteY9" fmla="*/ 429743 h 556126"/>
                <a:gd name="connsiteX10" fmla="*/ 75928 w 607639"/>
                <a:gd name="connsiteY10" fmla="*/ 417121 h 556126"/>
                <a:gd name="connsiteX11" fmla="*/ 88567 w 607639"/>
                <a:gd name="connsiteY11" fmla="*/ 404410 h 556126"/>
                <a:gd name="connsiteX12" fmla="*/ 88565 w 607639"/>
                <a:gd name="connsiteY12" fmla="*/ 328623 h 556126"/>
                <a:gd name="connsiteX13" fmla="*/ 341743 w 607639"/>
                <a:gd name="connsiteY13" fmla="*/ 328623 h 556126"/>
                <a:gd name="connsiteX14" fmla="*/ 354379 w 607639"/>
                <a:gd name="connsiteY14" fmla="*/ 341245 h 556126"/>
                <a:gd name="connsiteX15" fmla="*/ 341743 w 607639"/>
                <a:gd name="connsiteY15" fmla="*/ 353956 h 556126"/>
                <a:gd name="connsiteX16" fmla="*/ 88565 w 607639"/>
                <a:gd name="connsiteY16" fmla="*/ 353956 h 556126"/>
                <a:gd name="connsiteX17" fmla="*/ 75928 w 607639"/>
                <a:gd name="connsiteY17" fmla="*/ 341245 h 556126"/>
                <a:gd name="connsiteX18" fmla="*/ 88565 w 607639"/>
                <a:gd name="connsiteY18" fmla="*/ 328623 h 556126"/>
                <a:gd name="connsiteX19" fmla="*/ 88565 w 607639"/>
                <a:gd name="connsiteY19" fmla="*/ 252836 h 556126"/>
                <a:gd name="connsiteX20" fmla="*/ 341743 w 607639"/>
                <a:gd name="connsiteY20" fmla="*/ 252836 h 556126"/>
                <a:gd name="connsiteX21" fmla="*/ 354379 w 607639"/>
                <a:gd name="connsiteY21" fmla="*/ 265432 h 556126"/>
                <a:gd name="connsiteX22" fmla="*/ 341743 w 607639"/>
                <a:gd name="connsiteY22" fmla="*/ 278028 h 556126"/>
                <a:gd name="connsiteX23" fmla="*/ 88565 w 607639"/>
                <a:gd name="connsiteY23" fmla="*/ 278028 h 556126"/>
                <a:gd name="connsiteX24" fmla="*/ 75928 w 607639"/>
                <a:gd name="connsiteY24" fmla="*/ 265432 h 556126"/>
                <a:gd name="connsiteX25" fmla="*/ 88565 w 607639"/>
                <a:gd name="connsiteY25" fmla="*/ 252836 h 556126"/>
                <a:gd name="connsiteX26" fmla="*/ 88568 w 607639"/>
                <a:gd name="connsiteY26" fmla="*/ 176907 h 556126"/>
                <a:gd name="connsiteX27" fmla="*/ 341810 w 607639"/>
                <a:gd name="connsiteY27" fmla="*/ 176907 h 556126"/>
                <a:gd name="connsiteX28" fmla="*/ 354450 w 607639"/>
                <a:gd name="connsiteY28" fmla="*/ 189618 h 556126"/>
                <a:gd name="connsiteX29" fmla="*/ 341810 w 607639"/>
                <a:gd name="connsiteY29" fmla="*/ 202240 h 556126"/>
                <a:gd name="connsiteX30" fmla="*/ 88568 w 607639"/>
                <a:gd name="connsiteY30" fmla="*/ 202240 h 556126"/>
                <a:gd name="connsiteX31" fmla="*/ 75928 w 607639"/>
                <a:gd name="connsiteY31" fmla="*/ 189618 h 556126"/>
                <a:gd name="connsiteX32" fmla="*/ 88568 w 607639"/>
                <a:gd name="connsiteY32" fmla="*/ 176907 h 556126"/>
                <a:gd name="connsiteX33" fmla="*/ 557009 w 607639"/>
                <a:gd name="connsiteY33" fmla="*/ 75856 h 556126"/>
                <a:gd name="connsiteX34" fmla="*/ 531649 w 607639"/>
                <a:gd name="connsiteY34" fmla="*/ 101099 h 556126"/>
                <a:gd name="connsiteX35" fmla="*/ 531649 w 607639"/>
                <a:gd name="connsiteY35" fmla="*/ 417165 h 556126"/>
                <a:gd name="connsiteX36" fmla="*/ 582280 w 607639"/>
                <a:gd name="connsiteY36" fmla="*/ 417165 h 556126"/>
                <a:gd name="connsiteX37" fmla="*/ 582280 w 607639"/>
                <a:gd name="connsiteY37" fmla="*/ 101099 h 556126"/>
                <a:gd name="connsiteX38" fmla="*/ 557009 w 607639"/>
                <a:gd name="connsiteY38" fmla="*/ 75856 h 556126"/>
                <a:gd name="connsiteX39" fmla="*/ 25278 w 607639"/>
                <a:gd name="connsiteY39" fmla="*/ 64073 h 556126"/>
                <a:gd name="connsiteX40" fmla="*/ 25278 w 607639"/>
                <a:gd name="connsiteY40" fmla="*/ 530888 h 556126"/>
                <a:gd name="connsiteX41" fmla="*/ 405082 w 607639"/>
                <a:gd name="connsiteY41" fmla="*/ 530888 h 556126"/>
                <a:gd name="connsiteX42" fmla="*/ 405082 w 607639"/>
                <a:gd name="connsiteY42" fmla="*/ 64073 h 556126"/>
                <a:gd name="connsiteX43" fmla="*/ 379803 w 607639"/>
                <a:gd name="connsiteY43" fmla="*/ 64073 h 556126"/>
                <a:gd name="connsiteX44" fmla="*/ 379803 w 607639"/>
                <a:gd name="connsiteY44" fmla="*/ 88511 h 556126"/>
                <a:gd name="connsiteX45" fmla="*/ 367075 w 607639"/>
                <a:gd name="connsiteY45" fmla="*/ 101130 h 556126"/>
                <a:gd name="connsiteX46" fmla="*/ 354435 w 607639"/>
                <a:gd name="connsiteY46" fmla="*/ 88511 h 556126"/>
                <a:gd name="connsiteX47" fmla="*/ 354435 w 607639"/>
                <a:gd name="connsiteY47" fmla="*/ 64073 h 556126"/>
                <a:gd name="connsiteX48" fmla="*/ 303789 w 607639"/>
                <a:gd name="connsiteY48" fmla="*/ 64073 h 556126"/>
                <a:gd name="connsiteX49" fmla="*/ 303789 w 607639"/>
                <a:gd name="connsiteY49" fmla="*/ 88511 h 556126"/>
                <a:gd name="connsiteX50" fmla="*/ 291150 w 607639"/>
                <a:gd name="connsiteY50" fmla="*/ 101130 h 556126"/>
                <a:gd name="connsiteX51" fmla="*/ 278510 w 607639"/>
                <a:gd name="connsiteY51" fmla="*/ 88511 h 556126"/>
                <a:gd name="connsiteX52" fmla="*/ 278510 w 607639"/>
                <a:gd name="connsiteY52" fmla="*/ 64073 h 556126"/>
                <a:gd name="connsiteX53" fmla="*/ 227864 w 607639"/>
                <a:gd name="connsiteY53" fmla="*/ 64073 h 556126"/>
                <a:gd name="connsiteX54" fmla="*/ 227864 w 607639"/>
                <a:gd name="connsiteY54" fmla="*/ 88511 h 556126"/>
                <a:gd name="connsiteX55" fmla="*/ 215225 w 607639"/>
                <a:gd name="connsiteY55" fmla="*/ 101130 h 556126"/>
                <a:gd name="connsiteX56" fmla="*/ 202496 w 607639"/>
                <a:gd name="connsiteY56" fmla="*/ 88511 h 556126"/>
                <a:gd name="connsiteX57" fmla="*/ 202496 w 607639"/>
                <a:gd name="connsiteY57" fmla="*/ 64073 h 556126"/>
                <a:gd name="connsiteX58" fmla="*/ 151939 w 607639"/>
                <a:gd name="connsiteY58" fmla="*/ 64073 h 556126"/>
                <a:gd name="connsiteX59" fmla="*/ 151939 w 607639"/>
                <a:gd name="connsiteY59" fmla="*/ 88511 h 556126"/>
                <a:gd name="connsiteX60" fmla="*/ 139211 w 607639"/>
                <a:gd name="connsiteY60" fmla="*/ 101130 h 556126"/>
                <a:gd name="connsiteX61" fmla="*/ 126571 w 607639"/>
                <a:gd name="connsiteY61" fmla="*/ 88511 h 556126"/>
                <a:gd name="connsiteX62" fmla="*/ 126571 w 607639"/>
                <a:gd name="connsiteY62" fmla="*/ 64073 h 556126"/>
                <a:gd name="connsiteX63" fmla="*/ 75925 w 607639"/>
                <a:gd name="connsiteY63" fmla="*/ 64073 h 556126"/>
                <a:gd name="connsiteX64" fmla="*/ 75925 w 607639"/>
                <a:gd name="connsiteY64" fmla="*/ 88511 h 556126"/>
                <a:gd name="connsiteX65" fmla="*/ 63285 w 607639"/>
                <a:gd name="connsiteY65" fmla="*/ 101130 h 556126"/>
                <a:gd name="connsiteX66" fmla="*/ 50646 w 607639"/>
                <a:gd name="connsiteY66" fmla="*/ 88511 h 556126"/>
                <a:gd name="connsiteX67" fmla="*/ 50646 w 607639"/>
                <a:gd name="connsiteY67" fmla="*/ 64073 h 556126"/>
                <a:gd name="connsiteX68" fmla="*/ 557009 w 607639"/>
                <a:gd name="connsiteY68" fmla="*/ 50525 h 556126"/>
                <a:gd name="connsiteX69" fmla="*/ 607639 w 607639"/>
                <a:gd name="connsiteY69" fmla="*/ 101099 h 556126"/>
                <a:gd name="connsiteX70" fmla="*/ 607639 w 607639"/>
                <a:gd name="connsiteY70" fmla="*/ 442407 h 556126"/>
                <a:gd name="connsiteX71" fmla="*/ 591890 w 607639"/>
                <a:gd name="connsiteY71" fmla="*/ 442407 h 556126"/>
                <a:gd name="connsiteX72" fmla="*/ 607639 w 607639"/>
                <a:gd name="connsiteY72" fmla="*/ 497159 h 556126"/>
                <a:gd name="connsiteX73" fmla="*/ 557009 w 607639"/>
                <a:gd name="connsiteY73" fmla="*/ 530934 h 556126"/>
                <a:gd name="connsiteX74" fmla="*/ 506378 w 607639"/>
                <a:gd name="connsiteY74" fmla="*/ 497159 h 556126"/>
                <a:gd name="connsiteX75" fmla="*/ 522039 w 607639"/>
                <a:gd name="connsiteY75" fmla="*/ 442407 h 556126"/>
                <a:gd name="connsiteX76" fmla="*/ 506378 w 607639"/>
                <a:gd name="connsiteY76" fmla="*/ 442407 h 556126"/>
                <a:gd name="connsiteX77" fmla="*/ 506378 w 607639"/>
                <a:gd name="connsiteY77" fmla="*/ 101099 h 556126"/>
                <a:gd name="connsiteX78" fmla="*/ 557009 w 607639"/>
                <a:gd name="connsiteY78" fmla="*/ 50525 h 556126"/>
                <a:gd name="connsiteX79" fmla="*/ 63285 w 607639"/>
                <a:gd name="connsiteY79" fmla="*/ 0 h 556126"/>
                <a:gd name="connsiteX80" fmla="*/ 75925 w 607639"/>
                <a:gd name="connsiteY80" fmla="*/ 12708 h 556126"/>
                <a:gd name="connsiteX81" fmla="*/ 75925 w 607639"/>
                <a:gd name="connsiteY81" fmla="*/ 38746 h 556126"/>
                <a:gd name="connsiteX82" fmla="*/ 126571 w 607639"/>
                <a:gd name="connsiteY82" fmla="*/ 38746 h 556126"/>
                <a:gd name="connsiteX83" fmla="*/ 126571 w 607639"/>
                <a:gd name="connsiteY83" fmla="*/ 12708 h 556126"/>
                <a:gd name="connsiteX84" fmla="*/ 139211 w 607639"/>
                <a:gd name="connsiteY84" fmla="*/ 0 h 556126"/>
                <a:gd name="connsiteX85" fmla="*/ 151939 w 607639"/>
                <a:gd name="connsiteY85" fmla="*/ 12708 h 556126"/>
                <a:gd name="connsiteX86" fmla="*/ 151939 w 607639"/>
                <a:gd name="connsiteY86" fmla="*/ 38746 h 556126"/>
                <a:gd name="connsiteX87" fmla="*/ 202496 w 607639"/>
                <a:gd name="connsiteY87" fmla="*/ 38746 h 556126"/>
                <a:gd name="connsiteX88" fmla="*/ 202496 w 607639"/>
                <a:gd name="connsiteY88" fmla="*/ 12708 h 556126"/>
                <a:gd name="connsiteX89" fmla="*/ 215225 w 607639"/>
                <a:gd name="connsiteY89" fmla="*/ 0 h 556126"/>
                <a:gd name="connsiteX90" fmla="*/ 227864 w 607639"/>
                <a:gd name="connsiteY90" fmla="*/ 12708 h 556126"/>
                <a:gd name="connsiteX91" fmla="*/ 227864 w 607639"/>
                <a:gd name="connsiteY91" fmla="*/ 38746 h 556126"/>
                <a:gd name="connsiteX92" fmla="*/ 278510 w 607639"/>
                <a:gd name="connsiteY92" fmla="*/ 38746 h 556126"/>
                <a:gd name="connsiteX93" fmla="*/ 278510 w 607639"/>
                <a:gd name="connsiteY93" fmla="*/ 12708 h 556126"/>
                <a:gd name="connsiteX94" fmla="*/ 291150 w 607639"/>
                <a:gd name="connsiteY94" fmla="*/ 0 h 556126"/>
                <a:gd name="connsiteX95" fmla="*/ 303789 w 607639"/>
                <a:gd name="connsiteY95" fmla="*/ 12708 h 556126"/>
                <a:gd name="connsiteX96" fmla="*/ 303789 w 607639"/>
                <a:gd name="connsiteY96" fmla="*/ 38746 h 556126"/>
                <a:gd name="connsiteX97" fmla="*/ 354435 w 607639"/>
                <a:gd name="connsiteY97" fmla="*/ 38746 h 556126"/>
                <a:gd name="connsiteX98" fmla="*/ 354435 w 607639"/>
                <a:gd name="connsiteY98" fmla="*/ 12708 h 556126"/>
                <a:gd name="connsiteX99" fmla="*/ 367075 w 607639"/>
                <a:gd name="connsiteY99" fmla="*/ 0 h 556126"/>
                <a:gd name="connsiteX100" fmla="*/ 379803 w 607639"/>
                <a:gd name="connsiteY100" fmla="*/ 12708 h 556126"/>
                <a:gd name="connsiteX101" fmla="*/ 379803 w 607639"/>
                <a:gd name="connsiteY101" fmla="*/ 38746 h 556126"/>
                <a:gd name="connsiteX102" fmla="*/ 430449 w 607639"/>
                <a:gd name="connsiteY102" fmla="*/ 38746 h 556126"/>
                <a:gd name="connsiteX103" fmla="*/ 430449 w 607639"/>
                <a:gd name="connsiteY103" fmla="*/ 556126 h 556126"/>
                <a:gd name="connsiteX104" fmla="*/ 0 w 607639"/>
                <a:gd name="connsiteY104" fmla="*/ 556126 h 556126"/>
                <a:gd name="connsiteX105" fmla="*/ 0 w 607639"/>
                <a:gd name="connsiteY105" fmla="*/ 38746 h 556126"/>
                <a:gd name="connsiteX106" fmla="*/ 50646 w 607639"/>
                <a:gd name="connsiteY106" fmla="*/ 38746 h 556126"/>
                <a:gd name="connsiteX107" fmla="*/ 50646 w 607639"/>
                <a:gd name="connsiteY107" fmla="*/ 12708 h 556126"/>
                <a:gd name="connsiteX108" fmla="*/ 63285 w 607639"/>
                <a:gd name="connsiteY108"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556126">
                  <a:moveTo>
                    <a:pt x="548378" y="442407"/>
                  </a:moveTo>
                  <a:lnTo>
                    <a:pt x="535742" y="486404"/>
                  </a:lnTo>
                  <a:lnTo>
                    <a:pt x="557009" y="500536"/>
                  </a:lnTo>
                  <a:lnTo>
                    <a:pt x="578186" y="486404"/>
                  </a:lnTo>
                  <a:lnTo>
                    <a:pt x="565551" y="442407"/>
                  </a:lnTo>
                  <a:close/>
                  <a:moveTo>
                    <a:pt x="88567" y="404410"/>
                  </a:moveTo>
                  <a:lnTo>
                    <a:pt x="215217" y="404410"/>
                  </a:lnTo>
                  <a:cubicBezTo>
                    <a:pt x="222159" y="404410"/>
                    <a:pt x="227855" y="410099"/>
                    <a:pt x="227855" y="417121"/>
                  </a:cubicBezTo>
                  <a:cubicBezTo>
                    <a:pt x="227855" y="424054"/>
                    <a:pt x="222159" y="429743"/>
                    <a:pt x="215217" y="429743"/>
                  </a:cubicBezTo>
                  <a:lnTo>
                    <a:pt x="88567" y="429743"/>
                  </a:lnTo>
                  <a:cubicBezTo>
                    <a:pt x="81624" y="429743"/>
                    <a:pt x="75928" y="424054"/>
                    <a:pt x="75928" y="417121"/>
                  </a:cubicBezTo>
                  <a:cubicBezTo>
                    <a:pt x="75928" y="410099"/>
                    <a:pt x="81624" y="404410"/>
                    <a:pt x="88567" y="404410"/>
                  </a:cubicBezTo>
                  <a:close/>
                  <a:moveTo>
                    <a:pt x="88565" y="328623"/>
                  </a:moveTo>
                  <a:lnTo>
                    <a:pt x="341743" y="328623"/>
                  </a:lnTo>
                  <a:cubicBezTo>
                    <a:pt x="348684" y="328623"/>
                    <a:pt x="354379" y="334312"/>
                    <a:pt x="354379" y="341245"/>
                  </a:cubicBezTo>
                  <a:cubicBezTo>
                    <a:pt x="354379" y="348267"/>
                    <a:pt x="348684" y="353956"/>
                    <a:pt x="341743" y="353956"/>
                  </a:cubicBezTo>
                  <a:lnTo>
                    <a:pt x="88565" y="353956"/>
                  </a:lnTo>
                  <a:cubicBezTo>
                    <a:pt x="81624" y="353956"/>
                    <a:pt x="75928" y="348267"/>
                    <a:pt x="75928" y="341245"/>
                  </a:cubicBezTo>
                  <a:cubicBezTo>
                    <a:pt x="75928" y="334312"/>
                    <a:pt x="81624" y="328623"/>
                    <a:pt x="88565" y="328623"/>
                  </a:cubicBezTo>
                  <a:close/>
                  <a:moveTo>
                    <a:pt x="88565" y="252836"/>
                  </a:moveTo>
                  <a:lnTo>
                    <a:pt x="341743" y="252836"/>
                  </a:lnTo>
                  <a:cubicBezTo>
                    <a:pt x="348684" y="252836"/>
                    <a:pt x="354379" y="258513"/>
                    <a:pt x="354379" y="265432"/>
                  </a:cubicBezTo>
                  <a:cubicBezTo>
                    <a:pt x="354379" y="272440"/>
                    <a:pt x="348684" y="278028"/>
                    <a:pt x="341743" y="278028"/>
                  </a:cubicBezTo>
                  <a:lnTo>
                    <a:pt x="88565" y="278028"/>
                  </a:lnTo>
                  <a:cubicBezTo>
                    <a:pt x="81624" y="278028"/>
                    <a:pt x="75928" y="272440"/>
                    <a:pt x="75928" y="265432"/>
                  </a:cubicBezTo>
                  <a:cubicBezTo>
                    <a:pt x="75928" y="258513"/>
                    <a:pt x="81624" y="252836"/>
                    <a:pt x="88565" y="252836"/>
                  </a:cubicBezTo>
                  <a:close/>
                  <a:moveTo>
                    <a:pt x="88568" y="176907"/>
                  </a:moveTo>
                  <a:lnTo>
                    <a:pt x="341810" y="176907"/>
                  </a:lnTo>
                  <a:cubicBezTo>
                    <a:pt x="348753" y="176907"/>
                    <a:pt x="354450" y="182596"/>
                    <a:pt x="354450" y="189618"/>
                  </a:cubicBezTo>
                  <a:cubicBezTo>
                    <a:pt x="354450" y="196551"/>
                    <a:pt x="348753" y="202240"/>
                    <a:pt x="341810" y="202240"/>
                  </a:cubicBezTo>
                  <a:lnTo>
                    <a:pt x="88568" y="202240"/>
                  </a:lnTo>
                  <a:cubicBezTo>
                    <a:pt x="81625" y="202240"/>
                    <a:pt x="75928" y="196551"/>
                    <a:pt x="75928" y="189618"/>
                  </a:cubicBezTo>
                  <a:cubicBezTo>
                    <a:pt x="75928" y="182596"/>
                    <a:pt x="81625" y="176907"/>
                    <a:pt x="88568" y="176907"/>
                  </a:cubicBezTo>
                  <a:close/>
                  <a:moveTo>
                    <a:pt x="557009" y="75856"/>
                  </a:moveTo>
                  <a:cubicBezTo>
                    <a:pt x="543039" y="75856"/>
                    <a:pt x="531649" y="87145"/>
                    <a:pt x="531649" y="101099"/>
                  </a:cubicBezTo>
                  <a:lnTo>
                    <a:pt x="531649" y="417165"/>
                  </a:lnTo>
                  <a:lnTo>
                    <a:pt x="582280" y="417165"/>
                  </a:lnTo>
                  <a:lnTo>
                    <a:pt x="582280" y="101099"/>
                  </a:lnTo>
                  <a:cubicBezTo>
                    <a:pt x="582280" y="87145"/>
                    <a:pt x="570890" y="75856"/>
                    <a:pt x="557009" y="75856"/>
                  </a:cubicBezTo>
                  <a:close/>
                  <a:moveTo>
                    <a:pt x="25278" y="64073"/>
                  </a:moveTo>
                  <a:lnTo>
                    <a:pt x="25278" y="530888"/>
                  </a:lnTo>
                  <a:lnTo>
                    <a:pt x="405082" y="530888"/>
                  </a:lnTo>
                  <a:lnTo>
                    <a:pt x="405082" y="64073"/>
                  </a:lnTo>
                  <a:lnTo>
                    <a:pt x="379803" y="64073"/>
                  </a:lnTo>
                  <a:lnTo>
                    <a:pt x="379803" y="88511"/>
                  </a:lnTo>
                  <a:cubicBezTo>
                    <a:pt x="379803" y="95531"/>
                    <a:pt x="374106" y="101130"/>
                    <a:pt x="367075" y="101130"/>
                  </a:cubicBezTo>
                  <a:cubicBezTo>
                    <a:pt x="360132" y="101130"/>
                    <a:pt x="354435" y="95531"/>
                    <a:pt x="354435" y="88511"/>
                  </a:cubicBezTo>
                  <a:lnTo>
                    <a:pt x="354435" y="64073"/>
                  </a:lnTo>
                  <a:lnTo>
                    <a:pt x="303789" y="64073"/>
                  </a:lnTo>
                  <a:lnTo>
                    <a:pt x="303789" y="88511"/>
                  </a:lnTo>
                  <a:cubicBezTo>
                    <a:pt x="303789" y="95531"/>
                    <a:pt x="298181" y="101130"/>
                    <a:pt x="291150" y="101130"/>
                  </a:cubicBezTo>
                  <a:cubicBezTo>
                    <a:pt x="284207" y="101130"/>
                    <a:pt x="278510" y="95531"/>
                    <a:pt x="278510" y="88511"/>
                  </a:cubicBezTo>
                  <a:lnTo>
                    <a:pt x="278510" y="64073"/>
                  </a:lnTo>
                  <a:lnTo>
                    <a:pt x="227864" y="64073"/>
                  </a:lnTo>
                  <a:lnTo>
                    <a:pt x="227864" y="88511"/>
                  </a:lnTo>
                  <a:cubicBezTo>
                    <a:pt x="227864" y="95531"/>
                    <a:pt x="222167" y="101130"/>
                    <a:pt x="215225" y="101130"/>
                  </a:cubicBezTo>
                  <a:cubicBezTo>
                    <a:pt x="208193" y="101130"/>
                    <a:pt x="202496" y="95531"/>
                    <a:pt x="202496" y="88511"/>
                  </a:cubicBezTo>
                  <a:lnTo>
                    <a:pt x="202496" y="64073"/>
                  </a:lnTo>
                  <a:lnTo>
                    <a:pt x="151939" y="64073"/>
                  </a:lnTo>
                  <a:lnTo>
                    <a:pt x="151939" y="88511"/>
                  </a:lnTo>
                  <a:cubicBezTo>
                    <a:pt x="151939" y="95531"/>
                    <a:pt x="146243" y="101130"/>
                    <a:pt x="139211" y="101130"/>
                  </a:cubicBezTo>
                  <a:cubicBezTo>
                    <a:pt x="132268" y="101130"/>
                    <a:pt x="126571" y="95531"/>
                    <a:pt x="126571" y="88511"/>
                  </a:cubicBezTo>
                  <a:lnTo>
                    <a:pt x="126571" y="64073"/>
                  </a:lnTo>
                  <a:lnTo>
                    <a:pt x="75925" y="64073"/>
                  </a:lnTo>
                  <a:lnTo>
                    <a:pt x="75925" y="88511"/>
                  </a:lnTo>
                  <a:cubicBezTo>
                    <a:pt x="75925" y="95531"/>
                    <a:pt x="70317" y="101130"/>
                    <a:pt x="63285" y="101130"/>
                  </a:cubicBezTo>
                  <a:cubicBezTo>
                    <a:pt x="56343" y="101130"/>
                    <a:pt x="50646" y="95531"/>
                    <a:pt x="50646" y="88511"/>
                  </a:cubicBezTo>
                  <a:lnTo>
                    <a:pt x="50646" y="64073"/>
                  </a:lnTo>
                  <a:close/>
                  <a:moveTo>
                    <a:pt x="557009" y="50525"/>
                  </a:moveTo>
                  <a:cubicBezTo>
                    <a:pt x="584949" y="50525"/>
                    <a:pt x="607639" y="73190"/>
                    <a:pt x="607639" y="101099"/>
                  </a:cubicBezTo>
                  <a:lnTo>
                    <a:pt x="607639" y="442407"/>
                  </a:lnTo>
                  <a:lnTo>
                    <a:pt x="591890" y="442407"/>
                  </a:lnTo>
                  <a:lnTo>
                    <a:pt x="607639" y="497159"/>
                  </a:lnTo>
                  <a:lnTo>
                    <a:pt x="557009" y="530934"/>
                  </a:lnTo>
                  <a:lnTo>
                    <a:pt x="506378" y="497159"/>
                  </a:lnTo>
                  <a:lnTo>
                    <a:pt x="522039" y="442407"/>
                  </a:lnTo>
                  <a:lnTo>
                    <a:pt x="506378" y="442407"/>
                  </a:lnTo>
                  <a:lnTo>
                    <a:pt x="506378" y="101099"/>
                  </a:lnTo>
                  <a:cubicBezTo>
                    <a:pt x="506378" y="73190"/>
                    <a:pt x="528980" y="50525"/>
                    <a:pt x="557009" y="50525"/>
                  </a:cubicBezTo>
                  <a:close/>
                  <a:moveTo>
                    <a:pt x="63285" y="0"/>
                  </a:moveTo>
                  <a:cubicBezTo>
                    <a:pt x="70317" y="0"/>
                    <a:pt x="75925" y="5687"/>
                    <a:pt x="75925" y="12708"/>
                  </a:cubicBezTo>
                  <a:lnTo>
                    <a:pt x="75925" y="38746"/>
                  </a:lnTo>
                  <a:lnTo>
                    <a:pt x="126571" y="38746"/>
                  </a:lnTo>
                  <a:lnTo>
                    <a:pt x="126571" y="12708"/>
                  </a:lnTo>
                  <a:cubicBezTo>
                    <a:pt x="126571" y="5687"/>
                    <a:pt x="132268" y="0"/>
                    <a:pt x="139211" y="0"/>
                  </a:cubicBezTo>
                  <a:cubicBezTo>
                    <a:pt x="146243" y="0"/>
                    <a:pt x="151939" y="5687"/>
                    <a:pt x="151939" y="12708"/>
                  </a:cubicBezTo>
                  <a:lnTo>
                    <a:pt x="151939" y="38746"/>
                  </a:lnTo>
                  <a:lnTo>
                    <a:pt x="202496" y="38746"/>
                  </a:lnTo>
                  <a:lnTo>
                    <a:pt x="202496" y="12708"/>
                  </a:lnTo>
                  <a:cubicBezTo>
                    <a:pt x="202496" y="5687"/>
                    <a:pt x="208193" y="0"/>
                    <a:pt x="215225" y="0"/>
                  </a:cubicBezTo>
                  <a:cubicBezTo>
                    <a:pt x="222167" y="0"/>
                    <a:pt x="227864" y="5687"/>
                    <a:pt x="227864" y="12708"/>
                  </a:cubicBezTo>
                  <a:lnTo>
                    <a:pt x="227864" y="38746"/>
                  </a:lnTo>
                  <a:lnTo>
                    <a:pt x="278510" y="38746"/>
                  </a:lnTo>
                  <a:lnTo>
                    <a:pt x="278510" y="12708"/>
                  </a:lnTo>
                  <a:cubicBezTo>
                    <a:pt x="278510" y="5687"/>
                    <a:pt x="284207" y="0"/>
                    <a:pt x="291150" y="0"/>
                  </a:cubicBezTo>
                  <a:cubicBezTo>
                    <a:pt x="298181" y="0"/>
                    <a:pt x="303789" y="5687"/>
                    <a:pt x="303789" y="12708"/>
                  </a:cubicBezTo>
                  <a:lnTo>
                    <a:pt x="303789" y="38746"/>
                  </a:lnTo>
                  <a:lnTo>
                    <a:pt x="354435" y="38746"/>
                  </a:lnTo>
                  <a:lnTo>
                    <a:pt x="354435" y="12708"/>
                  </a:lnTo>
                  <a:cubicBezTo>
                    <a:pt x="354435" y="5687"/>
                    <a:pt x="360132" y="0"/>
                    <a:pt x="367075" y="0"/>
                  </a:cubicBezTo>
                  <a:cubicBezTo>
                    <a:pt x="374106" y="0"/>
                    <a:pt x="379803" y="5687"/>
                    <a:pt x="379803" y="12708"/>
                  </a:cubicBezTo>
                  <a:lnTo>
                    <a:pt x="379803" y="38746"/>
                  </a:lnTo>
                  <a:lnTo>
                    <a:pt x="430449" y="38746"/>
                  </a:lnTo>
                  <a:lnTo>
                    <a:pt x="430449" y="556126"/>
                  </a:lnTo>
                  <a:lnTo>
                    <a:pt x="0" y="556126"/>
                  </a:lnTo>
                  <a:lnTo>
                    <a:pt x="0" y="38746"/>
                  </a:lnTo>
                  <a:lnTo>
                    <a:pt x="50646" y="38746"/>
                  </a:lnTo>
                  <a:lnTo>
                    <a:pt x="50646" y="12708"/>
                  </a:lnTo>
                  <a:cubicBezTo>
                    <a:pt x="50646" y="5687"/>
                    <a:pt x="56343" y="0"/>
                    <a:pt x="6328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2" name="文本框 21"/>
            <p:cNvSpPr txBox="1"/>
            <p:nvPr/>
          </p:nvSpPr>
          <p:spPr>
            <a:xfrm>
              <a:off x="8515" y="6040"/>
              <a:ext cx="3251" cy="1598"/>
            </a:xfrm>
            <a:prstGeom prst="rect">
              <a:avLst/>
            </a:prstGeom>
            <a:noFill/>
          </p:spPr>
          <p:txBody>
            <a:bodyPr wrap="square" rtlCol="0" anchor="t">
              <a:spAutoFit/>
            </a:bodyPr>
            <a:p>
              <a:r>
                <a:rPr lang="en-US" altLang="zh-CN" sz="3600" dirty="0">
                  <a:solidFill>
                    <a:srgbClr val="23B8BC"/>
                  </a:solidFill>
                  <a:latin typeface="Impact" panose="020B0806030902050204" pitchFamily="34" charset="0"/>
                  <a:ea typeface="微软雅黑" panose="020B0503020204020204" pitchFamily="34" charset="-122"/>
                  <a:cs typeface="Impact" panose="020B0806030902050204" pitchFamily="34" charset="0"/>
                  <a:sym typeface="+mn-ea"/>
                </a:rPr>
                <a:t>5</a:t>
              </a:r>
              <a:r>
                <a:rPr lang="zh-CN" altLang="en-US" sz="2400">
                  <a:solidFill>
                    <a:srgbClr val="000000">
                      <a:lumMod val="95000"/>
                      <a:lumOff val="5000"/>
                    </a:srgbClr>
                  </a:solidFill>
                  <a:latin typeface="微软雅黑" panose="020B0503020204020204" pitchFamily="34" charset="-122"/>
                  <a:ea typeface="微软雅黑" panose="020B0503020204020204" pitchFamily="34" charset="-122"/>
                  <a:sym typeface="+mn-ea"/>
                </a:rPr>
                <a:t>月启动</a:t>
              </a:r>
              <a:endParaRPr lang="zh-CN" altLang="en-US" sz="2400">
                <a:solidFill>
                  <a:srgbClr val="000000">
                    <a:lumMod val="95000"/>
                    <a:lumOff val="5000"/>
                  </a:srgbClr>
                </a:solidFill>
                <a:latin typeface="微软雅黑" panose="020B0503020204020204" pitchFamily="34" charset="-122"/>
                <a:ea typeface="微软雅黑" panose="020B0503020204020204" pitchFamily="34" charset="-122"/>
                <a:sym typeface="+mn-ea"/>
              </a:endParaRPr>
            </a:p>
            <a:p>
              <a:r>
                <a:rPr lang="zh-CN" altLang="en-US" sz="2400">
                  <a:solidFill>
                    <a:srgbClr val="000000">
                      <a:lumMod val="95000"/>
                      <a:lumOff val="5000"/>
                    </a:srgbClr>
                  </a:solidFill>
                  <a:latin typeface="微软雅黑" panose="020B0503020204020204" pitchFamily="34" charset="-122"/>
                  <a:ea typeface="微软雅黑" panose="020B0503020204020204" pitchFamily="34" charset="-122"/>
                  <a:sym typeface="+mn-ea"/>
                </a:rPr>
                <a:t>工厂建设</a:t>
              </a:r>
              <a:endParaRPr lang="zh-CN" altLang="en-US"/>
            </a:p>
          </p:txBody>
        </p:sp>
        <p:sp>
          <p:nvSpPr>
            <p:cNvPr id="24" name="log_312989"/>
            <p:cNvSpPr/>
            <p:nvPr/>
          </p:nvSpPr>
          <p:spPr>
            <a:xfrm>
              <a:off x="6649" y="6125"/>
              <a:ext cx="1499" cy="142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607639" h="579201">
                  <a:moveTo>
                    <a:pt x="422063" y="479128"/>
                  </a:moveTo>
                  <a:cubicBezTo>
                    <a:pt x="421440" y="493881"/>
                    <a:pt x="417791" y="507835"/>
                    <a:pt x="411650" y="520366"/>
                  </a:cubicBezTo>
                  <a:lnTo>
                    <a:pt x="500477" y="520366"/>
                  </a:lnTo>
                  <a:cubicBezTo>
                    <a:pt x="505728" y="520366"/>
                    <a:pt x="509911" y="524632"/>
                    <a:pt x="509911" y="529787"/>
                  </a:cubicBezTo>
                  <a:cubicBezTo>
                    <a:pt x="509911" y="534941"/>
                    <a:pt x="505728" y="539119"/>
                    <a:pt x="500477" y="539119"/>
                  </a:cubicBezTo>
                  <a:lnTo>
                    <a:pt x="405241" y="539119"/>
                  </a:lnTo>
                  <a:lnTo>
                    <a:pt x="400257" y="539119"/>
                  </a:lnTo>
                  <a:cubicBezTo>
                    <a:pt x="400168" y="539119"/>
                    <a:pt x="399990" y="539119"/>
                    <a:pt x="399812" y="539119"/>
                  </a:cubicBezTo>
                  <a:cubicBezTo>
                    <a:pt x="393493" y="547206"/>
                    <a:pt x="385927" y="554405"/>
                    <a:pt x="377471" y="560271"/>
                  </a:cubicBezTo>
                  <a:lnTo>
                    <a:pt x="387707" y="560271"/>
                  </a:lnTo>
                  <a:cubicBezTo>
                    <a:pt x="388241" y="560271"/>
                    <a:pt x="388775" y="560360"/>
                    <a:pt x="389220" y="560449"/>
                  </a:cubicBezTo>
                  <a:lnTo>
                    <a:pt x="511425" y="560449"/>
                  </a:lnTo>
                  <a:cubicBezTo>
                    <a:pt x="511781" y="560360"/>
                    <a:pt x="512137" y="560360"/>
                    <a:pt x="512493" y="560271"/>
                  </a:cubicBezTo>
                  <a:cubicBezTo>
                    <a:pt x="532252" y="559293"/>
                    <a:pt x="549519" y="551561"/>
                    <a:pt x="562603" y="539119"/>
                  </a:cubicBezTo>
                  <a:lnTo>
                    <a:pt x="535545" y="539119"/>
                  </a:lnTo>
                  <a:cubicBezTo>
                    <a:pt x="530383" y="539119"/>
                    <a:pt x="526199" y="534941"/>
                    <a:pt x="526199" y="529787"/>
                  </a:cubicBezTo>
                  <a:cubicBezTo>
                    <a:pt x="526199" y="524632"/>
                    <a:pt x="530383" y="520366"/>
                    <a:pt x="535545" y="520366"/>
                  </a:cubicBezTo>
                  <a:lnTo>
                    <a:pt x="575686" y="520366"/>
                  </a:lnTo>
                  <a:cubicBezTo>
                    <a:pt x="576131" y="520366"/>
                    <a:pt x="576665" y="520455"/>
                    <a:pt x="577199" y="520544"/>
                  </a:cubicBezTo>
                  <a:cubicBezTo>
                    <a:pt x="583964" y="508546"/>
                    <a:pt x="588058" y="494504"/>
                    <a:pt x="588681" y="479128"/>
                  </a:cubicBezTo>
                  <a:close/>
                  <a:moveTo>
                    <a:pt x="317580" y="464102"/>
                  </a:moveTo>
                  <a:cubicBezTo>
                    <a:pt x="311705" y="464102"/>
                    <a:pt x="306988" y="468904"/>
                    <a:pt x="306988" y="474773"/>
                  </a:cubicBezTo>
                  <a:cubicBezTo>
                    <a:pt x="306988" y="480553"/>
                    <a:pt x="311705" y="485355"/>
                    <a:pt x="317580" y="485355"/>
                  </a:cubicBezTo>
                  <a:cubicBezTo>
                    <a:pt x="323454" y="485355"/>
                    <a:pt x="328260" y="480553"/>
                    <a:pt x="328260" y="474773"/>
                  </a:cubicBezTo>
                  <a:cubicBezTo>
                    <a:pt x="328260" y="468904"/>
                    <a:pt x="323454" y="464102"/>
                    <a:pt x="317580" y="464102"/>
                  </a:cubicBezTo>
                  <a:close/>
                  <a:moveTo>
                    <a:pt x="104604" y="464102"/>
                  </a:moveTo>
                  <a:cubicBezTo>
                    <a:pt x="98728" y="464102"/>
                    <a:pt x="94009" y="468904"/>
                    <a:pt x="94009" y="474773"/>
                  </a:cubicBezTo>
                  <a:cubicBezTo>
                    <a:pt x="94009" y="480553"/>
                    <a:pt x="98728" y="485355"/>
                    <a:pt x="104604" y="485355"/>
                  </a:cubicBezTo>
                  <a:cubicBezTo>
                    <a:pt x="110481" y="485355"/>
                    <a:pt x="115288" y="480553"/>
                    <a:pt x="115288" y="474773"/>
                  </a:cubicBezTo>
                  <a:cubicBezTo>
                    <a:pt x="115288" y="468904"/>
                    <a:pt x="110481" y="464102"/>
                    <a:pt x="104604" y="464102"/>
                  </a:cubicBezTo>
                  <a:close/>
                  <a:moveTo>
                    <a:pt x="317580" y="445338"/>
                  </a:moveTo>
                  <a:cubicBezTo>
                    <a:pt x="333868" y="445338"/>
                    <a:pt x="347041" y="458499"/>
                    <a:pt x="347041" y="474773"/>
                  </a:cubicBezTo>
                  <a:cubicBezTo>
                    <a:pt x="347041" y="490958"/>
                    <a:pt x="333868" y="504119"/>
                    <a:pt x="317580" y="504119"/>
                  </a:cubicBezTo>
                  <a:cubicBezTo>
                    <a:pt x="301381" y="504119"/>
                    <a:pt x="288119" y="490958"/>
                    <a:pt x="288119" y="474773"/>
                  </a:cubicBezTo>
                  <a:cubicBezTo>
                    <a:pt x="288119" y="458499"/>
                    <a:pt x="301381" y="445338"/>
                    <a:pt x="317580" y="445338"/>
                  </a:cubicBezTo>
                  <a:close/>
                  <a:moveTo>
                    <a:pt x="104604" y="445338"/>
                  </a:moveTo>
                  <a:cubicBezTo>
                    <a:pt x="120898" y="445338"/>
                    <a:pt x="134075" y="458499"/>
                    <a:pt x="134075" y="474773"/>
                  </a:cubicBezTo>
                  <a:cubicBezTo>
                    <a:pt x="134075" y="490958"/>
                    <a:pt x="120898" y="504119"/>
                    <a:pt x="104604" y="504119"/>
                  </a:cubicBezTo>
                  <a:cubicBezTo>
                    <a:pt x="88400" y="504119"/>
                    <a:pt x="75223" y="490958"/>
                    <a:pt x="75223" y="474773"/>
                  </a:cubicBezTo>
                  <a:cubicBezTo>
                    <a:pt x="75223" y="458499"/>
                    <a:pt x="88400" y="445338"/>
                    <a:pt x="104604" y="445338"/>
                  </a:cubicBezTo>
                  <a:close/>
                  <a:moveTo>
                    <a:pt x="199817" y="431580"/>
                  </a:moveTo>
                  <a:cubicBezTo>
                    <a:pt x="205869" y="444734"/>
                    <a:pt x="209251" y="459309"/>
                    <a:pt x="209251" y="474773"/>
                  </a:cubicBezTo>
                  <a:cubicBezTo>
                    <a:pt x="209251" y="491126"/>
                    <a:pt x="205424" y="506590"/>
                    <a:pt x="198660" y="520366"/>
                  </a:cubicBezTo>
                  <a:lnTo>
                    <a:pt x="223492" y="520366"/>
                  </a:lnTo>
                  <a:cubicBezTo>
                    <a:pt x="216817" y="506590"/>
                    <a:pt x="212989" y="491126"/>
                    <a:pt x="212989" y="474773"/>
                  </a:cubicBezTo>
                  <a:cubicBezTo>
                    <a:pt x="212989" y="459309"/>
                    <a:pt x="216372" y="444734"/>
                    <a:pt x="222335" y="431580"/>
                  </a:cubicBezTo>
                  <a:close/>
                  <a:moveTo>
                    <a:pt x="317545" y="424014"/>
                  </a:moveTo>
                  <a:cubicBezTo>
                    <a:pt x="289600" y="424014"/>
                    <a:pt x="266816" y="446771"/>
                    <a:pt x="266816" y="474773"/>
                  </a:cubicBezTo>
                  <a:cubicBezTo>
                    <a:pt x="266816" y="502686"/>
                    <a:pt x="289600" y="525443"/>
                    <a:pt x="317545" y="525443"/>
                  </a:cubicBezTo>
                  <a:cubicBezTo>
                    <a:pt x="345579" y="525443"/>
                    <a:pt x="368273" y="502686"/>
                    <a:pt x="368273" y="474773"/>
                  </a:cubicBezTo>
                  <a:cubicBezTo>
                    <a:pt x="368273" y="446771"/>
                    <a:pt x="345490" y="424014"/>
                    <a:pt x="317545" y="424014"/>
                  </a:cubicBezTo>
                  <a:close/>
                  <a:moveTo>
                    <a:pt x="104568" y="424014"/>
                  </a:moveTo>
                  <a:cubicBezTo>
                    <a:pt x="76627" y="424014"/>
                    <a:pt x="53847" y="446771"/>
                    <a:pt x="53847" y="474773"/>
                  </a:cubicBezTo>
                  <a:cubicBezTo>
                    <a:pt x="53847" y="502686"/>
                    <a:pt x="76627" y="525443"/>
                    <a:pt x="104568" y="525443"/>
                  </a:cubicBezTo>
                  <a:cubicBezTo>
                    <a:pt x="132599" y="525443"/>
                    <a:pt x="155290" y="502686"/>
                    <a:pt x="155290" y="474773"/>
                  </a:cubicBezTo>
                  <a:cubicBezTo>
                    <a:pt x="155290" y="446771"/>
                    <a:pt x="132599" y="424014"/>
                    <a:pt x="104568" y="424014"/>
                  </a:cubicBezTo>
                  <a:close/>
                  <a:moveTo>
                    <a:pt x="488552" y="412808"/>
                  </a:moveTo>
                  <a:lnTo>
                    <a:pt x="538017" y="412808"/>
                  </a:lnTo>
                  <a:cubicBezTo>
                    <a:pt x="543266" y="412808"/>
                    <a:pt x="547447" y="416989"/>
                    <a:pt x="547447" y="422149"/>
                  </a:cubicBezTo>
                  <a:cubicBezTo>
                    <a:pt x="547447" y="427397"/>
                    <a:pt x="543266" y="431578"/>
                    <a:pt x="538017" y="431578"/>
                  </a:cubicBezTo>
                  <a:lnTo>
                    <a:pt x="488552" y="431578"/>
                  </a:lnTo>
                  <a:cubicBezTo>
                    <a:pt x="483392" y="431578"/>
                    <a:pt x="479210" y="427397"/>
                    <a:pt x="479210" y="422149"/>
                  </a:cubicBezTo>
                  <a:cubicBezTo>
                    <a:pt x="479210" y="416989"/>
                    <a:pt x="483392" y="412808"/>
                    <a:pt x="488552" y="412808"/>
                  </a:cubicBezTo>
                  <a:close/>
                  <a:moveTo>
                    <a:pt x="317545" y="405257"/>
                  </a:moveTo>
                  <a:cubicBezTo>
                    <a:pt x="355903" y="405257"/>
                    <a:pt x="387052" y="436459"/>
                    <a:pt x="387052" y="474773"/>
                  </a:cubicBezTo>
                  <a:cubicBezTo>
                    <a:pt x="387052" y="512998"/>
                    <a:pt x="355903" y="544200"/>
                    <a:pt x="317545" y="544200"/>
                  </a:cubicBezTo>
                  <a:cubicBezTo>
                    <a:pt x="279187" y="544200"/>
                    <a:pt x="248038" y="512998"/>
                    <a:pt x="248038" y="474773"/>
                  </a:cubicBezTo>
                  <a:cubicBezTo>
                    <a:pt x="248038" y="436459"/>
                    <a:pt x="279187" y="405257"/>
                    <a:pt x="317545" y="405257"/>
                  </a:cubicBezTo>
                  <a:close/>
                  <a:moveTo>
                    <a:pt x="104568" y="405257"/>
                  </a:moveTo>
                  <a:cubicBezTo>
                    <a:pt x="142921" y="405257"/>
                    <a:pt x="174155" y="436459"/>
                    <a:pt x="174155" y="474773"/>
                  </a:cubicBezTo>
                  <a:cubicBezTo>
                    <a:pt x="174155" y="512998"/>
                    <a:pt x="142921" y="544200"/>
                    <a:pt x="104568" y="544200"/>
                  </a:cubicBezTo>
                  <a:cubicBezTo>
                    <a:pt x="66305" y="544200"/>
                    <a:pt x="35071" y="512998"/>
                    <a:pt x="35071" y="474773"/>
                  </a:cubicBezTo>
                  <a:cubicBezTo>
                    <a:pt x="35071" y="436459"/>
                    <a:pt x="66305" y="405257"/>
                    <a:pt x="104568" y="405257"/>
                  </a:cubicBezTo>
                  <a:close/>
                  <a:moveTo>
                    <a:pt x="377293" y="389009"/>
                  </a:moveTo>
                  <a:cubicBezTo>
                    <a:pt x="386728" y="395586"/>
                    <a:pt x="395006" y="403585"/>
                    <a:pt x="401770" y="412828"/>
                  </a:cubicBezTo>
                  <a:lnTo>
                    <a:pt x="452859" y="412828"/>
                  </a:lnTo>
                  <a:cubicBezTo>
                    <a:pt x="458110" y="412828"/>
                    <a:pt x="462294" y="417005"/>
                    <a:pt x="462294" y="422160"/>
                  </a:cubicBezTo>
                  <a:cubicBezTo>
                    <a:pt x="462294" y="427403"/>
                    <a:pt x="458110" y="431580"/>
                    <a:pt x="452859" y="431580"/>
                  </a:cubicBezTo>
                  <a:lnTo>
                    <a:pt x="412807" y="431580"/>
                  </a:lnTo>
                  <a:cubicBezTo>
                    <a:pt x="416901" y="440557"/>
                    <a:pt x="419749" y="450244"/>
                    <a:pt x="421173" y="460376"/>
                  </a:cubicBezTo>
                  <a:lnTo>
                    <a:pt x="587791" y="460376"/>
                  </a:lnTo>
                  <a:cubicBezTo>
                    <a:pt x="582006" y="420293"/>
                    <a:pt x="552100" y="391231"/>
                    <a:pt x="512493" y="389187"/>
                  </a:cubicBezTo>
                  <a:cubicBezTo>
                    <a:pt x="512137" y="389098"/>
                    <a:pt x="511781" y="389098"/>
                    <a:pt x="511425" y="389009"/>
                  </a:cubicBezTo>
                  <a:lnTo>
                    <a:pt x="405241" y="389009"/>
                  </a:lnTo>
                  <a:close/>
                  <a:moveTo>
                    <a:pt x="317571" y="389009"/>
                  </a:moveTo>
                  <a:cubicBezTo>
                    <a:pt x="270309" y="389009"/>
                    <a:pt x="231769" y="427492"/>
                    <a:pt x="231769" y="474773"/>
                  </a:cubicBezTo>
                  <a:cubicBezTo>
                    <a:pt x="231769" y="521966"/>
                    <a:pt x="270309" y="560449"/>
                    <a:pt x="317571" y="560449"/>
                  </a:cubicBezTo>
                  <a:cubicBezTo>
                    <a:pt x="364921" y="560449"/>
                    <a:pt x="403372" y="521966"/>
                    <a:pt x="403372" y="474773"/>
                  </a:cubicBezTo>
                  <a:cubicBezTo>
                    <a:pt x="403372" y="427492"/>
                    <a:pt x="364921" y="389009"/>
                    <a:pt x="317571" y="389009"/>
                  </a:cubicBezTo>
                  <a:close/>
                  <a:moveTo>
                    <a:pt x="164303" y="389009"/>
                  </a:moveTo>
                  <a:cubicBezTo>
                    <a:pt x="173738" y="395586"/>
                    <a:pt x="182016" y="403585"/>
                    <a:pt x="188780" y="412828"/>
                  </a:cubicBezTo>
                  <a:lnTo>
                    <a:pt x="233372" y="412828"/>
                  </a:lnTo>
                  <a:cubicBezTo>
                    <a:pt x="240225" y="403585"/>
                    <a:pt x="248502" y="395586"/>
                    <a:pt x="257848" y="389009"/>
                  </a:cubicBezTo>
                  <a:close/>
                  <a:moveTo>
                    <a:pt x="104581" y="389009"/>
                  </a:moveTo>
                  <a:cubicBezTo>
                    <a:pt x="57319" y="389009"/>
                    <a:pt x="18780" y="427492"/>
                    <a:pt x="18780" y="474773"/>
                  </a:cubicBezTo>
                  <a:cubicBezTo>
                    <a:pt x="18780" y="521966"/>
                    <a:pt x="57319" y="560449"/>
                    <a:pt x="104581" y="560449"/>
                  </a:cubicBezTo>
                  <a:cubicBezTo>
                    <a:pt x="151932" y="560449"/>
                    <a:pt x="190382" y="521966"/>
                    <a:pt x="190382" y="474773"/>
                  </a:cubicBezTo>
                  <a:cubicBezTo>
                    <a:pt x="190382" y="427492"/>
                    <a:pt x="151932" y="389009"/>
                    <a:pt x="104581" y="389009"/>
                  </a:cubicBezTo>
                  <a:close/>
                  <a:moveTo>
                    <a:pt x="209871" y="273923"/>
                  </a:moveTo>
                  <a:cubicBezTo>
                    <a:pt x="204002" y="273923"/>
                    <a:pt x="199199" y="278724"/>
                    <a:pt x="199199" y="284591"/>
                  </a:cubicBezTo>
                  <a:cubicBezTo>
                    <a:pt x="199199" y="290458"/>
                    <a:pt x="204002" y="295259"/>
                    <a:pt x="209871" y="295259"/>
                  </a:cubicBezTo>
                  <a:cubicBezTo>
                    <a:pt x="215740" y="295259"/>
                    <a:pt x="220453" y="290458"/>
                    <a:pt x="220453" y="284591"/>
                  </a:cubicBezTo>
                  <a:cubicBezTo>
                    <a:pt x="220453" y="278724"/>
                    <a:pt x="215740" y="273923"/>
                    <a:pt x="209871" y="273923"/>
                  </a:cubicBezTo>
                  <a:close/>
                  <a:moveTo>
                    <a:pt x="209871" y="255165"/>
                  </a:moveTo>
                  <a:cubicBezTo>
                    <a:pt x="226055" y="255165"/>
                    <a:pt x="239217" y="268411"/>
                    <a:pt x="239217" y="284591"/>
                  </a:cubicBezTo>
                  <a:cubicBezTo>
                    <a:pt x="239217" y="300771"/>
                    <a:pt x="226055" y="314017"/>
                    <a:pt x="209871" y="314017"/>
                  </a:cubicBezTo>
                  <a:cubicBezTo>
                    <a:pt x="193597" y="314017"/>
                    <a:pt x="180436" y="300771"/>
                    <a:pt x="180436" y="284591"/>
                  </a:cubicBezTo>
                  <a:cubicBezTo>
                    <a:pt x="180436" y="268411"/>
                    <a:pt x="193597" y="255165"/>
                    <a:pt x="209871" y="255165"/>
                  </a:cubicBezTo>
                  <a:close/>
                  <a:moveTo>
                    <a:pt x="209870" y="233913"/>
                  </a:moveTo>
                  <a:cubicBezTo>
                    <a:pt x="181840" y="233913"/>
                    <a:pt x="159149" y="256674"/>
                    <a:pt x="159149" y="284591"/>
                  </a:cubicBezTo>
                  <a:cubicBezTo>
                    <a:pt x="159149" y="312507"/>
                    <a:pt x="181840" y="335268"/>
                    <a:pt x="209870" y="335268"/>
                  </a:cubicBezTo>
                  <a:cubicBezTo>
                    <a:pt x="237812" y="335268"/>
                    <a:pt x="260592" y="312507"/>
                    <a:pt x="260592" y="284591"/>
                  </a:cubicBezTo>
                  <a:cubicBezTo>
                    <a:pt x="260592" y="256674"/>
                    <a:pt x="237812" y="233913"/>
                    <a:pt x="209870" y="233913"/>
                  </a:cubicBezTo>
                  <a:close/>
                  <a:moveTo>
                    <a:pt x="405858" y="222634"/>
                  </a:moveTo>
                  <a:lnTo>
                    <a:pt x="435335" y="222634"/>
                  </a:lnTo>
                  <a:cubicBezTo>
                    <a:pt x="440589" y="222634"/>
                    <a:pt x="444774" y="226904"/>
                    <a:pt x="444774" y="232064"/>
                  </a:cubicBezTo>
                  <a:cubicBezTo>
                    <a:pt x="444774" y="237223"/>
                    <a:pt x="440589" y="241404"/>
                    <a:pt x="435335" y="241404"/>
                  </a:cubicBezTo>
                  <a:lnTo>
                    <a:pt x="405858" y="241404"/>
                  </a:lnTo>
                  <a:cubicBezTo>
                    <a:pt x="400693" y="241404"/>
                    <a:pt x="396507" y="237223"/>
                    <a:pt x="396507" y="232064"/>
                  </a:cubicBezTo>
                  <a:cubicBezTo>
                    <a:pt x="396507" y="226904"/>
                    <a:pt x="400693" y="222634"/>
                    <a:pt x="405858" y="222634"/>
                  </a:cubicBezTo>
                  <a:close/>
                  <a:moveTo>
                    <a:pt x="209870" y="215154"/>
                  </a:moveTo>
                  <a:cubicBezTo>
                    <a:pt x="248134" y="215154"/>
                    <a:pt x="279368" y="246272"/>
                    <a:pt x="279368" y="284591"/>
                  </a:cubicBezTo>
                  <a:cubicBezTo>
                    <a:pt x="279368" y="322910"/>
                    <a:pt x="248134" y="354027"/>
                    <a:pt x="209870" y="354027"/>
                  </a:cubicBezTo>
                  <a:cubicBezTo>
                    <a:pt x="171518" y="354027"/>
                    <a:pt x="140284" y="322910"/>
                    <a:pt x="140284" y="284591"/>
                  </a:cubicBezTo>
                  <a:cubicBezTo>
                    <a:pt x="140284" y="246272"/>
                    <a:pt x="171518" y="215154"/>
                    <a:pt x="209870" y="215154"/>
                  </a:cubicBezTo>
                  <a:close/>
                  <a:moveTo>
                    <a:pt x="209874" y="198907"/>
                  </a:moveTo>
                  <a:cubicBezTo>
                    <a:pt x="162523" y="198907"/>
                    <a:pt x="123984" y="237300"/>
                    <a:pt x="123984" y="284582"/>
                  </a:cubicBezTo>
                  <a:cubicBezTo>
                    <a:pt x="123984" y="331863"/>
                    <a:pt x="162523" y="370257"/>
                    <a:pt x="209874" y="370257"/>
                  </a:cubicBezTo>
                  <a:cubicBezTo>
                    <a:pt x="257136" y="370257"/>
                    <a:pt x="295675" y="331863"/>
                    <a:pt x="295675" y="284582"/>
                  </a:cubicBezTo>
                  <a:cubicBezTo>
                    <a:pt x="295675" y="237300"/>
                    <a:pt x="257136" y="198907"/>
                    <a:pt x="209874" y="198907"/>
                  </a:cubicBezTo>
                  <a:close/>
                  <a:moveTo>
                    <a:pt x="209874" y="180154"/>
                  </a:moveTo>
                  <a:lnTo>
                    <a:pt x="295052" y="180154"/>
                  </a:lnTo>
                  <a:cubicBezTo>
                    <a:pt x="300215" y="180154"/>
                    <a:pt x="304398" y="184331"/>
                    <a:pt x="304398" y="189486"/>
                  </a:cubicBezTo>
                  <a:cubicBezTo>
                    <a:pt x="304398" y="194729"/>
                    <a:pt x="300215" y="198907"/>
                    <a:pt x="295052" y="198907"/>
                  </a:cubicBezTo>
                  <a:lnTo>
                    <a:pt x="269597" y="198907"/>
                  </a:lnTo>
                  <a:cubicBezTo>
                    <a:pt x="278942" y="205483"/>
                    <a:pt x="287220" y="213482"/>
                    <a:pt x="293984" y="222636"/>
                  </a:cubicBezTo>
                  <a:lnTo>
                    <a:pt x="363319" y="222636"/>
                  </a:lnTo>
                  <a:cubicBezTo>
                    <a:pt x="368482" y="222636"/>
                    <a:pt x="372665" y="226902"/>
                    <a:pt x="372665" y="232057"/>
                  </a:cubicBezTo>
                  <a:cubicBezTo>
                    <a:pt x="372665" y="237212"/>
                    <a:pt x="368482" y="241389"/>
                    <a:pt x="363319" y="241389"/>
                  </a:cubicBezTo>
                  <a:lnTo>
                    <a:pt x="305110" y="241389"/>
                  </a:lnTo>
                  <a:cubicBezTo>
                    <a:pt x="309204" y="250454"/>
                    <a:pt x="312052" y="260052"/>
                    <a:pt x="313476" y="270184"/>
                  </a:cubicBezTo>
                  <a:lnTo>
                    <a:pt x="332612" y="270184"/>
                  </a:lnTo>
                  <a:cubicBezTo>
                    <a:pt x="337775" y="270184"/>
                    <a:pt x="342047" y="274361"/>
                    <a:pt x="342047" y="279605"/>
                  </a:cubicBezTo>
                  <a:cubicBezTo>
                    <a:pt x="342047" y="284759"/>
                    <a:pt x="337775" y="288937"/>
                    <a:pt x="332612" y="288937"/>
                  </a:cubicBezTo>
                  <a:lnTo>
                    <a:pt x="314366" y="288937"/>
                  </a:lnTo>
                  <a:cubicBezTo>
                    <a:pt x="313743" y="303690"/>
                    <a:pt x="310005" y="317643"/>
                    <a:pt x="303864" y="330263"/>
                  </a:cubicBezTo>
                  <a:lnTo>
                    <a:pt x="392780" y="330263"/>
                  </a:lnTo>
                  <a:cubicBezTo>
                    <a:pt x="397943" y="330263"/>
                    <a:pt x="402126" y="334440"/>
                    <a:pt x="402126" y="339595"/>
                  </a:cubicBezTo>
                  <a:cubicBezTo>
                    <a:pt x="402126" y="344839"/>
                    <a:pt x="397943" y="349016"/>
                    <a:pt x="392780" y="349016"/>
                  </a:cubicBezTo>
                  <a:lnTo>
                    <a:pt x="292115" y="349016"/>
                  </a:lnTo>
                  <a:cubicBezTo>
                    <a:pt x="285707" y="357192"/>
                    <a:pt x="278052" y="364302"/>
                    <a:pt x="269597" y="370257"/>
                  </a:cubicBezTo>
                  <a:lnTo>
                    <a:pt x="403728" y="370257"/>
                  </a:lnTo>
                  <a:cubicBezTo>
                    <a:pt x="404084" y="370257"/>
                    <a:pt x="404440" y="370168"/>
                    <a:pt x="404796" y="370168"/>
                  </a:cubicBezTo>
                  <a:cubicBezTo>
                    <a:pt x="424822" y="369101"/>
                    <a:pt x="442890" y="361280"/>
                    <a:pt x="456864" y="349016"/>
                  </a:cubicBezTo>
                  <a:lnTo>
                    <a:pt x="431587" y="349016"/>
                  </a:lnTo>
                  <a:cubicBezTo>
                    <a:pt x="426424" y="349016"/>
                    <a:pt x="422152" y="344839"/>
                    <a:pt x="422152" y="339595"/>
                  </a:cubicBezTo>
                  <a:cubicBezTo>
                    <a:pt x="422152" y="334440"/>
                    <a:pt x="426424" y="330263"/>
                    <a:pt x="431587" y="330263"/>
                  </a:cubicBezTo>
                  <a:lnTo>
                    <a:pt x="472885" y="330263"/>
                  </a:lnTo>
                  <a:cubicBezTo>
                    <a:pt x="480540" y="318176"/>
                    <a:pt x="485257" y="304045"/>
                    <a:pt x="485969" y="288937"/>
                  </a:cubicBezTo>
                  <a:lnTo>
                    <a:pt x="367681" y="288937"/>
                  </a:lnTo>
                  <a:cubicBezTo>
                    <a:pt x="362518" y="288937"/>
                    <a:pt x="358335" y="284759"/>
                    <a:pt x="358335" y="279605"/>
                  </a:cubicBezTo>
                  <a:cubicBezTo>
                    <a:pt x="358335" y="274361"/>
                    <a:pt x="362518" y="270184"/>
                    <a:pt x="367681" y="270184"/>
                  </a:cubicBezTo>
                  <a:lnTo>
                    <a:pt x="484901" y="270184"/>
                  </a:lnTo>
                  <a:cubicBezTo>
                    <a:pt x="478315" y="231257"/>
                    <a:pt x="445472" y="201128"/>
                    <a:pt x="404796" y="198995"/>
                  </a:cubicBezTo>
                  <a:cubicBezTo>
                    <a:pt x="404440" y="198995"/>
                    <a:pt x="404084" y="198995"/>
                    <a:pt x="403728" y="198907"/>
                  </a:cubicBezTo>
                  <a:lnTo>
                    <a:pt x="345162" y="198907"/>
                  </a:lnTo>
                  <a:cubicBezTo>
                    <a:pt x="340000" y="198907"/>
                    <a:pt x="335728" y="194729"/>
                    <a:pt x="335728" y="189486"/>
                  </a:cubicBezTo>
                  <a:cubicBezTo>
                    <a:pt x="335728" y="184331"/>
                    <a:pt x="340000" y="180154"/>
                    <a:pt x="345162" y="180154"/>
                  </a:cubicBezTo>
                  <a:lnTo>
                    <a:pt x="405241" y="180154"/>
                  </a:lnTo>
                  <a:cubicBezTo>
                    <a:pt x="406042" y="180154"/>
                    <a:pt x="406754" y="180243"/>
                    <a:pt x="407377" y="180332"/>
                  </a:cubicBezTo>
                  <a:cubicBezTo>
                    <a:pt x="462205" y="184065"/>
                    <a:pt x="504838" y="229479"/>
                    <a:pt x="504838" y="284582"/>
                  </a:cubicBezTo>
                  <a:cubicBezTo>
                    <a:pt x="504838" y="319954"/>
                    <a:pt x="487215" y="351327"/>
                    <a:pt x="460157" y="370257"/>
                  </a:cubicBezTo>
                  <a:lnTo>
                    <a:pt x="513027" y="370257"/>
                  </a:lnTo>
                  <a:cubicBezTo>
                    <a:pt x="513739" y="370257"/>
                    <a:pt x="514451" y="370346"/>
                    <a:pt x="515163" y="370523"/>
                  </a:cubicBezTo>
                  <a:cubicBezTo>
                    <a:pt x="541063" y="372301"/>
                    <a:pt x="564650" y="383766"/>
                    <a:pt x="581561" y="402963"/>
                  </a:cubicBezTo>
                  <a:cubicBezTo>
                    <a:pt x="598383" y="422071"/>
                    <a:pt x="607639" y="447578"/>
                    <a:pt x="607639" y="474773"/>
                  </a:cubicBezTo>
                  <a:cubicBezTo>
                    <a:pt x="607639" y="501880"/>
                    <a:pt x="598383" y="527387"/>
                    <a:pt x="581561" y="546495"/>
                  </a:cubicBezTo>
                  <a:cubicBezTo>
                    <a:pt x="564561" y="565692"/>
                    <a:pt x="541063" y="577157"/>
                    <a:pt x="515163" y="578934"/>
                  </a:cubicBezTo>
                  <a:cubicBezTo>
                    <a:pt x="514451" y="579112"/>
                    <a:pt x="513739" y="579201"/>
                    <a:pt x="513027" y="579201"/>
                  </a:cubicBezTo>
                  <a:lnTo>
                    <a:pt x="244942" y="579201"/>
                  </a:lnTo>
                  <a:cubicBezTo>
                    <a:pt x="239691" y="579201"/>
                    <a:pt x="235508" y="575024"/>
                    <a:pt x="235508" y="569780"/>
                  </a:cubicBezTo>
                  <a:cubicBezTo>
                    <a:pt x="235508" y="564626"/>
                    <a:pt x="239691" y="560449"/>
                    <a:pt x="244942" y="560449"/>
                  </a:cubicBezTo>
                  <a:lnTo>
                    <a:pt x="257848" y="560449"/>
                  </a:lnTo>
                  <a:cubicBezTo>
                    <a:pt x="249304" y="554494"/>
                    <a:pt x="241738" y="547295"/>
                    <a:pt x="235330" y="539119"/>
                  </a:cubicBezTo>
                  <a:lnTo>
                    <a:pt x="186822" y="539119"/>
                  </a:lnTo>
                  <a:cubicBezTo>
                    <a:pt x="180413" y="547295"/>
                    <a:pt x="172848" y="554494"/>
                    <a:pt x="164303" y="560449"/>
                  </a:cubicBezTo>
                  <a:lnTo>
                    <a:pt x="194832" y="560449"/>
                  </a:lnTo>
                  <a:cubicBezTo>
                    <a:pt x="199995" y="560449"/>
                    <a:pt x="204178" y="564626"/>
                    <a:pt x="204178" y="569780"/>
                  </a:cubicBezTo>
                  <a:cubicBezTo>
                    <a:pt x="204178" y="575024"/>
                    <a:pt x="199995" y="579201"/>
                    <a:pt x="194832" y="579201"/>
                  </a:cubicBezTo>
                  <a:lnTo>
                    <a:pt x="104581" y="579201"/>
                  </a:lnTo>
                  <a:cubicBezTo>
                    <a:pt x="46906" y="579201"/>
                    <a:pt x="0" y="532364"/>
                    <a:pt x="0" y="474773"/>
                  </a:cubicBezTo>
                  <a:cubicBezTo>
                    <a:pt x="0" y="417094"/>
                    <a:pt x="46906" y="370257"/>
                    <a:pt x="104581" y="370257"/>
                  </a:cubicBezTo>
                  <a:lnTo>
                    <a:pt x="150152" y="370257"/>
                  </a:lnTo>
                  <a:cubicBezTo>
                    <a:pt x="123005" y="351415"/>
                    <a:pt x="105204" y="320043"/>
                    <a:pt x="105204" y="284582"/>
                  </a:cubicBezTo>
                  <a:cubicBezTo>
                    <a:pt x="105204" y="226991"/>
                    <a:pt x="152199" y="180154"/>
                    <a:pt x="209874" y="180154"/>
                  </a:cubicBezTo>
                  <a:close/>
                  <a:moveTo>
                    <a:pt x="53259" y="53779"/>
                  </a:moveTo>
                  <a:cubicBezTo>
                    <a:pt x="41866" y="53779"/>
                    <a:pt x="32610" y="63024"/>
                    <a:pt x="32610" y="74402"/>
                  </a:cubicBezTo>
                  <a:cubicBezTo>
                    <a:pt x="32610" y="85780"/>
                    <a:pt x="41866" y="95114"/>
                    <a:pt x="53259" y="95114"/>
                  </a:cubicBezTo>
                  <a:lnTo>
                    <a:pt x="359603" y="95114"/>
                  </a:lnTo>
                  <a:lnTo>
                    <a:pt x="359603" y="53779"/>
                  </a:lnTo>
                  <a:close/>
                  <a:moveTo>
                    <a:pt x="440408" y="46292"/>
                  </a:moveTo>
                  <a:cubicBezTo>
                    <a:pt x="424829" y="46292"/>
                    <a:pt x="412187" y="58912"/>
                    <a:pt x="412187" y="74376"/>
                  </a:cubicBezTo>
                  <a:cubicBezTo>
                    <a:pt x="412187" y="89929"/>
                    <a:pt x="424829" y="102549"/>
                    <a:pt x="440408" y="102549"/>
                  </a:cubicBezTo>
                  <a:cubicBezTo>
                    <a:pt x="455899" y="102549"/>
                    <a:pt x="468541" y="89929"/>
                    <a:pt x="468541" y="74376"/>
                  </a:cubicBezTo>
                  <a:cubicBezTo>
                    <a:pt x="468541" y="58912"/>
                    <a:pt x="455899" y="46292"/>
                    <a:pt x="440408" y="46292"/>
                  </a:cubicBezTo>
                  <a:close/>
                  <a:moveTo>
                    <a:pt x="440408" y="27450"/>
                  </a:moveTo>
                  <a:cubicBezTo>
                    <a:pt x="466315" y="27450"/>
                    <a:pt x="487325" y="48513"/>
                    <a:pt x="487325" y="74376"/>
                  </a:cubicBezTo>
                  <a:cubicBezTo>
                    <a:pt x="487325" y="100239"/>
                    <a:pt x="466315" y="121302"/>
                    <a:pt x="440408" y="121302"/>
                  </a:cubicBezTo>
                  <a:cubicBezTo>
                    <a:pt x="414502" y="121302"/>
                    <a:pt x="393402" y="100239"/>
                    <a:pt x="393402" y="74376"/>
                  </a:cubicBezTo>
                  <a:cubicBezTo>
                    <a:pt x="393402" y="48513"/>
                    <a:pt x="414502" y="27450"/>
                    <a:pt x="440408" y="27450"/>
                  </a:cubicBezTo>
                  <a:close/>
                  <a:moveTo>
                    <a:pt x="519274" y="18756"/>
                  </a:moveTo>
                  <a:lnTo>
                    <a:pt x="519274" y="130137"/>
                  </a:lnTo>
                  <a:lnTo>
                    <a:pt x="568136" y="130137"/>
                  </a:lnTo>
                  <a:cubicBezTo>
                    <a:pt x="573387" y="130137"/>
                    <a:pt x="577570" y="125870"/>
                    <a:pt x="577570" y="120715"/>
                  </a:cubicBezTo>
                  <a:lnTo>
                    <a:pt x="577570" y="65691"/>
                  </a:lnTo>
                  <a:cubicBezTo>
                    <a:pt x="577570" y="39823"/>
                    <a:pt x="556476" y="18756"/>
                    <a:pt x="530577" y="18756"/>
                  </a:cubicBezTo>
                  <a:close/>
                  <a:moveTo>
                    <a:pt x="368949" y="0"/>
                  </a:moveTo>
                  <a:lnTo>
                    <a:pt x="435345" y="0"/>
                  </a:lnTo>
                  <a:cubicBezTo>
                    <a:pt x="440596" y="0"/>
                    <a:pt x="444779" y="4178"/>
                    <a:pt x="444779" y="9334"/>
                  </a:cubicBezTo>
                  <a:cubicBezTo>
                    <a:pt x="444779" y="14578"/>
                    <a:pt x="440596" y="18756"/>
                    <a:pt x="435345" y="18756"/>
                  </a:cubicBezTo>
                  <a:lnTo>
                    <a:pt x="378383" y="18756"/>
                  </a:lnTo>
                  <a:lnTo>
                    <a:pt x="378383" y="130137"/>
                  </a:lnTo>
                  <a:lnTo>
                    <a:pt x="500494" y="130137"/>
                  </a:lnTo>
                  <a:lnTo>
                    <a:pt x="500494" y="18756"/>
                  </a:lnTo>
                  <a:lnTo>
                    <a:pt x="485453" y="18756"/>
                  </a:lnTo>
                  <a:cubicBezTo>
                    <a:pt x="480291" y="18756"/>
                    <a:pt x="476108" y="14578"/>
                    <a:pt x="476108" y="9334"/>
                  </a:cubicBezTo>
                  <a:cubicBezTo>
                    <a:pt x="476108" y="4178"/>
                    <a:pt x="480291" y="0"/>
                    <a:pt x="485453" y="0"/>
                  </a:cubicBezTo>
                  <a:lnTo>
                    <a:pt x="530577" y="0"/>
                  </a:lnTo>
                  <a:cubicBezTo>
                    <a:pt x="566801" y="0"/>
                    <a:pt x="596349" y="29423"/>
                    <a:pt x="596349" y="65691"/>
                  </a:cubicBezTo>
                  <a:lnTo>
                    <a:pt x="596349" y="120715"/>
                  </a:lnTo>
                  <a:cubicBezTo>
                    <a:pt x="596349" y="136270"/>
                    <a:pt x="583711" y="148893"/>
                    <a:pt x="568136" y="148893"/>
                  </a:cubicBezTo>
                  <a:lnTo>
                    <a:pt x="368949" y="148893"/>
                  </a:lnTo>
                  <a:cubicBezTo>
                    <a:pt x="363787" y="148893"/>
                    <a:pt x="359603" y="144715"/>
                    <a:pt x="359603" y="139471"/>
                  </a:cubicBezTo>
                  <a:lnTo>
                    <a:pt x="359603" y="113870"/>
                  </a:lnTo>
                  <a:lnTo>
                    <a:pt x="323291" y="113870"/>
                  </a:lnTo>
                  <a:lnTo>
                    <a:pt x="323291" y="129515"/>
                  </a:lnTo>
                  <a:cubicBezTo>
                    <a:pt x="323291" y="134670"/>
                    <a:pt x="319019" y="138848"/>
                    <a:pt x="313856" y="138848"/>
                  </a:cubicBezTo>
                  <a:cubicBezTo>
                    <a:pt x="308694" y="138848"/>
                    <a:pt x="304422" y="134670"/>
                    <a:pt x="304422" y="129515"/>
                  </a:cubicBezTo>
                  <a:lnTo>
                    <a:pt x="304422" y="113870"/>
                  </a:lnTo>
                  <a:lnTo>
                    <a:pt x="283151" y="113870"/>
                  </a:lnTo>
                  <a:lnTo>
                    <a:pt x="283151" y="129515"/>
                  </a:lnTo>
                  <a:cubicBezTo>
                    <a:pt x="283151" y="134670"/>
                    <a:pt x="278968" y="138848"/>
                    <a:pt x="273806" y="138848"/>
                  </a:cubicBezTo>
                  <a:cubicBezTo>
                    <a:pt x="268554" y="138848"/>
                    <a:pt x="264371" y="134670"/>
                    <a:pt x="264371" y="129515"/>
                  </a:cubicBezTo>
                  <a:lnTo>
                    <a:pt x="264371" y="113870"/>
                  </a:lnTo>
                  <a:lnTo>
                    <a:pt x="243100" y="113870"/>
                  </a:lnTo>
                  <a:lnTo>
                    <a:pt x="243100" y="129515"/>
                  </a:lnTo>
                  <a:cubicBezTo>
                    <a:pt x="243100" y="134670"/>
                    <a:pt x="238828" y="138848"/>
                    <a:pt x="233666" y="138848"/>
                  </a:cubicBezTo>
                  <a:cubicBezTo>
                    <a:pt x="228504" y="138848"/>
                    <a:pt x="224320" y="134670"/>
                    <a:pt x="224320" y="129515"/>
                  </a:cubicBezTo>
                  <a:lnTo>
                    <a:pt x="224320" y="113870"/>
                  </a:lnTo>
                  <a:lnTo>
                    <a:pt x="202960" y="113870"/>
                  </a:lnTo>
                  <a:lnTo>
                    <a:pt x="202960" y="129515"/>
                  </a:lnTo>
                  <a:cubicBezTo>
                    <a:pt x="202960" y="134670"/>
                    <a:pt x="198777" y="138848"/>
                    <a:pt x="193615" y="138848"/>
                  </a:cubicBezTo>
                  <a:cubicBezTo>
                    <a:pt x="188364" y="138848"/>
                    <a:pt x="184181" y="134670"/>
                    <a:pt x="184181" y="129515"/>
                  </a:cubicBezTo>
                  <a:lnTo>
                    <a:pt x="184181" y="113870"/>
                  </a:lnTo>
                  <a:lnTo>
                    <a:pt x="162909" y="113870"/>
                  </a:lnTo>
                  <a:lnTo>
                    <a:pt x="162909" y="129515"/>
                  </a:lnTo>
                  <a:cubicBezTo>
                    <a:pt x="162909" y="134670"/>
                    <a:pt x="158726" y="138848"/>
                    <a:pt x="153475" y="138848"/>
                  </a:cubicBezTo>
                  <a:cubicBezTo>
                    <a:pt x="148313" y="138848"/>
                    <a:pt x="144130" y="134670"/>
                    <a:pt x="144130" y="129515"/>
                  </a:cubicBezTo>
                  <a:lnTo>
                    <a:pt x="144130" y="113870"/>
                  </a:lnTo>
                  <a:lnTo>
                    <a:pt x="122769" y="113870"/>
                  </a:lnTo>
                  <a:lnTo>
                    <a:pt x="122769" y="129515"/>
                  </a:lnTo>
                  <a:cubicBezTo>
                    <a:pt x="122769" y="134670"/>
                    <a:pt x="118586" y="138848"/>
                    <a:pt x="113424" y="138848"/>
                  </a:cubicBezTo>
                  <a:cubicBezTo>
                    <a:pt x="108262" y="138848"/>
                    <a:pt x="103990" y="134670"/>
                    <a:pt x="103990" y="129515"/>
                  </a:cubicBezTo>
                  <a:lnTo>
                    <a:pt x="103990" y="113870"/>
                  </a:lnTo>
                  <a:lnTo>
                    <a:pt x="82718" y="113870"/>
                  </a:lnTo>
                  <a:lnTo>
                    <a:pt x="82718" y="129515"/>
                  </a:lnTo>
                  <a:cubicBezTo>
                    <a:pt x="82718" y="134670"/>
                    <a:pt x="78535" y="138848"/>
                    <a:pt x="73284" y="138848"/>
                  </a:cubicBezTo>
                  <a:cubicBezTo>
                    <a:pt x="68122" y="138848"/>
                    <a:pt x="63939" y="134670"/>
                    <a:pt x="63939" y="129515"/>
                  </a:cubicBezTo>
                  <a:lnTo>
                    <a:pt x="63939" y="113870"/>
                  </a:lnTo>
                  <a:lnTo>
                    <a:pt x="53259" y="113870"/>
                  </a:lnTo>
                  <a:cubicBezTo>
                    <a:pt x="31542" y="113870"/>
                    <a:pt x="13831" y="96180"/>
                    <a:pt x="13831" y="74402"/>
                  </a:cubicBezTo>
                  <a:cubicBezTo>
                    <a:pt x="13831" y="52713"/>
                    <a:pt x="31542" y="35023"/>
                    <a:pt x="53259" y="35023"/>
                  </a:cubicBezTo>
                  <a:lnTo>
                    <a:pt x="63939" y="35023"/>
                  </a:lnTo>
                  <a:lnTo>
                    <a:pt x="63939" y="19378"/>
                  </a:lnTo>
                  <a:cubicBezTo>
                    <a:pt x="63939" y="14223"/>
                    <a:pt x="68122" y="9956"/>
                    <a:pt x="73284" y="9956"/>
                  </a:cubicBezTo>
                  <a:cubicBezTo>
                    <a:pt x="78535" y="9956"/>
                    <a:pt x="82718" y="14223"/>
                    <a:pt x="82718" y="19378"/>
                  </a:cubicBezTo>
                  <a:lnTo>
                    <a:pt x="82718" y="35023"/>
                  </a:lnTo>
                  <a:lnTo>
                    <a:pt x="103990" y="35023"/>
                  </a:lnTo>
                  <a:lnTo>
                    <a:pt x="103990" y="19378"/>
                  </a:lnTo>
                  <a:cubicBezTo>
                    <a:pt x="103990" y="14223"/>
                    <a:pt x="108262" y="9956"/>
                    <a:pt x="113424" y="9956"/>
                  </a:cubicBezTo>
                  <a:cubicBezTo>
                    <a:pt x="118586" y="9956"/>
                    <a:pt x="122769" y="14223"/>
                    <a:pt x="122769" y="19378"/>
                  </a:cubicBezTo>
                  <a:lnTo>
                    <a:pt x="122769" y="35023"/>
                  </a:lnTo>
                  <a:lnTo>
                    <a:pt x="144130" y="35023"/>
                  </a:lnTo>
                  <a:lnTo>
                    <a:pt x="144130" y="19378"/>
                  </a:lnTo>
                  <a:cubicBezTo>
                    <a:pt x="144130" y="14223"/>
                    <a:pt x="148313" y="9956"/>
                    <a:pt x="153475" y="9956"/>
                  </a:cubicBezTo>
                  <a:cubicBezTo>
                    <a:pt x="158726" y="9956"/>
                    <a:pt x="162909" y="14223"/>
                    <a:pt x="162909" y="19378"/>
                  </a:cubicBezTo>
                  <a:lnTo>
                    <a:pt x="162909" y="35023"/>
                  </a:lnTo>
                  <a:lnTo>
                    <a:pt x="184181" y="35023"/>
                  </a:lnTo>
                  <a:lnTo>
                    <a:pt x="184181" y="19378"/>
                  </a:lnTo>
                  <a:cubicBezTo>
                    <a:pt x="184181" y="14223"/>
                    <a:pt x="188364" y="9956"/>
                    <a:pt x="193615" y="9956"/>
                  </a:cubicBezTo>
                  <a:cubicBezTo>
                    <a:pt x="198777" y="9956"/>
                    <a:pt x="202960" y="14223"/>
                    <a:pt x="202960" y="19378"/>
                  </a:cubicBezTo>
                  <a:lnTo>
                    <a:pt x="202960" y="35023"/>
                  </a:lnTo>
                  <a:lnTo>
                    <a:pt x="224320" y="35023"/>
                  </a:lnTo>
                  <a:lnTo>
                    <a:pt x="224320" y="19378"/>
                  </a:lnTo>
                  <a:cubicBezTo>
                    <a:pt x="224320" y="14223"/>
                    <a:pt x="228504" y="9956"/>
                    <a:pt x="233666" y="9956"/>
                  </a:cubicBezTo>
                  <a:cubicBezTo>
                    <a:pt x="238828" y="9956"/>
                    <a:pt x="243100" y="14223"/>
                    <a:pt x="243100" y="19378"/>
                  </a:cubicBezTo>
                  <a:lnTo>
                    <a:pt x="243100" y="35023"/>
                  </a:lnTo>
                  <a:lnTo>
                    <a:pt x="264371" y="35023"/>
                  </a:lnTo>
                  <a:lnTo>
                    <a:pt x="264371" y="19378"/>
                  </a:lnTo>
                  <a:cubicBezTo>
                    <a:pt x="264371" y="14223"/>
                    <a:pt x="268554" y="9956"/>
                    <a:pt x="273806" y="9956"/>
                  </a:cubicBezTo>
                  <a:cubicBezTo>
                    <a:pt x="278968" y="9956"/>
                    <a:pt x="283151" y="14223"/>
                    <a:pt x="283151" y="19378"/>
                  </a:cubicBezTo>
                  <a:lnTo>
                    <a:pt x="283151" y="35023"/>
                  </a:lnTo>
                  <a:lnTo>
                    <a:pt x="304422" y="35023"/>
                  </a:lnTo>
                  <a:lnTo>
                    <a:pt x="304422" y="19378"/>
                  </a:lnTo>
                  <a:cubicBezTo>
                    <a:pt x="304422" y="14223"/>
                    <a:pt x="308694" y="9956"/>
                    <a:pt x="313856" y="9956"/>
                  </a:cubicBezTo>
                  <a:cubicBezTo>
                    <a:pt x="319019" y="9956"/>
                    <a:pt x="323291" y="14223"/>
                    <a:pt x="323291" y="19378"/>
                  </a:cubicBezTo>
                  <a:lnTo>
                    <a:pt x="323291" y="35023"/>
                  </a:lnTo>
                  <a:lnTo>
                    <a:pt x="359603" y="35023"/>
                  </a:lnTo>
                  <a:lnTo>
                    <a:pt x="359603" y="9334"/>
                  </a:lnTo>
                  <a:cubicBezTo>
                    <a:pt x="359603" y="4178"/>
                    <a:pt x="363787" y="0"/>
                    <a:pt x="368949"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1" name="组合 30"/>
            <p:cNvGrpSpPr/>
            <p:nvPr/>
          </p:nvGrpSpPr>
          <p:grpSpPr>
            <a:xfrm rot="0">
              <a:off x="7584" y="8023"/>
              <a:ext cx="3217" cy="1319"/>
              <a:chOff x="7807" y="4704"/>
              <a:chExt cx="1937" cy="794"/>
            </a:xfrm>
          </p:grpSpPr>
          <p:sp>
            <p:nvSpPr>
              <p:cNvPr id="32" name="文本框 31"/>
              <p:cNvSpPr txBox="1"/>
              <p:nvPr/>
            </p:nvSpPr>
            <p:spPr>
              <a:xfrm>
                <a:off x="8041" y="4838"/>
                <a:ext cx="1703" cy="525"/>
              </a:xfrm>
              <a:prstGeom prst="rect">
                <a:avLst/>
              </a:prstGeom>
              <a:noFill/>
            </p:spPr>
            <p:txBody>
              <a:bodyPr wrap="square" lIns="0" tIns="0" rIns="0" bIns="0" rtlCol="0">
                <a:spAutoFit/>
              </a:bodyPr>
              <a:lstStyle>
                <a:defPPr>
                  <a:defRPr lang="zh-CN"/>
                </a:defPPr>
                <a:lvl1pPr>
                  <a:defRPr sz="2000" b="1">
                    <a:solidFill>
                      <a:srgbClr val="23B8BC"/>
                    </a:solidFill>
                    <a:latin typeface="微软雅黑" panose="020B0503020204020204" pitchFamily="34" charset="-122"/>
                    <a:ea typeface="微软雅黑" panose="020B0503020204020204" pitchFamily="34" charset="-122"/>
                  </a:defRPr>
                </a:lvl1pPr>
              </a:lstStyle>
              <a:p>
                <a:pPr algn="l"/>
                <a:r>
                  <a:rPr lang="zh-CN" altLang="en-US" sz="2400" b="0" dirty="0">
                    <a:solidFill>
                      <a:srgbClr val="000000">
                        <a:lumMod val="85000"/>
                        <a:lumOff val="15000"/>
                      </a:srgbClr>
                    </a:solidFill>
                    <a:sym typeface="+mn-ea"/>
                  </a:rPr>
                  <a:t>历时</a:t>
                </a:r>
                <a:r>
                  <a:rPr lang="en-US" altLang="zh-CN" sz="3600" b="0" dirty="0">
                    <a:solidFill>
                      <a:srgbClr val="5B9BD5"/>
                    </a:solidFill>
                    <a:latin typeface="Impact" panose="020B0806030902050204" pitchFamily="34" charset="0"/>
                    <a:cs typeface="Impact" panose="020B0806030902050204" pitchFamily="34" charset="0"/>
                  </a:rPr>
                  <a:t>4</a:t>
                </a:r>
                <a:r>
                  <a:rPr lang="zh-CN" altLang="en-US" sz="2400" b="0" dirty="0">
                    <a:solidFill>
                      <a:srgbClr val="000000">
                        <a:lumMod val="85000"/>
                        <a:lumOff val="15000"/>
                      </a:srgbClr>
                    </a:solidFill>
                  </a:rPr>
                  <a:t>个多月</a:t>
                </a:r>
                <a:endParaRPr lang="zh-CN" altLang="en-US" sz="2400" b="0" dirty="0">
                  <a:solidFill>
                    <a:srgbClr val="000000">
                      <a:lumMod val="85000"/>
                      <a:lumOff val="15000"/>
                    </a:srgbClr>
                  </a:solidFill>
                </a:endParaRPr>
              </a:p>
            </p:txBody>
          </p:sp>
          <p:cxnSp>
            <p:nvCxnSpPr>
              <p:cNvPr id="33" name="直线连接符 23"/>
              <p:cNvCxnSpPr/>
              <p:nvPr/>
            </p:nvCxnSpPr>
            <p:spPr>
              <a:xfrm>
                <a:off x="7807" y="4704"/>
                <a:ext cx="0" cy="794"/>
              </a:xfrm>
              <a:prstGeom prst="line">
                <a:avLst/>
              </a:prstGeom>
              <a:noFill/>
              <a:ln w="9525" cap="flat" cmpd="sng" algn="ctr">
                <a:solidFill>
                  <a:srgbClr val="000000">
                    <a:lumMod val="50000"/>
                    <a:lumOff val="50000"/>
                  </a:srgbClr>
                </a:solidFill>
                <a:prstDash val="solid"/>
              </a:ln>
              <a:effectLst/>
            </p:spPr>
          </p:cxnSp>
        </p:grpSp>
        <p:sp>
          <p:nvSpPr>
            <p:cNvPr id="35" name="notepad_313749"/>
            <p:cNvSpPr/>
            <p:nvPr/>
          </p:nvSpPr>
          <p:spPr>
            <a:xfrm>
              <a:off x="6501" y="8255"/>
              <a:ext cx="960" cy="960"/>
            </a:xfrm>
            <a:custGeom>
              <a:avLst/>
              <a:gdLst>
                <a:gd name="T0" fmla="*/ 7934 w 10458"/>
                <a:gd name="T1" fmla="*/ 5229 h 10458"/>
                <a:gd name="T2" fmla="*/ 5229 w 10458"/>
                <a:gd name="T3" fmla="*/ 7934 h 10458"/>
                <a:gd name="T4" fmla="*/ 2524 w 10458"/>
                <a:gd name="T5" fmla="*/ 5229 h 10458"/>
                <a:gd name="T6" fmla="*/ 5229 w 10458"/>
                <a:gd name="T7" fmla="*/ 2524 h 10458"/>
                <a:gd name="T8" fmla="*/ 7934 w 10458"/>
                <a:gd name="T9" fmla="*/ 5229 h 10458"/>
                <a:gd name="T10" fmla="*/ 5229 w 10458"/>
                <a:gd name="T11" fmla="*/ 10458 h 10458"/>
                <a:gd name="T12" fmla="*/ 0 w 10458"/>
                <a:gd name="T13" fmla="*/ 5229 h 10458"/>
                <a:gd name="T14" fmla="*/ 5229 w 10458"/>
                <a:gd name="T15" fmla="*/ 0 h 10458"/>
                <a:gd name="T16" fmla="*/ 5512 w 10458"/>
                <a:gd name="T17" fmla="*/ 283 h 10458"/>
                <a:gd name="T18" fmla="*/ 5512 w 10458"/>
                <a:gd name="T19" fmla="*/ 4946 h 10458"/>
                <a:gd name="T20" fmla="*/ 7934 w 10458"/>
                <a:gd name="T21" fmla="*/ 4946 h 10458"/>
                <a:gd name="T22" fmla="*/ 8217 w 10458"/>
                <a:gd name="T23" fmla="*/ 5229 h 10458"/>
                <a:gd name="T24" fmla="*/ 7934 w 10458"/>
                <a:gd name="T25" fmla="*/ 5511 h 10458"/>
                <a:gd name="T26" fmla="*/ 5229 w 10458"/>
                <a:gd name="T27" fmla="*/ 5511 h 10458"/>
                <a:gd name="T28" fmla="*/ 4946 w 10458"/>
                <a:gd name="T29" fmla="*/ 5229 h 10458"/>
                <a:gd name="T30" fmla="*/ 4946 w 10458"/>
                <a:gd name="T31" fmla="*/ 574 h 10458"/>
                <a:gd name="T32" fmla="*/ 565 w 10458"/>
                <a:gd name="T33" fmla="*/ 5229 h 10458"/>
                <a:gd name="T34" fmla="*/ 5229 w 10458"/>
                <a:gd name="T35" fmla="*/ 9893 h 10458"/>
                <a:gd name="T36" fmla="*/ 9893 w 10458"/>
                <a:gd name="T37" fmla="*/ 5229 h 10458"/>
                <a:gd name="T38" fmla="*/ 7174 w 10458"/>
                <a:gd name="T39" fmla="*/ 989 h 10458"/>
                <a:gd name="T40" fmla="*/ 7035 w 10458"/>
                <a:gd name="T41" fmla="*/ 614 h 10458"/>
                <a:gd name="T42" fmla="*/ 7410 w 10458"/>
                <a:gd name="T43" fmla="*/ 475 h 10458"/>
                <a:gd name="T44" fmla="*/ 10458 w 10458"/>
                <a:gd name="T45" fmla="*/ 5229 h 10458"/>
                <a:gd name="T46" fmla="*/ 5229 w 10458"/>
                <a:gd name="T47" fmla="*/ 10458 h 10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458" h="10458">
                  <a:moveTo>
                    <a:pt x="7934" y="5229"/>
                  </a:moveTo>
                  <a:cubicBezTo>
                    <a:pt x="7934" y="6723"/>
                    <a:pt x="6723" y="7934"/>
                    <a:pt x="5229" y="7934"/>
                  </a:cubicBezTo>
                  <a:cubicBezTo>
                    <a:pt x="3735" y="7934"/>
                    <a:pt x="2524" y="6723"/>
                    <a:pt x="2524" y="5229"/>
                  </a:cubicBezTo>
                  <a:cubicBezTo>
                    <a:pt x="2524" y="3735"/>
                    <a:pt x="3735" y="2524"/>
                    <a:pt x="5229" y="2524"/>
                  </a:cubicBezTo>
                  <a:cubicBezTo>
                    <a:pt x="6723" y="2524"/>
                    <a:pt x="7934" y="3735"/>
                    <a:pt x="7934" y="5229"/>
                  </a:cubicBezTo>
                  <a:close/>
                  <a:moveTo>
                    <a:pt x="5229" y="10458"/>
                  </a:moveTo>
                  <a:cubicBezTo>
                    <a:pt x="2346" y="10458"/>
                    <a:pt x="0" y="8112"/>
                    <a:pt x="0" y="5229"/>
                  </a:cubicBezTo>
                  <a:cubicBezTo>
                    <a:pt x="0" y="2346"/>
                    <a:pt x="2346" y="0"/>
                    <a:pt x="5229" y="0"/>
                  </a:cubicBezTo>
                  <a:cubicBezTo>
                    <a:pt x="5385" y="0"/>
                    <a:pt x="5512" y="126"/>
                    <a:pt x="5512" y="283"/>
                  </a:cubicBezTo>
                  <a:lnTo>
                    <a:pt x="5512" y="4946"/>
                  </a:lnTo>
                  <a:lnTo>
                    <a:pt x="7934" y="4946"/>
                  </a:lnTo>
                  <a:cubicBezTo>
                    <a:pt x="8090" y="4946"/>
                    <a:pt x="8217" y="5073"/>
                    <a:pt x="8217" y="5229"/>
                  </a:cubicBezTo>
                  <a:cubicBezTo>
                    <a:pt x="8217" y="5385"/>
                    <a:pt x="8090" y="5511"/>
                    <a:pt x="7934" y="5511"/>
                  </a:cubicBezTo>
                  <a:lnTo>
                    <a:pt x="5229" y="5511"/>
                  </a:lnTo>
                  <a:cubicBezTo>
                    <a:pt x="5073" y="5511"/>
                    <a:pt x="4946" y="5385"/>
                    <a:pt x="4946" y="5229"/>
                  </a:cubicBezTo>
                  <a:lnTo>
                    <a:pt x="4946" y="574"/>
                  </a:lnTo>
                  <a:cubicBezTo>
                    <a:pt x="2506" y="720"/>
                    <a:pt x="565" y="2752"/>
                    <a:pt x="565" y="5229"/>
                  </a:cubicBezTo>
                  <a:cubicBezTo>
                    <a:pt x="565" y="7800"/>
                    <a:pt x="2657" y="9893"/>
                    <a:pt x="5229" y="9893"/>
                  </a:cubicBezTo>
                  <a:cubicBezTo>
                    <a:pt x="7801" y="9893"/>
                    <a:pt x="9893" y="7800"/>
                    <a:pt x="9893" y="5229"/>
                  </a:cubicBezTo>
                  <a:cubicBezTo>
                    <a:pt x="9893" y="3412"/>
                    <a:pt x="8825" y="1748"/>
                    <a:pt x="7174" y="989"/>
                  </a:cubicBezTo>
                  <a:cubicBezTo>
                    <a:pt x="7032" y="924"/>
                    <a:pt x="6970" y="756"/>
                    <a:pt x="7035" y="614"/>
                  </a:cubicBezTo>
                  <a:cubicBezTo>
                    <a:pt x="7100" y="472"/>
                    <a:pt x="7268" y="410"/>
                    <a:pt x="7410" y="475"/>
                  </a:cubicBezTo>
                  <a:cubicBezTo>
                    <a:pt x="9261" y="1326"/>
                    <a:pt x="10458" y="3192"/>
                    <a:pt x="10458" y="5229"/>
                  </a:cubicBezTo>
                  <a:cubicBezTo>
                    <a:pt x="10458" y="8112"/>
                    <a:pt x="8112" y="10458"/>
                    <a:pt x="5229" y="1045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9" name="组合 38"/>
          <p:cNvGrpSpPr/>
          <p:nvPr/>
        </p:nvGrpSpPr>
        <p:grpSpPr>
          <a:xfrm>
            <a:off x="5225617" y="5964555"/>
            <a:ext cx="5596047" cy="503748"/>
            <a:chOff x="5994930" y="2071078"/>
            <a:chExt cx="3170005" cy="363220"/>
          </a:xfrm>
        </p:grpSpPr>
        <p:sp>
          <p:nvSpPr>
            <p:cNvPr id="40" name="圆角矩形 39"/>
            <p:cNvSpPr/>
            <p:nvPr/>
          </p:nvSpPr>
          <p:spPr>
            <a:xfrm>
              <a:off x="5994930" y="2071078"/>
              <a:ext cx="3170005" cy="363220"/>
            </a:xfrm>
            <a:prstGeom prst="roundRect">
              <a:avLst/>
            </a:prstGeom>
            <a:gradFill flip="none" rotWithShape="1">
              <a:gsLst>
                <a:gs pos="0">
                  <a:srgbClr val="1D83AD"/>
                </a:gs>
                <a:gs pos="100000">
                  <a:srgbClr val="1CABAD"/>
                </a:gs>
              </a:gsLst>
              <a:lin ang="10800000" scaled="1"/>
              <a:tileRect/>
            </a:gradFill>
            <a:ln w="25400" cap="flat" cmpd="sng" algn="ctr">
              <a:noFill/>
              <a:prstDash val="solid"/>
            </a:ln>
            <a:effectLst/>
          </p:spPr>
          <p:txBody>
            <a:bodyPr rtlCol="0" anchor="ctr"/>
            <a:lstStyle/>
            <a:p>
              <a:pPr algn="ctr"/>
              <a:endParaRPr lang="zh-CN" altLang="en-US">
                <a:solidFill>
                  <a:srgbClr val="000000">
                    <a:lumMod val="65000"/>
                    <a:lumOff val="35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1" name="圆角矩形 40"/>
            <p:cNvSpPr/>
            <p:nvPr/>
          </p:nvSpPr>
          <p:spPr>
            <a:xfrm>
              <a:off x="6003480" y="2108921"/>
              <a:ext cx="3152905" cy="315606"/>
            </a:xfrm>
            <a:prstGeom prst="roundRect">
              <a:avLst/>
            </a:prstGeom>
          </p:spPr>
          <p:txBody>
            <a:bodyPr wrap="square">
              <a:spAutoFit/>
            </a:bodyPr>
            <a:lstStyle/>
            <a:p>
              <a:pPr algn="ctr" defTabSz="914400"/>
              <a:r>
                <a:rPr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得益于开发区人员的密切跟踪服务</a:t>
              </a:r>
              <a:endParaRPr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sp>
        <p:nvSpPr>
          <p:cNvPr id="103" name="文本框 102"/>
          <p:cNvSpPr txBox="1"/>
          <p:nvPr/>
        </p:nvSpPr>
        <p:spPr>
          <a:xfrm>
            <a:off x="221615" y="3627438"/>
            <a:ext cx="4246880" cy="1210945"/>
          </a:xfrm>
          <a:prstGeom prst="rect">
            <a:avLst/>
          </a:prstGeom>
          <a:noFill/>
          <a:ln w="9525">
            <a:noFill/>
          </a:ln>
        </p:spPr>
        <p:txBody>
          <a:bodyPr wrap="square">
            <a:spAutoFit/>
          </a:bodyPr>
          <a:p>
            <a:pPr indent="0" algn="ctr">
              <a:lnSpc>
                <a:spcPct val="130000"/>
              </a:lnSpc>
              <a:spcBef>
                <a:spcPts val="0"/>
              </a:spcBef>
              <a:spcAft>
                <a:spcPts val="0"/>
              </a:spcAft>
            </a:pPr>
            <a:r>
              <a:rPr lang="zh-CN" sz="2800" b="1">
                <a:solidFill>
                  <a:srgbClr val="194E91"/>
                </a:solidFill>
                <a:latin typeface="微软雅黑" panose="020B0503020204020204" pitchFamily="34" charset="-122"/>
                <a:ea typeface="微软雅黑" panose="020B0503020204020204" pitchFamily="34" charset="-122"/>
              </a:rPr>
              <a:t>济宁高新区招引</a:t>
            </a:r>
            <a:endParaRPr lang="zh-CN" sz="2800" b="1">
              <a:solidFill>
                <a:srgbClr val="194E91"/>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800" b="1">
                <a:solidFill>
                  <a:srgbClr val="194E91"/>
                </a:solidFill>
                <a:latin typeface="微软雅黑" panose="020B0503020204020204" pitchFamily="34" charset="-122"/>
                <a:ea typeface="微软雅黑" panose="020B0503020204020204" pitchFamily="34" charset="-122"/>
              </a:rPr>
              <a:t>海富电子总部落地</a:t>
            </a:r>
            <a:endParaRPr lang="zh-CN" altLang="en-US" sz="2800" b="1">
              <a:solidFill>
                <a:srgbClr val="194E9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94995" y="2109470"/>
            <a:ext cx="5456555"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学</a:t>
            </a:r>
            <a:r>
              <a:rPr lang="zh-CN"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解放思想创新开展开发区工作的方法</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圆角矩形 1"/>
          <p:cNvSpPr/>
          <p:nvPr/>
        </p:nvSpPr>
        <p:spPr>
          <a:xfrm>
            <a:off x="594995" y="1407160"/>
            <a:ext cx="661289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（二）外市开发区给我们的启示——我们应该学什么？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3"/>
                                        </p:tgtEl>
                                        <p:attrNameLst>
                                          <p:attrName>style.visibility</p:attrName>
                                        </p:attrNameLst>
                                      </p:cBhvr>
                                      <p:to>
                                        <p:strVal val="visible"/>
                                      </p:to>
                                    </p:set>
                                    <p:anim calcmode="lin" valueType="num">
                                      <p:cBhvr>
                                        <p:cTn id="31" dur="500" fill="hold"/>
                                        <p:tgtEl>
                                          <p:spTgt spid="103"/>
                                        </p:tgtEl>
                                        <p:attrNameLst>
                                          <p:attrName>ppt_w</p:attrName>
                                        </p:attrNameLst>
                                      </p:cBhvr>
                                      <p:tavLst>
                                        <p:tav tm="0">
                                          <p:val>
                                            <p:fltVal val="0"/>
                                          </p:val>
                                        </p:tav>
                                        <p:tav tm="100000">
                                          <p:val>
                                            <p:strVal val="#ppt_w"/>
                                          </p:val>
                                        </p:tav>
                                      </p:tavLst>
                                    </p:anim>
                                    <p:anim calcmode="lin" valueType="num">
                                      <p:cBhvr>
                                        <p:cTn id="32" dur="500" fill="hold"/>
                                        <p:tgtEl>
                                          <p:spTgt spid="103"/>
                                        </p:tgtEl>
                                        <p:attrNameLst>
                                          <p:attrName>ppt_h</p:attrName>
                                        </p:attrNameLst>
                                      </p:cBhvr>
                                      <p:tavLst>
                                        <p:tav tm="0">
                                          <p:val>
                                            <p:fltVal val="0"/>
                                          </p:val>
                                        </p:tav>
                                        <p:tav tm="100000">
                                          <p:val>
                                            <p:strVal val="#ppt_h"/>
                                          </p:val>
                                        </p:tav>
                                      </p:tavLst>
                                    </p:anim>
                                    <p:animEffect transition="in" filter="fade">
                                      <p:cBhvr>
                                        <p:cTn id="33" dur="500"/>
                                        <p:tgtEl>
                                          <p:spTgt spid="103"/>
                                        </p:tgtEl>
                                      </p:cBhvr>
                                    </p:animEffect>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ldLvl="0" animBg="1"/>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9" name="组合 238"/>
          <p:cNvGrpSpPr/>
          <p:nvPr/>
        </p:nvGrpSpPr>
        <p:grpSpPr>
          <a:xfrm rot="0">
            <a:off x="8497570" y="2283460"/>
            <a:ext cx="3074670" cy="4459605"/>
            <a:chOff x="6115" y="3150"/>
            <a:chExt cx="1900" cy="2755"/>
          </a:xfrm>
        </p:grpSpPr>
        <p:sp>
          <p:nvSpPr>
            <p:cNvPr id="235" name="Freeform 261"/>
            <p:cNvSpPr/>
            <p:nvPr/>
          </p:nvSpPr>
          <p:spPr bwMode="auto">
            <a:xfrm>
              <a:off x="6115" y="3150"/>
              <a:ext cx="1900" cy="1840"/>
            </a:xfrm>
            <a:custGeom>
              <a:avLst/>
              <a:gdLst>
                <a:gd name="T0" fmla="*/ 190 w 380"/>
                <a:gd name="T1" fmla="*/ 0 h 368"/>
                <a:gd name="T2" fmla="*/ 191 w 380"/>
                <a:gd name="T3" fmla="*/ 1 h 368"/>
                <a:gd name="T4" fmla="*/ 193 w 380"/>
                <a:gd name="T5" fmla="*/ 1 h 368"/>
                <a:gd name="T6" fmla="*/ 194 w 380"/>
                <a:gd name="T7" fmla="*/ 1 h 368"/>
                <a:gd name="T8" fmla="*/ 194 w 380"/>
                <a:gd name="T9" fmla="*/ 2 h 368"/>
                <a:gd name="T10" fmla="*/ 206 w 380"/>
                <a:gd name="T11" fmla="*/ 18 h 368"/>
                <a:gd name="T12" fmla="*/ 213 w 380"/>
                <a:gd name="T13" fmla="*/ 59 h 368"/>
                <a:gd name="T14" fmla="*/ 211 w 380"/>
                <a:gd name="T15" fmla="*/ 112 h 368"/>
                <a:gd name="T16" fmla="*/ 254 w 380"/>
                <a:gd name="T17" fmla="*/ 146 h 368"/>
                <a:gd name="T18" fmla="*/ 254 w 380"/>
                <a:gd name="T19" fmla="*/ 138 h 368"/>
                <a:gd name="T20" fmla="*/ 264 w 380"/>
                <a:gd name="T21" fmla="*/ 128 h 368"/>
                <a:gd name="T22" fmla="*/ 274 w 380"/>
                <a:gd name="T23" fmla="*/ 138 h 368"/>
                <a:gd name="T24" fmla="*/ 274 w 380"/>
                <a:gd name="T25" fmla="*/ 162 h 368"/>
                <a:gd name="T26" fmla="*/ 307 w 380"/>
                <a:gd name="T27" fmla="*/ 187 h 368"/>
                <a:gd name="T28" fmla="*/ 307 w 380"/>
                <a:gd name="T29" fmla="*/ 171 h 368"/>
                <a:gd name="T30" fmla="*/ 317 w 380"/>
                <a:gd name="T31" fmla="*/ 161 h 368"/>
                <a:gd name="T32" fmla="*/ 327 w 380"/>
                <a:gd name="T33" fmla="*/ 171 h 368"/>
                <a:gd name="T34" fmla="*/ 327 w 380"/>
                <a:gd name="T35" fmla="*/ 203 h 368"/>
                <a:gd name="T36" fmla="*/ 380 w 380"/>
                <a:gd name="T37" fmla="*/ 245 h 368"/>
                <a:gd name="T38" fmla="*/ 369 w 380"/>
                <a:gd name="T39" fmla="*/ 263 h 368"/>
                <a:gd name="T40" fmla="*/ 209 w 380"/>
                <a:gd name="T41" fmla="*/ 186 h 368"/>
                <a:gd name="T42" fmla="*/ 206 w 380"/>
                <a:gd name="T43" fmla="*/ 309 h 368"/>
                <a:gd name="T44" fmla="*/ 249 w 380"/>
                <a:gd name="T45" fmla="*/ 345 h 368"/>
                <a:gd name="T46" fmla="*/ 249 w 380"/>
                <a:gd name="T47" fmla="*/ 368 h 368"/>
                <a:gd name="T48" fmla="*/ 190 w 380"/>
                <a:gd name="T49" fmla="*/ 349 h 368"/>
                <a:gd name="T50" fmla="*/ 131 w 380"/>
                <a:gd name="T51" fmla="*/ 368 h 368"/>
                <a:gd name="T52" fmla="*/ 131 w 380"/>
                <a:gd name="T53" fmla="*/ 345 h 368"/>
                <a:gd name="T54" fmla="*/ 174 w 380"/>
                <a:gd name="T55" fmla="*/ 309 h 368"/>
                <a:gd name="T56" fmla="*/ 171 w 380"/>
                <a:gd name="T57" fmla="*/ 186 h 368"/>
                <a:gd name="T58" fmla="*/ 11 w 380"/>
                <a:gd name="T59" fmla="*/ 263 h 368"/>
                <a:gd name="T60" fmla="*/ 0 w 380"/>
                <a:gd name="T61" fmla="*/ 245 h 368"/>
                <a:gd name="T62" fmla="*/ 53 w 380"/>
                <a:gd name="T63" fmla="*/ 203 h 368"/>
                <a:gd name="T64" fmla="*/ 53 w 380"/>
                <a:gd name="T65" fmla="*/ 171 h 368"/>
                <a:gd name="T66" fmla="*/ 63 w 380"/>
                <a:gd name="T67" fmla="*/ 161 h 368"/>
                <a:gd name="T68" fmla="*/ 73 w 380"/>
                <a:gd name="T69" fmla="*/ 171 h 368"/>
                <a:gd name="T70" fmla="*/ 73 w 380"/>
                <a:gd name="T71" fmla="*/ 187 h 368"/>
                <a:gd name="T72" fmla="*/ 106 w 380"/>
                <a:gd name="T73" fmla="*/ 162 h 368"/>
                <a:gd name="T74" fmla="*/ 106 w 380"/>
                <a:gd name="T75" fmla="*/ 138 h 368"/>
                <a:gd name="T76" fmla="*/ 116 w 380"/>
                <a:gd name="T77" fmla="*/ 128 h 368"/>
                <a:gd name="T78" fmla="*/ 126 w 380"/>
                <a:gd name="T79" fmla="*/ 138 h 368"/>
                <a:gd name="T80" fmla="*/ 126 w 380"/>
                <a:gd name="T81" fmla="*/ 146 h 368"/>
                <a:gd name="T82" fmla="*/ 169 w 380"/>
                <a:gd name="T83" fmla="*/ 112 h 368"/>
                <a:gd name="T84" fmla="*/ 167 w 380"/>
                <a:gd name="T85" fmla="*/ 59 h 368"/>
                <a:gd name="T86" fmla="*/ 174 w 380"/>
                <a:gd name="T87" fmla="*/ 18 h 368"/>
                <a:gd name="T88" fmla="*/ 186 w 380"/>
                <a:gd name="T89" fmla="*/ 2 h 368"/>
                <a:gd name="T90" fmla="*/ 186 w 380"/>
                <a:gd name="T91" fmla="*/ 1 h 368"/>
                <a:gd name="T92" fmla="*/ 187 w 380"/>
                <a:gd name="T93" fmla="*/ 1 h 368"/>
                <a:gd name="T94" fmla="*/ 189 w 380"/>
                <a:gd name="T95" fmla="*/ 1 h 368"/>
                <a:gd name="T96" fmla="*/ 190 w 380"/>
                <a:gd name="T97"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0" h="368">
                  <a:moveTo>
                    <a:pt x="190" y="0"/>
                  </a:moveTo>
                  <a:cubicBezTo>
                    <a:pt x="190" y="0"/>
                    <a:pt x="191" y="1"/>
                    <a:pt x="191" y="1"/>
                  </a:cubicBezTo>
                  <a:cubicBezTo>
                    <a:pt x="192" y="1"/>
                    <a:pt x="193" y="1"/>
                    <a:pt x="193" y="1"/>
                  </a:cubicBezTo>
                  <a:cubicBezTo>
                    <a:pt x="194" y="1"/>
                    <a:pt x="194" y="1"/>
                    <a:pt x="194" y="1"/>
                  </a:cubicBezTo>
                  <a:cubicBezTo>
                    <a:pt x="194" y="1"/>
                    <a:pt x="194" y="1"/>
                    <a:pt x="194" y="2"/>
                  </a:cubicBezTo>
                  <a:cubicBezTo>
                    <a:pt x="199" y="4"/>
                    <a:pt x="203" y="9"/>
                    <a:pt x="206" y="18"/>
                  </a:cubicBezTo>
                  <a:cubicBezTo>
                    <a:pt x="211" y="29"/>
                    <a:pt x="213" y="44"/>
                    <a:pt x="213" y="59"/>
                  </a:cubicBezTo>
                  <a:cubicBezTo>
                    <a:pt x="211" y="112"/>
                    <a:pt x="211" y="112"/>
                    <a:pt x="211" y="112"/>
                  </a:cubicBezTo>
                  <a:cubicBezTo>
                    <a:pt x="254" y="146"/>
                    <a:pt x="254" y="146"/>
                    <a:pt x="254" y="146"/>
                  </a:cubicBezTo>
                  <a:cubicBezTo>
                    <a:pt x="254" y="138"/>
                    <a:pt x="254" y="138"/>
                    <a:pt x="254" y="138"/>
                  </a:cubicBezTo>
                  <a:cubicBezTo>
                    <a:pt x="254" y="133"/>
                    <a:pt x="259" y="128"/>
                    <a:pt x="264" y="128"/>
                  </a:cubicBezTo>
                  <a:cubicBezTo>
                    <a:pt x="270" y="128"/>
                    <a:pt x="274" y="133"/>
                    <a:pt x="274" y="138"/>
                  </a:cubicBezTo>
                  <a:cubicBezTo>
                    <a:pt x="274" y="162"/>
                    <a:pt x="274" y="162"/>
                    <a:pt x="274" y="162"/>
                  </a:cubicBezTo>
                  <a:cubicBezTo>
                    <a:pt x="307" y="187"/>
                    <a:pt x="307" y="187"/>
                    <a:pt x="307" y="187"/>
                  </a:cubicBezTo>
                  <a:cubicBezTo>
                    <a:pt x="307" y="171"/>
                    <a:pt x="307" y="171"/>
                    <a:pt x="307" y="171"/>
                  </a:cubicBezTo>
                  <a:cubicBezTo>
                    <a:pt x="307" y="165"/>
                    <a:pt x="311" y="161"/>
                    <a:pt x="317" y="161"/>
                  </a:cubicBezTo>
                  <a:cubicBezTo>
                    <a:pt x="322" y="161"/>
                    <a:pt x="327" y="165"/>
                    <a:pt x="327" y="171"/>
                  </a:cubicBezTo>
                  <a:cubicBezTo>
                    <a:pt x="327" y="203"/>
                    <a:pt x="327" y="203"/>
                    <a:pt x="327" y="203"/>
                  </a:cubicBezTo>
                  <a:cubicBezTo>
                    <a:pt x="380" y="245"/>
                    <a:pt x="380" y="245"/>
                    <a:pt x="380" y="245"/>
                  </a:cubicBezTo>
                  <a:cubicBezTo>
                    <a:pt x="369" y="263"/>
                    <a:pt x="369" y="263"/>
                    <a:pt x="369" y="263"/>
                  </a:cubicBezTo>
                  <a:cubicBezTo>
                    <a:pt x="209" y="186"/>
                    <a:pt x="209" y="186"/>
                    <a:pt x="209" y="186"/>
                  </a:cubicBezTo>
                  <a:cubicBezTo>
                    <a:pt x="206" y="309"/>
                    <a:pt x="206" y="309"/>
                    <a:pt x="206" y="309"/>
                  </a:cubicBezTo>
                  <a:cubicBezTo>
                    <a:pt x="249" y="345"/>
                    <a:pt x="249" y="345"/>
                    <a:pt x="249" y="345"/>
                  </a:cubicBezTo>
                  <a:cubicBezTo>
                    <a:pt x="249" y="368"/>
                    <a:pt x="249" y="368"/>
                    <a:pt x="249" y="368"/>
                  </a:cubicBezTo>
                  <a:cubicBezTo>
                    <a:pt x="190" y="349"/>
                    <a:pt x="190" y="349"/>
                    <a:pt x="190" y="349"/>
                  </a:cubicBezTo>
                  <a:cubicBezTo>
                    <a:pt x="131" y="368"/>
                    <a:pt x="131" y="368"/>
                    <a:pt x="131" y="368"/>
                  </a:cubicBezTo>
                  <a:cubicBezTo>
                    <a:pt x="131" y="345"/>
                    <a:pt x="131" y="345"/>
                    <a:pt x="131" y="345"/>
                  </a:cubicBezTo>
                  <a:cubicBezTo>
                    <a:pt x="174" y="309"/>
                    <a:pt x="174" y="309"/>
                    <a:pt x="174" y="309"/>
                  </a:cubicBezTo>
                  <a:cubicBezTo>
                    <a:pt x="171" y="186"/>
                    <a:pt x="171" y="186"/>
                    <a:pt x="171" y="186"/>
                  </a:cubicBezTo>
                  <a:cubicBezTo>
                    <a:pt x="11" y="263"/>
                    <a:pt x="11" y="263"/>
                    <a:pt x="11" y="263"/>
                  </a:cubicBezTo>
                  <a:cubicBezTo>
                    <a:pt x="0" y="245"/>
                    <a:pt x="0" y="245"/>
                    <a:pt x="0" y="245"/>
                  </a:cubicBezTo>
                  <a:cubicBezTo>
                    <a:pt x="53" y="203"/>
                    <a:pt x="53" y="203"/>
                    <a:pt x="53" y="203"/>
                  </a:cubicBezTo>
                  <a:cubicBezTo>
                    <a:pt x="53" y="171"/>
                    <a:pt x="53" y="171"/>
                    <a:pt x="53" y="171"/>
                  </a:cubicBezTo>
                  <a:cubicBezTo>
                    <a:pt x="53" y="165"/>
                    <a:pt x="58" y="161"/>
                    <a:pt x="63" y="161"/>
                  </a:cubicBezTo>
                  <a:cubicBezTo>
                    <a:pt x="69" y="161"/>
                    <a:pt x="73" y="165"/>
                    <a:pt x="73" y="171"/>
                  </a:cubicBezTo>
                  <a:cubicBezTo>
                    <a:pt x="73" y="187"/>
                    <a:pt x="73" y="187"/>
                    <a:pt x="73" y="187"/>
                  </a:cubicBezTo>
                  <a:cubicBezTo>
                    <a:pt x="106" y="162"/>
                    <a:pt x="106" y="162"/>
                    <a:pt x="106" y="162"/>
                  </a:cubicBezTo>
                  <a:cubicBezTo>
                    <a:pt x="106" y="138"/>
                    <a:pt x="106" y="138"/>
                    <a:pt x="106" y="138"/>
                  </a:cubicBezTo>
                  <a:cubicBezTo>
                    <a:pt x="106" y="133"/>
                    <a:pt x="110" y="128"/>
                    <a:pt x="116" y="128"/>
                  </a:cubicBezTo>
                  <a:cubicBezTo>
                    <a:pt x="121" y="128"/>
                    <a:pt x="126" y="133"/>
                    <a:pt x="126" y="138"/>
                  </a:cubicBezTo>
                  <a:cubicBezTo>
                    <a:pt x="126" y="146"/>
                    <a:pt x="126" y="146"/>
                    <a:pt x="126" y="146"/>
                  </a:cubicBezTo>
                  <a:cubicBezTo>
                    <a:pt x="169" y="112"/>
                    <a:pt x="169" y="112"/>
                    <a:pt x="169" y="112"/>
                  </a:cubicBezTo>
                  <a:cubicBezTo>
                    <a:pt x="167" y="59"/>
                    <a:pt x="167" y="59"/>
                    <a:pt x="167" y="59"/>
                  </a:cubicBezTo>
                  <a:cubicBezTo>
                    <a:pt x="167" y="44"/>
                    <a:pt x="169" y="29"/>
                    <a:pt x="174" y="18"/>
                  </a:cubicBezTo>
                  <a:cubicBezTo>
                    <a:pt x="177" y="9"/>
                    <a:pt x="181" y="4"/>
                    <a:pt x="186" y="2"/>
                  </a:cubicBezTo>
                  <a:cubicBezTo>
                    <a:pt x="186" y="1"/>
                    <a:pt x="186" y="1"/>
                    <a:pt x="186" y="1"/>
                  </a:cubicBezTo>
                  <a:cubicBezTo>
                    <a:pt x="186" y="1"/>
                    <a:pt x="186" y="1"/>
                    <a:pt x="187" y="1"/>
                  </a:cubicBezTo>
                  <a:cubicBezTo>
                    <a:pt x="187" y="1"/>
                    <a:pt x="188" y="1"/>
                    <a:pt x="189" y="1"/>
                  </a:cubicBezTo>
                  <a:cubicBezTo>
                    <a:pt x="189" y="1"/>
                    <a:pt x="190" y="0"/>
                    <a:pt x="190" y="0"/>
                  </a:cubicBezTo>
                  <a:close/>
                </a:path>
              </a:pathLst>
            </a:custGeom>
            <a:solidFill>
              <a:schemeClr val="bg1">
                <a:lumMod val="95000"/>
                <a:alpha val="50000"/>
              </a:schemeClr>
            </a:solidFill>
            <a:ln>
              <a:noFill/>
            </a:ln>
          </p:spPr>
          <p:txBody>
            <a:bodyPr vert="horz" wrap="square" lIns="91440" tIns="45720" rIns="91440" bIns="45720" numCol="1" anchor="t" anchorCtr="0" compatLnSpc="1"/>
            <a:p>
              <a:endParaRPr lang="en-US"/>
            </a:p>
          </p:txBody>
        </p:sp>
        <p:sp>
          <p:nvSpPr>
            <p:cNvPr id="236" name="Freeform 262"/>
            <p:cNvSpPr/>
            <p:nvPr/>
          </p:nvSpPr>
          <p:spPr bwMode="auto">
            <a:xfrm>
              <a:off x="6595" y="5605"/>
              <a:ext cx="945" cy="300"/>
            </a:xfrm>
            <a:custGeom>
              <a:avLst/>
              <a:gdLst>
                <a:gd name="T0" fmla="*/ 6 w 189"/>
                <a:gd name="T1" fmla="*/ 59 h 60"/>
                <a:gd name="T2" fmla="*/ 9 w 189"/>
                <a:gd name="T3" fmla="*/ 59 h 60"/>
                <a:gd name="T4" fmla="*/ 80 w 189"/>
                <a:gd name="T5" fmla="*/ 18 h 60"/>
                <a:gd name="T6" fmla="*/ 108 w 189"/>
                <a:gd name="T7" fmla="*/ 18 h 60"/>
                <a:gd name="T8" fmla="*/ 179 w 189"/>
                <a:gd name="T9" fmla="*/ 59 h 60"/>
                <a:gd name="T10" fmla="*/ 187 w 189"/>
                <a:gd name="T11" fmla="*/ 56 h 60"/>
                <a:gd name="T12" fmla="*/ 185 w 189"/>
                <a:gd name="T13" fmla="*/ 48 h 60"/>
                <a:gd name="T14" fmla="*/ 114 w 189"/>
                <a:gd name="T15" fmla="*/ 7 h 60"/>
                <a:gd name="T16" fmla="*/ 74 w 189"/>
                <a:gd name="T17" fmla="*/ 7 h 60"/>
                <a:gd name="T18" fmla="*/ 3 w 189"/>
                <a:gd name="T19" fmla="*/ 48 h 60"/>
                <a:gd name="T20" fmla="*/ 1 w 189"/>
                <a:gd name="T21" fmla="*/ 56 h 60"/>
                <a:gd name="T22" fmla="*/ 6 w 189"/>
                <a:gd name="T23"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60">
                  <a:moveTo>
                    <a:pt x="6" y="59"/>
                  </a:moveTo>
                  <a:cubicBezTo>
                    <a:pt x="7" y="59"/>
                    <a:pt x="8" y="59"/>
                    <a:pt x="9" y="59"/>
                  </a:cubicBezTo>
                  <a:cubicBezTo>
                    <a:pt x="80" y="18"/>
                    <a:pt x="80" y="18"/>
                    <a:pt x="80" y="18"/>
                  </a:cubicBezTo>
                  <a:cubicBezTo>
                    <a:pt x="89" y="13"/>
                    <a:pt x="99" y="13"/>
                    <a:pt x="108" y="18"/>
                  </a:cubicBezTo>
                  <a:cubicBezTo>
                    <a:pt x="179" y="59"/>
                    <a:pt x="179" y="59"/>
                    <a:pt x="179" y="59"/>
                  </a:cubicBezTo>
                  <a:cubicBezTo>
                    <a:pt x="182" y="60"/>
                    <a:pt x="185" y="59"/>
                    <a:pt x="187" y="56"/>
                  </a:cubicBezTo>
                  <a:cubicBezTo>
                    <a:pt x="189" y="54"/>
                    <a:pt x="188" y="50"/>
                    <a:pt x="185" y="48"/>
                  </a:cubicBezTo>
                  <a:cubicBezTo>
                    <a:pt x="114" y="7"/>
                    <a:pt x="114" y="7"/>
                    <a:pt x="114" y="7"/>
                  </a:cubicBezTo>
                  <a:cubicBezTo>
                    <a:pt x="102" y="0"/>
                    <a:pt x="86" y="0"/>
                    <a:pt x="74" y="7"/>
                  </a:cubicBezTo>
                  <a:cubicBezTo>
                    <a:pt x="3" y="48"/>
                    <a:pt x="3" y="48"/>
                    <a:pt x="3" y="48"/>
                  </a:cubicBezTo>
                  <a:cubicBezTo>
                    <a:pt x="1" y="50"/>
                    <a:pt x="0" y="54"/>
                    <a:pt x="1" y="56"/>
                  </a:cubicBezTo>
                  <a:cubicBezTo>
                    <a:pt x="2" y="58"/>
                    <a:pt x="4" y="59"/>
                    <a:pt x="6" y="59"/>
                  </a:cubicBezTo>
                  <a:close/>
                </a:path>
              </a:pathLst>
            </a:custGeom>
            <a:solidFill>
              <a:srgbClr val="1DBED0">
                <a:alpha val="3000"/>
              </a:srgbClr>
            </a:solidFill>
            <a:ln>
              <a:noFill/>
            </a:ln>
          </p:spPr>
          <p:txBody>
            <a:bodyPr vert="horz" wrap="square" lIns="91440" tIns="45720" rIns="91440" bIns="45720" numCol="1" anchor="t" anchorCtr="0" compatLnSpc="1"/>
            <a:p>
              <a:endParaRPr lang="en-US"/>
            </a:p>
          </p:txBody>
        </p:sp>
        <p:sp>
          <p:nvSpPr>
            <p:cNvPr id="237" name="Freeform 263"/>
            <p:cNvSpPr/>
            <p:nvPr/>
          </p:nvSpPr>
          <p:spPr bwMode="auto">
            <a:xfrm>
              <a:off x="6595" y="5380"/>
              <a:ext cx="945" cy="300"/>
            </a:xfrm>
            <a:custGeom>
              <a:avLst/>
              <a:gdLst>
                <a:gd name="T0" fmla="*/ 6 w 189"/>
                <a:gd name="T1" fmla="*/ 59 h 60"/>
                <a:gd name="T2" fmla="*/ 9 w 189"/>
                <a:gd name="T3" fmla="*/ 58 h 60"/>
                <a:gd name="T4" fmla="*/ 80 w 189"/>
                <a:gd name="T5" fmla="*/ 17 h 60"/>
                <a:gd name="T6" fmla="*/ 108 w 189"/>
                <a:gd name="T7" fmla="*/ 17 h 60"/>
                <a:gd name="T8" fmla="*/ 179 w 189"/>
                <a:gd name="T9" fmla="*/ 58 h 60"/>
                <a:gd name="T10" fmla="*/ 187 w 189"/>
                <a:gd name="T11" fmla="*/ 56 h 60"/>
                <a:gd name="T12" fmla="*/ 185 w 189"/>
                <a:gd name="T13" fmla="*/ 48 h 60"/>
                <a:gd name="T14" fmla="*/ 114 w 189"/>
                <a:gd name="T15" fmla="*/ 7 h 60"/>
                <a:gd name="T16" fmla="*/ 74 w 189"/>
                <a:gd name="T17" fmla="*/ 7 h 60"/>
                <a:gd name="T18" fmla="*/ 3 w 189"/>
                <a:gd name="T19" fmla="*/ 48 h 60"/>
                <a:gd name="T20" fmla="*/ 1 w 189"/>
                <a:gd name="T21" fmla="*/ 56 h 60"/>
                <a:gd name="T22" fmla="*/ 6 w 189"/>
                <a:gd name="T23"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60">
                  <a:moveTo>
                    <a:pt x="6" y="59"/>
                  </a:moveTo>
                  <a:cubicBezTo>
                    <a:pt x="7" y="59"/>
                    <a:pt x="8" y="59"/>
                    <a:pt x="9" y="58"/>
                  </a:cubicBezTo>
                  <a:cubicBezTo>
                    <a:pt x="80" y="17"/>
                    <a:pt x="80" y="17"/>
                    <a:pt x="80" y="17"/>
                  </a:cubicBezTo>
                  <a:cubicBezTo>
                    <a:pt x="89" y="12"/>
                    <a:pt x="99" y="12"/>
                    <a:pt x="108" y="17"/>
                  </a:cubicBezTo>
                  <a:cubicBezTo>
                    <a:pt x="179" y="58"/>
                    <a:pt x="179" y="58"/>
                    <a:pt x="179" y="58"/>
                  </a:cubicBezTo>
                  <a:cubicBezTo>
                    <a:pt x="182" y="60"/>
                    <a:pt x="185" y="59"/>
                    <a:pt x="187" y="56"/>
                  </a:cubicBezTo>
                  <a:cubicBezTo>
                    <a:pt x="189" y="53"/>
                    <a:pt x="188" y="49"/>
                    <a:pt x="185" y="48"/>
                  </a:cubicBezTo>
                  <a:cubicBezTo>
                    <a:pt x="114" y="7"/>
                    <a:pt x="114" y="7"/>
                    <a:pt x="114" y="7"/>
                  </a:cubicBezTo>
                  <a:cubicBezTo>
                    <a:pt x="102" y="0"/>
                    <a:pt x="86" y="0"/>
                    <a:pt x="74" y="7"/>
                  </a:cubicBezTo>
                  <a:cubicBezTo>
                    <a:pt x="3" y="48"/>
                    <a:pt x="3" y="48"/>
                    <a:pt x="3" y="48"/>
                  </a:cubicBezTo>
                  <a:cubicBezTo>
                    <a:pt x="1" y="49"/>
                    <a:pt x="0" y="53"/>
                    <a:pt x="1" y="56"/>
                  </a:cubicBezTo>
                  <a:cubicBezTo>
                    <a:pt x="2" y="58"/>
                    <a:pt x="4" y="59"/>
                    <a:pt x="6" y="59"/>
                  </a:cubicBezTo>
                  <a:close/>
                </a:path>
              </a:pathLst>
            </a:custGeom>
            <a:solidFill>
              <a:srgbClr val="1DBED0">
                <a:alpha val="3000"/>
              </a:srgbClr>
            </a:solidFill>
            <a:ln>
              <a:noFill/>
            </a:ln>
          </p:spPr>
          <p:txBody>
            <a:bodyPr vert="horz" wrap="square" lIns="91440" tIns="45720" rIns="91440" bIns="45720" numCol="1" anchor="t" anchorCtr="0" compatLnSpc="1"/>
            <a:p>
              <a:endParaRPr lang="en-US"/>
            </a:p>
          </p:txBody>
        </p:sp>
        <p:sp>
          <p:nvSpPr>
            <p:cNvPr id="238" name="Freeform 264"/>
            <p:cNvSpPr/>
            <p:nvPr/>
          </p:nvSpPr>
          <p:spPr bwMode="auto">
            <a:xfrm>
              <a:off x="6595" y="5155"/>
              <a:ext cx="945" cy="300"/>
            </a:xfrm>
            <a:custGeom>
              <a:avLst/>
              <a:gdLst>
                <a:gd name="T0" fmla="*/ 6 w 189"/>
                <a:gd name="T1" fmla="*/ 59 h 60"/>
                <a:gd name="T2" fmla="*/ 9 w 189"/>
                <a:gd name="T3" fmla="*/ 58 h 60"/>
                <a:gd name="T4" fmla="*/ 80 w 189"/>
                <a:gd name="T5" fmla="*/ 17 h 60"/>
                <a:gd name="T6" fmla="*/ 108 w 189"/>
                <a:gd name="T7" fmla="*/ 17 h 60"/>
                <a:gd name="T8" fmla="*/ 179 w 189"/>
                <a:gd name="T9" fmla="*/ 58 h 60"/>
                <a:gd name="T10" fmla="*/ 187 w 189"/>
                <a:gd name="T11" fmla="*/ 56 h 60"/>
                <a:gd name="T12" fmla="*/ 185 w 189"/>
                <a:gd name="T13" fmla="*/ 47 h 60"/>
                <a:gd name="T14" fmla="*/ 114 w 189"/>
                <a:gd name="T15" fmla="*/ 7 h 60"/>
                <a:gd name="T16" fmla="*/ 74 w 189"/>
                <a:gd name="T17" fmla="*/ 7 h 60"/>
                <a:gd name="T18" fmla="*/ 3 w 189"/>
                <a:gd name="T19" fmla="*/ 47 h 60"/>
                <a:gd name="T20" fmla="*/ 1 w 189"/>
                <a:gd name="T21" fmla="*/ 56 h 60"/>
                <a:gd name="T22" fmla="*/ 6 w 189"/>
                <a:gd name="T23"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60">
                  <a:moveTo>
                    <a:pt x="6" y="59"/>
                  </a:moveTo>
                  <a:cubicBezTo>
                    <a:pt x="7" y="59"/>
                    <a:pt x="8" y="58"/>
                    <a:pt x="9" y="58"/>
                  </a:cubicBezTo>
                  <a:cubicBezTo>
                    <a:pt x="80" y="17"/>
                    <a:pt x="80" y="17"/>
                    <a:pt x="80" y="17"/>
                  </a:cubicBezTo>
                  <a:cubicBezTo>
                    <a:pt x="89" y="12"/>
                    <a:pt x="99" y="12"/>
                    <a:pt x="108" y="17"/>
                  </a:cubicBezTo>
                  <a:cubicBezTo>
                    <a:pt x="179" y="58"/>
                    <a:pt x="179" y="58"/>
                    <a:pt x="179" y="58"/>
                  </a:cubicBezTo>
                  <a:cubicBezTo>
                    <a:pt x="182" y="60"/>
                    <a:pt x="185" y="59"/>
                    <a:pt x="187" y="56"/>
                  </a:cubicBezTo>
                  <a:cubicBezTo>
                    <a:pt x="189" y="53"/>
                    <a:pt x="188" y="49"/>
                    <a:pt x="185" y="47"/>
                  </a:cubicBezTo>
                  <a:cubicBezTo>
                    <a:pt x="114" y="7"/>
                    <a:pt x="114" y="7"/>
                    <a:pt x="114" y="7"/>
                  </a:cubicBezTo>
                  <a:cubicBezTo>
                    <a:pt x="102" y="0"/>
                    <a:pt x="86" y="0"/>
                    <a:pt x="74" y="7"/>
                  </a:cubicBezTo>
                  <a:cubicBezTo>
                    <a:pt x="3" y="47"/>
                    <a:pt x="3" y="47"/>
                    <a:pt x="3" y="47"/>
                  </a:cubicBezTo>
                  <a:cubicBezTo>
                    <a:pt x="1" y="49"/>
                    <a:pt x="0" y="53"/>
                    <a:pt x="1" y="56"/>
                  </a:cubicBezTo>
                  <a:cubicBezTo>
                    <a:pt x="2" y="58"/>
                    <a:pt x="4" y="59"/>
                    <a:pt x="6" y="59"/>
                  </a:cubicBezTo>
                  <a:close/>
                </a:path>
              </a:pathLst>
            </a:custGeom>
            <a:solidFill>
              <a:srgbClr val="1DBED0">
                <a:alpha val="3000"/>
              </a:srgbClr>
            </a:solidFill>
            <a:ln>
              <a:noFill/>
            </a:ln>
          </p:spPr>
          <p:txBody>
            <a:bodyPr vert="horz" wrap="square" lIns="91440" tIns="45720" rIns="91440" bIns="45720" numCol="1" anchor="t" anchorCtr="0" compatLnSpc="1"/>
            <a:p>
              <a:endParaRPr lang="en-US"/>
            </a:p>
          </p:txBody>
        </p:sp>
      </p:gr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2" name="组合 1"/>
          <p:cNvGrpSpPr/>
          <p:nvPr/>
        </p:nvGrpSpPr>
        <p:grpSpPr>
          <a:xfrm>
            <a:off x="971550" y="2509483"/>
            <a:ext cx="2735543" cy="2549525"/>
            <a:chOff x="738" y="2776"/>
            <a:chExt cx="4573" cy="4262"/>
          </a:xfrm>
        </p:grpSpPr>
        <p:sp>
          <p:nvSpPr>
            <p:cNvPr id="8" name="文本框 7"/>
            <p:cNvSpPr txBox="1"/>
            <p:nvPr/>
          </p:nvSpPr>
          <p:spPr>
            <a:xfrm>
              <a:off x="1512" y="4994"/>
              <a:ext cx="2781" cy="770"/>
            </a:xfrm>
            <a:prstGeom prst="rect">
              <a:avLst/>
            </a:prstGeom>
            <a:noFill/>
            <a:ln w="9525">
              <a:noFill/>
            </a:ln>
          </p:spPr>
          <p:txBody>
            <a:bodyPr wrap="square">
              <a:spAutoFit/>
            </a:bodyPr>
            <a:p>
              <a:pPr marL="0" indent="0" algn="ctr"/>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临沂市</a:t>
              </a:r>
              <a:endPar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rot="5400000">
              <a:off x="893" y="2620"/>
              <a:ext cx="4262" cy="4573"/>
              <a:chOff x="6268" y="3430"/>
              <a:chExt cx="4818" cy="5169"/>
            </a:xfrm>
          </p:grpSpPr>
          <p:sp>
            <p:nvSpPr>
              <p:cNvPr id="6" name="Freeform 542"/>
              <p:cNvSpPr>
                <a:spLocks noEditPoints="1"/>
              </p:cNvSpPr>
              <p:nvPr/>
            </p:nvSpPr>
            <p:spPr bwMode="auto">
              <a:xfrm>
                <a:off x="6933" y="4445"/>
                <a:ext cx="3493" cy="3495"/>
              </a:xfrm>
              <a:custGeom>
                <a:avLst/>
                <a:gdLst>
                  <a:gd name="T0" fmla="*/ 349 w 699"/>
                  <a:gd name="T1" fmla="*/ 699 h 699"/>
                  <a:gd name="T2" fmla="*/ 0 w 699"/>
                  <a:gd name="T3" fmla="*/ 350 h 699"/>
                  <a:gd name="T4" fmla="*/ 349 w 699"/>
                  <a:gd name="T5" fmla="*/ 0 h 699"/>
                  <a:gd name="T6" fmla="*/ 699 w 699"/>
                  <a:gd name="T7" fmla="*/ 350 h 699"/>
                  <a:gd name="T8" fmla="*/ 349 w 699"/>
                  <a:gd name="T9" fmla="*/ 699 h 699"/>
                  <a:gd name="T10" fmla="*/ 349 w 699"/>
                  <a:gd name="T11" fmla="*/ 37 h 699"/>
                  <a:gd name="T12" fmla="*/ 37 w 699"/>
                  <a:gd name="T13" fmla="*/ 350 h 699"/>
                  <a:gd name="T14" fmla="*/ 349 w 699"/>
                  <a:gd name="T15" fmla="*/ 662 h 699"/>
                  <a:gd name="T16" fmla="*/ 662 w 699"/>
                  <a:gd name="T17" fmla="*/ 350 h 699"/>
                  <a:gd name="T18" fmla="*/ 349 w 699"/>
                  <a:gd name="T19" fmla="*/ 37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9" h="699">
                    <a:moveTo>
                      <a:pt x="349" y="699"/>
                    </a:moveTo>
                    <a:cubicBezTo>
                      <a:pt x="157" y="699"/>
                      <a:pt x="0" y="542"/>
                      <a:pt x="0" y="350"/>
                    </a:cubicBezTo>
                    <a:cubicBezTo>
                      <a:pt x="0" y="157"/>
                      <a:pt x="157" y="0"/>
                      <a:pt x="349" y="0"/>
                    </a:cubicBezTo>
                    <a:cubicBezTo>
                      <a:pt x="542" y="0"/>
                      <a:pt x="699" y="157"/>
                      <a:pt x="699" y="350"/>
                    </a:cubicBezTo>
                    <a:cubicBezTo>
                      <a:pt x="699" y="542"/>
                      <a:pt x="542" y="699"/>
                      <a:pt x="349" y="699"/>
                    </a:cubicBezTo>
                    <a:close/>
                    <a:moveTo>
                      <a:pt x="349" y="37"/>
                    </a:moveTo>
                    <a:cubicBezTo>
                      <a:pt x="177" y="37"/>
                      <a:pt x="37" y="177"/>
                      <a:pt x="37" y="350"/>
                    </a:cubicBezTo>
                    <a:cubicBezTo>
                      <a:pt x="37" y="522"/>
                      <a:pt x="177" y="662"/>
                      <a:pt x="349" y="662"/>
                    </a:cubicBezTo>
                    <a:cubicBezTo>
                      <a:pt x="522" y="662"/>
                      <a:pt x="662" y="522"/>
                      <a:pt x="662" y="350"/>
                    </a:cubicBezTo>
                    <a:cubicBezTo>
                      <a:pt x="662" y="177"/>
                      <a:pt x="522" y="37"/>
                      <a:pt x="349" y="37"/>
                    </a:cubicBezTo>
                    <a:close/>
                  </a:path>
                </a:pathLst>
              </a:custGeom>
              <a:solidFill>
                <a:srgbClr val="85898F">
                  <a:alpha val="20000"/>
                </a:srgbClr>
              </a:solidFill>
              <a:ln>
                <a:noFill/>
              </a:ln>
            </p:spPr>
            <p:txBody>
              <a:bodyPr vert="horz" wrap="square" lIns="91440" tIns="45720" rIns="91440" bIns="45720" numCol="1" anchor="t" anchorCtr="0" compatLnSpc="1"/>
              <a:p>
                <a:endParaRPr lang="en-US"/>
              </a:p>
            </p:txBody>
          </p:sp>
          <p:sp>
            <p:nvSpPr>
              <p:cNvPr id="7" name="Freeform 543"/>
              <p:cNvSpPr>
                <a:spLocks noEditPoints="1"/>
              </p:cNvSpPr>
              <p:nvPr/>
            </p:nvSpPr>
            <p:spPr bwMode="auto">
              <a:xfrm>
                <a:off x="6268" y="3785"/>
                <a:ext cx="4818" cy="4815"/>
              </a:xfrm>
              <a:custGeom>
                <a:avLst/>
                <a:gdLst>
                  <a:gd name="T0" fmla="*/ 482 w 964"/>
                  <a:gd name="T1" fmla="*/ 963 h 963"/>
                  <a:gd name="T2" fmla="*/ 0 w 964"/>
                  <a:gd name="T3" fmla="*/ 482 h 963"/>
                  <a:gd name="T4" fmla="*/ 482 w 964"/>
                  <a:gd name="T5" fmla="*/ 0 h 963"/>
                  <a:gd name="T6" fmla="*/ 964 w 964"/>
                  <a:gd name="T7" fmla="*/ 482 h 963"/>
                  <a:gd name="T8" fmla="*/ 482 w 964"/>
                  <a:gd name="T9" fmla="*/ 963 h 963"/>
                  <a:gd name="T10" fmla="*/ 482 w 964"/>
                  <a:gd name="T11" fmla="*/ 37 h 963"/>
                  <a:gd name="T12" fmla="*/ 38 w 964"/>
                  <a:gd name="T13" fmla="*/ 482 h 963"/>
                  <a:gd name="T14" fmla="*/ 482 w 964"/>
                  <a:gd name="T15" fmla="*/ 926 h 963"/>
                  <a:gd name="T16" fmla="*/ 927 w 964"/>
                  <a:gd name="T17" fmla="*/ 482 h 963"/>
                  <a:gd name="T18" fmla="*/ 482 w 964"/>
                  <a:gd name="T19" fmla="*/ 37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4" h="963">
                    <a:moveTo>
                      <a:pt x="482" y="963"/>
                    </a:moveTo>
                    <a:cubicBezTo>
                      <a:pt x="217" y="963"/>
                      <a:pt x="0" y="747"/>
                      <a:pt x="0" y="482"/>
                    </a:cubicBezTo>
                    <a:cubicBezTo>
                      <a:pt x="0" y="216"/>
                      <a:pt x="217" y="0"/>
                      <a:pt x="482" y="0"/>
                    </a:cubicBezTo>
                    <a:cubicBezTo>
                      <a:pt x="748" y="0"/>
                      <a:pt x="964" y="216"/>
                      <a:pt x="964" y="482"/>
                    </a:cubicBezTo>
                    <a:cubicBezTo>
                      <a:pt x="964" y="747"/>
                      <a:pt x="748" y="963"/>
                      <a:pt x="482" y="963"/>
                    </a:cubicBezTo>
                    <a:close/>
                    <a:moveTo>
                      <a:pt x="482" y="37"/>
                    </a:moveTo>
                    <a:cubicBezTo>
                      <a:pt x="237" y="37"/>
                      <a:pt x="38" y="236"/>
                      <a:pt x="38" y="482"/>
                    </a:cubicBezTo>
                    <a:cubicBezTo>
                      <a:pt x="38" y="727"/>
                      <a:pt x="237" y="926"/>
                      <a:pt x="482" y="926"/>
                    </a:cubicBezTo>
                    <a:cubicBezTo>
                      <a:pt x="727" y="926"/>
                      <a:pt x="927" y="727"/>
                      <a:pt x="927" y="482"/>
                    </a:cubicBezTo>
                    <a:cubicBezTo>
                      <a:pt x="927" y="236"/>
                      <a:pt x="727" y="37"/>
                      <a:pt x="482" y="37"/>
                    </a:cubicBezTo>
                    <a:close/>
                  </a:path>
                </a:pathLst>
              </a:custGeom>
              <a:solidFill>
                <a:srgbClr val="85898F">
                  <a:alpha val="20000"/>
                </a:srgbClr>
              </a:solidFill>
              <a:ln>
                <a:noFill/>
              </a:ln>
            </p:spPr>
            <p:txBody>
              <a:bodyPr vert="horz" wrap="square" lIns="91440" tIns="45720" rIns="91440" bIns="45720" numCol="1" anchor="t" anchorCtr="0" compatLnSpc="1"/>
              <a:p>
                <a:endParaRPr lang="en-US"/>
              </a:p>
            </p:txBody>
          </p:sp>
          <p:grpSp>
            <p:nvGrpSpPr>
              <p:cNvPr id="9" name="Group 85"/>
              <p:cNvGrpSpPr/>
              <p:nvPr/>
            </p:nvGrpSpPr>
            <p:grpSpPr>
              <a:xfrm>
                <a:off x="8775" y="4115"/>
                <a:ext cx="1980" cy="3760"/>
                <a:chOff x="2600326" y="2860675"/>
                <a:chExt cx="1257300" cy="2387600"/>
              </a:xfrm>
              <a:solidFill>
                <a:srgbClr val="1DBED0">
                  <a:alpha val="30000"/>
                </a:srgbClr>
              </a:solidFill>
            </p:grpSpPr>
            <p:sp>
              <p:nvSpPr>
                <p:cNvPr id="11" name="Freeform 548"/>
                <p:cNvSpPr/>
                <p:nvPr/>
              </p:nvSpPr>
              <p:spPr bwMode="auto">
                <a:xfrm>
                  <a:off x="3679826" y="4241800"/>
                  <a:ext cx="177800" cy="346075"/>
                </a:xfrm>
                <a:custGeom>
                  <a:avLst/>
                  <a:gdLst>
                    <a:gd name="T0" fmla="*/ 18 w 56"/>
                    <a:gd name="T1" fmla="*/ 0 h 109"/>
                    <a:gd name="T2" fmla="*/ 0 w 56"/>
                    <a:gd name="T3" fmla="*/ 97 h 109"/>
                    <a:gd name="T4" fmla="*/ 36 w 56"/>
                    <a:gd name="T5" fmla="*/ 109 h 109"/>
                    <a:gd name="T6" fmla="*/ 56 w 56"/>
                    <a:gd name="T7" fmla="*/ 2 h 109"/>
                    <a:gd name="T8" fmla="*/ 18 w 56"/>
                    <a:gd name="T9" fmla="*/ 0 h 109"/>
                  </a:gdLst>
                  <a:ahLst/>
                  <a:cxnLst>
                    <a:cxn ang="0">
                      <a:pos x="T0" y="T1"/>
                    </a:cxn>
                    <a:cxn ang="0">
                      <a:pos x="T2" y="T3"/>
                    </a:cxn>
                    <a:cxn ang="0">
                      <a:pos x="T4" y="T5"/>
                    </a:cxn>
                    <a:cxn ang="0">
                      <a:pos x="T6" y="T7"/>
                    </a:cxn>
                    <a:cxn ang="0">
                      <a:pos x="T8" y="T9"/>
                    </a:cxn>
                  </a:cxnLst>
                  <a:rect l="0" t="0" r="r" b="b"/>
                  <a:pathLst>
                    <a:path w="56" h="109">
                      <a:moveTo>
                        <a:pt x="18" y="0"/>
                      </a:moveTo>
                      <a:cubicBezTo>
                        <a:pt x="16" y="34"/>
                        <a:pt x="10" y="67"/>
                        <a:pt x="0" y="97"/>
                      </a:cubicBezTo>
                      <a:cubicBezTo>
                        <a:pt x="36" y="109"/>
                        <a:pt x="36" y="109"/>
                        <a:pt x="36" y="109"/>
                      </a:cubicBezTo>
                      <a:cubicBezTo>
                        <a:pt x="47" y="75"/>
                        <a:pt x="54" y="39"/>
                        <a:pt x="56" y="2"/>
                      </a:cubicBezTo>
                      <a:lnTo>
                        <a:pt x="18" y="0"/>
                      </a:lnTo>
                      <a:close/>
                    </a:path>
                  </a:pathLst>
                </a:custGeom>
                <a:grpFill/>
                <a:ln>
                  <a:noFill/>
                </a:ln>
              </p:spPr>
              <p:txBody>
                <a:bodyPr vert="horz" wrap="square" lIns="91440" tIns="45720" rIns="91440" bIns="45720" numCol="1" anchor="t" anchorCtr="0" compatLnSpc="1"/>
                <a:p>
                  <a:endParaRPr lang="en-US"/>
                </a:p>
              </p:txBody>
            </p:sp>
            <p:sp>
              <p:nvSpPr>
                <p:cNvPr id="12" name="Freeform 550"/>
                <p:cNvSpPr/>
                <p:nvPr/>
              </p:nvSpPr>
              <p:spPr bwMode="auto">
                <a:xfrm>
                  <a:off x="3508376" y="4610100"/>
                  <a:ext cx="260350" cy="346075"/>
                </a:xfrm>
                <a:custGeom>
                  <a:avLst/>
                  <a:gdLst>
                    <a:gd name="T0" fmla="*/ 0 w 82"/>
                    <a:gd name="T1" fmla="*/ 87 h 109"/>
                    <a:gd name="T2" fmla="*/ 31 w 82"/>
                    <a:gd name="T3" fmla="*/ 109 h 109"/>
                    <a:gd name="T4" fmla="*/ 82 w 82"/>
                    <a:gd name="T5" fmla="*/ 14 h 109"/>
                    <a:gd name="T6" fmla="*/ 48 w 82"/>
                    <a:gd name="T7" fmla="*/ 0 h 109"/>
                    <a:gd name="T8" fmla="*/ 0 w 82"/>
                    <a:gd name="T9" fmla="*/ 87 h 109"/>
                  </a:gdLst>
                  <a:ahLst/>
                  <a:cxnLst>
                    <a:cxn ang="0">
                      <a:pos x="T0" y="T1"/>
                    </a:cxn>
                    <a:cxn ang="0">
                      <a:pos x="T2" y="T3"/>
                    </a:cxn>
                    <a:cxn ang="0">
                      <a:pos x="T4" y="T5"/>
                    </a:cxn>
                    <a:cxn ang="0">
                      <a:pos x="T6" y="T7"/>
                    </a:cxn>
                    <a:cxn ang="0">
                      <a:pos x="T8" y="T9"/>
                    </a:cxn>
                  </a:cxnLst>
                  <a:rect l="0" t="0" r="r" b="b"/>
                  <a:pathLst>
                    <a:path w="82" h="109">
                      <a:moveTo>
                        <a:pt x="0" y="87"/>
                      </a:moveTo>
                      <a:cubicBezTo>
                        <a:pt x="31" y="109"/>
                        <a:pt x="31" y="109"/>
                        <a:pt x="31" y="109"/>
                      </a:cubicBezTo>
                      <a:cubicBezTo>
                        <a:pt x="52" y="80"/>
                        <a:pt x="69" y="48"/>
                        <a:pt x="82" y="14"/>
                      </a:cubicBezTo>
                      <a:cubicBezTo>
                        <a:pt x="48" y="0"/>
                        <a:pt x="48" y="0"/>
                        <a:pt x="48" y="0"/>
                      </a:cubicBezTo>
                      <a:cubicBezTo>
                        <a:pt x="36" y="31"/>
                        <a:pt x="20" y="60"/>
                        <a:pt x="0" y="87"/>
                      </a:cubicBezTo>
                      <a:close/>
                    </a:path>
                  </a:pathLst>
                </a:custGeom>
                <a:grpFill/>
                <a:ln>
                  <a:noFill/>
                </a:ln>
              </p:spPr>
              <p:txBody>
                <a:bodyPr vert="horz" wrap="square" lIns="91440" tIns="45720" rIns="91440" bIns="45720" numCol="1" anchor="t" anchorCtr="0" compatLnSpc="1"/>
                <a:p>
                  <a:endParaRPr lang="en-US"/>
                </a:p>
              </p:txBody>
            </p:sp>
            <p:sp>
              <p:nvSpPr>
                <p:cNvPr id="14" name="Freeform 552"/>
                <p:cNvSpPr/>
                <p:nvPr/>
              </p:nvSpPr>
              <p:spPr bwMode="auto">
                <a:xfrm>
                  <a:off x="3244851" y="4937125"/>
                  <a:ext cx="317500" cy="311150"/>
                </a:xfrm>
                <a:custGeom>
                  <a:avLst/>
                  <a:gdLst>
                    <a:gd name="T0" fmla="*/ 0 w 100"/>
                    <a:gd name="T1" fmla="*/ 67 h 98"/>
                    <a:gd name="T2" fmla="*/ 22 w 100"/>
                    <a:gd name="T3" fmla="*/ 98 h 98"/>
                    <a:gd name="T4" fmla="*/ 100 w 100"/>
                    <a:gd name="T5" fmla="*/ 23 h 98"/>
                    <a:gd name="T6" fmla="*/ 71 w 100"/>
                    <a:gd name="T7" fmla="*/ 0 h 98"/>
                    <a:gd name="T8" fmla="*/ 0 w 100"/>
                    <a:gd name="T9" fmla="*/ 67 h 98"/>
                  </a:gdLst>
                  <a:ahLst/>
                  <a:cxnLst>
                    <a:cxn ang="0">
                      <a:pos x="T0" y="T1"/>
                    </a:cxn>
                    <a:cxn ang="0">
                      <a:pos x="T2" y="T3"/>
                    </a:cxn>
                    <a:cxn ang="0">
                      <a:pos x="T4" y="T5"/>
                    </a:cxn>
                    <a:cxn ang="0">
                      <a:pos x="T6" y="T7"/>
                    </a:cxn>
                    <a:cxn ang="0">
                      <a:pos x="T8" y="T9"/>
                    </a:cxn>
                  </a:cxnLst>
                  <a:rect l="0" t="0" r="r" b="b"/>
                  <a:pathLst>
                    <a:path w="100" h="98">
                      <a:moveTo>
                        <a:pt x="0" y="67"/>
                      </a:moveTo>
                      <a:cubicBezTo>
                        <a:pt x="22" y="98"/>
                        <a:pt x="22" y="98"/>
                        <a:pt x="22" y="98"/>
                      </a:cubicBezTo>
                      <a:cubicBezTo>
                        <a:pt x="51" y="76"/>
                        <a:pt x="77" y="51"/>
                        <a:pt x="100" y="23"/>
                      </a:cubicBezTo>
                      <a:cubicBezTo>
                        <a:pt x="71" y="0"/>
                        <a:pt x="71" y="0"/>
                        <a:pt x="71" y="0"/>
                      </a:cubicBezTo>
                      <a:cubicBezTo>
                        <a:pt x="50" y="25"/>
                        <a:pt x="26" y="48"/>
                        <a:pt x="0" y="67"/>
                      </a:cubicBezTo>
                      <a:close/>
                    </a:path>
                  </a:pathLst>
                </a:custGeom>
                <a:grpFill/>
                <a:ln>
                  <a:noFill/>
                </a:ln>
              </p:spPr>
              <p:txBody>
                <a:bodyPr vert="horz" wrap="square" lIns="91440" tIns="45720" rIns="91440" bIns="45720" numCol="1" anchor="t" anchorCtr="0" compatLnSpc="1"/>
                <a:p>
                  <a:endParaRPr lang="en-US"/>
                </a:p>
              </p:txBody>
            </p:sp>
            <p:sp>
              <p:nvSpPr>
                <p:cNvPr id="35" name="Freeform 554"/>
                <p:cNvSpPr/>
                <p:nvPr/>
              </p:nvSpPr>
              <p:spPr bwMode="auto">
                <a:xfrm>
                  <a:off x="2600326" y="2860675"/>
                  <a:ext cx="346075" cy="177800"/>
                </a:xfrm>
                <a:custGeom>
                  <a:avLst/>
                  <a:gdLst>
                    <a:gd name="T0" fmla="*/ 97 w 109"/>
                    <a:gd name="T1" fmla="*/ 56 h 56"/>
                    <a:gd name="T2" fmla="*/ 109 w 109"/>
                    <a:gd name="T3" fmla="*/ 20 h 56"/>
                    <a:gd name="T4" fmla="*/ 2 w 109"/>
                    <a:gd name="T5" fmla="*/ 0 h 56"/>
                    <a:gd name="T6" fmla="*/ 0 w 109"/>
                    <a:gd name="T7" fmla="*/ 38 h 56"/>
                    <a:gd name="T8" fmla="*/ 97 w 109"/>
                    <a:gd name="T9" fmla="*/ 56 h 56"/>
                  </a:gdLst>
                  <a:ahLst/>
                  <a:cxnLst>
                    <a:cxn ang="0">
                      <a:pos x="T0" y="T1"/>
                    </a:cxn>
                    <a:cxn ang="0">
                      <a:pos x="T2" y="T3"/>
                    </a:cxn>
                    <a:cxn ang="0">
                      <a:pos x="T4" y="T5"/>
                    </a:cxn>
                    <a:cxn ang="0">
                      <a:pos x="T6" y="T7"/>
                    </a:cxn>
                    <a:cxn ang="0">
                      <a:pos x="T8" y="T9"/>
                    </a:cxn>
                  </a:cxnLst>
                  <a:rect l="0" t="0" r="r" b="b"/>
                  <a:pathLst>
                    <a:path w="109" h="56">
                      <a:moveTo>
                        <a:pt x="97" y="56"/>
                      </a:moveTo>
                      <a:cubicBezTo>
                        <a:pt x="109" y="20"/>
                        <a:pt x="109" y="20"/>
                        <a:pt x="109" y="20"/>
                      </a:cubicBezTo>
                      <a:cubicBezTo>
                        <a:pt x="75" y="9"/>
                        <a:pt x="39" y="2"/>
                        <a:pt x="2" y="0"/>
                      </a:cubicBezTo>
                      <a:cubicBezTo>
                        <a:pt x="0" y="38"/>
                        <a:pt x="0" y="38"/>
                        <a:pt x="0" y="38"/>
                      </a:cubicBezTo>
                      <a:cubicBezTo>
                        <a:pt x="34" y="39"/>
                        <a:pt x="66" y="46"/>
                        <a:pt x="97" y="56"/>
                      </a:cubicBezTo>
                      <a:close/>
                    </a:path>
                  </a:pathLst>
                </a:custGeom>
                <a:grpFill/>
                <a:ln>
                  <a:noFill/>
                </a:ln>
              </p:spPr>
              <p:txBody>
                <a:bodyPr vert="horz" wrap="square" lIns="91440" tIns="45720" rIns="91440" bIns="45720" numCol="1" anchor="t" anchorCtr="0" compatLnSpc="1"/>
                <a:p>
                  <a:endParaRPr lang="en-US"/>
                </a:p>
              </p:txBody>
            </p:sp>
            <p:sp>
              <p:nvSpPr>
                <p:cNvPr id="36" name="Freeform 555"/>
                <p:cNvSpPr/>
                <p:nvPr/>
              </p:nvSpPr>
              <p:spPr bwMode="auto">
                <a:xfrm>
                  <a:off x="3292476" y="3155950"/>
                  <a:ext cx="314325" cy="317500"/>
                </a:xfrm>
                <a:custGeom>
                  <a:avLst/>
                  <a:gdLst>
                    <a:gd name="T0" fmla="*/ 68 w 99"/>
                    <a:gd name="T1" fmla="*/ 100 h 100"/>
                    <a:gd name="T2" fmla="*/ 99 w 99"/>
                    <a:gd name="T3" fmla="*/ 78 h 100"/>
                    <a:gd name="T4" fmla="*/ 24 w 99"/>
                    <a:gd name="T5" fmla="*/ 0 h 100"/>
                    <a:gd name="T6" fmla="*/ 0 w 99"/>
                    <a:gd name="T7" fmla="*/ 29 h 100"/>
                    <a:gd name="T8" fmla="*/ 68 w 99"/>
                    <a:gd name="T9" fmla="*/ 100 h 100"/>
                  </a:gdLst>
                  <a:ahLst/>
                  <a:cxnLst>
                    <a:cxn ang="0">
                      <a:pos x="T0" y="T1"/>
                    </a:cxn>
                    <a:cxn ang="0">
                      <a:pos x="T2" y="T3"/>
                    </a:cxn>
                    <a:cxn ang="0">
                      <a:pos x="T4" y="T5"/>
                    </a:cxn>
                    <a:cxn ang="0">
                      <a:pos x="T6" y="T7"/>
                    </a:cxn>
                    <a:cxn ang="0">
                      <a:pos x="T8" y="T9"/>
                    </a:cxn>
                  </a:cxnLst>
                  <a:rect l="0" t="0" r="r" b="b"/>
                  <a:pathLst>
                    <a:path w="99" h="100">
                      <a:moveTo>
                        <a:pt x="68" y="100"/>
                      </a:moveTo>
                      <a:cubicBezTo>
                        <a:pt x="99" y="78"/>
                        <a:pt x="99" y="78"/>
                        <a:pt x="99" y="78"/>
                      </a:cubicBezTo>
                      <a:cubicBezTo>
                        <a:pt x="77" y="49"/>
                        <a:pt x="52" y="23"/>
                        <a:pt x="24" y="0"/>
                      </a:cubicBezTo>
                      <a:cubicBezTo>
                        <a:pt x="0" y="29"/>
                        <a:pt x="0" y="29"/>
                        <a:pt x="0" y="29"/>
                      </a:cubicBezTo>
                      <a:cubicBezTo>
                        <a:pt x="26" y="49"/>
                        <a:pt x="49" y="74"/>
                        <a:pt x="68" y="100"/>
                      </a:cubicBezTo>
                      <a:close/>
                    </a:path>
                  </a:pathLst>
                </a:custGeom>
                <a:grpFill/>
                <a:ln>
                  <a:noFill/>
                </a:ln>
              </p:spPr>
              <p:txBody>
                <a:bodyPr vert="horz" wrap="square" lIns="91440" tIns="45720" rIns="91440" bIns="45720" numCol="1" anchor="t" anchorCtr="0" compatLnSpc="1"/>
                <a:p>
                  <a:endParaRPr lang="en-US"/>
                </a:p>
              </p:txBody>
            </p:sp>
            <p:sp>
              <p:nvSpPr>
                <p:cNvPr id="37" name="Freeform 556"/>
                <p:cNvSpPr/>
                <p:nvPr/>
              </p:nvSpPr>
              <p:spPr bwMode="auto">
                <a:xfrm>
                  <a:off x="3698876" y="3838575"/>
                  <a:ext cx="158750" cy="342900"/>
                </a:xfrm>
                <a:custGeom>
                  <a:avLst/>
                  <a:gdLst>
                    <a:gd name="T0" fmla="*/ 13 w 50"/>
                    <a:gd name="T1" fmla="*/ 108 h 108"/>
                    <a:gd name="T2" fmla="*/ 50 w 50"/>
                    <a:gd name="T3" fmla="*/ 108 h 108"/>
                    <a:gd name="T4" fmla="*/ 36 w 50"/>
                    <a:gd name="T5" fmla="*/ 0 h 108"/>
                    <a:gd name="T6" fmla="*/ 0 w 50"/>
                    <a:gd name="T7" fmla="*/ 10 h 108"/>
                    <a:gd name="T8" fmla="*/ 13 w 50"/>
                    <a:gd name="T9" fmla="*/ 108 h 108"/>
                  </a:gdLst>
                  <a:ahLst/>
                  <a:cxnLst>
                    <a:cxn ang="0">
                      <a:pos x="T0" y="T1"/>
                    </a:cxn>
                    <a:cxn ang="0">
                      <a:pos x="T2" y="T3"/>
                    </a:cxn>
                    <a:cxn ang="0">
                      <a:pos x="T4" y="T5"/>
                    </a:cxn>
                    <a:cxn ang="0">
                      <a:pos x="T6" y="T7"/>
                    </a:cxn>
                    <a:cxn ang="0">
                      <a:pos x="T8" y="T9"/>
                    </a:cxn>
                  </a:cxnLst>
                  <a:rect l="0" t="0" r="r" b="b"/>
                  <a:pathLst>
                    <a:path w="50" h="108">
                      <a:moveTo>
                        <a:pt x="13" y="108"/>
                      </a:moveTo>
                      <a:cubicBezTo>
                        <a:pt x="50" y="108"/>
                        <a:pt x="50" y="108"/>
                        <a:pt x="50" y="108"/>
                      </a:cubicBezTo>
                      <a:cubicBezTo>
                        <a:pt x="50" y="70"/>
                        <a:pt x="45" y="34"/>
                        <a:pt x="36" y="0"/>
                      </a:cubicBezTo>
                      <a:cubicBezTo>
                        <a:pt x="0" y="10"/>
                        <a:pt x="0" y="10"/>
                        <a:pt x="0" y="10"/>
                      </a:cubicBezTo>
                      <a:cubicBezTo>
                        <a:pt x="8" y="41"/>
                        <a:pt x="13" y="74"/>
                        <a:pt x="13" y="108"/>
                      </a:cubicBezTo>
                      <a:close/>
                    </a:path>
                  </a:pathLst>
                </a:custGeom>
                <a:grpFill/>
                <a:ln>
                  <a:noFill/>
                </a:ln>
              </p:spPr>
              <p:txBody>
                <a:bodyPr vert="horz" wrap="square" lIns="91440" tIns="45720" rIns="91440" bIns="45720" numCol="1" anchor="t" anchorCtr="0" compatLnSpc="1"/>
                <a:p>
                  <a:endParaRPr lang="en-US"/>
                </a:p>
              </p:txBody>
            </p:sp>
            <p:sp>
              <p:nvSpPr>
                <p:cNvPr id="62" name="Freeform 557"/>
                <p:cNvSpPr/>
                <p:nvPr/>
              </p:nvSpPr>
              <p:spPr bwMode="auto">
                <a:xfrm>
                  <a:off x="3546476" y="3460750"/>
                  <a:ext cx="247650" cy="349250"/>
                </a:xfrm>
                <a:custGeom>
                  <a:avLst/>
                  <a:gdLst>
                    <a:gd name="T0" fmla="*/ 42 w 78"/>
                    <a:gd name="T1" fmla="*/ 110 h 110"/>
                    <a:gd name="T2" fmla="*/ 78 w 78"/>
                    <a:gd name="T3" fmla="*/ 98 h 110"/>
                    <a:gd name="T4" fmla="*/ 31 w 78"/>
                    <a:gd name="T5" fmla="*/ 0 h 110"/>
                    <a:gd name="T6" fmla="*/ 0 w 78"/>
                    <a:gd name="T7" fmla="*/ 21 h 110"/>
                    <a:gd name="T8" fmla="*/ 42 w 78"/>
                    <a:gd name="T9" fmla="*/ 110 h 110"/>
                  </a:gdLst>
                  <a:ahLst/>
                  <a:cxnLst>
                    <a:cxn ang="0">
                      <a:pos x="T0" y="T1"/>
                    </a:cxn>
                    <a:cxn ang="0">
                      <a:pos x="T2" y="T3"/>
                    </a:cxn>
                    <a:cxn ang="0">
                      <a:pos x="T4" y="T5"/>
                    </a:cxn>
                    <a:cxn ang="0">
                      <a:pos x="T6" y="T7"/>
                    </a:cxn>
                    <a:cxn ang="0">
                      <a:pos x="T8" y="T9"/>
                    </a:cxn>
                  </a:cxnLst>
                  <a:rect l="0" t="0" r="r" b="b"/>
                  <a:pathLst>
                    <a:path w="78" h="110">
                      <a:moveTo>
                        <a:pt x="42" y="110"/>
                      </a:moveTo>
                      <a:cubicBezTo>
                        <a:pt x="78" y="98"/>
                        <a:pt x="78" y="98"/>
                        <a:pt x="78" y="98"/>
                      </a:cubicBezTo>
                      <a:cubicBezTo>
                        <a:pt x="66" y="63"/>
                        <a:pt x="51" y="30"/>
                        <a:pt x="31" y="0"/>
                      </a:cubicBezTo>
                      <a:cubicBezTo>
                        <a:pt x="0" y="21"/>
                        <a:pt x="0" y="21"/>
                        <a:pt x="0" y="21"/>
                      </a:cubicBezTo>
                      <a:cubicBezTo>
                        <a:pt x="17" y="48"/>
                        <a:pt x="32" y="78"/>
                        <a:pt x="42" y="110"/>
                      </a:cubicBezTo>
                      <a:close/>
                    </a:path>
                  </a:pathLst>
                </a:custGeom>
                <a:grpFill/>
                <a:ln>
                  <a:noFill/>
                </a:ln>
              </p:spPr>
              <p:txBody>
                <a:bodyPr vert="horz" wrap="square" lIns="91440" tIns="45720" rIns="91440" bIns="45720" numCol="1" anchor="t" anchorCtr="0" compatLnSpc="1"/>
                <a:p>
                  <a:endParaRPr lang="en-US"/>
                </a:p>
              </p:txBody>
            </p:sp>
            <p:sp>
              <p:nvSpPr>
                <p:cNvPr id="63" name="Freeform 558"/>
                <p:cNvSpPr/>
                <p:nvPr/>
              </p:nvSpPr>
              <p:spPr bwMode="auto">
                <a:xfrm>
                  <a:off x="2968626" y="2946400"/>
                  <a:ext cx="346075" cy="263525"/>
                </a:xfrm>
                <a:custGeom>
                  <a:avLst/>
                  <a:gdLst>
                    <a:gd name="T0" fmla="*/ 87 w 109"/>
                    <a:gd name="T1" fmla="*/ 83 h 83"/>
                    <a:gd name="T2" fmla="*/ 109 w 109"/>
                    <a:gd name="T3" fmla="*/ 52 h 83"/>
                    <a:gd name="T4" fmla="*/ 13 w 109"/>
                    <a:gd name="T5" fmla="*/ 0 h 83"/>
                    <a:gd name="T6" fmla="*/ 0 w 109"/>
                    <a:gd name="T7" fmla="*/ 35 h 83"/>
                    <a:gd name="T8" fmla="*/ 87 w 109"/>
                    <a:gd name="T9" fmla="*/ 83 h 83"/>
                  </a:gdLst>
                  <a:ahLst/>
                  <a:cxnLst>
                    <a:cxn ang="0">
                      <a:pos x="T0" y="T1"/>
                    </a:cxn>
                    <a:cxn ang="0">
                      <a:pos x="T2" y="T3"/>
                    </a:cxn>
                    <a:cxn ang="0">
                      <a:pos x="T4" y="T5"/>
                    </a:cxn>
                    <a:cxn ang="0">
                      <a:pos x="T6" y="T7"/>
                    </a:cxn>
                    <a:cxn ang="0">
                      <a:pos x="T8" y="T9"/>
                    </a:cxn>
                  </a:cxnLst>
                  <a:rect l="0" t="0" r="r" b="b"/>
                  <a:pathLst>
                    <a:path w="109" h="83">
                      <a:moveTo>
                        <a:pt x="87" y="83"/>
                      </a:moveTo>
                      <a:cubicBezTo>
                        <a:pt x="109" y="52"/>
                        <a:pt x="109" y="52"/>
                        <a:pt x="109" y="52"/>
                      </a:cubicBezTo>
                      <a:cubicBezTo>
                        <a:pt x="79" y="31"/>
                        <a:pt x="47" y="14"/>
                        <a:pt x="13" y="0"/>
                      </a:cubicBezTo>
                      <a:cubicBezTo>
                        <a:pt x="0" y="35"/>
                        <a:pt x="0" y="35"/>
                        <a:pt x="0" y="35"/>
                      </a:cubicBezTo>
                      <a:cubicBezTo>
                        <a:pt x="31" y="47"/>
                        <a:pt x="60" y="63"/>
                        <a:pt x="87" y="83"/>
                      </a:cubicBezTo>
                      <a:close/>
                    </a:path>
                  </a:pathLst>
                </a:custGeom>
                <a:grpFill/>
                <a:ln>
                  <a:noFill/>
                </a:ln>
              </p:spPr>
              <p:txBody>
                <a:bodyPr vert="horz" wrap="square" lIns="91440" tIns="45720" rIns="91440" bIns="45720" numCol="1" anchor="t" anchorCtr="0" compatLnSpc="1"/>
                <a:p>
                  <a:endParaRPr lang="en-US"/>
                </a:p>
              </p:txBody>
            </p:sp>
          </p:grpSp>
          <p:grpSp>
            <p:nvGrpSpPr>
              <p:cNvPr id="64" name="Group 84"/>
              <p:cNvGrpSpPr/>
              <p:nvPr/>
            </p:nvGrpSpPr>
            <p:grpSpPr>
              <a:xfrm>
                <a:off x="6603" y="3430"/>
                <a:ext cx="3208" cy="4840"/>
                <a:chOff x="1220788" y="2425700"/>
                <a:chExt cx="2036763" cy="3073400"/>
              </a:xfrm>
            </p:grpSpPr>
            <p:sp>
              <p:nvSpPr>
                <p:cNvPr id="65" name="Freeform 544"/>
                <p:cNvSpPr/>
                <p:nvPr/>
              </p:nvSpPr>
              <p:spPr bwMode="auto">
                <a:xfrm>
                  <a:off x="1763713" y="5149850"/>
                  <a:ext cx="346075" cy="263525"/>
                </a:xfrm>
                <a:custGeom>
                  <a:avLst/>
                  <a:gdLst>
                    <a:gd name="T0" fmla="*/ 22 w 109"/>
                    <a:gd name="T1" fmla="*/ 0 h 83"/>
                    <a:gd name="T2" fmla="*/ 0 w 109"/>
                    <a:gd name="T3" fmla="*/ 31 h 83"/>
                    <a:gd name="T4" fmla="*/ 95 w 109"/>
                    <a:gd name="T5" fmla="*/ 83 h 83"/>
                    <a:gd name="T6" fmla="*/ 109 w 109"/>
                    <a:gd name="T7" fmla="*/ 48 h 83"/>
                    <a:gd name="T8" fmla="*/ 22 w 109"/>
                    <a:gd name="T9" fmla="*/ 0 h 83"/>
                  </a:gdLst>
                  <a:ahLst/>
                  <a:cxnLst>
                    <a:cxn ang="0">
                      <a:pos x="T0" y="T1"/>
                    </a:cxn>
                    <a:cxn ang="0">
                      <a:pos x="T2" y="T3"/>
                    </a:cxn>
                    <a:cxn ang="0">
                      <a:pos x="T4" y="T5"/>
                    </a:cxn>
                    <a:cxn ang="0">
                      <a:pos x="T6" y="T7"/>
                    </a:cxn>
                    <a:cxn ang="0">
                      <a:pos x="T8" y="T9"/>
                    </a:cxn>
                  </a:cxnLst>
                  <a:rect l="0" t="0" r="r" b="b"/>
                  <a:pathLst>
                    <a:path w="109" h="83">
                      <a:moveTo>
                        <a:pt x="22" y="0"/>
                      </a:moveTo>
                      <a:cubicBezTo>
                        <a:pt x="0" y="31"/>
                        <a:pt x="0" y="31"/>
                        <a:pt x="0" y="31"/>
                      </a:cubicBezTo>
                      <a:cubicBezTo>
                        <a:pt x="29" y="52"/>
                        <a:pt x="61" y="70"/>
                        <a:pt x="95" y="83"/>
                      </a:cubicBezTo>
                      <a:cubicBezTo>
                        <a:pt x="109" y="48"/>
                        <a:pt x="109" y="48"/>
                        <a:pt x="109" y="48"/>
                      </a:cubicBezTo>
                      <a:cubicBezTo>
                        <a:pt x="78" y="36"/>
                        <a:pt x="49" y="20"/>
                        <a:pt x="22" y="0"/>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66" name="Freeform 545"/>
                <p:cNvSpPr/>
                <p:nvPr/>
              </p:nvSpPr>
              <p:spPr bwMode="auto">
                <a:xfrm>
                  <a:off x="2132013" y="5321300"/>
                  <a:ext cx="344488" cy="177800"/>
                </a:xfrm>
                <a:custGeom>
                  <a:avLst/>
                  <a:gdLst>
                    <a:gd name="T0" fmla="*/ 11 w 109"/>
                    <a:gd name="T1" fmla="*/ 0 h 56"/>
                    <a:gd name="T2" fmla="*/ 0 w 109"/>
                    <a:gd name="T3" fmla="*/ 36 h 56"/>
                    <a:gd name="T4" fmla="*/ 107 w 109"/>
                    <a:gd name="T5" fmla="*/ 56 h 56"/>
                    <a:gd name="T6" fmla="*/ 109 w 109"/>
                    <a:gd name="T7" fmla="*/ 18 h 56"/>
                    <a:gd name="T8" fmla="*/ 11 w 109"/>
                    <a:gd name="T9" fmla="*/ 0 h 56"/>
                  </a:gdLst>
                  <a:ahLst/>
                  <a:cxnLst>
                    <a:cxn ang="0">
                      <a:pos x="T0" y="T1"/>
                    </a:cxn>
                    <a:cxn ang="0">
                      <a:pos x="T2" y="T3"/>
                    </a:cxn>
                    <a:cxn ang="0">
                      <a:pos x="T4" y="T5"/>
                    </a:cxn>
                    <a:cxn ang="0">
                      <a:pos x="T6" y="T7"/>
                    </a:cxn>
                    <a:cxn ang="0">
                      <a:pos x="T8" y="T9"/>
                    </a:cxn>
                  </a:cxnLst>
                  <a:rect l="0" t="0" r="r" b="b"/>
                  <a:pathLst>
                    <a:path w="109" h="56">
                      <a:moveTo>
                        <a:pt x="11" y="0"/>
                      </a:moveTo>
                      <a:cubicBezTo>
                        <a:pt x="0" y="36"/>
                        <a:pt x="0" y="36"/>
                        <a:pt x="0" y="36"/>
                      </a:cubicBezTo>
                      <a:cubicBezTo>
                        <a:pt x="34" y="47"/>
                        <a:pt x="70" y="54"/>
                        <a:pt x="107" y="56"/>
                      </a:cubicBezTo>
                      <a:cubicBezTo>
                        <a:pt x="109" y="18"/>
                        <a:pt x="109" y="18"/>
                        <a:pt x="109" y="18"/>
                      </a:cubicBezTo>
                      <a:cubicBezTo>
                        <a:pt x="75" y="17"/>
                        <a:pt x="42" y="10"/>
                        <a:pt x="11" y="0"/>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67" name="Freeform 546"/>
                <p:cNvSpPr/>
                <p:nvPr/>
              </p:nvSpPr>
              <p:spPr bwMode="auto">
                <a:xfrm>
                  <a:off x="1284288" y="4549775"/>
                  <a:ext cx="247650" cy="349250"/>
                </a:xfrm>
                <a:custGeom>
                  <a:avLst/>
                  <a:gdLst>
                    <a:gd name="T0" fmla="*/ 36 w 78"/>
                    <a:gd name="T1" fmla="*/ 0 h 110"/>
                    <a:gd name="T2" fmla="*/ 0 w 78"/>
                    <a:gd name="T3" fmla="*/ 12 h 110"/>
                    <a:gd name="T4" fmla="*/ 47 w 78"/>
                    <a:gd name="T5" fmla="*/ 110 h 110"/>
                    <a:gd name="T6" fmla="*/ 78 w 78"/>
                    <a:gd name="T7" fmla="*/ 90 h 110"/>
                    <a:gd name="T8" fmla="*/ 36 w 78"/>
                    <a:gd name="T9" fmla="*/ 0 h 110"/>
                  </a:gdLst>
                  <a:ahLst/>
                  <a:cxnLst>
                    <a:cxn ang="0">
                      <a:pos x="T0" y="T1"/>
                    </a:cxn>
                    <a:cxn ang="0">
                      <a:pos x="T2" y="T3"/>
                    </a:cxn>
                    <a:cxn ang="0">
                      <a:pos x="T4" y="T5"/>
                    </a:cxn>
                    <a:cxn ang="0">
                      <a:pos x="T6" y="T7"/>
                    </a:cxn>
                    <a:cxn ang="0">
                      <a:pos x="T8" y="T9"/>
                    </a:cxn>
                  </a:cxnLst>
                  <a:rect l="0" t="0" r="r" b="b"/>
                  <a:pathLst>
                    <a:path w="78" h="110">
                      <a:moveTo>
                        <a:pt x="36" y="0"/>
                      </a:moveTo>
                      <a:cubicBezTo>
                        <a:pt x="0" y="12"/>
                        <a:pt x="0" y="12"/>
                        <a:pt x="0" y="12"/>
                      </a:cubicBezTo>
                      <a:cubicBezTo>
                        <a:pt x="11" y="47"/>
                        <a:pt x="27" y="80"/>
                        <a:pt x="47" y="110"/>
                      </a:cubicBezTo>
                      <a:cubicBezTo>
                        <a:pt x="78" y="90"/>
                        <a:pt x="78" y="90"/>
                        <a:pt x="78" y="90"/>
                      </a:cubicBezTo>
                      <a:cubicBezTo>
                        <a:pt x="60" y="62"/>
                        <a:pt x="46" y="32"/>
                        <a:pt x="36" y="0"/>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68" name="Freeform 547"/>
                <p:cNvSpPr/>
                <p:nvPr/>
              </p:nvSpPr>
              <p:spPr bwMode="auto">
                <a:xfrm>
                  <a:off x="1471613" y="4886325"/>
                  <a:ext cx="311150" cy="317500"/>
                </a:xfrm>
                <a:custGeom>
                  <a:avLst/>
                  <a:gdLst>
                    <a:gd name="T0" fmla="*/ 30 w 98"/>
                    <a:gd name="T1" fmla="*/ 0 h 100"/>
                    <a:gd name="T2" fmla="*/ 0 w 98"/>
                    <a:gd name="T3" fmla="*/ 22 h 100"/>
                    <a:gd name="T4" fmla="*/ 75 w 98"/>
                    <a:gd name="T5" fmla="*/ 100 h 100"/>
                    <a:gd name="T6" fmla="*/ 98 w 98"/>
                    <a:gd name="T7" fmla="*/ 71 h 100"/>
                    <a:gd name="T8" fmla="*/ 30 w 98"/>
                    <a:gd name="T9" fmla="*/ 0 h 100"/>
                  </a:gdLst>
                  <a:ahLst/>
                  <a:cxnLst>
                    <a:cxn ang="0">
                      <a:pos x="T0" y="T1"/>
                    </a:cxn>
                    <a:cxn ang="0">
                      <a:pos x="T2" y="T3"/>
                    </a:cxn>
                    <a:cxn ang="0">
                      <a:pos x="T4" y="T5"/>
                    </a:cxn>
                    <a:cxn ang="0">
                      <a:pos x="T6" y="T7"/>
                    </a:cxn>
                    <a:cxn ang="0">
                      <a:pos x="T8" y="T9"/>
                    </a:cxn>
                  </a:cxnLst>
                  <a:rect l="0" t="0" r="r" b="b"/>
                  <a:pathLst>
                    <a:path w="98" h="100">
                      <a:moveTo>
                        <a:pt x="30" y="0"/>
                      </a:moveTo>
                      <a:cubicBezTo>
                        <a:pt x="0" y="22"/>
                        <a:pt x="0" y="22"/>
                        <a:pt x="0" y="22"/>
                      </a:cubicBezTo>
                      <a:cubicBezTo>
                        <a:pt x="22" y="51"/>
                        <a:pt x="47" y="78"/>
                        <a:pt x="75" y="100"/>
                      </a:cubicBezTo>
                      <a:cubicBezTo>
                        <a:pt x="98" y="71"/>
                        <a:pt x="98" y="71"/>
                        <a:pt x="98" y="71"/>
                      </a:cubicBezTo>
                      <a:cubicBezTo>
                        <a:pt x="73" y="51"/>
                        <a:pt x="50" y="27"/>
                        <a:pt x="30" y="0"/>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69" name="Freeform 549"/>
                <p:cNvSpPr/>
                <p:nvPr/>
              </p:nvSpPr>
              <p:spPr bwMode="auto">
                <a:xfrm>
                  <a:off x="2536826" y="5340350"/>
                  <a:ext cx="342900" cy="158750"/>
                </a:xfrm>
                <a:custGeom>
                  <a:avLst/>
                  <a:gdLst>
                    <a:gd name="T0" fmla="*/ 0 w 108"/>
                    <a:gd name="T1" fmla="*/ 13 h 50"/>
                    <a:gd name="T2" fmla="*/ 0 w 108"/>
                    <a:gd name="T3" fmla="*/ 50 h 50"/>
                    <a:gd name="T4" fmla="*/ 108 w 108"/>
                    <a:gd name="T5" fmla="*/ 36 h 50"/>
                    <a:gd name="T6" fmla="*/ 98 w 108"/>
                    <a:gd name="T7" fmla="*/ 0 h 50"/>
                    <a:gd name="T8" fmla="*/ 0 w 108"/>
                    <a:gd name="T9" fmla="*/ 13 h 50"/>
                  </a:gdLst>
                  <a:ahLst/>
                  <a:cxnLst>
                    <a:cxn ang="0">
                      <a:pos x="T0" y="T1"/>
                    </a:cxn>
                    <a:cxn ang="0">
                      <a:pos x="T2" y="T3"/>
                    </a:cxn>
                    <a:cxn ang="0">
                      <a:pos x="T4" y="T5"/>
                    </a:cxn>
                    <a:cxn ang="0">
                      <a:pos x="T6" y="T7"/>
                    </a:cxn>
                    <a:cxn ang="0">
                      <a:pos x="T8" y="T9"/>
                    </a:cxn>
                  </a:cxnLst>
                  <a:rect l="0" t="0" r="r" b="b"/>
                  <a:pathLst>
                    <a:path w="108" h="50">
                      <a:moveTo>
                        <a:pt x="0" y="13"/>
                      </a:moveTo>
                      <a:cubicBezTo>
                        <a:pt x="0" y="50"/>
                        <a:pt x="0" y="50"/>
                        <a:pt x="0" y="50"/>
                      </a:cubicBezTo>
                      <a:cubicBezTo>
                        <a:pt x="38" y="50"/>
                        <a:pt x="74" y="45"/>
                        <a:pt x="108" y="36"/>
                      </a:cubicBezTo>
                      <a:cubicBezTo>
                        <a:pt x="98" y="0"/>
                        <a:pt x="98" y="0"/>
                        <a:pt x="98" y="0"/>
                      </a:cubicBezTo>
                      <a:cubicBezTo>
                        <a:pt x="67" y="8"/>
                        <a:pt x="34" y="13"/>
                        <a:pt x="0" y="13"/>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0" name="Freeform 551"/>
                <p:cNvSpPr/>
                <p:nvPr/>
              </p:nvSpPr>
              <p:spPr bwMode="auto">
                <a:xfrm>
                  <a:off x="1220788" y="4181475"/>
                  <a:ext cx="158750" cy="339725"/>
                </a:xfrm>
                <a:custGeom>
                  <a:avLst/>
                  <a:gdLst>
                    <a:gd name="T0" fmla="*/ 37 w 50"/>
                    <a:gd name="T1" fmla="*/ 0 h 107"/>
                    <a:gd name="T2" fmla="*/ 0 w 50"/>
                    <a:gd name="T3" fmla="*/ 0 h 107"/>
                    <a:gd name="T4" fmla="*/ 14 w 50"/>
                    <a:gd name="T5" fmla="*/ 107 h 107"/>
                    <a:gd name="T6" fmla="*/ 50 w 50"/>
                    <a:gd name="T7" fmla="*/ 97 h 107"/>
                    <a:gd name="T8" fmla="*/ 37 w 50"/>
                    <a:gd name="T9" fmla="*/ 0 h 107"/>
                  </a:gdLst>
                  <a:ahLst/>
                  <a:cxnLst>
                    <a:cxn ang="0">
                      <a:pos x="T0" y="T1"/>
                    </a:cxn>
                    <a:cxn ang="0">
                      <a:pos x="T2" y="T3"/>
                    </a:cxn>
                    <a:cxn ang="0">
                      <a:pos x="T4" y="T5"/>
                    </a:cxn>
                    <a:cxn ang="0">
                      <a:pos x="T6" y="T7"/>
                    </a:cxn>
                    <a:cxn ang="0">
                      <a:pos x="T8" y="T9"/>
                    </a:cxn>
                  </a:cxnLst>
                  <a:rect l="0" t="0" r="r" b="b"/>
                  <a:pathLst>
                    <a:path w="50" h="107">
                      <a:moveTo>
                        <a:pt x="37" y="0"/>
                      </a:moveTo>
                      <a:cubicBezTo>
                        <a:pt x="0" y="0"/>
                        <a:pt x="0" y="0"/>
                        <a:pt x="0" y="0"/>
                      </a:cubicBezTo>
                      <a:cubicBezTo>
                        <a:pt x="0" y="37"/>
                        <a:pt x="5" y="73"/>
                        <a:pt x="14" y="107"/>
                      </a:cubicBezTo>
                      <a:cubicBezTo>
                        <a:pt x="50" y="97"/>
                        <a:pt x="50" y="97"/>
                        <a:pt x="50" y="97"/>
                      </a:cubicBezTo>
                      <a:cubicBezTo>
                        <a:pt x="42" y="66"/>
                        <a:pt x="37" y="33"/>
                        <a:pt x="37" y="0"/>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1" name="Freeform 553"/>
                <p:cNvSpPr/>
                <p:nvPr/>
              </p:nvSpPr>
              <p:spPr bwMode="auto">
                <a:xfrm>
                  <a:off x="2908301" y="5187950"/>
                  <a:ext cx="349250" cy="247650"/>
                </a:xfrm>
                <a:custGeom>
                  <a:avLst/>
                  <a:gdLst>
                    <a:gd name="T0" fmla="*/ 0 w 110"/>
                    <a:gd name="T1" fmla="*/ 42 h 78"/>
                    <a:gd name="T2" fmla="*/ 12 w 110"/>
                    <a:gd name="T3" fmla="*/ 78 h 78"/>
                    <a:gd name="T4" fmla="*/ 110 w 110"/>
                    <a:gd name="T5" fmla="*/ 31 h 78"/>
                    <a:gd name="T6" fmla="*/ 89 w 110"/>
                    <a:gd name="T7" fmla="*/ 0 h 78"/>
                    <a:gd name="T8" fmla="*/ 0 w 110"/>
                    <a:gd name="T9" fmla="*/ 42 h 78"/>
                  </a:gdLst>
                  <a:ahLst/>
                  <a:cxnLst>
                    <a:cxn ang="0">
                      <a:pos x="T0" y="T1"/>
                    </a:cxn>
                    <a:cxn ang="0">
                      <a:pos x="T2" y="T3"/>
                    </a:cxn>
                    <a:cxn ang="0">
                      <a:pos x="T4" y="T5"/>
                    </a:cxn>
                    <a:cxn ang="0">
                      <a:pos x="T6" y="T7"/>
                    </a:cxn>
                    <a:cxn ang="0">
                      <a:pos x="T8" y="T9"/>
                    </a:cxn>
                  </a:cxnLst>
                  <a:rect l="0" t="0" r="r" b="b"/>
                  <a:pathLst>
                    <a:path w="110" h="78">
                      <a:moveTo>
                        <a:pt x="0" y="42"/>
                      </a:moveTo>
                      <a:cubicBezTo>
                        <a:pt x="12" y="78"/>
                        <a:pt x="12" y="78"/>
                        <a:pt x="12" y="78"/>
                      </a:cubicBezTo>
                      <a:cubicBezTo>
                        <a:pt x="47" y="67"/>
                        <a:pt x="80" y="51"/>
                        <a:pt x="110" y="31"/>
                      </a:cubicBezTo>
                      <a:cubicBezTo>
                        <a:pt x="89" y="0"/>
                        <a:pt x="89" y="0"/>
                        <a:pt x="89" y="0"/>
                      </a:cubicBezTo>
                      <a:cubicBezTo>
                        <a:pt x="62" y="18"/>
                        <a:pt x="32" y="32"/>
                        <a:pt x="0" y="42"/>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2" name="Freeform 559"/>
                <p:cNvSpPr/>
                <p:nvPr/>
              </p:nvSpPr>
              <p:spPr bwMode="auto">
                <a:xfrm>
                  <a:off x="1306513" y="3403600"/>
                  <a:ext cx="260350" cy="346075"/>
                </a:xfrm>
                <a:custGeom>
                  <a:avLst/>
                  <a:gdLst>
                    <a:gd name="T0" fmla="*/ 82 w 82"/>
                    <a:gd name="T1" fmla="*/ 22 h 109"/>
                    <a:gd name="T2" fmla="*/ 52 w 82"/>
                    <a:gd name="T3" fmla="*/ 0 h 109"/>
                    <a:gd name="T4" fmla="*/ 0 w 82"/>
                    <a:gd name="T5" fmla="*/ 96 h 109"/>
                    <a:gd name="T6" fmla="*/ 35 w 82"/>
                    <a:gd name="T7" fmla="*/ 109 h 109"/>
                    <a:gd name="T8" fmla="*/ 82 w 82"/>
                    <a:gd name="T9" fmla="*/ 22 h 109"/>
                  </a:gdLst>
                  <a:ahLst/>
                  <a:cxnLst>
                    <a:cxn ang="0">
                      <a:pos x="T0" y="T1"/>
                    </a:cxn>
                    <a:cxn ang="0">
                      <a:pos x="T2" y="T3"/>
                    </a:cxn>
                    <a:cxn ang="0">
                      <a:pos x="T4" y="T5"/>
                    </a:cxn>
                    <a:cxn ang="0">
                      <a:pos x="T6" y="T7"/>
                    </a:cxn>
                    <a:cxn ang="0">
                      <a:pos x="T8" y="T9"/>
                    </a:cxn>
                  </a:cxnLst>
                  <a:rect l="0" t="0" r="r" b="b"/>
                  <a:pathLst>
                    <a:path w="82" h="109">
                      <a:moveTo>
                        <a:pt x="82" y="22"/>
                      </a:moveTo>
                      <a:cubicBezTo>
                        <a:pt x="52" y="0"/>
                        <a:pt x="52" y="0"/>
                        <a:pt x="52" y="0"/>
                      </a:cubicBezTo>
                      <a:cubicBezTo>
                        <a:pt x="31" y="29"/>
                        <a:pt x="13" y="61"/>
                        <a:pt x="0" y="96"/>
                      </a:cubicBezTo>
                      <a:cubicBezTo>
                        <a:pt x="35" y="109"/>
                        <a:pt x="35" y="109"/>
                        <a:pt x="35" y="109"/>
                      </a:cubicBezTo>
                      <a:cubicBezTo>
                        <a:pt x="47" y="78"/>
                        <a:pt x="63" y="49"/>
                        <a:pt x="82" y="22"/>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3" name="Freeform 560"/>
                <p:cNvSpPr/>
                <p:nvPr/>
              </p:nvSpPr>
              <p:spPr bwMode="auto">
                <a:xfrm>
                  <a:off x="1220788" y="3771900"/>
                  <a:ext cx="177800" cy="346075"/>
                </a:xfrm>
                <a:custGeom>
                  <a:avLst/>
                  <a:gdLst>
                    <a:gd name="T0" fmla="*/ 56 w 56"/>
                    <a:gd name="T1" fmla="*/ 12 h 109"/>
                    <a:gd name="T2" fmla="*/ 20 w 56"/>
                    <a:gd name="T3" fmla="*/ 0 h 109"/>
                    <a:gd name="T4" fmla="*/ 0 w 56"/>
                    <a:gd name="T5" fmla="*/ 107 h 109"/>
                    <a:gd name="T6" fmla="*/ 38 w 56"/>
                    <a:gd name="T7" fmla="*/ 109 h 109"/>
                    <a:gd name="T8" fmla="*/ 56 w 56"/>
                    <a:gd name="T9" fmla="*/ 12 h 109"/>
                  </a:gdLst>
                  <a:ahLst/>
                  <a:cxnLst>
                    <a:cxn ang="0">
                      <a:pos x="T0" y="T1"/>
                    </a:cxn>
                    <a:cxn ang="0">
                      <a:pos x="T2" y="T3"/>
                    </a:cxn>
                    <a:cxn ang="0">
                      <a:pos x="T4" y="T5"/>
                    </a:cxn>
                    <a:cxn ang="0">
                      <a:pos x="T6" y="T7"/>
                    </a:cxn>
                    <a:cxn ang="0">
                      <a:pos x="T8" y="T9"/>
                    </a:cxn>
                  </a:cxnLst>
                  <a:rect l="0" t="0" r="r" b="b"/>
                  <a:pathLst>
                    <a:path w="56" h="109">
                      <a:moveTo>
                        <a:pt x="56" y="12"/>
                      </a:moveTo>
                      <a:cubicBezTo>
                        <a:pt x="20" y="0"/>
                        <a:pt x="20" y="0"/>
                        <a:pt x="20" y="0"/>
                      </a:cubicBezTo>
                      <a:cubicBezTo>
                        <a:pt x="9" y="34"/>
                        <a:pt x="2" y="70"/>
                        <a:pt x="0" y="107"/>
                      </a:cubicBezTo>
                      <a:cubicBezTo>
                        <a:pt x="38" y="109"/>
                        <a:pt x="38" y="109"/>
                        <a:pt x="38" y="109"/>
                      </a:cubicBezTo>
                      <a:cubicBezTo>
                        <a:pt x="39" y="75"/>
                        <a:pt x="46" y="43"/>
                        <a:pt x="56" y="12"/>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4" name="Freeform 561"/>
                <p:cNvSpPr/>
                <p:nvPr/>
              </p:nvSpPr>
              <p:spPr bwMode="auto">
                <a:xfrm>
                  <a:off x="1820863" y="2924175"/>
                  <a:ext cx="346075" cy="247650"/>
                </a:xfrm>
                <a:custGeom>
                  <a:avLst/>
                  <a:gdLst>
                    <a:gd name="T0" fmla="*/ 109 w 109"/>
                    <a:gd name="T1" fmla="*/ 36 h 78"/>
                    <a:gd name="T2" fmla="*/ 98 w 109"/>
                    <a:gd name="T3" fmla="*/ 0 h 78"/>
                    <a:gd name="T4" fmla="*/ 0 w 109"/>
                    <a:gd name="T5" fmla="*/ 47 h 78"/>
                    <a:gd name="T6" fmla="*/ 20 w 109"/>
                    <a:gd name="T7" fmla="*/ 78 h 78"/>
                    <a:gd name="T8" fmla="*/ 109 w 109"/>
                    <a:gd name="T9" fmla="*/ 36 h 78"/>
                  </a:gdLst>
                  <a:ahLst/>
                  <a:cxnLst>
                    <a:cxn ang="0">
                      <a:pos x="T0" y="T1"/>
                    </a:cxn>
                    <a:cxn ang="0">
                      <a:pos x="T2" y="T3"/>
                    </a:cxn>
                    <a:cxn ang="0">
                      <a:pos x="T4" y="T5"/>
                    </a:cxn>
                    <a:cxn ang="0">
                      <a:pos x="T6" y="T7"/>
                    </a:cxn>
                    <a:cxn ang="0">
                      <a:pos x="T8" y="T9"/>
                    </a:cxn>
                  </a:cxnLst>
                  <a:rect l="0" t="0" r="r" b="b"/>
                  <a:pathLst>
                    <a:path w="109" h="78">
                      <a:moveTo>
                        <a:pt x="109" y="36"/>
                      </a:moveTo>
                      <a:cubicBezTo>
                        <a:pt x="98" y="0"/>
                        <a:pt x="98" y="0"/>
                        <a:pt x="98" y="0"/>
                      </a:cubicBezTo>
                      <a:cubicBezTo>
                        <a:pt x="63" y="12"/>
                        <a:pt x="30" y="27"/>
                        <a:pt x="0" y="47"/>
                      </a:cubicBezTo>
                      <a:cubicBezTo>
                        <a:pt x="20" y="78"/>
                        <a:pt x="20" y="78"/>
                        <a:pt x="20" y="78"/>
                      </a:cubicBezTo>
                      <a:cubicBezTo>
                        <a:pt x="48" y="61"/>
                        <a:pt x="78" y="46"/>
                        <a:pt x="109" y="36"/>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5" name="Freeform 562"/>
                <p:cNvSpPr/>
                <p:nvPr/>
              </p:nvSpPr>
              <p:spPr bwMode="auto">
                <a:xfrm>
                  <a:off x="2198688" y="2860675"/>
                  <a:ext cx="338138" cy="158750"/>
                </a:xfrm>
                <a:custGeom>
                  <a:avLst/>
                  <a:gdLst>
                    <a:gd name="T0" fmla="*/ 107 w 107"/>
                    <a:gd name="T1" fmla="*/ 37 h 50"/>
                    <a:gd name="T2" fmla="*/ 107 w 107"/>
                    <a:gd name="T3" fmla="*/ 0 h 50"/>
                    <a:gd name="T4" fmla="*/ 0 w 107"/>
                    <a:gd name="T5" fmla="*/ 14 h 50"/>
                    <a:gd name="T6" fmla="*/ 9 w 107"/>
                    <a:gd name="T7" fmla="*/ 50 h 50"/>
                    <a:gd name="T8" fmla="*/ 107 w 107"/>
                    <a:gd name="T9" fmla="*/ 37 h 50"/>
                  </a:gdLst>
                  <a:ahLst/>
                  <a:cxnLst>
                    <a:cxn ang="0">
                      <a:pos x="T0" y="T1"/>
                    </a:cxn>
                    <a:cxn ang="0">
                      <a:pos x="T2" y="T3"/>
                    </a:cxn>
                    <a:cxn ang="0">
                      <a:pos x="T4" y="T5"/>
                    </a:cxn>
                    <a:cxn ang="0">
                      <a:pos x="T6" y="T7"/>
                    </a:cxn>
                    <a:cxn ang="0">
                      <a:pos x="T8" y="T9"/>
                    </a:cxn>
                  </a:cxnLst>
                  <a:rect l="0" t="0" r="r" b="b"/>
                  <a:pathLst>
                    <a:path w="107" h="50">
                      <a:moveTo>
                        <a:pt x="107" y="37"/>
                      </a:moveTo>
                      <a:cubicBezTo>
                        <a:pt x="107" y="0"/>
                        <a:pt x="107" y="0"/>
                        <a:pt x="107" y="0"/>
                      </a:cubicBezTo>
                      <a:cubicBezTo>
                        <a:pt x="70" y="0"/>
                        <a:pt x="34" y="5"/>
                        <a:pt x="0" y="14"/>
                      </a:cubicBezTo>
                      <a:cubicBezTo>
                        <a:pt x="9" y="50"/>
                        <a:pt x="9" y="50"/>
                        <a:pt x="9" y="50"/>
                      </a:cubicBezTo>
                      <a:cubicBezTo>
                        <a:pt x="41" y="42"/>
                        <a:pt x="74" y="37"/>
                        <a:pt x="107" y="37"/>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6" name="Freeform 563"/>
                <p:cNvSpPr/>
                <p:nvPr/>
              </p:nvSpPr>
              <p:spPr bwMode="auto">
                <a:xfrm>
                  <a:off x="1512888" y="3111500"/>
                  <a:ext cx="320675" cy="314325"/>
                </a:xfrm>
                <a:custGeom>
                  <a:avLst/>
                  <a:gdLst>
                    <a:gd name="T0" fmla="*/ 101 w 101"/>
                    <a:gd name="T1" fmla="*/ 31 h 99"/>
                    <a:gd name="T2" fmla="*/ 79 w 101"/>
                    <a:gd name="T3" fmla="*/ 0 h 99"/>
                    <a:gd name="T4" fmla="*/ 0 w 101"/>
                    <a:gd name="T5" fmla="*/ 75 h 99"/>
                    <a:gd name="T6" fmla="*/ 29 w 101"/>
                    <a:gd name="T7" fmla="*/ 99 h 99"/>
                    <a:gd name="T8" fmla="*/ 101 w 101"/>
                    <a:gd name="T9" fmla="*/ 31 h 99"/>
                  </a:gdLst>
                  <a:ahLst/>
                  <a:cxnLst>
                    <a:cxn ang="0">
                      <a:pos x="T0" y="T1"/>
                    </a:cxn>
                    <a:cxn ang="0">
                      <a:pos x="T2" y="T3"/>
                    </a:cxn>
                    <a:cxn ang="0">
                      <a:pos x="T4" y="T5"/>
                    </a:cxn>
                    <a:cxn ang="0">
                      <a:pos x="T6" y="T7"/>
                    </a:cxn>
                    <a:cxn ang="0">
                      <a:pos x="T8" y="T9"/>
                    </a:cxn>
                  </a:cxnLst>
                  <a:rect l="0" t="0" r="r" b="b"/>
                  <a:pathLst>
                    <a:path w="101" h="99">
                      <a:moveTo>
                        <a:pt x="101" y="31"/>
                      </a:moveTo>
                      <a:cubicBezTo>
                        <a:pt x="79" y="0"/>
                        <a:pt x="79" y="0"/>
                        <a:pt x="79" y="0"/>
                      </a:cubicBezTo>
                      <a:cubicBezTo>
                        <a:pt x="50" y="22"/>
                        <a:pt x="23" y="47"/>
                        <a:pt x="0" y="75"/>
                      </a:cubicBezTo>
                      <a:cubicBezTo>
                        <a:pt x="29" y="99"/>
                        <a:pt x="29" y="99"/>
                        <a:pt x="29" y="99"/>
                      </a:cubicBezTo>
                      <a:cubicBezTo>
                        <a:pt x="50" y="73"/>
                        <a:pt x="74" y="50"/>
                        <a:pt x="101" y="31"/>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57" name="Freeform 564"/>
                <p:cNvSpPr>
                  <a:spLocks noEditPoints="1"/>
                </p:cNvSpPr>
                <p:nvPr/>
              </p:nvSpPr>
              <p:spPr bwMode="auto">
                <a:xfrm>
                  <a:off x="2505076" y="2425700"/>
                  <a:ext cx="66675" cy="552450"/>
                </a:xfrm>
                <a:custGeom>
                  <a:avLst/>
                  <a:gdLst>
                    <a:gd name="T0" fmla="*/ 8 w 21"/>
                    <a:gd name="T1" fmla="*/ 146 h 174"/>
                    <a:gd name="T2" fmla="*/ 12 w 21"/>
                    <a:gd name="T3" fmla="*/ 146 h 174"/>
                    <a:gd name="T4" fmla="*/ 12 w 21"/>
                    <a:gd name="T5" fmla="*/ 137 h 174"/>
                    <a:gd name="T6" fmla="*/ 8 w 21"/>
                    <a:gd name="T7" fmla="*/ 137 h 174"/>
                    <a:gd name="T8" fmla="*/ 8 w 21"/>
                    <a:gd name="T9" fmla="*/ 146 h 174"/>
                    <a:gd name="T10" fmla="*/ 8 w 21"/>
                    <a:gd name="T11" fmla="*/ 129 h 174"/>
                    <a:gd name="T12" fmla="*/ 12 w 21"/>
                    <a:gd name="T13" fmla="*/ 129 h 174"/>
                    <a:gd name="T14" fmla="*/ 12 w 21"/>
                    <a:gd name="T15" fmla="*/ 121 h 174"/>
                    <a:gd name="T16" fmla="*/ 8 w 21"/>
                    <a:gd name="T17" fmla="*/ 121 h 174"/>
                    <a:gd name="T18" fmla="*/ 8 w 21"/>
                    <a:gd name="T19" fmla="*/ 129 h 174"/>
                    <a:gd name="T20" fmla="*/ 8 w 21"/>
                    <a:gd name="T21" fmla="*/ 174 h 174"/>
                    <a:gd name="T22" fmla="*/ 12 w 21"/>
                    <a:gd name="T23" fmla="*/ 174 h 174"/>
                    <a:gd name="T24" fmla="*/ 12 w 21"/>
                    <a:gd name="T25" fmla="*/ 170 h 174"/>
                    <a:gd name="T26" fmla="*/ 8 w 21"/>
                    <a:gd name="T27" fmla="*/ 170 h 174"/>
                    <a:gd name="T28" fmla="*/ 8 w 21"/>
                    <a:gd name="T29" fmla="*/ 174 h 174"/>
                    <a:gd name="T30" fmla="*/ 8 w 21"/>
                    <a:gd name="T31" fmla="*/ 113 h 174"/>
                    <a:gd name="T32" fmla="*/ 12 w 21"/>
                    <a:gd name="T33" fmla="*/ 113 h 174"/>
                    <a:gd name="T34" fmla="*/ 12 w 21"/>
                    <a:gd name="T35" fmla="*/ 105 h 174"/>
                    <a:gd name="T36" fmla="*/ 8 w 21"/>
                    <a:gd name="T37" fmla="*/ 105 h 174"/>
                    <a:gd name="T38" fmla="*/ 8 w 21"/>
                    <a:gd name="T39" fmla="*/ 113 h 174"/>
                    <a:gd name="T40" fmla="*/ 8 w 21"/>
                    <a:gd name="T41" fmla="*/ 162 h 174"/>
                    <a:gd name="T42" fmla="*/ 12 w 21"/>
                    <a:gd name="T43" fmla="*/ 162 h 174"/>
                    <a:gd name="T44" fmla="*/ 12 w 21"/>
                    <a:gd name="T45" fmla="*/ 154 h 174"/>
                    <a:gd name="T46" fmla="*/ 8 w 21"/>
                    <a:gd name="T47" fmla="*/ 154 h 174"/>
                    <a:gd name="T48" fmla="*/ 8 w 21"/>
                    <a:gd name="T49" fmla="*/ 162 h 174"/>
                    <a:gd name="T50" fmla="*/ 8 w 21"/>
                    <a:gd name="T51" fmla="*/ 47 h 174"/>
                    <a:gd name="T52" fmla="*/ 12 w 21"/>
                    <a:gd name="T53" fmla="*/ 47 h 174"/>
                    <a:gd name="T54" fmla="*/ 12 w 21"/>
                    <a:gd name="T55" fmla="*/ 39 h 174"/>
                    <a:gd name="T56" fmla="*/ 8 w 21"/>
                    <a:gd name="T57" fmla="*/ 39 h 174"/>
                    <a:gd name="T58" fmla="*/ 8 w 21"/>
                    <a:gd name="T59" fmla="*/ 47 h 174"/>
                    <a:gd name="T60" fmla="*/ 8 w 21"/>
                    <a:gd name="T61" fmla="*/ 31 h 174"/>
                    <a:gd name="T62" fmla="*/ 12 w 21"/>
                    <a:gd name="T63" fmla="*/ 31 h 174"/>
                    <a:gd name="T64" fmla="*/ 12 w 21"/>
                    <a:gd name="T65" fmla="*/ 23 h 174"/>
                    <a:gd name="T66" fmla="*/ 8 w 21"/>
                    <a:gd name="T67" fmla="*/ 23 h 174"/>
                    <a:gd name="T68" fmla="*/ 8 w 21"/>
                    <a:gd name="T69" fmla="*/ 31 h 174"/>
                    <a:gd name="T70" fmla="*/ 10 w 21"/>
                    <a:gd name="T71" fmla="*/ 0 h 174"/>
                    <a:gd name="T72" fmla="*/ 0 w 21"/>
                    <a:gd name="T73" fmla="*/ 10 h 174"/>
                    <a:gd name="T74" fmla="*/ 10 w 21"/>
                    <a:gd name="T75" fmla="*/ 21 h 174"/>
                    <a:gd name="T76" fmla="*/ 21 w 21"/>
                    <a:gd name="T77" fmla="*/ 10 h 174"/>
                    <a:gd name="T78" fmla="*/ 10 w 21"/>
                    <a:gd name="T79" fmla="*/ 0 h 174"/>
                    <a:gd name="T80" fmla="*/ 8 w 21"/>
                    <a:gd name="T81" fmla="*/ 80 h 174"/>
                    <a:gd name="T82" fmla="*/ 12 w 21"/>
                    <a:gd name="T83" fmla="*/ 80 h 174"/>
                    <a:gd name="T84" fmla="*/ 12 w 21"/>
                    <a:gd name="T85" fmla="*/ 72 h 174"/>
                    <a:gd name="T86" fmla="*/ 8 w 21"/>
                    <a:gd name="T87" fmla="*/ 72 h 174"/>
                    <a:gd name="T88" fmla="*/ 8 w 21"/>
                    <a:gd name="T89" fmla="*/ 80 h 174"/>
                    <a:gd name="T90" fmla="*/ 8 w 21"/>
                    <a:gd name="T91" fmla="*/ 96 h 174"/>
                    <a:gd name="T92" fmla="*/ 12 w 21"/>
                    <a:gd name="T93" fmla="*/ 96 h 174"/>
                    <a:gd name="T94" fmla="*/ 12 w 21"/>
                    <a:gd name="T95" fmla="*/ 88 h 174"/>
                    <a:gd name="T96" fmla="*/ 8 w 21"/>
                    <a:gd name="T97" fmla="*/ 88 h 174"/>
                    <a:gd name="T98" fmla="*/ 8 w 21"/>
                    <a:gd name="T99" fmla="*/ 96 h 174"/>
                    <a:gd name="T100" fmla="*/ 8 w 21"/>
                    <a:gd name="T101" fmla="*/ 64 h 174"/>
                    <a:gd name="T102" fmla="*/ 12 w 21"/>
                    <a:gd name="T103" fmla="*/ 64 h 174"/>
                    <a:gd name="T104" fmla="*/ 12 w 21"/>
                    <a:gd name="T105" fmla="*/ 55 h 174"/>
                    <a:gd name="T106" fmla="*/ 8 w 21"/>
                    <a:gd name="T107" fmla="*/ 55 h 174"/>
                    <a:gd name="T108" fmla="*/ 8 w 21"/>
                    <a:gd name="T109" fmla="*/ 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174">
                      <a:moveTo>
                        <a:pt x="8" y="146"/>
                      </a:moveTo>
                      <a:cubicBezTo>
                        <a:pt x="12" y="146"/>
                        <a:pt x="12" y="146"/>
                        <a:pt x="12" y="146"/>
                      </a:cubicBezTo>
                      <a:cubicBezTo>
                        <a:pt x="12" y="137"/>
                        <a:pt x="12" y="137"/>
                        <a:pt x="12" y="137"/>
                      </a:cubicBezTo>
                      <a:cubicBezTo>
                        <a:pt x="8" y="137"/>
                        <a:pt x="8" y="137"/>
                        <a:pt x="8" y="137"/>
                      </a:cubicBezTo>
                      <a:lnTo>
                        <a:pt x="8" y="146"/>
                      </a:lnTo>
                      <a:close/>
                      <a:moveTo>
                        <a:pt x="8" y="129"/>
                      </a:moveTo>
                      <a:cubicBezTo>
                        <a:pt x="12" y="129"/>
                        <a:pt x="12" y="129"/>
                        <a:pt x="12" y="129"/>
                      </a:cubicBezTo>
                      <a:cubicBezTo>
                        <a:pt x="12" y="121"/>
                        <a:pt x="12" y="121"/>
                        <a:pt x="12" y="121"/>
                      </a:cubicBezTo>
                      <a:cubicBezTo>
                        <a:pt x="8" y="121"/>
                        <a:pt x="8" y="121"/>
                        <a:pt x="8" y="121"/>
                      </a:cubicBezTo>
                      <a:lnTo>
                        <a:pt x="8" y="129"/>
                      </a:lnTo>
                      <a:close/>
                      <a:moveTo>
                        <a:pt x="8" y="174"/>
                      </a:moveTo>
                      <a:cubicBezTo>
                        <a:pt x="12" y="174"/>
                        <a:pt x="12" y="174"/>
                        <a:pt x="12" y="174"/>
                      </a:cubicBezTo>
                      <a:cubicBezTo>
                        <a:pt x="12" y="170"/>
                        <a:pt x="12" y="170"/>
                        <a:pt x="12" y="170"/>
                      </a:cubicBezTo>
                      <a:cubicBezTo>
                        <a:pt x="8" y="170"/>
                        <a:pt x="8" y="170"/>
                        <a:pt x="8" y="170"/>
                      </a:cubicBezTo>
                      <a:lnTo>
                        <a:pt x="8" y="174"/>
                      </a:lnTo>
                      <a:close/>
                      <a:moveTo>
                        <a:pt x="8" y="113"/>
                      </a:moveTo>
                      <a:cubicBezTo>
                        <a:pt x="12" y="113"/>
                        <a:pt x="12" y="113"/>
                        <a:pt x="12" y="113"/>
                      </a:cubicBezTo>
                      <a:cubicBezTo>
                        <a:pt x="12" y="105"/>
                        <a:pt x="12" y="105"/>
                        <a:pt x="12" y="105"/>
                      </a:cubicBezTo>
                      <a:cubicBezTo>
                        <a:pt x="8" y="105"/>
                        <a:pt x="8" y="105"/>
                        <a:pt x="8" y="105"/>
                      </a:cubicBezTo>
                      <a:lnTo>
                        <a:pt x="8" y="113"/>
                      </a:lnTo>
                      <a:close/>
                      <a:moveTo>
                        <a:pt x="8" y="162"/>
                      </a:moveTo>
                      <a:cubicBezTo>
                        <a:pt x="12" y="162"/>
                        <a:pt x="12" y="162"/>
                        <a:pt x="12" y="162"/>
                      </a:cubicBezTo>
                      <a:cubicBezTo>
                        <a:pt x="12" y="154"/>
                        <a:pt x="12" y="154"/>
                        <a:pt x="12" y="154"/>
                      </a:cubicBezTo>
                      <a:cubicBezTo>
                        <a:pt x="8" y="154"/>
                        <a:pt x="8" y="154"/>
                        <a:pt x="8" y="154"/>
                      </a:cubicBezTo>
                      <a:lnTo>
                        <a:pt x="8" y="162"/>
                      </a:lnTo>
                      <a:close/>
                      <a:moveTo>
                        <a:pt x="8" y="47"/>
                      </a:moveTo>
                      <a:cubicBezTo>
                        <a:pt x="12" y="47"/>
                        <a:pt x="12" y="47"/>
                        <a:pt x="12" y="47"/>
                      </a:cubicBezTo>
                      <a:cubicBezTo>
                        <a:pt x="12" y="39"/>
                        <a:pt x="12" y="39"/>
                        <a:pt x="12" y="39"/>
                      </a:cubicBezTo>
                      <a:cubicBezTo>
                        <a:pt x="8" y="39"/>
                        <a:pt x="8" y="39"/>
                        <a:pt x="8" y="39"/>
                      </a:cubicBezTo>
                      <a:lnTo>
                        <a:pt x="8" y="47"/>
                      </a:lnTo>
                      <a:close/>
                      <a:moveTo>
                        <a:pt x="8" y="31"/>
                      </a:moveTo>
                      <a:cubicBezTo>
                        <a:pt x="12" y="31"/>
                        <a:pt x="12" y="31"/>
                        <a:pt x="12" y="31"/>
                      </a:cubicBezTo>
                      <a:cubicBezTo>
                        <a:pt x="12" y="23"/>
                        <a:pt x="12" y="23"/>
                        <a:pt x="12" y="23"/>
                      </a:cubicBezTo>
                      <a:cubicBezTo>
                        <a:pt x="8" y="23"/>
                        <a:pt x="8" y="23"/>
                        <a:pt x="8" y="23"/>
                      </a:cubicBezTo>
                      <a:lnTo>
                        <a:pt x="8" y="31"/>
                      </a:lnTo>
                      <a:close/>
                      <a:moveTo>
                        <a:pt x="10" y="0"/>
                      </a:moveTo>
                      <a:cubicBezTo>
                        <a:pt x="4" y="0"/>
                        <a:pt x="0" y="5"/>
                        <a:pt x="0" y="10"/>
                      </a:cubicBezTo>
                      <a:cubicBezTo>
                        <a:pt x="0" y="16"/>
                        <a:pt x="4" y="21"/>
                        <a:pt x="10" y="21"/>
                      </a:cubicBezTo>
                      <a:cubicBezTo>
                        <a:pt x="16" y="21"/>
                        <a:pt x="21" y="16"/>
                        <a:pt x="21" y="10"/>
                      </a:cubicBezTo>
                      <a:cubicBezTo>
                        <a:pt x="21" y="5"/>
                        <a:pt x="16" y="0"/>
                        <a:pt x="10" y="0"/>
                      </a:cubicBezTo>
                      <a:close/>
                      <a:moveTo>
                        <a:pt x="8" y="80"/>
                      </a:moveTo>
                      <a:cubicBezTo>
                        <a:pt x="12" y="80"/>
                        <a:pt x="12" y="80"/>
                        <a:pt x="12" y="80"/>
                      </a:cubicBezTo>
                      <a:cubicBezTo>
                        <a:pt x="12" y="72"/>
                        <a:pt x="12" y="72"/>
                        <a:pt x="12" y="72"/>
                      </a:cubicBezTo>
                      <a:cubicBezTo>
                        <a:pt x="8" y="72"/>
                        <a:pt x="8" y="72"/>
                        <a:pt x="8" y="72"/>
                      </a:cubicBezTo>
                      <a:lnTo>
                        <a:pt x="8" y="80"/>
                      </a:lnTo>
                      <a:close/>
                      <a:moveTo>
                        <a:pt x="8" y="96"/>
                      </a:moveTo>
                      <a:cubicBezTo>
                        <a:pt x="12" y="96"/>
                        <a:pt x="12" y="96"/>
                        <a:pt x="12" y="96"/>
                      </a:cubicBezTo>
                      <a:cubicBezTo>
                        <a:pt x="12" y="88"/>
                        <a:pt x="12" y="88"/>
                        <a:pt x="12" y="88"/>
                      </a:cubicBezTo>
                      <a:cubicBezTo>
                        <a:pt x="8" y="88"/>
                        <a:pt x="8" y="88"/>
                        <a:pt x="8" y="88"/>
                      </a:cubicBezTo>
                      <a:lnTo>
                        <a:pt x="8" y="96"/>
                      </a:lnTo>
                      <a:close/>
                      <a:moveTo>
                        <a:pt x="8" y="64"/>
                      </a:moveTo>
                      <a:cubicBezTo>
                        <a:pt x="12" y="64"/>
                        <a:pt x="12" y="64"/>
                        <a:pt x="12" y="64"/>
                      </a:cubicBezTo>
                      <a:cubicBezTo>
                        <a:pt x="12" y="55"/>
                        <a:pt x="12" y="55"/>
                        <a:pt x="12" y="55"/>
                      </a:cubicBezTo>
                      <a:cubicBezTo>
                        <a:pt x="8" y="55"/>
                        <a:pt x="8" y="55"/>
                        <a:pt x="8" y="55"/>
                      </a:cubicBezTo>
                      <a:lnTo>
                        <a:pt x="8" y="64"/>
                      </a:lnTo>
                      <a:close/>
                    </a:path>
                  </a:pathLst>
                </a:custGeom>
                <a:solidFill>
                  <a:srgbClr val="1DBED0"/>
                </a:solidFill>
                <a:ln>
                  <a:noFill/>
                </a:ln>
              </p:spPr>
              <p:txBody>
                <a:bodyPr vert="horz" wrap="square" lIns="91440" tIns="45720" rIns="91440" bIns="45720" numCol="1" anchor="t" anchorCtr="0" compatLnSpc="1"/>
                <a:p>
                  <a:endParaRPr lang="en-US"/>
                </a:p>
              </p:txBody>
            </p:sp>
          </p:grpSp>
        </p:grpSp>
      </p:grpSp>
      <p:grpSp>
        <p:nvGrpSpPr>
          <p:cNvPr id="86" name="组合 57"/>
          <p:cNvGrpSpPr/>
          <p:nvPr/>
        </p:nvGrpSpPr>
        <p:grpSpPr>
          <a:xfrm>
            <a:off x="3771265" y="2206625"/>
            <a:ext cx="7957185" cy="480060"/>
            <a:chOff x="5150" y="2728"/>
            <a:chExt cx="12531" cy="756"/>
          </a:xfrm>
        </p:grpSpPr>
        <p:sp>
          <p:nvSpPr>
            <p:cNvPr id="87" name="Freeform 67"/>
            <p:cNvSpPr>
              <a:spLocks noEditPoints="1"/>
            </p:cNvSpPr>
            <p:nvPr/>
          </p:nvSpPr>
          <p:spPr>
            <a:xfrm rot="16200000">
              <a:off x="5039" y="2838"/>
              <a:ext cx="756" cy="535"/>
            </a:xfrm>
            <a:custGeom>
              <a:avLst/>
              <a:gdLst>
                <a:gd name="T0" fmla="*/ 223 w 574"/>
                <a:gd name="T1" fmla="*/ 319 h 407"/>
                <a:gd name="T2" fmla="*/ 217 w 574"/>
                <a:gd name="T3" fmla="*/ 394 h 407"/>
                <a:gd name="T4" fmla="*/ 182 w 574"/>
                <a:gd name="T5" fmla="*/ 407 h 407"/>
                <a:gd name="T6" fmla="*/ 141 w 574"/>
                <a:gd name="T7" fmla="*/ 388 h 407"/>
                <a:gd name="T8" fmla="*/ 17 w 574"/>
                <a:gd name="T9" fmla="*/ 241 h 407"/>
                <a:gd name="T10" fmla="*/ 17 w 574"/>
                <a:gd name="T11" fmla="*/ 172 h 407"/>
                <a:gd name="T12" fmla="*/ 141 w 574"/>
                <a:gd name="T13" fmla="*/ 26 h 407"/>
                <a:gd name="T14" fmla="*/ 217 w 574"/>
                <a:gd name="T15" fmla="*/ 19 h 407"/>
                <a:gd name="T16" fmla="*/ 223 w 574"/>
                <a:gd name="T17" fmla="*/ 95 h 407"/>
                <a:gd name="T18" fmla="*/ 127 w 574"/>
                <a:gd name="T19" fmla="*/ 207 h 407"/>
                <a:gd name="T20" fmla="*/ 223 w 574"/>
                <a:gd name="T21" fmla="*/ 319 h 407"/>
                <a:gd name="T22" fmla="*/ 520 w 574"/>
                <a:gd name="T23" fmla="*/ 154 h 407"/>
                <a:gd name="T24" fmla="*/ 346 w 574"/>
                <a:gd name="T25" fmla="*/ 154 h 407"/>
                <a:gd name="T26" fmla="*/ 396 w 574"/>
                <a:gd name="T27" fmla="*/ 95 h 407"/>
                <a:gd name="T28" fmla="*/ 390 w 574"/>
                <a:gd name="T29" fmla="*/ 19 h 407"/>
                <a:gd name="T30" fmla="*/ 314 w 574"/>
                <a:gd name="T31" fmla="*/ 26 h 407"/>
                <a:gd name="T32" fmla="*/ 190 w 574"/>
                <a:gd name="T33" fmla="*/ 172 h 407"/>
                <a:gd name="T34" fmla="*/ 190 w 574"/>
                <a:gd name="T35" fmla="*/ 241 h 407"/>
                <a:gd name="T36" fmla="*/ 314 w 574"/>
                <a:gd name="T37" fmla="*/ 388 h 407"/>
                <a:gd name="T38" fmla="*/ 355 w 574"/>
                <a:gd name="T39" fmla="*/ 407 h 407"/>
                <a:gd name="T40" fmla="*/ 390 w 574"/>
                <a:gd name="T41" fmla="*/ 394 h 407"/>
                <a:gd name="T42" fmla="*/ 396 w 574"/>
                <a:gd name="T43" fmla="*/ 319 h 407"/>
                <a:gd name="T44" fmla="*/ 346 w 574"/>
                <a:gd name="T45" fmla="*/ 260 h 407"/>
                <a:gd name="T46" fmla="*/ 520 w 574"/>
                <a:gd name="T47" fmla="*/ 260 h 407"/>
                <a:gd name="T48" fmla="*/ 574 w 574"/>
                <a:gd name="T49" fmla="*/ 207 h 407"/>
                <a:gd name="T50" fmla="*/ 520 w 574"/>
                <a:gd name="T51" fmla="*/ 15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4" h="407">
                  <a:moveTo>
                    <a:pt x="223" y="319"/>
                  </a:moveTo>
                  <a:cubicBezTo>
                    <a:pt x="242" y="342"/>
                    <a:pt x="239" y="375"/>
                    <a:pt x="217" y="394"/>
                  </a:cubicBezTo>
                  <a:cubicBezTo>
                    <a:pt x="207" y="403"/>
                    <a:pt x="194" y="407"/>
                    <a:pt x="182" y="407"/>
                  </a:cubicBezTo>
                  <a:cubicBezTo>
                    <a:pt x="167" y="407"/>
                    <a:pt x="152" y="401"/>
                    <a:pt x="141" y="388"/>
                  </a:cubicBezTo>
                  <a:lnTo>
                    <a:pt x="17" y="241"/>
                  </a:lnTo>
                  <a:cubicBezTo>
                    <a:pt x="0" y="221"/>
                    <a:pt x="0" y="192"/>
                    <a:pt x="17" y="172"/>
                  </a:cubicBezTo>
                  <a:lnTo>
                    <a:pt x="141" y="26"/>
                  </a:lnTo>
                  <a:cubicBezTo>
                    <a:pt x="160" y="3"/>
                    <a:pt x="194" y="0"/>
                    <a:pt x="217" y="19"/>
                  </a:cubicBezTo>
                  <a:cubicBezTo>
                    <a:pt x="239" y="38"/>
                    <a:pt x="242" y="72"/>
                    <a:pt x="223" y="95"/>
                  </a:cubicBezTo>
                  <a:lnTo>
                    <a:pt x="127" y="207"/>
                  </a:lnTo>
                  <a:lnTo>
                    <a:pt x="223" y="319"/>
                  </a:lnTo>
                  <a:close/>
                  <a:moveTo>
                    <a:pt x="520" y="154"/>
                  </a:moveTo>
                  <a:lnTo>
                    <a:pt x="346" y="154"/>
                  </a:lnTo>
                  <a:lnTo>
                    <a:pt x="396" y="95"/>
                  </a:lnTo>
                  <a:cubicBezTo>
                    <a:pt x="415" y="72"/>
                    <a:pt x="412" y="38"/>
                    <a:pt x="390" y="19"/>
                  </a:cubicBezTo>
                  <a:cubicBezTo>
                    <a:pt x="367" y="0"/>
                    <a:pt x="333" y="3"/>
                    <a:pt x="314" y="26"/>
                  </a:cubicBezTo>
                  <a:lnTo>
                    <a:pt x="190" y="172"/>
                  </a:lnTo>
                  <a:cubicBezTo>
                    <a:pt x="173" y="192"/>
                    <a:pt x="173" y="221"/>
                    <a:pt x="190" y="241"/>
                  </a:cubicBezTo>
                  <a:lnTo>
                    <a:pt x="314" y="388"/>
                  </a:lnTo>
                  <a:cubicBezTo>
                    <a:pt x="325" y="401"/>
                    <a:pt x="340" y="407"/>
                    <a:pt x="355" y="407"/>
                  </a:cubicBezTo>
                  <a:cubicBezTo>
                    <a:pt x="367" y="407"/>
                    <a:pt x="380" y="403"/>
                    <a:pt x="390" y="394"/>
                  </a:cubicBezTo>
                  <a:cubicBezTo>
                    <a:pt x="412" y="375"/>
                    <a:pt x="415" y="342"/>
                    <a:pt x="396" y="319"/>
                  </a:cubicBezTo>
                  <a:lnTo>
                    <a:pt x="346" y="260"/>
                  </a:lnTo>
                  <a:lnTo>
                    <a:pt x="520" y="260"/>
                  </a:lnTo>
                  <a:cubicBezTo>
                    <a:pt x="550" y="260"/>
                    <a:pt x="574" y="236"/>
                    <a:pt x="574" y="207"/>
                  </a:cubicBezTo>
                  <a:cubicBezTo>
                    <a:pt x="574" y="177"/>
                    <a:pt x="550" y="154"/>
                    <a:pt x="520" y="154"/>
                  </a:cubicBezTo>
                  <a:close/>
                </a:path>
              </a:pathLst>
            </a:custGeom>
            <a:solidFill>
              <a:srgbClr val="1DBED0"/>
            </a:solidFill>
            <a:ln w="9525">
              <a:noFill/>
            </a:ln>
          </p:spPr>
          <p:txBody>
            <a:bodyPr/>
            <a:p>
              <a:endParaRPr lang="zh-CN" altLang="en-US"/>
            </a:p>
          </p:txBody>
        </p:sp>
        <p:sp>
          <p:nvSpPr>
            <p:cNvPr id="102" name="文本框 101"/>
            <p:cNvSpPr txBox="1"/>
            <p:nvPr/>
          </p:nvSpPr>
          <p:spPr>
            <a:xfrm>
              <a:off x="6068" y="2852"/>
              <a:ext cx="11613" cy="507"/>
            </a:xfrm>
            <a:prstGeom prst="rect">
              <a:avLst/>
            </a:prstGeom>
            <a:noFill/>
            <a:ln w="9525">
              <a:noFill/>
            </a:ln>
          </p:spPr>
          <p:txBody>
            <a:bodyPr wrap="square">
              <a:spAutoFit/>
            </a:bodyPr>
            <a:p>
              <a:pPr marL="0" indent="0"/>
              <a:r>
                <a:rPr lang="en-US" alt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2</a:t>
              </a:r>
              <a:r>
                <a:rPr 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019</a:t>
              </a:r>
              <a:r>
                <a:rPr lang="zh-CN" sz="1500" b="0">
                  <a:latin typeface="微软雅黑" panose="020B0503020204020204" pitchFamily="34" charset="-122"/>
                  <a:ea typeface="微软雅黑" panose="020B0503020204020204" pitchFamily="34" charset="-122"/>
                </a:rPr>
                <a:t>年向临沂高新区、临沂经开区、临港经开区管委会下放</a:t>
              </a:r>
              <a:r>
                <a:rPr 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144</a:t>
              </a:r>
              <a:r>
                <a:rPr lang="zh-CN" sz="1500" b="0">
                  <a:latin typeface="微软雅黑" panose="020B0503020204020204" pitchFamily="34" charset="-122"/>
                  <a:ea typeface="微软雅黑" panose="020B0503020204020204" pitchFamily="34" charset="-122"/>
                </a:rPr>
                <a:t>项市级审批权限</a:t>
              </a:r>
              <a:endParaRPr lang="zh-CN" sz="1500" b="0">
                <a:latin typeface="微软雅黑" panose="020B0503020204020204" pitchFamily="34" charset="-122"/>
                <a:ea typeface="微软雅黑" panose="020B0503020204020204" pitchFamily="34" charset="-122"/>
              </a:endParaRPr>
            </a:p>
          </p:txBody>
        </p:sp>
      </p:grpSp>
      <p:grpSp>
        <p:nvGrpSpPr>
          <p:cNvPr id="103" name="组合 59"/>
          <p:cNvGrpSpPr/>
          <p:nvPr/>
        </p:nvGrpSpPr>
        <p:grpSpPr>
          <a:xfrm>
            <a:off x="3771265" y="3150870"/>
            <a:ext cx="7540625" cy="922020"/>
            <a:chOff x="5097" y="4060"/>
            <a:chExt cx="11875" cy="1452"/>
          </a:xfrm>
        </p:grpSpPr>
        <p:sp>
          <p:nvSpPr>
            <p:cNvPr id="105" name="文本框 104"/>
            <p:cNvSpPr txBox="1"/>
            <p:nvPr/>
          </p:nvSpPr>
          <p:spPr>
            <a:xfrm>
              <a:off x="6117" y="4060"/>
              <a:ext cx="10855" cy="1452"/>
            </a:xfrm>
            <a:prstGeom prst="rect">
              <a:avLst/>
            </a:prstGeom>
            <a:noFill/>
            <a:ln w="9525">
              <a:noFill/>
            </a:ln>
          </p:spPr>
          <p:txBody>
            <a:bodyPr wrap="square">
              <a:spAutoFit/>
            </a:bodyPr>
            <a:p>
              <a:pPr marL="0" indent="0">
                <a:lnSpc>
                  <a:spcPct val="120000"/>
                </a:lnSpc>
                <a:spcBef>
                  <a:spcPts val="0"/>
                </a:spcBef>
                <a:spcAft>
                  <a:spcPts val="0"/>
                </a:spcAft>
              </a:pPr>
              <a:r>
                <a:rPr 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2020</a:t>
              </a:r>
              <a:r>
                <a:rPr lang="zh-CN" sz="1500" b="0">
                  <a:latin typeface="微软雅黑" panose="020B0503020204020204" pitchFamily="34" charset="-122"/>
                  <a:ea typeface="微软雅黑" panose="020B0503020204020204" pitchFamily="34" charset="-122"/>
                </a:rPr>
                <a:t>年，按照“因区而异、定向赋权”的原则，重点调整了临沂经开区部分执法监管事权、部分机构设置以及生态环境局的管理体制，涉及行政权力和公共服务事项</a:t>
              </a:r>
              <a:r>
                <a:rPr 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228</a:t>
              </a:r>
              <a:r>
                <a:rPr lang="zh-CN" sz="1500" b="0">
                  <a:latin typeface="微软雅黑" panose="020B0503020204020204" pitchFamily="34" charset="-122"/>
                  <a:ea typeface="微软雅黑" panose="020B0503020204020204" pitchFamily="34" charset="-122"/>
                </a:rPr>
                <a:t>项</a:t>
              </a:r>
              <a:endParaRPr lang="zh-CN" sz="1500" b="0">
                <a:latin typeface="微软雅黑" panose="020B0503020204020204" pitchFamily="34" charset="-122"/>
                <a:ea typeface="微软雅黑" panose="020B0503020204020204" pitchFamily="34" charset="-122"/>
              </a:endParaRPr>
            </a:p>
          </p:txBody>
        </p:sp>
        <p:sp>
          <p:nvSpPr>
            <p:cNvPr id="106" name="Freeform 54"/>
            <p:cNvSpPr>
              <a:spLocks noEditPoints="1"/>
            </p:cNvSpPr>
            <p:nvPr/>
          </p:nvSpPr>
          <p:spPr>
            <a:xfrm>
              <a:off x="5097" y="4435"/>
              <a:ext cx="891" cy="703"/>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455839 w 606244"/>
                <a:gd name="T79" fmla="*/ 455839 w 606244"/>
                <a:gd name="T80" fmla="*/ 600116 w 606244"/>
                <a:gd name="T81" fmla="*/ 600116 w 606244"/>
                <a:gd name="T82" fmla="*/ 600116 w 606244"/>
                <a:gd name="T83" fmla="*/ 600116 w 606244"/>
                <a:gd name="T84" fmla="*/ 600116 w 606244"/>
                <a:gd name="T85" fmla="*/ 600116 w 606244"/>
                <a:gd name="T86" fmla="*/ 455839 w 606244"/>
                <a:gd name="T87" fmla="*/ 455839 w 606244"/>
                <a:gd name="T88" fmla="*/ 600116 w 606244"/>
                <a:gd name="T89" fmla="*/ 600116 w 606244"/>
                <a:gd name="T90" fmla="*/ 600116 w 606244"/>
                <a:gd name="T91" fmla="*/ 600116 w 606244"/>
                <a:gd name="T92" fmla="*/ 600116 w 606244"/>
                <a:gd name="T93"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69" h="3093">
                  <a:moveTo>
                    <a:pt x="1811" y="1307"/>
                  </a:moveTo>
                  <a:lnTo>
                    <a:pt x="1921" y="1800"/>
                  </a:lnTo>
                  <a:lnTo>
                    <a:pt x="2959" y="1800"/>
                  </a:lnTo>
                  <a:lnTo>
                    <a:pt x="3069" y="1307"/>
                  </a:lnTo>
                  <a:lnTo>
                    <a:pt x="2907" y="1307"/>
                  </a:lnTo>
                  <a:lnTo>
                    <a:pt x="2512" y="293"/>
                  </a:lnTo>
                  <a:lnTo>
                    <a:pt x="2865" y="293"/>
                  </a:lnTo>
                  <a:lnTo>
                    <a:pt x="2865" y="53"/>
                  </a:lnTo>
                  <a:lnTo>
                    <a:pt x="1758" y="53"/>
                  </a:lnTo>
                  <a:lnTo>
                    <a:pt x="1758" y="0"/>
                  </a:lnTo>
                  <a:lnTo>
                    <a:pt x="1536" y="0"/>
                  </a:lnTo>
                  <a:lnTo>
                    <a:pt x="1305" y="0"/>
                  </a:lnTo>
                  <a:lnTo>
                    <a:pt x="1305" y="53"/>
                  </a:lnTo>
                  <a:lnTo>
                    <a:pt x="198" y="53"/>
                  </a:lnTo>
                  <a:lnTo>
                    <a:pt x="198" y="293"/>
                  </a:lnTo>
                  <a:lnTo>
                    <a:pt x="558" y="293"/>
                  </a:lnTo>
                  <a:lnTo>
                    <a:pt x="162" y="1307"/>
                  </a:lnTo>
                  <a:lnTo>
                    <a:pt x="0" y="1307"/>
                  </a:lnTo>
                  <a:lnTo>
                    <a:pt x="110" y="1800"/>
                  </a:lnTo>
                  <a:lnTo>
                    <a:pt x="1149" y="1800"/>
                  </a:lnTo>
                  <a:lnTo>
                    <a:pt x="1259" y="1307"/>
                  </a:lnTo>
                  <a:lnTo>
                    <a:pt x="1097" y="1307"/>
                  </a:lnTo>
                  <a:lnTo>
                    <a:pt x="701" y="293"/>
                  </a:lnTo>
                  <a:lnTo>
                    <a:pt x="1305" y="293"/>
                  </a:lnTo>
                  <a:lnTo>
                    <a:pt x="1305" y="347"/>
                  </a:lnTo>
                  <a:lnTo>
                    <a:pt x="1372" y="347"/>
                  </a:lnTo>
                  <a:lnTo>
                    <a:pt x="1372" y="2720"/>
                  </a:lnTo>
                  <a:lnTo>
                    <a:pt x="865" y="2720"/>
                  </a:lnTo>
                  <a:lnTo>
                    <a:pt x="865" y="3093"/>
                  </a:lnTo>
                  <a:lnTo>
                    <a:pt x="1536" y="3093"/>
                  </a:lnTo>
                  <a:lnTo>
                    <a:pt x="2198" y="3093"/>
                  </a:lnTo>
                  <a:lnTo>
                    <a:pt x="2198" y="2720"/>
                  </a:lnTo>
                  <a:lnTo>
                    <a:pt x="1692" y="2720"/>
                  </a:lnTo>
                  <a:lnTo>
                    <a:pt x="1692" y="347"/>
                  </a:lnTo>
                  <a:lnTo>
                    <a:pt x="1758" y="347"/>
                  </a:lnTo>
                  <a:lnTo>
                    <a:pt x="1758" y="293"/>
                  </a:lnTo>
                  <a:lnTo>
                    <a:pt x="2368" y="293"/>
                  </a:lnTo>
                  <a:lnTo>
                    <a:pt x="1973" y="1307"/>
                  </a:lnTo>
                  <a:lnTo>
                    <a:pt x="1811" y="1307"/>
                  </a:lnTo>
                  <a:close/>
                  <a:moveTo>
                    <a:pt x="882" y="1307"/>
                  </a:moveTo>
                  <a:lnTo>
                    <a:pt x="377" y="1307"/>
                  </a:lnTo>
                  <a:lnTo>
                    <a:pt x="629" y="655"/>
                  </a:lnTo>
                  <a:lnTo>
                    <a:pt x="882" y="1307"/>
                  </a:lnTo>
                  <a:close/>
                  <a:moveTo>
                    <a:pt x="2440" y="655"/>
                  </a:moveTo>
                  <a:lnTo>
                    <a:pt x="2693" y="1307"/>
                  </a:lnTo>
                  <a:lnTo>
                    <a:pt x="2187" y="1307"/>
                  </a:lnTo>
                  <a:lnTo>
                    <a:pt x="2440" y="655"/>
                  </a:lnTo>
                  <a:close/>
                </a:path>
              </a:pathLst>
            </a:custGeom>
            <a:solidFill>
              <a:srgbClr val="1DBED0"/>
            </a:solidFill>
            <a:ln w="9525">
              <a:noFill/>
            </a:ln>
          </p:spPr>
          <p:txBody>
            <a:bodyPr/>
            <a:p>
              <a:endParaRPr lang="zh-CN" altLang="en-US"/>
            </a:p>
          </p:txBody>
        </p:sp>
      </p:grpSp>
      <p:sp>
        <p:nvSpPr>
          <p:cNvPr id="85" name="iconfont-10001-4916768"/>
          <p:cNvSpPr/>
          <p:nvPr/>
        </p:nvSpPr>
        <p:spPr>
          <a:xfrm>
            <a:off x="1886542" y="3138744"/>
            <a:ext cx="609685" cy="536063"/>
          </a:xfrm>
          <a:custGeom>
            <a:avLst/>
            <a:gdLst>
              <a:gd name="T0" fmla="*/ 266 w 12266"/>
              <a:gd name="T1" fmla="*/ 10783 h 10783"/>
              <a:gd name="T2" fmla="*/ 266 w 12266"/>
              <a:gd name="T3" fmla="*/ 10250 h 10783"/>
              <a:gd name="T4" fmla="*/ 12266 w 12266"/>
              <a:gd name="T5" fmla="*/ 10516 h 10783"/>
              <a:gd name="T6" fmla="*/ 4000 w 12266"/>
              <a:gd name="T7" fmla="*/ 8116 h 10783"/>
              <a:gd name="T8" fmla="*/ 4000 w 12266"/>
              <a:gd name="T9" fmla="*/ 8650 h 10783"/>
              <a:gd name="T10" fmla="*/ 1600 w 12266"/>
              <a:gd name="T11" fmla="*/ 8383 h 10783"/>
              <a:gd name="T12" fmla="*/ 2133 w 12266"/>
              <a:gd name="T13" fmla="*/ 8116 h 10783"/>
              <a:gd name="T14" fmla="*/ 1866 w 12266"/>
              <a:gd name="T15" fmla="*/ 4650 h 10783"/>
              <a:gd name="T16" fmla="*/ 1866 w 12266"/>
              <a:gd name="T17" fmla="*/ 4116 h 10783"/>
              <a:gd name="T18" fmla="*/ 4266 w 12266"/>
              <a:gd name="T19" fmla="*/ 4383 h 10783"/>
              <a:gd name="T20" fmla="*/ 3733 w 12266"/>
              <a:gd name="T21" fmla="*/ 4650 h 10783"/>
              <a:gd name="T22" fmla="*/ 4000 w 12266"/>
              <a:gd name="T23" fmla="*/ 8116 h 10783"/>
              <a:gd name="T24" fmla="*/ 2666 w 12266"/>
              <a:gd name="T25" fmla="*/ 4650 h 10783"/>
              <a:gd name="T26" fmla="*/ 3200 w 12266"/>
              <a:gd name="T27" fmla="*/ 8116 h 10783"/>
              <a:gd name="T28" fmla="*/ 7200 w 12266"/>
              <a:gd name="T29" fmla="*/ 8116 h 10783"/>
              <a:gd name="T30" fmla="*/ 7200 w 12266"/>
              <a:gd name="T31" fmla="*/ 8650 h 10783"/>
              <a:gd name="T32" fmla="*/ 4800 w 12266"/>
              <a:gd name="T33" fmla="*/ 8383 h 10783"/>
              <a:gd name="T34" fmla="*/ 5333 w 12266"/>
              <a:gd name="T35" fmla="*/ 8116 h 10783"/>
              <a:gd name="T36" fmla="*/ 5066 w 12266"/>
              <a:gd name="T37" fmla="*/ 4650 h 10783"/>
              <a:gd name="T38" fmla="*/ 5066 w 12266"/>
              <a:gd name="T39" fmla="*/ 4116 h 10783"/>
              <a:gd name="T40" fmla="*/ 7466 w 12266"/>
              <a:gd name="T41" fmla="*/ 4383 h 10783"/>
              <a:gd name="T42" fmla="*/ 6933 w 12266"/>
              <a:gd name="T43" fmla="*/ 4650 h 10783"/>
              <a:gd name="T44" fmla="*/ 7200 w 12266"/>
              <a:gd name="T45" fmla="*/ 8116 h 10783"/>
              <a:gd name="T46" fmla="*/ 5866 w 12266"/>
              <a:gd name="T47" fmla="*/ 4650 h 10783"/>
              <a:gd name="T48" fmla="*/ 6400 w 12266"/>
              <a:gd name="T49" fmla="*/ 8116 h 10783"/>
              <a:gd name="T50" fmla="*/ 11466 w 12266"/>
              <a:gd name="T51" fmla="*/ 9450 h 10783"/>
              <a:gd name="T52" fmla="*/ 1066 w 12266"/>
              <a:gd name="T53" fmla="*/ 9716 h 10783"/>
              <a:gd name="T54" fmla="*/ 1066 w 12266"/>
              <a:gd name="T55" fmla="*/ 9183 h 10783"/>
              <a:gd name="T56" fmla="*/ 11466 w 12266"/>
              <a:gd name="T57" fmla="*/ 9450 h 10783"/>
              <a:gd name="T58" fmla="*/ 10666 w 12266"/>
              <a:gd name="T59" fmla="*/ 8383 h 10783"/>
              <a:gd name="T60" fmla="*/ 8266 w 12266"/>
              <a:gd name="T61" fmla="*/ 8650 h 10783"/>
              <a:gd name="T62" fmla="*/ 8266 w 12266"/>
              <a:gd name="T63" fmla="*/ 8116 h 10783"/>
              <a:gd name="T64" fmla="*/ 8533 w 12266"/>
              <a:gd name="T65" fmla="*/ 4650 h 10783"/>
              <a:gd name="T66" fmla="*/ 8000 w 12266"/>
              <a:gd name="T67" fmla="*/ 4383 h 10783"/>
              <a:gd name="T68" fmla="*/ 10400 w 12266"/>
              <a:gd name="T69" fmla="*/ 4116 h 10783"/>
              <a:gd name="T70" fmla="*/ 10400 w 12266"/>
              <a:gd name="T71" fmla="*/ 4650 h 10783"/>
              <a:gd name="T72" fmla="*/ 10133 w 12266"/>
              <a:gd name="T73" fmla="*/ 8116 h 10783"/>
              <a:gd name="T74" fmla="*/ 9600 w 12266"/>
              <a:gd name="T75" fmla="*/ 4650 h 10783"/>
              <a:gd name="T76" fmla="*/ 9066 w 12266"/>
              <a:gd name="T77" fmla="*/ 8116 h 10783"/>
              <a:gd name="T78" fmla="*/ 9600 w 12266"/>
              <a:gd name="T79" fmla="*/ 4650 h 10783"/>
              <a:gd name="T80" fmla="*/ 6133 w 12266"/>
              <a:gd name="T81" fmla="*/ 0 h 10783"/>
              <a:gd name="T82" fmla="*/ 11733 w 12266"/>
              <a:gd name="T83" fmla="*/ 3583 h 10783"/>
              <a:gd name="T84" fmla="*/ 533 w 12266"/>
              <a:gd name="T85" fmla="*/ 3050 h 10783"/>
              <a:gd name="T86" fmla="*/ 6133 w 12266"/>
              <a:gd name="T87" fmla="*/ 769 h 10783"/>
              <a:gd name="T88" fmla="*/ 10544 w 12266"/>
              <a:gd name="T89" fmla="*/ 3050 h 10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66" h="10783">
                <a:moveTo>
                  <a:pt x="12000" y="10783"/>
                </a:moveTo>
                <a:lnTo>
                  <a:pt x="266" y="10783"/>
                </a:lnTo>
                <a:cubicBezTo>
                  <a:pt x="119" y="10783"/>
                  <a:pt x="0" y="10664"/>
                  <a:pt x="0" y="10516"/>
                </a:cubicBezTo>
                <a:cubicBezTo>
                  <a:pt x="0" y="10369"/>
                  <a:pt x="119" y="10250"/>
                  <a:pt x="266" y="10250"/>
                </a:cubicBezTo>
                <a:lnTo>
                  <a:pt x="12000" y="10250"/>
                </a:lnTo>
                <a:cubicBezTo>
                  <a:pt x="12147" y="10250"/>
                  <a:pt x="12266" y="10369"/>
                  <a:pt x="12266" y="10516"/>
                </a:cubicBezTo>
                <a:cubicBezTo>
                  <a:pt x="12266" y="10664"/>
                  <a:pt x="12147" y="10783"/>
                  <a:pt x="12000" y="10783"/>
                </a:cubicBezTo>
                <a:close/>
                <a:moveTo>
                  <a:pt x="4000" y="8116"/>
                </a:moveTo>
                <a:cubicBezTo>
                  <a:pt x="4147" y="8116"/>
                  <a:pt x="4266" y="8236"/>
                  <a:pt x="4266" y="8383"/>
                </a:cubicBezTo>
                <a:cubicBezTo>
                  <a:pt x="4266" y="8530"/>
                  <a:pt x="4147" y="8650"/>
                  <a:pt x="4000" y="8650"/>
                </a:cubicBezTo>
                <a:lnTo>
                  <a:pt x="1866" y="8650"/>
                </a:lnTo>
                <a:cubicBezTo>
                  <a:pt x="1719" y="8650"/>
                  <a:pt x="1600" y="8530"/>
                  <a:pt x="1600" y="8383"/>
                </a:cubicBezTo>
                <a:cubicBezTo>
                  <a:pt x="1600" y="8236"/>
                  <a:pt x="1719" y="8116"/>
                  <a:pt x="1866" y="8116"/>
                </a:cubicBezTo>
                <a:lnTo>
                  <a:pt x="2133" y="8116"/>
                </a:lnTo>
                <a:lnTo>
                  <a:pt x="2133" y="4650"/>
                </a:lnTo>
                <a:lnTo>
                  <a:pt x="1866" y="4650"/>
                </a:lnTo>
                <a:cubicBezTo>
                  <a:pt x="1719" y="4650"/>
                  <a:pt x="1600" y="4530"/>
                  <a:pt x="1600" y="4383"/>
                </a:cubicBezTo>
                <a:cubicBezTo>
                  <a:pt x="1600" y="4236"/>
                  <a:pt x="1719" y="4116"/>
                  <a:pt x="1866" y="4116"/>
                </a:cubicBezTo>
                <a:lnTo>
                  <a:pt x="4000" y="4116"/>
                </a:lnTo>
                <a:cubicBezTo>
                  <a:pt x="4147" y="4116"/>
                  <a:pt x="4266" y="4236"/>
                  <a:pt x="4266" y="4383"/>
                </a:cubicBezTo>
                <a:cubicBezTo>
                  <a:pt x="4266" y="4530"/>
                  <a:pt x="4147" y="4650"/>
                  <a:pt x="4000" y="4650"/>
                </a:cubicBezTo>
                <a:lnTo>
                  <a:pt x="3733" y="4650"/>
                </a:lnTo>
                <a:lnTo>
                  <a:pt x="3733" y="8116"/>
                </a:lnTo>
                <a:lnTo>
                  <a:pt x="4000" y="8116"/>
                </a:lnTo>
                <a:close/>
                <a:moveTo>
                  <a:pt x="3200" y="4650"/>
                </a:moveTo>
                <a:lnTo>
                  <a:pt x="2666" y="4650"/>
                </a:lnTo>
                <a:lnTo>
                  <a:pt x="2666" y="8116"/>
                </a:lnTo>
                <a:lnTo>
                  <a:pt x="3200" y="8116"/>
                </a:lnTo>
                <a:lnTo>
                  <a:pt x="3200" y="4650"/>
                </a:lnTo>
                <a:close/>
                <a:moveTo>
                  <a:pt x="7200" y="8116"/>
                </a:moveTo>
                <a:cubicBezTo>
                  <a:pt x="7347" y="8116"/>
                  <a:pt x="7466" y="8236"/>
                  <a:pt x="7466" y="8383"/>
                </a:cubicBezTo>
                <a:cubicBezTo>
                  <a:pt x="7466" y="8530"/>
                  <a:pt x="7347" y="8650"/>
                  <a:pt x="7200" y="8650"/>
                </a:cubicBezTo>
                <a:lnTo>
                  <a:pt x="5066" y="8650"/>
                </a:lnTo>
                <a:cubicBezTo>
                  <a:pt x="4919" y="8650"/>
                  <a:pt x="4800" y="8530"/>
                  <a:pt x="4800" y="8383"/>
                </a:cubicBezTo>
                <a:cubicBezTo>
                  <a:pt x="4800" y="8236"/>
                  <a:pt x="4919" y="8116"/>
                  <a:pt x="5066" y="8116"/>
                </a:cubicBezTo>
                <a:lnTo>
                  <a:pt x="5333" y="8116"/>
                </a:lnTo>
                <a:lnTo>
                  <a:pt x="5333" y="4650"/>
                </a:lnTo>
                <a:lnTo>
                  <a:pt x="5066" y="4650"/>
                </a:lnTo>
                <a:cubicBezTo>
                  <a:pt x="4919" y="4650"/>
                  <a:pt x="4800" y="4530"/>
                  <a:pt x="4800" y="4383"/>
                </a:cubicBezTo>
                <a:cubicBezTo>
                  <a:pt x="4800" y="4236"/>
                  <a:pt x="4919" y="4116"/>
                  <a:pt x="5066" y="4116"/>
                </a:cubicBezTo>
                <a:lnTo>
                  <a:pt x="7200" y="4116"/>
                </a:lnTo>
                <a:cubicBezTo>
                  <a:pt x="7347" y="4116"/>
                  <a:pt x="7466" y="4236"/>
                  <a:pt x="7466" y="4383"/>
                </a:cubicBezTo>
                <a:cubicBezTo>
                  <a:pt x="7466" y="4530"/>
                  <a:pt x="7347" y="4650"/>
                  <a:pt x="7200" y="4650"/>
                </a:cubicBezTo>
                <a:lnTo>
                  <a:pt x="6933" y="4650"/>
                </a:lnTo>
                <a:lnTo>
                  <a:pt x="6933" y="8116"/>
                </a:lnTo>
                <a:lnTo>
                  <a:pt x="7200" y="8116"/>
                </a:lnTo>
                <a:close/>
                <a:moveTo>
                  <a:pt x="6400" y="4650"/>
                </a:moveTo>
                <a:lnTo>
                  <a:pt x="5866" y="4650"/>
                </a:lnTo>
                <a:lnTo>
                  <a:pt x="5866" y="8116"/>
                </a:lnTo>
                <a:lnTo>
                  <a:pt x="6400" y="8116"/>
                </a:lnTo>
                <a:lnTo>
                  <a:pt x="6400" y="4650"/>
                </a:lnTo>
                <a:close/>
                <a:moveTo>
                  <a:pt x="11466" y="9450"/>
                </a:moveTo>
                <a:cubicBezTo>
                  <a:pt x="11466" y="9597"/>
                  <a:pt x="11347" y="9716"/>
                  <a:pt x="11200" y="9716"/>
                </a:cubicBezTo>
                <a:lnTo>
                  <a:pt x="1066" y="9716"/>
                </a:lnTo>
                <a:cubicBezTo>
                  <a:pt x="919" y="9716"/>
                  <a:pt x="800" y="9597"/>
                  <a:pt x="800" y="9450"/>
                </a:cubicBezTo>
                <a:cubicBezTo>
                  <a:pt x="800" y="9303"/>
                  <a:pt x="919" y="9183"/>
                  <a:pt x="1066" y="9183"/>
                </a:cubicBezTo>
                <a:lnTo>
                  <a:pt x="11200" y="9183"/>
                </a:lnTo>
                <a:cubicBezTo>
                  <a:pt x="11347" y="9183"/>
                  <a:pt x="11466" y="9303"/>
                  <a:pt x="11466" y="9450"/>
                </a:cubicBezTo>
                <a:close/>
                <a:moveTo>
                  <a:pt x="10400" y="8116"/>
                </a:moveTo>
                <a:cubicBezTo>
                  <a:pt x="10547" y="8116"/>
                  <a:pt x="10666" y="8236"/>
                  <a:pt x="10666" y="8383"/>
                </a:cubicBezTo>
                <a:cubicBezTo>
                  <a:pt x="10666" y="8530"/>
                  <a:pt x="10547" y="8650"/>
                  <a:pt x="10400" y="8650"/>
                </a:cubicBezTo>
                <a:lnTo>
                  <a:pt x="8266" y="8650"/>
                </a:lnTo>
                <a:cubicBezTo>
                  <a:pt x="8119" y="8650"/>
                  <a:pt x="8000" y="8530"/>
                  <a:pt x="8000" y="8383"/>
                </a:cubicBezTo>
                <a:cubicBezTo>
                  <a:pt x="8000" y="8236"/>
                  <a:pt x="8119" y="8116"/>
                  <a:pt x="8266" y="8116"/>
                </a:cubicBezTo>
                <a:lnTo>
                  <a:pt x="8533" y="8116"/>
                </a:lnTo>
                <a:lnTo>
                  <a:pt x="8533" y="4650"/>
                </a:lnTo>
                <a:lnTo>
                  <a:pt x="8266" y="4650"/>
                </a:lnTo>
                <a:cubicBezTo>
                  <a:pt x="8119" y="4650"/>
                  <a:pt x="8000" y="4530"/>
                  <a:pt x="8000" y="4383"/>
                </a:cubicBezTo>
                <a:cubicBezTo>
                  <a:pt x="8000" y="4236"/>
                  <a:pt x="8119" y="4116"/>
                  <a:pt x="8266" y="4116"/>
                </a:cubicBezTo>
                <a:lnTo>
                  <a:pt x="10400" y="4116"/>
                </a:lnTo>
                <a:cubicBezTo>
                  <a:pt x="10547" y="4116"/>
                  <a:pt x="10666" y="4236"/>
                  <a:pt x="10666" y="4383"/>
                </a:cubicBezTo>
                <a:cubicBezTo>
                  <a:pt x="10666" y="4530"/>
                  <a:pt x="10547" y="4650"/>
                  <a:pt x="10400" y="4650"/>
                </a:cubicBezTo>
                <a:lnTo>
                  <a:pt x="10133" y="4650"/>
                </a:lnTo>
                <a:lnTo>
                  <a:pt x="10133" y="8116"/>
                </a:lnTo>
                <a:lnTo>
                  <a:pt x="10400" y="8116"/>
                </a:lnTo>
                <a:close/>
                <a:moveTo>
                  <a:pt x="9600" y="4650"/>
                </a:moveTo>
                <a:lnTo>
                  <a:pt x="9066" y="4650"/>
                </a:lnTo>
                <a:lnTo>
                  <a:pt x="9066" y="8116"/>
                </a:lnTo>
                <a:lnTo>
                  <a:pt x="9600" y="8116"/>
                </a:lnTo>
                <a:lnTo>
                  <a:pt x="9600" y="4650"/>
                </a:lnTo>
                <a:close/>
                <a:moveTo>
                  <a:pt x="533" y="3050"/>
                </a:moveTo>
                <a:lnTo>
                  <a:pt x="6133" y="0"/>
                </a:lnTo>
                <a:lnTo>
                  <a:pt x="11733" y="3050"/>
                </a:lnTo>
                <a:lnTo>
                  <a:pt x="11733" y="3583"/>
                </a:lnTo>
                <a:lnTo>
                  <a:pt x="533" y="3583"/>
                </a:lnTo>
                <a:lnTo>
                  <a:pt x="533" y="3050"/>
                </a:lnTo>
                <a:close/>
                <a:moveTo>
                  <a:pt x="10544" y="3050"/>
                </a:moveTo>
                <a:lnTo>
                  <a:pt x="6133" y="769"/>
                </a:lnTo>
                <a:lnTo>
                  <a:pt x="1705" y="3050"/>
                </a:lnTo>
                <a:lnTo>
                  <a:pt x="10544" y="3050"/>
                </a:lnTo>
                <a:close/>
              </a:path>
            </a:pathLst>
          </a:cu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07" name="组合 57"/>
          <p:cNvGrpSpPr/>
          <p:nvPr/>
        </p:nvGrpSpPr>
        <p:grpSpPr>
          <a:xfrm>
            <a:off x="3836035" y="4616450"/>
            <a:ext cx="7957185" cy="645160"/>
            <a:chOff x="5150" y="2851"/>
            <a:chExt cx="12531" cy="1016"/>
          </a:xfrm>
        </p:grpSpPr>
        <p:sp>
          <p:nvSpPr>
            <p:cNvPr id="108" name="Freeform 67"/>
            <p:cNvSpPr>
              <a:spLocks noEditPoints="1"/>
            </p:cNvSpPr>
            <p:nvPr/>
          </p:nvSpPr>
          <p:spPr>
            <a:xfrm rot="16200000">
              <a:off x="5039" y="3091"/>
              <a:ext cx="756" cy="535"/>
            </a:xfrm>
            <a:custGeom>
              <a:avLst/>
              <a:gdLst>
                <a:gd name="T0" fmla="*/ 223 w 574"/>
                <a:gd name="T1" fmla="*/ 319 h 407"/>
                <a:gd name="T2" fmla="*/ 217 w 574"/>
                <a:gd name="T3" fmla="*/ 394 h 407"/>
                <a:gd name="T4" fmla="*/ 182 w 574"/>
                <a:gd name="T5" fmla="*/ 407 h 407"/>
                <a:gd name="T6" fmla="*/ 141 w 574"/>
                <a:gd name="T7" fmla="*/ 388 h 407"/>
                <a:gd name="T8" fmla="*/ 17 w 574"/>
                <a:gd name="T9" fmla="*/ 241 h 407"/>
                <a:gd name="T10" fmla="*/ 17 w 574"/>
                <a:gd name="T11" fmla="*/ 172 h 407"/>
                <a:gd name="T12" fmla="*/ 141 w 574"/>
                <a:gd name="T13" fmla="*/ 26 h 407"/>
                <a:gd name="T14" fmla="*/ 217 w 574"/>
                <a:gd name="T15" fmla="*/ 19 h 407"/>
                <a:gd name="T16" fmla="*/ 223 w 574"/>
                <a:gd name="T17" fmla="*/ 95 h 407"/>
                <a:gd name="T18" fmla="*/ 127 w 574"/>
                <a:gd name="T19" fmla="*/ 207 h 407"/>
                <a:gd name="T20" fmla="*/ 223 w 574"/>
                <a:gd name="T21" fmla="*/ 319 h 407"/>
                <a:gd name="T22" fmla="*/ 520 w 574"/>
                <a:gd name="T23" fmla="*/ 154 h 407"/>
                <a:gd name="T24" fmla="*/ 346 w 574"/>
                <a:gd name="T25" fmla="*/ 154 h 407"/>
                <a:gd name="T26" fmla="*/ 396 w 574"/>
                <a:gd name="T27" fmla="*/ 95 h 407"/>
                <a:gd name="T28" fmla="*/ 390 w 574"/>
                <a:gd name="T29" fmla="*/ 19 h 407"/>
                <a:gd name="T30" fmla="*/ 314 w 574"/>
                <a:gd name="T31" fmla="*/ 26 h 407"/>
                <a:gd name="T32" fmla="*/ 190 w 574"/>
                <a:gd name="T33" fmla="*/ 172 h 407"/>
                <a:gd name="T34" fmla="*/ 190 w 574"/>
                <a:gd name="T35" fmla="*/ 241 h 407"/>
                <a:gd name="T36" fmla="*/ 314 w 574"/>
                <a:gd name="T37" fmla="*/ 388 h 407"/>
                <a:gd name="T38" fmla="*/ 355 w 574"/>
                <a:gd name="T39" fmla="*/ 407 h 407"/>
                <a:gd name="T40" fmla="*/ 390 w 574"/>
                <a:gd name="T41" fmla="*/ 394 h 407"/>
                <a:gd name="T42" fmla="*/ 396 w 574"/>
                <a:gd name="T43" fmla="*/ 319 h 407"/>
                <a:gd name="T44" fmla="*/ 346 w 574"/>
                <a:gd name="T45" fmla="*/ 260 h 407"/>
                <a:gd name="T46" fmla="*/ 520 w 574"/>
                <a:gd name="T47" fmla="*/ 260 h 407"/>
                <a:gd name="T48" fmla="*/ 574 w 574"/>
                <a:gd name="T49" fmla="*/ 207 h 407"/>
                <a:gd name="T50" fmla="*/ 520 w 574"/>
                <a:gd name="T51" fmla="*/ 154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4" h="407">
                  <a:moveTo>
                    <a:pt x="223" y="319"/>
                  </a:moveTo>
                  <a:cubicBezTo>
                    <a:pt x="242" y="342"/>
                    <a:pt x="239" y="375"/>
                    <a:pt x="217" y="394"/>
                  </a:cubicBezTo>
                  <a:cubicBezTo>
                    <a:pt x="207" y="403"/>
                    <a:pt x="194" y="407"/>
                    <a:pt x="182" y="407"/>
                  </a:cubicBezTo>
                  <a:cubicBezTo>
                    <a:pt x="167" y="407"/>
                    <a:pt x="152" y="401"/>
                    <a:pt x="141" y="388"/>
                  </a:cubicBezTo>
                  <a:lnTo>
                    <a:pt x="17" y="241"/>
                  </a:lnTo>
                  <a:cubicBezTo>
                    <a:pt x="0" y="221"/>
                    <a:pt x="0" y="192"/>
                    <a:pt x="17" y="172"/>
                  </a:cubicBezTo>
                  <a:lnTo>
                    <a:pt x="141" y="26"/>
                  </a:lnTo>
                  <a:cubicBezTo>
                    <a:pt x="160" y="3"/>
                    <a:pt x="194" y="0"/>
                    <a:pt x="217" y="19"/>
                  </a:cubicBezTo>
                  <a:cubicBezTo>
                    <a:pt x="239" y="38"/>
                    <a:pt x="242" y="72"/>
                    <a:pt x="223" y="95"/>
                  </a:cubicBezTo>
                  <a:lnTo>
                    <a:pt x="127" y="207"/>
                  </a:lnTo>
                  <a:lnTo>
                    <a:pt x="223" y="319"/>
                  </a:lnTo>
                  <a:close/>
                  <a:moveTo>
                    <a:pt x="520" y="154"/>
                  </a:moveTo>
                  <a:lnTo>
                    <a:pt x="346" y="154"/>
                  </a:lnTo>
                  <a:lnTo>
                    <a:pt x="396" y="95"/>
                  </a:lnTo>
                  <a:cubicBezTo>
                    <a:pt x="415" y="72"/>
                    <a:pt x="412" y="38"/>
                    <a:pt x="390" y="19"/>
                  </a:cubicBezTo>
                  <a:cubicBezTo>
                    <a:pt x="367" y="0"/>
                    <a:pt x="333" y="3"/>
                    <a:pt x="314" y="26"/>
                  </a:cubicBezTo>
                  <a:lnTo>
                    <a:pt x="190" y="172"/>
                  </a:lnTo>
                  <a:cubicBezTo>
                    <a:pt x="173" y="192"/>
                    <a:pt x="173" y="221"/>
                    <a:pt x="190" y="241"/>
                  </a:cubicBezTo>
                  <a:lnTo>
                    <a:pt x="314" y="388"/>
                  </a:lnTo>
                  <a:cubicBezTo>
                    <a:pt x="325" y="401"/>
                    <a:pt x="340" y="407"/>
                    <a:pt x="355" y="407"/>
                  </a:cubicBezTo>
                  <a:cubicBezTo>
                    <a:pt x="367" y="407"/>
                    <a:pt x="380" y="403"/>
                    <a:pt x="390" y="394"/>
                  </a:cubicBezTo>
                  <a:cubicBezTo>
                    <a:pt x="412" y="375"/>
                    <a:pt x="415" y="342"/>
                    <a:pt x="396" y="319"/>
                  </a:cubicBezTo>
                  <a:lnTo>
                    <a:pt x="346" y="260"/>
                  </a:lnTo>
                  <a:lnTo>
                    <a:pt x="520" y="260"/>
                  </a:lnTo>
                  <a:cubicBezTo>
                    <a:pt x="550" y="260"/>
                    <a:pt x="574" y="236"/>
                    <a:pt x="574" y="207"/>
                  </a:cubicBezTo>
                  <a:cubicBezTo>
                    <a:pt x="574" y="177"/>
                    <a:pt x="550" y="154"/>
                    <a:pt x="520" y="154"/>
                  </a:cubicBezTo>
                  <a:close/>
                </a:path>
              </a:pathLst>
            </a:custGeom>
            <a:solidFill>
              <a:srgbClr val="1DBED0"/>
            </a:solidFill>
            <a:ln w="9525">
              <a:noFill/>
            </a:ln>
          </p:spPr>
          <p:txBody>
            <a:bodyPr/>
            <a:p>
              <a:endParaRPr lang="zh-CN" altLang="en-US"/>
            </a:p>
          </p:txBody>
        </p:sp>
        <p:sp>
          <p:nvSpPr>
            <p:cNvPr id="109" name="文本框 108"/>
            <p:cNvSpPr txBox="1"/>
            <p:nvPr/>
          </p:nvSpPr>
          <p:spPr>
            <a:xfrm>
              <a:off x="6068" y="2851"/>
              <a:ext cx="11613" cy="1016"/>
            </a:xfrm>
            <a:prstGeom prst="rect">
              <a:avLst/>
            </a:prstGeom>
            <a:noFill/>
            <a:ln w="9525">
              <a:noFill/>
            </a:ln>
          </p:spPr>
          <p:txBody>
            <a:bodyPr wrap="square">
              <a:spAutoFit/>
            </a:bodyPr>
            <a:p>
              <a:pPr marL="0" indent="0">
                <a:lnSpc>
                  <a:spcPct val="120000"/>
                </a:lnSpc>
                <a:spcBef>
                  <a:spcPts val="0"/>
                </a:spcBef>
                <a:spcAft>
                  <a:spcPts val="0"/>
                </a:spcAft>
              </a:pPr>
              <a:r>
                <a:rPr lang="zh-CN" sz="1500" b="0">
                  <a:latin typeface="微软雅黑" panose="020B0503020204020204" pitchFamily="34" charset="-122"/>
                  <a:ea typeface="微软雅黑" panose="020B0503020204020204" pitchFamily="34" charset="-122"/>
                </a:rPr>
                <a:t>向临沂综保区下放</a:t>
              </a:r>
              <a:r>
                <a:rPr 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68</a:t>
              </a:r>
              <a:r>
                <a:rPr lang="zh-CN" sz="1500" b="0">
                  <a:latin typeface="微软雅黑" panose="020B0503020204020204" pitchFamily="34" charset="-122"/>
                  <a:ea typeface="微软雅黑" panose="020B0503020204020204" pitchFamily="34" charset="-122"/>
                </a:rPr>
                <a:t>项行政许可管理权限。沂水、郯城、临沭等开发区均承接了部分县区级审批权限，启用“开发区审批专用章”，审批效率提升约</a:t>
              </a:r>
              <a:r>
                <a:rPr lang="zh-CN" sz="1500" b="0">
                  <a:solidFill>
                    <a:srgbClr val="5B9BD5"/>
                  </a:solidFill>
                  <a:latin typeface="Impact" panose="020B0806030902050204" pitchFamily="34" charset="0"/>
                  <a:ea typeface="微软雅黑" panose="020B0503020204020204" pitchFamily="34" charset="-122"/>
                  <a:cs typeface="Impact" panose="020B0806030902050204" pitchFamily="34" charset="0"/>
                </a:rPr>
                <a:t>50%</a:t>
              </a:r>
              <a:r>
                <a:rPr lang="zh-CN" sz="1500" b="0">
                  <a:latin typeface="微软雅黑" panose="020B0503020204020204" pitchFamily="34" charset="-122"/>
                  <a:ea typeface="微软雅黑" panose="020B0503020204020204" pitchFamily="34" charset="-122"/>
                </a:rPr>
                <a:t>。</a:t>
              </a:r>
              <a:endParaRPr lang="zh-CN" sz="1500" b="0">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circle(out)">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wipe(left)">
                                      <p:cBhvr>
                                        <p:cTn id="10" dur="500"/>
                                        <p:tgtEl>
                                          <p:spTgt spid="86"/>
                                        </p:tgtEl>
                                      </p:cBhvr>
                                    </p:animEffect>
                                  </p:childTnLst>
                                </p:cTn>
                              </p:par>
                              <p:par>
                                <p:cTn id="11" presetID="22" presetClass="entr" presetSubtype="8"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wipe(left)">
                                      <p:cBhvr>
                                        <p:cTn id="13" dur="500"/>
                                        <p:tgtEl>
                                          <p:spTgt spid="103"/>
                                        </p:tgtEl>
                                      </p:cBhvr>
                                    </p:animEffect>
                                  </p:childTnLst>
                                </p:cTn>
                              </p:par>
                              <p:par>
                                <p:cTn id="14" presetID="22" presetClass="entr" presetSubtype="8"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wipe(left)">
                                      <p:cBhvr>
                                        <p:cTn id="1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3" name="组合 12"/>
          <p:cNvGrpSpPr/>
          <p:nvPr/>
        </p:nvGrpSpPr>
        <p:grpSpPr>
          <a:xfrm rot="0">
            <a:off x="850900" y="220726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pic>
        <p:nvPicPr>
          <p:cNvPr id="9" name="图片 8" descr="奖励"/>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650230" y="3870325"/>
            <a:ext cx="577850" cy="577850"/>
          </a:xfrm>
          <a:prstGeom prst="rect">
            <a:avLst/>
          </a:prstGeom>
        </p:spPr>
      </p:pic>
      <p:pic>
        <p:nvPicPr>
          <p:cNvPr id="11" name="图片 10" descr="奖励"/>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634355" y="4895215"/>
            <a:ext cx="577850" cy="577850"/>
          </a:xfrm>
          <a:prstGeom prst="rect">
            <a:avLst/>
          </a:prstGeom>
        </p:spPr>
      </p:pic>
      <p:pic>
        <p:nvPicPr>
          <p:cNvPr id="12" name="图片 11" descr="奖励"/>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650230" y="5864225"/>
            <a:ext cx="577850" cy="577850"/>
          </a:xfrm>
          <a:prstGeom prst="rect">
            <a:avLst/>
          </a:prstGeom>
        </p:spPr>
      </p:pic>
      <p:sp>
        <p:nvSpPr>
          <p:cNvPr id="14" name="矩形 13"/>
          <p:cNvSpPr/>
          <p:nvPr/>
        </p:nvSpPr>
        <p:spPr>
          <a:xfrm>
            <a:off x="5066030" y="3502025"/>
            <a:ext cx="1746250" cy="368300"/>
          </a:xfrm>
          <a:prstGeom prst="rect">
            <a:avLst/>
          </a:prstGeom>
          <a:noFill/>
          <a:ln>
            <a:noFill/>
          </a:ln>
        </p:spPr>
        <p:txBody>
          <a:bodyPr wrap="square" rtlCol="0" anchor="t">
            <a:spAutoFit/>
          </a:bodyPr>
          <a:p>
            <a:pPr algn="ctr"/>
            <a:r>
              <a:rPr lang="en-US" altLang="zh-CN"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rPr>
              <a:t>300</a:t>
            </a:r>
            <a:r>
              <a:rPr lang="zh-CN" altLang="en-US"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矩形 34"/>
          <p:cNvSpPr/>
          <p:nvPr/>
        </p:nvSpPr>
        <p:spPr>
          <a:xfrm>
            <a:off x="4991735" y="4526915"/>
            <a:ext cx="1746250" cy="368300"/>
          </a:xfrm>
          <a:prstGeom prst="rect">
            <a:avLst/>
          </a:prstGeom>
          <a:noFill/>
          <a:ln>
            <a:noFill/>
          </a:ln>
        </p:spPr>
        <p:txBody>
          <a:bodyPr wrap="square" rtlCol="0" anchor="t">
            <a:spAutoFit/>
          </a:bodyPr>
          <a:p>
            <a:pPr algn="ctr"/>
            <a:r>
              <a:rPr lang="en-US" altLang="zh-CN"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矩形 35"/>
          <p:cNvSpPr/>
          <p:nvPr/>
        </p:nvSpPr>
        <p:spPr>
          <a:xfrm>
            <a:off x="5050155" y="5556885"/>
            <a:ext cx="1746250" cy="368300"/>
          </a:xfrm>
          <a:prstGeom prst="rect">
            <a:avLst/>
          </a:prstGeom>
          <a:noFill/>
          <a:ln>
            <a:noFill/>
          </a:ln>
        </p:spPr>
        <p:txBody>
          <a:bodyPr wrap="square" rtlCol="0" anchor="t">
            <a:spAutoFit/>
          </a:bodyPr>
          <a:p>
            <a:pPr algn="ctr"/>
            <a:r>
              <a:rPr lang="en-US" altLang="zh-CN"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1800" b="1">
              <a:solidFill>
                <a:srgbClr val="FFA12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矩形 36"/>
          <p:cNvSpPr/>
          <p:nvPr/>
        </p:nvSpPr>
        <p:spPr>
          <a:xfrm>
            <a:off x="452120" y="3736340"/>
            <a:ext cx="2186940" cy="701040"/>
          </a:xfrm>
          <a:prstGeom prst="rect">
            <a:avLst/>
          </a:prstGeom>
          <a:no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defRPr/>
            </a:pPr>
            <a:r>
              <a:rPr lang="zh-CN"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排名前进</a:t>
            </a: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30</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名以上</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0" name="矩形 49"/>
          <p:cNvSpPr/>
          <p:nvPr/>
        </p:nvSpPr>
        <p:spPr>
          <a:xfrm>
            <a:off x="452120" y="4725670"/>
            <a:ext cx="2186940" cy="701040"/>
          </a:xfrm>
          <a:prstGeom prst="rect">
            <a:avLst/>
          </a:prstGeom>
          <a:no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defRPr/>
            </a:pPr>
            <a:r>
              <a:rPr lang="zh-CN"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排名前进</a:t>
            </a:r>
            <a:r>
              <a:rPr lang="en-US" altLang="zh-CN"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20</a:t>
            </a:r>
            <a:r>
              <a:rPr lang="zh-CN" altLang="en-US"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名以上</a:t>
            </a:r>
            <a:endParaRPr lang="zh-CN" altLang="en-US"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1" name="矩形 50"/>
          <p:cNvSpPr/>
          <p:nvPr/>
        </p:nvSpPr>
        <p:spPr>
          <a:xfrm>
            <a:off x="452120" y="5761990"/>
            <a:ext cx="2186940" cy="701040"/>
          </a:xfrm>
          <a:prstGeom prst="rect">
            <a:avLst/>
          </a:prstGeom>
          <a:no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defRPr/>
            </a:pPr>
            <a:r>
              <a:rPr lang="zh-CN"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排名前进</a:t>
            </a:r>
            <a:r>
              <a:rPr lang="en-US" altLang="zh-CN"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10</a:t>
            </a:r>
            <a:r>
              <a:rPr lang="zh-CN" altLang="en-US"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名以上</a:t>
            </a:r>
            <a:endParaRPr lang="zh-CN" altLang="en-US"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2" name="图片 51" descr="加号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39060" y="4810760"/>
            <a:ext cx="530860" cy="530860"/>
          </a:xfrm>
          <a:prstGeom prst="rect">
            <a:avLst/>
          </a:prstGeom>
        </p:spPr>
      </p:pic>
      <p:sp>
        <p:nvSpPr>
          <p:cNvPr id="53" name="矩形 52"/>
          <p:cNvSpPr/>
          <p:nvPr/>
        </p:nvSpPr>
        <p:spPr>
          <a:xfrm>
            <a:off x="3103880" y="4810760"/>
            <a:ext cx="2137410" cy="573405"/>
          </a:xfrm>
          <a:prstGeom prst="rect">
            <a:avLst/>
          </a:prstGeom>
          <a:no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defRPr/>
            </a:pPr>
            <a:r>
              <a:rPr lang="zh-CN"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连续两年排名进位</a:t>
            </a:r>
            <a:endParaRPr lang="zh-CN"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4" name="燕尾形 53"/>
          <p:cNvSpPr/>
          <p:nvPr/>
        </p:nvSpPr>
        <p:spPr>
          <a:xfrm>
            <a:off x="5124450" y="4906235"/>
            <a:ext cx="412750" cy="435807"/>
          </a:xfrm>
          <a:prstGeom prst="chevron">
            <a:avLst/>
          </a:prstGeom>
        </p:spPr>
        <p:style>
          <a:lnRef idx="0">
            <a:schemeClr val="accent5"/>
          </a:lnRef>
          <a:fillRef idx="3">
            <a:schemeClr val="accent5"/>
          </a:fillRef>
          <a:effectRef idx="3">
            <a:schemeClr val="accent5"/>
          </a:effectRef>
          <a:fontRef idx="minor">
            <a:schemeClr val="lt1"/>
          </a:fontRef>
        </p:style>
        <p:txBody>
          <a:bodyPr rtlCol="0" anchor="ctr"/>
          <a:p>
            <a:pPr algn="ctr"/>
            <a:endParaRPr lang="zh-CN" altLang="en-US"/>
          </a:p>
        </p:txBody>
      </p:sp>
      <p:sp>
        <p:nvSpPr>
          <p:cNvPr id="55" name="矩形 54"/>
          <p:cNvSpPr/>
          <p:nvPr/>
        </p:nvSpPr>
        <p:spPr>
          <a:xfrm>
            <a:off x="6255385" y="4462145"/>
            <a:ext cx="2273935" cy="984250"/>
          </a:xfrm>
          <a:prstGeom prst="rect">
            <a:avLst/>
          </a:prstGeom>
          <a:no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lnSpc>
                <a:spcPct val="130000"/>
              </a:lnSpc>
              <a:defRPr/>
            </a:pPr>
            <a:r>
              <a:rPr lang="zh-CN" altLang="en-US" sz="19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综合评价全省排名后10位和全市倒数后2位</a:t>
            </a:r>
            <a:endParaRPr lang="zh-CN" altLang="en-US" sz="19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56" name="燕尾形 55"/>
          <p:cNvSpPr/>
          <p:nvPr/>
        </p:nvSpPr>
        <p:spPr>
          <a:xfrm>
            <a:off x="8635365" y="4792570"/>
            <a:ext cx="412750" cy="435807"/>
          </a:xfrm>
          <a:prstGeom prst="chevron">
            <a:avLst/>
          </a:prstGeom>
        </p:spPr>
        <p:style>
          <a:lnRef idx="0">
            <a:schemeClr val="accent5"/>
          </a:lnRef>
          <a:fillRef idx="3">
            <a:schemeClr val="accent5"/>
          </a:fillRef>
          <a:effectRef idx="3">
            <a:schemeClr val="accent5"/>
          </a:effectRef>
          <a:fontRef idx="minor">
            <a:schemeClr val="lt1"/>
          </a:fontRef>
        </p:style>
        <p:txBody>
          <a:bodyPr rtlCol="0" anchor="ctr"/>
          <a:p>
            <a:pPr algn="ctr"/>
            <a:endParaRPr lang="zh-CN" altLang="en-US"/>
          </a:p>
        </p:txBody>
      </p:sp>
      <p:grpSp>
        <p:nvGrpSpPr>
          <p:cNvPr id="57" name="组合 56"/>
          <p:cNvGrpSpPr/>
          <p:nvPr/>
        </p:nvGrpSpPr>
        <p:grpSpPr>
          <a:xfrm>
            <a:off x="9048081" y="4839749"/>
            <a:ext cx="2550194" cy="783602"/>
            <a:chOff x="7875" y="4346"/>
            <a:chExt cx="6304" cy="2877"/>
          </a:xfrm>
        </p:grpSpPr>
        <p:sp>
          <p:nvSpPr>
            <p:cNvPr id="58" name="文本框 57"/>
            <p:cNvSpPr txBox="1"/>
            <p:nvPr/>
          </p:nvSpPr>
          <p:spPr>
            <a:xfrm>
              <a:off x="9540" y="4346"/>
              <a:ext cx="4639" cy="2877"/>
            </a:xfrm>
            <a:prstGeom prst="rect">
              <a:avLst/>
            </a:prstGeom>
            <a:noFill/>
            <a:ln w="9525">
              <a:noFill/>
            </a:ln>
          </p:spPr>
          <p:txBody>
            <a:bodyPr wrap="square">
              <a:spAutoFit/>
            </a:bodyPr>
            <a:p>
              <a:pPr algn="ctr">
                <a:lnSpc>
                  <a:spcPts val="2700"/>
                </a:lnSpc>
              </a:pPr>
              <a:r>
                <a:rPr lang="zh-CN" sz="1900" b="1">
                  <a:solidFill>
                    <a:schemeClr val="tx1">
                      <a:lumMod val="75000"/>
                      <a:lumOff val="25000"/>
                    </a:schemeClr>
                  </a:solidFill>
                  <a:latin typeface="微软雅黑" panose="020B0503020204020204" pitchFamily="34" charset="-122"/>
                  <a:ea typeface="微软雅黑" panose="020B0503020204020204" pitchFamily="34" charset="-122"/>
                </a:rPr>
                <a:t>第一年亮黄牌，通报警告</a:t>
              </a:r>
              <a:endParaRPr lang="zh-CN" sz="1900" b="1">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9" name="图片 58" descr="黄牌"/>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75" y="4869"/>
              <a:ext cx="1920" cy="1920"/>
            </a:xfrm>
            <a:prstGeom prst="rect">
              <a:avLst/>
            </a:prstGeom>
          </p:spPr>
        </p:pic>
      </p:grpSp>
      <p:grpSp>
        <p:nvGrpSpPr>
          <p:cNvPr id="60" name="组合 59"/>
          <p:cNvGrpSpPr/>
          <p:nvPr/>
        </p:nvGrpSpPr>
        <p:grpSpPr>
          <a:xfrm>
            <a:off x="8950518" y="5868459"/>
            <a:ext cx="2772382" cy="675784"/>
            <a:chOff x="7608" y="9492"/>
            <a:chExt cx="6808" cy="2347"/>
          </a:xfrm>
        </p:grpSpPr>
        <p:sp>
          <p:nvSpPr>
            <p:cNvPr id="62" name="文本框 61"/>
            <p:cNvSpPr txBox="1"/>
            <p:nvPr/>
          </p:nvSpPr>
          <p:spPr>
            <a:xfrm>
              <a:off x="9540" y="9492"/>
              <a:ext cx="4876" cy="2347"/>
            </a:xfrm>
            <a:prstGeom prst="rect">
              <a:avLst/>
            </a:prstGeom>
            <a:noFill/>
            <a:ln w="9525">
              <a:noFill/>
            </a:ln>
          </p:spPr>
          <p:txBody>
            <a:bodyPr wrap="square">
              <a:spAutoFit/>
            </a:bodyPr>
            <a:p>
              <a:pPr algn="ctr"/>
              <a:r>
                <a:rPr lang="zh-CN" sz="1900" b="1">
                  <a:solidFill>
                    <a:schemeClr val="tx1">
                      <a:lumMod val="75000"/>
                      <a:lumOff val="25000"/>
                    </a:schemeClr>
                  </a:solidFill>
                  <a:latin typeface="微软雅黑" panose="020B0503020204020204" pitchFamily="34" charset="-122"/>
                  <a:ea typeface="微软雅黑" panose="020B0503020204020204" pitchFamily="34" charset="-122"/>
                  <a:sym typeface="+mn-ea"/>
                </a:rPr>
                <a:t>连续两年亮橙牌，调整班子</a:t>
              </a:r>
              <a:endParaRPr lang="zh-CN" sz="1900" b="1">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63" name="图片 62" descr="黄牌"/>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608" y="9704"/>
              <a:ext cx="1920" cy="1920"/>
            </a:xfrm>
            <a:prstGeom prst="rect">
              <a:avLst/>
            </a:prstGeom>
          </p:spPr>
        </p:pic>
      </p:grpSp>
      <p:pic>
        <p:nvPicPr>
          <p:cNvPr id="64" name="图片 63" descr="纪检-组织约谈"/>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55380" y="3504571"/>
            <a:ext cx="846455" cy="846492"/>
          </a:xfrm>
          <a:prstGeom prst="rect">
            <a:avLst/>
          </a:prstGeom>
        </p:spPr>
      </p:pic>
      <p:sp>
        <p:nvSpPr>
          <p:cNvPr id="65" name="文本框 64"/>
          <p:cNvSpPr txBox="1"/>
          <p:nvPr/>
        </p:nvSpPr>
        <p:spPr>
          <a:xfrm>
            <a:off x="9601835" y="3279140"/>
            <a:ext cx="2369185" cy="1494155"/>
          </a:xfrm>
          <a:prstGeom prst="rect">
            <a:avLst/>
          </a:prstGeom>
          <a:noFill/>
          <a:ln>
            <a:noFill/>
          </a:ln>
        </p:spPr>
        <p:txBody>
          <a:bodyPr wrap="square" rtlCol="0" anchor="t">
            <a:spAutoFit/>
          </a:bodyPr>
          <a:p>
            <a:pPr algn="ctr">
              <a:lnSpc>
                <a:spcPct val="120000"/>
              </a:lnSpc>
            </a:pPr>
            <a:r>
              <a:rPr lang="zh-CN" sz="19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市委、市政府约谈开发区所在区县党政主要负责人和开发区主要负责人</a:t>
            </a:r>
            <a:endParaRPr lang="zh-CN" sz="19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6" name="Rectangle 3"/>
          <p:cNvSpPr>
            <a:spLocks noGrp="1"/>
          </p:cNvSpPr>
          <p:nvPr/>
        </p:nvSpPr>
        <p:spPr>
          <a:xfrm>
            <a:off x="594995" y="2663825"/>
            <a:ext cx="8754745" cy="563880"/>
          </a:xfrm>
          <a:prstGeom prst="rect">
            <a:avLst/>
          </a:prstGeom>
          <a:no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Bef>
                <a:spcPct val="0"/>
              </a:spcBef>
              <a:buNone/>
              <a:extLst>
                <a:ext uri="{35155182-B16C-46BC-9424-99874614C6A1}">
                  <wpsdc:indentchars xmlns:wpsdc="http://www.wps.cn/officeDocument/2017/drawingmlCustomData" val="0" checksum="583291441"/>
                </a:ext>
              </a:extLst>
            </a:pPr>
            <a:r>
              <a:rPr lang="zh-CN" altLang="en-US" sz="20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济南市将开发区考核纳入全市高质量发展总额绩效考核，单独设立考核单元。</a:t>
            </a:r>
            <a:endParaRPr lang="zh-CN" altLang="en-US" sz="2000"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0" name="文本框 169"/>
          <p:cNvSpPr txBox="1"/>
          <p:nvPr/>
        </p:nvSpPr>
        <p:spPr>
          <a:xfrm>
            <a:off x="594995" y="21094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3</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学奖优罚劣推动开发区进位的力度。</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1" name="圆角矩形 170"/>
          <p:cNvSpPr/>
          <p:nvPr/>
        </p:nvSpPr>
        <p:spPr>
          <a:xfrm>
            <a:off x="594995" y="1410335"/>
            <a:ext cx="661289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（二）外市开发区给我们的启示——我们应该学什么？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1"/>
                                        </p:tgtEl>
                                        <p:attrNameLst>
                                          <p:attrName>style.visibility</p:attrName>
                                        </p:attrNameLst>
                                      </p:cBhvr>
                                      <p:to>
                                        <p:strVal val="visible"/>
                                      </p:to>
                                    </p:set>
                                    <p:anim calcmode="lin" valueType="num">
                                      <p:cBhvr>
                                        <p:cTn id="7" dur="500" fill="hold"/>
                                        <p:tgtEl>
                                          <p:spTgt spid="171"/>
                                        </p:tgtEl>
                                        <p:attrNameLst>
                                          <p:attrName>ppt_w</p:attrName>
                                        </p:attrNameLst>
                                      </p:cBhvr>
                                      <p:tavLst>
                                        <p:tav tm="0">
                                          <p:val>
                                            <p:fltVal val="0"/>
                                          </p:val>
                                        </p:tav>
                                        <p:tav tm="100000">
                                          <p:val>
                                            <p:strVal val="#ppt_w"/>
                                          </p:val>
                                        </p:tav>
                                      </p:tavLst>
                                    </p:anim>
                                    <p:anim calcmode="lin" valueType="num">
                                      <p:cBhvr>
                                        <p:cTn id="8" dur="500" fill="hold"/>
                                        <p:tgtEl>
                                          <p:spTgt spid="171"/>
                                        </p:tgtEl>
                                        <p:attrNameLst>
                                          <p:attrName>ppt_h</p:attrName>
                                        </p:attrNameLst>
                                      </p:cBhvr>
                                      <p:tavLst>
                                        <p:tav tm="0">
                                          <p:val>
                                            <p:fltVal val="0"/>
                                          </p:val>
                                        </p:tav>
                                        <p:tav tm="100000">
                                          <p:val>
                                            <p:strVal val="#ppt_h"/>
                                          </p:val>
                                        </p:tav>
                                      </p:tavLst>
                                    </p:anim>
                                    <p:animEffect transition="in" filter="fade">
                                      <p:cBhvr>
                                        <p:cTn id="9" dur="500"/>
                                        <p:tgtEl>
                                          <p:spTgt spid="17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0"/>
                                        </p:tgtEl>
                                        <p:attrNameLst>
                                          <p:attrName>style.visibility</p:attrName>
                                        </p:attrNameLst>
                                      </p:cBhvr>
                                      <p:to>
                                        <p:strVal val="visible"/>
                                      </p:to>
                                    </p:set>
                                    <p:anim calcmode="lin" valueType="num">
                                      <p:cBhvr>
                                        <p:cTn id="13" dur="500" fill="hold"/>
                                        <p:tgtEl>
                                          <p:spTgt spid="170"/>
                                        </p:tgtEl>
                                        <p:attrNameLst>
                                          <p:attrName>ppt_w</p:attrName>
                                        </p:attrNameLst>
                                      </p:cBhvr>
                                      <p:tavLst>
                                        <p:tav tm="0">
                                          <p:val>
                                            <p:fltVal val="0"/>
                                          </p:val>
                                        </p:tav>
                                        <p:tav tm="100000">
                                          <p:val>
                                            <p:strVal val="#ppt_w"/>
                                          </p:val>
                                        </p:tav>
                                      </p:tavLst>
                                    </p:anim>
                                    <p:anim calcmode="lin" valueType="num">
                                      <p:cBhvr>
                                        <p:cTn id="14" dur="500" fill="hold"/>
                                        <p:tgtEl>
                                          <p:spTgt spid="170"/>
                                        </p:tgtEl>
                                        <p:attrNameLst>
                                          <p:attrName>ppt_h</p:attrName>
                                        </p:attrNameLst>
                                      </p:cBhvr>
                                      <p:tavLst>
                                        <p:tav tm="0">
                                          <p:val>
                                            <p:fltVal val="0"/>
                                          </p:val>
                                        </p:tav>
                                        <p:tav tm="100000">
                                          <p:val>
                                            <p:strVal val="#ppt_h"/>
                                          </p:val>
                                        </p:tav>
                                      </p:tavLst>
                                    </p:anim>
                                    <p:animEffect transition="in" filter="fade">
                                      <p:cBhvr>
                                        <p:cTn id="15"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7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Isosceles Triangle 7"/>
          <p:cNvSpPr/>
          <p:nvPr/>
        </p:nvSpPr>
        <p:spPr>
          <a:xfrm rot="5400000">
            <a:off x="3993515" y="1688465"/>
            <a:ext cx="1562100" cy="1073150"/>
          </a:xfrm>
          <a:prstGeom prst="triangle">
            <a:avLst>
              <a:gd name="adj" fmla="val 50014"/>
            </a:avLst>
          </a:prstGeom>
          <a:gradFill>
            <a:gsLst>
              <a:gs pos="1000">
                <a:srgbClr val="00A4E3"/>
              </a:gs>
              <a:gs pos="100000">
                <a:srgbClr val="FFFFFF">
                  <a:alpha val="41000"/>
                </a:srgbClr>
              </a:gs>
            </a:gsLst>
            <a:lin ang="5400000" scaled="1"/>
          </a:gradFill>
          <a:ln w="25400" cap="flat" cmpd="sng" algn="ctr">
            <a:noFill/>
            <a:prstDash val="solid"/>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49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endParaRPr>
          </a:p>
        </p:txBody>
      </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4" name="组合 13"/>
          <p:cNvGrpSpPr/>
          <p:nvPr/>
        </p:nvGrpSpPr>
        <p:grpSpPr>
          <a:xfrm rot="0">
            <a:off x="1186815" y="1525775"/>
            <a:ext cx="3154045" cy="1398531"/>
            <a:chOff x="3695" y="3836"/>
            <a:chExt cx="3520" cy="567"/>
          </a:xfrm>
          <a:solidFill>
            <a:srgbClr val="5B9BD5"/>
          </a:solidFill>
        </p:grpSpPr>
        <p:sp>
          <p:nvSpPr>
            <p:cNvPr id="2" name="圆角矩形 1"/>
            <p:cNvSpPr/>
            <p:nvPr/>
          </p:nvSpPr>
          <p:spPr>
            <a:xfrm>
              <a:off x="3695" y="3836"/>
              <a:ext cx="3520" cy="567"/>
            </a:xfrm>
            <a:prstGeom prst="roundRect">
              <a:avLst/>
            </a:prstGeom>
            <a:grpFill/>
            <a:ln w="25400" cap="flat" cmpd="sng" algn="ctr">
              <a:noFill/>
              <a:prstDash val="solid"/>
            </a:ln>
            <a:effectLst/>
          </p:spPr>
          <p:txBody>
            <a:bodyPr anchor="ctr"/>
            <a:p>
              <a:pPr algn="ctr"/>
              <a:endParaRPr lang="zh-CN" altLang="en-US"/>
            </a:p>
          </p:txBody>
        </p:sp>
        <p:sp>
          <p:nvSpPr>
            <p:cNvPr id="100" name="文本框 99"/>
            <p:cNvSpPr txBox="1"/>
            <p:nvPr/>
          </p:nvSpPr>
          <p:spPr>
            <a:xfrm>
              <a:off x="3807" y="3961"/>
              <a:ext cx="3296" cy="318"/>
            </a:xfrm>
            <a:prstGeom prst="rect">
              <a:avLst/>
            </a:prstGeom>
            <a:grpFill/>
            <a:ln w="9525">
              <a:noFill/>
            </a:ln>
          </p:spPr>
          <p:txBody>
            <a:bodyPr wrap="square">
              <a:spAutoFit/>
            </a:bodyPr>
            <a:p>
              <a:pPr marL="0" indent="0">
                <a:lnSpc>
                  <a:spcPct val="125000"/>
                </a:lnSpc>
                <a:spcBef>
                  <a:spcPts val="0"/>
                </a:spcBef>
                <a:spcAft>
                  <a:spcPts val="0"/>
                </a:spcAft>
              </a:pPr>
              <a:r>
                <a:rPr lang="zh-CN" b="1">
                  <a:solidFill>
                    <a:srgbClr val="FFFFFF"/>
                  </a:solidFill>
                  <a:latin typeface="微软雅黑" panose="020B0503020204020204" pitchFamily="34" charset="-122"/>
                  <a:ea typeface="微软雅黑" panose="020B0503020204020204" pitchFamily="34" charset="-122"/>
                </a:rPr>
                <a:t>德州市2021年印发《全市开发区专项考核办法》</a:t>
              </a:r>
              <a:endParaRPr lang="zh-CN" b="1">
                <a:solidFill>
                  <a:srgbClr val="FFFFFF"/>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5346383" y="1604010"/>
            <a:ext cx="5869305" cy="1212850"/>
          </a:xfrm>
          <a:prstGeom prst="rect">
            <a:avLst/>
          </a:prstGeom>
          <a:noFill/>
          <a:ln w="9525">
            <a:noFill/>
          </a:ln>
        </p:spPr>
        <p:txBody>
          <a:bodyPr wrap="square">
            <a:spAutoFit/>
          </a:bodyPr>
          <a:p>
            <a:pPr marL="285750" indent="-285750">
              <a:lnSpc>
                <a:spcPct val="135000"/>
              </a:lnSpc>
              <a:spcBef>
                <a:spcPts val="0"/>
              </a:spcBef>
              <a:spcAft>
                <a:spcPts val="0"/>
              </a:spcAft>
              <a:buFont typeface="Wingdings" panose="05000000000000000000" charset="0"/>
              <a:buChar char="Ø"/>
            </a:pPr>
            <a:r>
              <a:rPr lang="zh-CN" b="1" dirty="0">
                <a:solidFill>
                  <a:srgbClr val="FFFFFF">
                    <a:lumMod val="50000"/>
                  </a:srgbClr>
                </a:solidFill>
                <a:latin typeface="微软雅黑" panose="020B0503020204020204" pitchFamily="34" charset="-122"/>
                <a:ea typeface="微软雅黑" panose="020B0503020204020204" pitchFamily="34" charset="-122"/>
              </a:rPr>
              <a:t>考核结果纳入县市区综合考核</a:t>
            </a:r>
            <a:endParaRPr lang="zh-CN" b="1" dirty="0">
              <a:solidFill>
                <a:srgbClr val="FFFFFF">
                  <a:lumMod val="50000"/>
                </a:srgbClr>
              </a:solidFill>
              <a:latin typeface="微软雅黑" panose="020B0503020204020204" pitchFamily="34" charset="-122"/>
              <a:ea typeface="微软雅黑" panose="020B0503020204020204" pitchFamily="34" charset="-122"/>
            </a:endParaRPr>
          </a:p>
          <a:p>
            <a:pPr marL="285750" indent="-285750">
              <a:lnSpc>
                <a:spcPct val="135000"/>
              </a:lnSpc>
              <a:spcBef>
                <a:spcPts val="0"/>
              </a:spcBef>
              <a:spcAft>
                <a:spcPts val="0"/>
              </a:spcAft>
              <a:buFont typeface="Wingdings" panose="05000000000000000000" charset="0"/>
              <a:buChar char="Ø"/>
            </a:pPr>
            <a:r>
              <a:rPr lang="zh-CN" b="1" dirty="0">
                <a:solidFill>
                  <a:srgbClr val="FFFFFF">
                    <a:lumMod val="50000"/>
                  </a:srgbClr>
                </a:solidFill>
                <a:latin typeface="微软雅黑" panose="020B0503020204020204" pitchFamily="34" charset="-122"/>
                <a:ea typeface="微软雅黑" panose="020B0503020204020204" pitchFamily="34" charset="-122"/>
              </a:rPr>
              <a:t>权重为50分，其中市考核占30%，省考核占70%</a:t>
            </a:r>
            <a:endParaRPr lang="zh-CN" b="1" dirty="0">
              <a:solidFill>
                <a:srgbClr val="FFFFFF">
                  <a:lumMod val="50000"/>
                </a:srgbClr>
              </a:solidFill>
              <a:latin typeface="微软雅黑" panose="020B0503020204020204" pitchFamily="34" charset="-122"/>
              <a:ea typeface="微软雅黑" panose="020B0503020204020204" pitchFamily="34" charset="-122"/>
            </a:endParaRPr>
          </a:p>
          <a:p>
            <a:pPr marL="285750" indent="-285750">
              <a:lnSpc>
                <a:spcPct val="135000"/>
              </a:lnSpc>
              <a:spcBef>
                <a:spcPts val="0"/>
              </a:spcBef>
              <a:spcAft>
                <a:spcPts val="0"/>
              </a:spcAft>
              <a:buFont typeface="Wingdings" panose="05000000000000000000" charset="0"/>
              <a:buChar char="Ø"/>
            </a:pPr>
            <a:r>
              <a:rPr lang="zh-CN" b="1" dirty="0">
                <a:solidFill>
                  <a:srgbClr val="FFFFFF">
                    <a:lumMod val="50000"/>
                  </a:srgbClr>
                </a:solidFill>
                <a:latin typeface="微软雅黑" panose="020B0503020204020204" pitchFamily="34" charset="-122"/>
                <a:ea typeface="微软雅黑" panose="020B0503020204020204" pitchFamily="34" charset="-122"/>
              </a:rPr>
              <a:t>13个开发区根据考核结果确定等级和进步奖</a:t>
            </a:r>
            <a:endParaRPr lang="zh-CN"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26" name="圆环"/>
          <p:cNvSpPr/>
          <p:nvPr/>
        </p:nvSpPr>
        <p:spPr>
          <a:xfrm rot="5400000">
            <a:off x="5042535" y="-2980055"/>
            <a:ext cx="1883410" cy="10464800"/>
          </a:xfrm>
          <a:prstGeom prst="wedgeRoundRectCallout">
            <a:avLst>
              <a:gd name="adj1" fmla="val -19645"/>
              <a:gd name="adj2" fmla="val 49880"/>
              <a:gd name="adj3" fmla="val 16667"/>
            </a:avLst>
          </a:prstGeom>
          <a:noFill/>
          <a:ln w="9525" cap="flat" cmpd="sng" algn="ctr">
            <a:solidFill>
              <a:srgbClr val="FFFFFF">
                <a:lumMod val="50000"/>
              </a:srgbClr>
            </a:solidFill>
            <a:prstDash val="dash"/>
          </a:ln>
          <a:effectLst/>
        </p:spPr>
        <p:txBody>
          <a:bodyPr rtlCol="0" anchor="ctr"/>
          <a:p>
            <a:pPr algn="ctr"/>
            <a:endParaRPr lang="zh-CN" altLang="en-US" sz="1200">
              <a:cs typeface="微软雅黑" panose="020B0503020204020204" pitchFamily="34" charset="-122"/>
              <a:sym typeface="微软雅黑" panose="020B0503020204020204" pitchFamily="34" charset="-122"/>
            </a:endParaRPr>
          </a:p>
        </p:txBody>
      </p:sp>
      <p:grpSp>
        <p:nvGrpSpPr>
          <p:cNvPr id="103" name="组合 102"/>
          <p:cNvGrpSpPr/>
          <p:nvPr/>
        </p:nvGrpSpPr>
        <p:grpSpPr>
          <a:xfrm rot="5400000">
            <a:off x="-391160" y="4970780"/>
            <a:ext cx="3556000" cy="0"/>
            <a:chOff x="5614" y="6865"/>
            <a:chExt cx="3543" cy="0"/>
          </a:xfrm>
        </p:grpSpPr>
        <p:cxnSp>
          <p:nvCxnSpPr>
            <p:cNvPr id="104" name="Straight Connector 13"/>
            <p:cNvCxnSpPr/>
            <p:nvPr/>
          </p:nvCxnSpPr>
          <p:spPr>
            <a:xfrm>
              <a:off x="5614" y="6865"/>
              <a:ext cx="283" cy="0"/>
            </a:xfrm>
            <a:prstGeom prst="line">
              <a:avLst/>
            </a:prstGeom>
            <a:noFill/>
            <a:ln w="25400" cap="rnd" cmpd="sng" algn="ctr">
              <a:solidFill>
                <a:srgbClr val="26AEA8"/>
              </a:solidFill>
              <a:prstDash val="solid"/>
              <a:miter lim="800000"/>
            </a:ln>
            <a:effectLst/>
          </p:spPr>
        </p:cxnSp>
        <p:sp>
          <p:nvSpPr>
            <p:cNvPr id="105" name="Line 224"/>
            <p:cNvSpPr>
              <a:spLocks noChangeShapeType="1"/>
            </p:cNvSpPr>
            <p:nvPr/>
          </p:nvSpPr>
          <p:spPr bwMode="auto">
            <a:xfrm>
              <a:off x="5959" y="6865"/>
              <a:ext cx="3198" cy="0"/>
            </a:xfrm>
            <a:prstGeom prst="line">
              <a:avLst/>
            </a:prstGeom>
            <a:noFill/>
            <a:ln w="3175" cap="flat">
              <a:solidFill>
                <a:srgbClr val="26AEA8"/>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grpSp>
      <p:sp>
        <p:nvSpPr>
          <p:cNvPr id="144" name="Aichitds2"/>
          <p:cNvSpPr/>
          <p:nvPr/>
        </p:nvSpPr>
        <p:spPr bwMode="auto">
          <a:xfrm>
            <a:off x="1915795" y="3501390"/>
            <a:ext cx="2839720" cy="431800"/>
          </a:xfrm>
          <a:prstGeom prst="round2Diag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Aichitds2"/>
          <p:cNvSpPr/>
          <p:nvPr/>
        </p:nvSpPr>
        <p:spPr bwMode="auto">
          <a:xfrm>
            <a:off x="1915795" y="4133215"/>
            <a:ext cx="2839720" cy="431800"/>
          </a:xfrm>
          <a:prstGeom prst="round2Diag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Aichitds2"/>
          <p:cNvSpPr/>
          <p:nvPr/>
        </p:nvSpPr>
        <p:spPr bwMode="auto">
          <a:xfrm>
            <a:off x="1915795" y="4801870"/>
            <a:ext cx="2839720" cy="431800"/>
          </a:xfrm>
          <a:prstGeom prst="round2Diag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Aichitds2"/>
          <p:cNvSpPr/>
          <p:nvPr/>
        </p:nvSpPr>
        <p:spPr bwMode="auto">
          <a:xfrm>
            <a:off x="1915795" y="5418455"/>
            <a:ext cx="2839720" cy="431800"/>
          </a:xfrm>
          <a:prstGeom prst="round2Diag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Oval 184"/>
          <p:cNvSpPr>
            <a:spLocks noChangeArrowheads="1"/>
          </p:cNvSpPr>
          <p:nvPr/>
        </p:nvSpPr>
        <p:spPr bwMode="auto">
          <a:xfrm>
            <a:off x="1588770" y="3451225"/>
            <a:ext cx="532130" cy="532130"/>
          </a:xfrm>
          <a:prstGeom prst="ellipse">
            <a:avLst/>
          </a:prstGeom>
          <a:solidFill>
            <a:srgbClr val="1DBED0"/>
          </a:solidFill>
          <a:ln>
            <a:noFill/>
          </a:ln>
        </p:spPr>
        <p:txBody>
          <a:bodyPr vert="horz" wrap="square" lIns="91440" tIns="45720" rIns="91440" bIns="45720" numCol="1" anchor="t" anchorCtr="0" compatLnSpc="1"/>
          <a:p>
            <a:endParaRPr lang="en-US"/>
          </a:p>
        </p:txBody>
      </p:sp>
      <p:sp>
        <p:nvSpPr>
          <p:cNvPr id="37" name="Freeform 190"/>
          <p:cNvSpPr/>
          <p:nvPr/>
        </p:nvSpPr>
        <p:spPr bwMode="auto">
          <a:xfrm>
            <a:off x="1557020" y="4050665"/>
            <a:ext cx="596900" cy="597535"/>
          </a:xfrm>
          <a:custGeom>
            <a:avLst/>
            <a:gdLst>
              <a:gd name="T0" fmla="*/ 121 w 191"/>
              <a:gd name="T1" fmla="*/ 177 h 191"/>
              <a:gd name="T2" fmla="*/ 14 w 191"/>
              <a:gd name="T3" fmla="*/ 122 h 191"/>
              <a:gd name="T4" fmla="*/ 69 w 191"/>
              <a:gd name="T5" fmla="*/ 15 h 191"/>
              <a:gd name="T6" fmla="*/ 176 w 191"/>
              <a:gd name="T7" fmla="*/ 69 h 191"/>
              <a:gd name="T8" fmla="*/ 121 w 191"/>
              <a:gd name="T9" fmla="*/ 177 h 191"/>
            </a:gdLst>
            <a:ahLst/>
            <a:cxnLst>
              <a:cxn ang="0">
                <a:pos x="T0" y="T1"/>
              </a:cxn>
              <a:cxn ang="0">
                <a:pos x="T2" y="T3"/>
              </a:cxn>
              <a:cxn ang="0">
                <a:pos x="T4" y="T5"/>
              </a:cxn>
              <a:cxn ang="0">
                <a:pos x="T6" y="T7"/>
              </a:cxn>
              <a:cxn ang="0">
                <a:pos x="T8" y="T9"/>
              </a:cxn>
            </a:cxnLst>
            <a:rect l="0" t="0" r="r" b="b"/>
            <a:pathLst>
              <a:path w="191" h="191">
                <a:moveTo>
                  <a:pt x="121" y="177"/>
                </a:moveTo>
                <a:cubicBezTo>
                  <a:pt x="77" y="191"/>
                  <a:pt x="29" y="167"/>
                  <a:pt x="14" y="122"/>
                </a:cubicBezTo>
                <a:cubicBezTo>
                  <a:pt x="0" y="77"/>
                  <a:pt x="24" y="29"/>
                  <a:pt x="69" y="15"/>
                </a:cubicBezTo>
                <a:cubicBezTo>
                  <a:pt x="114" y="0"/>
                  <a:pt x="161" y="25"/>
                  <a:pt x="176" y="69"/>
                </a:cubicBezTo>
                <a:cubicBezTo>
                  <a:pt x="191" y="114"/>
                  <a:pt x="166" y="162"/>
                  <a:pt x="121" y="177"/>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52" name="Freeform 186"/>
          <p:cNvSpPr/>
          <p:nvPr/>
        </p:nvSpPr>
        <p:spPr bwMode="auto">
          <a:xfrm>
            <a:off x="1553210" y="4715510"/>
            <a:ext cx="603885" cy="605155"/>
          </a:xfrm>
          <a:custGeom>
            <a:avLst/>
            <a:gdLst>
              <a:gd name="T0" fmla="*/ 165 w 193"/>
              <a:gd name="T1" fmla="*/ 146 h 193"/>
              <a:gd name="T2" fmla="*/ 47 w 193"/>
              <a:gd name="T3" fmla="*/ 165 h 193"/>
              <a:gd name="T4" fmla="*/ 28 w 193"/>
              <a:gd name="T5" fmla="*/ 46 h 193"/>
              <a:gd name="T6" fmla="*/ 147 w 193"/>
              <a:gd name="T7" fmla="*/ 27 h 193"/>
              <a:gd name="T8" fmla="*/ 165 w 193"/>
              <a:gd name="T9" fmla="*/ 146 h 193"/>
            </a:gdLst>
            <a:ahLst/>
            <a:cxnLst>
              <a:cxn ang="0">
                <a:pos x="T0" y="T1"/>
              </a:cxn>
              <a:cxn ang="0">
                <a:pos x="T2" y="T3"/>
              </a:cxn>
              <a:cxn ang="0">
                <a:pos x="T4" y="T5"/>
              </a:cxn>
              <a:cxn ang="0">
                <a:pos x="T6" y="T7"/>
              </a:cxn>
              <a:cxn ang="0">
                <a:pos x="T8" y="T9"/>
              </a:cxn>
            </a:cxnLst>
            <a:rect l="0" t="0" r="r" b="b"/>
            <a:pathLst>
              <a:path w="193" h="193">
                <a:moveTo>
                  <a:pt x="165" y="146"/>
                </a:moveTo>
                <a:cubicBezTo>
                  <a:pt x="138" y="184"/>
                  <a:pt x="85" y="193"/>
                  <a:pt x="47" y="165"/>
                </a:cubicBezTo>
                <a:cubicBezTo>
                  <a:pt x="9" y="137"/>
                  <a:pt x="0" y="84"/>
                  <a:pt x="28" y="46"/>
                </a:cubicBezTo>
                <a:cubicBezTo>
                  <a:pt x="56" y="8"/>
                  <a:pt x="109" y="0"/>
                  <a:pt x="147" y="27"/>
                </a:cubicBezTo>
                <a:cubicBezTo>
                  <a:pt x="185" y="55"/>
                  <a:pt x="193" y="108"/>
                  <a:pt x="165" y="146"/>
                </a:cubicBezTo>
                <a:close/>
              </a:path>
            </a:pathLst>
          </a:custGeom>
          <a:solidFill>
            <a:srgbClr val="34B5EE"/>
          </a:solidFill>
          <a:ln>
            <a:noFill/>
          </a:ln>
        </p:spPr>
        <p:txBody>
          <a:bodyPr vert="horz" wrap="square" lIns="91440" tIns="45720" rIns="91440" bIns="45720" numCol="1" anchor="t" anchorCtr="0" compatLnSpc="1"/>
          <a:p>
            <a:endParaRPr lang="en-US"/>
          </a:p>
        </p:txBody>
      </p:sp>
      <p:sp>
        <p:nvSpPr>
          <p:cNvPr id="54" name="Aichitds2"/>
          <p:cNvSpPr/>
          <p:nvPr/>
        </p:nvSpPr>
        <p:spPr bwMode="auto">
          <a:xfrm>
            <a:off x="1915795" y="6050915"/>
            <a:ext cx="2839720" cy="431800"/>
          </a:xfrm>
          <a:prstGeom prst="round2DiagRect">
            <a:avLst/>
          </a:prstGeom>
          <a:solidFill>
            <a:schemeClr val="accent1">
              <a:lumMod val="20000"/>
              <a:lumOff val="80000"/>
            </a:scheme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Oval 188"/>
          <p:cNvSpPr>
            <a:spLocks noChangeArrowheads="1"/>
          </p:cNvSpPr>
          <p:nvPr/>
        </p:nvSpPr>
        <p:spPr bwMode="auto">
          <a:xfrm>
            <a:off x="1588770" y="5367655"/>
            <a:ext cx="532130" cy="532130"/>
          </a:xfrm>
          <a:prstGeom prst="ellipse">
            <a:avLst/>
          </a:prstGeom>
          <a:solidFill>
            <a:srgbClr val="B5D35C"/>
          </a:solidFill>
          <a:ln>
            <a:noFill/>
          </a:ln>
        </p:spPr>
        <p:txBody>
          <a:bodyPr vert="horz" wrap="square" lIns="91440" tIns="45720" rIns="91440" bIns="45720" numCol="1" anchor="t" anchorCtr="0" compatLnSpc="1"/>
          <a:p>
            <a:endParaRPr lang="en-US"/>
          </a:p>
        </p:txBody>
      </p:sp>
      <p:sp>
        <p:nvSpPr>
          <p:cNvPr id="98" name="Oval 197"/>
          <p:cNvSpPr>
            <a:spLocks noChangeArrowheads="1"/>
          </p:cNvSpPr>
          <p:nvPr/>
        </p:nvSpPr>
        <p:spPr bwMode="auto">
          <a:xfrm>
            <a:off x="1588770" y="6000750"/>
            <a:ext cx="532130" cy="532130"/>
          </a:xfrm>
          <a:prstGeom prst="ellipse">
            <a:avLst/>
          </a:prstGeom>
          <a:solidFill>
            <a:srgbClr val="1DACAE"/>
          </a:solidFill>
          <a:ln>
            <a:noFill/>
          </a:ln>
        </p:spPr>
        <p:txBody>
          <a:bodyPr vert="horz" wrap="square" lIns="91440" tIns="45720" rIns="91440" bIns="45720" numCol="1" anchor="t" anchorCtr="0" compatLnSpc="1"/>
          <a:p>
            <a:endParaRPr lang="en-US"/>
          </a:p>
        </p:txBody>
      </p:sp>
      <p:sp>
        <p:nvSpPr>
          <p:cNvPr id="106" name="文本框 105"/>
          <p:cNvSpPr txBox="1"/>
          <p:nvPr/>
        </p:nvSpPr>
        <p:spPr>
          <a:xfrm>
            <a:off x="2130425" y="3569970"/>
            <a:ext cx="2766695" cy="306705"/>
          </a:xfrm>
          <a:prstGeom prst="rect">
            <a:avLst/>
          </a:prstGeom>
          <a:noFill/>
          <a:ln w="9525">
            <a:noFill/>
          </a:ln>
        </p:spPr>
        <p:txBody>
          <a:bodyPr wrap="square">
            <a:spAutoFit/>
          </a:bodyPr>
          <a:p>
            <a:pPr indent="0" algn="l"/>
            <a:r>
              <a:rPr lang="zh-CN" sz="1400" b="1">
                <a:solidFill>
                  <a:schemeClr val="bg1">
                    <a:lumMod val="50000"/>
                  </a:schemeClr>
                </a:solidFill>
                <a:latin typeface="微软雅黑" panose="020B0503020204020204" pitchFamily="34" charset="-122"/>
                <a:ea typeface="微软雅黑" panose="020B0503020204020204" pitchFamily="34" charset="-122"/>
              </a:rPr>
              <a:t>“一等”3个：</a:t>
            </a:r>
            <a:r>
              <a:rPr lang="zh-CN" sz="1400" b="1">
                <a:solidFill>
                  <a:schemeClr val="bg1">
                    <a:lumMod val="50000"/>
                  </a:schemeClr>
                </a:solidFill>
                <a:latin typeface="微软雅黑" panose="020B0503020204020204" pitchFamily="34" charset="-122"/>
                <a:ea typeface="微软雅黑" panose="020B0503020204020204" pitchFamily="34" charset="-122"/>
                <a:sym typeface="+mn-ea"/>
              </a:rPr>
              <a:t>奖励200万元</a:t>
            </a:r>
            <a:endParaRPr lang="zh-CN" sz="1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107" name="文本框 106"/>
          <p:cNvSpPr txBox="1"/>
          <p:nvPr/>
        </p:nvSpPr>
        <p:spPr>
          <a:xfrm>
            <a:off x="2130425" y="4201795"/>
            <a:ext cx="2590165" cy="306705"/>
          </a:xfrm>
          <a:prstGeom prst="rect">
            <a:avLst/>
          </a:prstGeom>
          <a:noFill/>
          <a:ln w="9525">
            <a:noFill/>
          </a:ln>
        </p:spPr>
        <p:txBody>
          <a:bodyPr wrap="square">
            <a:spAutoFit/>
          </a:bodyPr>
          <a:p>
            <a:pPr indent="0" algn="l"/>
            <a:r>
              <a:rPr lang="zh-CN" sz="1400" b="1">
                <a:solidFill>
                  <a:schemeClr val="bg1">
                    <a:lumMod val="50000"/>
                  </a:schemeClr>
                </a:solidFill>
                <a:latin typeface="微软雅黑" panose="020B0503020204020204" pitchFamily="34" charset="-122"/>
                <a:ea typeface="微软雅黑" panose="020B0503020204020204" pitchFamily="34" charset="-122"/>
                <a:sym typeface="+mn-ea"/>
              </a:rPr>
              <a:t>“二等”4个：奖励100万元</a:t>
            </a:r>
            <a:endParaRPr lang="zh-CN" altLang="en-US" sz="1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108" name="文本框 107"/>
          <p:cNvSpPr txBox="1"/>
          <p:nvPr/>
        </p:nvSpPr>
        <p:spPr>
          <a:xfrm>
            <a:off x="2130425" y="4869815"/>
            <a:ext cx="2590165" cy="306705"/>
          </a:xfrm>
          <a:prstGeom prst="rect">
            <a:avLst/>
          </a:prstGeom>
          <a:noFill/>
          <a:ln w="9525">
            <a:noFill/>
          </a:ln>
        </p:spPr>
        <p:txBody>
          <a:bodyPr wrap="square">
            <a:spAutoFit/>
          </a:bodyPr>
          <a:p>
            <a:pPr indent="0" algn="l"/>
            <a:r>
              <a:rPr lang="zh-CN" sz="1400" b="1">
                <a:solidFill>
                  <a:schemeClr val="bg1">
                    <a:lumMod val="50000"/>
                  </a:schemeClr>
                </a:solidFill>
                <a:latin typeface="微软雅黑" panose="020B0503020204020204" pitchFamily="34" charset="-122"/>
                <a:ea typeface="微软雅黑" panose="020B0503020204020204" pitchFamily="34" charset="-122"/>
                <a:sym typeface="+mn-ea"/>
              </a:rPr>
              <a:t>“三等”4个：奖励50万元</a:t>
            </a:r>
            <a:endParaRPr lang="zh-CN" altLang="en-US" sz="1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109" name="文本框 108"/>
          <p:cNvSpPr txBox="1"/>
          <p:nvPr/>
        </p:nvSpPr>
        <p:spPr>
          <a:xfrm>
            <a:off x="2130425" y="6119495"/>
            <a:ext cx="2790190" cy="306705"/>
          </a:xfrm>
          <a:prstGeom prst="rect">
            <a:avLst/>
          </a:prstGeom>
          <a:noFill/>
          <a:ln w="9525">
            <a:noFill/>
          </a:ln>
        </p:spPr>
        <p:txBody>
          <a:bodyPr wrap="square">
            <a:spAutoFit/>
          </a:bodyPr>
          <a:p>
            <a:pPr indent="0" algn="l"/>
            <a:r>
              <a:rPr lang="zh-CN" sz="1400" b="1">
                <a:solidFill>
                  <a:schemeClr val="bg1">
                    <a:lumMod val="50000"/>
                  </a:schemeClr>
                </a:solidFill>
                <a:latin typeface="微软雅黑" panose="020B0503020204020204" pitchFamily="34" charset="-122"/>
                <a:ea typeface="微软雅黑" panose="020B0503020204020204" pitchFamily="34" charset="-122"/>
                <a:sym typeface="+mn-ea"/>
              </a:rPr>
              <a:t>“进步奖”2个：奖励50万元</a:t>
            </a:r>
            <a:endParaRPr lang="zh-CN" altLang="en-US" sz="1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110" name="文本框 109"/>
          <p:cNvSpPr txBox="1"/>
          <p:nvPr/>
        </p:nvSpPr>
        <p:spPr>
          <a:xfrm>
            <a:off x="2130425" y="5486400"/>
            <a:ext cx="2590165" cy="306705"/>
          </a:xfrm>
          <a:prstGeom prst="rect">
            <a:avLst/>
          </a:prstGeom>
          <a:noFill/>
          <a:ln w="9525">
            <a:noFill/>
          </a:ln>
        </p:spPr>
        <p:txBody>
          <a:bodyPr wrap="square">
            <a:spAutoFit/>
          </a:bodyPr>
          <a:p>
            <a:pPr indent="0" algn="ctr"/>
            <a:r>
              <a:rPr lang="zh-CN" sz="1400" b="1">
                <a:solidFill>
                  <a:schemeClr val="bg1">
                    <a:lumMod val="50000"/>
                  </a:schemeClr>
                </a:solidFill>
                <a:latin typeface="微软雅黑" panose="020B0503020204020204" pitchFamily="34" charset="-122"/>
                <a:ea typeface="微软雅黑" panose="020B0503020204020204" pitchFamily="34" charset="-122"/>
                <a:sym typeface="+mn-ea"/>
              </a:rPr>
              <a:t>“四等”2个</a:t>
            </a:r>
            <a:endParaRPr lang="zh-CN" altLang="en-US" sz="1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58" name="meda_95289"/>
          <p:cNvSpPr/>
          <p:nvPr/>
        </p:nvSpPr>
        <p:spPr>
          <a:xfrm>
            <a:off x="1706245" y="3512503"/>
            <a:ext cx="297180" cy="409575"/>
          </a:xfrm>
          <a:custGeom>
            <a:avLst/>
            <a:gdLst>
              <a:gd name="connsiteX0" fmla="*/ 298854 w 441118"/>
              <a:gd name="connsiteY0" fmla="*/ 436306 h 607361"/>
              <a:gd name="connsiteX1" fmla="*/ 333274 w 441118"/>
              <a:gd name="connsiteY1" fmla="*/ 558744 h 607361"/>
              <a:gd name="connsiteX2" fmla="*/ 330969 w 441118"/>
              <a:gd name="connsiteY2" fmla="*/ 560738 h 607361"/>
              <a:gd name="connsiteX3" fmla="*/ 287944 w 441118"/>
              <a:gd name="connsiteY3" fmla="*/ 602778 h 607361"/>
              <a:gd name="connsiteX4" fmla="*/ 267661 w 441118"/>
              <a:gd name="connsiteY4" fmla="*/ 597408 h 607361"/>
              <a:gd name="connsiteX5" fmla="*/ 225097 w 441118"/>
              <a:gd name="connsiteY5" fmla="*/ 449348 h 607361"/>
              <a:gd name="connsiteX6" fmla="*/ 298854 w 441118"/>
              <a:gd name="connsiteY6" fmla="*/ 436306 h 607361"/>
              <a:gd name="connsiteX7" fmla="*/ 142328 w 441118"/>
              <a:gd name="connsiteY7" fmla="*/ 436306 h 607361"/>
              <a:gd name="connsiteX8" fmla="*/ 215923 w 441118"/>
              <a:gd name="connsiteY8" fmla="*/ 449348 h 607361"/>
              <a:gd name="connsiteX9" fmla="*/ 173518 w 441118"/>
              <a:gd name="connsiteY9" fmla="*/ 597408 h 607361"/>
              <a:gd name="connsiteX10" fmla="*/ 153237 w 441118"/>
              <a:gd name="connsiteY10" fmla="*/ 602778 h 607361"/>
              <a:gd name="connsiteX11" fmla="*/ 110217 w 441118"/>
              <a:gd name="connsiteY11" fmla="*/ 560738 h 607361"/>
              <a:gd name="connsiteX12" fmla="*/ 107605 w 441118"/>
              <a:gd name="connsiteY12" fmla="*/ 558590 h 607361"/>
              <a:gd name="connsiteX13" fmla="*/ 391645 w 441118"/>
              <a:gd name="connsiteY13" fmla="*/ 377878 h 607361"/>
              <a:gd name="connsiteX14" fmla="*/ 440353 w 441118"/>
              <a:gd name="connsiteY14" fmla="*/ 548000 h 607361"/>
              <a:gd name="connsiteX15" fmla="*/ 425910 w 441118"/>
              <a:gd name="connsiteY15" fmla="*/ 563340 h 607361"/>
              <a:gd name="connsiteX16" fmla="*/ 365524 w 441118"/>
              <a:gd name="connsiteY16" fmla="*/ 550608 h 607361"/>
              <a:gd name="connsiteX17" fmla="*/ 362758 w 441118"/>
              <a:gd name="connsiteY17" fmla="*/ 550301 h 607361"/>
              <a:gd name="connsiteX18" fmla="*/ 327417 w 441118"/>
              <a:gd name="connsiteY18" fmla="*/ 424512 h 607361"/>
              <a:gd name="connsiteX19" fmla="*/ 390569 w 441118"/>
              <a:gd name="connsiteY19" fmla="*/ 379105 h 607361"/>
              <a:gd name="connsiteX20" fmla="*/ 391645 w 441118"/>
              <a:gd name="connsiteY20" fmla="*/ 377878 h 607361"/>
              <a:gd name="connsiteX21" fmla="*/ 49524 w 441118"/>
              <a:gd name="connsiteY21" fmla="*/ 377878 h 607361"/>
              <a:gd name="connsiteX22" fmla="*/ 50599 w 441118"/>
              <a:gd name="connsiteY22" fmla="*/ 379105 h 607361"/>
              <a:gd name="connsiteX23" fmla="*/ 113745 w 441118"/>
              <a:gd name="connsiteY23" fmla="*/ 424512 h 607361"/>
              <a:gd name="connsiteX24" fmla="*/ 78101 w 441118"/>
              <a:gd name="connsiteY24" fmla="*/ 550301 h 607361"/>
              <a:gd name="connsiteX25" fmla="*/ 75489 w 441118"/>
              <a:gd name="connsiteY25" fmla="*/ 550608 h 607361"/>
              <a:gd name="connsiteX26" fmla="*/ 15109 w 441118"/>
              <a:gd name="connsiteY26" fmla="*/ 563340 h 607361"/>
              <a:gd name="connsiteX27" fmla="*/ 820 w 441118"/>
              <a:gd name="connsiteY27" fmla="*/ 548000 h 607361"/>
              <a:gd name="connsiteX28" fmla="*/ 220581 w 441118"/>
              <a:gd name="connsiteY28" fmla="*/ 73035 h 607361"/>
              <a:gd name="connsiteX29" fmla="*/ 357125 w 441118"/>
              <a:gd name="connsiteY29" fmla="*/ 209332 h 607361"/>
              <a:gd name="connsiteX30" fmla="*/ 220581 w 441118"/>
              <a:gd name="connsiteY30" fmla="*/ 345629 h 607361"/>
              <a:gd name="connsiteX31" fmla="*/ 84037 w 441118"/>
              <a:gd name="connsiteY31" fmla="*/ 209332 h 607361"/>
              <a:gd name="connsiteX32" fmla="*/ 220581 w 441118"/>
              <a:gd name="connsiteY32" fmla="*/ 73035 h 607361"/>
              <a:gd name="connsiteX33" fmla="*/ 220504 w 441118"/>
              <a:gd name="connsiteY33" fmla="*/ 42342 h 607361"/>
              <a:gd name="connsiteX34" fmla="*/ 53337 w 441118"/>
              <a:gd name="connsiteY34" fmla="*/ 209256 h 607361"/>
              <a:gd name="connsiteX35" fmla="*/ 220504 w 441118"/>
              <a:gd name="connsiteY35" fmla="*/ 376323 h 607361"/>
              <a:gd name="connsiteX36" fmla="*/ 387824 w 441118"/>
              <a:gd name="connsiteY36" fmla="*/ 209256 h 607361"/>
              <a:gd name="connsiteX37" fmla="*/ 220504 w 441118"/>
              <a:gd name="connsiteY37" fmla="*/ 42342 h 607361"/>
              <a:gd name="connsiteX38" fmla="*/ 220504 w 441118"/>
              <a:gd name="connsiteY38" fmla="*/ 0 h 607361"/>
              <a:gd name="connsiteX39" fmla="*/ 430230 w 441118"/>
              <a:gd name="connsiteY39" fmla="*/ 209256 h 607361"/>
              <a:gd name="connsiteX40" fmla="*/ 220504 w 441118"/>
              <a:gd name="connsiteY40" fmla="*/ 418665 h 607361"/>
              <a:gd name="connsiteX41" fmla="*/ 10931 w 441118"/>
              <a:gd name="connsiteY41" fmla="*/ 209256 h 607361"/>
              <a:gd name="connsiteX42" fmla="*/ 220504 w 441118"/>
              <a:gd name="connsiteY42" fmla="*/ 0 h 6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1118" h="607361">
                <a:moveTo>
                  <a:pt x="298854" y="436306"/>
                </a:moveTo>
                <a:lnTo>
                  <a:pt x="333274" y="558744"/>
                </a:lnTo>
                <a:cubicBezTo>
                  <a:pt x="332352" y="559357"/>
                  <a:pt x="331584" y="559971"/>
                  <a:pt x="330969" y="560738"/>
                </a:cubicBezTo>
                <a:lnTo>
                  <a:pt x="287944" y="602778"/>
                </a:lnTo>
                <a:cubicBezTo>
                  <a:pt x="279800" y="610603"/>
                  <a:pt x="270734" y="608148"/>
                  <a:pt x="267661" y="597408"/>
                </a:cubicBezTo>
                <a:lnTo>
                  <a:pt x="225097" y="449348"/>
                </a:lnTo>
                <a:cubicBezTo>
                  <a:pt x="250605" y="448734"/>
                  <a:pt x="275344" y="444438"/>
                  <a:pt x="298854" y="436306"/>
                </a:cubicBezTo>
                <a:close/>
                <a:moveTo>
                  <a:pt x="142328" y="436306"/>
                </a:moveTo>
                <a:cubicBezTo>
                  <a:pt x="165836" y="444438"/>
                  <a:pt x="190572" y="448734"/>
                  <a:pt x="215923" y="449348"/>
                </a:cubicBezTo>
                <a:lnTo>
                  <a:pt x="173518" y="597408"/>
                </a:lnTo>
                <a:cubicBezTo>
                  <a:pt x="170445" y="608148"/>
                  <a:pt x="161380" y="610603"/>
                  <a:pt x="153237" y="602778"/>
                </a:cubicBezTo>
                <a:lnTo>
                  <a:pt x="110217" y="560738"/>
                </a:lnTo>
                <a:cubicBezTo>
                  <a:pt x="109449" y="559971"/>
                  <a:pt x="108527" y="559204"/>
                  <a:pt x="107605" y="558590"/>
                </a:cubicBezTo>
                <a:close/>
                <a:moveTo>
                  <a:pt x="391645" y="377878"/>
                </a:moveTo>
                <a:lnTo>
                  <a:pt x="440353" y="548000"/>
                </a:lnTo>
                <a:cubicBezTo>
                  <a:pt x="443426" y="558738"/>
                  <a:pt x="436973" y="565794"/>
                  <a:pt x="425910" y="563340"/>
                </a:cubicBezTo>
                <a:lnTo>
                  <a:pt x="365524" y="550608"/>
                </a:lnTo>
                <a:cubicBezTo>
                  <a:pt x="364602" y="550454"/>
                  <a:pt x="363680" y="550301"/>
                  <a:pt x="362758" y="550301"/>
                </a:cubicBezTo>
                <a:lnTo>
                  <a:pt x="327417" y="424512"/>
                </a:lnTo>
                <a:cubicBezTo>
                  <a:pt x="350465" y="413007"/>
                  <a:pt x="371823" y="397820"/>
                  <a:pt x="390569" y="379105"/>
                </a:cubicBezTo>
                <a:cubicBezTo>
                  <a:pt x="390876" y="378645"/>
                  <a:pt x="391184" y="378338"/>
                  <a:pt x="391645" y="377878"/>
                </a:cubicBezTo>
                <a:close/>
                <a:moveTo>
                  <a:pt x="49524" y="377878"/>
                </a:moveTo>
                <a:cubicBezTo>
                  <a:pt x="49831" y="378338"/>
                  <a:pt x="50292" y="378645"/>
                  <a:pt x="50599" y="379105"/>
                </a:cubicBezTo>
                <a:cubicBezTo>
                  <a:pt x="69343" y="397820"/>
                  <a:pt x="90699" y="413007"/>
                  <a:pt x="113745" y="424512"/>
                </a:cubicBezTo>
                <a:lnTo>
                  <a:pt x="78101" y="550301"/>
                </a:lnTo>
                <a:cubicBezTo>
                  <a:pt x="77179" y="550454"/>
                  <a:pt x="76411" y="550454"/>
                  <a:pt x="75489" y="550608"/>
                </a:cubicBezTo>
                <a:lnTo>
                  <a:pt x="15109" y="563340"/>
                </a:lnTo>
                <a:cubicBezTo>
                  <a:pt x="4200" y="565794"/>
                  <a:pt x="-2406" y="558738"/>
                  <a:pt x="820" y="548000"/>
                </a:cubicBezTo>
                <a:close/>
                <a:moveTo>
                  <a:pt x="220581" y="73035"/>
                </a:moveTo>
                <a:cubicBezTo>
                  <a:pt x="295992" y="73035"/>
                  <a:pt x="357125" y="134057"/>
                  <a:pt x="357125" y="209332"/>
                </a:cubicBezTo>
                <a:cubicBezTo>
                  <a:pt x="357125" y="284607"/>
                  <a:pt x="295992" y="345629"/>
                  <a:pt x="220581" y="345629"/>
                </a:cubicBezTo>
                <a:cubicBezTo>
                  <a:pt x="145170" y="345629"/>
                  <a:pt x="84037" y="284607"/>
                  <a:pt x="84037" y="209332"/>
                </a:cubicBezTo>
                <a:cubicBezTo>
                  <a:pt x="84037" y="134057"/>
                  <a:pt x="145170" y="73035"/>
                  <a:pt x="220581" y="73035"/>
                </a:cubicBezTo>
                <a:close/>
                <a:moveTo>
                  <a:pt x="220504" y="42342"/>
                </a:moveTo>
                <a:cubicBezTo>
                  <a:pt x="128317" y="42342"/>
                  <a:pt x="53337" y="117208"/>
                  <a:pt x="53337" y="209256"/>
                </a:cubicBezTo>
                <a:cubicBezTo>
                  <a:pt x="53337" y="301457"/>
                  <a:pt x="128317" y="376323"/>
                  <a:pt x="220504" y="376323"/>
                </a:cubicBezTo>
                <a:cubicBezTo>
                  <a:pt x="312691" y="376323"/>
                  <a:pt x="387824" y="301457"/>
                  <a:pt x="387824" y="209256"/>
                </a:cubicBezTo>
                <a:cubicBezTo>
                  <a:pt x="387824" y="117208"/>
                  <a:pt x="312691" y="42342"/>
                  <a:pt x="220504" y="42342"/>
                </a:cubicBezTo>
                <a:close/>
                <a:moveTo>
                  <a:pt x="220504" y="0"/>
                </a:moveTo>
                <a:cubicBezTo>
                  <a:pt x="336353" y="0"/>
                  <a:pt x="430230" y="93736"/>
                  <a:pt x="430230" y="209256"/>
                </a:cubicBezTo>
                <a:cubicBezTo>
                  <a:pt x="430230" y="324930"/>
                  <a:pt x="336353" y="418665"/>
                  <a:pt x="220504" y="418665"/>
                </a:cubicBezTo>
                <a:cubicBezTo>
                  <a:pt x="104809" y="418665"/>
                  <a:pt x="10931" y="324930"/>
                  <a:pt x="10931" y="209256"/>
                </a:cubicBezTo>
                <a:cubicBezTo>
                  <a:pt x="10931" y="93736"/>
                  <a:pt x="104809" y="0"/>
                  <a:pt x="2205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9" name="meda_95289"/>
          <p:cNvSpPr/>
          <p:nvPr/>
        </p:nvSpPr>
        <p:spPr>
          <a:xfrm>
            <a:off x="1706880" y="4144645"/>
            <a:ext cx="297180" cy="409575"/>
          </a:xfrm>
          <a:custGeom>
            <a:avLst/>
            <a:gdLst>
              <a:gd name="connsiteX0" fmla="*/ 298854 w 441118"/>
              <a:gd name="connsiteY0" fmla="*/ 436306 h 607361"/>
              <a:gd name="connsiteX1" fmla="*/ 333274 w 441118"/>
              <a:gd name="connsiteY1" fmla="*/ 558744 h 607361"/>
              <a:gd name="connsiteX2" fmla="*/ 330969 w 441118"/>
              <a:gd name="connsiteY2" fmla="*/ 560738 h 607361"/>
              <a:gd name="connsiteX3" fmla="*/ 287944 w 441118"/>
              <a:gd name="connsiteY3" fmla="*/ 602778 h 607361"/>
              <a:gd name="connsiteX4" fmla="*/ 267661 w 441118"/>
              <a:gd name="connsiteY4" fmla="*/ 597408 h 607361"/>
              <a:gd name="connsiteX5" fmla="*/ 225097 w 441118"/>
              <a:gd name="connsiteY5" fmla="*/ 449348 h 607361"/>
              <a:gd name="connsiteX6" fmla="*/ 298854 w 441118"/>
              <a:gd name="connsiteY6" fmla="*/ 436306 h 607361"/>
              <a:gd name="connsiteX7" fmla="*/ 142328 w 441118"/>
              <a:gd name="connsiteY7" fmla="*/ 436306 h 607361"/>
              <a:gd name="connsiteX8" fmla="*/ 215923 w 441118"/>
              <a:gd name="connsiteY8" fmla="*/ 449348 h 607361"/>
              <a:gd name="connsiteX9" fmla="*/ 173518 w 441118"/>
              <a:gd name="connsiteY9" fmla="*/ 597408 h 607361"/>
              <a:gd name="connsiteX10" fmla="*/ 153237 w 441118"/>
              <a:gd name="connsiteY10" fmla="*/ 602778 h 607361"/>
              <a:gd name="connsiteX11" fmla="*/ 110217 w 441118"/>
              <a:gd name="connsiteY11" fmla="*/ 560738 h 607361"/>
              <a:gd name="connsiteX12" fmla="*/ 107605 w 441118"/>
              <a:gd name="connsiteY12" fmla="*/ 558590 h 607361"/>
              <a:gd name="connsiteX13" fmla="*/ 391645 w 441118"/>
              <a:gd name="connsiteY13" fmla="*/ 377878 h 607361"/>
              <a:gd name="connsiteX14" fmla="*/ 440353 w 441118"/>
              <a:gd name="connsiteY14" fmla="*/ 548000 h 607361"/>
              <a:gd name="connsiteX15" fmla="*/ 425910 w 441118"/>
              <a:gd name="connsiteY15" fmla="*/ 563340 h 607361"/>
              <a:gd name="connsiteX16" fmla="*/ 365524 w 441118"/>
              <a:gd name="connsiteY16" fmla="*/ 550608 h 607361"/>
              <a:gd name="connsiteX17" fmla="*/ 362758 w 441118"/>
              <a:gd name="connsiteY17" fmla="*/ 550301 h 607361"/>
              <a:gd name="connsiteX18" fmla="*/ 327417 w 441118"/>
              <a:gd name="connsiteY18" fmla="*/ 424512 h 607361"/>
              <a:gd name="connsiteX19" fmla="*/ 390569 w 441118"/>
              <a:gd name="connsiteY19" fmla="*/ 379105 h 607361"/>
              <a:gd name="connsiteX20" fmla="*/ 391645 w 441118"/>
              <a:gd name="connsiteY20" fmla="*/ 377878 h 607361"/>
              <a:gd name="connsiteX21" fmla="*/ 49524 w 441118"/>
              <a:gd name="connsiteY21" fmla="*/ 377878 h 607361"/>
              <a:gd name="connsiteX22" fmla="*/ 50599 w 441118"/>
              <a:gd name="connsiteY22" fmla="*/ 379105 h 607361"/>
              <a:gd name="connsiteX23" fmla="*/ 113745 w 441118"/>
              <a:gd name="connsiteY23" fmla="*/ 424512 h 607361"/>
              <a:gd name="connsiteX24" fmla="*/ 78101 w 441118"/>
              <a:gd name="connsiteY24" fmla="*/ 550301 h 607361"/>
              <a:gd name="connsiteX25" fmla="*/ 75489 w 441118"/>
              <a:gd name="connsiteY25" fmla="*/ 550608 h 607361"/>
              <a:gd name="connsiteX26" fmla="*/ 15109 w 441118"/>
              <a:gd name="connsiteY26" fmla="*/ 563340 h 607361"/>
              <a:gd name="connsiteX27" fmla="*/ 820 w 441118"/>
              <a:gd name="connsiteY27" fmla="*/ 548000 h 607361"/>
              <a:gd name="connsiteX28" fmla="*/ 220581 w 441118"/>
              <a:gd name="connsiteY28" fmla="*/ 73035 h 607361"/>
              <a:gd name="connsiteX29" fmla="*/ 357125 w 441118"/>
              <a:gd name="connsiteY29" fmla="*/ 209332 h 607361"/>
              <a:gd name="connsiteX30" fmla="*/ 220581 w 441118"/>
              <a:gd name="connsiteY30" fmla="*/ 345629 h 607361"/>
              <a:gd name="connsiteX31" fmla="*/ 84037 w 441118"/>
              <a:gd name="connsiteY31" fmla="*/ 209332 h 607361"/>
              <a:gd name="connsiteX32" fmla="*/ 220581 w 441118"/>
              <a:gd name="connsiteY32" fmla="*/ 73035 h 607361"/>
              <a:gd name="connsiteX33" fmla="*/ 220504 w 441118"/>
              <a:gd name="connsiteY33" fmla="*/ 42342 h 607361"/>
              <a:gd name="connsiteX34" fmla="*/ 53337 w 441118"/>
              <a:gd name="connsiteY34" fmla="*/ 209256 h 607361"/>
              <a:gd name="connsiteX35" fmla="*/ 220504 w 441118"/>
              <a:gd name="connsiteY35" fmla="*/ 376323 h 607361"/>
              <a:gd name="connsiteX36" fmla="*/ 387824 w 441118"/>
              <a:gd name="connsiteY36" fmla="*/ 209256 h 607361"/>
              <a:gd name="connsiteX37" fmla="*/ 220504 w 441118"/>
              <a:gd name="connsiteY37" fmla="*/ 42342 h 607361"/>
              <a:gd name="connsiteX38" fmla="*/ 220504 w 441118"/>
              <a:gd name="connsiteY38" fmla="*/ 0 h 607361"/>
              <a:gd name="connsiteX39" fmla="*/ 430230 w 441118"/>
              <a:gd name="connsiteY39" fmla="*/ 209256 h 607361"/>
              <a:gd name="connsiteX40" fmla="*/ 220504 w 441118"/>
              <a:gd name="connsiteY40" fmla="*/ 418665 h 607361"/>
              <a:gd name="connsiteX41" fmla="*/ 10931 w 441118"/>
              <a:gd name="connsiteY41" fmla="*/ 209256 h 607361"/>
              <a:gd name="connsiteX42" fmla="*/ 220504 w 441118"/>
              <a:gd name="connsiteY42" fmla="*/ 0 h 6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1118" h="607361">
                <a:moveTo>
                  <a:pt x="298854" y="436306"/>
                </a:moveTo>
                <a:lnTo>
                  <a:pt x="333274" y="558744"/>
                </a:lnTo>
                <a:cubicBezTo>
                  <a:pt x="332352" y="559357"/>
                  <a:pt x="331584" y="559971"/>
                  <a:pt x="330969" y="560738"/>
                </a:cubicBezTo>
                <a:lnTo>
                  <a:pt x="287944" y="602778"/>
                </a:lnTo>
                <a:cubicBezTo>
                  <a:pt x="279800" y="610603"/>
                  <a:pt x="270734" y="608148"/>
                  <a:pt x="267661" y="597408"/>
                </a:cubicBezTo>
                <a:lnTo>
                  <a:pt x="225097" y="449348"/>
                </a:lnTo>
                <a:cubicBezTo>
                  <a:pt x="250605" y="448734"/>
                  <a:pt x="275344" y="444438"/>
                  <a:pt x="298854" y="436306"/>
                </a:cubicBezTo>
                <a:close/>
                <a:moveTo>
                  <a:pt x="142328" y="436306"/>
                </a:moveTo>
                <a:cubicBezTo>
                  <a:pt x="165836" y="444438"/>
                  <a:pt x="190572" y="448734"/>
                  <a:pt x="215923" y="449348"/>
                </a:cubicBezTo>
                <a:lnTo>
                  <a:pt x="173518" y="597408"/>
                </a:lnTo>
                <a:cubicBezTo>
                  <a:pt x="170445" y="608148"/>
                  <a:pt x="161380" y="610603"/>
                  <a:pt x="153237" y="602778"/>
                </a:cubicBezTo>
                <a:lnTo>
                  <a:pt x="110217" y="560738"/>
                </a:lnTo>
                <a:cubicBezTo>
                  <a:pt x="109449" y="559971"/>
                  <a:pt x="108527" y="559204"/>
                  <a:pt x="107605" y="558590"/>
                </a:cubicBezTo>
                <a:close/>
                <a:moveTo>
                  <a:pt x="391645" y="377878"/>
                </a:moveTo>
                <a:lnTo>
                  <a:pt x="440353" y="548000"/>
                </a:lnTo>
                <a:cubicBezTo>
                  <a:pt x="443426" y="558738"/>
                  <a:pt x="436973" y="565794"/>
                  <a:pt x="425910" y="563340"/>
                </a:cubicBezTo>
                <a:lnTo>
                  <a:pt x="365524" y="550608"/>
                </a:lnTo>
                <a:cubicBezTo>
                  <a:pt x="364602" y="550454"/>
                  <a:pt x="363680" y="550301"/>
                  <a:pt x="362758" y="550301"/>
                </a:cubicBezTo>
                <a:lnTo>
                  <a:pt x="327417" y="424512"/>
                </a:lnTo>
                <a:cubicBezTo>
                  <a:pt x="350465" y="413007"/>
                  <a:pt x="371823" y="397820"/>
                  <a:pt x="390569" y="379105"/>
                </a:cubicBezTo>
                <a:cubicBezTo>
                  <a:pt x="390876" y="378645"/>
                  <a:pt x="391184" y="378338"/>
                  <a:pt x="391645" y="377878"/>
                </a:cubicBezTo>
                <a:close/>
                <a:moveTo>
                  <a:pt x="49524" y="377878"/>
                </a:moveTo>
                <a:cubicBezTo>
                  <a:pt x="49831" y="378338"/>
                  <a:pt x="50292" y="378645"/>
                  <a:pt x="50599" y="379105"/>
                </a:cubicBezTo>
                <a:cubicBezTo>
                  <a:pt x="69343" y="397820"/>
                  <a:pt x="90699" y="413007"/>
                  <a:pt x="113745" y="424512"/>
                </a:cubicBezTo>
                <a:lnTo>
                  <a:pt x="78101" y="550301"/>
                </a:lnTo>
                <a:cubicBezTo>
                  <a:pt x="77179" y="550454"/>
                  <a:pt x="76411" y="550454"/>
                  <a:pt x="75489" y="550608"/>
                </a:cubicBezTo>
                <a:lnTo>
                  <a:pt x="15109" y="563340"/>
                </a:lnTo>
                <a:cubicBezTo>
                  <a:pt x="4200" y="565794"/>
                  <a:pt x="-2406" y="558738"/>
                  <a:pt x="820" y="548000"/>
                </a:cubicBezTo>
                <a:close/>
                <a:moveTo>
                  <a:pt x="220581" y="73035"/>
                </a:moveTo>
                <a:cubicBezTo>
                  <a:pt x="295992" y="73035"/>
                  <a:pt x="357125" y="134057"/>
                  <a:pt x="357125" y="209332"/>
                </a:cubicBezTo>
                <a:cubicBezTo>
                  <a:pt x="357125" y="284607"/>
                  <a:pt x="295992" y="345629"/>
                  <a:pt x="220581" y="345629"/>
                </a:cubicBezTo>
                <a:cubicBezTo>
                  <a:pt x="145170" y="345629"/>
                  <a:pt x="84037" y="284607"/>
                  <a:pt x="84037" y="209332"/>
                </a:cubicBezTo>
                <a:cubicBezTo>
                  <a:pt x="84037" y="134057"/>
                  <a:pt x="145170" y="73035"/>
                  <a:pt x="220581" y="73035"/>
                </a:cubicBezTo>
                <a:close/>
                <a:moveTo>
                  <a:pt x="220504" y="42342"/>
                </a:moveTo>
                <a:cubicBezTo>
                  <a:pt x="128317" y="42342"/>
                  <a:pt x="53337" y="117208"/>
                  <a:pt x="53337" y="209256"/>
                </a:cubicBezTo>
                <a:cubicBezTo>
                  <a:pt x="53337" y="301457"/>
                  <a:pt x="128317" y="376323"/>
                  <a:pt x="220504" y="376323"/>
                </a:cubicBezTo>
                <a:cubicBezTo>
                  <a:pt x="312691" y="376323"/>
                  <a:pt x="387824" y="301457"/>
                  <a:pt x="387824" y="209256"/>
                </a:cubicBezTo>
                <a:cubicBezTo>
                  <a:pt x="387824" y="117208"/>
                  <a:pt x="312691" y="42342"/>
                  <a:pt x="220504" y="42342"/>
                </a:cubicBezTo>
                <a:close/>
                <a:moveTo>
                  <a:pt x="220504" y="0"/>
                </a:moveTo>
                <a:cubicBezTo>
                  <a:pt x="336353" y="0"/>
                  <a:pt x="430230" y="93736"/>
                  <a:pt x="430230" y="209256"/>
                </a:cubicBezTo>
                <a:cubicBezTo>
                  <a:pt x="430230" y="324930"/>
                  <a:pt x="336353" y="418665"/>
                  <a:pt x="220504" y="418665"/>
                </a:cubicBezTo>
                <a:cubicBezTo>
                  <a:pt x="104809" y="418665"/>
                  <a:pt x="10931" y="324930"/>
                  <a:pt x="10931" y="209256"/>
                </a:cubicBezTo>
                <a:cubicBezTo>
                  <a:pt x="10931" y="93736"/>
                  <a:pt x="104809" y="0"/>
                  <a:pt x="2205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0" name="meda_95289"/>
          <p:cNvSpPr/>
          <p:nvPr/>
        </p:nvSpPr>
        <p:spPr>
          <a:xfrm>
            <a:off x="1706563" y="4813300"/>
            <a:ext cx="297180" cy="409575"/>
          </a:xfrm>
          <a:custGeom>
            <a:avLst/>
            <a:gdLst>
              <a:gd name="connsiteX0" fmla="*/ 298854 w 441118"/>
              <a:gd name="connsiteY0" fmla="*/ 436306 h 607361"/>
              <a:gd name="connsiteX1" fmla="*/ 333274 w 441118"/>
              <a:gd name="connsiteY1" fmla="*/ 558744 h 607361"/>
              <a:gd name="connsiteX2" fmla="*/ 330969 w 441118"/>
              <a:gd name="connsiteY2" fmla="*/ 560738 h 607361"/>
              <a:gd name="connsiteX3" fmla="*/ 287944 w 441118"/>
              <a:gd name="connsiteY3" fmla="*/ 602778 h 607361"/>
              <a:gd name="connsiteX4" fmla="*/ 267661 w 441118"/>
              <a:gd name="connsiteY4" fmla="*/ 597408 h 607361"/>
              <a:gd name="connsiteX5" fmla="*/ 225097 w 441118"/>
              <a:gd name="connsiteY5" fmla="*/ 449348 h 607361"/>
              <a:gd name="connsiteX6" fmla="*/ 298854 w 441118"/>
              <a:gd name="connsiteY6" fmla="*/ 436306 h 607361"/>
              <a:gd name="connsiteX7" fmla="*/ 142328 w 441118"/>
              <a:gd name="connsiteY7" fmla="*/ 436306 h 607361"/>
              <a:gd name="connsiteX8" fmla="*/ 215923 w 441118"/>
              <a:gd name="connsiteY8" fmla="*/ 449348 h 607361"/>
              <a:gd name="connsiteX9" fmla="*/ 173518 w 441118"/>
              <a:gd name="connsiteY9" fmla="*/ 597408 h 607361"/>
              <a:gd name="connsiteX10" fmla="*/ 153237 w 441118"/>
              <a:gd name="connsiteY10" fmla="*/ 602778 h 607361"/>
              <a:gd name="connsiteX11" fmla="*/ 110217 w 441118"/>
              <a:gd name="connsiteY11" fmla="*/ 560738 h 607361"/>
              <a:gd name="connsiteX12" fmla="*/ 107605 w 441118"/>
              <a:gd name="connsiteY12" fmla="*/ 558590 h 607361"/>
              <a:gd name="connsiteX13" fmla="*/ 391645 w 441118"/>
              <a:gd name="connsiteY13" fmla="*/ 377878 h 607361"/>
              <a:gd name="connsiteX14" fmla="*/ 440353 w 441118"/>
              <a:gd name="connsiteY14" fmla="*/ 548000 h 607361"/>
              <a:gd name="connsiteX15" fmla="*/ 425910 w 441118"/>
              <a:gd name="connsiteY15" fmla="*/ 563340 h 607361"/>
              <a:gd name="connsiteX16" fmla="*/ 365524 w 441118"/>
              <a:gd name="connsiteY16" fmla="*/ 550608 h 607361"/>
              <a:gd name="connsiteX17" fmla="*/ 362758 w 441118"/>
              <a:gd name="connsiteY17" fmla="*/ 550301 h 607361"/>
              <a:gd name="connsiteX18" fmla="*/ 327417 w 441118"/>
              <a:gd name="connsiteY18" fmla="*/ 424512 h 607361"/>
              <a:gd name="connsiteX19" fmla="*/ 390569 w 441118"/>
              <a:gd name="connsiteY19" fmla="*/ 379105 h 607361"/>
              <a:gd name="connsiteX20" fmla="*/ 391645 w 441118"/>
              <a:gd name="connsiteY20" fmla="*/ 377878 h 607361"/>
              <a:gd name="connsiteX21" fmla="*/ 49524 w 441118"/>
              <a:gd name="connsiteY21" fmla="*/ 377878 h 607361"/>
              <a:gd name="connsiteX22" fmla="*/ 50599 w 441118"/>
              <a:gd name="connsiteY22" fmla="*/ 379105 h 607361"/>
              <a:gd name="connsiteX23" fmla="*/ 113745 w 441118"/>
              <a:gd name="connsiteY23" fmla="*/ 424512 h 607361"/>
              <a:gd name="connsiteX24" fmla="*/ 78101 w 441118"/>
              <a:gd name="connsiteY24" fmla="*/ 550301 h 607361"/>
              <a:gd name="connsiteX25" fmla="*/ 75489 w 441118"/>
              <a:gd name="connsiteY25" fmla="*/ 550608 h 607361"/>
              <a:gd name="connsiteX26" fmla="*/ 15109 w 441118"/>
              <a:gd name="connsiteY26" fmla="*/ 563340 h 607361"/>
              <a:gd name="connsiteX27" fmla="*/ 820 w 441118"/>
              <a:gd name="connsiteY27" fmla="*/ 548000 h 607361"/>
              <a:gd name="connsiteX28" fmla="*/ 220581 w 441118"/>
              <a:gd name="connsiteY28" fmla="*/ 73035 h 607361"/>
              <a:gd name="connsiteX29" fmla="*/ 357125 w 441118"/>
              <a:gd name="connsiteY29" fmla="*/ 209332 h 607361"/>
              <a:gd name="connsiteX30" fmla="*/ 220581 w 441118"/>
              <a:gd name="connsiteY30" fmla="*/ 345629 h 607361"/>
              <a:gd name="connsiteX31" fmla="*/ 84037 w 441118"/>
              <a:gd name="connsiteY31" fmla="*/ 209332 h 607361"/>
              <a:gd name="connsiteX32" fmla="*/ 220581 w 441118"/>
              <a:gd name="connsiteY32" fmla="*/ 73035 h 607361"/>
              <a:gd name="connsiteX33" fmla="*/ 220504 w 441118"/>
              <a:gd name="connsiteY33" fmla="*/ 42342 h 607361"/>
              <a:gd name="connsiteX34" fmla="*/ 53337 w 441118"/>
              <a:gd name="connsiteY34" fmla="*/ 209256 h 607361"/>
              <a:gd name="connsiteX35" fmla="*/ 220504 w 441118"/>
              <a:gd name="connsiteY35" fmla="*/ 376323 h 607361"/>
              <a:gd name="connsiteX36" fmla="*/ 387824 w 441118"/>
              <a:gd name="connsiteY36" fmla="*/ 209256 h 607361"/>
              <a:gd name="connsiteX37" fmla="*/ 220504 w 441118"/>
              <a:gd name="connsiteY37" fmla="*/ 42342 h 607361"/>
              <a:gd name="connsiteX38" fmla="*/ 220504 w 441118"/>
              <a:gd name="connsiteY38" fmla="*/ 0 h 607361"/>
              <a:gd name="connsiteX39" fmla="*/ 430230 w 441118"/>
              <a:gd name="connsiteY39" fmla="*/ 209256 h 607361"/>
              <a:gd name="connsiteX40" fmla="*/ 220504 w 441118"/>
              <a:gd name="connsiteY40" fmla="*/ 418665 h 607361"/>
              <a:gd name="connsiteX41" fmla="*/ 10931 w 441118"/>
              <a:gd name="connsiteY41" fmla="*/ 209256 h 607361"/>
              <a:gd name="connsiteX42" fmla="*/ 220504 w 441118"/>
              <a:gd name="connsiteY42" fmla="*/ 0 h 6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1118" h="607361">
                <a:moveTo>
                  <a:pt x="298854" y="436306"/>
                </a:moveTo>
                <a:lnTo>
                  <a:pt x="333274" y="558744"/>
                </a:lnTo>
                <a:cubicBezTo>
                  <a:pt x="332352" y="559357"/>
                  <a:pt x="331584" y="559971"/>
                  <a:pt x="330969" y="560738"/>
                </a:cubicBezTo>
                <a:lnTo>
                  <a:pt x="287944" y="602778"/>
                </a:lnTo>
                <a:cubicBezTo>
                  <a:pt x="279800" y="610603"/>
                  <a:pt x="270734" y="608148"/>
                  <a:pt x="267661" y="597408"/>
                </a:cubicBezTo>
                <a:lnTo>
                  <a:pt x="225097" y="449348"/>
                </a:lnTo>
                <a:cubicBezTo>
                  <a:pt x="250605" y="448734"/>
                  <a:pt x="275344" y="444438"/>
                  <a:pt x="298854" y="436306"/>
                </a:cubicBezTo>
                <a:close/>
                <a:moveTo>
                  <a:pt x="142328" y="436306"/>
                </a:moveTo>
                <a:cubicBezTo>
                  <a:pt x="165836" y="444438"/>
                  <a:pt x="190572" y="448734"/>
                  <a:pt x="215923" y="449348"/>
                </a:cubicBezTo>
                <a:lnTo>
                  <a:pt x="173518" y="597408"/>
                </a:lnTo>
                <a:cubicBezTo>
                  <a:pt x="170445" y="608148"/>
                  <a:pt x="161380" y="610603"/>
                  <a:pt x="153237" y="602778"/>
                </a:cubicBezTo>
                <a:lnTo>
                  <a:pt x="110217" y="560738"/>
                </a:lnTo>
                <a:cubicBezTo>
                  <a:pt x="109449" y="559971"/>
                  <a:pt x="108527" y="559204"/>
                  <a:pt x="107605" y="558590"/>
                </a:cubicBezTo>
                <a:close/>
                <a:moveTo>
                  <a:pt x="391645" y="377878"/>
                </a:moveTo>
                <a:lnTo>
                  <a:pt x="440353" y="548000"/>
                </a:lnTo>
                <a:cubicBezTo>
                  <a:pt x="443426" y="558738"/>
                  <a:pt x="436973" y="565794"/>
                  <a:pt x="425910" y="563340"/>
                </a:cubicBezTo>
                <a:lnTo>
                  <a:pt x="365524" y="550608"/>
                </a:lnTo>
                <a:cubicBezTo>
                  <a:pt x="364602" y="550454"/>
                  <a:pt x="363680" y="550301"/>
                  <a:pt x="362758" y="550301"/>
                </a:cubicBezTo>
                <a:lnTo>
                  <a:pt x="327417" y="424512"/>
                </a:lnTo>
                <a:cubicBezTo>
                  <a:pt x="350465" y="413007"/>
                  <a:pt x="371823" y="397820"/>
                  <a:pt x="390569" y="379105"/>
                </a:cubicBezTo>
                <a:cubicBezTo>
                  <a:pt x="390876" y="378645"/>
                  <a:pt x="391184" y="378338"/>
                  <a:pt x="391645" y="377878"/>
                </a:cubicBezTo>
                <a:close/>
                <a:moveTo>
                  <a:pt x="49524" y="377878"/>
                </a:moveTo>
                <a:cubicBezTo>
                  <a:pt x="49831" y="378338"/>
                  <a:pt x="50292" y="378645"/>
                  <a:pt x="50599" y="379105"/>
                </a:cubicBezTo>
                <a:cubicBezTo>
                  <a:pt x="69343" y="397820"/>
                  <a:pt x="90699" y="413007"/>
                  <a:pt x="113745" y="424512"/>
                </a:cubicBezTo>
                <a:lnTo>
                  <a:pt x="78101" y="550301"/>
                </a:lnTo>
                <a:cubicBezTo>
                  <a:pt x="77179" y="550454"/>
                  <a:pt x="76411" y="550454"/>
                  <a:pt x="75489" y="550608"/>
                </a:cubicBezTo>
                <a:lnTo>
                  <a:pt x="15109" y="563340"/>
                </a:lnTo>
                <a:cubicBezTo>
                  <a:pt x="4200" y="565794"/>
                  <a:pt x="-2406" y="558738"/>
                  <a:pt x="820" y="548000"/>
                </a:cubicBezTo>
                <a:close/>
                <a:moveTo>
                  <a:pt x="220581" y="73035"/>
                </a:moveTo>
                <a:cubicBezTo>
                  <a:pt x="295992" y="73035"/>
                  <a:pt x="357125" y="134057"/>
                  <a:pt x="357125" y="209332"/>
                </a:cubicBezTo>
                <a:cubicBezTo>
                  <a:pt x="357125" y="284607"/>
                  <a:pt x="295992" y="345629"/>
                  <a:pt x="220581" y="345629"/>
                </a:cubicBezTo>
                <a:cubicBezTo>
                  <a:pt x="145170" y="345629"/>
                  <a:pt x="84037" y="284607"/>
                  <a:pt x="84037" y="209332"/>
                </a:cubicBezTo>
                <a:cubicBezTo>
                  <a:pt x="84037" y="134057"/>
                  <a:pt x="145170" y="73035"/>
                  <a:pt x="220581" y="73035"/>
                </a:cubicBezTo>
                <a:close/>
                <a:moveTo>
                  <a:pt x="220504" y="42342"/>
                </a:moveTo>
                <a:cubicBezTo>
                  <a:pt x="128317" y="42342"/>
                  <a:pt x="53337" y="117208"/>
                  <a:pt x="53337" y="209256"/>
                </a:cubicBezTo>
                <a:cubicBezTo>
                  <a:pt x="53337" y="301457"/>
                  <a:pt x="128317" y="376323"/>
                  <a:pt x="220504" y="376323"/>
                </a:cubicBezTo>
                <a:cubicBezTo>
                  <a:pt x="312691" y="376323"/>
                  <a:pt x="387824" y="301457"/>
                  <a:pt x="387824" y="209256"/>
                </a:cubicBezTo>
                <a:cubicBezTo>
                  <a:pt x="387824" y="117208"/>
                  <a:pt x="312691" y="42342"/>
                  <a:pt x="220504" y="42342"/>
                </a:cubicBezTo>
                <a:close/>
                <a:moveTo>
                  <a:pt x="220504" y="0"/>
                </a:moveTo>
                <a:cubicBezTo>
                  <a:pt x="336353" y="0"/>
                  <a:pt x="430230" y="93736"/>
                  <a:pt x="430230" y="209256"/>
                </a:cubicBezTo>
                <a:cubicBezTo>
                  <a:pt x="430230" y="324930"/>
                  <a:pt x="336353" y="418665"/>
                  <a:pt x="220504" y="418665"/>
                </a:cubicBezTo>
                <a:cubicBezTo>
                  <a:pt x="104809" y="418665"/>
                  <a:pt x="10931" y="324930"/>
                  <a:pt x="10931" y="209256"/>
                </a:cubicBezTo>
                <a:cubicBezTo>
                  <a:pt x="10931" y="93736"/>
                  <a:pt x="104809" y="0"/>
                  <a:pt x="2205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2" name="meda_95289"/>
          <p:cNvSpPr/>
          <p:nvPr/>
        </p:nvSpPr>
        <p:spPr>
          <a:xfrm>
            <a:off x="1706245" y="5428933"/>
            <a:ext cx="297180" cy="409575"/>
          </a:xfrm>
          <a:custGeom>
            <a:avLst/>
            <a:gdLst>
              <a:gd name="connsiteX0" fmla="*/ 298854 w 441118"/>
              <a:gd name="connsiteY0" fmla="*/ 436306 h 607361"/>
              <a:gd name="connsiteX1" fmla="*/ 333274 w 441118"/>
              <a:gd name="connsiteY1" fmla="*/ 558744 h 607361"/>
              <a:gd name="connsiteX2" fmla="*/ 330969 w 441118"/>
              <a:gd name="connsiteY2" fmla="*/ 560738 h 607361"/>
              <a:gd name="connsiteX3" fmla="*/ 287944 w 441118"/>
              <a:gd name="connsiteY3" fmla="*/ 602778 h 607361"/>
              <a:gd name="connsiteX4" fmla="*/ 267661 w 441118"/>
              <a:gd name="connsiteY4" fmla="*/ 597408 h 607361"/>
              <a:gd name="connsiteX5" fmla="*/ 225097 w 441118"/>
              <a:gd name="connsiteY5" fmla="*/ 449348 h 607361"/>
              <a:gd name="connsiteX6" fmla="*/ 298854 w 441118"/>
              <a:gd name="connsiteY6" fmla="*/ 436306 h 607361"/>
              <a:gd name="connsiteX7" fmla="*/ 142328 w 441118"/>
              <a:gd name="connsiteY7" fmla="*/ 436306 h 607361"/>
              <a:gd name="connsiteX8" fmla="*/ 215923 w 441118"/>
              <a:gd name="connsiteY8" fmla="*/ 449348 h 607361"/>
              <a:gd name="connsiteX9" fmla="*/ 173518 w 441118"/>
              <a:gd name="connsiteY9" fmla="*/ 597408 h 607361"/>
              <a:gd name="connsiteX10" fmla="*/ 153237 w 441118"/>
              <a:gd name="connsiteY10" fmla="*/ 602778 h 607361"/>
              <a:gd name="connsiteX11" fmla="*/ 110217 w 441118"/>
              <a:gd name="connsiteY11" fmla="*/ 560738 h 607361"/>
              <a:gd name="connsiteX12" fmla="*/ 107605 w 441118"/>
              <a:gd name="connsiteY12" fmla="*/ 558590 h 607361"/>
              <a:gd name="connsiteX13" fmla="*/ 391645 w 441118"/>
              <a:gd name="connsiteY13" fmla="*/ 377878 h 607361"/>
              <a:gd name="connsiteX14" fmla="*/ 440353 w 441118"/>
              <a:gd name="connsiteY14" fmla="*/ 548000 h 607361"/>
              <a:gd name="connsiteX15" fmla="*/ 425910 w 441118"/>
              <a:gd name="connsiteY15" fmla="*/ 563340 h 607361"/>
              <a:gd name="connsiteX16" fmla="*/ 365524 w 441118"/>
              <a:gd name="connsiteY16" fmla="*/ 550608 h 607361"/>
              <a:gd name="connsiteX17" fmla="*/ 362758 w 441118"/>
              <a:gd name="connsiteY17" fmla="*/ 550301 h 607361"/>
              <a:gd name="connsiteX18" fmla="*/ 327417 w 441118"/>
              <a:gd name="connsiteY18" fmla="*/ 424512 h 607361"/>
              <a:gd name="connsiteX19" fmla="*/ 390569 w 441118"/>
              <a:gd name="connsiteY19" fmla="*/ 379105 h 607361"/>
              <a:gd name="connsiteX20" fmla="*/ 391645 w 441118"/>
              <a:gd name="connsiteY20" fmla="*/ 377878 h 607361"/>
              <a:gd name="connsiteX21" fmla="*/ 49524 w 441118"/>
              <a:gd name="connsiteY21" fmla="*/ 377878 h 607361"/>
              <a:gd name="connsiteX22" fmla="*/ 50599 w 441118"/>
              <a:gd name="connsiteY22" fmla="*/ 379105 h 607361"/>
              <a:gd name="connsiteX23" fmla="*/ 113745 w 441118"/>
              <a:gd name="connsiteY23" fmla="*/ 424512 h 607361"/>
              <a:gd name="connsiteX24" fmla="*/ 78101 w 441118"/>
              <a:gd name="connsiteY24" fmla="*/ 550301 h 607361"/>
              <a:gd name="connsiteX25" fmla="*/ 75489 w 441118"/>
              <a:gd name="connsiteY25" fmla="*/ 550608 h 607361"/>
              <a:gd name="connsiteX26" fmla="*/ 15109 w 441118"/>
              <a:gd name="connsiteY26" fmla="*/ 563340 h 607361"/>
              <a:gd name="connsiteX27" fmla="*/ 820 w 441118"/>
              <a:gd name="connsiteY27" fmla="*/ 548000 h 607361"/>
              <a:gd name="connsiteX28" fmla="*/ 220581 w 441118"/>
              <a:gd name="connsiteY28" fmla="*/ 73035 h 607361"/>
              <a:gd name="connsiteX29" fmla="*/ 357125 w 441118"/>
              <a:gd name="connsiteY29" fmla="*/ 209332 h 607361"/>
              <a:gd name="connsiteX30" fmla="*/ 220581 w 441118"/>
              <a:gd name="connsiteY30" fmla="*/ 345629 h 607361"/>
              <a:gd name="connsiteX31" fmla="*/ 84037 w 441118"/>
              <a:gd name="connsiteY31" fmla="*/ 209332 h 607361"/>
              <a:gd name="connsiteX32" fmla="*/ 220581 w 441118"/>
              <a:gd name="connsiteY32" fmla="*/ 73035 h 607361"/>
              <a:gd name="connsiteX33" fmla="*/ 220504 w 441118"/>
              <a:gd name="connsiteY33" fmla="*/ 42342 h 607361"/>
              <a:gd name="connsiteX34" fmla="*/ 53337 w 441118"/>
              <a:gd name="connsiteY34" fmla="*/ 209256 h 607361"/>
              <a:gd name="connsiteX35" fmla="*/ 220504 w 441118"/>
              <a:gd name="connsiteY35" fmla="*/ 376323 h 607361"/>
              <a:gd name="connsiteX36" fmla="*/ 387824 w 441118"/>
              <a:gd name="connsiteY36" fmla="*/ 209256 h 607361"/>
              <a:gd name="connsiteX37" fmla="*/ 220504 w 441118"/>
              <a:gd name="connsiteY37" fmla="*/ 42342 h 607361"/>
              <a:gd name="connsiteX38" fmla="*/ 220504 w 441118"/>
              <a:gd name="connsiteY38" fmla="*/ 0 h 607361"/>
              <a:gd name="connsiteX39" fmla="*/ 430230 w 441118"/>
              <a:gd name="connsiteY39" fmla="*/ 209256 h 607361"/>
              <a:gd name="connsiteX40" fmla="*/ 220504 w 441118"/>
              <a:gd name="connsiteY40" fmla="*/ 418665 h 607361"/>
              <a:gd name="connsiteX41" fmla="*/ 10931 w 441118"/>
              <a:gd name="connsiteY41" fmla="*/ 209256 h 607361"/>
              <a:gd name="connsiteX42" fmla="*/ 220504 w 441118"/>
              <a:gd name="connsiteY42" fmla="*/ 0 h 6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1118" h="607361">
                <a:moveTo>
                  <a:pt x="298854" y="436306"/>
                </a:moveTo>
                <a:lnTo>
                  <a:pt x="333274" y="558744"/>
                </a:lnTo>
                <a:cubicBezTo>
                  <a:pt x="332352" y="559357"/>
                  <a:pt x="331584" y="559971"/>
                  <a:pt x="330969" y="560738"/>
                </a:cubicBezTo>
                <a:lnTo>
                  <a:pt x="287944" y="602778"/>
                </a:lnTo>
                <a:cubicBezTo>
                  <a:pt x="279800" y="610603"/>
                  <a:pt x="270734" y="608148"/>
                  <a:pt x="267661" y="597408"/>
                </a:cubicBezTo>
                <a:lnTo>
                  <a:pt x="225097" y="449348"/>
                </a:lnTo>
                <a:cubicBezTo>
                  <a:pt x="250605" y="448734"/>
                  <a:pt x="275344" y="444438"/>
                  <a:pt x="298854" y="436306"/>
                </a:cubicBezTo>
                <a:close/>
                <a:moveTo>
                  <a:pt x="142328" y="436306"/>
                </a:moveTo>
                <a:cubicBezTo>
                  <a:pt x="165836" y="444438"/>
                  <a:pt x="190572" y="448734"/>
                  <a:pt x="215923" y="449348"/>
                </a:cubicBezTo>
                <a:lnTo>
                  <a:pt x="173518" y="597408"/>
                </a:lnTo>
                <a:cubicBezTo>
                  <a:pt x="170445" y="608148"/>
                  <a:pt x="161380" y="610603"/>
                  <a:pt x="153237" y="602778"/>
                </a:cubicBezTo>
                <a:lnTo>
                  <a:pt x="110217" y="560738"/>
                </a:lnTo>
                <a:cubicBezTo>
                  <a:pt x="109449" y="559971"/>
                  <a:pt x="108527" y="559204"/>
                  <a:pt x="107605" y="558590"/>
                </a:cubicBezTo>
                <a:close/>
                <a:moveTo>
                  <a:pt x="391645" y="377878"/>
                </a:moveTo>
                <a:lnTo>
                  <a:pt x="440353" y="548000"/>
                </a:lnTo>
                <a:cubicBezTo>
                  <a:pt x="443426" y="558738"/>
                  <a:pt x="436973" y="565794"/>
                  <a:pt x="425910" y="563340"/>
                </a:cubicBezTo>
                <a:lnTo>
                  <a:pt x="365524" y="550608"/>
                </a:lnTo>
                <a:cubicBezTo>
                  <a:pt x="364602" y="550454"/>
                  <a:pt x="363680" y="550301"/>
                  <a:pt x="362758" y="550301"/>
                </a:cubicBezTo>
                <a:lnTo>
                  <a:pt x="327417" y="424512"/>
                </a:lnTo>
                <a:cubicBezTo>
                  <a:pt x="350465" y="413007"/>
                  <a:pt x="371823" y="397820"/>
                  <a:pt x="390569" y="379105"/>
                </a:cubicBezTo>
                <a:cubicBezTo>
                  <a:pt x="390876" y="378645"/>
                  <a:pt x="391184" y="378338"/>
                  <a:pt x="391645" y="377878"/>
                </a:cubicBezTo>
                <a:close/>
                <a:moveTo>
                  <a:pt x="49524" y="377878"/>
                </a:moveTo>
                <a:cubicBezTo>
                  <a:pt x="49831" y="378338"/>
                  <a:pt x="50292" y="378645"/>
                  <a:pt x="50599" y="379105"/>
                </a:cubicBezTo>
                <a:cubicBezTo>
                  <a:pt x="69343" y="397820"/>
                  <a:pt x="90699" y="413007"/>
                  <a:pt x="113745" y="424512"/>
                </a:cubicBezTo>
                <a:lnTo>
                  <a:pt x="78101" y="550301"/>
                </a:lnTo>
                <a:cubicBezTo>
                  <a:pt x="77179" y="550454"/>
                  <a:pt x="76411" y="550454"/>
                  <a:pt x="75489" y="550608"/>
                </a:cubicBezTo>
                <a:lnTo>
                  <a:pt x="15109" y="563340"/>
                </a:lnTo>
                <a:cubicBezTo>
                  <a:pt x="4200" y="565794"/>
                  <a:pt x="-2406" y="558738"/>
                  <a:pt x="820" y="548000"/>
                </a:cubicBezTo>
                <a:close/>
                <a:moveTo>
                  <a:pt x="220581" y="73035"/>
                </a:moveTo>
                <a:cubicBezTo>
                  <a:pt x="295992" y="73035"/>
                  <a:pt x="357125" y="134057"/>
                  <a:pt x="357125" y="209332"/>
                </a:cubicBezTo>
                <a:cubicBezTo>
                  <a:pt x="357125" y="284607"/>
                  <a:pt x="295992" y="345629"/>
                  <a:pt x="220581" y="345629"/>
                </a:cubicBezTo>
                <a:cubicBezTo>
                  <a:pt x="145170" y="345629"/>
                  <a:pt x="84037" y="284607"/>
                  <a:pt x="84037" y="209332"/>
                </a:cubicBezTo>
                <a:cubicBezTo>
                  <a:pt x="84037" y="134057"/>
                  <a:pt x="145170" y="73035"/>
                  <a:pt x="220581" y="73035"/>
                </a:cubicBezTo>
                <a:close/>
                <a:moveTo>
                  <a:pt x="220504" y="42342"/>
                </a:moveTo>
                <a:cubicBezTo>
                  <a:pt x="128317" y="42342"/>
                  <a:pt x="53337" y="117208"/>
                  <a:pt x="53337" y="209256"/>
                </a:cubicBezTo>
                <a:cubicBezTo>
                  <a:pt x="53337" y="301457"/>
                  <a:pt x="128317" y="376323"/>
                  <a:pt x="220504" y="376323"/>
                </a:cubicBezTo>
                <a:cubicBezTo>
                  <a:pt x="312691" y="376323"/>
                  <a:pt x="387824" y="301457"/>
                  <a:pt x="387824" y="209256"/>
                </a:cubicBezTo>
                <a:cubicBezTo>
                  <a:pt x="387824" y="117208"/>
                  <a:pt x="312691" y="42342"/>
                  <a:pt x="220504" y="42342"/>
                </a:cubicBezTo>
                <a:close/>
                <a:moveTo>
                  <a:pt x="220504" y="0"/>
                </a:moveTo>
                <a:cubicBezTo>
                  <a:pt x="336353" y="0"/>
                  <a:pt x="430230" y="93736"/>
                  <a:pt x="430230" y="209256"/>
                </a:cubicBezTo>
                <a:cubicBezTo>
                  <a:pt x="430230" y="324930"/>
                  <a:pt x="336353" y="418665"/>
                  <a:pt x="220504" y="418665"/>
                </a:cubicBezTo>
                <a:cubicBezTo>
                  <a:pt x="104809" y="418665"/>
                  <a:pt x="10931" y="324930"/>
                  <a:pt x="10931" y="209256"/>
                </a:cubicBezTo>
                <a:cubicBezTo>
                  <a:pt x="10931" y="93736"/>
                  <a:pt x="104809" y="0"/>
                  <a:pt x="2205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63" name="meda_95289"/>
          <p:cNvSpPr/>
          <p:nvPr/>
        </p:nvSpPr>
        <p:spPr>
          <a:xfrm>
            <a:off x="1706245" y="6062028"/>
            <a:ext cx="297180" cy="409575"/>
          </a:xfrm>
          <a:custGeom>
            <a:avLst/>
            <a:gdLst>
              <a:gd name="connsiteX0" fmla="*/ 298854 w 441118"/>
              <a:gd name="connsiteY0" fmla="*/ 436306 h 607361"/>
              <a:gd name="connsiteX1" fmla="*/ 333274 w 441118"/>
              <a:gd name="connsiteY1" fmla="*/ 558744 h 607361"/>
              <a:gd name="connsiteX2" fmla="*/ 330969 w 441118"/>
              <a:gd name="connsiteY2" fmla="*/ 560738 h 607361"/>
              <a:gd name="connsiteX3" fmla="*/ 287944 w 441118"/>
              <a:gd name="connsiteY3" fmla="*/ 602778 h 607361"/>
              <a:gd name="connsiteX4" fmla="*/ 267661 w 441118"/>
              <a:gd name="connsiteY4" fmla="*/ 597408 h 607361"/>
              <a:gd name="connsiteX5" fmla="*/ 225097 w 441118"/>
              <a:gd name="connsiteY5" fmla="*/ 449348 h 607361"/>
              <a:gd name="connsiteX6" fmla="*/ 298854 w 441118"/>
              <a:gd name="connsiteY6" fmla="*/ 436306 h 607361"/>
              <a:gd name="connsiteX7" fmla="*/ 142328 w 441118"/>
              <a:gd name="connsiteY7" fmla="*/ 436306 h 607361"/>
              <a:gd name="connsiteX8" fmla="*/ 215923 w 441118"/>
              <a:gd name="connsiteY8" fmla="*/ 449348 h 607361"/>
              <a:gd name="connsiteX9" fmla="*/ 173518 w 441118"/>
              <a:gd name="connsiteY9" fmla="*/ 597408 h 607361"/>
              <a:gd name="connsiteX10" fmla="*/ 153237 w 441118"/>
              <a:gd name="connsiteY10" fmla="*/ 602778 h 607361"/>
              <a:gd name="connsiteX11" fmla="*/ 110217 w 441118"/>
              <a:gd name="connsiteY11" fmla="*/ 560738 h 607361"/>
              <a:gd name="connsiteX12" fmla="*/ 107605 w 441118"/>
              <a:gd name="connsiteY12" fmla="*/ 558590 h 607361"/>
              <a:gd name="connsiteX13" fmla="*/ 391645 w 441118"/>
              <a:gd name="connsiteY13" fmla="*/ 377878 h 607361"/>
              <a:gd name="connsiteX14" fmla="*/ 440353 w 441118"/>
              <a:gd name="connsiteY14" fmla="*/ 548000 h 607361"/>
              <a:gd name="connsiteX15" fmla="*/ 425910 w 441118"/>
              <a:gd name="connsiteY15" fmla="*/ 563340 h 607361"/>
              <a:gd name="connsiteX16" fmla="*/ 365524 w 441118"/>
              <a:gd name="connsiteY16" fmla="*/ 550608 h 607361"/>
              <a:gd name="connsiteX17" fmla="*/ 362758 w 441118"/>
              <a:gd name="connsiteY17" fmla="*/ 550301 h 607361"/>
              <a:gd name="connsiteX18" fmla="*/ 327417 w 441118"/>
              <a:gd name="connsiteY18" fmla="*/ 424512 h 607361"/>
              <a:gd name="connsiteX19" fmla="*/ 390569 w 441118"/>
              <a:gd name="connsiteY19" fmla="*/ 379105 h 607361"/>
              <a:gd name="connsiteX20" fmla="*/ 391645 w 441118"/>
              <a:gd name="connsiteY20" fmla="*/ 377878 h 607361"/>
              <a:gd name="connsiteX21" fmla="*/ 49524 w 441118"/>
              <a:gd name="connsiteY21" fmla="*/ 377878 h 607361"/>
              <a:gd name="connsiteX22" fmla="*/ 50599 w 441118"/>
              <a:gd name="connsiteY22" fmla="*/ 379105 h 607361"/>
              <a:gd name="connsiteX23" fmla="*/ 113745 w 441118"/>
              <a:gd name="connsiteY23" fmla="*/ 424512 h 607361"/>
              <a:gd name="connsiteX24" fmla="*/ 78101 w 441118"/>
              <a:gd name="connsiteY24" fmla="*/ 550301 h 607361"/>
              <a:gd name="connsiteX25" fmla="*/ 75489 w 441118"/>
              <a:gd name="connsiteY25" fmla="*/ 550608 h 607361"/>
              <a:gd name="connsiteX26" fmla="*/ 15109 w 441118"/>
              <a:gd name="connsiteY26" fmla="*/ 563340 h 607361"/>
              <a:gd name="connsiteX27" fmla="*/ 820 w 441118"/>
              <a:gd name="connsiteY27" fmla="*/ 548000 h 607361"/>
              <a:gd name="connsiteX28" fmla="*/ 220581 w 441118"/>
              <a:gd name="connsiteY28" fmla="*/ 73035 h 607361"/>
              <a:gd name="connsiteX29" fmla="*/ 357125 w 441118"/>
              <a:gd name="connsiteY29" fmla="*/ 209332 h 607361"/>
              <a:gd name="connsiteX30" fmla="*/ 220581 w 441118"/>
              <a:gd name="connsiteY30" fmla="*/ 345629 h 607361"/>
              <a:gd name="connsiteX31" fmla="*/ 84037 w 441118"/>
              <a:gd name="connsiteY31" fmla="*/ 209332 h 607361"/>
              <a:gd name="connsiteX32" fmla="*/ 220581 w 441118"/>
              <a:gd name="connsiteY32" fmla="*/ 73035 h 607361"/>
              <a:gd name="connsiteX33" fmla="*/ 220504 w 441118"/>
              <a:gd name="connsiteY33" fmla="*/ 42342 h 607361"/>
              <a:gd name="connsiteX34" fmla="*/ 53337 w 441118"/>
              <a:gd name="connsiteY34" fmla="*/ 209256 h 607361"/>
              <a:gd name="connsiteX35" fmla="*/ 220504 w 441118"/>
              <a:gd name="connsiteY35" fmla="*/ 376323 h 607361"/>
              <a:gd name="connsiteX36" fmla="*/ 387824 w 441118"/>
              <a:gd name="connsiteY36" fmla="*/ 209256 h 607361"/>
              <a:gd name="connsiteX37" fmla="*/ 220504 w 441118"/>
              <a:gd name="connsiteY37" fmla="*/ 42342 h 607361"/>
              <a:gd name="connsiteX38" fmla="*/ 220504 w 441118"/>
              <a:gd name="connsiteY38" fmla="*/ 0 h 607361"/>
              <a:gd name="connsiteX39" fmla="*/ 430230 w 441118"/>
              <a:gd name="connsiteY39" fmla="*/ 209256 h 607361"/>
              <a:gd name="connsiteX40" fmla="*/ 220504 w 441118"/>
              <a:gd name="connsiteY40" fmla="*/ 418665 h 607361"/>
              <a:gd name="connsiteX41" fmla="*/ 10931 w 441118"/>
              <a:gd name="connsiteY41" fmla="*/ 209256 h 607361"/>
              <a:gd name="connsiteX42" fmla="*/ 220504 w 441118"/>
              <a:gd name="connsiteY42" fmla="*/ 0 h 60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41118" h="607361">
                <a:moveTo>
                  <a:pt x="298854" y="436306"/>
                </a:moveTo>
                <a:lnTo>
                  <a:pt x="333274" y="558744"/>
                </a:lnTo>
                <a:cubicBezTo>
                  <a:pt x="332352" y="559357"/>
                  <a:pt x="331584" y="559971"/>
                  <a:pt x="330969" y="560738"/>
                </a:cubicBezTo>
                <a:lnTo>
                  <a:pt x="287944" y="602778"/>
                </a:lnTo>
                <a:cubicBezTo>
                  <a:pt x="279800" y="610603"/>
                  <a:pt x="270734" y="608148"/>
                  <a:pt x="267661" y="597408"/>
                </a:cubicBezTo>
                <a:lnTo>
                  <a:pt x="225097" y="449348"/>
                </a:lnTo>
                <a:cubicBezTo>
                  <a:pt x="250605" y="448734"/>
                  <a:pt x="275344" y="444438"/>
                  <a:pt x="298854" y="436306"/>
                </a:cubicBezTo>
                <a:close/>
                <a:moveTo>
                  <a:pt x="142328" y="436306"/>
                </a:moveTo>
                <a:cubicBezTo>
                  <a:pt x="165836" y="444438"/>
                  <a:pt x="190572" y="448734"/>
                  <a:pt x="215923" y="449348"/>
                </a:cubicBezTo>
                <a:lnTo>
                  <a:pt x="173518" y="597408"/>
                </a:lnTo>
                <a:cubicBezTo>
                  <a:pt x="170445" y="608148"/>
                  <a:pt x="161380" y="610603"/>
                  <a:pt x="153237" y="602778"/>
                </a:cubicBezTo>
                <a:lnTo>
                  <a:pt x="110217" y="560738"/>
                </a:lnTo>
                <a:cubicBezTo>
                  <a:pt x="109449" y="559971"/>
                  <a:pt x="108527" y="559204"/>
                  <a:pt x="107605" y="558590"/>
                </a:cubicBezTo>
                <a:close/>
                <a:moveTo>
                  <a:pt x="391645" y="377878"/>
                </a:moveTo>
                <a:lnTo>
                  <a:pt x="440353" y="548000"/>
                </a:lnTo>
                <a:cubicBezTo>
                  <a:pt x="443426" y="558738"/>
                  <a:pt x="436973" y="565794"/>
                  <a:pt x="425910" y="563340"/>
                </a:cubicBezTo>
                <a:lnTo>
                  <a:pt x="365524" y="550608"/>
                </a:lnTo>
                <a:cubicBezTo>
                  <a:pt x="364602" y="550454"/>
                  <a:pt x="363680" y="550301"/>
                  <a:pt x="362758" y="550301"/>
                </a:cubicBezTo>
                <a:lnTo>
                  <a:pt x="327417" y="424512"/>
                </a:lnTo>
                <a:cubicBezTo>
                  <a:pt x="350465" y="413007"/>
                  <a:pt x="371823" y="397820"/>
                  <a:pt x="390569" y="379105"/>
                </a:cubicBezTo>
                <a:cubicBezTo>
                  <a:pt x="390876" y="378645"/>
                  <a:pt x="391184" y="378338"/>
                  <a:pt x="391645" y="377878"/>
                </a:cubicBezTo>
                <a:close/>
                <a:moveTo>
                  <a:pt x="49524" y="377878"/>
                </a:moveTo>
                <a:cubicBezTo>
                  <a:pt x="49831" y="378338"/>
                  <a:pt x="50292" y="378645"/>
                  <a:pt x="50599" y="379105"/>
                </a:cubicBezTo>
                <a:cubicBezTo>
                  <a:pt x="69343" y="397820"/>
                  <a:pt x="90699" y="413007"/>
                  <a:pt x="113745" y="424512"/>
                </a:cubicBezTo>
                <a:lnTo>
                  <a:pt x="78101" y="550301"/>
                </a:lnTo>
                <a:cubicBezTo>
                  <a:pt x="77179" y="550454"/>
                  <a:pt x="76411" y="550454"/>
                  <a:pt x="75489" y="550608"/>
                </a:cubicBezTo>
                <a:lnTo>
                  <a:pt x="15109" y="563340"/>
                </a:lnTo>
                <a:cubicBezTo>
                  <a:pt x="4200" y="565794"/>
                  <a:pt x="-2406" y="558738"/>
                  <a:pt x="820" y="548000"/>
                </a:cubicBezTo>
                <a:close/>
                <a:moveTo>
                  <a:pt x="220581" y="73035"/>
                </a:moveTo>
                <a:cubicBezTo>
                  <a:pt x="295992" y="73035"/>
                  <a:pt x="357125" y="134057"/>
                  <a:pt x="357125" y="209332"/>
                </a:cubicBezTo>
                <a:cubicBezTo>
                  <a:pt x="357125" y="284607"/>
                  <a:pt x="295992" y="345629"/>
                  <a:pt x="220581" y="345629"/>
                </a:cubicBezTo>
                <a:cubicBezTo>
                  <a:pt x="145170" y="345629"/>
                  <a:pt x="84037" y="284607"/>
                  <a:pt x="84037" y="209332"/>
                </a:cubicBezTo>
                <a:cubicBezTo>
                  <a:pt x="84037" y="134057"/>
                  <a:pt x="145170" y="73035"/>
                  <a:pt x="220581" y="73035"/>
                </a:cubicBezTo>
                <a:close/>
                <a:moveTo>
                  <a:pt x="220504" y="42342"/>
                </a:moveTo>
                <a:cubicBezTo>
                  <a:pt x="128317" y="42342"/>
                  <a:pt x="53337" y="117208"/>
                  <a:pt x="53337" y="209256"/>
                </a:cubicBezTo>
                <a:cubicBezTo>
                  <a:pt x="53337" y="301457"/>
                  <a:pt x="128317" y="376323"/>
                  <a:pt x="220504" y="376323"/>
                </a:cubicBezTo>
                <a:cubicBezTo>
                  <a:pt x="312691" y="376323"/>
                  <a:pt x="387824" y="301457"/>
                  <a:pt x="387824" y="209256"/>
                </a:cubicBezTo>
                <a:cubicBezTo>
                  <a:pt x="387824" y="117208"/>
                  <a:pt x="312691" y="42342"/>
                  <a:pt x="220504" y="42342"/>
                </a:cubicBezTo>
                <a:close/>
                <a:moveTo>
                  <a:pt x="220504" y="0"/>
                </a:moveTo>
                <a:cubicBezTo>
                  <a:pt x="336353" y="0"/>
                  <a:pt x="430230" y="93736"/>
                  <a:pt x="430230" y="209256"/>
                </a:cubicBezTo>
                <a:cubicBezTo>
                  <a:pt x="430230" y="324930"/>
                  <a:pt x="336353" y="418665"/>
                  <a:pt x="220504" y="418665"/>
                </a:cubicBezTo>
                <a:cubicBezTo>
                  <a:pt x="104809" y="418665"/>
                  <a:pt x="10931" y="324930"/>
                  <a:pt x="10931" y="209256"/>
                </a:cubicBezTo>
                <a:cubicBezTo>
                  <a:pt x="10931" y="93736"/>
                  <a:pt x="104809" y="0"/>
                  <a:pt x="2205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68" name="组合 67"/>
          <p:cNvGrpSpPr/>
          <p:nvPr/>
        </p:nvGrpSpPr>
        <p:grpSpPr>
          <a:xfrm rot="5400000">
            <a:off x="3817620" y="4970780"/>
            <a:ext cx="3556000" cy="0"/>
            <a:chOff x="5614" y="6865"/>
            <a:chExt cx="3543" cy="0"/>
          </a:xfrm>
        </p:grpSpPr>
        <p:cxnSp>
          <p:nvCxnSpPr>
            <p:cNvPr id="73" name="Straight Connector 13"/>
            <p:cNvCxnSpPr/>
            <p:nvPr/>
          </p:nvCxnSpPr>
          <p:spPr>
            <a:xfrm>
              <a:off x="5614" y="6865"/>
              <a:ext cx="283" cy="0"/>
            </a:xfrm>
            <a:prstGeom prst="line">
              <a:avLst/>
            </a:prstGeom>
            <a:noFill/>
            <a:ln w="25400" cap="rnd" cmpd="sng" algn="ctr">
              <a:solidFill>
                <a:srgbClr val="26AEA8"/>
              </a:solidFill>
              <a:prstDash val="solid"/>
              <a:miter lim="800000"/>
            </a:ln>
            <a:effectLst/>
          </p:spPr>
        </p:cxnSp>
        <p:sp>
          <p:nvSpPr>
            <p:cNvPr id="83" name="Line 224"/>
            <p:cNvSpPr>
              <a:spLocks noChangeShapeType="1"/>
            </p:cNvSpPr>
            <p:nvPr/>
          </p:nvSpPr>
          <p:spPr bwMode="auto">
            <a:xfrm>
              <a:off x="5959" y="6865"/>
              <a:ext cx="3198" cy="0"/>
            </a:xfrm>
            <a:prstGeom prst="line">
              <a:avLst/>
            </a:prstGeom>
            <a:noFill/>
            <a:ln w="3175" cap="flat">
              <a:solidFill>
                <a:srgbClr val="26AEA8"/>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grpSp>
      <p:sp>
        <p:nvSpPr>
          <p:cNvPr id="85" name="文本框 84"/>
          <p:cNvSpPr txBox="1"/>
          <p:nvPr/>
        </p:nvSpPr>
        <p:spPr>
          <a:xfrm>
            <a:off x="5763260" y="3451225"/>
            <a:ext cx="5392420" cy="2999740"/>
          </a:xfrm>
          <a:prstGeom prst="rect">
            <a:avLst/>
          </a:prstGeom>
          <a:noFill/>
          <a:ln w="9525">
            <a:noFill/>
          </a:ln>
        </p:spPr>
        <p:txBody>
          <a:bodyPr wrap="square">
            <a:spAutoFit/>
          </a:bodyPr>
          <a:p>
            <a:pPr marL="285750" indent="-285750" algn="just" fontAlgn="auto">
              <a:lnSpc>
                <a:spcPct val="15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cs typeface="微软雅黑" panose="020B0503020204020204" pitchFamily="34" charset="-122"/>
              </a:rPr>
              <a:t>对连续两年位次下滑的，县市区有关领导和开发区领导班子成员一年内不得提拔重用</a:t>
            </a:r>
            <a:endParaRPr lang="zh-CN"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fontAlgn="auto">
              <a:lnSpc>
                <a:spcPct val="15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cs typeface="微软雅黑" panose="020B0503020204020204" pitchFamily="34" charset="-122"/>
              </a:rPr>
              <a:t>对开发区亩产效益、对外开放、创新驱动、产业集聚各项指标均明确牵头单位进行考核计分，并强化市直部门责任</a:t>
            </a:r>
            <a:endParaRPr lang="zh-CN"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fontAlgn="auto">
              <a:lnSpc>
                <a:spcPct val="15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cs typeface="微软雅黑" panose="020B0503020204020204" pitchFamily="34" charset="-122"/>
              </a:rPr>
              <a:t>承担指标年度排名全省第10位的，加2分，排名每提高1个位次多加2分。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882073" y="425450"/>
            <a:ext cx="4427855" cy="6257290"/>
          </a:xfrm>
          <a:prstGeom prst="rect">
            <a:avLst/>
          </a:prstGeom>
          <a:ln>
            <a:solidFill>
              <a:schemeClr val="tx1">
                <a:lumMod val="50000"/>
                <a:lumOff val="50000"/>
              </a:schemeClr>
            </a:solid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src=http_%2F%2Fnimg.ws.126.net%2F_url=http%3A%2F%2Fdingyue.ws.126.net%2F2021%2F0911%2F2438c463j00qz8zgi003wc000p400ndg.jpg&amp;thumbnail=650x2147483647&amp;quality=80&amp;type=jpg&amp;refer=http_%2F%2Fnimg.ws.126"/>
          <p:cNvPicPr>
            <a:picLocks noChangeAspect="1"/>
          </p:cNvPicPr>
          <p:nvPr/>
        </p:nvPicPr>
        <p:blipFill>
          <a:blip r:embed="rId1"/>
          <a:stretch>
            <a:fillRect/>
          </a:stretch>
        </p:blipFill>
        <p:spPr>
          <a:xfrm>
            <a:off x="1254760" y="2052320"/>
            <a:ext cx="4210685" cy="3769360"/>
          </a:xfrm>
          <a:prstGeom prst="round2DiagRect">
            <a:avLst/>
          </a:prstGeom>
          <a:ln>
            <a:solidFill>
              <a:schemeClr val="bg1">
                <a:lumMod val="50000"/>
              </a:schemeClr>
            </a:solidFill>
            <a:prstDash val="dash"/>
          </a:ln>
        </p:spPr>
      </p:pic>
      <p:grpSp>
        <p:nvGrpSpPr>
          <p:cNvPr id="2" name="组合 1"/>
          <p:cNvGrpSpPr/>
          <p:nvPr/>
        </p:nvGrpSpPr>
        <p:grpSpPr>
          <a:xfrm>
            <a:off x="5934710" y="2042795"/>
            <a:ext cx="5537200" cy="747395"/>
            <a:chOff x="8746" y="3217"/>
            <a:chExt cx="8720" cy="1177"/>
          </a:xfrm>
        </p:grpSpPr>
        <p:sp>
          <p:nvSpPr>
            <p:cNvPr id="32" name="椭圆 31"/>
            <p:cNvSpPr/>
            <p:nvPr/>
          </p:nvSpPr>
          <p:spPr>
            <a:xfrm>
              <a:off x="8746" y="3217"/>
              <a:ext cx="1177" cy="1177"/>
            </a:xfrm>
            <a:prstGeom prst="ellipse">
              <a:avLst/>
            </a:prstGeom>
            <a:solidFill>
              <a:srgbClr val="00A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线连接符 23"/>
            <p:cNvCxnSpPr/>
            <p:nvPr/>
          </p:nvCxnSpPr>
          <p:spPr>
            <a:xfrm>
              <a:off x="10010" y="3295"/>
              <a:ext cx="0" cy="102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factory_157626"/>
            <p:cNvSpPr/>
            <p:nvPr/>
          </p:nvSpPr>
          <p:spPr>
            <a:xfrm>
              <a:off x="8957" y="3506"/>
              <a:ext cx="755" cy="599"/>
            </a:xfrm>
            <a:custGeom>
              <a:avLst/>
              <a:gdLst>
                <a:gd name="connsiteX0" fmla="*/ 82753 w 608133"/>
                <a:gd name="connsiteY0" fmla="*/ 397408 h 439411"/>
                <a:gd name="connsiteX1" fmla="*/ 82753 w 608133"/>
                <a:gd name="connsiteY1" fmla="*/ 419738 h 439411"/>
                <a:gd name="connsiteX2" fmla="*/ 199690 w 608133"/>
                <a:gd name="connsiteY2" fmla="*/ 419738 h 439411"/>
                <a:gd name="connsiteX3" fmla="*/ 199690 w 608133"/>
                <a:gd name="connsiteY3" fmla="*/ 397408 h 439411"/>
                <a:gd name="connsiteX4" fmla="*/ 82753 w 608133"/>
                <a:gd name="connsiteY4" fmla="*/ 355503 h 439411"/>
                <a:gd name="connsiteX5" fmla="*/ 82753 w 608133"/>
                <a:gd name="connsiteY5" fmla="*/ 377734 h 439411"/>
                <a:gd name="connsiteX6" fmla="*/ 199690 w 608133"/>
                <a:gd name="connsiteY6" fmla="*/ 377734 h 439411"/>
                <a:gd name="connsiteX7" fmla="*/ 199690 w 608133"/>
                <a:gd name="connsiteY7" fmla="*/ 355503 h 439411"/>
                <a:gd name="connsiteX8" fmla="*/ 492575 w 608133"/>
                <a:gd name="connsiteY8" fmla="*/ 323997 h 439411"/>
                <a:gd name="connsiteX9" fmla="*/ 492575 w 608133"/>
                <a:gd name="connsiteY9" fmla="*/ 367299 h 439411"/>
                <a:gd name="connsiteX10" fmla="*/ 525402 w 608133"/>
                <a:gd name="connsiteY10" fmla="*/ 367299 h 439411"/>
                <a:gd name="connsiteX11" fmla="*/ 525402 w 608133"/>
                <a:gd name="connsiteY11" fmla="*/ 323997 h 439411"/>
                <a:gd name="connsiteX12" fmla="*/ 397998 w 608133"/>
                <a:gd name="connsiteY12" fmla="*/ 323997 h 439411"/>
                <a:gd name="connsiteX13" fmla="*/ 397998 w 608133"/>
                <a:gd name="connsiteY13" fmla="*/ 367299 h 439411"/>
                <a:gd name="connsiteX14" fmla="*/ 430792 w 608133"/>
                <a:gd name="connsiteY14" fmla="*/ 367299 h 439411"/>
                <a:gd name="connsiteX15" fmla="*/ 430792 w 608133"/>
                <a:gd name="connsiteY15" fmla="*/ 323997 h 439411"/>
                <a:gd name="connsiteX16" fmla="*/ 303441 w 608133"/>
                <a:gd name="connsiteY16" fmla="*/ 323997 h 439411"/>
                <a:gd name="connsiteX17" fmla="*/ 303441 w 608133"/>
                <a:gd name="connsiteY17" fmla="*/ 367299 h 439411"/>
                <a:gd name="connsiteX18" fmla="*/ 336235 w 608133"/>
                <a:gd name="connsiteY18" fmla="*/ 367299 h 439411"/>
                <a:gd name="connsiteX19" fmla="*/ 336235 w 608133"/>
                <a:gd name="connsiteY19" fmla="*/ 323997 h 439411"/>
                <a:gd name="connsiteX20" fmla="*/ 82753 w 608133"/>
                <a:gd name="connsiteY20" fmla="*/ 313500 h 439411"/>
                <a:gd name="connsiteX21" fmla="*/ 82753 w 608133"/>
                <a:gd name="connsiteY21" fmla="*/ 335829 h 439411"/>
                <a:gd name="connsiteX22" fmla="*/ 199690 w 608133"/>
                <a:gd name="connsiteY22" fmla="*/ 335829 h 439411"/>
                <a:gd name="connsiteX23" fmla="*/ 199690 w 608133"/>
                <a:gd name="connsiteY23" fmla="*/ 313500 h 439411"/>
                <a:gd name="connsiteX24" fmla="*/ 492575 w 608133"/>
                <a:gd name="connsiteY24" fmla="*/ 281975 h 439411"/>
                <a:gd name="connsiteX25" fmla="*/ 492575 w 608133"/>
                <a:gd name="connsiteY25" fmla="*/ 304315 h 439411"/>
                <a:gd name="connsiteX26" fmla="*/ 525402 w 608133"/>
                <a:gd name="connsiteY26" fmla="*/ 304315 h 439411"/>
                <a:gd name="connsiteX27" fmla="*/ 525402 w 608133"/>
                <a:gd name="connsiteY27" fmla="*/ 281975 h 439411"/>
                <a:gd name="connsiteX28" fmla="*/ 397998 w 608133"/>
                <a:gd name="connsiteY28" fmla="*/ 281975 h 439411"/>
                <a:gd name="connsiteX29" fmla="*/ 397998 w 608133"/>
                <a:gd name="connsiteY29" fmla="*/ 304315 h 439411"/>
                <a:gd name="connsiteX30" fmla="*/ 430792 w 608133"/>
                <a:gd name="connsiteY30" fmla="*/ 304315 h 439411"/>
                <a:gd name="connsiteX31" fmla="*/ 430792 w 608133"/>
                <a:gd name="connsiteY31" fmla="*/ 281975 h 439411"/>
                <a:gd name="connsiteX32" fmla="*/ 303441 w 608133"/>
                <a:gd name="connsiteY32" fmla="*/ 281975 h 439411"/>
                <a:gd name="connsiteX33" fmla="*/ 303441 w 608133"/>
                <a:gd name="connsiteY33" fmla="*/ 304315 h 439411"/>
                <a:gd name="connsiteX34" fmla="*/ 336235 w 608133"/>
                <a:gd name="connsiteY34" fmla="*/ 304315 h 439411"/>
                <a:gd name="connsiteX35" fmla="*/ 336235 w 608133"/>
                <a:gd name="connsiteY35" fmla="*/ 281975 h 439411"/>
                <a:gd name="connsiteX36" fmla="*/ 482717 w 608133"/>
                <a:gd name="connsiteY36" fmla="*/ 262292 h 439411"/>
                <a:gd name="connsiteX37" fmla="*/ 535260 w 608133"/>
                <a:gd name="connsiteY37" fmla="*/ 262292 h 439411"/>
                <a:gd name="connsiteX38" fmla="*/ 545118 w 608133"/>
                <a:gd name="connsiteY38" fmla="*/ 272134 h 439411"/>
                <a:gd name="connsiteX39" fmla="*/ 545118 w 608133"/>
                <a:gd name="connsiteY39" fmla="*/ 377140 h 439411"/>
                <a:gd name="connsiteX40" fmla="*/ 535260 w 608133"/>
                <a:gd name="connsiteY40" fmla="*/ 386981 h 439411"/>
                <a:gd name="connsiteX41" fmla="*/ 482717 w 608133"/>
                <a:gd name="connsiteY41" fmla="*/ 386981 h 439411"/>
                <a:gd name="connsiteX42" fmla="*/ 472859 w 608133"/>
                <a:gd name="connsiteY42" fmla="*/ 377140 h 439411"/>
                <a:gd name="connsiteX43" fmla="*/ 472859 w 608133"/>
                <a:gd name="connsiteY43" fmla="*/ 272134 h 439411"/>
                <a:gd name="connsiteX44" fmla="*/ 482717 w 608133"/>
                <a:gd name="connsiteY44" fmla="*/ 262292 h 439411"/>
                <a:gd name="connsiteX45" fmla="*/ 388149 w 608133"/>
                <a:gd name="connsiteY45" fmla="*/ 262292 h 439411"/>
                <a:gd name="connsiteX46" fmla="*/ 440641 w 608133"/>
                <a:gd name="connsiteY46" fmla="*/ 262292 h 439411"/>
                <a:gd name="connsiteX47" fmla="*/ 450489 w 608133"/>
                <a:gd name="connsiteY47" fmla="*/ 272134 h 439411"/>
                <a:gd name="connsiteX48" fmla="*/ 450489 w 608133"/>
                <a:gd name="connsiteY48" fmla="*/ 377140 h 439411"/>
                <a:gd name="connsiteX49" fmla="*/ 440641 w 608133"/>
                <a:gd name="connsiteY49" fmla="*/ 386981 h 439411"/>
                <a:gd name="connsiteX50" fmla="*/ 388149 w 608133"/>
                <a:gd name="connsiteY50" fmla="*/ 386981 h 439411"/>
                <a:gd name="connsiteX51" fmla="*/ 378301 w 608133"/>
                <a:gd name="connsiteY51" fmla="*/ 377140 h 439411"/>
                <a:gd name="connsiteX52" fmla="*/ 378301 w 608133"/>
                <a:gd name="connsiteY52" fmla="*/ 272134 h 439411"/>
                <a:gd name="connsiteX53" fmla="*/ 388149 w 608133"/>
                <a:gd name="connsiteY53" fmla="*/ 262292 h 439411"/>
                <a:gd name="connsiteX54" fmla="*/ 293592 w 608133"/>
                <a:gd name="connsiteY54" fmla="*/ 262292 h 439411"/>
                <a:gd name="connsiteX55" fmla="*/ 346084 w 608133"/>
                <a:gd name="connsiteY55" fmla="*/ 262292 h 439411"/>
                <a:gd name="connsiteX56" fmla="*/ 355932 w 608133"/>
                <a:gd name="connsiteY56" fmla="*/ 272134 h 439411"/>
                <a:gd name="connsiteX57" fmla="*/ 355932 w 608133"/>
                <a:gd name="connsiteY57" fmla="*/ 377140 h 439411"/>
                <a:gd name="connsiteX58" fmla="*/ 346084 w 608133"/>
                <a:gd name="connsiteY58" fmla="*/ 386981 h 439411"/>
                <a:gd name="connsiteX59" fmla="*/ 293592 w 608133"/>
                <a:gd name="connsiteY59" fmla="*/ 386981 h 439411"/>
                <a:gd name="connsiteX60" fmla="*/ 283744 w 608133"/>
                <a:gd name="connsiteY60" fmla="*/ 377140 h 439411"/>
                <a:gd name="connsiteX61" fmla="*/ 283744 w 608133"/>
                <a:gd name="connsiteY61" fmla="*/ 272134 h 439411"/>
                <a:gd name="connsiteX62" fmla="*/ 293592 w 608133"/>
                <a:gd name="connsiteY62" fmla="*/ 262292 h 439411"/>
                <a:gd name="connsiteX63" fmla="*/ 141172 w 608133"/>
                <a:gd name="connsiteY63" fmla="*/ 230575 h 439411"/>
                <a:gd name="connsiteX64" fmla="*/ 40687 w 608133"/>
                <a:gd name="connsiteY64" fmla="*/ 278382 h 439411"/>
                <a:gd name="connsiteX65" fmla="*/ 40687 w 608133"/>
                <a:gd name="connsiteY65" fmla="*/ 419738 h 439411"/>
                <a:gd name="connsiteX66" fmla="*/ 63050 w 608133"/>
                <a:gd name="connsiteY66" fmla="*/ 419738 h 439411"/>
                <a:gd name="connsiteX67" fmla="*/ 63050 w 608133"/>
                <a:gd name="connsiteY67" fmla="*/ 303663 h 439411"/>
                <a:gd name="connsiteX68" fmla="*/ 72901 w 608133"/>
                <a:gd name="connsiteY68" fmla="*/ 293826 h 439411"/>
                <a:gd name="connsiteX69" fmla="*/ 209541 w 608133"/>
                <a:gd name="connsiteY69" fmla="*/ 293826 h 439411"/>
                <a:gd name="connsiteX70" fmla="*/ 219393 w 608133"/>
                <a:gd name="connsiteY70" fmla="*/ 303663 h 439411"/>
                <a:gd name="connsiteX71" fmla="*/ 219393 w 608133"/>
                <a:gd name="connsiteY71" fmla="*/ 419738 h 439411"/>
                <a:gd name="connsiteX72" fmla="*/ 241657 w 608133"/>
                <a:gd name="connsiteY72" fmla="*/ 419738 h 439411"/>
                <a:gd name="connsiteX73" fmla="*/ 241657 w 608133"/>
                <a:gd name="connsiteY73" fmla="*/ 278382 h 439411"/>
                <a:gd name="connsiteX74" fmla="*/ 492575 w 608133"/>
                <a:gd name="connsiteY74" fmla="*/ 198071 h 439411"/>
                <a:gd name="connsiteX75" fmla="*/ 492575 w 608133"/>
                <a:gd name="connsiteY75" fmla="*/ 220311 h 439411"/>
                <a:gd name="connsiteX76" fmla="*/ 525402 w 608133"/>
                <a:gd name="connsiteY76" fmla="*/ 220311 h 439411"/>
                <a:gd name="connsiteX77" fmla="*/ 525402 w 608133"/>
                <a:gd name="connsiteY77" fmla="*/ 198071 h 439411"/>
                <a:gd name="connsiteX78" fmla="*/ 397998 w 608133"/>
                <a:gd name="connsiteY78" fmla="*/ 198071 h 439411"/>
                <a:gd name="connsiteX79" fmla="*/ 397998 w 608133"/>
                <a:gd name="connsiteY79" fmla="*/ 220311 h 439411"/>
                <a:gd name="connsiteX80" fmla="*/ 430792 w 608133"/>
                <a:gd name="connsiteY80" fmla="*/ 220311 h 439411"/>
                <a:gd name="connsiteX81" fmla="*/ 430792 w 608133"/>
                <a:gd name="connsiteY81" fmla="*/ 198071 h 439411"/>
                <a:gd name="connsiteX82" fmla="*/ 303441 w 608133"/>
                <a:gd name="connsiteY82" fmla="*/ 198071 h 439411"/>
                <a:gd name="connsiteX83" fmla="*/ 303441 w 608133"/>
                <a:gd name="connsiteY83" fmla="*/ 220311 h 439411"/>
                <a:gd name="connsiteX84" fmla="*/ 336235 w 608133"/>
                <a:gd name="connsiteY84" fmla="*/ 220311 h 439411"/>
                <a:gd name="connsiteX85" fmla="*/ 336235 w 608133"/>
                <a:gd name="connsiteY85" fmla="*/ 198071 h 439411"/>
                <a:gd name="connsiteX86" fmla="*/ 482717 w 608133"/>
                <a:gd name="connsiteY86" fmla="*/ 178389 h 439411"/>
                <a:gd name="connsiteX87" fmla="*/ 535260 w 608133"/>
                <a:gd name="connsiteY87" fmla="*/ 178389 h 439411"/>
                <a:gd name="connsiteX88" fmla="*/ 545118 w 608133"/>
                <a:gd name="connsiteY88" fmla="*/ 188230 h 439411"/>
                <a:gd name="connsiteX89" fmla="*/ 545118 w 608133"/>
                <a:gd name="connsiteY89" fmla="*/ 230152 h 439411"/>
                <a:gd name="connsiteX90" fmla="*/ 535260 w 608133"/>
                <a:gd name="connsiteY90" fmla="*/ 239993 h 439411"/>
                <a:gd name="connsiteX91" fmla="*/ 482717 w 608133"/>
                <a:gd name="connsiteY91" fmla="*/ 239993 h 439411"/>
                <a:gd name="connsiteX92" fmla="*/ 472859 w 608133"/>
                <a:gd name="connsiteY92" fmla="*/ 230152 h 439411"/>
                <a:gd name="connsiteX93" fmla="*/ 472859 w 608133"/>
                <a:gd name="connsiteY93" fmla="*/ 188230 h 439411"/>
                <a:gd name="connsiteX94" fmla="*/ 482717 w 608133"/>
                <a:gd name="connsiteY94" fmla="*/ 178389 h 439411"/>
                <a:gd name="connsiteX95" fmla="*/ 388149 w 608133"/>
                <a:gd name="connsiteY95" fmla="*/ 178389 h 439411"/>
                <a:gd name="connsiteX96" fmla="*/ 440641 w 608133"/>
                <a:gd name="connsiteY96" fmla="*/ 178389 h 439411"/>
                <a:gd name="connsiteX97" fmla="*/ 450489 w 608133"/>
                <a:gd name="connsiteY97" fmla="*/ 188230 h 439411"/>
                <a:gd name="connsiteX98" fmla="*/ 450489 w 608133"/>
                <a:gd name="connsiteY98" fmla="*/ 230152 h 439411"/>
                <a:gd name="connsiteX99" fmla="*/ 440641 w 608133"/>
                <a:gd name="connsiteY99" fmla="*/ 239993 h 439411"/>
                <a:gd name="connsiteX100" fmla="*/ 388149 w 608133"/>
                <a:gd name="connsiteY100" fmla="*/ 239993 h 439411"/>
                <a:gd name="connsiteX101" fmla="*/ 378301 w 608133"/>
                <a:gd name="connsiteY101" fmla="*/ 230152 h 439411"/>
                <a:gd name="connsiteX102" fmla="*/ 378301 w 608133"/>
                <a:gd name="connsiteY102" fmla="*/ 188230 h 439411"/>
                <a:gd name="connsiteX103" fmla="*/ 388149 w 608133"/>
                <a:gd name="connsiteY103" fmla="*/ 178389 h 439411"/>
                <a:gd name="connsiteX104" fmla="*/ 293592 w 608133"/>
                <a:gd name="connsiteY104" fmla="*/ 178389 h 439411"/>
                <a:gd name="connsiteX105" fmla="*/ 346084 w 608133"/>
                <a:gd name="connsiteY105" fmla="*/ 178389 h 439411"/>
                <a:gd name="connsiteX106" fmla="*/ 355932 w 608133"/>
                <a:gd name="connsiteY106" fmla="*/ 188230 h 439411"/>
                <a:gd name="connsiteX107" fmla="*/ 355932 w 608133"/>
                <a:gd name="connsiteY107" fmla="*/ 230152 h 439411"/>
                <a:gd name="connsiteX108" fmla="*/ 346084 w 608133"/>
                <a:gd name="connsiteY108" fmla="*/ 239993 h 439411"/>
                <a:gd name="connsiteX109" fmla="*/ 293592 w 608133"/>
                <a:gd name="connsiteY109" fmla="*/ 239993 h 439411"/>
                <a:gd name="connsiteX110" fmla="*/ 283744 w 608133"/>
                <a:gd name="connsiteY110" fmla="*/ 230152 h 439411"/>
                <a:gd name="connsiteX111" fmla="*/ 283744 w 608133"/>
                <a:gd name="connsiteY111" fmla="*/ 188230 h 439411"/>
                <a:gd name="connsiteX112" fmla="*/ 293592 w 608133"/>
                <a:gd name="connsiteY112" fmla="*/ 178389 h 439411"/>
                <a:gd name="connsiteX113" fmla="*/ 461050 w 608133"/>
                <a:gd name="connsiteY113" fmla="*/ 103680 h 439411"/>
                <a:gd name="connsiteX114" fmla="*/ 461050 w 608133"/>
                <a:gd name="connsiteY114" fmla="*/ 136437 h 439411"/>
                <a:gd name="connsiteX115" fmla="*/ 483413 w 608133"/>
                <a:gd name="connsiteY115" fmla="*/ 136437 h 439411"/>
                <a:gd name="connsiteX116" fmla="*/ 483413 w 608133"/>
                <a:gd name="connsiteY116" fmla="*/ 103680 h 439411"/>
                <a:gd name="connsiteX117" fmla="*/ 355935 w 608133"/>
                <a:gd name="connsiteY117" fmla="*/ 103680 h 439411"/>
                <a:gd name="connsiteX118" fmla="*/ 355935 w 608133"/>
                <a:gd name="connsiteY118" fmla="*/ 136437 h 439411"/>
                <a:gd name="connsiteX119" fmla="*/ 378298 w 608133"/>
                <a:gd name="connsiteY119" fmla="*/ 136437 h 439411"/>
                <a:gd name="connsiteX120" fmla="*/ 378298 w 608133"/>
                <a:gd name="connsiteY120" fmla="*/ 103680 h 439411"/>
                <a:gd name="connsiteX121" fmla="*/ 461050 w 608133"/>
                <a:gd name="connsiteY121" fmla="*/ 61677 h 439411"/>
                <a:gd name="connsiteX122" fmla="*/ 461050 w 608133"/>
                <a:gd name="connsiteY122" fmla="*/ 84006 h 439411"/>
                <a:gd name="connsiteX123" fmla="*/ 483413 w 608133"/>
                <a:gd name="connsiteY123" fmla="*/ 84006 h 439411"/>
                <a:gd name="connsiteX124" fmla="*/ 483413 w 608133"/>
                <a:gd name="connsiteY124" fmla="*/ 61677 h 439411"/>
                <a:gd name="connsiteX125" fmla="*/ 355935 w 608133"/>
                <a:gd name="connsiteY125" fmla="*/ 61677 h 439411"/>
                <a:gd name="connsiteX126" fmla="*/ 355935 w 608133"/>
                <a:gd name="connsiteY126" fmla="*/ 84006 h 439411"/>
                <a:gd name="connsiteX127" fmla="*/ 378298 w 608133"/>
                <a:gd name="connsiteY127" fmla="*/ 84006 h 439411"/>
                <a:gd name="connsiteX128" fmla="*/ 378298 w 608133"/>
                <a:gd name="connsiteY128" fmla="*/ 61677 h 439411"/>
                <a:gd name="connsiteX129" fmla="*/ 261360 w 608133"/>
                <a:gd name="connsiteY129" fmla="*/ 61677 h 439411"/>
                <a:gd name="connsiteX130" fmla="*/ 261360 w 608133"/>
                <a:gd name="connsiteY130" fmla="*/ 272185 h 439411"/>
                <a:gd name="connsiteX131" fmla="*/ 261360 w 608133"/>
                <a:gd name="connsiteY131" fmla="*/ 419738 h 439411"/>
                <a:gd name="connsiteX132" fmla="*/ 567446 w 608133"/>
                <a:gd name="connsiteY132" fmla="*/ 419738 h 439411"/>
                <a:gd name="connsiteX133" fmla="*/ 567446 w 608133"/>
                <a:gd name="connsiteY133" fmla="*/ 156110 h 439411"/>
                <a:gd name="connsiteX134" fmla="*/ 293575 w 608133"/>
                <a:gd name="connsiteY134" fmla="*/ 156110 h 439411"/>
                <a:gd name="connsiteX135" fmla="*/ 283723 w 608133"/>
                <a:gd name="connsiteY135" fmla="*/ 146273 h 439411"/>
                <a:gd name="connsiteX136" fmla="*/ 283723 w 608133"/>
                <a:gd name="connsiteY136" fmla="*/ 61677 h 439411"/>
                <a:gd name="connsiteX137" fmla="*/ 261360 w 608133"/>
                <a:gd name="connsiteY137" fmla="*/ 19673 h 439411"/>
                <a:gd name="connsiteX138" fmla="*/ 261360 w 608133"/>
                <a:gd name="connsiteY138" fmla="*/ 42003 h 439411"/>
                <a:gd name="connsiteX139" fmla="*/ 283723 w 608133"/>
                <a:gd name="connsiteY139" fmla="*/ 42003 h 439411"/>
                <a:gd name="connsiteX140" fmla="*/ 283723 w 608133"/>
                <a:gd name="connsiteY140" fmla="*/ 19673 h 439411"/>
                <a:gd name="connsiteX141" fmla="*/ 241066 w 608133"/>
                <a:gd name="connsiteY141" fmla="*/ 0 h 439411"/>
                <a:gd name="connsiteX142" fmla="*/ 304116 w 608133"/>
                <a:gd name="connsiteY142" fmla="*/ 0 h 439411"/>
                <a:gd name="connsiteX143" fmla="*/ 313967 w 608133"/>
                <a:gd name="connsiteY143" fmla="*/ 9837 h 439411"/>
                <a:gd name="connsiteX144" fmla="*/ 304116 w 608133"/>
                <a:gd name="connsiteY144" fmla="*/ 19673 h 439411"/>
                <a:gd name="connsiteX145" fmla="*/ 303426 w 608133"/>
                <a:gd name="connsiteY145" fmla="*/ 19673 h 439411"/>
                <a:gd name="connsiteX146" fmla="*/ 303426 w 608133"/>
                <a:gd name="connsiteY146" fmla="*/ 136437 h 439411"/>
                <a:gd name="connsiteX147" fmla="*/ 336232 w 608133"/>
                <a:gd name="connsiteY147" fmla="*/ 136437 h 439411"/>
                <a:gd name="connsiteX148" fmla="*/ 336232 w 608133"/>
                <a:gd name="connsiteY148" fmla="*/ 61677 h 439411"/>
                <a:gd name="connsiteX149" fmla="*/ 335641 w 608133"/>
                <a:gd name="connsiteY149" fmla="*/ 61677 h 439411"/>
                <a:gd name="connsiteX150" fmla="*/ 325789 w 608133"/>
                <a:gd name="connsiteY150" fmla="*/ 51840 h 439411"/>
                <a:gd name="connsiteX151" fmla="*/ 335641 w 608133"/>
                <a:gd name="connsiteY151" fmla="*/ 42003 h 439411"/>
                <a:gd name="connsiteX152" fmla="*/ 398690 w 608133"/>
                <a:gd name="connsiteY152" fmla="*/ 42003 h 439411"/>
                <a:gd name="connsiteX153" fmla="*/ 408542 w 608133"/>
                <a:gd name="connsiteY153" fmla="*/ 51840 h 439411"/>
                <a:gd name="connsiteX154" fmla="*/ 398690 w 608133"/>
                <a:gd name="connsiteY154" fmla="*/ 61677 h 439411"/>
                <a:gd name="connsiteX155" fmla="*/ 398001 w 608133"/>
                <a:gd name="connsiteY155" fmla="*/ 61677 h 439411"/>
                <a:gd name="connsiteX156" fmla="*/ 398001 w 608133"/>
                <a:gd name="connsiteY156" fmla="*/ 136437 h 439411"/>
                <a:gd name="connsiteX157" fmla="*/ 441347 w 608133"/>
                <a:gd name="connsiteY157" fmla="*/ 136437 h 439411"/>
                <a:gd name="connsiteX158" fmla="*/ 441347 w 608133"/>
                <a:gd name="connsiteY158" fmla="*/ 61677 h 439411"/>
                <a:gd name="connsiteX159" fmla="*/ 440658 w 608133"/>
                <a:gd name="connsiteY159" fmla="*/ 61677 h 439411"/>
                <a:gd name="connsiteX160" fmla="*/ 430806 w 608133"/>
                <a:gd name="connsiteY160" fmla="*/ 51840 h 439411"/>
                <a:gd name="connsiteX161" fmla="*/ 440658 w 608133"/>
                <a:gd name="connsiteY161" fmla="*/ 42003 h 439411"/>
                <a:gd name="connsiteX162" fmla="*/ 503707 w 608133"/>
                <a:gd name="connsiteY162" fmla="*/ 42003 h 439411"/>
                <a:gd name="connsiteX163" fmla="*/ 513559 w 608133"/>
                <a:gd name="connsiteY163" fmla="*/ 51840 h 439411"/>
                <a:gd name="connsiteX164" fmla="*/ 503707 w 608133"/>
                <a:gd name="connsiteY164" fmla="*/ 61677 h 439411"/>
                <a:gd name="connsiteX165" fmla="*/ 503116 w 608133"/>
                <a:gd name="connsiteY165" fmla="*/ 61677 h 439411"/>
                <a:gd name="connsiteX166" fmla="*/ 503116 w 608133"/>
                <a:gd name="connsiteY166" fmla="*/ 136437 h 439411"/>
                <a:gd name="connsiteX167" fmla="*/ 577298 w 608133"/>
                <a:gd name="connsiteY167" fmla="*/ 136437 h 439411"/>
                <a:gd name="connsiteX168" fmla="*/ 587149 w 608133"/>
                <a:gd name="connsiteY168" fmla="*/ 146273 h 439411"/>
                <a:gd name="connsiteX169" fmla="*/ 587149 w 608133"/>
                <a:gd name="connsiteY169" fmla="*/ 419738 h 439411"/>
                <a:gd name="connsiteX170" fmla="*/ 598281 w 608133"/>
                <a:gd name="connsiteY170" fmla="*/ 419738 h 439411"/>
                <a:gd name="connsiteX171" fmla="*/ 608133 w 608133"/>
                <a:gd name="connsiteY171" fmla="*/ 429574 h 439411"/>
                <a:gd name="connsiteX172" fmla="*/ 598281 w 608133"/>
                <a:gd name="connsiteY172" fmla="*/ 439411 h 439411"/>
                <a:gd name="connsiteX173" fmla="*/ 9851 w 608133"/>
                <a:gd name="connsiteY173" fmla="*/ 439411 h 439411"/>
                <a:gd name="connsiteX174" fmla="*/ 0 w 608133"/>
                <a:gd name="connsiteY174" fmla="*/ 429574 h 439411"/>
                <a:gd name="connsiteX175" fmla="*/ 9851 w 608133"/>
                <a:gd name="connsiteY175" fmla="*/ 419738 h 439411"/>
                <a:gd name="connsiteX176" fmla="*/ 20984 w 608133"/>
                <a:gd name="connsiteY176" fmla="*/ 419738 h 439411"/>
                <a:gd name="connsiteX177" fmla="*/ 20984 w 608133"/>
                <a:gd name="connsiteY177" fmla="*/ 272185 h 439411"/>
                <a:gd name="connsiteX178" fmla="*/ 26599 w 608133"/>
                <a:gd name="connsiteY178" fmla="*/ 263332 h 439411"/>
                <a:gd name="connsiteX179" fmla="*/ 136936 w 608133"/>
                <a:gd name="connsiteY179" fmla="*/ 210803 h 439411"/>
                <a:gd name="connsiteX180" fmla="*/ 145408 w 608133"/>
                <a:gd name="connsiteY180" fmla="*/ 210803 h 439411"/>
                <a:gd name="connsiteX181" fmla="*/ 241657 w 608133"/>
                <a:gd name="connsiteY181" fmla="*/ 256643 h 439411"/>
                <a:gd name="connsiteX182" fmla="*/ 241657 w 608133"/>
                <a:gd name="connsiteY182" fmla="*/ 19673 h 439411"/>
                <a:gd name="connsiteX183" fmla="*/ 241066 w 608133"/>
                <a:gd name="connsiteY183" fmla="*/ 19673 h 439411"/>
                <a:gd name="connsiteX184" fmla="*/ 231215 w 608133"/>
                <a:gd name="connsiteY184" fmla="*/ 9837 h 439411"/>
                <a:gd name="connsiteX185" fmla="*/ 241066 w 608133"/>
                <a:gd name="connsiteY185" fmla="*/ 0 h 43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Lst>
              <a:rect l="l" t="t" r="r" b="b"/>
              <a:pathLst>
                <a:path w="608133" h="439411">
                  <a:moveTo>
                    <a:pt x="82753" y="397408"/>
                  </a:moveTo>
                  <a:lnTo>
                    <a:pt x="82753" y="419738"/>
                  </a:lnTo>
                  <a:lnTo>
                    <a:pt x="199690" y="419738"/>
                  </a:lnTo>
                  <a:lnTo>
                    <a:pt x="199690" y="397408"/>
                  </a:lnTo>
                  <a:close/>
                  <a:moveTo>
                    <a:pt x="82753" y="355503"/>
                  </a:moveTo>
                  <a:lnTo>
                    <a:pt x="82753" y="377734"/>
                  </a:lnTo>
                  <a:lnTo>
                    <a:pt x="199690" y="377734"/>
                  </a:lnTo>
                  <a:lnTo>
                    <a:pt x="199690" y="355503"/>
                  </a:lnTo>
                  <a:close/>
                  <a:moveTo>
                    <a:pt x="492575" y="323997"/>
                  </a:moveTo>
                  <a:lnTo>
                    <a:pt x="492575" y="367299"/>
                  </a:lnTo>
                  <a:lnTo>
                    <a:pt x="525402" y="367299"/>
                  </a:lnTo>
                  <a:lnTo>
                    <a:pt x="525402" y="323997"/>
                  </a:lnTo>
                  <a:close/>
                  <a:moveTo>
                    <a:pt x="397998" y="323997"/>
                  </a:moveTo>
                  <a:lnTo>
                    <a:pt x="397998" y="367299"/>
                  </a:lnTo>
                  <a:lnTo>
                    <a:pt x="430792" y="367299"/>
                  </a:lnTo>
                  <a:lnTo>
                    <a:pt x="430792" y="323997"/>
                  </a:lnTo>
                  <a:close/>
                  <a:moveTo>
                    <a:pt x="303441" y="323997"/>
                  </a:moveTo>
                  <a:lnTo>
                    <a:pt x="303441" y="367299"/>
                  </a:lnTo>
                  <a:lnTo>
                    <a:pt x="336235" y="367299"/>
                  </a:lnTo>
                  <a:lnTo>
                    <a:pt x="336235" y="323997"/>
                  </a:lnTo>
                  <a:close/>
                  <a:moveTo>
                    <a:pt x="82753" y="313500"/>
                  </a:moveTo>
                  <a:lnTo>
                    <a:pt x="82753" y="335829"/>
                  </a:lnTo>
                  <a:lnTo>
                    <a:pt x="199690" y="335829"/>
                  </a:lnTo>
                  <a:lnTo>
                    <a:pt x="199690" y="313500"/>
                  </a:lnTo>
                  <a:close/>
                  <a:moveTo>
                    <a:pt x="492575" y="281975"/>
                  </a:moveTo>
                  <a:lnTo>
                    <a:pt x="492575" y="304315"/>
                  </a:lnTo>
                  <a:lnTo>
                    <a:pt x="525402" y="304315"/>
                  </a:lnTo>
                  <a:lnTo>
                    <a:pt x="525402" y="281975"/>
                  </a:lnTo>
                  <a:close/>
                  <a:moveTo>
                    <a:pt x="397998" y="281975"/>
                  </a:moveTo>
                  <a:lnTo>
                    <a:pt x="397998" y="304315"/>
                  </a:lnTo>
                  <a:lnTo>
                    <a:pt x="430792" y="304315"/>
                  </a:lnTo>
                  <a:lnTo>
                    <a:pt x="430792" y="281975"/>
                  </a:lnTo>
                  <a:close/>
                  <a:moveTo>
                    <a:pt x="303441" y="281975"/>
                  </a:moveTo>
                  <a:lnTo>
                    <a:pt x="303441" y="304315"/>
                  </a:lnTo>
                  <a:lnTo>
                    <a:pt x="336235" y="304315"/>
                  </a:lnTo>
                  <a:lnTo>
                    <a:pt x="336235" y="281975"/>
                  </a:lnTo>
                  <a:close/>
                  <a:moveTo>
                    <a:pt x="482717" y="262292"/>
                  </a:moveTo>
                  <a:lnTo>
                    <a:pt x="535260" y="262292"/>
                  </a:lnTo>
                  <a:cubicBezTo>
                    <a:pt x="540780" y="262292"/>
                    <a:pt x="545118" y="266721"/>
                    <a:pt x="545118" y="272134"/>
                  </a:cubicBezTo>
                  <a:lnTo>
                    <a:pt x="545118" y="377140"/>
                  </a:lnTo>
                  <a:cubicBezTo>
                    <a:pt x="545118" y="382553"/>
                    <a:pt x="540780" y="386981"/>
                    <a:pt x="535260" y="386981"/>
                  </a:cubicBezTo>
                  <a:lnTo>
                    <a:pt x="482717" y="386981"/>
                  </a:lnTo>
                  <a:cubicBezTo>
                    <a:pt x="477295" y="386981"/>
                    <a:pt x="472859" y="382553"/>
                    <a:pt x="472859" y="377140"/>
                  </a:cubicBezTo>
                  <a:lnTo>
                    <a:pt x="472859" y="272134"/>
                  </a:lnTo>
                  <a:cubicBezTo>
                    <a:pt x="472859" y="266721"/>
                    <a:pt x="477295" y="262292"/>
                    <a:pt x="482717" y="262292"/>
                  </a:cubicBezTo>
                  <a:close/>
                  <a:moveTo>
                    <a:pt x="388149" y="262292"/>
                  </a:moveTo>
                  <a:lnTo>
                    <a:pt x="440641" y="262292"/>
                  </a:lnTo>
                  <a:cubicBezTo>
                    <a:pt x="446156" y="262292"/>
                    <a:pt x="450489" y="266721"/>
                    <a:pt x="450489" y="272134"/>
                  </a:cubicBezTo>
                  <a:lnTo>
                    <a:pt x="450489" y="377140"/>
                  </a:lnTo>
                  <a:cubicBezTo>
                    <a:pt x="450489" y="382553"/>
                    <a:pt x="446156" y="386981"/>
                    <a:pt x="440641" y="386981"/>
                  </a:cubicBezTo>
                  <a:lnTo>
                    <a:pt x="388149" y="386981"/>
                  </a:lnTo>
                  <a:cubicBezTo>
                    <a:pt x="382733" y="386981"/>
                    <a:pt x="378301" y="382553"/>
                    <a:pt x="378301" y="377140"/>
                  </a:cubicBezTo>
                  <a:lnTo>
                    <a:pt x="378301" y="272134"/>
                  </a:lnTo>
                  <a:cubicBezTo>
                    <a:pt x="378301" y="266721"/>
                    <a:pt x="382733" y="262292"/>
                    <a:pt x="388149" y="262292"/>
                  </a:cubicBezTo>
                  <a:close/>
                  <a:moveTo>
                    <a:pt x="293592" y="262292"/>
                  </a:moveTo>
                  <a:lnTo>
                    <a:pt x="346084" y="262292"/>
                  </a:lnTo>
                  <a:cubicBezTo>
                    <a:pt x="351599" y="262292"/>
                    <a:pt x="355932" y="266721"/>
                    <a:pt x="355932" y="272134"/>
                  </a:cubicBezTo>
                  <a:lnTo>
                    <a:pt x="355932" y="377140"/>
                  </a:lnTo>
                  <a:cubicBezTo>
                    <a:pt x="355932" y="382553"/>
                    <a:pt x="351599" y="386981"/>
                    <a:pt x="346084" y="386981"/>
                  </a:cubicBezTo>
                  <a:lnTo>
                    <a:pt x="293592" y="386981"/>
                  </a:lnTo>
                  <a:cubicBezTo>
                    <a:pt x="288176" y="386981"/>
                    <a:pt x="283744" y="382553"/>
                    <a:pt x="283744" y="377140"/>
                  </a:cubicBezTo>
                  <a:lnTo>
                    <a:pt x="283744" y="272134"/>
                  </a:lnTo>
                  <a:cubicBezTo>
                    <a:pt x="283744" y="266721"/>
                    <a:pt x="288176" y="262292"/>
                    <a:pt x="293592" y="262292"/>
                  </a:cubicBezTo>
                  <a:close/>
                  <a:moveTo>
                    <a:pt x="141172" y="230575"/>
                  </a:moveTo>
                  <a:lnTo>
                    <a:pt x="40687" y="278382"/>
                  </a:lnTo>
                  <a:lnTo>
                    <a:pt x="40687" y="419738"/>
                  </a:lnTo>
                  <a:lnTo>
                    <a:pt x="63050" y="419738"/>
                  </a:lnTo>
                  <a:lnTo>
                    <a:pt x="63050" y="303663"/>
                  </a:lnTo>
                  <a:cubicBezTo>
                    <a:pt x="63050" y="298253"/>
                    <a:pt x="67483" y="293826"/>
                    <a:pt x="72901" y="293826"/>
                  </a:cubicBezTo>
                  <a:lnTo>
                    <a:pt x="209541" y="293826"/>
                  </a:lnTo>
                  <a:cubicBezTo>
                    <a:pt x="214960" y="293826"/>
                    <a:pt x="219393" y="298253"/>
                    <a:pt x="219393" y="303663"/>
                  </a:cubicBezTo>
                  <a:lnTo>
                    <a:pt x="219393" y="419738"/>
                  </a:lnTo>
                  <a:lnTo>
                    <a:pt x="241657" y="419738"/>
                  </a:lnTo>
                  <a:lnTo>
                    <a:pt x="241657" y="278382"/>
                  </a:lnTo>
                  <a:close/>
                  <a:moveTo>
                    <a:pt x="492575" y="198071"/>
                  </a:moveTo>
                  <a:lnTo>
                    <a:pt x="492575" y="220311"/>
                  </a:lnTo>
                  <a:lnTo>
                    <a:pt x="525402" y="220311"/>
                  </a:lnTo>
                  <a:lnTo>
                    <a:pt x="525402" y="198071"/>
                  </a:lnTo>
                  <a:close/>
                  <a:moveTo>
                    <a:pt x="397998" y="198071"/>
                  </a:moveTo>
                  <a:lnTo>
                    <a:pt x="397998" y="220311"/>
                  </a:lnTo>
                  <a:lnTo>
                    <a:pt x="430792" y="220311"/>
                  </a:lnTo>
                  <a:lnTo>
                    <a:pt x="430792" y="198071"/>
                  </a:lnTo>
                  <a:close/>
                  <a:moveTo>
                    <a:pt x="303441" y="198071"/>
                  </a:moveTo>
                  <a:lnTo>
                    <a:pt x="303441" y="220311"/>
                  </a:lnTo>
                  <a:lnTo>
                    <a:pt x="336235" y="220311"/>
                  </a:lnTo>
                  <a:lnTo>
                    <a:pt x="336235" y="198071"/>
                  </a:lnTo>
                  <a:close/>
                  <a:moveTo>
                    <a:pt x="482717" y="178389"/>
                  </a:moveTo>
                  <a:lnTo>
                    <a:pt x="535260" y="178389"/>
                  </a:lnTo>
                  <a:cubicBezTo>
                    <a:pt x="540780" y="178389"/>
                    <a:pt x="545118" y="182719"/>
                    <a:pt x="545118" y="188230"/>
                  </a:cubicBezTo>
                  <a:lnTo>
                    <a:pt x="545118" y="230152"/>
                  </a:lnTo>
                  <a:cubicBezTo>
                    <a:pt x="545118" y="235663"/>
                    <a:pt x="540780" y="239993"/>
                    <a:pt x="535260" y="239993"/>
                  </a:cubicBezTo>
                  <a:lnTo>
                    <a:pt x="482717" y="239993"/>
                  </a:lnTo>
                  <a:cubicBezTo>
                    <a:pt x="477295" y="239993"/>
                    <a:pt x="472859" y="235663"/>
                    <a:pt x="472859" y="230152"/>
                  </a:cubicBezTo>
                  <a:lnTo>
                    <a:pt x="472859" y="188230"/>
                  </a:lnTo>
                  <a:cubicBezTo>
                    <a:pt x="472859" y="182719"/>
                    <a:pt x="477295" y="178389"/>
                    <a:pt x="482717" y="178389"/>
                  </a:cubicBezTo>
                  <a:close/>
                  <a:moveTo>
                    <a:pt x="388149" y="178389"/>
                  </a:moveTo>
                  <a:lnTo>
                    <a:pt x="440641" y="178389"/>
                  </a:lnTo>
                  <a:cubicBezTo>
                    <a:pt x="446156" y="178389"/>
                    <a:pt x="450489" y="182719"/>
                    <a:pt x="450489" y="188230"/>
                  </a:cubicBezTo>
                  <a:lnTo>
                    <a:pt x="450489" y="230152"/>
                  </a:lnTo>
                  <a:cubicBezTo>
                    <a:pt x="450489" y="235663"/>
                    <a:pt x="446156" y="239993"/>
                    <a:pt x="440641" y="239993"/>
                  </a:cubicBezTo>
                  <a:lnTo>
                    <a:pt x="388149" y="239993"/>
                  </a:lnTo>
                  <a:cubicBezTo>
                    <a:pt x="382733" y="239993"/>
                    <a:pt x="378301" y="235663"/>
                    <a:pt x="378301" y="230152"/>
                  </a:cubicBezTo>
                  <a:lnTo>
                    <a:pt x="378301" y="188230"/>
                  </a:lnTo>
                  <a:cubicBezTo>
                    <a:pt x="378301" y="182719"/>
                    <a:pt x="382733" y="178389"/>
                    <a:pt x="388149" y="178389"/>
                  </a:cubicBezTo>
                  <a:close/>
                  <a:moveTo>
                    <a:pt x="293592" y="178389"/>
                  </a:moveTo>
                  <a:lnTo>
                    <a:pt x="346084" y="178389"/>
                  </a:lnTo>
                  <a:cubicBezTo>
                    <a:pt x="351599" y="178389"/>
                    <a:pt x="355932" y="182719"/>
                    <a:pt x="355932" y="188230"/>
                  </a:cubicBezTo>
                  <a:lnTo>
                    <a:pt x="355932" y="230152"/>
                  </a:lnTo>
                  <a:cubicBezTo>
                    <a:pt x="355932" y="235663"/>
                    <a:pt x="351599" y="239993"/>
                    <a:pt x="346084" y="239993"/>
                  </a:cubicBezTo>
                  <a:lnTo>
                    <a:pt x="293592" y="239993"/>
                  </a:lnTo>
                  <a:cubicBezTo>
                    <a:pt x="288176" y="239993"/>
                    <a:pt x="283744" y="235663"/>
                    <a:pt x="283744" y="230152"/>
                  </a:cubicBezTo>
                  <a:lnTo>
                    <a:pt x="283744" y="188230"/>
                  </a:lnTo>
                  <a:cubicBezTo>
                    <a:pt x="283744" y="182719"/>
                    <a:pt x="288176" y="178389"/>
                    <a:pt x="293592" y="178389"/>
                  </a:cubicBezTo>
                  <a:close/>
                  <a:moveTo>
                    <a:pt x="461050" y="103680"/>
                  </a:moveTo>
                  <a:lnTo>
                    <a:pt x="461050" y="136437"/>
                  </a:lnTo>
                  <a:lnTo>
                    <a:pt x="483413" y="136437"/>
                  </a:lnTo>
                  <a:lnTo>
                    <a:pt x="483413" y="103680"/>
                  </a:lnTo>
                  <a:close/>
                  <a:moveTo>
                    <a:pt x="355935" y="103680"/>
                  </a:moveTo>
                  <a:lnTo>
                    <a:pt x="355935" y="136437"/>
                  </a:lnTo>
                  <a:lnTo>
                    <a:pt x="378298" y="136437"/>
                  </a:lnTo>
                  <a:lnTo>
                    <a:pt x="378298" y="103680"/>
                  </a:lnTo>
                  <a:close/>
                  <a:moveTo>
                    <a:pt x="461050" y="61677"/>
                  </a:moveTo>
                  <a:lnTo>
                    <a:pt x="461050" y="84006"/>
                  </a:lnTo>
                  <a:lnTo>
                    <a:pt x="483413" y="84006"/>
                  </a:lnTo>
                  <a:lnTo>
                    <a:pt x="483413" y="61677"/>
                  </a:lnTo>
                  <a:close/>
                  <a:moveTo>
                    <a:pt x="355935" y="61677"/>
                  </a:moveTo>
                  <a:lnTo>
                    <a:pt x="355935" y="84006"/>
                  </a:lnTo>
                  <a:lnTo>
                    <a:pt x="378298" y="84006"/>
                  </a:lnTo>
                  <a:lnTo>
                    <a:pt x="378298" y="61677"/>
                  </a:lnTo>
                  <a:close/>
                  <a:moveTo>
                    <a:pt x="261360" y="61677"/>
                  </a:moveTo>
                  <a:lnTo>
                    <a:pt x="261360" y="272185"/>
                  </a:lnTo>
                  <a:lnTo>
                    <a:pt x="261360" y="419738"/>
                  </a:lnTo>
                  <a:lnTo>
                    <a:pt x="567446" y="419738"/>
                  </a:lnTo>
                  <a:lnTo>
                    <a:pt x="567446" y="156110"/>
                  </a:lnTo>
                  <a:lnTo>
                    <a:pt x="293575" y="156110"/>
                  </a:lnTo>
                  <a:cubicBezTo>
                    <a:pt x="288156" y="156110"/>
                    <a:pt x="283723" y="151684"/>
                    <a:pt x="283723" y="146273"/>
                  </a:cubicBezTo>
                  <a:lnTo>
                    <a:pt x="283723" y="61677"/>
                  </a:lnTo>
                  <a:close/>
                  <a:moveTo>
                    <a:pt x="261360" y="19673"/>
                  </a:moveTo>
                  <a:lnTo>
                    <a:pt x="261360" y="42003"/>
                  </a:lnTo>
                  <a:lnTo>
                    <a:pt x="283723" y="42003"/>
                  </a:lnTo>
                  <a:lnTo>
                    <a:pt x="283723" y="19673"/>
                  </a:lnTo>
                  <a:close/>
                  <a:moveTo>
                    <a:pt x="241066" y="0"/>
                  </a:moveTo>
                  <a:lnTo>
                    <a:pt x="304116" y="0"/>
                  </a:lnTo>
                  <a:cubicBezTo>
                    <a:pt x="309534" y="0"/>
                    <a:pt x="313967" y="4426"/>
                    <a:pt x="313967" y="9837"/>
                  </a:cubicBezTo>
                  <a:cubicBezTo>
                    <a:pt x="313967" y="15345"/>
                    <a:pt x="309534" y="19673"/>
                    <a:pt x="304116" y="19673"/>
                  </a:cubicBezTo>
                  <a:lnTo>
                    <a:pt x="303426" y="19673"/>
                  </a:lnTo>
                  <a:lnTo>
                    <a:pt x="303426" y="136437"/>
                  </a:lnTo>
                  <a:lnTo>
                    <a:pt x="336232" y="136437"/>
                  </a:lnTo>
                  <a:lnTo>
                    <a:pt x="336232" y="61677"/>
                  </a:lnTo>
                  <a:lnTo>
                    <a:pt x="335641" y="61677"/>
                  </a:lnTo>
                  <a:cubicBezTo>
                    <a:pt x="330124" y="61677"/>
                    <a:pt x="325789" y="57250"/>
                    <a:pt x="325789" y="51840"/>
                  </a:cubicBezTo>
                  <a:cubicBezTo>
                    <a:pt x="325789" y="46430"/>
                    <a:pt x="330124" y="42003"/>
                    <a:pt x="335641" y="42003"/>
                  </a:cubicBezTo>
                  <a:lnTo>
                    <a:pt x="398690" y="42003"/>
                  </a:lnTo>
                  <a:cubicBezTo>
                    <a:pt x="404108" y="42003"/>
                    <a:pt x="408542" y="46430"/>
                    <a:pt x="408542" y="51840"/>
                  </a:cubicBezTo>
                  <a:cubicBezTo>
                    <a:pt x="408542" y="57250"/>
                    <a:pt x="404108" y="61677"/>
                    <a:pt x="398690" y="61677"/>
                  </a:cubicBezTo>
                  <a:lnTo>
                    <a:pt x="398001" y="61677"/>
                  </a:lnTo>
                  <a:lnTo>
                    <a:pt x="398001" y="136437"/>
                  </a:lnTo>
                  <a:lnTo>
                    <a:pt x="441347" y="136437"/>
                  </a:lnTo>
                  <a:lnTo>
                    <a:pt x="441347" y="61677"/>
                  </a:lnTo>
                  <a:lnTo>
                    <a:pt x="440658" y="61677"/>
                  </a:lnTo>
                  <a:cubicBezTo>
                    <a:pt x="435239" y="61677"/>
                    <a:pt x="430806" y="57250"/>
                    <a:pt x="430806" y="51840"/>
                  </a:cubicBezTo>
                  <a:cubicBezTo>
                    <a:pt x="430806" y="46430"/>
                    <a:pt x="435239" y="42003"/>
                    <a:pt x="440658" y="42003"/>
                  </a:cubicBezTo>
                  <a:lnTo>
                    <a:pt x="503707" y="42003"/>
                  </a:lnTo>
                  <a:cubicBezTo>
                    <a:pt x="509224" y="42003"/>
                    <a:pt x="513559" y="46430"/>
                    <a:pt x="513559" y="51840"/>
                  </a:cubicBezTo>
                  <a:cubicBezTo>
                    <a:pt x="513559" y="57250"/>
                    <a:pt x="509224" y="61677"/>
                    <a:pt x="503707" y="61677"/>
                  </a:cubicBezTo>
                  <a:lnTo>
                    <a:pt x="503116" y="61677"/>
                  </a:lnTo>
                  <a:lnTo>
                    <a:pt x="503116" y="136437"/>
                  </a:lnTo>
                  <a:lnTo>
                    <a:pt x="577298" y="136437"/>
                  </a:lnTo>
                  <a:cubicBezTo>
                    <a:pt x="582716" y="136437"/>
                    <a:pt x="587149" y="140863"/>
                    <a:pt x="587149" y="146273"/>
                  </a:cubicBezTo>
                  <a:lnTo>
                    <a:pt x="587149" y="419738"/>
                  </a:lnTo>
                  <a:lnTo>
                    <a:pt x="598281" y="419738"/>
                  </a:lnTo>
                  <a:cubicBezTo>
                    <a:pt x="603798" y="419738"/>
                    <a:pt x="608133" y="424164"/>
                    <a:pt x="608133" y="429574"/>
                  </a:cubicBezTo>
                  <a:cubicBezTo>
                    <a:pt x="608133" y="434985"/>
                    <a:pt x="603798" y="439411"/>
                    <a:pt x="598281" y="439411"/>
                  </a:cubicBezTo>
                  <a:lnTo>
                    <a:pt x="9851" y="439411"/>
                  </a:lnTo>
                  <a:cubicBezTo>
                    <a:pt x="4433" y="439411"/>
                    <a:pt x="0" y="434985"/>
                    <a:pt x="0" y="429574"/>
                  </a:cubicBezTo>
                  <a:cubicBezTo>
                    <a:pt x="0" y="424164"/>
                    <a:pt x="4433" y="419738"/>
                    <a:pt x="9851" y="419738"/>
                  </a:cubicBezTo>
                  <a:lnTo>
                    <a:pt x="20984" y="419738"/>
                  </a:lnTo>
                  <a:lnTo>
                    <a:pt x="20984" y="272185"/>
                  </a:lnTo>
                  <a:cubicBezTo>
                    <a:pt x="20984" y="268349"/>
                    <a:pt x="23250" y="264906"/>
                    <a:pt x="26599" y="263332"/>
                  </a:cubicBezTo>
                  <a:lnTo>
                    <a:pt x="136936" y="210803"/>
                  </a:lnTo>
                  <a:cubicBezTo>
                    <a:pt x="139694" y="209525"/>
                    <a:pt x="142748" y="209525"/>
                    <a:pt x="145408" y="210803"/>
                  </a:cubicBezTo>
                  <a:lnTo>
                    <a:pt x="241657" y="256643"/>
                  </a:lnTo>
                  <a:lnTo>
                    <a:pt x="241657" y="19673"/>
                  </a:lnTo>
                  <a:lnTo>
                    <a:pt x="241066" y="19673"/>
                  </a:lnTo>
                  <a:cubicBezTo>
                    <a:pt x="235549" y="19673"/>
                    <a:pt x="231215" y="15345"/>
                    <a:pt x="231215" y="9837"/>
                  </a:cubicBezTo>
                  <a:cubicBezTo>
                    <a:pt x="231215" y="4426"/>
                    <a:pt x="235549" y="0"/>
                    <a:pt x="2410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0" name="文本框 19"/>
            <p:cNvSpPr txBox="1"/>
            <p:nvPr/>
          </p:nvSpPr>
          <p:spPr>
            <a:xfrm>
              <a:off x="10206" y="3394"/>
              <a:ext cx="7260" cy="822"/>
            </a:xfrm>
            <a:prstGeom prst="rect">
              <a:avLst/>
            </a:prstGeom>
            <a:noFill/>
            <a:ln w="9525">
              <a:noFill/>
            </a:ln>
          </p:spPr>
          <p:txBody>
            <a:bodyPr wrap="square">
              <a:spAutoFit/>
            </a:bodyPr>
            <a:p>
              <a:pPr indent="0"/>
              <a:r>
                <a:rPr lang="zh-CN" sz="2800" b="0">
                  <a:solidFill>
                    <a:srgbClr val="306DD1"/>
                  </a:solidFill>
                  <a:latin typeface="Impact" panose="020B0806030902050204" pitchFamily="34" charset="0"/>
                  <a:ea typeface="微软雅黑" panose="020B0503020204020204" pitchFamily="34" charset="-122"/>
                  <a:cs typeface="Impact" panose="020B0806030902050204" pitchFamily="34" charset="0"/>
                </a:rPr>
                <a:t>11</a:t>
              </a:r>
              <a:r>
                <a:rPr lang="zh-CN" sz="24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家省级以上开发区</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5471900" y="2827978"/>
            <a:ext cx="5400000" cy="0"/>
            <a:chOff x="4185398" y="2422358"/>
            <a:chExt cx="4878392" cy="0"/>
          </a:xfrm>
        </p:grpSpPr>
        <p:cxnSp>
          <p:nvCxnSpPr>
            <p:cNvPr id="23" name="直接连接符 22"/>
            <p:cNvCxnSpPr/>
            <p:nvPr/>
          </p:nvCxnSpPr>
          <p:spPr>
            <a:xfrm>
              <a:off x="4185398" y="2422358"/>
              <a:ext cx="4637760" cy="0"/>
            </a:xfrm>
            <a:prstGeom prst="line">
              <a:avLst/>
            </a:prstGeom>
            <a:ln>
              <a:solidFill>
                <a:srgbClr val="306DD1">
                  <a:alpha val="48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614611" y="2422358"/>
              <a:ext cx="449179" cy="0"/>
            </a:xfrm>
            <a:prstGeom prst="line">
              <a:avLst/>
            </a:prstGeom>
            <a:ln w="76200">
              <a:solidFill>
                <a:srgbClr val="306DD1"/>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337300" y="2916555"/>
            <a:ext cx="4174490" cy="2655570"/>
            <a:chOff x="9380" y="4593"/>
            <a:chExt cx="6574" cy="4182"/>
          </a:xfrm>
        </p:grpSpPr>
        <p:sp>
          <p:nvSpPr>
            <p:cNvPr id="42" name="university-with-a-flag_65949"/>
            <p:cNvSpPr/>
            <p:nvPr/>
          </p:nvSpPr>
          <p:spPr>
            <a:xfrm>
              <a:off x="9380" y="5828"/>
              <a:ext cx="469" cy="584"/>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6" name="university-with-a-flag_65949"/>
            <p:cNvSpPr/>
            <p:nvPr/>
          </p:nvSpPr>
          <p:spPr>
            <a:xfrm>
              <a:off x="9382" y="4857"/>
              <a:ext cx="499" cy="585"/>
            </a:xfrm>
            <a:custGeom>
              <a:avLst/>
              <a:gdLst>
                <a:gd name="T0" fmla="*/ 5435 w 6022"/>
                <a:gd name="T1" fmla="*/ 6495 h 7050"/>
                <a:gd name="T2" fmla="*/ 5435 w 6022"/>
                <a:gd name="T3" fmla="*/ 5386 h 7050"/>
                <a:gd name="T4" fmla="*/ 5435 w 6022"/>
                <a:gd name="T5" fmla="*/ 4178 h 7050"/>
                <a:gd name="T6" fmla="*/ 5157 w 6022"/>
                <a:gd name="T7" fmla="*/ 2725 h 7050"/>
                <a:gd name="T8" fmla="*/ 3264 w 6022"/>
                <a:gd name="T9" fmla="*/ 1550 h 7050"/>
                <a:gd name="T10" fmla="*/ 4194 w 6022"/>
                <a:gd name="T11" fmla="*/ 1338 h 7050"/>
                <a:gd name="T12" fmla="*/ 4472 w 6022"/>
                <a:gd name="T13" fmla="*/ 457 h 7050"/>
                <a:gd name="T14" fmla="*/ 3248 w 6022"/>
                <a:gd name="T15" fmla="*/ 180 h 7050"/>
                <a:gd name="T16" fmla="*/ 2709 w 6022"/>
                <a:gd name="T17" fmla="*/ 277 h 7050"/>
                <a:gd name="T18" fmla="*/ 1387 w 6022"/>
                <a:gd name="T19" fmla="*/ 2725 h 7050"/>
                <a:gd name="T20" fmla="*/ 539 w 6022"/>
                <a:gd name="T21" fmla="*/ 3003 h 7050"/>
                <a:gd name="T22" fmla="*/ 539 w 6022"/>
                <a:gd name="T23" fmla="*/ 4178 h 7050"/>
                <a:gd name="T24" fmla="*/ 539 w 6022"/>
                <a:gd name="T25" fmla="*/ 5386 h 7050"/>
                <a:gd name="T26" fmla="*/ 278 w 6022"/>
                <a:gd name="T27" fmla="*/ 6495 h 7050"/>
                <a:gd name="T28" fmla="*/ 278 w 6022"/>
                <a:gd name="T29" fmla="*/ 7050 h 7050"/>
                <a:gd name="T30" fmla="*/ 6022 w 6022"/>
                <a:gd name="T31" fmla="*/ 6773 h 7050"/>
                <a:gd name="T32" fmla="*/ 2562 w 6022"/>
                <a:gd name="T33" fmla="*/ 3280 h 7050"/>
                <a:gd name="T34" fmla="*/ 3444 w 6022"/>
                <a:gd name="T35" fmla="*/ 3900 h 7050"/>
                <a:gd name="T36" fmla="*/ 2562 w 6022"/>
                <a:gd name="T37" fmla="*/ 3280 h 7050"/>
                <a:gd name="T38" fmla="*/ 3444 w 6022"/>
                <a:gd name="T39" fmla="*/ 5663 h 7050"/>
                <a:gd name="T40" fmla="*/ 2562 w 6022"/>
                <a:gd name="T41" fmla="*/ 6283 h 7050"/>
                <a:gd name="T42" fmla="*/ 3982 w 6022"/>
                <a:gd name="T43" fmla="*/ 5663 h 7050"/>
                <a:gd name="T44" fmla="*/ 4880 w 6022"/>
                <a:gd name="T45" fmla="*/ 6283 h 7050"/>
                <a:gd name="T46" fmla="*/ 3982 w 6022"/>
                <a:gd name="T47" fmla="*/ 5663 h 7050"/>
                <a:gd name="T48" fmla="*/ 3982 w 6022"/>
                <a:gd name="T49" fmla="*/ 5108 h 7050"/>
                <a:gd name="T50" fmla="*/ 4880 w 6022"/>
                <a:gd name="T51" fmla="*/ 4439 h 7050"/>
                <a:gd name="T52" fmla="*/ 4896 w 6022"/>
                <a:gd name="T53" fmla="*/ 5108 h 7050"/>
                <a:gd name="T54" fmla="*/ 3444 w 6022"/>
                <a:gd name="T55" fmla="*/ 5108 h 7050"/>
                <a:gd name="T56" fmla="*/ 2562 w 6022"/>
                <a:gd name="T57" fmla="*/ 4439 h 7050"/>
                <a:gd name="T58" fmla="*/ 2024 w 6022"/>
                <a:gd name="T59" fmla="*/ 5108 h 7050"/>
                <a:gd name="T60" fmla="*/ 1126 w 6022"/>
                <a:gd name="T61" fmla="*/ 4439 h 7050"/>
                <a:gd name="T62" fmla="*/ 2024 w 6022"/>
                <a:gd name="T63" fmla="*/ 5108 h 7050"/>
                <a:gd name="T64" fmla="*/ 2024 w 6022"/>
                <a:gd name="T65" fmla="*/ 5663 h 7050"/>
                <a:gd name="T66" fmla="*/ 1126 w 6022"/>
                <a:gd name="T67" fmla="*/ 6283 h 7050"/>
                <a:gd name="T68" fmla="*/ 1110 w 6022"/>
                <a:gd name="T69" fmla="*/ 5663 h 7050"/>
                <a:gd name="T70" fmla="*/ 3982 w 6022"/>
                <a:gd name="T71" fmla="*/ 3900 h 7050"/>
                <a:gd name="T72" fmla="*/ 4880 w 6022"/>
                <a:gd name="T73" fmla="*/ 3280 h 7050"/>
                <a:gd name="T74" fmla="*/ 4896 w 6022"/>
                <a:gd name="T75" fmla="*/ 3900 h 7050"/>
                <a:gd name="T76" fmla="*/ 2024 w 6022"/>
                <a:gd name="T77" fmla="*/ 3280 h 7050"/>
                <a:gd name="T78" fmla="*/ 1126 w 6022"/>
                <a:gd name="T79" fmla="*/ 3900 h 7050"/>
                <a:gd name="T80" fmla="*/ 1110 w 6022"/>
                <a:gd name="T81" fmla="*/ 3280 h 7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22" h="7050">
                  <a:moveTo>
                    <a:pt x="5728" y="6495"/>
                  </a:moveTo>
                  <a:lnTo>
                    <a:pt x="5435" y="6495"/>
                  </a:lnTo>
                  <a:lnTo>
                    <a:pt x="5435" y="5386"/>
                  </a:lnTo>
                  <a:lnTo>
                    <a:pt x="5435" y="5386"/>
                  </a:lnTo>
                  <a:lnTo>
                    <a:pt x="5435" y="4178"/>
                  </a:lnTo>
                  <a:lnTo>
                    <a:pt x="5435" y="4178"/>
                  </a:lnTo>
                  <a:lnTo>
                    <a:pt x="5435" y="3003"/>
                  </a:lnTo>
                  <a:cubicBezTo>
                    <a:pt x="5435" y="2856"/>
                    <a:pt x="5304" y="2725"/>
                    <a:pt x="5157" y="2725"/>
                  </a:cubicBezTo>
                  <a:lnTo>
                    <a:pt x="4586" y="2725"/>
                  </a:lnTo>
                  <a:cubicBezTo>
                    <a:pt x="4455" y="2122"/>
                    <a:pt x="3933" y="1665"/>
                    <a:pt x="3264" y="1550"/>
                  </a:cubicBezTo>
                  <a:lnTo>
                    <a:pt x="3264" y="1338"/>
                  </a:lnTo>
                  <a:lnTo>
                    <a:pt x="4194" y="1338"/>
                  </a:lnTo>
                  <a:cubicBezTo>
                    <a:pt x="4341" y="1338"/>
                    <a:pt x="4472" y="1224"/>
                    <a:pt x="4472" y="1061"/>
                  </a:cubicBezTo>
                  <a:lnTo>
                    <a:pt x="4472" y="457"/>
                  </a:lnTo>
                  <a:cubicBezTo>
                    <a:pt x="4472" y="310"/>
                    <a:pt x="4341" y="180"/>
                    <a:pt x="4194" y="180"/>
                  </a:cubicBezTo>
                  <a:lnTo>
                    <a:pt x="3248" y="180"/>
                  </a:lnTo>
                  <a:cubicBezTo>
                    <a:pt x="3215" y="82"/>
                    <a:pt x="3117" y="0"/>
                    <a:pt x="2987" y="0"/>
                  </a:cubicBezTo>
                  <a:cubicBezTo>
                    <a:pt x="2840" y="0"/>
                    <a:pt x="2709" y="131"/>
                    <a:pt x="2709" y="277"/>
                  </a:cubicBezTo>
                  <a:lnTo>
                    <a:pt x="2709" y="1550"/>
                  </a:lnTo>
                  <a:cubicBezTo>
                    <a:pt x="2040" y="1648"/>
                    <a:pt x="1502" y="2122"/>
                    <a:pt x="1387" y="2725"/>
                  </a:cubicBezTo>
                  <a:lnTo>
                    <a:pt x="816" y="2725"/>
                  </a:lnTo>
                  <a:cubicBezTo>
                    <a:pt x="669" y="2725"/>
                    <a:pt x="539" y="2856"/>
                    <a:pt x="539" y="3003"/>
                  </a:cubicBezTo>
                  <a:lnTo>
                    <a:pt x="539" y="4178"/>
                  </a:lnTo>
                  <a:lnTo>
                    <a:pt x="539" y="4178"/>
                  </a:lnTo>
                  <a:lnTo>
                    <a:pt x="539" y="5386"/>
                  </a:lnTo>
                  <a:lnTo>
                    <a:pt x="539" y="5386"/>
                  </a:lnTo>
                  <a:lnTo>
                    <a:pt x="539" y="6495"/>
                  </a:lnTo>
                  <a:lnTo>
                    <a:pt x="278" y="6495"/>
                  </a:lnTo>
                  <a:cubicBezTo>
                    <a:pt x="131" y="6495"/>
                    <a:pt x="0" y="6610"/>
                    <a:pt x="0" y="6773"/>
                  </a:cubicBezTo>
                  <a:cubicBezTo>
                    <a:pt x="0" y="6936"/>
                    <a:pt x="131" y="7050"/>
                    <a:pt x="278" y="7050"/>
                  </a:cubicBezTo>
                  <a:lnTo>
                    <a:pt x="5745" y="7050"/>
                  </a:lnTo>
                  <a:cubicBezTo>
                    <a:pt x="5892" y="7050"/>
                    <a:pt x="6022" y="6920"/>
                    <a:pt x="6022" y="6773"/>
                  </a:cubicBezTo>
                  <a:cubicBezTo>
                    <a:pt x="6022" y="6626"/>
                    <a:pt x="5892" y="6495"/>
                    <a:pt x="5728" y="6495"/>
                  </a:cubicBezTo>
                  <a:close/>
                  <a:moveTo>
                    <a:pt x="2562" y="3280"/>
                  </a:moveTo>
                  <a:lnTo>
                    <a:pt x="3444" y="3280"/>
                  </a:lnTo>
                  <a:lnTo>
                    <a:pt x="3444" y="3900"/>
                  </a:lnTo>
                  <a:lnTo>
                    <a:pt x="2562" y="3900"/>
                  </a:lnTo>
                  <a:lnTo>
                    <a:pt x="2562" y="3280"/>
                  </a:lnTo>
                  <a:close/>
                  <a:moveTo>
                    <a:pt x="2562" y="5663"/>
                  </a:moveTo>
                  <a:lnTo>
                    <a:pt x="3444" y="5663"/>
                  </a:lnTo>
                  <a:lnTo>
                    <a:pt x="3444" y="6283"/>
                  </a:lnTo>
                  <a:lnTo>
                    <a:pt x="2562" y="6283"/>
                  </a:lnTo>
                  <a:lnTo>
                    <a:pt x="2562" y="5663"/>
                  </a:lnTo>
                  <a:close/>
                  <a:moveTo>
                    <a:pt x="3982" y="5663"/>
                  </a:moveTo>
                  <a:lnTo>
                    <a:pt x="4880" y="5663"/>
                  </a:lnTo>
                  <a:lnTo>
                    <a:pt x="4880" y="6283"/>
                  </a:lnTo>
                  <a:lnTo>
                    <a:pt x="3982" y="6283"/>
                  </a:lnTo>
                  <a:lnTo>
                    <a:pt x="3982" y="5663"/>
                  </a:lnTo>
                  <a:close/>
                  <a:moveTo>
                    <a:pt x="4896" y="5108"/>
                  </a:moveTo>
                  <a:lnTo>
                    <a:pt x="3982" y="5108"/>
                  </a:lnTo>
                  <a:lnTo>
                    <a:pt x="3982" y="4439"/>
                  </a:lnTo>
                  <a:lnTo>
                    <a:pt x="4880" y="4439"/>
                  </a:lnTo>
                  <a:lnTo>
                    <a:pt x="4880" y="5108"/>
                  </a:lnTo>
                  <a:lnTo>
                    <a:pt x="4896" y="5108"/>
                  </a:lnTo>
                  <a:close/>
                  <a:moveTo>
                    <a:pt x="3444" y="4439"/>
                  </a:moveTo>
                  <a:lnTo>
                    <a:pt x="3444" y="5108"/>
                  </a:lnTo>
                  <a:lnTo>
                    <a:pt x="2562" y="5108"/>
                  </a:lnTo>
                  <a:lnTo>
                    <a:pt x="2562" y="4439"/>
                  </a:lnTo>
                  <a:lnTo>
                    <a:pt x="3444" y="4439"/>
                  </a:lnTo>
                  <a:close/>
                  <a:moveTo>
                    <a:pt x="2024" y="5108"/>
                  </a:moveTo>
                  <a:lnTo>
                    <a:pt x="1126" y="5108"/>
                  </a:lnTo>
                  <a:lnTo>
                    <a:pt x="1126" y="4439"/>
                  </a:lnTo>
                  <a:lnTo>
                    <a:pt x="2024" y="4439"/>
                  </a:lnTo>
                  <a:lnTo>
                    <a:pt x="2024" y="5108"/>
                  </a:lnTo>
                  <a:close/>
                  <a:moveTo>
                    <a:pt x="1110" y="5663"/>
                  </a:moveTo>
                  <a:lnTo>
                    <a:pt x="2024" y="5663"/>
                  </a:lnTo>
                  <a:lnTo>
                    <a:pt x="2024" y="6283"/>
                  </a:lnTo>
                  <a:lnTo>
                    <a:pt x="1126" y="6283"/>
                  </a:lnTo>
                  <a:lnTo>
                    <a:pt x="1126" y="5663"/>
                  </a:lnTo>
                  <a:lnTo>
                    <a:pt x="1110" y="5663"/>
                  </a:lnTo>
                  <a:close/>
                  <a:moveTo>
                    <a:pt x="4896" y="3900"/>
                  </a:moveTo>
                  <a:lnTo>
                    <a:pt x="3982" y="3900"/>
                  </a:lnTo>
                  <a:lnTo>
                    <a:pt x="3982" y="3280"/>
                  </a:lnTo>
                  <a:lnTo>
                    <a:pt x="4880" y="3280"/>
                  </a:lnTo>
                  <a:lnTo>
                    <a:pt x="4880" y="3900"/>
                  </a:lnTo>
                  <a:lnTo>
                    <a:pt x="4896" y="3900"/>
                  </a:lnTo>
                  <a:close/>
                  <a:moveTo>
                    <a:pt x="1110" y="3280"/>
                  </a:moveTo>
                  <a:lnTo>
                    <a:pt x="2024" y="3280"/>
                  </a:lnTo>
                  <a:lnTo>
                    <a:pt x="2024" y="3900"/>
                  </a:lnTo>
                  <a:lnTo>
                    <a:pt x="1126" y="3900"/>
                  </a:lnTo>
                  <a:lnTo>
                    <a:pt x="1126" y="3280"/>
                  </a:lnTo>
                  <a:lnTo>
                    <a:pt x="1110" y="32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3" name="university-with-a-flag_65949"/>
            <p:cNvSpPr/>
            <p:nvPr/>
          </p:nvSpPr>
          <p:spPr>
            <a:xfrm>
              <a:off x="9380" y="6849"/>
              <a:ext cx="469" cy="584"/>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4" name="university-with-a-flag_65949"/>
            <p:cNvSpPr/>
            <p:nvPr/>
          </p:nvSpPr>
          <p:spPr>
            <a:xfrm>
              <a:off x="9399" y="7928"/>
              <a:ext cx="469" cy="584"/>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9" name="文本框 38"/>
            <p:cNvSpPr txBox="1"/>
            <p:nvPr/>
          </p:nvSpPr>
          <p:spPr>
            <a:xfrm>
              <a:off x="10010" y="4593"/>
              <a:ext cx="4829" cy="1113"/>
            </a:xfrm>
            <a:prstGeom prst="rect">
              <a:avLst/>
            </a:prstGeom>
            <a:noFill/>
            <a:ln w="9525">
              <a:noFill/>
            </a:ln>
          </p:spPr>
          <p:txBody>
            <a:bodyPr wrap="square">
              <a:spAutoFit/>
            </a:bodyPr>
            <a:p>
              <a:pPr indent="0"/>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a:t>
              </a:r>
              <a:r>
                <a:rPr lang="en-US" altLang="zh-CN" sz="40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 </a:t>
              </a:r>
              <a:r>
                <a:rPr lang="zh-CN">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家</a:t>
              </a:r>
              <a:r>
                <a:rPr lang="zh-CN"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国家级经济技术开发区</a:t>
              </a:r>
              <a:endParaRPr lang="zh-CN" altLang="en-US"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文本框 39"/>
            <p:cNvSpPr txBox="1"/>
            <p:nvPr/>
          </p:nvSpPr>
          <p:spPr>
            <a:xfrm>
              <a:off x="10010" y="5660"/>
              <a:ext cx="4829" cy="919"/>
            </a:xfrm>
            <a:prstGeom prst="rect">
              <a:avLst/>
            </a:prstGeom>
            <a:noFill/>
            <a:ln w="9525">
              <a:noFill/>
            </a:ln>
          </p:spPr>
          <p:txBody>
            <a:bodyPr wrap="square">
              <a:spAutoFit/>
            </a:bodyPr>
            <a:p>
              <a:pPr indent="0"/>
              <a:r>
                <a:rPr lang="en-US"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8</a:t>
              </a:r>
              <a:r>
                <a:rPr lang="en-US" sz="32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 </a:t>
              </a:r>
              <a:r>
                <a:rPr lang="zh-C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家省级经济开发区</a:t>
              </a:r>
              <a:endParaRPr lang="zh-CN" altLang="en-US" b="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5" name="文本框 44"/>
            <p:cNvSpPr txBox="1"/>
            <p:nvPr/>
          </p:nvSpPr>
          <p:spPr>
            <a:xfrm>
              <a:off x="10010" y="6585"/>
              <a:ext cx="5944" cy="1113"/>
            </a:xfrm>
            <a:prstGeom prst="rect">
              <a:avLst/>
            </a:prstGeom>
            <a:noFill/>
            <a:ln w="9525">
              <a:noFill/>
            </a:ln>
          </p:spPr>
          <p:txBody>
            <a:bodyPr wrap="square">
              <a:spAutoFit/>
            </a:bodyPr>
            <a:p>
              <a:pPr indent="0"/>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a:t>
              </a:r>
              <a:r>
                <a:rPr lang="en-US" altLang="zh-CN" sz="40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 </a:t>
              </a:r>
              <a:r>
                <a:rPr lang="zh-C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家省级高新技术产业开发区</a:t>
              </a:r>
              <a:endParaRPr lang="zh-CN" altLang="en-US" b="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6" name="文本框 45"/>
            <p:cNvSpPr txBox="1"/>
            <p:nvPr/>
          </p:nvSpPr>
          <p:spPr>
            <a:xfrm>
              <a:off x="10010" y="7663"/>
              <a:ext cx="4829" cy="1113"/>
            </a:xfrm>
            <a:prstGeom prst="rect">
              <a:avLst/>
            </a:prstGeom>
            <a:noFill/>
            <a:ln w="9525">
              <a:noFill/>
            </a:ln>
          </p:spPr>
          <p:txBody>
            <a:bodyPr wrap="square">
              <a:spAutoFit/>
            </a:bodyPr>
            <a:p>
              <a:pPr indent="0"/>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a:t>
              </a:r>
              <a:r>
                <a:rPr lang="en-US" altLang="zh-CN" sz="40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 </a:t>
              </a:r>
              <a:r>
                <a:rPr lang="zh-C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家省级旅游度假区</a:t>
              </a:r>
              <a:endParaRPr lang="zh-CN" altLang="en-US" b="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6" name="open-book_283459"/>
          <p:cNvSpPr/>
          <p:nvPr/>
        </p:nvSpPr>
        <p:spPr>
          <a:xfrm>
            <a:off x="910590" y="243523"/>
            <a:ext cx="855345" cy="594360"/>
          </a:xfrm>
          <a:custGeom>
            <a:avLst/>
            <a:gdLst>
              <a:gd name="connsiteX0" fmla="*/ 363813 w 607639"/>
              <a:gd name="connsiteY0" fmla="*/ 263915 h 421840"/>
              <a:gd name="connsiteX1" fmla="*/ 421581 w 607639"/>
              <a:gd name="connsiteY1" fmla="*/ 263915 h 421840"/>
              <a:gd name="connsiteX2" fmla="*/ 434754 w 607639"/>
              <a:gd name="connsiteY2" fmla="*/ 277155 h 421840"/>
              <a:gd name="connsiteX3" fmla="*/ 421581 w 607639"/>
              <a:gd name="connsiteY3" fmla="*/ 290306 h 421840"/>
              <a:gd name="connsiteX4" fmla="*/ 363813 w 607639"/>
              <a:gd name="connsiteY4" fmla="*/ 290306 h 421840"/>
              <a:gd name="connsiteX5" fmla="*/ 350640 w 607639"/>
              <a:gd name="connsiteY5" fmla="*/ 277155 h 421840"/>
              <a:gd name="connsiteX6" fmla="*/ 363813 w 607639"/>
              <a:gd name="connsiteY6" fmla="*/ 263915 h 421840"/>
              <a:gd name="connsiteX7" fmla="*/ 128261 w 607639"/>
              <a:gd name="connsiteY7" fmla="*/ 263915 h 421840"/>
              <a:gd name="connsiteX8" fmla="*/ 243760 w 607639"/>
              <a:gd name="connsiteY8" fmla="*/ 263915 h 421840"/>
              <a:gd name="connsiteX9" fmla="*/ 256929 w 607639"/>
              <a:gd name="connsiteY9" fmla="*/ 277155 h 421840"/>
              <a:gd name="connsiteX10" fmla="*/ 243760 w 607639"/>
              <a:gd name="connsiteY10" fmla="*/ 290306 h 421840"/>
              <a:gd name="connsiteX11" fmla="*/ 128261 w 607639"/>
              <a:gd name="connsiteY11" fmla="*/ 290306 h 421840"/>
              <a:gd name="connsiteX12" fmla="*/ 115092 w 607639"/>
              <a:gd name="connsiteY12" fmla="*/ 277155 h 421840"/>
              <a:gd name="connsiteX13" fmla="*/ 128261 w 607639"/>
              <a:gd name="connsiteY13" fmla="*/ 263915 h 421840"/>
              <a:gd name="connsiteX14" fmla="*/ 363816 w 607639"/>
              <a:gd name="connsiteY14" fmla="*/ 169851 h 421840"/>
              <a:gd name="connsiteX15" fmla="*/ 479282 w 607639"/>
              <a:gd name="connsiteY15" fmla="*/ 169851 h 421840"/>
              <a:gd name="connsiteX16" fmla="*/ 492547 w 607639"/>
              <a:gd name="connsiteY16" fmla="*/ 182976 h 421840"/>
              <a:gd name="connsiteX17" fmla="*/ 479282 w 607639"/>
              <a:gd name="connsiteY17" fmla="*/ 196101 h 421840"/>
              <a:gd name="connsiteX18" fmla="*/ 363816 w 607639"/>
              <a:gd name="connsiteY18" fmla="*/ 196101 h 421840"/>
              <a:gd name="connsiteX19" fmla="*/ 350640 w 607639"/>
              <a:gd name="connsiteY19" fmla="*/ 182976 h 421840"/>
              <a:gd name="connsiteX20" fmla="*/ 363816 w 607639"/>
              <a:gd name="connsiteY20" fmla="*/ 169851 h 421840"/>
              <a:gd name="connsiteX21" fmla="*/ 128261 w 607639"/>
              <a:gd name="connsiteY21" fmla="*/ 169851 h 421840"/>
              <a:gd name="connsiteX22" fmla="*/ 243760 w 607639"/>
              <a:gd name="connsiteY22" fmla="*/ 169851 h 421840"/>
              <a:gd name="connsiteX23" fmla="*/ 256929 w 607639"/>
              <a:gd name="connsiteY23" fmla="*/ 182976 h 421840"/>
              <a:gd name="connsiteX24" fmla="*/ 243760 w 607639"/>
              <a:gd name="connsiteY24" fmla="*/ 196101 h 421840"/>
              <a:gd name="connsiteX25" fmla="*/ 128261 w 607639"/>
              <a:gd name="connsiteY25" fmla="*/ 196101 h 421840"/>
              <a:gd name="connsiteX26" fmla="*/ 115092 w 607639"/>
              <a:gd name="connsiteY26" fmla="*/ 182976 h 421840"/>
              <a:gd name="connsiteX27" fmla="*/ 128261 w 607639"/>
              <a:gd name="connsiteY27" fmla="*/ 169851 h 421840"/>
              <a:gd name="connsiteX28" fmla="*/ 363816 w 607639"/>
              <a:gd name="connsiteY28" fmla="*/ 75646 h 421840"/>
              <a:gd name="connsiteX29" fmla="*/ 479282 w 607639"/>
              <a:gd name="connsiteY29" fmla="*/ 75646 h 421840"/>
              <a:gd name="connsiteX30" fmla="*/ 492547 w 607639"/>
              <a:gd name="connsiteY30" fmla="*/ 88797 h 421840"/>
              <a:gd name="connsiteX31" fmla="*/ 479282 w 607639"/>
              <a:gd name="connsiteY31" fmla="*/ 102037 h 421840"/>
              <a:gd name="connsiteX32" fmla="*/ 363816 w 607639"/>
              <a:gd name="connsiteY32" fmla="*/ 102037 h 421840"/>
              <a:gd name="connsiteX33" fmla="*/ 350640 w 607639"/>
              <a:gd name="connsiteY33" fmla="*/ 88797 h 421840"/>
              <a:gd name="connsiteX34" fmla="*/ 363816 w 607639"/>
              <a:gd name="connsiteY34" fmla="*/ 75646 h 421840"/>
              <a:gd name="connsiteX35" fmla="*/ 128261 w 607639"/>
              <a:gd name="connsiteY35" fmla="*/ 75646 h 421840"/>
              <a:gd name="connsiteX36" fmla="*/ 243760 w 607639"/>
              <a:gd name="connsiteY36" fmla="*/ 75646 h 421840"/>
              <a:gd name="connsiteX37" fmla="*/ 256929 w 607639"/>
              <a:gd name="connsiteY37" fmla="*/ 88797 h 421840"/>
              <a:gd name="connsiteX38" fmla="*/ 243760 w 607639"/>
              <a:gd name="connsiteY38" fmla="*/ 102037 h 421840"/>
              <a:gd name="connsiteX39" fmla="*/ 128261 w 607639"/>
              <a:gd name="connsiteY39" fmla="*/ 102037 h 421840"/>
              <a:gd name="connsiteX40" fmla="*/ 115092 w 607639"/>
              <a:gd name="connsiteY40" fmla="*/ 88797 h 421840"/>
              <a:gd name="connsiteX41" fmla="*/ 128261 w 607639"/>
              <a:gd name="connsiteY41" fmla="*/ 75646 h 421840"/>
              <a:gd name="connsiteX42" fmla="*/ 26435 w 607639"/>
              <a:gd name="connsiteY42" fmla="*/ 61761 h 421840"/>
              <a:gd name="connsiteX43" fmla="*/ 26435 w 607639"/>
              <a:gd name="connsiteY43" fmla="*/ 395447 h 421840"/>
              <a:gd name="connsiteX44" fmla="*/ 290602 w 607639"/>
              <a:gd name="connsiteY44" fmla="*/ 395447 h 421840"/>
              <a:gd name="connsiteX45" fmla="*/ 290602 w 607639"/>
              <a:gd name="connsiteY45" fmla="*/ 393492 h 421840"/>
              <a:gd name="connsiteX46" fmla="*/ 263723 w 607639"/>
              <a:gd name="connsiteY46" fmla="*/ 366655 h 421840"/>
              <a:gd name="connsiteX47" fmla="*/ 81618 w 607639"/>
              <a:gd name="connsiteY47" fmla="*/ 366655 h 421840"/>
              <a:gd name="connsiteX48" fmla="*/ 55005 w 607639"/>
              <a:gd name="connsiteY48" fmla="*/ 340085 h 421840"/>
              <a:gd name="connsiteX49" fmla="*/ 55005 w 607639"/>
              <a:gd name="connsiteY49" fmla="*/ 61761 h 421840"/>
              <a:gd name="connsiteX50" fmla="*/ 343916 w 607639"/>
              <a:gd name="connsiteY50" fmla="*/ 26393 h 421840"/>
              <a:gd name="connsiteX51" fmla="*/ 317037 w 607639"/>
              <a:gd name="connsiteY51" fmla="*/ 53230 h 421840"/>
              <a:gd name="connsiteX52" fmla="*/ 317037 w 607639"/>
              <a:gd name="connsiteY52" fmla="*/ 347549 h 421840"/>
              <a:gd name="connsiteX53" fmla="*/ 343916 w 607639"/>
              <a:gd name="connsiteY53" fmla="*/ 340263 h 421840"/>
              <a:gd name="connsiteX54" fmla="*/ 525131 w 607639"/>
              <a:gd name="connsiteY54" fmla="*/ 340263 h 421840"/>
              <a:gd name="connsiteX55" fmla="*/ 526199 w 607639"/>
              <a:gd name="connsiteY55" fmla="*/ 339285 h 421840"/>
              <a:gd name="connsiteX56" fmla="*/ 526199 w 607639"/>
              <a:gd name="connsiteY56" fmla="*/ 26570 h 421840"/>
              <a:gd name="connsiteX57" fmla="*/ 525932 w 607639"/>
              <a:gd name="connsiteY57" fmla="*/ 26393 h 421840"/>
              <a:gd name="connsiteX58" fmla="*/ 81618 w 607639"/>
              <a:gd name="connsiteY58" fmla="*/ 26393 h 421840"/>
              <a:gd name="connsiteX59" fmla="*/ 81440 w 607639"/>
              <a:gd name="connsiteY59" fmla="*/ 26570 h 421840"/>
              <a:gd name="connsiteX60" fmla="*/ 81440 w 607639"/>
              <a:gd name="connsiteY60" fmla="*/ 340085 h 421840"/>
              <a:gd name="connsiteX61" fmla="*/ 81618 w 607639"/>
              <a:gd name="connsiteY61" fmla="*/ 340263 h 421840"/>
              <a:gd name="connsiteX62" fmla="*/ 263723 w 607639"/>
              <a:gd name="connsiteY62" fmla="*/ 340263 h 421840"/>
              <a:gd name="connsiteX63" fmla="*/ 290602 w 607639"/>
              <a:gd name="connsiteY63" fmla="*/ 347549 h 421840"/>
              <a:gd name="connsiteX64" fmla="*/ 290602 w 607639"/>
              <a:gd name="connsiteY64" fmla="*/ 53230 h 421840"/>
              <a:gd name="connsiteX65" fmla="*/ 263723 w 607639"/>
              <a:gd name="connsiteY65" fmla="*/ 26393 h 421840"/>
              <a:gd name="connsiteX66" fmla="*/ 81618 w 607639"/>
              <a:gd name="connsiteY66" fmla="*/ 0 h 421840"/>
              <a:gd name="connsiteX67" fmla="*/ 263723 w 607639"/>
              <a:gd name="connsiteY67" fmla="*/ 0 h 421840"/>
              <a:gd name="connsiteX68" fmla="*/ 303775 w 607639"/>
              <a:gd name="connsiteY68" fmla="*/ 18217 h 421840"/>
              <a:gd name="connsiteX69" fmla="*/ 343916 w 607639"/>
              <a:gd name="connsiteY69" fmla="*/ 0 h 421840"/>
              <a:gd name="connsiteX70" fmla="*/ 525932 w 607639"/>
              <a:gd name="connsiteY70" fmla="*/ 0 h 421840"/>
              <a:gd name="connsiteX71" fmla="*/ 552545 w 607639"/>
              <a:gd name="connsiteY71" fmla="*/ 26570 h 421840"/>
              <a:gd name="connsiteX72" fmla="*/ 552545 w 607639"/>
              <a:gd name="connsiteY72" fmla="*/ 339285 h 421840"/>
              <a:gd name="connsiteX73" fmla="*/ 525131 w 607639"/>
              <a:gd name="connsiteY73" fmla="*/ 366655 h 421840"/>
              <a:gd name="connsiteX74" fmla="*/ 343916 w 607639"/>
              <a:gd name="connsiteY74" fmla="*/ 366655 h 421840"/>
              <a:gd name="connsiteX75" fmla="*/ 317037 w 607639"/>
              <a:gd name="connsiteY75" fmla="*/ 393492 h 421840"/>
              <a:gd name="connsiteX76" fmla="*/ 317037 w 607639"/>
              <a:gd name="connsiteY76" fmla="*/ 395447 h 421840"/>
              <a:gd name="connsiteX77" fmla="*/ 581205 w 607639"/>
              <a:gd name="connsiteY77" fmla="*/ 395447 h 421840"/>
              <a:gd name="connsiteX78" fmla="*/ 581205 w 607639"/>
              <a:gd name="connsiteY78" fmla="*/ 48609 h 421840"/>
              <a:gd name="connsiteX79" fmla="*/ 594377 w 607639"/>
              <a:gd name="connsiteY79" fmla="*/ 35368 h 421840"/>
              <a:gd name="connsiteX80" fmla="*/ 607639 w 607639"/>
              <a:gd name="connsiteY80" fmla="*/ 48609 h 421840"/>
              <a:gd name="connsiteX81" fmla="*/ 607639 w 607639"/>
              <a:gd name="connsiteY81" fmla="*/ 408599 h 421840"/>
              <a:gd name="connsiteX82" fmla="*/ 594377 w 607639"/>
              <a:gd name="connsiteY82" fmla="*/ 421840 h 421840"/>
              <a:gd name="connsiteX83" fmla="*/ 13173 w 607639"/>
              <a:gd name="connsiteY83" fmla="*/ 421840 h 421840"/>
              <a:gd name="connsiteX84" fmla="*/ 0 w 607639"/>
              <a:gd name="connsiteY84" fmla="*/ 408599 h 421840"/>
              <a:gd name="connsiteX85" fmla="*/ 0 w 607639"/>
              <a:gd name="connsiteY85" fmla="*/ 48609 h 421840"/>
              <a:gd name="connsiteX86" fmla="*/ 13173 w 607639"/>
              <a:gd name="connsiteY86" fmla="*/ 35368 h 421840"/>
              <a:gd name="connsiteX87" fmla="*/ 55005 w 607639"/>
              <a:gd name="connsiteY87" fmla="*/ 35368 h 421840"/>
              <a:gd name="connsiteX88" fmla="*/ 55005 w 607639"/>
              <a:gd name="connsiteY88" fmla="*/ 26570 h 421840"/>
              <a:gd name="connsiteX89" fmla="*/ 81618 w 607639"/>
              <a:gd name="connsiteY89" fmla="*/ 0 h 42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421840">
                <a:moveTo>
                  <a:pt x="363813" y="263915"/>
                </a:moveTo>
                <a:lnTo>
                  <a:pt x="421581" y="263915"/>
                </a:lnTo>
                <a:cubicBezTo>
                  <a:pt x="428879" y="263915"/>
                  <a:pt x="434754" y="269869"/>
                  <a:pt x="434754" y="277155"/>
                </a:cubicBezTo>
                <a:cubicBezTo>
                  <a:pt x="434754" y="284442"/>
                  <a:pt x="428879" y="290306"/>
                  <a:pt x="421581" y="290306"/>
                </a:cubicBezTo>
                <a:lnTo>
                  <a:pt x="363813" y="290306"/>
                </a:lnTo>
                <a:cubicBezTo>
                  <a:pt x="356515" y="290306"/>
                  <a:pt x="350640" y="284442"/>
                  <a:pt x="350640" y="277155"/>
                </a:cubicBezTo>
                <a:cubicBezTo>
                  <a:pt x="350640" y="269869"/>
                  <a:pt x="356515" y="263915"/>
                  <a:pt x="363813" y="263915"/>
                </a:cubicBezTo>
                <a:close/>
                <a:moveTo>
                  <a:pt x="128261" y="263915"/>
                </a:moveTo>
                <a:lnTo>
                  <a:pt x="243760" y="263915"/>
                </a:lnTo>
                <a:cubicBezTo>
                  <a:pt x="251056" y="263915"/>
                  <a:pt x="256929" y="269869"/>
                  <a:pt x="256929" y="277155"/>
                </a:cubicBezTo>
                <a:cubicBezTo>
                  <a:pt x="256929" y="284442"/>
                  <a:pt x="251056" y="290306"/>
                  <a:pt x="243760" y="290306"/>
                </a:cubicBezTo>
                <a:lnTo>
                  <a:pt x="128261" y="290306"/>
                </a:lnTo>
                <a:cubicBezTo>
                  <a:pt x="120965" y="290306"/>
                  <a:pt x="115092" y="284442"/>
                  <a:pt x="115092" y="277155"/>
                </a:cubicBezTo>
                <a:cubicBezTo>
                  <a:pt x="115092" y="269869"/>
                  <a:pt x="120965" y="263915"/>
                  <a:pt x="128261" y="263915"/>
                </a:cubicBezTo>
                <a:close/>
                <a:moveTo>
                  <a:pt x="363816" y="169851"/>
                </a:moveTo>
                <a:lnTo>
                  <a:pt x="479282" y="169851"/>
                </a:lnTo>
                <a:cubicBezTo>
                  <a:pt x="486582" y="169851"/>
                  <a:pt x="492547" y="175704"/>
                  <a:pt x="492547" y="182976"/>
                </a:cubicBezTo>
                <a:cubicBezTo>
                  <a:pt x="492547" y="190248"/>
                  <a:pt x="486582" y="196101"/>
                  <a:pt x="479282" y="196101"/>
                </a:cubicBezTo>
                <a:lnTo>
                  <a:pt x="363816" y="196101"/>
                </a:lnTo>
                <a:cubicBezTo>
                  <a:pt x="356516" y="196101"/>
                  <a:pt x="350640" y="190248"/>
                  <a:pt x="350640" y="182976"/>
                </a:cubicBezTo>
                <a:cubicBezTo>
                  <a:pt x="350640" y="175704"/>
                  <a:pt x="356516" y="169851"/>
                  <a:pt x="363816" y="169851"/>
                </a:cubicBezTo>
                <a:close/>
                <a:moveTo>
                  <a:pt x="128261" y="169851"/>
                </a:moveTo>
                <a:lnTo>
                  <a:pt x="243760" y="169851"/>
                </a:lnTo>
                <a:cubicBezTo>
                  <a:pt x="251056" y="169851"/>
                  <a:pt x="256929" y="175704"/>
                  <a:pt x="256929" y="182976"/>
                </a:cubicBezTo>
                <a:cubicBezTo>
                  <a:pt x="256929" y="190248"/>
                  <a:pt x="251056" y="196101"/>
                  <a:pt x="243760" y="196101"/>
                </a:cubicBezTo>
                <a:lnTo>
                  <a:pt x="128261" y="196101"/>
                </a:lnTo>
                <a:cubicBezTo>
                  <a:pt x="120965" y="196101"/>
                  <a:pt x="115092" y="190248"/>
                  <a:pt x="115092" y="182976"/>
                </a:cubicBezTo>
                <a:cubicBezTo>
                  <a:pt x="115092" y="175704"/>
                  <a:pt x="120965" y="169851"/>
                  <a:pt x="128261" y="169851"/>
                </a:cubicBezTo>
                <a:close/>
                <a:moveTo>
                  <a:pt x="363816" y="75646"/>
                </a:moveTo>
                <a:lnTo>
                  <a:pt x="479282" y="75646"/>
                </a:lnTo>
                <a:cubicBezTo>
                  <a:pt x="486582" y="75646"/>
                  <a:pt x="492547" y="81510"/>
                  <a:pt x="492547" y="88797"/>
                </a:cubicBezTo>
                <a:cubicBezTo>
                  <a:pt x="492547" y="96083"/>
                  <a:pt x="486582" y="102037"/>
                  <a:pt x="479282" y="102037"/>
                </a:cubicBezTo>
                <a:lnTo>
                  <a:pt x="363816" y="102037"/>
                </a:lnTo>
                <a:cubicBezTo>
                  <a:pt x="356516" y="102037"/>
                  <a:pt x="350640" y="96083"/>
                  <a:pt x="350640" y="88797"/>
                </a:cubicBezTo>
                <a:cubicBezTo>
                  <a:pt x="350640" y="81510"/>
                  <a:pt x="356516" y="75646"/>
                  <a:pt x="363816" y="75646"/>
                </a:cubicBezTo>
                <a:close/>
                <a:moveTo>
                  <a:pt x="128261" y="75646"/>
                </a:moveTo>
                <a:lnTo>
                  <a:pt x="243760" y="75646"/>
                </a:lnTo>
                <a:cubicBezTo>
                  <a:pt x="251056" y="75646"/>
                  <a:pt x="256929" y="81510"/>
                  <a:pt x="256929" y="88797"/>
                </a:cubicBezTo>
                <a:cubicBezTo>
                  <a:pt x="256929" y="96083"/>
                  <a:pt x="251056" y="102037"/>
                  <a:pt x="243760" y="102037"/>
                </a:cubicBezTo>
                <a:lnTo>
                  <a:pt x="128261" y="102037"/>
                </a:lnTo>
                <a:cubicBezTo>
                  <a:pt x="120965" y="102037"/>
                  <a:pt x="115092" y="96083"/>
                  <a:pt x="115092" y="88797"/>
                </a:cubicBezTo>
                <a:cubicBezTo>
                  <a:pt x="115092" y="81510"/>
                  <a:pt x="120965" y="75646"/>
                  <a:pt x="128261" y="75646"/>
                </a:cubicBezTo>
                <a:close/>
                <a:moveTo>
                  <a:pt x="26435" y="61761"/>
                </a:moveTo>
                <a:lnTo>
                  <a:pt x="26435" y="395447"/>
                </a:lnTo>
                <a:lnTo>
                  <a:pt x="290602" y="395447"/>
                </a:lnTo>
                <a:lnTo>
                  <a:pt x="290602" y="393492"/>
                </a:lnTo>
                <a:cubicBezTo>
                  <a:pt x="290602" y="378652"/>
                  <a:pt x="278587" y="366655"/>
                  <a:pt x="263723" y="366655"/>
                </a:cubicBezTo>
                <a:lnTo>
                  <a:pt x="81618" y="366655"/>
                </a:lnTo>
                <a:cubicBezTo>
                  <a:pt x="67021" y="366655"/>
                  <a:pt x="55005" y="354748"/>
                  <a:pt x="55005" y="340085"/>
                </a:cubicBezTo>
                <a:lnTo>
                  <a:pt x="55005" y="61761"/>
                </a:lnTo>
                <a:close/>
                <a:moveTo>
                  <a:pt x="343916" y="26393"/>
                </a:moveTo>
                <a:cubicBezTo>
                  <a:pt x="329053" y="26393"/>
                  <a:pt x="317037" y="38389"/>
                  <a:pt x="317037" y="53230"/>
                </a:cubicBezTo>
                <a:lnTo>
                  <a:pt x="317037" y="347549"/>
                </a:lnTo>
                <a:cubicBezTo>
                  <a:pt x="324869" y="342929"/>
                  <a:pt x="334126" y="340263"/>
                  <a:pt x="343916" y="340263"/>
                </a:cubicBezTo>
                <a:lnTo>
                  <a:pt x="525131" y="340263"/>
                </a:lnTo>
                <a:cubicBezTo>
                  <a:pt x="525665" y="340263"/>
                  <a:pt x="526199" y="339818"/>
                  <a:pt x="526199" y="339285"/>
                </a:cubicBezTo>
                <a:lnTo>
                  <a:pt x="526199" y="26570"/>
                </a:lnTo>
                <a:cubicBezTo>
                  <a:pt x="526199" y="26481"/>
                  <a:pt x="526021" y="26393"/>
                  <a:pt x="525932" y="26393"/>
                </a:cubicBezTo>
                <a:close/>
                <a:moveTo>
                  <a:pt x="81618" y="26393"/>
                </a:moveTo>
                <a:cubicBezTo>
                  <a:pt x="81529" y="26393"/>
                  <a:pt x="81440" y="26481"/>
                  <a:pt x="81440" y="26570"/>
                </a:cubicBezTo>
                <a:lnTo>
                  <a:pt x="81440" y="340085"/>
                </a:lnTo>
                <a:cubicBezTo>
                  <a:pt x="81440" y="340174"/>
                  <a:pt x="81529" y="340263"/>
                  <a:pt x="81618" y="340263"/>
                </a:cubicBezTo>
                <a:lnTo>
                  <a:pt x="263723" y="340263"/>
                </a:lnTo>
                <a:cubicBezTo>
                  <a:pt x="273513" y="340263"/>
                  <a:pt x="282681" y="342929"/>
                  <a:pt x="290602" y="347549"/>
                </a:cubicBezTo>
                <a:lnTo>
                  <a:pt x="290602" y="53230"/>
                </a:lnTo>
                <a:cubicBezTo>
                  <a:pt x="290602" y="38389"/>
                  <a:pt x="278587" y="26393"/>
                  <a:pt x="263723" y="26393"/>
                </a:cubicBezTo>
                <a:close/>
                <a:moveTo>
                  <a:pt x="81618" y="0"/>
                </a:moveTo>
                <a:lnTo>
                  <a:pt x="263723" y="0"/>
                </a:lnTo>
                <a:cubicBezTo>
                  <a:pt x="279655" y="0"/>
                  <a:pt x="294074" y="7020"/>
                  <a:pt x="303775" y="18217"/>
                </a:cubicBezTo>
                <a:cubicBezTo>
                  <a:pt x="313566" y="7020"/>
                  <a:pt x="327896" y="0"/>
                  <a:pt x="343916" y="0"/>
                </a:cubicBezTo>
                <a:lnTo>
                  <a:pt x="525932" y="0"/>
                </a:lnTo>
                <a:cubicBezTo>
                  <a:pt x="540618" y="0"/>
                  <a:pt x="552545" y="11908"/>
                  <a:pt x="552545" y="26570"/>
                </a:cubicBezTo>
                <a:lnTo>
                  <a:pt x="552545" y="339285"/>
                </a:lnTo>
                <a:cubicBezTo>
                  <a:pt x="552545" y="354392"/>
                  <a:pt x="540262" y="366655"/>
                  <a:pt x="525131" y="366655"/>
                </a:cubicBezTo>
                <a:lnTo>
                  <a:pt x="343916" y="366655"/>
                </a:lnTo>
                <a:cubicBezTo>
                  <a:pt x="329053" y="366655"/>
                  <a:pt x="317037" y="378652"/>
                  <a:pt x="317037" y="393492"/>
                </a:cubicBezTo>
                <a:lnTo>
                  <a:pt x="317037" y="395447"/>
                </a:lnTo>
                <a:lnTo>
                  <a:pt x="581205" y="395447"/>
                </a:lnTo>
                <a:lnTo>
                  <a:pt x="581205" y="48609"/>
                </a:lnTo>
                <a:cubicBezTo>
                  <a:pt x="581205" y="41322"/>
                  <a:pt x="587079" y="35368"/>
                  <a:pt x="594377" y="35368"/>
                </a:cubicBezTo>
                <a:cubicBezTo>
                  <a:pt x="601676" y="35368"/>
                  <a:pt x="607639" y="41322"/>
                  <a:pt x="607639" y="48609"/>
                </a:cubicBezTo>
                <a:lnTo>
                  <a:pt x="607639" y="408599"/>
                </a:lnTo>
                <a:cubicBezTo>
                  <a:pt x="607639" y="415886"/>
                  <a:pt x="601676" y="421840"/>
                  <a:pt x="594377" y="421840"/>
                </a:cubicBezTo>
                <a:lnTo>
                  <a:pt x="13173" y="421840"/>
                </a:lnTo>
                <a:cubicBezTo>
                  <a:pt x="5874" y="421840"/>
                  <a:pt x="0" y="415886"/>
                  <a:pt x="0" y="408599"/>
                </a:cubicBezTo>
                <a:lnTo>
                  <a:pt x="0" y="48609"/>
                </a:lnTo>
                <a:cubicBezTo>
                  <a:pt x="0" y="41322"/>
                  <a:pt x="5874" y="35368"/>
                  <a:pt x="13173" y="35368"/>
                </a:cubicBezTo>
                <a:lnTo>
                  <a:pt x="55005" y="35368"/>
                </a:lnTo>
                <a:lnTo>
                  <a:pt x="55005" y="26570"/>
                </a:lnTo>
                <a:cubicBezTo>
                  <a:pt x="55005" y="11908"/>
                  <a:pt x="67021" y="0"/>
                  <a:pt x="81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gradFill>
                <a:gsLst>
                  <a:gs pos="100000">
                    <a:srgbClr val="D9B44F">
                      <a:alpha val="100000"/>
                    </a:srgbClr>
                  </a:gs>
                  <a:gs pos="0">
                    <a:srgbClr val="F0D58B">
                      <a:alpha val="28000"/>
                    </a:srgbClr>
                  </a:gs>
                </a:gsLst>
                <a:lin ang="5400000" scaled="0"/>
              </a:gradFill>
            </a:endParaRPr>
          </a:p>
        </p:txBody>
      </p:sp>
      <p:sp>
        <p:nvSpPr>
          <p:cNvPr id="7" name="文本框 6"/>
          <p:cNvSpPr txBox="1"/>
          <p:nvPr/>
        </p:nvSpPr>
        <p:spPr>
          <a:xfrm>
            <a:off x="1888490" y="279718"/>
            <a:ext cx="1055370" cy="521970"/>
          </a:xfrm>
          <a:prstGeom prst="rect">
            <a:avLst/>
          </a:prstGeom>
          <a:noFill/>
        </p:spPr>
        <p:txBody>
          <a:bodyPr wrap="none" rtlCol="0">
            <a:spAutoFit/>
          </a:bodyPr>
          <a:p>
            <a:r>
              <a:rPr lang="zh-CN" altLang="en-US" sz="2800" b="1" dirty="0">
                <a:solidFill>
                  <a:schemeClr val="bg1"/>
                </a:solidFill>
                <a:ea typeface="微软雅黑" panose="020B0503020204020204" pitchFamily="34" charset="-122"/>
              </a:rPr>
              <a:t>序 </a:t>
            </a:r>
            <a:r>
              <a:rPr lang="en-US" altLang="zh-CN" sz="2800" b="1" dirty="0">
                <a:solidFill>
                  <a:schemeClr val="bg1"/>
                </a:solidFill>
                <a:ea typeface="微软雅黑" panose="020B0503020204020204" pitchFamily="34" charset="-122"/>
              </a:rPr>
              <a:t> </a:t>
            </a:r>
            <a:r>
              <a:rPr lang="zh-CN" altLang="en-US" sz="2800" b="1" dirty="0">
                <a:solidFill>
                  <a:schemeClr val="bg1"/>
                </a:solidFill>
                <a:ea typeface="微软雅黑" panose="020B0503020204020204" pitchFamily="34" charset="-122"/>
              </a:rPr>
              <a:t>言</a:t>
            </a:r>
            <a:endParaRPr lang="zh-CN" altLang="en-US" sz="2800" b="1" dirty="0">
              <a:solidFill>
                <a:schemeClr val="bg1"/>
              </a:solidFill>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4</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学助企惠企优化开发区环境的作风。</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594995" y="1407160"/>
            <a:ext cx="661289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（二）外市开发区给我们的启示——我们应该学什么？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6"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2"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1"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2"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3"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9"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0"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1"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7" name="iṥļíḍê"/>
          <p:cNvSpPr/>
          <p:nvPr/>
        </p:nvSpPr>
        <p:spPr>
          <a:xfrm>
            <a:off x="3726815" y="4488815"/>
            <a:ext cx="4738370" cy="2369185"/>
          </a:xfrm>
          <a:custGeom>
            <a:avLst/>
            <a:gdLst>
              <a:gd name="connsiteX0" fmla="*/ 2858558 w 5717116"/>
              <a:gd name="connsiteY0" fmla="*/ 0 h 2858558"/>
              <a:gd name="connsiteX1" fmla="*/ 5717116 w 5717116"/>
              <a:gd name="connsiteY1" fmla="*/ 2858558 h 2858558"/>
              <a:gd name="connsiteX2" fmla="*/ 0 w 5717116"/>
              <a:gd name="connsiteY2" fmla="*/ 2858558 h 2858558"/>
              <a:gd name="connsiteX3" fmla="*/ 2858558 w 5717116"/>
              <a:gd name="connsiteY3" fmla="*/ 0 h 2858558"/>
            </a:gdLst>
            <a:ahLst/>
            <a:cxnLst>
              <a:cxn ang="0">
                <a:pos x="connsiteX0" y="connsiteY0"/>
              </a:cxn>
              <a:cxn ang="0">
                <a:pos x="connsiteX1" y="connsiteY1"/>
              </a:cxn>
              <a:cxn ang="0">
                <a:pos x="connsiteX2" y="connsiteY2"/>
              </a:cxn>
              <a:cxn ang="0">
                <a:pos x="connsiteX3" y="connsiteY3"/>
              </a:cxn>
            </a:cxnLst>
            <a:rect l="l" t="t" r="r" b="b"/>
            <a:pathLst>
              <a:path w="5717116" h="2858558">
                <a:moveTo>
                  <a:pt x="2858558" y="0"/>
                </a:moveTo>
                <a:cubicBezTo>
                  <a:pt x="4437296" y="0"/>
                  <a:pt x="5717116" y="1279820"/>
                  <a:pt x="5717116" y="2858558"/>
                </a:cubicBezTo>
                <a:lnTo>
                  <a:pt x="0" y="2858558"/>
                </a:lnTo>
                <a:cubicBezTo>
                  <a:pt x="0" y="1279820"/>
                  <a:pt x="1279820" y="0"/>
                  <a:pt x="2858558" y="0"/>
                </a:cubicBezTo>
                <a:close/>
              </a:path>
            </a:pathLst>
          </a:custGeom>
          <a:solidFill>
            <a:schemeClr val="bg1"/>
          </a:solidFill>
          <a:ln w="12700" cap="rnd">
            <a:noFill/>
            <a:prstDash val="solid"/>
            <a:round/>
          </a:ln>
          <a:effectLst>
            <a:outerShdw blurRad="254000" dist="127000" algn="ctr" rotWithShape="0">
              <a:schemeClr val="tx1">
                <a:lumMod val="50000"/>
                <a:lumOff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p>
            <a:pPr defTabSz="914400"/>
            <a:endParaRPr lang="zh-CN" altLang="en-US" b="1">
              <a:solidFill>
                <a:srgbClr val="FFFFFF"/>
              </a:solidFill>
            </a:endParaRPr>
          </a:p>
        </p:txBody>
      </p:sp>
      <p:sp>
        <p:nvSpPr>
          <p:cNvPr id="8" name="î$lídé"/>
          <p:cNvSpPr/>
          <p:nvPr/>
        </p:nvSpPr>
        <p:spPr>
          <a:xfrm>
            <a:off x="3960178" y="4721860"/>
            <a:ext cx="4271645" cy="2136140"/>
          </a:xfrm>
          <a:custGeom>
            <a:avLst/>
            <a:gdLst>
              <a:gd name="connsiteX0" fmla="*/ 2858558 w 5717116"/>
              <a:gd name="connsiteY0" fmla="*/ 0 h 2858558"/>
              <a:gd name="connsiteX1" fmla="*/ 5717116 w 5717116"/>
              <a:gd name="connsiteY1" fmla="*/ 2858558 h 2858558"/>
              <a:gd name="connsiteX2" fmla="*/ 0 w 5717116"/>
              <a:gd name="connsiteY2" fmla="*/ 2858558 h 2858558"/>
              <a:gd name="connsiteX3" fmla="*/ 2858558 w 5717116"/>
              <a:gd name="connsiteY3" fmla="*/ 0 h 2858558"/>
            </a:gdLst>
            <a:ahLst/>
            <a:cxnLst>
              <a:cxn ang="0">
                <a:pos x="connsiteX0" y="connsiteY0"/>
              </a:cxn>
              <a:cxn ang="0">
                <a:pos x="connsiteX1" y="connsiteY1"/>
              </a:cxn>
              <a:cxn ang="0">
                <a:pos x="connsiteX2" y="connsiteY2"/>
              </a:cxn>
              <a:cxn ang="0">
                <a:pos x="connsiteX3" y="connsiteY3"/>
              </a:cxn>
            </a:cxnLst>
            <a:rect l="l" t="t" r="r" b="b"/>
            <a:pathLst>
              <a:path w="5717116" h="2858558">
                <a:moveTo>
                  <a:pt x="2858558" y="0"/>
                </a:moveTo>
                <a:cubicBezTo>
                  <a:pt x="4437296" y="0"/>
                  <a:pt x="5717116" y="1279820"/>
                  <a:pt x="5717116" y="2858558"/>
                </a:cubicBezTo>
                <a:lnTo>
                  <a:pt x="0" y="2858558"/>
                </a:lnTo>
                <a:cubicBezTo>
                  <a:pt x="0" y="1279820"/>
                  <a:pt x="1279820" y="0"/>
                  <a:pt x="2858558" y="0"/>
                </a:cubicBezTo>
                <a:close/>
              </a:path>
            </a:pathLst>
          </a:custGeom>
          <a:solidFill>
            <a:srgbClr val="1DBED0"/>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p>
        </p:txBody>
      </p:sp>
      <p:sp>
        <p:nvSpPr>
          <p:cNvPr id="103" name="文本框 102"/>
          <p:cNvSpPr txBox="1"/>
          <p:nvPr/>
        </p:nvSpPr>
        <p:spPr>
          <a:xfrm>
            <a:off x="4453255" y="5100955"/>
            <a:ext cx="3285490" cy="1476375"/>
          </a:xfrm>
          <a:prstGeom prst="rect">
            <a:avLst/>
          </a:prstGeom>
          <a:noFill/>
          <a:ln w="9525">
            <a:noFill/>
          </a:ln>
        </p:spPr>
        <p:txBody>
          <a:bodyPr wrap="square">
            <a:spAutoFit/>
          </a:bodyPr>
          <a:p>
            <a:pPr indent="0" algn="ctr">
              <a:lnSpc>
                <a:spcPct val="150000"/>
              </a:lnSpc>
            </a:pPr>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邹城经济开发区积极发</a:t>
            </a:r>
            <a:endPar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ctr">
              <a:lnSpc>
                <a:spcPct val="150000"/>
              </a:lnSpc>
            </a:pPr>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挥“企业代办员+网格化包保”机制作用</a:t>
            </a:r>
            <a:endPar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组合 34"/>
          <p:cNvGrpSpPr/>
          <p:nvPr/>
        </p:nvGrpSpPr>
        <p:grpSpPr>
          <a:xfrm rot="0">
            <a:off x="2265045" y="4242435"/>
            <a:ext cx="1629410" cy="2178050"/>
            <a:chOff x="415300" y="4260726"/>
            <a:chExt cx="1629130" cy="2177802"/>
          </a:xfrm>
        </p:grpSpPr>
        <p:sp>
          <p:nvSpPr>
            <p:cNvPr id="151" name="任意多边形 20"/>
            <p:cNvSpPr/>
            <p:nvPr/>
          </p:nvSpPr>
          <p:spPr>
            <a:xfrm rot="5400000" flipV="1">
              <a:off x="585434" y="5046757"/>
              <a:ext cx="1598778" cy="98488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cap="flat" cmpd="sng" algn="ctr">
              <a:solidFill>
                <a:srgbClr val="FFFFFF">
                  <a:lumMod val="50000"/>
                </a:srgbClr>
              </a:solid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sp>
          <p:nvSpPr>
            <p:cNvPr id="153" name="椭圆 152"/>
            <p:cNvSpPr/>
            <p:nvPr/>
          </p:nvSpPr>
          <p:spPr>
            <a:xfrm>
              <a:off x="1864430" y="6258528"/>
              <a:ext cx="180000" cy="180000"/>
            </a:xfrm>
            <a:prstGeom prst="ellipse">
              <a:avLst/>
            </a:prstGeom>
            <a:solidFill>
              <a:srgbClr val="1DBED0"/>
            </a:solidFill>
            <a:ln w="6350" cap="flat" cmpd="sng" algn="ctr">
              <a:no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grpSp>
          <p:nvGrpSpPr>
            <p:cNvPr id="163" name="组合 162"/>
            <p:cNvGrpSpPr/>
            <p:nvPr/>
          </p:nvGrpSpPr>
          <p:grpSpPr>
            <a:xfrm>
              <a:off x="415300" y="4260726"/>
              <a:ext cx="907415" cy="907415"/>
              <a:chOff x="2234" y="5161"/>
              <a:chExt cx="2551" cy="2551"/>
            </a:xfrm>
          </p:grpSpPr>
          <p:grpSp>
            <p:nvGrpSpPr>
              <p:cNvPr id="164" name="组合 163"/>
              <p:cNvGrpSpPr/>
              <p:nvPr/>
            </p:nvGrpSpPr>
            <p:grpSpPr>
              <a:xfrm>
                <a:off x="2234" y="5161"/>
                <a:ext cx="2551" cy="2551"/>
                <a:chOff x="304800" y="673100"/>
                <a:chExt cx="4000500" cy="4000500"/>
              </a:xfrm>
              <a:effectLst>
                <a:outerShdw blurRad="279400" dist="177800" dir="8100000" sx="94000" sy="94000" algn="tr" rotWithShape="0">
                  <a:sysClr val="window" lastClr="FFFFFF">
                    <a:lumMod val="50000"/>
                    <a:alpha val="50000"/>
                  </a:sysClr>
                </a:outerShdw>
              </a:effectLst>
            </p:grpSpPr>
            <p:sp>
              <p:nvSpPr>
                <p:cNvPr id="165" name="同心圆 1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a:solidFill>
                      <a:sysClr val="windowText" lastClr="000000"/>
                    </a:solidFill>
                  </a:endParaRPr>
                </a:p>
              </p:txBody>
            </p:sp>
            <p:sp>
              <p:nvSpPr>
                <p:cNvPr id="166" name="椭圆 165"/>
                <p:cNvSpPr/>
                <p:nvPr/>
              </p:nvSpPr>
              <p:spPr>
                <a:xfrm>
                  <a:off x="407840" y="776140"/>
                  <a:ext cx="3794420" cy="379442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sz="1400">
                    <a:latin typeface="微软雅黑" panose="020B0503020204020204" pitchFamily="34" charset="-122"/>
                    <a:ea typeface="微软雅黑" panose="020B0503020204020204" pitchFamily="34" charset="-122"/>
                  </a:endParaRPr>
                </a:p>
              </p:txBody>
            </p:sp>
          </p:grpSp>
          <p:sp>
            <p:nvSpPr>
              <p:cNvPr id="168" name="文本框 167"/>
              <p:cNvSpPr txBox="1"/>
              <p:nvPr/>
            </p:nvSpPr>
            <p:spPr>
              <a:xfrm>
                <a:off x="2378" y="5515"/>
                <a:ext cx="2100" cy="1814"/>
              </a:xfrm>
              <a:prstGeom prst="rect">
                <a:avLst/>
              </a:prstGeom>
              <a:noFill/>
              <a:ln w="9525">
                <a:noFill/>
              </a:ln>
            </p:spPr>
            <p:txBody>
              <a:bodyPr wrap="square">
                <a:spAutoFit/>
              </a:bodyPr>
              <a:p>
                <a:pPr indent="0" algn="ctr"/>
                <a:r>
                  <a:rPr lang="zh-CN" sz="3600" b="1" dirty="0">
                    <a:solidFill>
                      <a:srgbClr val="1CABAD"/>
                    </a:solidFill>
                    <a:latin typeface="微软雅黑" panose="020B0503020204020204" pitchFamily="34" charset="-122"/>
                    <a:ea typeface="微软雅黑" panose="020B0503020204020204" pitchFamily="34" charset="-122"/>
                  </a:rPr>
                  <a:t>专</a:t>
                </a:r>
                <a:endParaRPr lang="zh-CN" sz="3600" b="1" dirty="0">
                  <a:solidFill>
                    <a:srgbClr val="1CABAD"/>
                  </a:solidFill>
                  <a:latin typeface="微软雅黑" panose="020B0503020204020204" pitchFamily="34" charset="-122"/>
                  <a:ea typeface="微软雅黑" panose="020B0503020204020204" pitchFamily="34" charset="-122"/>
                </a:endParaRPr>
              </a:p>
            </p:txBody>
          </p:sp>
        </p:grpSp>
      </p:grpSp>
      <p:sp>
        <p:nvSpPr>
          <p:cNvPr id="36" name="文本框 35"/>
          <p:cNvSpPr txBox="1"/>
          <p:nvPr/>
        </p:nvSpPr>
        <p:spPr>
          <a:xfrm>
            <a:off x="332740" y="5080635"/>
            <a:ext cx="2265045" cy="1014730"/>
          </a:xfrm>
          <a:prstGeom prst="rect">
            <a:avLst/>
          </a:prstGeom>
          <a:noFill/>
          <a:ln w="9525">
            <a:noFill/>
          </a:ln>
        </p:spPr>
        <p:txBody>
          <a:bodyPr wrap="square">
            <a:spAutoFit/>
          </a:bodyPr>
          <a:p>
            <a:pPr indent="0" algn="l">
              <a:lnSpc>
                <a:spcPct val="125000"/>
              </a:lnSpc>
              <a:spcBef>
                <a:spcPts val="0"/>
              </a:spcBef>
              <a:spcAft>
                <a:spcPts val="0"/>
              </a:spcAft>
            </a:pPr>
            <a:r>
              <a:rPr lang="zh-CN" sz="1600" b="0">
                <a:latin typeface="微软雅黑" panose="020B0503020204020204" pitchFamily="34" charset="-122"/>
                <a:ea typeface="微软雅黑" panose="020B0503020204020204" pitchFamily="34" charset="-122"/>
              </a:rPr>
              <a:t>安排专人专班，从项目立项到开工建设，进行了全面精准服务</a:t>
            </a:r>
            <a:endParaRPr lang="zh-CN" altLang="en-US" sz="1600" b="0">
              <a:latin typeface="微软雅黑" panose="020B0503020204020204" pitchFamily="34" charset="-122"/>
              <a:ea typeface="微软雅黑" panose="020B0503020204020204" pitchFamily="34" charset="-122"/>
            </a:endParaRPr>
          </a:p>
        </p:txBody>
      </p:sp>
      <p:grpSp>
        <p:nvGrpSpPr>
          <p:cNvPr id="37" name="组合 36"/>
          <p:cNvGrpSpPr/>
          <p:nvPr/>
        </p:nvGrpSpPr>
        <p:grpSpPr>
          <a:xfrm rot="0">
            <a:off x="3839210" y="3100070"/>
            <a:ext cx="907415" cy="2311400"/>
            <a:chOff x="2145007" y="2986776"/>
            <a:chExt cx="907415" cy="2311204"/>
          </a:xfrm>
        </p:grpSpPr>
        <p:sp>
          <p:nvSpPr>
            <p:cNvPr id="139" name="任意多边形 19"/>
            <p:cNvSpPr/>
            <p:nvPr/>
          </p:nvSpPr>
          <p:spPr>
            <a:xfrm rot="5400000">
              <a:off x="2035438" y="4435683"/>
              <a:ext cx="1280521" cy="1376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6350" cap="flat" cmpd="sng" algn="ctr">
              <a:solidFill>
                <a:srgbClr val="FFFFFF">
                  <a:lumMod val="50000"/>
                </a:srgbClr>
              </a:solid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sp>
          <p:nvSpPr>
            <p:cNvPr id="149" name="椭圆 148"/>
            <p:cNvSpPr/>
            <p:nvPr/>
          </p:nvSpPr>
          <p:spPr>
            <a:xfrm>
              <a:off x="2692697" y="5117980"/>
              <a:ext cx="180000" cy="180000"/>
            </a:xfrm>
            <a:prstGeom prst="ellipse">
              <a:avLst/>
            </a:prstGeom>
            <a:solidFill>
              <a:srgbClr val="00ADEF"/>
            </a:solidFill>
            <a:ln w="22225" cap="flat" cmpd="sng" algn="ctr">
              <a:no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grpSp>
          <p:nvGrpSpPr>
            <p:cNvPr id="169" name="组合 168"/>
            <p:cNvGrpSpPr/>
            <p:nvPr/>
          </p:nvGrpSpPr>
          <p:grpSpPr>
            <a:xfrm>
              <a:off x="2145007" y="2986776"/>
              <a:ext cx="907415" cy="907415"/>
              <a:chOff x="2234" y="5161"/>
              <a:chExt cx="2551" cy="2551"/>
            </a:xfrm>
          </p:grpSpPr>
          <p:grpSp>
            <p:nvGrpSpPr>
              <p:cNvPr id="170" name="组合 169"/>
              <p:cNvGrpSpPr/>
              <p:nvPr/>
            </p:nvGrpSpPr>
            <p:grpSpPr>
              <a:xfrm>
                <a:off x="2234" y="5161"/>
                <a:ext cx="2551" cy="2551"/>
                <a:chOff x="304800" y="673100"/>
                <a:chExt cx="4000500" cy="4000500"/>
              </a:xfrm>
              <a:effectLst>
                <a:outerShdw blurRad="279400" dist="177800" dir="8100000" sx="94000" sy="94000" algn="tr" rotWithShape="0">
                  <a:sysClr val="window" lastClr="FFFFFF">
                    <a:lumMod val="50000"/>
                    <a:alpha val="50000"/>
                  </a:sysClr>
                </a:outerShdw>
              </a:effectLst>
            </p:grpSpPr>
            <p:sp>
              <p:nvSpPr>
                <p:cNvPr id="171" name="同心圆 1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a:solidFill>
                      <a:sysClr val="windowText" lastClr="000000"/>
                    </a:solidFill>
                  </a:endParaRPr>
                </a:p>
              </p:txBody>
            </p:sp>
            <p:sp>
              <p:nvSpPr>
                <p:cNvPr id="172" name="椭圆 171"/>
                <p:cNvSpPr/>
                <p:nvPr/>
              </p:nvSpPr>
              <p:spPr>
                <a:xfrm>
                  <a:off x="407840" y="776140"/>
                  <a:ext cx="3794420" cy="3794420"/>
                </a:xfrm>
                <a:prstGeom prst="ellipse">
                  <a:avLst/>
                </a:prstGeom>
                <a:solidFill>
                  <a:srgbClr val="00ADEF"/>
                </a:soli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sz="1400">
                    <a:latin typeface="微软雅黑" panose="020B0503020204020204" pitchFamily="34" charset="-122"/>
                    <a:ea typeface="微软雅黑" panose="020B0503020204020204" pitchFamily="34" charset="-122"/>
                  </a:endParaRPr>
                </a:p>
              </p:txBody>
            </p:sp>
          </p:grpSp>
          <p:sp>
            <p:nvSpPr>
              <p:cNvPr id="173" name="文本框 172"/>
              <p:cNvSpPr txBox="1"/>
              <p:nvPr/>
            </p:nvSpPr>
            <p:spPr>
              <a:xfrm>
                <a:off x="2350" y="5524"/>
                <a:ext cx="2100" cy="1814"/>
              </a:xfrm>
              <a:prstGeom prst="rect">
                <a:avLst/>
              </a:prstGeom>
              <a:noFill/>
              <a:ln w="9525">
                <a:noFill/>
              </a:ln>
            </p:spPr>
            <p:txBody>
              <a:bodyPr wrap="square">
                <a:spAutoFit/>
              </a:bodyPr>
              <a:p>
                <a:pPr indent="0" algn="r"/>
                <a:r>
                  <a:rPr lang="zh-CN" sz="3600" b="1" dirty="0">
                    <a:solidFill>
                      <a:schemeClr val="bg1"/>
                    </a:solidFill>
                    <a:latin typeface="微软雅黑" panose="020B0503020204020204" pitchFamily="34" charset="-122"/>
                    <a:ea typeface="微软雅黑" panose="020B0503020204020204" pitchFamily="34" charset="-122"/>
                    <a:sym typeface="+mn-ea"/>
                  </a:rPr>
                  <a:t>推</a:t>
                </a:r>
                <a:endParaRPr lang="zh-CN" sz="3600" b="1" dirty="0">
                  <a:solidFill>
                    <a:schemeClr val="bg1"/>
                  </a:solidFill>
                  <a:latin typeface="微软雅黑" panose="020B0503020204020204" pitchFamily="34" charset="-122"/>
                  <a:ea typeface="微软雅黑" panose="020B0503020204020204" pitchFamily="34" charset="-122"/>
                  <a:sym typeface="+mn-ea"/>
                </a:endParaRPr>
              </a:p>
            </p:txBody>
          </p:sp>
        </p:grpSp>
      </p:grpSp>
      <p:sp>
        <p:nvSpPr>
          <p:cNvPr id="50" name="文本框 49"/>
          <p:cNvSpPr txBox="1"/>
          <p:nvPr/>
        </p:nvSpPr>
        <p:spPr>
          <a:xfrm>
            <a:off x="481330" y="3029585"/>
            <a:ext cx="3261995" cy="1014730"/>
          </a:xfrm>
          <a:prstGeom prst="rect">
            <a:avLst/>
          </a:prstGeom>
          <a:noFill/>
          <a:ln w="9525">
            <a:noFill/>
          </a:ln>
        </p:spPr>
        <p:txBody>
          <a:bodyPr wrap="square">
            <a:spAutoFit/>
          </a:bodyPr>
          <a:p>
            <a:pPr indent="0" algn="l">
              <a:lnSpc>
                <a:spcPct val="125000"/>
              </a:lnSpc>
              <a:spcBef>
                <a:spcPts val="0"/>
              </a:spcBef>
              <a:spcAft>
                <a:spcPts val="0"/>
              </a:spcAft>
            </a:pPr>
            <a:r>
              <a:rPr lang="zh-CN" sz="1600" b="0">
                <a:latin typeface="微软雅黑" panose="020B0503020204020204" pitchFamily="34" charset="-122"/>
                <a:ea typeface="微软雅黑" panose="020B0503020204020204" pitchFamily="34" charset="-122"/>
              </a:rPr>
              <a:t>推动济宁合成生物技术产业聚合平台项目成功入选2022年省重大项目名单</a:t>
            </a:r>
            <a:endParaRPr lang="zh-CN" sz="1600" b="0">
              <a:latin typeface="微软雅黑" panose="020B0503020204020204" pitchFamily="34" charset="-122"/>
              <a:ea typeface="微软雅黑" panose="020B0503020204020204" pitchFamily="34" charset="-122"/>
            </a:endParaRPr>
          </a:p>
        </p:txBody>
      </p:sp>
      <p:grpSp>
        <p:nvGrpSpPr>
          <p:cNvPr id="51" name="组合 50"/>
          <p:cNvGrpSpPr/>
          <p:nvPr/>
        </p:nvGrpSpPr>
        <p:grpSpPr>
          <a:xfrm rot="0" flipH="1">
            <a:off x="7435215" y="3100070"/>
            <a:ext cx="907415" cy="2311400"/>
            <a:chOff x="2145007" y="2986776"/>
            <a:chExt cx="907415" cy="2311204"/>
          </a:xfrm>
        </p:grpSpPr>
        <p:sp>
          <p:nvSpPr>
            <p:cNvPr id="52" name="任意多边形 19"/>
            <p:cNvSpPr/>
            <p:nvPr/>
          </p:nvSpPr>
          <p:spPr>
            <a:xfrm rot="5400000">
              <a:off x="2035438" y="4435683"/>
              <a:ext cx="1280521" cy="1376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6350" cap="flat" cmpd="sng" algn="ctr">
              <a:solidFill>
                <a:srgbClr val="FFFFFF">
                  <a:lumMod val="50000"/>
                </a:srgbClr>
              </a:solid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sp>
          <p:nvSpPr>
            <p:cNvPr id="53" name="椭圆 52"/>
            <p:cNvSpPr/>
            <p:nvPr/>
          </p:nvSpPr>
          <p:spPr>
            <a:xfrm>
              <a:off x="2692697" y="5117980"/>
              <a:ext cx="180000" cy="180000"/>
            </a:xfrm>
            <a:prstGeom prst="ellipse">
              <a:avLst/>
            </a:prstGeom>
            <a:solidFill>
              <a:srgbClr val="00ADEF"/>
            </a:solidFill>
            <a:ln w="22225" cap="flat" cmpd="sng" algn="ctr">
              <a:no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grpSp>
          <p:nvGrpSpPr>
            <p:cNvPr id="54" name="组合 53"/>
            <p:cNvGrpSpPr/>
            <p:nvPr/>
          </p:nvGrpSpPr>
          <p:grpSpPr>
            <a:xfrm>
              <a:off x="2145007" y="2986776"/>
              <a:ext cx="907415" cy="907415"/>
              <a:chOff x="2234" y="5161"/>
              <a:chExt cx="2551" cy="2551"/>
            </a:xfrm>
          </p:grpSpPr>
          <p:grpSp>
            <p:nvGrpSpPr>
              <p:cNvPr id="55" name="组合 54"/>
              <p:cNvGrpSpPr/>
              <p:nvPr/>
            </p:nvGrpSpPr>
            <p:grpSpPr>
              <a:xfrm>
                <a:off x="2234" y="5161"/>
                <a:ext cx="2551" cy="2551"/>
                <a:chOff x="304800" y="673100"/>
                <a:chExt cx="4000500" cy="4000500"/>
              </a:xfrm>
              <a:effectLst>
                <a:outerShdw blurRad="279400" dist="177800" dir="8100000" sx="94000" sy="94000" algn="tr" rotWithShape="0">
                  <a:sysClr val="window" lastClr="FFFFFF">
                    <a:lumMod val="50000"/>
                    <a:alpha val="50000"/>
                  </a:sys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a:solidFill>
                      <a:sysClr val="windowText" lastClr="000000"/>
                    </a:solidFill>
                  </a:endParaRPr>
                </a:p>
              </p:txBody>
            </p:sp>
            <p:sp>
              <p:nvSpPr>
                <p:cNvPr id="57" name="椭圆 56"/>
                <p:cNvSpPr/>
                <p:nvPr/>
              </p:nvSpPr>
              <p:spPr>
                <a:xfrm>
                  <a:off x="407840" y="776140"/>
                  <a:ext cx="3794420" cy="379442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sz="1400">
                    <a:latin typeface="微软雅黑" panose="020B0503020204020204" pitchFamily="34" charset="-122"/>
                    <a:ea typeface="微软雅黑" panose="020B0503020204020204" pitchFamily="34" charset="-122"/>
                  </a:endParaRPr>
                </a:p>
              </p:txBody>
            </p:sp>
          </p:grpSp>
          <p:sp>
            <p:nvSpPr>
              <p:cNvPr id="58" name="文本框 57"/>
              <p:cNvSpPr txBox="1"/>
              <p:nvPr/>
            </p:nvSpPr>
            <p:spPr>
              <a:xfrm>
                <a:off x="2350" y="5524"/>
                <a:ext cx="2100" cy="1814"/>
              </a:xfrm>
              <a:prstGeom prst="rect">
                <a:avLst/>
              </a:prstGeom>
              <a:noFill/>
              <a:ln w="9525">
                <a:noFill/>
              </a:ln>
            </p:spPr>
            <p:txBody>
              <a:bodyPr wrap="square">
                <a:spAutoFit/>
              </a:bodyPr>
              <a:p>
                <a:pPr indent="0" algn="ctr"/>
                <a:r>
                  <a:rPr lang="zh-CN" sz="3600" b="1" dirty="0">
                    <a:solidFill>
                      <a:srgbClr val="5B9BD5"/>
                    </a:solidFill>
                    <a:latin typeface="微软雅黑" panose="020B0503020204020204" pitchFamily="34" charset="-122"/>
                    <a:ea typeface="微软雅黑" panose="020B0503020204020204" pitchFamily="34" charset="-122"/>
                    <a:sym typeface="+mn-ea"/>
                  </a:rPr>
                  <a:t>争</a:t>
                </a:r>
                <a:endParaRPr lang="zh-CN" sz="3600" b="1" dirty="0">
                  <a:solidFill>
                    <a:srgbClr val="5B9BD5"/>
                  </a:solidFill>
                  <a:latin typeface="微软雅黑" panose="020B0503020204020204" pitchFamily="34" charset="-122"/>
                  <a:ea typeface="微软雅黑" panose="020B0503020204020204" pitchFamily="34" charset="-122"/>
                  <a:sym typeface="+mn-ea"/>
                </a:endParaRPr>
              </a:p>
            </p:txBody>
          </p:sp>
        </p:grpSp>
      </p:grpSp>
      <p:sp>
        <p:nvSpPr>
          <p:cNvPr id="59" name="文本框 58"/>
          <p:cNvSpPr txBox="1"/>
          <p:nvPr/>
        </p:nvSpPr>
        <p:spPr>
          <a:xfrm>
            <a:off x="8465185" y="3244850"/>
            <a:ext cx="3261995" cy="629920"/>
          </a:xfrm>
          <a:prstGeom prst="rect">
            <a:avLst/>
          </a:prstGeom>
          <a:noFill/>
          <a:ln w="9525">
            <a:noFill/>
          </a:ln>
        </p:spPr>
        <p:txBody>
          <a:bodyPr wrap="square">
            <a:spAutoFit/>
          </a:bodyPr>
          <a:p>
            <a:pPr indent="0" algn="l">
              <a:lnSpc>
                <a:spcPct val="125000"/>
              </a:lnSpc>
              <a:spcBef>
                <a:spcPts val="0"/>
              </a:spcBef>
              <a:spcAft>
                <a:spcPts val="0"/>
              </a:spcAft>
            </a:pPr>
            <a:r>
              <a:rPr lang="zh-CN" sz="1600" b="0">
                <a:latin typeface="微软雅黑" panose="020B0503020204020204" pitchFamily="34" charset="-122"/>
                <a:ea typeface="微软雅黑" panose="020B0503020204020204" pitchFamily="34" charset="-122"/>
              </a:rPr>
              <a:t>争取土地指标</a:t>
            </a:r>
            <a:r>
              <a:rPr lang="zh-CN" sz="2800" b="0">
                <a:solidFill>
                  <a:srgbClr val="5B9BD5"/>
                </a:solidFill>
                <a:latin typeface="Impact" panose="020B0806030902050204" pitchFamily="34" charset="0"/>
                <a:ea typeface="微软雅黑" panose="020B0503020204020204" pitchFamily="34" charset="-122"/>
                <a:cs typeface="Impact" panose="020B0806030902050204" pitchFamily="34" charset="0"/>
              </a:rPr>
              <a:t>230</a:t>
            </a:r>
            <a:r>
              <a:rPr lang="zh-CN" sz="1600" b="0">
                <a:latin typeface="微软雅黑" panose="020B0503020204020204" pitchFamily="34" charset="-122"/>
                <a:ea typeface="微软雅黑" panose="020B0503020204020204" pitchFamily="34" charset="-122"/>
              </a:rPr>
              <a:t>亩</a:t>
            </a:r>
            <a:endParaRPr lang="zh-CN" sz="1600" b="0">
              <a:latin typeface="微软雅黑" panose="020B0503020204020204" pitchFamily="34" charset="-122"/>
              <a:ea typeface="微软雅黑" panose="020B0503020204020204" pitchFamily="34" charset="-122"/>
            </a:endParaRPr>
          </a:p>
        </p:txBody>
      </p:sp>
      <p:grpSp>
        <p:nvGrpSpPr>
          <p:cNvPr id="60" name="组合 59"/>
          <p:cNvGrpSpPr/>
          <p:nvPr/>
        </p:nvGrpSpPr>
        <p:grpSpPr>
          <a:xfrm rot="0" flipH="1">
            <a:off x="8256270" y="4242435"/>
            <a:ext cx="1629410" cy="2178050"/>
            <a:chOff x="415300" y="4260726"/>
            <a:chExt cx="1629130" cy="2177802"/>
          </a:xfrm>
        </p:grpSpPr>
        <p:sp>
          <p:nvSpPr>
            <p:cNvPr id="62" name="任意多边形 20"/>
            <p:cNvSpPr/>
            <p:nvPr/>
          </p:nvSpPr>
          <p:spPr>
            <a:xfrm rot="5400000" flipV="1">
              <a:off x="585434" y="5046757"/>
              <a:ext cx="1598778" cy="98488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cap="flat" cmpd="sng" algn="ctr">
              <a:solidFill>
                <a:srgbClr val="FFFFFF">
                  <a:lumMod val="50000"/>
                </a:srgbClr>
              </a:solid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sp>
          <p:nvSpPr>
            <p:cNvPr id="63" name="椭圆 62"/>
            <p:cNvSpPr/>
            <p:nvPr/>
          </p:nvSpPr>
          <p:spPr>
            <a:xfrm>
              <a:off x="1864430" y="6258528"/>
              <a:ext cx="180000" cy="180000"/>
            </a:xfrm>
            <a:prstGeom prst="ellipse">
              <a:avLst/>
            </a:prstGeom>
            <a:solidFill>
              <a:srgbClr val="1DBED0"/>
            </a:solidFill>
            <a:ln w="6350" cap="flat" cmpd="sng" algn="ctr">
              <a:noFill/>
              <a:prstDash val="solid"/>
              <a:miter lim="800000"/>
            </a:ln>
            <a:effectLst/>
          </p:spPr>
          <p:txBody>
            <a:bodyPr lIns="91028" tIns="45514" rIns="91028" bIns="45514" anchor="ctr"/>
            <a:p>
              <a:pPr algn="ctr">
                <a:defRPr/>
              </a:pPr>
              <a:endParaRPr lang="zh-CN" altLang="en-US" sz="2255" dirty="0">
                <a:latin typeface="字魂59号-创粗黑" panose="00000500000000000000" pitchFamily="2" charset="-122"/>
                <a:ea typeface="字魂59号-创粗黑" panose="00000500000000000000" pitchFamily="2" charset="-122"/>
              </a:endParaRPr>
            </a:p>
          </p:txBody>
        </p:sp>
        <p:grpSp>
          <p:nvGrpSpPr>
            <p:cNvPr id="64" name="组合 63"/>
            <p:cNvGrpSpPr/>
            <p:nvPr/>
          </p:nvGrpSpPr>
          <p:grpSpPr>
            <a:xfrm>
              <a:off x="415300" y="4260726"/>
              <a:ext cx="907415" cy="907415"/>
              <a:chOff x="2234" y="5161"/>
              <a:chExt cx="2551" cy="2551"/>
            </a:xfrm>
          </p:grpSpPr>
          <p:grpSp>
            <p:nvGrpSpPr>
              <p:cNvPr id="65" name="组合 64"/>
              <p:cNvGrpSpPr/>
              <p:nvPr/>
            </p:nvGrpSpPr>
            <p:grpSpPr>
              <a:xfrm>
                <a:off x="2234" y="5161"/>
                <a:ext cx="2551" cy="2551"/>
                <a:chOff x="304800" y="673100"/>
                <a:chExt cx="4000500" cy="4000500"/>
              </a:xfrm>
              <a:effectLst>
                <a:outerShdw blurRad="279400" dist="177800" dir="8100000" sx="94000" sy="94000" algn="tr" rotWithShape="0">
                  <a:sysClr val="window" lastClr="FFFFFF">
                    <a:lumMod val="50000"/>
                    <a:alpha val="50000"/>
                  </a:sys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a:solidFill>
                      <a:sysClr val="windowText" lastClr="000000"/>
                    </a:solidFill>
                  </a:endParaRPr>
                </a:p>
              </p:txBody>
            </p:sp>
            <p:sp>
              <p:nvSpPr>
                <p:cNvPr id="67" name="椭圆 66"/>
                <p:cNvSpPr/>
                <p:nvPr/>
              </p:nvSpPr>
              <p:spPr>
                <a:xfrm>
                  <a:off x="407840" y="776140"/>
                  <a:ext cx="3794420" cy="3794420"/>
                </a:xfrm>
                <a:prstGeom prst="ellipse">
                  <a:avLst/>
                </a:prstGeom>
                <a:solidFill>
                  <a:srgbClr val="1CABAD"/>
                </a:soli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lnSpc>
                      <a:spcPct val="120000"/>
                    </a:lnSpc>
                  </a:pPr>
                  <a:endParaRPr lang="zh-CN" altLang="en-US" sz="1400">
                    <a:latin typeface="微软雅黑" panose="020B0503020204020204" pitchFamily="34" charset="-122"/>
                    <a:ea typeface="微软雅黑" panose="020B0503020204020204" pitchFamily="34" charset="-122"/>
                  </a:endParaRPr>
                </a:p>
              </p:txBody>
            </p:sp>
          </p:grpSp>
          <p:sp>
            <p:nvSpPr>
              <p:cNvPr id="68" name="文本框 67"/>
              <p:cNvSpPr txBox="1"/>
              <p:nvPr/>
            </p:nvSpPr>
            <p:spPr>
              <a:xfrm>
                <a:off x="2378" y="5515"/>
                <a:ext cx="2100" cy="1814"/>
              </a:xfrm>
              <a:prstGeom prst="rect">
                <a:avLst/>
              </a:prstGeom>
              <a:noFill/>
              <a:ln w="9525">
                <a:noFill/>
              </a:ln>
            </p:spPr>
            <p:txBody>
              <a:bodyPr wrap="square">
                <a:spAutoFit/>
              </a:bodyPr>
              <a:p>
                <a:pPr indent="0" algn="l"/>
                <a:r>
                  <a:rPr lang="zh-CN" altLang="en-US" sz="3600" b="1" dirty="0">
                    <a:solidFill>
                      <a:schemeClr val="bg1"/>
                    </a:solidFill>
                    <a:latin typeface="微软雅黑" panose="020B0503020204020204" pitchFamily="34" charset="-122"/>
                    <a:ea typeface="微软雅黑" panose="020B0503020204020204" pitchFamily="34" charset="-122"/>
                  </a:rPr>
                  <a:t>争</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sp>
        <p:nvSpPr>
          <p:cNvPr id="69" name="文本框 68"/>
          <p:cNvSpPr txBox="1"/>
          <p:nvPr/>
        </p:nvSpPr>
        <p:spPr>
          <a:xfrm>
            <a:off x="9559290" y="5258435"/>
            <a:ext cx="1580515" cy="768350"/>
          </a:xfrm>
          <a:prstGeom prst="rect">
            <a:avLst/>
          </a:prstGeom>
          <a:noFill/>
          <a:ln w="9525">
            <a:noFill/>
          </a:ln>
        </p:spPr>
        <p:txBody>
          <a:bodyPr wrap="square">
            <a:spAutoFit/>
          </a:bodyPr>
          <a:p>
            <a:pPr indent="0" algn="l">
              <a:lnSpc>
                <a:spcPct val="100000"/>
              </a:lnSpc>
              <a:spcBef>
                <a:spcPts val="0"/>
              </a:spcBef>
              <a:spcAft>
                <a:spcPts val="0"/>
              </a:spcAft>
            </a:pPr>
            <a:r>
              <a:rPr lang="zh-CN" sz="1600" b="0">
                <a:latin typeface="微软雅黑" panose="020B0503020204020204" pitchFamily="34" charset="-122"/>
                <a:ea typeface="微软雅黑" panose="020B0503020204020204" pitchFamily="34" charset="-122"/>
              </a:rPr>
              <a:t>争取地方政府专项债券</a:t>
            </a:r>
            <a:r>
              <a:rPr lang="zh-CN" sz="2800" b="0">
                <a:solidFill>
                  <a:srgbClr val="5B9BD5"/>
                </a:solidFill>
                <a:latin typeface="Impact" panose="020B0806030902050204" pitchFamily="34" charset="0"/>
                <a:ea typeface="微软雅黑" panose="020B0503020204020204" pitchFamily="34" charset="-122"/>
                <a:cs typeface="Impact" panose="020B0806030902050204" pitchFamily="34" charset="0"/>
              </a:rPr>
              <a:t>2</a:t>
            </a:r>
            <a:r>
              <a:rPr lang="zh-CN" sz="1600" b="0">
                <a:latin typeface="微软雅黑" panose="020B0503020204020204" pitchFamily="34" charset="-122"/>
                <a:ea typeface="微软雅黑" panose="020B0503020204020204" pitchFamily="34" charset="-122"/>
              </a:rPr>
              <a:t>亿元</a:t>
            </a:r>
            <a:endParaRPr lang="zh-CN" sz="1600" b="0">
              <a:latin typeface="微软雅黑" panose="020B0503020204020204" pitchFamily="34" charset="-122"/>
              <a:ea typeface="微软雅黑" panose="020B0503020204020204" pitchFamily="34" charset="-122"/>
            </a:endParaRPr>
          </a:p>
        </p:txBody>
      </p:sp>
      <p:sp>
        <p:nvSpPr>
          <p:cNvPr id="85" name="iconfont-10001-4916768"/>
          <p:cNvSpPr/>
          <p:nvPr/>
        </p:nvSpPr>
        <p:spPr>
          <a:xfrm>
            <a:off x="5367338" y="3023235"/>
            <a:ext cx="1457325" cy="1281430"/>
          </a:xfrm>
          <a:custGeom>
            <a:avLst/>
            <a:gdLst>
              <a:gd name="T0" fmla="*/ 266 w 12266"/>
              <a:gd name="T1" fmla="*/ 10783 h 10783"/>
              <a:gd name="T2" fmla="*/ 266 w 12266"/>
              <a:gd name="T3" fmla="*/ 10250 h 10783"/>
              <a:gd name="T4" fmla="*/ 12266 w 12266"/>
              <a:gd name="T5" fmla="*/ 10516 h 10783"/>
              <a:gd name="T6" fmla="*/ 4000 w 12266"/>
              <a:gd name="T7" fmla="*/ 8116 h 10783"/>
              <a:gd name="T8" fmla="*/ 4000 w 12266"/>
              <a:gd name="T9" fmla="*/ 8650 h 10783"/>
              <a:gd name="T10" fmla="*/ 1600 w 12266"/>
              <a:gd name="T11" fmla="*/ 8383 h 10783"/>
              <a:gd name="T12" fmla="*/ 2133 w 12266"/>
              <a:gd name="T13" fmla="*/ 8116 h 10783"/>
              <a:gd name="T14" fmla="*/ 1866 w 12266"/>
              <a:gd name="T15" fmla="*/ 4650 h 10783"/>
              <a:gd name="T16" fmla="*/ 1866 w 12266"/>
              <a:gd name="T17" fmla="*/ 4116 h 10783"/>
              <a:gd name="T18" fmla="*/ 4266 w 12266"/>
              <a:gd name="T19" fmla="*/ 4383 h 10783"/>
              <a:gd name="T20" fmla="*/ 3733 w 12266"/>
              <a:gd name="T21" fmla="*/ 4650 h 10783"/>
              <a:gd name="T22" fmla="*/ 4000 w 12266"/>
              <a:gd name="T23" fmla="*/ 8116 h 10783"/>
              <a:gd name="T24" fmla="*/ 2666 w 12266"/>
              <a:gd name="T25" fmla="*/ 4650 h 10783"/>
              <a:gd name="T26" fmla="*/ 3200 w 12266"/>
              <a:gd name="T27" fmla="*/ 8116 h 10783"/>
              <a:gd name="T28" fmla="*/ 7200 w 12266"/>
              <a:gd name="T29" fmla="*/ 8116 h 10783"/>
              <a:gd name="T30" fmla="*/ 7200 w 12266"/>
              <a:gd name="T31" fmla="*/ 8650 h 10783"/>
              <a:gd name="T32" fmla="*/ 4800 w 12266"/>
              <a:gd name="T33" fmla="*/ 8383 h 10783"/>
              <a:gd name="T34" fmla="*/ 5333 w 12266"/>
              <a:gd name="T35" fmla="*/ 8116 h 10783"/>
              <a:gd name="T36" fmla="*/ 5066 w 12266"/>
              <a:gd name="T37" fmla="*/ 4650 h 10783"/>
              <a:gd name="T38" fmla="*/ 5066 w 12266"/>
              <a:gd name="T39" fmla="*/ 4116 h 10783"/>
              <a:gd name="T40" fmla="*/ 7466 w 12266"/>
              <a:gd name="T41" fmla="*/ 4383 h 10783"/>
              <a:gd name="T42" fmla="*/ 6933 w 12266"/>
              <a:gd name="T43" fmla="*/ 4650 h 10783"/>
              <a:gd name="T44" fmla="*/ 7200 w 12266"/>
              <a:gd name="T45" fmla="*/ 8116 h 10783"/>
              <a:gd name="T46" fmla="*/ 5866 w 12266"/>
              <a:gd name="T47" fmla="*/ 4650 h 10783"/>
              <a:gd name="T48" fmla="*/ 6400 w 12266"/>
              <a:gd name="T49" fmla="*/ 8116 h 10783"/>
              <a:gd name="T50" fmla="*/ 11466 w 12266"/>
              <a:gd name="T51" fmla="*/ 9450 h 10783"/>
              <a:gd name="T52" fmla="*/ 1066 w 12266"/>
              <a:gd name="T53" fmla="*/ 9716 h 10783"/>
              <a:gd name="T54" fmla="*/ 1066 w 12266"/>
              <a:gd name="T55" fmla="*/ 9183 h 10783"/>
              <a:gd name="T56" fmla="*/ 11466 w 12266"/>
              <a:gd name="T57" fmla="*/ 9450 h 10783"/>
              <a:gd name="T58" fmla="*/ 10666 w 12266"/>
              <a:gd name="T59" fmla="*/ 8383 h 10783"/>
              <a:gd name="T60" fmla="*/ 8266 w 12266"/>
              <a:gd name="T61" fmla="*/ 8650 h 10783"/>
              <a:gd name="T62" fmla="*/ 8266 w 12266"/>
              <a:gd name="T63" fmla="*/ 8116 h 10783"/>
              <a:gd name="T64" fmla="*/ 8533 w 12266"/>
              <a:gd name="T65" fmla="*/ 4650 h 10783"/>
              <a:gd name="T66" fmla="*/ 8000 w 12266"/>
              <a:gd name="T67" fmla="*/ 4383 h 10783"/>
              <a:gd name="T68" fmla="*/ 10400 w 12266"/>
              <a:gd name="T69" fmla="*/ 4116 h 10783"/>
              <a:gd name="T70" fmla="*/ 10400 w 12266"/>
              <a:gd name="T71" fmla="*/ 4650 h 10783"/>
              <a:gd name="T72" fmla="*/ 10133 w 12266"/>
              <a:gd name="T73" fmla="*/ 8116 h 10783"/>
              <a:gd name="T74" fmla="*/ 9600 w 12266"/>
              <a:gd name="T75" fmla="*/ 4650 h 10783"/>
              <a:gd name="T76" fmla="*/ 9066 w 12266"/>
              <a:gd name="T77" fmla="*/ 8116 h 10783"/>
              <a:gd name="T78" fmla="*/ 9600 w 12266"/>
              <a:gd name="T79" fmla="*/ 4650 h 10783"/>
              <a:gd name="T80" fmla="*/ 6133 w 12266"/>
              <a:gd name="T81" fmla="*/ 0 h 10783"/>
              <a:gd name="T82" fmla="*/ 11733 w 12266"/>
              <a:gd name="T83" fmla="*/ 3583 h 10783"/>
              <a:gd name="T84" fmla="*/ 533 w 12266"/>
              <a:gd name="T85" fmla="*/ 3050 h 10783"/>
              <a:gd name="T86" fmla="*/ 6133 w 12266"/>
              <a:gd name="T87" fmla="*/ 769 h 10783"/>
              <a:gd name="T88" fmla="*/ 10544 w 12266"/>
              <a:gd name="T89" fmla="*/ 3050 h 10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66" h="10783">
                <a:moveTo>
                  <a:pt x="12000" y="10783"/>
                </a:moveTo>
                <a:lnTo>
                  <a:pt x="266" y="10783"/>
                </a:lnTo>
                <a:cubicBezTo>
                  <a:pt x="119" y="10783"/>
                  <a:pt x="0" y="10664"/>
                  <a:pt x="0" y="10516"/>
                </a:cubicBezTo>
                <a:cubicBezTo>
                  <a:pt x="0" y="10369"/>
                  <a:pt x="119" y="10250"/>
                  <a:pt x="266" y="10250"/>
                </a:cubicBezTo>
                <a:lnTo>
                  <a:pt x="12000" y="10250"/>
                </a:lnTo>
                <a:cubicBezTo>
                  <a:pt x="12147" y="10250"/>
                  <a:pt x="12266" y="10369"/>
                  <a:pt x="12266" y="10516"/>
                </a:cubicBezTo>
                <a:cubicBezTo>
                  <a:pt x="12266" y="10664"/>
                  <a:pt x="12147" y="10783"/>
                  <a:pt x="12000" y="10783"/>
                </a:cubicBezTo>
                <a:close/>
                <a:moveTo>
                  <a:pt x="4000" y="8116"/>
                </a:moveTo>
                <a:cubicBezTo>
                  <a:pt x="4147" y="8116"/>
                  <a:pt x="4266" y="8236"/>
                  <a:pt x="4266" y="8383"/>
                </a:cubicBezTo>
                <a:cubicBezTo>
                  <a:pt x="4266" y="8530"/>
                  <a:pt x="4147" y="8650"/>
                  <a:pt x="4000" y="8650"/>
                </a:cubicBezTo>
                <a:lnTo>
                  <a:pt x="1866" y="8650"/>
                </a:lnTo>
                <a:cubicBezTo>
                  <a:pt x="1719" y="8650"/>
                  <a:pt x="1600" y="8530"/>
                  <a:pt x="1600" y="8383"/>
                </a:cubicBezTo>
                <a:cubicBezTo>
                  <a:pt x="1600" y="8236"/>
                  <a:pt x="1719" y="8116"/>
                  <a:pt x="1866" y="8116"/>
                </a:cubicBezTo>
                <a:lnTo>
                  <a:pt x="2133" y="8116"/>
                </a:lnTo>
                <a:lnTo>
                  <a:pt x="2133" y="4650"/>
                </a:lnTo>
                <a:lnTo>
                  <a:pt x="1866" y="4650"/>
                </a:lnTo>
                <a:cubicBezTo>
                  <a:pt x="1719" y="4650"/>
                  <a:pt x="1600" y="4530"/>
                  <a:pt x="1600" y="4383"/>
                </a:cubicBezTo>
                <a:cubicBezTo>
                  <a:pt x="1600" y="4236"/>
                  <a:pt x="1719" y="4116"/>
                  <a:pt x="1866" y="4116"/>
                </a:cubicBezTo>
                <a:lnTo>
                  <a:pt x="4000" y="4116"/>
                </a:lnTo>
                <a:cubicBezTo>
                  <a:pt x="4147" y="4116"/>
                  <a:pt x="4266" y="4236"/>
                  <a:pt x="4266" y="4383"/>
                </a:cubicBezTo>
                <a:cubicBezTo>
                  <a:pt x="4266" y="4530"/>
                  <a:pt x="4147" y="4650"/>
                  <a:pt x="4000" y="4650"/>
                </a:cubicBezTo>
                <a:lnTo>
                  <a:pt x="3733" y="4650"/>
                </a:lnTo>
                <a:lnTo>
                  <a:pt x="3733" y="8116"/>
                </a:lnTo>
                <a:lnTo>
                  <a:pt x="4000" y="8116"/>
                </a:lnTo>
                <a:close/>
                <a:moveTo>
                  <a:pt x="3200" y="4650"/>
                </a:moveTo>
                <a:lnTo>
                  <a:pt x="2666" y="4650"/>
                </a:lnTo>
                <a:lnTo>
                  <a:pt x="2666" y="8116"/>
                </a:lnTo>
                <a:lnTo>
                  <a:pt x="3200" y="8116"/>
                </a:lnTo>
                <a:lnTo>
                  <a:pt x="3200" y="4650"/>
                </a:lnTo>
                <a:close/>
                <a:moveTo>
                  <a:pt x="7200" y="8116"/>
                </a:moveTo>
                <a:cubicBezTo>
                  <a:pt x="7347" y="8116"/>
                  <a:pt x="7466" y="8236"/>
                  <a:pt x="7466" y="8383"/>
                </a:cubicBezTo>
                <a:cubicBezTo>
                  <a:pt x="7466" y="8530"/>
                  <a:pt x="7347" y="8650"/>
                  <a:pt x="7200" y="8650"/>
                </a:cubicBezTo>
                <a:lnTo>
                  <a:pt x="5066" y="8650"/>
                </a:lnTo>
                <a:cubicBezTo>
                  <a:pt x="4919" y="8650"/>
                  <a:pt x="4800" y="8530"/>
                  <a:pt x="4800" y="8383"/>
                </a:cubicBezTo>
                <a:cubicBezTo>
                  <a:pt x="4800" y="8236"/>
                  <a:pt x="4919" y="8116"/>
                  <a:pt x="5066" y="8116"/>
                </a:cubicBezTo>
                <a:lnTo>
                  <a:pt x="5333" y="8116"/>
                </a:lnTo>
                <a:lnTo>
                  <a:pt x="5333" y="4650"/>
                </a:lnTo>
                <a:lnTo>
                  <a:pt x="5066" y="4650"/>
                </a:lnTo>
                <a:cubicBezTo>
                  <a:pt x="4919" y="4650"/>
                  <a:pt x="4800" y="4530"/>
                  <a:pt x="4800" y="4383"/>
                </a:cubicBezTo>
                <a:cubicBezTo>
                  <a:pt x="4800" y="4236"/>
                  <a:pt x="4919" y="4116"/>
                  <a:pt x="5066" y="4116"/>
                </a:cubicBezTo>
                <a:lnTo>
                  <a:pt x="7200" y="4116"/>
                </a:lnTo>
                <a:cubicBezTo>
                  <a:pt x="7347" y="4116"/>
                  <a:pt x="7466" y="4236"/>
                  <a:pt x="7466" y="4383"/>
                </a:cubicBezTo>
                <a:cubicBezTo>
                  <a:pt x="7466" y="4530"/>
                  <a:pt x="7347" y="4650"/>
                  <a:pt x="7200" y="4650"/>
                </a:cubicBezTo>
                <a:lnTo>
                  <a:pt x="6933" y="4650"/>
                </a:lnTo>
                <a:lnTo>
                  <a:pt x="6933" y="8116"/>
                </a:lnTo>
                <a:lnTo>
                  <a:pt x="7200" y="8116"/>
                </a:lnTo>
                <a:close/>
                <a:moveTo>
                  <a:pt x="6400" y="4650"/>
                </a:moveTo>
                <a:lnTo>
                  <a:pt x="5866" y="4650"/>
                </a:lnTo>
                <a:lnTo>
                  <a:pt x="5866" y="8116"/>
                </a:lnTo>
                <a:lnTo>
                  <a:pt x="6400" y="8116"/>
                </a:lnTo>
                <a:lnTo>
                  <a:pt x="6400" y="4650"/>
                </a:lnTo>
                <a:close/>
                <a:moveTo>
                  <a:pt x="11466" y="9450"/>
                </a:moveTo>
                <a:cubicBezTo>
                  <a:pt x="11466" y="9597"/>
                  <a:pt x="11347" y="9716"/>
                  <a:pt x="11200" y="9716"/>
                </a:cubicBezTo>
                <a:lnTo>
                  <a:pt x="1066" y="9716"/>
                </a:lnTo>
                <a:cubicBezTo>
                  <a:pt x="919" y="9716"/>
                  <a:pt x="800" y="9597"/>
                  <a:pt x="800" y="9450"/>
                </a:cubicBezTo>
                <a:cubicBezTo>
                  <a:pt x="800" y="9303"/>
                  <a:pt x="919" y="9183"/>
                  <a:pt x="1066" y="9183"/>
                </a:cubicBezTo>
                <a:lnTo>
                  <a:pt x="11200" y="9183"/>
                </a:lnTo>
                <a:cubicBezTo>
                  <a:pt x="11347" y="9183"/>
                  <a:pt x="11466" y="9303"/>
                  <a:pt x="11466" y="9450"/>
                </a:cubicBezTo>
                <a:close/>
                <a:moveTo>
                  <a:pt x="10400" y="8116"/>
                </a:moveTo>
                <a:cubicBezTo>
                  <a:pt x="10547" y="8116"/>
                  <a:pt x="10666" y="8236"/>
                  <a:pt x="10666" y="8383"/>
                </a:cubicBezTo>
                <a:cubicBezTo>
                  <a:pt x="10666" y="8530"/>
                  <a:pt x="10547" y="8650"/>
                  <a:pt x="10400" y="8650"/>
                </a:cubicBezTo>
                <a:lnTo>
                  <a:pt x="8266" y="8650"/>
                </a:lnTo>
                <a:cubicBezTo>
                  <a:pt x="8119" y="8650"/>
                  <a:pt x="8000" y="8530"/>
                  <a:pt x="8000" y="8383"/>
                </a:cubicBezTo>
                <a:cubicBezTo>
                  <a:pt x="8000" y="8236"/>
                  <a:pt x="8119" y="8116"/>
                  <a:pt x="8266" y="8116"/>
                </a:cubicBezTo>
                <a:lnTo>
                  <a:pt x="8533" y="8116"/>
                </a:lnTo>
                <a:lnTo>
                  <a:pt x="8533" y="4650"/>
                </a:lnTo>
                <a:lnTo>
                  <a:pt x="8266" y="4650"/>
                </a:lnTo>
                <a:cubicBezTo>
                  <a:pt x="8119" y="4650"/>
                  <a:pt x="8000" y="4530"/>
                  <a:pt x="8000" y="4383"/>
                </a:cubicBezTo>
                <a:cubicBezTo>
                  <a:pt x="8000" y="4236"/>
                  <a:pt x="8119" y="4116"/>
                  <a:pt x="8266" y="4116"/>
                </a:cubicBezTo>
                <a:lnTo>
                  <a:pt x="10400" y="4116"/>
                </a:lnTo>
                <a:cubicBezTo>
                  <a:pt x="10547" y="4116"/>
                  <a:pt x="10666" y="4236"/>
                  <a:pt x="10666" y="4383"/>
                </a:cubicBezTo>
                <a:cubicBezTo>
                  <a:pt x="10666" y="4530"/>
                  <a:pt x="10547" y="4650"/>
                  <a:pt x="10400" y="4650"/>
                </a:cubicBezTo>
                <a:lnTo>
                  <a:pt x="10133" y="4650"/>
                </a:lnTo>
                <a:lnTo>
                  <a:pt x="10133" y="8116"/>
                </a:lnTo>
                <a:lnTo>
                  <a:pt x="10400" y="8116"/>
                </a:lnTo>
                <a:close/>
                <a:moveTo>
                  <a:pt x="9600" y="4650"/>
                </a:moveTo>
                <a:lnTo>
                  <a:pt x="9066" y="4650"/>
                </a:lnTo>
                <a:lnTo>
                  <a:pt x="9066" y="8116"/>
                </a:lnTo>
                <a:lnTo>
                  <a:pt x="9600" y="8116"/>
                </a:lnTo>
                <a:lnTo>
                  <a:pt x="9600" y="4650"/>
                </a:lnTo>
                <a:close/>
                <a:moveTo>
                  <a:pt x="533" y="3050"/>
                </a:moveTo>
                <a:lnTo>
                  <a:pt x="6133" y="0"/>
                </a:lnTo>
                <a:lnTo>
                  <a:pt x="11733" y="3050"/>
                </a:lnTo>
                <a:lnTo>
                  <a:pt x="11733" y="3583"/>
                </a:lnTo>
                <a:lnTo>
                  <a:pt x="533" y="3583"/>
                </a:lnTo>
                <a:lnTo>
                  <a:pt x="533" y="3050"/>
                </a:lnTo>
                <a:close/>
                <a:moveTo>
                  <a:pt x="10544" y="3050"/>
                </a:moveTo>
                <a:lnTo>
                  <a:pt x="6133" y="769"/>
                </a:lnTo>
                <a:lnTo>
                  <a:pt x="1705" y="3050"/>
                </a:lnTo>
                <a:lnTo>
                  <a:pt x="10544" y="3050"/>
                </a:lnTo>
                <a:close/>
              </a:path>
            </a:pathLst>
          </a:cu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0" name="组合 109"/>
          <p:cNvGrpSpPr/>
          <p:nvPr/>
        </p:nvGrpSpPr>
        <p:grpSpPr>
          <a:xfrm>
            <a:off x="8237220" y="2116455"/>
            <a:ext cx="3267075" cy="4725035"/>
            <a:chOff x="8233" y="5201"/>
            <a:chExt cx="2604" cy="3766"/>
          </a:xfrm>
          <a:solidFill>
            <a:schemeClr val="bg1">
              <a:lumMod val="95000"/>
              <a:alpha val="38000"/>
            </a:schemeClr>
          </a:solidFill>
        </p:grpSpPr>
        <p:sp>
          <p:nvSpPr>
            <p:cNvPr id="73021" name="Freeform 33286"/>
            <p:cNvSpPr/>
            <p:nvPr/>
          </p:nvSpPr>
          <p:spPr bwMode="auto">
            <a:xfrm>
              <a:off x="9145" y="8373"/>
              <a:ext cx="783" cy="135"/>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6"/>
                    <a:pt x="7" y="0"/>
                    <a:pt x="16" y="0"/>
                  </a:cubicBezTo>
                  <a:cubicBezTo>
                    <a:pt x="129" y="0"/>
                    <a:pt x="129" y="0"/>
                    <a:pt x="129" y="0"/>
                  </a:cubicBezTo>
                  <a:cubicBezTo>
                    <a:pt x="138" y="0"/>
                    <a:pt x="145" y="6"/>
                    <a:pt x="145" y="12"/>
                  </a:cubicBezTo>
                  <a:close/>
                </a:path>
              </a:pathLst>
            </a:custGeom>
            <a:grpFill/>
            <a:ln w="9525">
              <a:noFill/>
              <a:round/>
            </a:ln>
          </p:spPr>
          <p:txBody>
            <a:bodyPr vert="horz" wrap="square" lIns="91440" tIns="45720" rIns="91440" bIns="45720" numCol="1" anchor="t" anchorCtr="0" compatLnSpc="1"/>
            <a:p>
              <a:endParaRPr lang="en-US">
                <a:cs typeface="+mn-ea"/>
                <a:sym typeface="+mn-lt"/>
              </a:endParaRPr>
            </a:p>
          </p:txBody>
        </p:sp>
        <p:sp>
          <p:nvSpPr>
            <p:cNvPr id="73022" name="Freeform 33287"/>
            <p:cNvSpPr/>
            <p:nvPr/>
          </p:nvSpPr>
          <p:spPr bwMode="auto">
            <a:xfrm>
              <a:off x="9145" y="8526"/>
              <a:ext cx="783" cy="135"/>
            </a:xfrm>
            <a:custGeom>
              <a:avLst/>
              <a:gdLst>
                <a:gd name="T0" fmla="*/ 145 w 145"/>
                <a:gd name="T1" fmla="*/ 13 h 25"/>
                <a:gd name="T2" fmla="*/ 129 w 145"/>
                <a:gd name="T3" fmla="*/ 25 h 25"/>
                <a:gd name="T4" fmla="*/ 16 w 145"/>
                <a:gd name="T5" fmla="*/ 25 h 25"/>
                <a:gd name="T6" fmla="*/ 0 w 145"/>
                <a:gd name="T7" fmla="*/ 13 h 25"/>
                <a:gd name="T8" fmla="*/ 16 w 145"/>
                <a:gd name="T9" fmla="*/ 0 h 25"/>
                <a:gd name="T10" fmla="*/ 129 w 145"/>
                <a:gd name="T11" fmla="*/ 0 h 25"/>
                <a:gd name="T12" fmla="*/ 145 w 145"/>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3"/>
                  </a:moveTo>
                  <a:cubicBezTo>
                    <a:pt x="145" y="20"/>
                    <a:pt x="138" y="25"/>
                    <a:pt x="129" y="25"/>
                  </a:cubicBezTo>
                  <a:cubicBezTo>
                    <a:pt x="16" y="25"/>
                    <a:pt x="16" y="25"/>
                    <a:pt x="16" y="25"/>
                  </a:cubicBezTo>
                  <a:cubicBezTo>
                    <a:pt x="7" y="25"/>
                    <a:pt x="0" y="20"/>
                    <a:pt x="0" y="13"/>
                  </a:cubicBezTo>
                  <a:cubicBezTo>
                    <a:pt x="0" y="6"/>
                    <a:pt x="7" y="0"/>
                    <a:pt x="16" y="0"/>
                  </a:cubicBezTo>
                  <a:cubicBezTo>
                    <a:pt x="129" y="0"/>
                    <a:pt x="129" y="0"/>
                    <a:pt x="129" y="0"/>
                  </a:cubicBezTo>
                  <a:cubicBezTo>
                    <a:pt x="138" y="0"/>
                    <a:pt x="145" y="6"/>
                    <a:pt x="145" y="13"/>
                  </a:cubicBezTo>
                  <a:close/>
                </a:path>
              </a:pathLst>
            </a:custGeom>
            <a:grpFill/>
            <a:ln w="9525">
              <a:noFill/>
              <a:round/>
            </a:ln>
          </p:spPr>
          <p:txBody>
            <a:bodyPr vert="horz" wrap="square" lIns="91440" tIns="45720" rIns="91440" bIns="45720" numCol="1" anchor="t" anchorCtr="0" compatLnSpc="1"/>
            <a:p>
              <a:endParaRPr lang="en-US">
                <a:cs typeface="+mn-ea"/>
                <a:sym typeface="+mn-lt"/>
              </a:endParaRPr>
            </a:p>
          </p:txBody>
        </p:sp>
        <p:sp>
          <p:nvSpPr>
            <p:cNvPr id="73023" name="Freeform 33288"/>
            <p:cNvSpPr/>
            <p:nvPr/>
          </p:nvSpPr>
          <p:spPr bwMode="auto">
            <a:xfrm>
              <a:off x="9145" y="8681"/>
              <a:ext cx="783" cy="135"/>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5"/>
                    <a:pt x="7" y="0"/>
                    <a:pt x="16" y="0"/>
                  </a:cubicBezTo>
                  <a:cubicBezTo>
                    <a:pt x="129" y="0"/>
                    <a:pt x="129" y="0"/>
                    <a:pt x="129" y="0"/>
                  </a:cubicBezTo>
                  <a:cubicBezTo>
                    <a:pt x="138" y="0"/>
                    <a:pt x="145" y="5"/>
                    <a:pt x="145" y="12"/>
                  </a:cubicBezTo>
                  <a:close/>
                </a:path>
              </a:pathLst>
            </a:custGeom>
            <a:grpFill/>
            <a:ln w="9525">
              <a:noFill/>
              <a:round/>
            </a:ln>
          </p:spPr>
          <p:txBody>
            <a:bodyPr vert="horz" wrap="square" lIns="91440" tIns="45720" rIns="91440" bIns="45720" numCol="1" anchor="t" anchorCtr="0" compatLnSpc="1"/>
            <a:p>
              <a:endParaRPr lang="en-US">
                <a:cs typeface="+mn-ea"/>
                <a:sym typeface="+mn-lt"/>
              </a:endParaRPr>
            </a:p>
          </p:txBody>
        </p:sp>
        <p:sp>
          <p:nvSpPr>
            <p:cNvPr id="73184" name="Freeform 33289"/>
            <p:cNvSpPr/>
            <p:nvPr/>
          </p:nvSpPr>
          <p:spPr bwMode="auto">
            <a:xfrm>
              <a:off x="9313" y="8833"/>
              <a:ext cx="443" cy="135"/>
            </a:xfrm>
            <a:custGeom>
              <a:avLst/>
              <a:gdLst>
                <a:gd name="T0" fmla="*/ 82 w 82"/>
                <a:gd name="T1" fmla="*/ 0 h 25"/>
                <a:gd name="T2" fmla="*/ 41 w 82"/>
                <a:gd name="T3" fmla="*/ 25 h 25"/>
                <a:gd name="T4" fmla="*/ 0 w 82"/>
                <a:gd name="T5" fmla="*/ 0 h 25"/>
                <a:gd name="T6" fmla="*/ 82 w 82"/>
                <a:gd name="T7" fmla="*/ 0 h 25"/>
              </a:gdLst>
              <a:ahLst/>
              <a:cxnLst>
                <a:cxn ang="0">
                  <a:pos x="T0" y="T1"/>
                </a:cxn>
                <a:cxn ang="0">
                  <a:pos x="T2" y="T3"/>
                </a:cxn>
                <a:cxn ang="0">
                  <a:pos x="T4" y="T5"/>
                </a:cxn>
                <a:cxn ang="0">
                  <a:pos x="T6" y="T7"/>
                </a:cxn>
              </a:cxnLst>
              <a:rect l="0" t="0" r="r" b="b"/>
              <a:pathLst>
                <a:path w="82" h="25">
                  <a:moveTo>
                    <a:pt x="82" y="0"/>
                  </a:moveTo>
                  <a:cubicBezTo>
                    <a:pt x="82" y="14"/>
                    <a:pt x="64" y="25"/>
                    <a:pt x="41" y="25"/>
                  </a:cubicBezTo>
                  <a:cubicBezTo>
                    <a:pt x="18" y="25"/>
                    <a:pt x="0" y="14"/>
                    <a:pt x="0" y="0"/>
                  </a:cubicBezTo>
                  <a:lnTo>
                    <a:pt x="82" y="0"/>
                  </a:lnTo>
                  <a:close/>
                </a:path>
              </a:pathLst>
            </a:custGeom>
            <a:grpFill/>
            <a:ln w="9525">
              <a:noFill/>
              <a:round/>
            </a:ln>
          </p:spPr>
          <p:txBody>
            <a:bodyPr vert="horz" wrap="square" lIns="91440" tIns="45720" rIns="91440" bIns="45720" numCol="1" anchor="t" anchorCtr="0" compatLnSpc="1"/>
            <a:p>
              <a:endParaRPr lang="en-US">
                <a:cs typeface="+mn-ea"/>
                <a:sym typeface="+mn-lt"/>
              </a:endParaRPr>
            </a:p>
          </p:txBody>
        </p:sp>
        <p:sp>
          <p:nvSpPr>
            <p:cNvPr id="73185" name="Freeform 33290"/>
            <p:cNvSpPr>
              <a:spLocks noEditPoints="1"/>
            </p:cNvSpPr>
            <p:nvPr/>
          </p:nvSpPr>
          <p:spPr bwMode="auto">
            <a:xfrm>
              <a:off x="8233" y="5201"/>
              <a:ext cx="2605" cy="3130"/>
            </a:xfrm>
            <a:custGeom>
              <a:avLst/>
              <a:gdLst>
                <a:gd name="T0" fmla="*/ 241 w 483"/>
                <a:gd name="T1" fmla="*/ 0 h 580"/>
                <a:gd name="T2" fmla="*/ 0 w 483"/>
                <a:gd name="T3" fmla="*/ 241 h 580"/>
                <a:gd name="T4" fmla="*/ 62 w 483"/>
                <a:gd name="T5" fmla="*/ 402 h 580"/>
                <a:gd name="T6" fmla="*/ 62 w 483"/>
                <a:gd name="T7" fmla="*/ 402 h 580"/>
                <a:gd name="T8" fmla="*/ 63 w 483"/>
                <a:gd name="T9" fmla="*/ 403 h 580"/>
                <a:gd name="T10" fmla="*/ 73 w 483"/>
                <a:gd name="T11" fmla="*/ 414 h 580"/>
                <a:gd name="T12" fmla="*/ 129 w 483"/>
                <a:gd name="T13" fmla="*/ 483 h 580"/>
                <a:gd name="T14" fmla="*/ 199 w 483"/>
                <a:gd name="T15" fmla="*/ 580 h 580"/>
                <a:gd name="T16" fmla="*/ 235 w 483"/>
                <a:gd name="T17" fmla="*/ 580 h 580"/>
                <a:gd name="T18" fmla="*/ 247 w 483"/>
                <a:gd name="T19" fmla="*/ 580 h 580"/>
                <a:gd name="T20" fmla="*/ 284 w 483"/>
                <a:gd name="T21" fmla="*/ 580 h 580"/>
                <a:gd name="T22" fmla="*/ 353 w 483"/>
                <a:gd name="T23" fmla="*/ 483 h 580"/>
                <a:gd name="T24" fmla="*/ 407 w 483"/>
                <a:gd name="T25" fmla="*/ 416 h 580"/>
                <a:gd name="T26" fmla="*/ 483 w 483"/>
                <a:gd name="T27" fmla="*/ 241 h 580"/>
                <a:gd name="T28" fmla="*/ 241 w 483"/>
                <a:gd name="T29" fmla="*/ 0 h 580"/>
                <a:gd name="T30" fmla="*/ 331 w 483"/>
                <a:gd name="T31" fmla="*/ 349 h 580"/>
                <a:gd name="T32" fmla="*/ 302 w 483"/>
                <a:gd name="T33" fmla="*/ 388 h 580"/>
                <a:gd name="T34" fmla="*/ 264 w 483"/>
                <a:gd name="T35" fmla="*/ 443 h 580"/>
                <a:gd name="T36" fmla="*/ 245 w 483"/>
                <a:gd name="T37" fmla="*/ 443 h 580"/>
                <a:gd name="T38" fmla="*/ 238 w 483"/>
                <a:gd name="T39" fmla="*/ 443 h 580"/>
                <a:gd name="T40" fmla="*/ 218 w 483"/>
                <a:gd name="T41" fmla="*/ 443 h 580"/>
                <a:gd name="T42" fmla="*/ 181 w 483"/>
                <a:gd name="T43" fmla="*/ 388 h 580"/>
                <a:gd name="T44" fmla="*/ 150 w 483"/>
                <a:gd name="T45" fmla="*/ 348 h 580"/>
                <a:gd name="T46" fmla="*/ 145 w 483"/>
                <a:gd name="T47" fmla="*/ 341 h 580"/>
                <a:gd name="T48" fmla="*/ 144 w 483"/>
                <a:gd name="T49" fmla="*/ 341 h 580"/>
                <a:gd name="T50" fmla="*/ 144 w 483"/>
                <a:gd name="T51" fmla="*/ 341 h 580"/>
                <a:gd name="T52" fmla="*/ 111 w 483"/>
                <a:gd name="T53" fmla="*/ 248 h 580"/>
                <a:gd name="T54" fmla="*/ 241 w 483"/>
                <a:gd name="T55" fmla="*/ 109 h 580"/>
                <a:gd name="T56" fmla="*/ 372 w 483"/>
                <a:gd name="T57" fmla="*/ 248 h 580"/>
                <a:gd name="T58" fmla="*/ 331 w 483"/>
                <a:gd name="T59" fmla="*/ 349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3" h="580">
                  <a:moveTo>
                    <a:pt x="241" y="0"/>
                  </a:moveTo>
                  <a:cubicBezTo>
                    <a:pt x="108" y="0"/>
                    <a:pt x="0" y="108"/>
                    <a:pt x="0" y="241"/>
                  </a:cubicBezTo>
                  <a:cubicBezTo>
                    <a:pt x="0" y="303"/>
                    <a:pt x="23" y="359"/>
                    <a:pt x="62" y="402"/>
                  </a:cubicBezTo>
                  <a:cubicBezTo>
                    <a:pt x="62" y="402"/>
                    <a:pt x="62" y="402"/>
                    <a:pt x="62" y="402"/>
                  </a:cubicBezTo>
                  <a:cubicBezTo>
                    <a:pt x="62" y="402"/>
                    <a:pt x="62" y="402"/>
                    <a:pt x="63" y="403"/>
                  </a:cubicBezTo>
                  <a:cubicBezTo>
                    <a:pt x="66" y="407"/>
                    <a:pt x="70" y="410"/>
                    <a:pt x="73" y="414"/>
                  </a:cubicBezTo>
                  <a:cubicBezTo>
                    <a:pt x="88" y="429"/>
                    <a:pt x="112" y="457"/>
                    <a:pt x="129" y="483"/>
                  </a:cubicBezTo>
                  <a:cubicBezTo>
                    <a:pt x="154" y="523"/>
                    <a:pt x="141" y="580"/>
                    <a:pt x="199" y="580"/>
                  </a:cubicBezTo>
                  <a:cubicBezTo>
                    <a:pt x="235" y="580"/>
                    <a:pt x="235" y="580"/>
                    <a:pt x="235" y="580"/>
                  </a:cubicBezTo>
                  <a:cubicBezTo>
                    <a:pt x="247" y="580"/>
                    <a:pt x="247" y="580"/>
                    <a:pt x="247" y="580"/>
                  </a:cubicBezTo>
                  <a:cubicBezTo>
                    <a:pt x="284" y="580"/>
                    <a:pt x="284" y="580"/>
                    <a:pt x="284" y="580"/>
                  </a:cubicBezTo>
                  <a:cubicBezTo>
                    <a:pt x="341" y="580"/>
                    <a:pt x="329" y="523"/>
                    <a:pt x="353" y="483"/>
                  </a:cubicBezTo>
                  <a:cubicBezTo>
                    <a:pt x="369" y="458"/>
                    <a:pt x="393" y="431"/>
                    <a:pt x="407" y="416"/>
                  </a:cubicBezTo>
                  <a:cubicBezTo>
                    <a:pt x="454" y="372"/>
                    <a:pt x="483" y="310"/>
                    <a:pt x="483" y="241"/>
                  </a:cubicBezTo>
                  <a:cubicBezTo>
                    <a:pt x="483" y="108"/>
                    <a:pt x="375" y="0"/>
                    <a:pt x="241" y="0"/>
                  </a:cubicBezTo>
                  <a:close/>
                  <a:moveTo>
                    <a:pt x="331" y="349"/>
                  </a:moveTo>
                  <a:cubicBezTo>
                    <a:pt x="323" y="358"/>
                    <a:pt x="311" y="373"/>
                    <a:pt x="302" y="388"/>
                  </a:cubicBezTo>
                  <a:cubicBezTo>
                    <a:pt x="289" y="411"/>
                    <a:pt x="295" y="443"/>
                    <a:pt x="264" y="443"/>
                  </a:cubicBezTo>
                  <a:cubicBezTo>
                    <a:pt x="245" y="443"/>
                    <a:pt x="245" y="443"/>
                    <a:pt x="245" y="443"/>
                  </a:cubicBezTo>
                  <a:cubicBezTo>
                    <a:pt x="238" y="443"/>
                    <a:pt x="238" y="443"/>
                    <a:pt x="238" y="443"/>
                  </a:cubicBezTo>
                  <a:cubicBezTo>
                    <a:pt x="218" y="443"/>
                    <a:pt x="218" y="443"/>
                    <a:pt x="218" y="443"/>
                  </a:cubicBezTo>
                  <a:cubicBezTo>
                    <a:pt x="187" y="443"/>
                    <a:pt x="194" y="411"/>
                    <a:pt x="181" y="388"/>
                  </a:cubicBezTo>
                  <a:cubicBezTo>
                    <a:pt x="172" y="372"/>
                    <a:pt x="158" y="356"/>
                    <a:pt x="150" y="348"/>
                  </a:cubicBezTo>
                  <a:cubicBezTo>
                    <a:pt x="148" y="345"/>
                    <a:pt x="146" y="343"/>
                    <a:pt x="145" y="341"/>
                  </a:cubicBezTo>
                  <a:cubicBezTo>
                    <a:pt x="144" y="341"/>
                    <a:pt x="144" y="341"/>
                    <a:pt x="144" y="341"/>
                  </a:cubicBezTo>
                  <a:cubicBezTo>
                    <a:pt x="144" y="341"/>
                    <a:pt x="144" y="341"/>
                    <a:pt x="144" y="341"/>
                  </a:cubicBezTo>
                  <a:cubicBezTo>
                    <a:pt x="123" y="316"/>
                    <a:pt x="111" y="284"/>
                    <a:pt x="111" y="248"/>
                  </a:cubicBezTo>
                  <a:cubicBezTo>
                    <a:pt x="111" y="171"/>
                    <a:pt x="169" y="109"/>
                    <a:pt x="241" y="109"/>
                  </a:cubicBezTo>
                  <a:cubicBezTo>
                    <a:pt x="314" y="109"/>
                    <a:pt x="372" y="171"/>
                    <a:pt x="372" y="248"/>
                  </a:cubicBezTo>
                  <a:cubicBezTo>
                    <a:pt x="372" y="288"/>
                    <a:pt x="356" y="323"/>
                    <a:pt x="331" y="349"/>
                  </a:cubicBezTo>
                  <a:close/>
                </a:path>
              </a:pathLst>
            </a:custGeom>
            <a:grpFill/>
            <a:ln w="9525">
              <a:noFill/>
              <a:round/>
            </a:ln>
          </p:spPr>
          <p:txBody>
            <a:bodyPr vert="horz" wrap="square" lIns="91440" tIns="45720" rIns="91440" bIns="45720" numCol="1" anchor="t" anchorCtr="0" compatLnSpc="1"/>
            <a:p>
              <a:endParaRPr lang="en-US">
                <a:cs typeface="+mn-ea"/>
                <a:sym typeface="+mn-lt"/>
              </a:endParaRPr>
            </a:p>
          </p:txBody>
        </p:sp>
      </p:grpSp>
      <p:sp>
        <p:nvSpPr>
          <p:cNvPr id="101" name="Oval 1163"/>
          <p:cNvSpPr>
            <a:spLocks noChangeArrowheads="1"/>
          </p:cNvSpPr>
          <p:nvPr/>
        </p:nvSpPr>
        <p:spPr bwMode="auto">
          <a:xfrm>
            <a:off x="6297930" y="3814445"/>
            <a:ext cx="757555" cy="762000"/>
          </a:xfrm>
          <a:prstGeom prst="ellipse">
            <a:avLst/>
          </a:prstGeom>
          <a:solidFill>
            <a:srgbClr val="B5B5B5"/>
          </a:solidFill>
          <a:ln>
            <a:noFill/>
          </a:ln>
        </p:spPr>
        <p:txBody>
          <a:bodyPr vert="horz" wrap="square" lIns="91440" tIns="45720" rIns="91440" bIns="45720" numCol="1" anchor="t" anchorCtr="0" compatLnSpc="1"/>
          <a:p>
            <a:endParaRPr lang="en-US"/>
          </a:p>
        </p:txBody>
      </p:sp>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文本框 4"/>
          <p:cNvSpPr txBox="1"/>
          <p:nvPr/>
        </p:nvSpPr>
        <p:spPr>
          <a:xfrm>
            <a:off x="5480050" y="1717675"/>
            <a:ext cx="3067685" cy="645160"/>
          </a:xfrm>
          <a:prstGeom prst="rect">
            <a:avLst/>
          </a:prstGeom>
          <a:noFill/>
          <a:ln w="9525">
            <a:noFill/>
          </a:ln>
        </p:spPr>
        <p:txBody>
          <a:bodyPr wrap="square">
            <a:spAutoFit/>
          </a:bodyPr>
          <a:p>
            <a:pPr marL="571500" indent="-571500">
              <a:buFont typeface="Wingdings" panose="05000000000000000000" charset="0"/>
              <a:buChar char="ü"/>
            </a:pPr>
            <a:r>
              <a:rPr lang="zh-CN" sz="3600" b="1">
                <a:solidFill>
                  <a:srgbClr val="5B9BD5"/>
                </a:solidFill>
                <a:latin typeface="微软雅黑" panose="020B0503020204020204" pitchFamily="34" charset="-122"/>
                <a:ea typeface="微软雅黑" panose="020B0503020204020204" pitchFamily="34" charset="-122"/>
              </a:rPr>
              <a:t>助企惠企：</a:t>
            </a:r>
            <a:endParaRPr lang="zh-CN" altLang="en-US" sz="3600" b="1">
              <a:solidFill>
                <a:srgbClr val="5B9BD5"/>
              </a:solidFill>
              <a:latin typeface="微软雅黑" panose="020B0503020204020204" pitchFamily="34" charset="-122"/>
              <a:ea typeface="微软雅黑" panose="020B0503020204020204" pitchFamily="34" charset="-122"/>
            </a:endParaRPr>
          </a:p>
        </p:txBody>
      </p:sp>
      <p:sp>
        <p:nvSpPr>
          <p:cNvPr id="9" name="îṥḷîḋé"/>
          <p:cNvSpPr/>
          <p:nvPr/>
        </p:nvSpPr>
        <p:spPr>
          <a:xfrm flipH="1">
            <a:off x="598170" y="1770380"/>
            <a:ext cx="4491355" cy="4523740"/>
          </a:xfrm>
          <a:prstGeom prst="ellipse">
            <a:avLst/>
          </a:prstGeom>
          <a:blipFill rotWithShape="1">
            <a:blip r:embed="rId1"/>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p>
        </p:txBody>
      </p:sp>
      <p:sp>
        <p:nvSpPr>
          <p:cNvPr id="11" name="íṥ1îḓê"/>
          <p:cNvSpPr/>
          <p:nvPr/>
        </p:nvSpPr>
        <p:spPr>
          <a:xfrm flipH="1">
            <a:off x="338773" y="1527175"/>
            <a:ext cx="5010150" cy="5010150"/>
          </a:xfrm>
          <a:prstGeom prst="ellipse">
            <a:avLst/>
          </a:prstGeom>
          <a:ln>
            <a:solidFill>
              <a:schemeClr val="tx1">
                <a:alpha val="4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t" anchorCtr="0" forceAA="0" compatLnSpc="1">
            <a:noAutofit/>
          </a:bodyPr>
          <a:lstStyle/>
          <a:p>
            <a:pPr algn="ctr"/>
            <a:endParaRPr lang="zh-CN" altLang="en-US"/>
          </a:p>
        </p:txBody>
      </p:sp>
      <p:sp>
        <p:nvSpPr>
          <p:cNvPr id="88" name="Freeform 836"/>
          <p:cNvSpPr>
            <a:spLocks noEditPoints="1"/>
          </p:cNvSpPr>
          <p:nvPr/>
        </p:nvSpPr>
        <p:spPr bwMode="auto">
          <a:xfrm>
            <a:off x="5074285" y="2997835"/>
            <a:ext cx="1236980" cy="33655"/>
          </a:xfrm>
          <a:custGeom>
            <a:avLst/>
            <a:gdLst>
              <a:gd name="T0" fmla="*/ 0 w 296"/>
              <a:gd name="T1" fmla="*/ 4 h 8"/>
              <a:gd name="T2" fmla="*/ 8 w 296"/>
              <a:gd name="T3" fmla="*/ 4 h 8"/>
              <a:gd name="T4" fmla="*/ 84 w 296"/>
              <a:gd name="T5" fmla="*/ 0 h 8"/>
              <a:gd name="T6" fmla="*/ 84 w 296"/>
              <a:gd name="T7" fmla="*/ 8 h 8"/>
              <a:gd name="T8" fmla="*/ 84 w 296"/>
              <a:gd name="T9" fmla="*/ 0 h 8"/>
              <a:gd name="T10" fmla="*/ 112 w 296"/>
              <a:gd name="T11" fmla="*/ 4 h 8"/>
              <a:gd name="T12" fmla="*/ 120 w 296"/>
              <a:gd name="T13" fmla="*/ 4 h 8"/>
              <a:gd name="T14" fmla="*/ 132 w 296"/>
              <a:gd name="T15" fmla="*/ 0 h 8"/>
              <a:gd name="T16" fmla="*/ 132 w 296"/>
              <a:gd name="T17" fmla="*/ 8 h 8"/>
              <a:gd name="T18" fmla="*/ 132 w 296"/>
              <a:gd name="T19" fmla="*/ 0 h 8"/>
              <a:gd name="T20" fmla="*/ 96 w 296"/>
              <a:gd name="T21" fmla="*/ 4 h 8"/>
              <a:gd name="T22" fmla="*/ 104 w 296"/>
              <a:gd name="T23" fmla="*/ 4 h 8"/>
              <a:gd name="T24" fmla="*/ 20 w 296"/>
              <a:gd name="T25" fmla="*/ 0 h 8"/>
              <a:gd name="T26" fmla="*/ 20 w 296"/>
              <a:gd name="T27" fmla="*/ 8 h 8"/>
              <a:gd name="T28" fmla="*/ 20 w 296"/>
              <a:gd name="T29" fmla="*/ 0 h 8"/>
              <a:gd name="T30" fmla="*/ 32 w 296"/>
              <a:gd name="T31" fmla="*/ 4 h 8"/>
              <a:gd name="T32" fmla="*/ 40 w 296"/>
              <a:gd name="T33" fmla="*/ 4 h 8"/>
              <a:gd name="T34" fmla="*/ 52 w 296"/>
              <a:gd name="T35" fmla="*/ 0 h 8"/>
              <a:gd name="T36" fmla="*/ 52 w 296"/>
              <a:gd name="T37" fmla="*/ 8 h 8"/>
              <a:gd name="T38" fmla="*/ 52 w 296"/>
              <a:gd name="T39" fmla="*/ 0 h 8"/>
              <a:gd name="T40" fmla="*/ 144 w 296"/>
              <a:gd name="T41" fmla="*/ 4 h 8"/>
              <a:gd name="T42" fmla="*/ 152 w 296"/>
              <a:gd name="T43" fmla="*/ 4 h 8"/>
              <a:gd name="T44" fmla="*/ 68 w 296"/>
              <a:gd name="T45" fmla="*/ 0 h 8"/>
              <a:gd name="T46" fmla="*/ 68 w 296"/>
              <a:gd name="T47" fmla="*/ 8 h 8"/>
              <a:gd name="T48" fmla="*/ 68 w 296"/>
              <a:gd name="T49" fmla="*/ 0 h 8"/>
              <a:gd name="T50" fmla="*/ 256 w 296"/>
              <a:gd name="T51" fmla="*/ 4 h 8"/>
              <a:gd name="T52" fmla="*/ 264 w 296"/>
              <a:gd name="T53" fmla="*/ 4 h 8"/>
              <a:gd name="T54" fmla="*/ 276 w 296"/>
              <a:gd name="T55" fmla="*/ 0 h 8"/>
              <a:gd name="T56" fmla="*/ 276 w 296"/>
              <a:gd name="T57" fmla="*/ 8 h 8"/>
              <a:gd name="T58" fmla="*/ 276 w 296"/>
              <a:gd name="T59" fmla="*/ 0 h 8"/>
              <a:gd name="T60" fmla="*/ 240 w 296"/>
              <a:gd name="T61" fmla="*/ 4 h 8"/>
              <a:gd name="T62" fmla="*/ 248 w 296"/>
              <a:gd name="T63" fmla="*/ 4 h 8"/>
              <a:gd name="T64" fmla="*/ 292 w 296"/>
              <a:gd name="T65" fmla="*/ 0 h 8"/>
              <a:gd name="T66" fmla="*/ 292 w 296"/>
              <a:gd name="T67" fmla="*/ 8 h 8"/>
              <a:gd name="T68" fmla="*/ 292 w 296"/>
              <a:gd name="T69" fmla="*/ 0 h 8"/>
              <a:gd name="T70" fmla="*/ 208 w 296"/>
              <a:gd name="T71" fmla="*/ 4 h 8"/>
              <a:gd name="T72" fmla="*/ 216 w 296"/>
              <a:gd name="T73" fmla="*/ 4 h 8"/>
              <a:gd name="T74" fmla="*/ 228 w 296"/>
              <a:gd name="T75" fmla="*/ 0 h 8"/>
              <a:gd name="T76" fmla="*/ 228 w 296"/>
              <a:gd name="T77" fmla="*/ 8 h 8"/>
              <a:gd name="T78" fmla="*/ 228 w 296"/>
              <a:gd name="T79" fmla="*/ 0 h 8"/>
              <a:gd name="T80" fmla="*/ 192 w 296"/>
              <a:gd name="T81" fmla="*/ 4 h 8"/>
              <a:gd name="T82" fmla="*/ 200 w 296"/>
              <a:gd name="T83" fmla="*/ 4 h 8"/>
              <a:gd name="T84" fmla="*/ 180 w 296"/>
              <a:gd name="T85" fmla="*/ 0 h 8"/>
              <a:gd name="T86" fmla="*/ 180 w 296"/>
              <a:gd name="T87" fmla="*/ 8 h 8"/>
              <a:gd name="T88" fmla="*/ 180 w 296"/>
              <a:gd name="T89" fmla="*/ 0 h 8"/>
              <a:gd name="T90" fmla="*/ 160 w 296"/>
              <a:gd name="T91" fmla="*/ 4 h 8"/>
              <a:gd name="T92" fmla="*/ 168 w 296"/>
              <a:gd name="T9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8">
                <a:moveTo>
                  <a:pt x="4" y="0"/>
                </a:moveTo>
                <a:cubicBezTo>
                  <a:pt x="2" y="0"/>
                  <a:pt x="0" y="2"/>
                  <a:pt x="0" y="4"/>
                </a:cubicBezTo>
                <a:cubicBezTo>
                  <a:pt x="0" y="6"/>
                  <a:pt x="2" y="8"/>
                  <a:pt x="4" y="8"/>
                </a:cubicBezTo>
                <a:cubicBezTo>
                  <a:pt x="6" y="8"/>
                  <a:pt x="8" y="6"/>
                  <a:pt x="8" y="4"/>
                </a:cubicBezTo>
                <a:cubicBezTo>
                  <a:pt x="8" y="2"/>
                  <a:pt x="6" y="0"/>
                  <a:pt x="4" y="0"/>
                </a:cubicBezTo>
                <a:close/>
                <a:moveTo>
                  <a:pt x="84" y="0"/>
                </a:moveTo>
                <a:cubicBezTo>
                  <a:pt x="82" y="0"/>
                  <a:pt x="80" y="2"/>
                  <a:pt x="80" y="4"/>
                </a:cubicBezTo>
                <a:cubicBezTo>
                  <a:pt x="80" y="6"/>
                  <a:pt x="82" y="8"/>
                  <a:pt x="84" y="8"/>
                </a:cubicBezTo>
                <a:cubicBezTo>
                  <a:pt x="86" y="8"/>
                  <a:pt x="88" y="6"/>
                  <a:pt x="88" y="4"/>
                </a:cubicBezTo>
                <a:cubicBezTo>
                  <a:pt x="88" y="2"/>
                  <a:pt x="86" y="0"/>
                  <a:pt x="84" y="0"/>
                </a:cubicBezTo>
                <a:close/>
                <a:moveTo>
                  <a:pt x="116" y="0"/>
                </a:moveTo>
                <a:cubicBezTo>
                  <a:pt x="114" y="0"/>
                  <a:pt x="112" y="2"/>
                  <a:pt x="112" y="4"/>
                </a:cubicBezTo>
                <a:cubicBezTo>
                  <a:pt x="112" y="6"/>
                  <a:pt x="114" y="8"/>
                  <a:pt x="116" y="8"/>
                </a:cubicBezTo>
                <a:cubicBezTo>
                  <a:pt x="118" y="8"/>
                  <a:pt x="120" y="6"/>
                  <a:pt x="120" y="4"/>
                </a:cubicBezTo>
                <a:cubicBezTo>
                  <a:pt x="120" y="2"/>
                  <a:pt x="118" y="0"/>
                  <a:pt x="116" y="0"/>
                </a:cubicBezTo>
                <a:close/>
                <a:moveTo>
                  <a:pt x="132" y="0"/>
                </a:moveTo>
                <a:cubicBezTo>
                  <a:pt x="130" y="0"/>
                  <a:pt x="128" y="2"/>
                  <a:pt x="128" y="4"/>
                </a:cubicBezTo>
                <a:cubicBezTo>
                  <a:pt x="128" y="6"/>
                  <a:pt x="130" y="8"/>
                  <a:pt x="132" y="8"/>
                </a:cubicBezTo>
                <a:cubicBezTo>
                  <a:pt x="134" y="8"/>
                  <a:pt x="136" y="6"/>
                  <a:pt x="136" y="4"/>
                </a:cubicBezTo>
                <a:cubicBezTo>
                  <a:pt x="136" y="2"/>
                  <a:pt x="134" y="0"/>
                  <a:pt x="132" y="0"/>
                </a:cubicBezTo>
                <a:close/>
                <a:moveTo>
                  <a:pt x="100" y="0"/>
                </a:moveTo>
                <a:cubicBezTo>
                  <a:pt x="98" y="0"/>
                  <a:pt x="96" y="2"/>
                  <a:pt x="96" y="4"/>
                </a:cubicBezTo>
                <a:cubicBezTo>
                  <a:pt x="96" y="6"/>
                  <a:pt x="98" y="8"/>
                  <a:pt x="100" y="8"/>
                </a:cubicBezTo>
                <a:cubicBezTo>
                  <a:pt x="102" y="8"/>
                  <a:pt x="104" y="6"/>
                  <a:pt x="104" y="4"/>
                </a:cubicBezTo>
                <a:cubicBezTo>
                  <a:pt x="104" y="2"/>
                  <a:pt x="102" y="0"/>
                  <a:pt x="100" y="0"/>
                </a:cubicBezTo>
                <a:close/>
                <a:moveTo>
                  <a:pt x="20" y="0"/>
                </a:moveTo>
                <a:cubicBezTo>
                  <a:pt x="18" y="0"/>
                  <a:pt x="16" y="2"/>
                  <a:pt x="16" y="4"/>
                </a:cubicBezTo>
                <a:cubicBezTo>
                  <a:pt x="16" y="6"/>
                  <a:pt x="18" y="8"/>
                  <a:pt x="20" y="8"/>
                </a:cubicBezTo>
                <a:cubicBezTo>
                  <a:pt x="22" y="8"/>
                  <a:pt x="24" y="6"/>
                  <a:pt x="24" y="4"/>
                </a:cubicBezTo>
                <a:cubicBezTo>
                  <a:pt x="24" y="2"/>
                  <a:pt x="22" y="0"/>
                  <a:pt x="20" y="0"/>
                </a:cubicBezTo>
                <a:close/>
                <a:moveTo>
                  <a:pt x="36" y="0"/>
                </a:moveTo>
                <a:cubicBezTo>
                  <a:pt x="34" y="0"/>
                  <a:pt x="32" y="2"/>
                  <a:pt x="32" y="4"/>
                </a:cubicBezTo>
                <a:cubicBezTo>
                  <a:pt x="32" y="6"/>
                  <a:pt x="34" y="8"/>
                  <a:pt x="36" y="8"/>
                </a:cubicBezTo>
                <a:cubicBezTo>
                  <a:pt x="38" y="8"/>
                  <a:pt x="40" y="6"/>
                  <a:pt x="40" y="4"/>
                </a:cubicBezTo>
                <a:cubicBezTo>
                  <a:pt x="40" y="2"/>
                  <a:pt x="38" y="0"/>
                  <a:pt x="36" y="0"/>
                </a:cubicBezTo>
                <a:close/>
                <a:moveTo>
                  <a:pt x="52" y="0"/>
                </a:moveTo>
                <a:cubicBezTo>
                  <a:pt x="50" y="0"/>
                  <a:pt x="48" y="2"/>
                  <a:pt x="48" y="4"/>
                </a:cubicBezTo>
                <a:cubicBezTo>
                  <a:pt x="48" y="6"/>
                  <a:pt x="50" y="8"/>
                  <a:pt x="52" y="8"/>
                </a:cubicBezTo>
                <a:cubicBezTo>
                  <a:pt x="54" y="8"/>
                  <a:pt x="56" y="6"/>
                  <a:pt x="56" y="4"/>
                </a:cubicBezTo>
                <a:cubicBezTo>
                  <a:pt x="56" y="2"/>
                  <a:pt x="54" y="0"/>
                  <a:pt x="52" y="0"/>
                </a:cubicBezTo>
                <a:close/>
                <a:moveTo>
                  <a:pt x="148" y="0"/>
                </a:moveTo>
                <a:cubicBezTo>
                  <a:pt x="146" y="0"/>
                  <a:pt x="144" y="2"/>
                  <a:pt x="144" y="4"/>
                </a:cubicBezTo>
                <a:cubicBezTo>
                  <a:pt x="144" y="6"/>
                  <a:pt x="146" y="8"/>
                  <a:pt x="148" y="8"/>
                </a:cubicBezTo>
                <a:cubicBezTo>
                  <a:pt x="150" y="8"/>
                  <a:pt x="152" y="6"/>
                  <a:pt x="152" y="4"/>
                </a:cubicBezTo>
                <a:cubicBezTo>
                  <a:pt x="152" y="2"/>
                  <a:pt x="150" y="0"/>
                  <a:pt x="148" y="0"/>
                </a:cubicBezTo>
                <a:close/>
                <a:moveTo>
                  <a:pt x="68" y="0"/>
                </a:moveTo>
                <a:cubicBezTo>
                  <a:pt x="66" y="0"/>
                  <a:pt x="64" y="2"/>
                  <a:pt x="64" y="4"/>
                </a:cubicBezTo>
                <a:cubicBezTo>
                  <a:pt x="64" y="6"/>
                  <a:pt x="66" y="8"/>
                  <a:pt x="68" y="8"/>
                </a:cubicBezTo>
                <a:cubicBezTo>
                  <a:pt x="70" y="8"/>
                  <a:pt x="72" y="6"/>
                  <a:pt x="72" y="4"/>
                </a:cubicBezTo>
                <a:cubicBezTo>
                  <a:pt x="72" y="2"/>
                  <a:pt x="70" y="0"/>
                  <a:pt x="68" y="0"/>
                </a:cubicBezTo>
                <a:close/>
                <a:moveTo>
                  <a:pt x="260" y="0"/>
                </a:moveTo>
                <a:cubicBezTo>
                  <a:pt x="258" y="0"/>
                  <a:pt x="256" y="2"/>
                  <a:pt x="256" y="4"/>
                </a:cubicBezTo>
                <a:cubicBezTo>
                  <a:pt x="256" y="6"/>
                  <a:pt x="258" y="8"/>
                  <a:pt x="260" y="8"/>
                </a:cubicBezTo>
                <a:cubicBezTo>
                  <a:pt x="262" y="8"/>
                  <a:pt x="264" y="6"/>
                  <a:pt x="264" y="4"/>
                </a:cubicBezTo>
                <a:cubicBezTo>
                  <a:pt x="264" y="2"/>
                  <a:pt x="262" y="0"/>
                  <a:pt x="260" y="0"/>
                </a:cubicBezTo>
                <a:close/>
                <a:moveTo>
                  <a:pt x="276" y="0"/>
                </a:moveTo>
                <a:cubicBezTo>
                  <a:pt x="274" y="0"/>
                  <a:pt x="272" y="2"/>
                  <a:pt x="272" y="4"/>
                </a:cubicBezTo>
                <a:cubicBezTo>
                  <a:pt x="272" y="6"/>
                  <a:pt x="274" y="8"/>
                  <a:pt x="276" y="8"/>
                </a:cubicBezTo>
                <a:cubicBezTo>
                  <a:pt x="278" y="8"/>
                  <a:pt x="280" y="6"/>
                  <a:pt x="280" y="4"/>
                </a:cubicBezTo>
                <a:cubicBezTo>
                  <a:pt x="280" y="2"/>
                  <a:pt x="278" y="0"/>
                  <a:pt x="276" y="0"/>
                </a:cubicBezTo>
                <a:close/>
                <a:moveTo>
                  <a:pt x="244" y="0"/>
                </a:moveTo>
                <a:cubicBezTo>
                  <a:pt x="242" y="0"/>
                  <a:pt x="240" y="2"/>
                  <a:pt x="240" y="4"/>
                </a:cubicBezTo>
                <a:cubicBezTo>
                  <a:pt x="240" y="6"/>
                  <a:pt x="242" y="8"/>
                  <a:pt x="244" y="8"/>
                </a:cubicBezTo>
                <a:cubicBezTo>
                  <a:pt x="246" y="8"/>
                  <a:pt x="248" y="6"/>
                  <a:pt x="248" y="4"/>
                </a:cubicBezTo>
                <a:cubicBezTo>
                  <a:pt x="248" y="2"/>
                  <a:pt x="246" y="0"/>
                  <a:pt x="244" y="0"/>
                </a:cubicBezTo>
                <a:close/>
                <a:moveTo>
                  <a:pt x="292" y="0"/>
                </a:moveTo>
                <a:cubicBezTo>
                  <a:pt x="290" y="0"/>
                  <a:pt x="288" y="2"/>
                  <a:pt x="288" y="4"/>
                </a:cubicBezTo>
                <a:cubicBezTo>
                  <a:pt x="288" y="6"/>
                  <a:pt x="290" y="8"/>
                  <a:pt x="292" y="8"/>
                </a:cubicBezTo>
                <a:cubicBezTo>
                  <a:pt x="294" y="8"/>
                  <a:pt x="296" y="6"/>
                  <a:pt x="296" y="4"/>
                </a:cubicBezTo>
                <a:cubicBezTo>
                  <a:pt x="296" y="2"/>
                  <a:pt x="294" y="0"/>
                  <a:pt x="292" y="0"/>
                </a:cubicBezTo>
                <a:close/>
                <a:moveTo>
                  <a:pt x="212" y="0"/>
                </a:moveTo>
                <a:cubicBezTo>
                  <a:pt x="210" y="0"/>
                  <a:pt x="208" y="2"/>
                  <a:pt x="208" y="4"/>
                </a:cubicBezTo>
                <a:cubicBezTo>
                  <a:pt x="208" y="6"/>
                  <a:pt x="210" y="8"/>
                  <a:pt x="212" y="8"/>
                </a:cubicBezTo>
                <a:cubicBezTo>
                  <a:pt x="214" y="8"/>
                  <a:pt x="216" y="6"/>
                  <a:pt x="216" y="4"/>
                </a:cubicBezTo>
                <a:cubicBezTo>
                  <a:pt x="216" y="2"/>
                  <a:pt x="214" y="0"/>
                  <a:pt x="212" y="0"/>
                </a:cubicBezTo>
                <a:close/>
                <a:moveTo>
                  <a:pt x="228" y="0"/>
                </a:moveTo>
                <a:cubicBezTo>
                  <a:pt x="226" y="0"/>
                  <a:pt x="224" y="2"/>
                  <a:pt x="224" y="4"/>
                </a:cubicBezTo>
                <a:cubicBezTo>
                  <a:pt x="224" y="6"/>
                  <a:pt x="226" y="8"/>
                  <a:pt x="228" y="8"/>
                </a:cubicBezTo>
                <a:cubicBezTo>
                  <a:pt x="230" y="8"/>
                  <a:pt x="232" y="6"/>
                  <a:pt x="232" y="4"/>
                </a:cubicBezTo>
                <a:cubicBezTo>
                  <a:pt x="232" y="2"/>
                  <a:pt x="230" y="0"/>
                  <a:pt x="228" y="0"/>
                </a:cubicBezTo>
                <a:close/>
                <a:moveTo>
                  <a:pt x="196" y="0"/>
                </a:moveTo>
                <a:cubicBezTo>
                  <a:pt x="194" y="0"/>
                  <a:pt x="192" y="2"/>
                  <a:pt x="192" y="4"/>
                </a:cubicBezTo>
                <a:cubicBezTo>
                  <a:pt x="192" y="6"/>
                  <a:pt x="194" y="8"/>
                  <a:pt x="196" y="8"/>
                </a:cubicBezTo>
                <a:cubicBezTo>
                  <a:pt x="198" y="8"/>
                  <a:pt x="200" y="6"/>
                  <a:pt x="200" y="4"/>
                </a:cubicBezTo>
                <a:cubicBezTo>
                  <a:pt x="200" y="2"/>
                  <a:pt x="198" y="0"/>
                  <a:pt x="196" y="0"/>
                </a:cubicBezTo>
                <a:close/>
                <a:moveTo>
                  <a:pt x="180" y="0"/>
                </a:moveTo>
                <a:cubicBezTo>
                  <a:pt x="178" y="0"/>
                  <a:pt x="176" y="2"/>
                  <a:pt x="176" y="4"/>
                </a:cubicBezTo>
                <a:cubicBezTo>
                  <a:pt x="176" y="6"/>
                  <a:pt x="178" y="8"/>
                  <a:pt x="180" y="8"/>
                </a:cubicBezTo>
                <a:cubicBezTo>
                  <a:pt x="182" y="8"/>
                  <a:pt x="184" y="6"/>
                  <a:pt x="184" y="4"/>
                </a:cubicBezTo>
                <a:cubicBezTo>
                  <a:pt x="184" y="2"/>
                  <a:pt x="182" y="0"/>
                  <a:pt x="180" y="0"/>
                </a:cubicBezTo>
                <a:close/>
                <a:moveTo>
                  <a:pt x="164" y="0"/>
                </a:moveTo>
                <a:cubicBezTo>
                  <a:pt x="162" y="0"/>
                  <a:pt x="160" y="2"/>
                  <a:pt x="160" y="4"/>
                </a:cubicBezTo>
                <a:cubicBezTo>
                  <a:pt x="160" y="6"/>
                  <a:pt x="162" y="8"/>
                  <a:pt x="164" y="8"/>
                </a:cubicBezTo>
                <a:cubicBezTo>
                  <a:pt x="166" y="8"/>
                  <a:pt x="168" y="6"/>
                  <a:pt x="168" y="4"/>
                </a:cubicBezTo>
                <a:cubicBezTo>
                  <a:pt x="168" y="2"/>
                  <a:pt x="166" y="0"/>
                  <a:pt x="164" y="0"/>
                </a:cubicBezTo>
                <a:close/>
              </a:path>
            </a:pathLst>
          </a:custGeom>
          <a:solidFill>
            <a:srgbClr val="00ADEF"/>
          </a:solidFill>
          <a:ln>
            <a:noFill/>
          </a:ln>
        </p:spPr>
        <p:txBody>
          <a:bodyPr vert="horz" wrap="square" lIns="91440" tIns="45720" rIns="91440" bIns="45720" numCol="1" anchor="t" anchorCtr="0" compatLnSpc="1"/>
          <a:p>
            <a:endParaRPr lang="en-US"/>
          </a:p>
        </p:txBody>
      </p:sp>
      <p:sp>
        <p:nvSpPr>
          <p:cNvPr id="89" name="Freeform 837"/>
          <p:cNvSpPr>
            <a:spLocks noEditPoints="1"/>
          </p:cNvSpPr>
          <p:nvPr/>
        </p:nvSpPr>
        <p:spPr bwMode="auto">
          <a:xfrm>
            <a:off x="5342255" y="4178300"/>
            <a:ext cx="969645" cy="33655"/>
          </a:xfrm>
          <a:custGeom>
            <a:avLst/>
            <a:gdLst>
              <a:gd name="T0" fmla="*/ 96 w 232"/>
              <a:gd name="T1" fmla="*/ 4 h 8"/>
              <a:gd name="T2" fmla="*/ 104 w 232"/>
              <a:gd name="T3" fmla="*/ 4 h 8"/>
              <a:gd name="T4" fmla="*/ 68 w 232"/>
              <a:gd name="T5" fmla="*/ 0 h 8"/>
              <a:gd name="T6" fmla="*/ 68 w 232"/>
              <a:gd name="T7" fmla="*/ 8 h 8"/>
              <a:gd name="T8" fmla="*/ 68 w 232"/>
              <a:gd name="T9" fmla="*/ 0 h 8"/>
              <a:gd name="T10" fmla="*/ 80 w 232"/>
              <a:gd name="T11" fmla="*/ 4 h 8"/>
              <a:gd name="T12" fmla="*/ 88 w 232"/>
              <a:gd name="T13" fmla="*/ 4 h 8"/>
              <a:gd name="T14" fmla="*/ 4 w 232"/>
              <a:gd name="T15" fmla="*/ 0 h 8"/>
              <a:gd name="T16" fmla="*/ 4 w 232"/>
              <a:gd name="T17" fmla="*/ 8 h 8"/>
              <a:gd name="T18" fmla="*/ 4 w 232"/>
              <a:gd name="T19" fmla="*/ 0 h 8"/>
              <a:gd name="T20" fmla="*/ 48 w 232"/>
              <a:gd name="T21" fmla="*/ 4 h 8"/>
              <a:gd name="T22" fmla="*/ 56 w 232"/>
              <a:gd name="T23" fmla="*/ 4 h 8"/>
              <a:gd name="T24" fmla="*/ 20 w 232"/>
              <a:gd name="T25" fmla="*/ 0 h 8"/>
              <a:gd name="T26" fmla="*/ 20 w 232"/>
              <a:gd name="T27" fmla="*/ 8 h 8"/>
              <a:gd name="T28" fmla="*/ 20 w 232"/>
              <a:gd name="T29" fmla="*/ 0 h 8"/>
              <a:gd name="T30" fmla="*/ 32 w 232"/>
              <a:gd name="T31" fmla="*/ 4 h 8"/>
              <a:gd name="T32" fmla="*/ 40 w 232"/>
              <a:gd name="T33" fmla="*/ 4 h 8"/>
              <a:gd name="T34" fmla="*/ 164 w 232"/>
              <a:gd name="T35" fmla="*/ 0 h 8"/>
              <a:gd name="T36" fmla="*/ 164 w 232"/>
              <a:gd name="T37" fmla="*/ 8 h 8"/>
              <a:gd name="T38" fmla="*/ 164 w 232"/>
              <a:gd name="T39" fmla="*/ 0 h 8"/>
              <a:gd name="T40" fmla="*/ 192 w 232"/>
              <a:gd name="T41" fmla="*/ 4 h 8"/>
              <a:gd name="T42" fmla="*/ 200 w 232"/>
              <a:gd name="T43" fmla="*/ 4 h 8"/>
              <a:gd name="T44" fmla="*/ 116 w 232"/>
              <a:gd name="T45" fmla="*/ 0 h 8"/>
              <a:gd name="T46" fmla="*/ 116 w 232"/>
              <a:gd name="T47" fmla="*/ 8 h 8"/>
              <a:gd name="T48" fmla="*/ 116 w 232"/>
              <a:gd name="T49" fmla="*/ 0 h 8"/>
              <a:gd name="T50" fmla="*/ 224 w 232"/>
              <a:gd name="T51" fmla="*/ 4 h 8"/>
              <a:gd name="T52" fmla="*/ 232 w 232"/>
              <a:gd name="T53" fmla="*/ 4 h 8"/>
              <a:gd name="T54" fmla="*/ 212 w 232"/>
              <a:gd name="T55" fmla="*/ 0 h 8"/>
              <a:gd name="T56" fmla="*/ 212 w 232"/>
              <a:gd name="T57" fmla="*/ 8 h 8"/>
              <a:gd name="T58" fmla="*/ 212 w 232"/>
              <a:gd name="T59" fmla="*/ 0 h 8"/>
              <a:gd name="T60" fmla="*/ 128 w 232"/>
              <a:gd name="T61" fmla="*/ 4 h 8"/>
              <a:gd name="T62" fmla="*/ 136 w 232"/>
              <a:gd name="T63" fmla="*/ 4 h 8"/>
              <a:gd name="T64" fmla="*/ 148 w 232"/>
              <a:gd name="T65" fmla="*/ 0 h 8"/>
              <a:gd name="T66" fmla="*/ 148 w 232"/>
              <a:gd name="T67" fmla="*/ 8 h 8"/>
              <a:gd name="T68" fmla="*/ 148 w 232"/>
              <a:gd name="T69" fmla="*/ 0 h 8"/>
              <a:gd name="T70" fmla="*/ 176 w 232"/>
              <a:gd name="T71" fmla="*/ 4 h 8"/>
              <a:gd name="T72" fmla="*/ 184 w 232"/>
              <a:gd name="T7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8">
                <a:moveTo>
                  <a:pt x="100" y="0"/>
                </a:moveTo>
                <a:cubicBezTo>
                  <a:pt x="98" y="0"/>
                  <a:pt x="96" y="2"/>
                  <a:pt x="96" y="4"/>
                </a:cubicBezTo>
                <a:cubicBezTo>
                  <a:pt x="96" y="6"/>
                  <a:pt x="98" y="8"/>
                  <a:pt x="100" y="8"/>
                </a:cubicBezTo>
                <a:cubicBezTo>
                  <a:pt x="102" y="8"/>
                  <a:pt x="104" y="6"/>
                  <a:pt x="104" y="4"/>
                </a:cubicBezTo>
                <a:cubicBezTo>
                  <a:pt x="104" y="2"/>
                  <a:pt x="102" y="0"/>
                  <a:pt x="100" y="0"/>
                </a:cubicBezTo>
                <a:close/>
                <a:moveTo>
                  <a:pt x="68" y="0"/>
                </a:moveTo>
                <a:cubicBezTo>
                  <a:pt x="66" y="0"/>
                  <a:pt x="64" y="2"/>
                  <a:pt x="64" y="4"/>
                </a:cubicBezTo>
                <a:cubicBezTo>
                  <a:pt x="64" y="6"/>
                  <a:pt x="66" y="8"/>
                  <a:pt x="68" y="8"/>
                </a:cubicBezTo>
                <a:cubicBezTo>
                  <a:pt x="70" y="8"/>
                  <a:pt x="72" y="6"/>
                  <a:pt x="72" y="4"/>
                </a:cubicBezTo>
                <a:cubicBezTo>
                  <a:pt x="72" y="2"/>
                  <a:pt x="70" y="0"/>
                  <a:pt x="68" y="0"/>
                </a:cubicBezTo>
                <a:close/>
                <a:moveTo>
                  <a:pt x="84" y="0"/>
                </a:moveTo>
                <a:cubicBezTo>
                  <a:pt x="82" y="0"/>
                  <a:pt x="80" y="2"/>
                  <a:pt x="80" y="4"/>
                </a:cubicBezTo>
                <a:cubicBezTo>
                  <a:pt x="80" y="6"/>
                  <a:pt x="82" y="8"/>
                  <a:pt x="84" y="8"/>
                </a:cubicBezTo>
                <a:cubicBezTo>
                  <a:pt x="86" y="8"/>
                  <a:pt x="88" y="6"/>
                  <a:pt x="88" y="4"/>
                </a:cubicBezTo>
                <a:cubicBezTo>
                  <a:pt x="88" y="2"/>
                  <a:pt x="86" y="0"/>
                  <a:pt x="84" y="0"/>
                </a:cubicBezTo>
                <a:close/>
                <a:moveTo>
                  <a:pt x="4" y="0"/>
                </a:moveTo>
                <a:cubicBezTo>
                  <a:pt x="2" y="0"/>
                  <a:pt x="0" y="2"/>
                  <a:pt x="0" y="4"/>
                </a:cubicBezTo>
                <a:cubicBezTo>
                  <a:pt x="0" y="6"/>
                  <a:pt x="2" y="8"/>
                  <a:pt x="4" y="8"/>
                </a:cubicBezTo>
                <a:cubicBezTo>
                  <a:pt x="6" y="8"/>
                  <a:pt x="8" y="6"/>
                  <a:pt x="8" y="4"/>
                </a:cubicBezTo>
                <a:cubicBezTo>
                  <a:pt x="8" y="2"/>
                  <a:pt x="6" y="0"/>
                  <a:pt x="4" y="0"/>
                </a:cubicBezTo>
                <a:close/>
                <a:moveTo>
                  <a:pt x="52" y="0"/>
                </a:moveTo>
                <a:cubicBezTo>
                  <a:pt x="50" y="0"/>
                  <a:pt x="48" y="2"/>
                  <a:pt x="48" y="4"/>
                </a:cubicBezTo>
                <a:cubicBezTo>
                  <a:pt x="48" y="6"/>
                  <a:pt x="50" y="8"/>
                  <a:pt x="52" y="8"/>
                </a:cubicBezTo>
                <a:cubicBezTo>
                  <a:pt x="54" y="8"/>
                  <a:pt x="56" y="6"/>
                  <a:pt x="56" y="4"/>
                </a:cubicBezTo>
                <a:cubicBezTo>
                  <a:pt x="56" y="2"/>
                  <a:pt x="54" y="0"/>
                  <a:pt x="52" y="0"/>
                </a:cubicBezTo>
                <a:close/>
                <a:moveTo>
                  <a:pt x="20" y="0"/>
                </a:moveTo>
                <a:cubicBezTo>
                  <a:pt x="18" y="0"/>
                  <a:pt x="16" y="2"/>
                  <a:pt x="16" y="4"/>
                </a:cubicBezTo>
                <a:cubicBezTo>
                  <a:pt x="16" y="6"/>
                  <a:pt x="18" y="8"/>
                  <a:pt x="20" y="8"/>
                </a:cubicBezTo>
                <a:cubicBezTo>
                  <a:pt x="22" y="8"/>
                  <a:pt x="24" y="6"/>
                  <a:pt x="24" y="4"/>
                </a:cubicBezTo>
                <a:cubicBezTo>
                  <a:pt x="24" y="2"/>
                  <a:pt x="22" y="0"/>
                  <a:pt x="20" y="0"/>
                </a:cubicBezTo>
                <a:close/>
                <a:moveTo>
                  <a:pt x="36" y="0"/>
                </a:moveTo>
                <a:cubicBezTo>
                  <a:pt x="34" y="0"/>
                  <a:pt x="32" y="2"/>
                  <a:pt x="32" y="4"/>
                </a:cubicBezTo>
                <a:cubicBezTo>
                  <a:pt x="32" y="6"/>
                  <a:pt x="34" y="8"/>
                  <a:pt x="36" y="8"/>
                </a:cubicBezTo>
                <a:cubicBezTo>
                  <a:pt x="38" y="8"/>
                  <a:pt x="40" y="6"/>
                  <a:pt x="40" y="4"/>
                </a:cubicBezTo>
                <a:cubicBezTo>
                  <a:pt x="40" y="2"/>
                  <a:pt x="38" y="0"/>
                  <a:pt x="36" y="0"/>
                </a:cubicBezTo>
                <a:close/>
                <a:moveTo>
                  <a:pt x="164" y="0"/>
                </a:moveTo>
                <a:cubicBezTo>
                  <a:pt x="162" y="0"/>
                  <a:pt x="160" y="2"/>
                  <a:pt x="160" y="4"/>
                </a:cubicBezTo>
                <a:cubicBezTo>
                  <a:pt x="160" y="6"/>
                  <a:pt x="162" y="8"/>
                  <a:pt x="164" y="8"/>
                </a:cubicBezTo>
                <a:cubicBezTo>
                  <a:pt x="166" y="8"/>
                  <a:pt x="168" y="6"/>
                  <a:pt x="168" y="4"/>
                </a:cubicBezTo>
                <a:cubicBezTo>
                  <a:pt x="168" y="2"/>
                  <a:pt x="166" y="0"/>
                  <a:pt x="164" y="0"/>
                </a:cubicBezTo>
                <a:close/>
                <a:moveTo>
                  <a:pt x="196" y="0"/>
                </a:moveTo>
                <a:cubicBezTo>
                  <a:pt x="194" y="0"/>
                  <a:pt x="192" y="2"/>
                  <a:pt x="192" y="4"/>
                </a:cubicBezTo>
                <a:cubicBezTo>
                  <a:pt x="192" y="6"/>
                  <a:pt x="194" y="8"/>
                  <a:pt x="196" y="8"/>
                </a:cubicBezTo>
                <a:cubicBezTo>
                  <a:pt x="198" y="8"/>
                  <a:pt x="200" y="6"/>
                  <a:pt x="200" y="4"/>
                </a:cubicBezTo>
                <a:cubicBezTo>
                  <a:pt x="200" y="2"/>
                  <a:pt x="198" y="0"/>
                  <a:pt x="196" y="0"/>
                </a:cubicBezTo>
                <a:close/>
                <a:moveTo>
                  <a:pt x="116" y="0"/>
                </a:moveTo>
                <a:cubicBezTo>
                  <a:pt x="114" y="0"/>
                  <a:pt x="112" y="2"/>
                  <a:pt x="112" y="4"/>
                </a:cubicBezTo>
                <a:cubicBezTo>
                  <a:pt x="112" y="6"/>
                  <a:pt x="114" y="8"/>
                  <a:pt x="116" y="8"/>
                </a:cubicBezTo>
                <a:cubicBezTo>
                  <a:pt x="118" y="8"/>
                  <a:pt x="120" y="6"/>
                  <a:pt x="120" y="4"/>
                </a:cubicBezTo>
                <a:cubicBezTo>
                  <a:pt x="120" y="2"/>
                  <a:pt x="118" y="0"/>
                  <a:pt x="116" y="0"/>
                </a:cubicBezTo>
                <a:close/>
                <a:moveTo>
                  <a:pt x="228" y="0"/>
                </a:moveTo>
                <a:cubicBezTo>
                  <a:pt x="226" y="0"/>
                  <a:pt x="224" y="2"/>
                  <a:pt x="224" y="4"/>
                </a:cubicBezTo>
                <a:cubicBezTo>
                  <a:pt x="224" y="6"/>
                  <a:pt x="226" y="8"/>
                  <a:pt x="228" y="8"/>
                </a:cubicBezTo>
                <a:cubicBezTo>
                  <a:pt x="230" y="8"/>
                  <a:pt x="232" y="6"/>
                  <a:pt x="232" y="4"/>
                </a:cubicBezTo>
                <a:cubicBezTo>
                  <a:pt x="232" y="2"/>
                  <a:pt x="230" y="0"/>
                  <a:pt x="228" y="0"/>
                </a:cubicBezTo>
                <a:close/>
                <a:moveTo>
                  <a:pt x="212" y="0"/>
                </a:moveTo>
                <a:cubicBezTo>
                  <a:pt x="210" y="0"/>
                  <a:pt x="208" y="2"/>
                  <a:pt x="208" y="4"/>
                </a:cubicBezTo>
                <a:cubicBezTo>
                  <a:pt x="208" y="6"/>
                  <a:pt x="210" y="8"/>
                  <a:pt x="212" y="8"/>
                </a:cubicBezTo>
                <a:cubicBezTo>
                  <a:pt x="214" y="8"/>
                  <a:pt x="216" y="6"/>
                  <a:pt x="216" y="4"/>
                </a:cubicBezTo>
                <a:cubicBezTo>
                  <a:pt x="216" y="2"/>
                  <a:pt x="214" y="0"/>
                  <a:pt x="212" y="0"/>
                </a:cubicBezTo>
                <a:close/>
                <a:moveTo>
                  <a:pt x="132" y="0"/>
                </a:moveTo>
                <a:cubicBezTo>
                  <a:pt x="130" y="0"/>
                  <a:pt x="128" y="2"/>
                  <a:pt x="128" y="4"/>
                </a:cubicBezTo>
                <a:cubicBezTo>
                  <a:pt x="128" y="6"/>
                  <a:pt x="130" y="8"/>
                  <a:pt x="132" y="8"/>
                </a:cubicBezTo>
                <a:cubicBezTo>
                  <a:pt x="134" y="8"/>
                  <a:pt x="136" y="6"/>
                  <a:pt x="136" y="4"/>
                </a:cubicBezTo>
                <a:cubicBezTo>
                  <a:pt x="136" y="2"/>
                  <a:pt x="134" y="0"/>
                  <a:pt x="132" y="0"/>
                </a:cubicBezTo>
                <a:close/>
                <a:moveTo>
                  <a:pt x="148" y="0"/>
                </a:moveTo>
                <a:cubicBezTo>
                  <a:pt x="146" y="0"/>
                  <a:pt x="144" y="2"/>
                  <a:pt x="144" y="4"/>
                </a:cubicBezTo>
                <a:cubicBezTo>
                  <a:pt x="144" y="6"/>
                  <a:pt x="146" y="8"/>
                  <a:pt x="148" y="8"/>
                </a:cubicBezTo>
                <a:cubicBezTo>
                  <a:pt x="150" y="8"/>
                  <a:pt x="152" y="6"/>
                  <a:pt x="152" y="4"/>
                </a:cubicBezTo>
                <a:cubicBezTo>
                  <a:pt x="152" y="2"/>
                  <a:pt x="150" y="0"/>
                  <a:pt x="148" y="0"/>
                </a:cubicBezTo>
                <a:close/>
                <a:moveTo>
                  <a:pt x="180" y="0"/>
                </a:moveTo>
                <a:cubicBezTo>
                  <a:pt x="178" y="0"/>
                  <a:pt x="176" y="2"/>
                  <a:pt x="176" y="4"/>
                </a:cubicBezTo>
                <a:cubicBezTo>
                  <a:pt x="176" y="6"/>
                  <a:pt x="178" y="8"/>
                  <a:pt x="180" y="8"/>
                </a:cubicBezTo>
                <a:cubicBezTo>
                  <a:pt x="182" y="8"/>
                  <a:pt x="184" y="6"/>
                  <a:pt x="184" y="4"/>
                </a:cubicBezTo>
                <a:cubicBezTo>
                  <a:pt x="184" y="2"/>
                  <a:pt x="182" y="0"/>
                  <a:pt x="180" y="0"/>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90" name="Freeform 838"/>
          <p:cNvSpPr>
            <a:spLocks noEditPoints="1"/>
          </p:cNvSpPr>
          <p:nvPr/>
        </p:nvSpPr>
        <p:spPr bwMode="auto">
          <a:xfrm>
            <a:off x="5074285" y="5371465"/>
            <a:ext cx="1236980" cy="33655"/>
          </a:xfrm>
          <a:custGeom>
            <a:avLst/>
            <a:gdLst>
              <a:gd name="T0" fmla="*/ 96 w 296"/>
              <a:gd name="T1" fmla="*/ 4 h 8"/>
              <a:gd name="T2" fmla="*/ 104 w 296"/>
              <a:gd name="T3" fmla="*/ 4 h 8"/>
              <a:gd name="T4" fmla="*/ 116 w 296"/>
              <a:gd name="T5" fmla="*/ 0 h 8"/>
              <a:gd name="T6" fmla="*/ 116 w 296"/>
              <a:gd name="T7" fmla="*/ 8 h 8"/>
              <a:gd name="T8" fmla="*/ 116 w 296"/>
              <a:gd name="T9" fmla="*/ 0 h 8"/>
              <a:gd name="T10" fmla="*/ 80 w 296"/>
              <a:gd name="T11" fmla="*/ 4 h 8"/>
              <a:gd name="T12" fmla="*/ 88 w 296"/>
              <a:gd name="T13" fmla="*/ 4 h 8"/>
              <a:gd name="T14" fmla="*/ 132 w 296"/>
              <a:gd name="T15" fmla="*/ 0 h 8"/>
              <a:gd name="T16" fmla="*/ 132 w 296"/>
              <a:gd name="T17" fmla="*/ 8 h 8"/>
              <a:gd name="T18" fmla="*/ 132 w 296"/>
              <a:gd name="T19" fmla="*/ 0 h 8"/>
              <a:gd name="T20" fmla="*/ 64 w 296"/>
              <a:gd name="T21" fmla="*/ 4 h 8"/>
              <a:gd name="T22" fmla="*/ 72 w 296"/>
              <a:gd name="T23" fmla="*/ 4 h 8"/>
              <a:gd name="T24" fmla="*/ 20 w 296"/>
              <a:gd name="T25" fmla="*/ 0 h 8"/>
              <a:gd name="T26" fmla="*/ 20 w 296"/>
              <a:gd name="T27" fmla="*/ 8 h 8"/>
              <a:gd name="T28" fmla="*/ 20 w 296"/>
              <a:gd name="T29" fmla="*/ 0 h 8"/>
              <a:gd name="T30" fmla="*/ 0 w 296"/>
              <a:gd name="T31" fmla="*/ 4 h 8"/>
              <a:gd name="T32" fmla="*/ 8 w 296"/>
              <a:gd name="T33" fmla="*/ 4 h 8"/>
              <a:gd name="T34" fmla="*/ 36 w 296"/>
              <a:gd name="T35" fmla="*/ 0 h 8"/>
              <a:gd name="T36" fmla="*/ 36 w 296"/>
              <a:gd name="T37" fmla="*/ 8 h 8"/>
              <a:gd name="T38" fmla="*/ 36 w 296"/>
              <a:gd name="T39" fmla="*/ 0 h 8"/>
              <a:gd name="T40" fmla="*/ 144 w 296"/>
              <a:gd name="T41" fmla="*/ 4 h 8"/>
              <a:gd name="T42" fmla="*/ 152 w 296"/>
              <a:gd name="T43" fmla="*/ 4 h 8"/>
              <a:gd name="T44" fmla="*/ 52 w 296"/>
              <a:gd name="T45" fmla="*/ 0 h 8"/>
              <a:gd name="T46" fmla="*/ 52 w 296"/>
              <a:gd name="T47" fmla="*/ 8 h 8"/>
              <a:gd name="T48" fmla="*/ 52 w 296"/>
              <a:gd name="T49" fmla="*/ 0 h 8"/>
              <a:gd name="T50" fmla="*/ 240 w 296"/>
              <a:gd name="T51" fmla="*/ 4 h 8"/>
              <a:gd name="T52" fmla="*/ 248 w 296"/>
              <a:gd name="T53" fmla="*/ 4 h 8"/>
              <a:gd name="T54" fmla="*/ 276 w 296"/>
              <a:gd name="T55" fmla="*/ 0 h 8"/>
              <a:gd name="T56" fmla="*/ 276 w 296"/>
              <a:gd name="T57" fmla="*/ 8 h 8"/>
              <a:gd name="T58" fmla="*/ 276 w 296"/>
              <a:gd name="T59" fmla="*/ 0 h 8"/>
              <a:gd name="T60" fmla="*/ 256 w 296"/>
              <a:gd name="T61" fmla="*/ 4 h 8"/>
              <a:gd name="T62" fmla="*/ 264 w 296"/>
              <a:gd name="T63" fmla="*/ 4 h 8"/>
              <a:gd name="T64" fmla="*/ 292 w 296"/>
              <a:gd name="T65" fmla="*/ 0 h 8"/>
              <a:gd name="T66" fmla="*/ 292 w 296"/>
              <a:gd name="T67" fmla="*/ 8 h 8"/>
              <a:gd name="T68" fmla="*/ 292 w 296"/>
              <a:gd name="T69" fmla="*/ 0 h 8"/>
              <a:gd name="T70" fmla="*/ 208 w 296"/>
              <a:gd name="T71" fmla="*/ 4 h 8"/>
              <a:gd name="T72" fmla="*/ 216 w 296"/>
              <a:gd name="T73" fmla="*/ 4 h 8"/>
              <a:gd name="T74" fmla="*/ 228 w 296"/>
              <a:gd name="T75" fmla="*/ 0 h 8"/>
              <a:gd name="T76" fmla="*/ 228 w 296"/>
              <a:gd name="T77" fmla="*/ 8 h 8"/>
              <a:gd name="T78" fmla="*/ 228 w 296"/>
              <a:gd name="T79" fmla="*/ 0 h 8"/>
              <a:gd name="T80" fmla="*/ 176 w 296"/>
              <a:gd name="T81" fmla="*/ 4 h 8"/>
              <a:gd name="T82" fmla="*/ 184 w 296"/>
              <a:gd name="T83" fmla="*/ 4 h 8"/>
              <a:gd name="T84" fmla="*/ 196 w 296"/>
              <a:gd name="T85" fmla="*/ 0 h 8"/>
              <a:gd name="T86" fmla="*/ 196 w 296"/>
              <a:gd name="T87" fmla="*/ 8 h 8"/>
              <a:gd name="T88" fmla="*/ 196 w 296"/>
              <a:gd name="T89" fmla="*/ 0 h 8"/>
              <a:gd name="T90" fmla="*/ 160 w 296"/>
              <a:gd name="T91" fmla="*/ 4 h 8"/>
              <a:gd name="T92" fmla="*/ 168 w 296"/>
              <a:gd name="T9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8">
                <a:moveTo>
                  <a:pt x="100" y="0"/>
                </a:moveTo>
                <a:cubicBezTo>
                  <a:pt x="98" y="0"/>
                  <a:pt x="96" y="1"/>
                  <a:pt x="96" y="4"/>
                </a:cubicBezTo>
                <a:cubicBezTo>
                  <a:pt x="96" y="6"/>
                  <a:pt x="98" y="8"/>
                  <a:pt x="100" y="8"/>
                </a:cubicBezTo>
                <a:cubicBezTo>
                  <a:pt x="102" y="8"/>
                  <a:pt x="104" y="6"/>
                  <a:pt x="104" y="4"/>
                </a:cubicBezTo>
                <a:cubicBezTo>
                  <a:pt x="104" y="1"/>
                  <a:pt x="102" y="0"/>
                  <a:pt x="100" y="0"/>
                </a:cubicBezTo>
                <a:close/>
                <a:moveTo>
                  <a:pt x="116" y="0"/>
                </a:moveTo>
                <a:cubicBezTo>
                  <a:pt x="114" y="0"/>
                  <a:pt x="112" y="1"/>
                  <a:pt x="112" y="4"/>
                </a:cubicBezTo>
                <a:cubicBezTo>
                  <a:pt x="112" y="6"/>
                  <a:pt x="114" y="8"/>
                  <a:pt x="116" y="8"/>
                </a:cubicBezTo>
                <a:cubicBezTo>
                  <a:pt x="118" y="8"/>
                  <a:pt x="120" y="6"/>
                  <a:pt x="120" y="4"/>
                </a:cubicBezTo>
                <a:cubicBezTo>
                  <a:pt x="120" y="1"/>
                  <a:pt x="118" y="0"/>
                  <a:pt x="116" y="0"/>
                </a:cubicBezTo>
                <a:close/>
                <a:moveTo>
                  <a:pt x="84" y="0"/>
                </a:moveTo>
                <a:cubicBezTo>
                  <a:pt x="82" y="0"/>
                  <a:pt x="80" y="1"/>
                  <a:pt x="80" y="4"/>
                </a:cubicBezTo>
                <a:cubicBezTo>
                  <a:pt x="80" y="6"/>
                  <a:pt x="82" y="8"/>
                  <a:pt x="84" y="8"/>
                </a:cubicBezTo>
                <a:cubicBezTo>
                  <a:pt x="86" y="8"/>
                  <a:pt x="88" y="6"/>
                  <a:pt x="88" y="4"/>
                </a:cubicBezTo>
                <a:cubicBezTo>
                  <a:pt x="88" y="1"/>
                  <a:pt x="86" y="0"/>
                  <a:pt x="84" y="0"/>
                </a:cubicBezTo>
                <a:close/>
                <a:moveTo>
                  <a:pt x="132" y="0"/>
                </a:moveTo>
                <a:cubicBezTo>
                  <a:pt x="130" y="0"/>
                  <a:pt x="128" y="1"/>
                  <a:pt x="128" y="4"/>
                </a:cubicBezTo>
                <a:cubicBezTo>
                  <a:pt x="128" y="6"/>
                  <a:pt x="130" y="8"/>
                  <a:pt x="132" y="8"/>
                </a:cubicBezTo>
                <a:cubicBezTo>
                  <a:pt x="134" y="8"/>
                  <a:pt x="136" y="6"/>
                  <a:pt x="136" y="4"/>
                </a:cubicBezTo>
                <a:cubicBezTo>
                  <a:pt x="136" y="1"/>
                  <a:pt x="134" y="0"/>
                  <a:pt x="132" y="0"/>
                </a:cubicBezTo>
                <a:close/>
                <a:moveTo>
                  <a:pt x="68" y="0"/>
                </a:moveTo>
                <a:cubicBezTo>
                  <a:pt x="66" y="0"/>
                  <a:pt x="64" y="1"/>
                  <a:pt x="64" y="4"/>
                </a:cubicBezTo>
                <a:cubicBezTo>
                  <a:pt x="64" y="6"/>
                  <a:pt x="66" y="8"/>
                  <a:pt x="68" y="8"/>
                </a:cubicBezTo>
                <a:cubicBezTo>
                  <a:pt x="70" y="8"/>
                  <a:pt x="72" y="6"/>
                  <a:pt x="72" y="4"/>
                </a:cubicBezTo>
                <a:cubicBezTo>
                  <a:pt x="72" y="1"/>
                  <a:pt x="70" y="0"/>
                  <a:pt x="68" y="0"/>
                </a:cubicBezTo>
                <a:close/>
                <a:moveTo>
                  <a:pt x="20" y="0"/>
                </a:moveTo>
                <a:cubicBezTo>
                  <a:pt x="18" y="0"/>
                  <a:pt x="16" y="1"/>
                  <a:pt x="16" y="4"/>
                </a:cubicBezTo>
                <a:cubicBezTo>
                  <a:pt x="16" y="6"/>
                  <a:pt x="18" y="8"/>
                  <a:pt x="20" y="8"/>
                </a:cubicBezTo>
                <a:cubicBezTo>
                  <a:pt x="22" y="8"/>
                  <a:pt x="24" y="6"/>
                  <a:pt x="24" y="4"/>
                </a:cubicBezTo>
                <a:cubicBezTo>
                  <a:pt x="24" y="1"/>
                  <a:pt x="22" y="0"/>
                  <a:pt x="20" y="0"/>
                </a:cubicBezTo>
                <a:close/>
                <a:moveTo>
                  <a:pt x="4" y="0"/>
                </a:moveTo>
                <a:cubicBezTo>
                  <a:pt x="2" y="0"/>
                  <a:pt x="0" y="1"/>
                  <a:pt x="0" y="4"/>
                </a:cubicBezTo>
                <a:cubicBezTo>
                  <a:pt x="0" y="6"/>
                  <a:pt x="2" y="8"/>
                  <a:pt x="4" y="8"/>
                </a:cubicBezTo>
                <a:cubicBezTo>
                  <a:pt x="6" y="8"/>
                  <a:pt x="8" y="6"/>
                  <a:pt x="8" y="4"/>
                </a:cubicBezTo>
                <a:cubicBezTo>
                  <a:pt x="8" y="1"/>
                  <a:pt x="6" y="0"/>
                  <a:pt x="4" y="0"/>
                </a:cubicBezTo>
                <a:close/>
                <a:moveTo>
                  <a:pt x="36" y="0"/>
                </a:moveTo>
                <a:cubicBezTo>
                  <a:pt x="34" y="0"/>
                  <a:pt x="32" y="1"/>
                  <a:pt x="32" y="4"/>
                </a:cubicBezTo>
                <a:cubicBezTo>
                  <a:pt x="32" y="6"/>
                  <a:pt x="34" y="8"/>
                  <a:pt x="36" y="8"/>
                </a:cubicBezTo>
                <a:cubicBezTo>
                  <a:pt x="38" y="8"/>
                  <a:pt x="40" y="6"/>
                  <a:pt x="40" y="4"/>
                </a:cubicBezTo>
                <a:cubicBezTo>
                  <a:pt x="40" y="1"/>
                  <a:pt x="38" y="0"/>
                  <a:pt x="36" y="0"/>
                </a:cubicBezTo>
                <a:close/>
                <a:moveTo>
                  <a:pt x="148" y="0"/>
                </a:moveTo>
                <a:cubicBezTo>
                  <a:pt x="146" y="0"/>
                  <a:pt x="144" y="1"/>
                  <a:pt x="144" y="4"/>
                </a:cubicBezTo>
                <a:cubicBezTo>
                  <a:pt x="144" y="6"/>
                  <a:pt x="146" y="8"/>
                  <a:pt x="148" y="8"/>
                </a:cubicBezTo>
                <a:cubicBezTo>
                  <a:pt x="150" y="8"/>
                  <a:pt x="152" y="6"/>
                  <a:pt x="152" y="4"/>
                </a:cubicBezTo>
                <a:cubicBezTo>
                  <a:pt x="152" y="1"/>
                  <a:pt x="150" y="0"/>
                  <a:pt x="148" y="0"/>
                </a:cubicBezTo>
                <a:close/>
                <a:moveTo>
                  <a:pt x="52" y="0"/>
                </a:moveTo>
                <a:cubicBezTo>
                  <a:pt x="50" y="0"/>
                  <a:pt x="48" y="1"/>
                  <a:pt x="48" y="4"/>
                </a:cubicBezTo>
                <a:cubicBezTo>
                  <a:pt x="48" y="6"/>
                  <a:pt x="50" y="8"/>
                  <a:pt x="52" y="8"/>
                </a:cubicBezTo>
                <a:cubicBezTo>
                  <a:pt x="54" y="8"/>
                  <a:pt x="56" y="6"/>
                  <a:pt x="56" y="4"/>
                </a:cubicBezTo>
                <a:cubicBezTo>
                  <a:pt x="56" y="1"/>
                  <a:pt x="54" y="0"/>
                  <a:pt x="52" y="0"/>
                </a:cubicBezTo>
                <a:close/>
                <a:moveTo>
                  <a:pt x="244" y="0"/>
                </a:moveTo>
                <a:cubicBezTo>
                  <a:pt x="242" y="0"/>
                  <a:pt x="240" y="1"/>
                  <a:pt x="240" y="4"/>
                </a:cubicBezTo>
                <a:cubicBezTo>
                  <a:pt x="240" y="6"/>
                  <a:pt x="242" y="8"/>
                  <a:pt x="244" y="8"/>
                </a:cubicBezTo>
                <a:cubicBezTo>
                  <a:pt x="246" y="8"/>
                  <a:pt x="248" y="6"/>
                  <a:pt x="248" y="4"/>
                </a:cubicBezTo>
                <a:cubicBezTo>
                  <a:pt x="248" y="1"/>
                  <a:pt x="246" y="0"/>
                  <a:pt x="244" y="0"/>
                </a:cubicBezTo>
                <a:close/>
                <a:moveTo>
                  <a:pt x="276" y="0"/>
                </a:moveTo>
                <a:cubicBezTo>
                  <a:pt x="274" y="0"/>
                  <a:pt x="272" y="1"/>
                  <a:pt x="272" y="4"/>
                </a:cubicBezTo>
                <a:cubicBezTo>
                  <a:pt x="272" y="6"/>
                  <a:pt x="274" y="8"/>
                  <a:pt x="276" y="8"/>
                </a:cubicBezTo>
                <a:cubicBezTo>
                  <a:pt x="278" y="8"/>
                  <a:pt x="280" y="6"/>
                  <a:pt x="280" y="4"/>
                </a:cubicBezTo>
                <a:cubicBezTo>
                  <a:pt x="280" y="1"/>
                  <a:pt x="278" y="0"/>
                  <a:pt x="276" y="0"/>
                </a:cubicBezTo>
                <a:close/>
                <a:moveTo>
                  <a:pt x="260" y="0"/>
                </a:moveTo>
                <a:cubicBezTo>
                  <a:pt x="258" y="0"/>
                  <a:pt x="256" y="1"/>
                  <a:pt x="256" y="4"/>
                </a:cubicBezTo>
                <a:cubicBezTo>
                  <a:pt x="256" y="6"/>
                  <a:pt x="258" y="8"/>
                  <a:pt x="260" y="8"/>
                </a:cubicBezTo>
                <a:cubicBezTo>
                  <a:pt x="262" y="8"/>
                  <a:pt x="264" y="6"/>
                  <a:pt x="264" y="4"/>
                </a:cubicBezTo>
                <a:cubicBezTo>
                  <a:pt x="264" y="1"/>
                  <a:pt x="262" y="0"/>
                  <a:pt x="260" y="0"/>
                </a:cubicBezTo>
                <a:close/>
                <a:moveTo>
                  <a:pt x="292" y="0"/>
                </a:moveTo>
                <a:cubicBezTo>
                  <a:pt x="290" y="0"/>
                  <a:pt x="288" y="1"/>
                  <a:pt x="288" y="4"/>
                </a:cubicBezTo>
                <a:cubicBezTo>
                  <a:pt x="288" y="6"/>
                  <a:pt x="290" y="8"/>
                  <a:pt x="292" y="8"/>
                </a:cubicBezTo>
                <a:cubicBezTo>
                  <a:pt x="294" y="8"/>
                  <a:pt x="296" y="6"/>
                  <a:pt x="296" y="4"/>
                </a:cubicBezTo>
                <a:cubicBezTo>
                  <a:pt x="296" y="1"/>
                  <a:pt x="294" y="0"/>
                  <a:pt x="292" y="0"/>
                </a:cubicBezTo>
                <a:close/>
                <a:moveTo>
                  <a:pt x="212" y="0"/>
                </a:moveTo>
                <a:cubicBezTo>
                  <a:pt x="210" y="0"/>
                  <a:pt x="208" y="1"/>
                  <a:pt x="208" y="4"/>
                </a:cubicBezTo>
                <a:cubicBezTo>
                  <a:pt x="208" y="6"/>
                  <a:pt x="210" y="8"/>
                  <a:pt x="212" y="8"/>
                </a:cubicBezTo>
                <a:cubicBezTo>
                  <a:pt x="214" y="8"/>
                  <a:pt x="216" y="6"/>
                  <a:pt x="216" y="4"/>
                </a:cubicBezTo>
                <a:cubicBezTo>
                  <a:pt x="216" y="1"/>
                  <a:pt x="214" y="0"/>
                  <a:pt x="212" y="0"/>
                </a:cubicBezTo>
                <a:close/>
                <a:moveTo>
                  <a:pt x="228" y="0"/>
                </a:moveTo>
                <a:cubicBezTo>
                  <a:pt x="226" y="0"/>
                  <a:pt x="224" y="1"/>
                  <a:pt x="224" y="4"/>
                </a:cubicBezTo>
                <a:cubicBezTo>
                  <a:pt x="224" y="6"/>
                  <a:pt x="226" y="8"/>
                  <a:pt x="228" y="8"/>
                </a:cubicBezTo>
                <a:cubicBezTo>
                  <a:pt x="230" y="8"/>
                  <a:pt x="232" y="6"/>
                  <a:pt x="232" y="4"/>
                </a:cubicBezTo>
                <a:cubicBezTo>
                  <a:pt x="232" y="1"/>
                  <a:pt x="230" y="0"/>
                  <a:pt x="228" y="0"/>
                </a:cubicBezTo>
                <a:close/>
                <a:moveTo>
                  <a:pt x="180" y="0"/>
                </a:moveTo>
                <a:cubicBezTo>
                  <a:pt x="178" y="0"/>
                  <a:pt x="176" y="1"/>
                  <a:pt x="176" y="4"/>
                </a:cubicBezTo>
                <a:cubicBezTo>
                  <a:pt x="176" y="6"/>
                  <a:pt x="178" y="8"/>
                  <a:pt x="180" y="8"/>
                </a:cubicBezTo>
                <a:cubicBezTo>
                  <a:pt x="182" y="8"/>
                  <a:pt x="184" y="6"/>
                  <a:pt x="184" y="4"/>
                </a:cubicBezTo>
                <a:cubicBezTo>
                  <a:pt x="184" y="1"/>
                  <a:pt x="182" y="0"/>
                  <a:pt x="180" y="0"/>
                </a:cubicBezTo>
                <a:close/>
                <a:moveTo>
                  <a:pt x="196" y="0"/>
                </a:moveTo>
                <a:cubicBezTo>
                  <a:pt x="194" y="0"/>
                  <a:pt x="192" y="1"/>
                  <a:pt x="192" y="4"/>
                </a:cubicBezTo>
                <a:cubicBezTo>
                  <a:pt x="192" y="6"/>
                  <a:pt x="194" y="8"/>
                  <a:pt x="196" y="8"/>
                </a:cubicBezTo>
                <a:cubicBezTo>
                  <a:pt x="198" y="8"/>
                  <a:pt x="200" y="6"/>
                  <a:pt x="200" y="4"/>
                </a:cubicBezTo>
                <a:cubicBezTo>
                  <a:pt x="200" y="1"/>
                  <a:pt x="198" y="0"/>
                  <a:pt x="196" y="0"/>
                </a:cubicBezTo>
                <a:close/>
                <a:moveTo>
                  <a:pt x="164" y="0"/>
                </a:moveTo>
                <a:cubicBezTo>
                  <a:pt x="162" y="0"/>
                  <a:pt x="160" y="1"/>
                  <a:pt x="160" y="4"/>
                </a:cubicBezTo>
                <a:cubicBezTo>
                  <a:pt x="160" y="6"/>
                  <a:pt x="162" y="8"/>
                  <a:pt x="164" y="8"/>
                </a:cubicBezTo>
                <a:cubicBezTo>
                  <a:pt x="166" y="8"/>
                  <a:pt x="168" y="6"/>
                  <a:pt x="168" y="4"/>
                </a:cubicBezTo>
                <a:cubicBezTo>
                  <a:pt x="168" y="1"/>
                  <a:pt x="166" y="0"/>
                  <a:pt x="164" y="0"/>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91" name="Oval 840"/>
          <p:cNvSpPr>
            <a:spLocks noChangeArrowheads="1"/>
          </p:cNvSpPr>
          <p:nvPr/>
        </p:nvSpPr>
        <p:spPr bwMode="auto">
          <a:xfrm>
            <a:off x="5120005" y="3956685"/>
            <a:ext cx="476885" cy="476885"/>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92" name="Freeform 841"/>
          <p:cNvSpPr>
            <a:spLocks noEditPoints="1"/>
          </p:cNvSpPr>
          <p:nvPr/>
        </p:nvSpPr>
        <p:spPr bwMode="auto">
          <a:xfrm>
            <a:off x="5103495" y="3939540"/>
            <a:ext cx="510540" cy="510540"/>
          </a:xfrm>
          <a:custGeom>
            <a:avLst/>
            <a:gdLst>
              <a:gd name="T0" fmla="*/ 61 w 122"/>
              <a:gd name="T1" fmla="*/ 122 h 122"/>
              <a:gd name="T2" fmla="*/ 61 w 122"/>
              <a:gd name="T3" fmla="*/ 122 h 122"/>
              <a:gd name="T4" fmla="*/ 61 w 122"/>
              <a:gd name="T5" fmla="*/ 122 h 122"/>
              <a:gd name="T6" fmla="*/ 0 w 122"/>
              <a:gd name="T7" fmla="*/ 61 h 122"/>
              <a:gd name="T8" fmla="*/ 61 w 122"/>
              <a:gd name="T9" fmla="*/ 0 h 122"/>
              <a:gd name="T10" fmla="*/ 122 w 122"/>
              <a:gd name="T11" fmla="*/ 61 h 122"/>
              <a:gd name="T12" fmla="*/ 61 w 122"/>
              <a:gd name="T13" fmla="*/ 122 h 122"/>
              <a:gd name="T14" fmla="*/ 61 w 122"/>
              <a:gd name="T15" fmla="*/ 8 h 122"/>
              <a:gd name="T16" fmla="*/ 8 w 122"/>
              <a:gd name="T17" fmla="*/ 61 h 122"/>
              <a:gd name="T18" fmla="*/ 61 w 122"/>
              <a:gd name="T19" fmla="*/ 114 h 122"/>
              <a:gd name="T20" fmla="*/ 61 w 122"/>
              <a:gd name="T21" fmla="*/ 114 h 122"/>
              <a:gd name="T22" fmla="*/ 114 w 122"/>
              <a:gd name="T23" fmla="*/ 61 h 122"/>
              <a:gd name="T24" fmla="*/ 61 w 122"/>
              <a:gd name="T25"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22">
                <a:moveTo>
                  <a:pt x="61" y="122"/>
                </a:moveTo>
                <a:cubicBezTo>
                  <a:pt x="61" y="122"/>
                  <a:pt x="61" y="122"/>
                  <a:pt x="61" y="122"/>
                </a:cubicBezTo>
                <a:cubicBezTo>
                  <a:pt x="61" y="122"/>
                  <a:pt x="61" y="122"/>
                  <a:pt x="61" y="122"/>
                </a:cubicBezTo>
                <a:cubicBezTo>
                  <a:pt x="27" y="122"/>
                  <a:pt x="0" y="95"/>
                  <a:pt x="0" y="61"/>
                </a:cubicBezTo>
                <a:cubicBezTo>
                  <a:pt x="0" y="28"/>
                  <a:pt x="27" y="0"/>
                  <a:pt x="61" y="0"/>
                </a:cubicBezTo>
                <a:cubicBezTo>
                  <a:pt x="94" y="0"/>
                  <a:pt x="122" y="28"/>
                  <a:pt x="122" y="61"/>
                </a:cubicBezTo>
                <a:cubicBezTo>
                  <a:pt x="122" y="95"/>
                  <a:pt x="94" y="122"/>
                  <a:pt x="61" y="122"/>
                </a:cubicBezTo>
                <a:close/>
                <a:moveTo>
                  <a:pt x="61" y="8"/>
                </a:moveTo>
                <a:cubicBezTo>
                  <a:pt x="32" y="8"/>
                  <a:pt x="8" y="32"/>
                  <a:pt x="8" y="61"/>
                </a:cubicBezTo>
                <a:cubicBezTo>
                  <a:pt x="8" y="90"/>
                  <a:pt x="32" y="114"/>
                  <a:pt x="61" y="114"/>
                </a:cubicBezTo>
                <a:cubicBezTo>
                  <a:pt x="61" y="114"/>
                  <a:pt x="61" y="114"/>
                  <a:pt x="61" y="114"/>
                </a:cubicBezTo>
                <a:cubicBezTo>
                  <a:pt x="90" y="114"/>
                  <a:pt x="114" y="90"/>
                  <a:pt x="114" y="61"/>
                </a:cubicBezTo>
                <a:cubicBezTo>
                  <a:pt x="114" y="32"/>
                  <a:pt x="90" y="8"/>
                  <a:pt x="61" y="8"/>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93" name="Oval 846"/>
          <p:cNvSpPr>
            <a:spLocks noChangeArrowheads="1"/>
          </p:cNvSpPr>
          <p:nvPr/>
        </p:nvSpPr>
        <p:spPr bwMode="auto">
          <a:xfrm>
            <a:off x="4852035" y="2776220"/>
            <a:ext cx="476885" cy="473075"/>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94" name="Freeform 847"/>
          <p:cNvSpPr>
            <a:spLocks noEditPoints="1"/>
          </p:cNvSpPr>
          <p:nvPr/>
        </p:nvSpPr>
        <p:spPr bwMode="auto">
          <a:xfrm>
            <a:off x="4835525" y="2759075"/>
            <a:ext cx="510540" cy="506730"/>
          </a:xfrm>
          <a:custGeom>
            <a:avLst/>
            <a:gdLst>
              <a:gd name="T0" fmla="*/ 61 w 122"/>
              <a:gd name="T1" fmla="*/ 121 h 121"/>
              <a:gd name="T2" fmla="*/ 0 w 122"/>
              <a:gd name="T3" fmla="*/ 61 h 121"/>
              <a:gd name="T4" fmla="*/ 61 w 122"/>
              <a:gd name="T5" fmla="*/ 0 h 121"/>
              <a:gd name="T6" fmla="*/ 122 w 122"/>
              <a:gd name="T7" fmla="*/ 61 h 121"/>
              <a:gd name="T8" fmla="*/ 61 w 122"/>
              <a:gd name="T9" fmla="*/ 121 h 121"/>
              <a:gd name="T10" fmla="*/ 61 w 122"/>
              <a:gd name="T11" fmla="*/ 8 h 121"/>
              <a:gd name="T12" fmla="*/ 8 w 122"/>
              <a:gd name="T13" fmla="*/ 61 h 121"/>
              <a:gd name="T14" fmla="*/ 61 w 122"/>
              <a:gd name="T15" fmla="*/ 113 h 121"/>
              <a:gd name="T16" fmla="*/ 114 w 122"/>
              <a:gd name="T17" fmla="*/ 61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7" y="121"/>
                  <a:pt x="0" y="94"/>
                  <a:pt x="0" y="61"/>
                </a:cubicBezTo>
                <a:cubicBezTo>
                  <a:pt x="0" y="27"/>
                  <a:pt x="27" y="0"/>
                  <a:pt x="61" y="0"/>
                </a:cubicBezTo>
                <a:cubicBezTo>
                  <a:pt x="94" y="0"/>
                  <a:pt x="122" y="27"/>
                  <a:pt x="122" y="61"/>
                </a:cubicBezTo>
                <a:cubicBezTo>
                  <a:pt x="122" y="94"/>
                  <a:pt x="94" y="121"/>
                  <a:pt x="61" y="121"/>
                </a:cubicBezTo>
                <a:close/>
                <a:moveTo>
                  <a:pt x="61" y="8"/>
                </a:moveTo>
                <a:cubicBezTo>
                  <a:pt x="32" y="8"/>
                  <a:pt x="8" y="32"/>
                  <a:pt x="8" y="61"/>
                </a:cubicBezTo>
                <a:cubicBezTo>
                  <a:pt x="8" y="90"/>
                  <a:pt x="32" y="113"/>
                  <a:pt x="61" y="113"/>
                </a:cubicBezTo>
                <a:cubicBezTo>
                  <a:pt x="90" y="113"/>
                  <a:pt x="114" y="90"/>
                  <a:pt x="114" y="61"/>
                </a:cubicBezTo>
                <a:cubicBezTo>
                  <a:pt x="114" y="32"/>
                  <a:pt x="90" y="8"/>
                  <a:pt x="61" y="8"/>
                </a:cubicBezTo>
                <a:close/>
              </a:path>
            </a:pathLst>
          </a:custGeom>
          <a:solidFill>
            <a:srgbClr val="00ADEF"/>
          </a:solidFill>
          <a:ln>
            <a:noFill/>
          </a:ln>
        </p:spPr>
        <p:txBody>
          <a:bodyPr vert="horz" wrap="square" lIns="91440" tIns="45720" rIns="91440" bIns="45720" numCol="1" anchor="t" anchorCtr="0" compatLnSpc="1"/>
          <a:p>
            <a:endParaRPr lang="en-US"/>
          </a:p>
        </p:txBody>
      </p:sp>
      <p:sp>
        <p:nvSpPr>
          <p:cNvPr id="95" name="Oval 848"/>
          <p:cNvSpPr>
            <a:spLocks noChangeArrowheads="1"/>
          </p:cNvSpPr>
          <p:nvPr/>
        </p:nvSpPr>
        <p:spPr bwMode="auto">
          <a:xfrm>
            <a:off x="4852035" y="5140960"/>
            <a:ext cx="476885" cy="473075"/>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96" name="Freeform 849"/>
          <p:cNvSpPr>
            <a:spLocks noEditPoints="1"/>
          </p:cNvSpPr>
          <p:nvPr/>
        </p:nvSpPr>
        <p:spPr bwMode="auto">
          <a:xfrm>
            <a:off x="4835525" y="5124450"/>
            <a:ext cx="510540" cy="506730"/>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7" y="121"/>
                  <a:pt x="0" y="94"/>
                  <a:pt x="0" y="60"/>
                </a:cubicBezTo>
                <a:cubicBezTo>
                  <a:pt x="0" y="27"/>
                  <a:pt x="27"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98" name="Oval 1161"/>
          <p:cNvSpPr>
            <a:spLocks noChangeArrowheads="1"/>
          </p:cNvSpPr>
          <p:nvPr/>
        </p:nvSpPr>
        <p:spPr bwMode="auto">
          <a:xfrm>
            <a:off x="6297930" y="2632075"/>
            <a:ext cx="757555" cy="762000"/>
          </a:xfrm>
          <a:prstGeom prst="ellipse">
            <a:avLst/>
          </a:prstGeom>
          <a:solidFill>
            <a:srgbClr val="00ADEF"/>
          </a:solidFill>
          <a:ln>
            <a:noFill/>
          </a:ln>
        </p:spPr>
        <p:txBody>
          <a:bodyPr vert="horz" wrap="square" lIns="91440" tIns="45720" rIns="91440" bIns="45720" numCol="1" anchor="t" anchorCtr="0" compatLnSpc="1"/>
          <a:p>
            <a:endParaRPr lang="en-US"/>
          </a:p>
        </p:txBody>
      </p:sp>
      <p:sp>
        <p:nvSpPr>
          <p:cNvPr id="99" name="Freeform 1162"/>
          <p:cNvSpPr>
            <a:spLocks noEditPoints="1"/>
          </p:cNvSpPr>
          <p:nvPr/>
        </p:nvSpPr>
        <p:spPr bwMode="auto">
          <a:xfrm>
            <a:off x="6461125" y="4013200"/>
            <a:ext cx="431165" cy="363855"/>
          </a:xfrm>
          <a:custGeom>
            <a:avLst/>
            <a:gdLst>
              <a:gd name="T0" fmla="*/ 4 w 103"/>
              <a:gd name="T1" fmla="*/ 83 h 87"/>
              <a:gd name="T2" fmla="*/ 8 w 103"/>
              <a:gd name="T3" fmla="*/ 87 h 87"/>
              <a:gd name="T4" fmla="*/ 27 w 103"/>
              <a:gd name="T5" fmla="*/ 87 h 87"/>
              <a:gd name="T6" fmla="*/ 27 w 103"/>
              <a:gd name="T7" fmla="*/ 47 h 87"/>
              <a:gd name="T8" fmla="*/ 4 w 103"/>
              <a:gd name="T9" fmla="*/ 70 h 87"/>
              <a:gd name="T10" fmla="*/ 4 w 103"/>
              <a:gd name="T11" fmla="*/ 83 h 87"/>
              <a:gd name="T12" fmla="*/ 36 w 103"/>
              <a:gd name="T13" fmla="*/ 56 h 87"/>
              <a:gd name="T14" fmla="*/ 36 w 103"/>
              <a:gd name="T15" fmla="*/ 87 h 87"/>
              <a:gd name="T16" fmla="*/ 59 w 103"/>
              <a:gd name="T17" fmla="*/ 87 h 87"/>
              <a:gd name="T18" fmla="*/ 59 w 103"/>
              <a:gd name="T19" fmla="*/ 60 h 87"/>
              <a:gd name="T20" fmla="*/ 49 w 103"/>
              <a:gd name="T21" fmla="*/ 70 h 87"/>
              <a:gd name="T22" fmla="*/ 36 w 103"/>
              <a:gd name="T23" fmla="*/ 56 h 87"/>
              <a:gd name="T24" fmla="*/ 68 w 103"/>
              <a:gd name="T25" fmla="*/ 50 h 87"/>
              <a:gd name="T26" fmla="*/ 68 w 103"/>
              <a:gd name="T27" fmla="*/ 87 h 87"/>
              <a:gd name="T28" fmla="*/ 88 w 103"/>
              <a:gd name="T29" fmla="*/ 87 h 87"/>
              <a:gd name="T30" fmla="*/ 91 w 103"/>
              <a:gd name="T31" fmla="*/ 83 h 87"/>
              <a:gd name="T32" fmla="*/ 91 w 103"/>
              <a:gd name="T33" fmla="*/ 47 h 87"/>
              <a:gd name="T34" fmla="*/ 91 w 103"/>
              <a:gd name="T35" fmla="*/ 27 h 87"/>
              <a:gd name="T36" fmla="*/ 72 w 103"/>
              <a:gd name="T37" fmla="*/ 47 h 87"/>
              <a:gd name="T38" fmla="*/ 68 w 103"/>
              <a:gd name="T39" fmla="*/ 50 h 87"/>
              <a:gd name="T40" fmla="*/ 82 w 103"/>
              <a:gd name="T41" fmla="*/ 1 h 87"/>
              <a:gd name="T42" fmla="*/ 78 w 103"/>
              <a:gd name="T43" fmla="*/ 6 h 87"/>
              <a:gd name="T44" fmla="*/ 83 w 103"/>
              <a:gd name="T45" fmla="*/ 10 h 87"/>
              <a:gd name="T46" fmla="*/ 87 w 103"/>
              <a:gd name="T47" fmla="*/ 9 h 87"/>
              <a:gd name="T48" fmla="*/ 49 w 103"/>
              <a:gd name="T49" fmla="*/ 47 h 87"/>
              <a:gd name="T50" fmla="*/ 27 w 103"/>
              <a:gd name="T51" fmla="*/ 25 h 87"/>
              <a:gd name="T52" fmla="*/ 1 w 103"/>
              <a:gd name="T53" fmla="*/ 51 h 87"/>
              <a:gd name="T54" fmla="*/ 1 w 103"/>
              <a:gd name="T55" fmla="*/ 57 h 87"/>
              <a:gd name="T56" fmla="*/ 7 w 103"/>
              <a:gd name="T57" fmla="*/ 57 h 87"/>
              <a:gd name="T58" fmla="*/ 27 w 103"/>
              <a:gd name="T59" fmla="*/ 37 h 87"/>
              <a:gd name="T60" fmla="*/ 49 w 103"/>
              <a:gd name="T61" fmla="*/ 59 h 87"/>
              <a:gd name="T62" fmla="*/ 93 w 103"/>
              <a:gd name="T63" fmla="*/ 15 h 87"/>
              <a:gd name="T64" fmla="*/ 93 w 103"/>
              <a:gd name="T65" fmla="*/ 19 h 87"/>
              <a:gd name="T66" fmla="*/ 97 w 103"/>
              <a:gd name="T67" fmla="*/ 24 h 87"/>
              <a:gd name="T68" fmla="*/ 97 w 103"/>
              <a:gd name="T69" fmla="*/ 24 h 87"/>
              <a:gd name="T70" fmla="*/ 101 w 103"/>
              <a:gd name="T71" fmla="*/ 20 h 87"/>
              <a:gd name="T72" fmla="*/ 103 w 103"/>
              <a:gd name="T73" fmla="*/ 0 h 87"/>
              <a:gd name="T74" fmla="*/ 82 w 103"/>
              <a:gd name="T75"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87">
                <a:moveTo>
                  <a:pt x="4" y="83"/>
                </a:moveTo>
                <a:cubicBezTo>
                  <a:pt x="4" y="85"/>
                  <a:pt x="6" y="87"/>
                  <a:pt x="8" y="87"/>
                </a:cubicBezTo>
                <a:cubicBezTo>
                  <a:pt x="27" y="87"/>
                  <a:pt x="27" y="87"/>
                  <a:pt x="27" y="87"/>
                </a:cubicBezTo>
                <a:cubicBezTo>
                  <a:pt x="27" y="47"/>
                  <a:pt x="27" y="47"/>
                  <a:pt x="27" y="47"/>
                </a:cubicBezTo>
                <a:cubicBezTo>
                  <a:pt x="4" y="70"/>
                  <a:pt x="4" y="70"/>
                  <a:pt x="4" y="70"/>
                </a:cubicBezTo>
                <a:lnTo>
                  <a:pt x="4" y="83"/>
                </a:lnTo>
                <a:close/>
                <a:moveTo>
                  <a:pt x="36" y="56"/>
                </a:moveTo>
                <a:cubicBezTo>
                  <a:pt x="36" y="87"/>
                  <a:pt x="36" y="87"/>
                  <a:pt x="36" y="87"/>
                </a:cubicBezTo>
                <a:cubicBezTo>
                  <a:pt x="59" y="87"/>
                  <a:pt x="59" y="87"/>
                  <a:pt x="59" y="87"/>
                </a:cubicBezTo>
                <a:cubicBezTo>
                  <a:pt x="59" y="60"/>
                  <a:pt x="59" y="60"/>
                  <a:pt x="59" y="60"/>
                </a:cubicBezTo>
                <a:cubicBezTo>
                  <a:pt x="49" y="70"/>
                  <a:pt x="49" y="70"/>
                  <a:pt x="49" y="70"/>
                </a:cubicBezTo>
                <a:lnTo>
                  <a:pt x="36" y="56"/>
                </a:lnTo>
                <a:close/>
                <a:moveTo>
                  <a:pt x="68" y="50"/>
                </a:moveTo>
                <a:cubicBezTo>
                  <a:pt x="68" y="87"/>
                  <a:pt x="68" y="87"/>
                  <a:pt x="68" y="87"/>
                </a:cubicBezTo>
                <a:cubicBezTo>
                  <a:pt x="88" y="87"/>
                  <a:pt x="88" y="87"/>
                  <a:pt x="88" y="87"/>
                </a:cubicBezTo>
                <a:cubicBezTo>
                  <a:pt x="90" y="87"/>
                  <a:pt x="91" y="85"/>
                  <a:pt x="91" y="83"/>
                </a:cubicBezTo>
                <a:cubicBezTo>
                  <a:pt x="91" y="47"/>
                  <a:pt x="91" y="47"/>
                  <a:pt x="91" y="47"/>
                </a:cubicBezTo>
                <a:cubicBezTo>
                  <a:pt x="91" y="27"/>
                  <a:pt x="91" y="27"/>
                  <a:pt x="91" y="27"/>
                </a:cubicBezTo>
                <a:cubicBezTo>
                  <a:pt x="72" y="47"/>
                  <a:pt x="72" y="47"/>
                  <a:pt x="72" y="47"/>
                </a:cubicBezTo>
                <a:lnTo>
                  <a:pt x="68" y="50"/>
                </a:lnTo>
                <a:close/>
                <a:moveTo>
                  <a:pt x="82" y="1"/>
                </a:moveTo>
                <a:cubicBezTo>
                  <a:pt x="80" y="2"/>
                  <a:pt x="78" y="4"/>
                  <a:pt x="78" y="6"/>
                </a:cubicBezTo>
                <a:cubicBezTo>
                  <a:pt x="79" y="8"/>
                  <a:pt x="81" y="10"/>
                  <a:pt x="83" y="10"/>
                </a:cubicBezTo>
                <a:cubicBezTo>
                  <a:pt x="87" y="9"/>
                  <a:pt x="87" y="9"/>
                  <a:pt x="87" y="9"/>
                </a:cubicBezTo>
                <a:cubicBezTo>
                  <a:pt x="49" y="47"/>
                  <a:pt x="49" y="47"/>
                  <a:pt x="49" y="47"/>
                </a:cubicBezTo>
                <a:cubicBezTo>
                  <a:pt x="27" y="25"/>
                  <a:pt x="27" y="25"/>
                  <a:pt x="27" y="25"/>
                </a:cubicBezTo>
                <a:cubicBezTo>
                  <a:pt x="1" y="51"/>
                  <a:pt x="1" y="51"/>
                  <a:pt x="1" y="51"/>
                </a:cubicBezTo>
                <a:cubicBezTo>
                  <a:pt x="0" y="52"/>
                  <a:pt x="0" y="55"/>
                  <a:pt x="1" y="57"/>
                </a:cubicBezTo>
                <a:cubicBezTo>
                  <a:pt x="3" y="58"/>
                  <a:pt x="5" y="58"/>
                  <a:pt x="7" y="57"/>
                </a:cubicBezTo>
                <a:cubicBezTo>
                  <a:pt x="27" y="37"/>
                  <a:pt x="27" y="37"/>
                  <a:pt x="27" y="37"/>
                </a:cubicBezTo>
                <a:cubicBezTo>
                  <a:pt x="49" y="59"/>
                  <a:pt x="49" y="59"/>
                  <a:pt x="49" y="59"/>
                </a:cubicBezTo>
                <a:cubicBezTo>
                  <a:pt x="93" y="15"/>
                  <a:pt x="93" y="15"/>
                  <a:pt x="93" y="15"/>
                </a:cubicBezTo>
                <a:cubicBezTo>
                  <a:pt x="93" y="19"/>
                  <a:pt x="93" y="19"/>
                  <a:pt x="93" y="19"/>
                </a:cubicBezTo>
                <a:cubicBezTo>
                  <a:pt x="93" y="22"/>
                  <a:pt x="94" y="24"/>
                  <a:pt x="97" y="24"/>
                </a:cubicBezTo>
                <a:cubicBezTo>
                  <a:pt x="97" y="24"/>
                  <a:pt x="97" y="24"/>
                  <a:pt x="97" y="24"/>
                </a:cubicBezTo>
                <a:cubicBezTo>
                  <a:pt x="99" y="24"/>
                  <a:pt x="101" y="22"/>
                  <a:pt x="101" y="20"/>
                </a:cubicBezTo>
                <a:cubicBezTo>
                  <a:pt x="103" y="0"/>
                  <a:pt x="103" y="0"/>
                  <a:pt x="103" y="0"/>
                </a:cubicBezTo>
                <a:lnTo>
                  <a:pt x="82" y="1"/>
                </a:lnTo>
                <a:close/>
              </a:path>
            </a:pathLst>
          </a:custGeom>
          <a:solidFill>
            <a:schemeClr val="bg1"/>
          </a:solidFill>
          <a:ln>
            <a:noFill/>
          </a:ln>
        </p:spPr>
        <p:txBody>
          <a:bodyPr vert="horz" wrap="square" lIns="91440" tIns="45720" rIns="91440" bIns="45720" numCol="1" anchor="t" anchorCtr="0" compatLnSpc="1"/>
          <a:p>
            <a:endParaRPr lang="en-US"/>
          </a:p>
        </p:txBody>
      </p:sp>
      <p:sp>
        <p:nvSpPr>
          <p:cNvPr id="102" name="Freeform 1164"/>
          <p:cNvSpPr>
            <a:spLocks noEditPoints="1"/>
          </p:cNvSpPr>
          <p:nvPr/>
        </p:nvSpPr>
        <p:spPr bwMode="auto">
          <a:xfrm>
            <a:off x="6492240" y="2780665"/>
            <a:ext cx="368300" cy="464820"/>
          </a:xfrm>
          <a:custGeom>
            <a:avLst/>
            <a:gdLst>
              <a:gd name="T0" fmla="*/ 126 w 176"/>
              <a:gd name="T1" fmla="*/ 36 h 222"/>
              <a:gd name="T2" fmla="*/ 30 w 176"/>
              <a:gd name="T3" fmla="*/ 36 h 222"/>
              <a:gd name="T4" fmla="*/ 30 w 176"/>
              <a:gd name="T5" fmla="*/ 50 h 222"/>
              <a:gd name="T6" fmla="*/ 126 w 176"/>
              <a:gd name="T7" fmla="*/ 50 h 222"/>
              <a:gd name="T8" fmla="*/ 126 w 176"/>
              <a:gd name="T9" fmla="*/ 36 h 222"/>
              <a:gd name="T10" fmla="*/ 126 w 176"/>
              <a:gd name="T11" fmla="*/ 64 h 222"/>
              <a:gd name="T12" fmla="*/ 30 w 176"/>
              <a:gd name="T13" fmla="*/ 64 h 222"/>
              <a:gd name="T14" fmla="*/ 30 w 176"/>
              <a:gd name="T15" fmla="*/ 76 h 222"/>
              <a:gd name="T16" fmla="*/ 126 w 176"/>
              <a:gd name="T17" fmla="*/ 76 h 222"/>
              <a:gd name="T18" fmla="*/ 126 w 176"/>
              <a:gd name="T19" fmla="*/ 64 h 222"/>
              <a:gd name="T20" fmla="*/ 156 w 176"/>
              <a:gd name="T21" fmla="*/ 18 h 222"/>
              <a:gd name="T22" fmla="*/ 156 w 176"/>
              <a:gd name="T23" fmla="*/ 0 h 222"/>
              <a:gd name="T24" fmla="*/ 0 w 176"/>
              <a:gd name="T25" fmla="*/ 0 h 222"/>
              <a:gd name="T26" fmla="*/ 0 w 176"/>
              <a:gd name="T27" fmla="*/ 202 h 222"/>
              <a:gd name="T28" fmla="*/ 18 w 176"/>
              <a:gd name="T29" fmla="*/ 202 h 222"/>
              <a:gd name="T30" fmla="*/ 18 w 176"/>
              <a:gd name="T31" fmla="*/ 222 h 222"/>
              <a:gd name="T32" fmla="*/ 176 w 176"/>
              <a:gd name="T33" fmla="*/ 222 h 222"/>
              <a:gd name="T34" fmla="*/ 176 w 176"/>
              <a:gd name="T35" fmla="*/ 18 h 222"/>
              <a:gd name="T36" fmla="*/ 156 w 176"/>
              <a:gd name="T37" fmla="*/ 18 h 222"/>
              <a:gd name="T38" fmla="*/ 10 w 176"/>
              <a:gd name="T39" fmla="*/ 190 h 222"/>
              <a:gd name="T40" fmla="*/ 10 w 176"/>
              <a:gd name="T41" fmla="*/ 10 h 222"/>
              <a:gd name="T42" fmla="*/ 144 w 176"/>
              <a:gd name="T43" fmla="*/ 10 h 222"/>
              <a:gd name="T44" fmla="*/ 144 w 176"/>
              <a:gd name="T45" fmla="*/ 144 h 222"/>
              <a:gd name="T46" fmla="*/ 98 w 176"/>
              <a:gd name="T47" fmla="*/ 144 h 222"/>
              <a:gd name="T48" fmla="*/ 98 w 176"/>
              <a:gd name="T49" fmla="*/ 190 h 222"/>
              <a:gd name="T50" fmla="*/ 10 w 176"/>
              <a:gd name="T51" fmla="*/ 190 h 222"/>
              <a:gd name="T52" fmla="*/ 164 w 176"/>
              <a:gd name="T53" fmla="*/ 210 h 222"/>
              <a:gd name="T54" fmla="*/ 30 w 176"/>
              <a:gd name="T55" fmla="*/ 210 h 222"/>
              <a:gd name="T56" fmla="*/ 30 w 176"/>
              <a:gd name="T57" fmla="*/ 202 h 222"/>
              <a:gd name="T58" fmla="*/ 104 w 176"/>
              <a:gd name="T59" fmla="*/ 202 h 222"/>
              <a:gd name="T60" fmla="*/ 156 w 176"/>
              <a:gd name="T61" fmla="*/ 150 h 222"/>
              <a:gd name="T62" fmla="*/ 156 w 176"/>
              <a:gd name="T63" fmla="*/ 30 h 222"/>
              <a:gd name="T64" fmla="*/ 164 w 176"/>
              <a:gd name="T65" fmla="*/ 30 h 222"/>
              <a:gd name="T66" fmla="*/ 164 w 176"/>
              <a:gd name="T67" fmla="*/ 210 h 222"/>
              <a:gd name="T68" fmla="*/ 30 w 176"/>
              <a:gd name="T69" fmla="*/ 130 h 222"/>
              <a:gd name="T70" fmla="*/ 78 w 176"/>
              <a:gd name="T71" fmla="*/ 130 h 222"/>
              <a:gd name="T72" fmla="*/ 78 w 176"/>
              <a:gd name="T73" fmla="*/ 118 h 222"/>
              <a:gd name="T74" fmla="*/ 30 w 176"/>
              <a:gd name="T75" fmla="*/ 118 h 222"/>
              <a:gd name="T76" fmla="*/ 30 w 176"/>
              <a:gd name="T77" fmla="*/ 130 h 222"/>
              <a:gd name="T78" fmla="*/ 126 w 176"/>
              <a:gd name="T79" fmla="*/ 90 h 222"/>
              <a:gd name="T80" fmla="*/ 30 w 176"/>
              <a:gd name="T81" fmla="*/ 90 h 222"/>
              <a:gd name="T82" fmla="*/ 30 w 176"/>
              <a:gd name="T83" fmla="*/ 104 h 222"/>
              <a:gd name="T84" fmla="*/ 126 w 176"/>
              <a:gd name="T85" fmla="*/ 104 h 222"/>
              <a:gd name="T86" fmla="*/ 126 w 176"/>
              <a:gd name="T87" fmla="*/ 9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222">
                <a:moveTo>
                  <a:pt x="126" y="36"/>
                </a:moveTo>
                <a:lnTo>
                  <a:pt x="30" y="36"/>
                </a:lnTo>
                <a:lnTo>
                  <a:pt x="30" y="50"/>
                </a:lnTo>
                <a:lnTo>
                  <a:pt x="126" y="50"/>
                </a:lnTo>
                <a:lnTo>
                  <a:pt x="126" y="36"/>
                </a:lnTo>
                <a:close/>
                <a:moveTo>
                  <a:pt x="126" y="64"/>
                </a:moveTo>
                <a:lnTo>
                  <a:pt x="30" y="64"/>
                </a:lnTo>
                <a:lnTo>
                  <a:pt x="30" y="76"/>
                </a:lnTo>
                <a:lnTo>
                  <a:pt x="126" y="76"/>
                </a:lnTo>
                <a:lnTo>
                  <a:pt x="126" y="64"/>
                </a:lnTo>
                <a:close/>
                <a:moveTo>
                  <a:pt x="156" y="18"/>
                </a:moveTo>
                <a:lnTo>
                  <a:pt x="156" y="0"/>
                </a:lnTo>
                <a:lnTo>
                  <a:pt x="0" y="0"/>
                </a:lnTo>
                <a:lnTo>
                  <a:pt x="0" y="202"/>
                </a:lnTo>
                <a:lnTo>
                  <a:pt x="18" y="202"/>
                </a:lnTo>
                <a:lnTo>
                  <a:pt x="18" y="222"/>
                </a:lnTo>
                <a:lnTo>
                  <a:pt x="176" y="222"/>
                </a:lnTo>
                <a:lnTo>
                  <a:pt x="176" y="18"/>
                </a:lnTo>
                <a:lnTo>
                  <a:pt x="156" y="18"/>
                </a:lnTo>
                <a:close/>
                <a:moveTo>
                  <a:pt x="10" y="190"/>
                </a:moveTo>
                <a:lnTo>
                  <a:pt x="10" y="10"/>
                </a:lnTo>
                <a:lnTo>
                  <a:pt x="144" y="10"/>
                </a:lnTo>
                <a:lnTo>
                  <a:pt x="144" y="144"/>
                </a:lnTo>
                <a:lnTo>
                  <a:pt x="98" y="144"/>
                </a:lnTo>
                <a:lnTo>
                  <a:pt x="98" y="190"/>
                </a:lnTo>
                <a:lnTo>
                  <a:pt x="10" y="190"/>
                </a:lnTo>
                <a:close/>
                <a:moveTo>
                  <a:pt x="164" y="210"/>
                </a:moveTo>
                <a:lnTo>
                  <a:pt x="30" y="210"/>
                </a:lnTo>
                <a:lnTo>
                  <a:pt x="30" y="202"/>
                </a:lnTo>
                <a:lnTo>
                  <a:pt x="104" y="202"/>
                </a:lnTo>
                <a:lnTo>
                  <a:pt x="156" y="150"/>
                </a:lnTo>
                <a:lnTo>
                  <a:pt x="156" y="30"/>
                </a:lnTo>
                <a:lnTo>
                  <a:pt x="164" y="30"/>
                </a:lnTo>
                <a:lnTo>
                  <a:pt x="164" y="210"/>
                </a:lnTo>
                <a:close/>
                <a:moveTo>
                  <a:pt x="30" y="130"/>
                </a:moveTo>
                <a:lnTo>
                  <a:pt x="78" y="130"/>
                </a:lnTo>
                <a:lnTo>
                  <a:pt x="78" y="118"/>
                </a:lnTo>
                <a:lnTo>
                  <a:pt x="30" y="118"/>
                </a:lnTo>
                <a:lnTo>
                  <a:pt x="30" y="130"/>
                </a:lnTo>
                <a:close/>
                <a:moveTo>
                  <a:pt x="126" y="90"/>
                </a:moveTo>
                <a:lnTo>
                  <a:pt x="30" y="90"/>
                </a:lnTo>
                <a:lnTo>
                  <a:pt x="30" y="104"/>
                </a:lnTo>
                <a:lnTo>
                  <a:pt x="126" y="104"/>
                </a:lnTo>
                <a:lnTo>
                  <a:pt x="126" y="90"/>
                </a:lnTo>
                <a:close/>
              </a:path>
            </a:pathLst>
          </a:custGeom>
          <a:solidFill>
            <a:srgbClr val="FFFFFF"/>
          </a:solidFill>
          <a:ln>
            <a:noFill/>
          </a:ln>
        </p:spPr>
        <p:txBody>
          <a:bodyPr vert="horz" wrap="square" lIns="91440" tIns="45720" rIns="91440" bIns="45720" numCol="1" anchor="t" anchorCtr="0" compatLnSpc="1"/>
          <a:p>
            <a:endParaRPr lang="en-US"/>
          </a:p>
        </p:txBody>
      </p:sp>
      <p:grpSp>
        <p:nvGrpSpPr>
          <p:cNvPr id="112" name="Group 36"/>
          <p:cNvGrpSpPr/>
          <p:nvPr/>
        </p:nvGrpSpPr>
        <p:grpSpPr>
          <a:xfrm rot="0">
            <a:off x="6297930" y="4996815"/>
            <a:ext cx="757555" cy="762000"/>
            <a:chOff x="2505076" y="4714875"/>
            <a:chExt cx="574675" cy="577850"/>
          </a:xfrm>
        </p:grpSpPr>
        <p:sp>
          <p:nvSpPr>
            <p:cNvPr id="113" name="Oval 1165"/>
            <p:cNvSpPr>
              <a:spLocks noChangeArrowheads="1"/>
            </p:cNvSpPr>
            <p:nvPr/>
          </p:nvSpPr>
          <p:spPr bwMode="auto">
            <a:xfrm>
              <a:off x="2505076" y="4714875"/>
              <a:ext cx="574675" cy="577850"/>
            </a:xfrm>
            <a:prstGeom prst="ellipse">
              <a:avLst/>
            </a:prstGeom>
            <a:solidFill>
              <a:srgbClr val="00A4E3"/>
            </a:solidFill>
            <a:ln>
              <a:noFill/>
            </a:ln>
          </p:spPr>
          <p:txBody>
            <a:bodyPr vert="horz" wrap="square" lIns="91440" tIns="45720" rIns="91440" bIns="45720" numCol="1" anchor="t" anchorCtr="0" compatLnSpc="1"/>
            <a:p>
              <a:endParaRPr lang="en-US"/>
            </a:p>
          </p:txBody>
        </p:sp>
        <p:sp>
          <p:nvSpPr>
            <p:cNvPr id="114" name="Freeform 1166"/>
            <p:cNvSpPr>
              <a:spLocks noEditPoints="1"/>
            </p:cNvSpPr>
            <p:nvPr/>
          </p:nvSpPr>
          <p:spPr bwMode="auto">
            <a:xfrm>
              <a:off x="2644776" y="4843666"/>
              <a:ext cx="292100" cy="291692"/>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 name="T72" fmla="*/ 472622 w 604011"/>
                <a:gd name="T73" fmla="*/ 472622 w 604011"/>
                <a:gd name="T74" fmla="*/ 472622 w 604011"/>
                <a:gd name="T75" fmla="*/ 472622 w 604011"/>
                <a:gd name="T76" fmla="*/ 472622 w 604011"/>
                <a:gd name="T77" fmla="*/ 472622 w 604011"/>
                <a:gd name="T78" fmla="*/ 472622 w 604011"/>
                <a:gd name="T79" fmla="*/ 472622 w 604011"/>
                <a:gd name="T80" fmla="*/ 472622 w 604011"/>
                <a:gd name="T81" fmla="*/ 472622 w 604011"/>
                <a:gd name="T82" fmla="*/ 472622 w 604011"/>
                <a:gd name="T83" fmla="*/ 472622 w 604011"/>
                <a:gd name="T84" fmla="*/ 472622 w 604011"/>
                <a:gd name="T85" fmla="*/ 472622 w 604011"/>
                <a:gd name="T86" fmla="*/ 472622 w 604011"/>
                <a:gd name="T87" fmla="*/ 472622 w 604011"/>
                <a:gd name="T88" fmla="*/ 472622 w 604011"/>
                <a:gd name="T89" fmla="*/ 472622 w 604011"/>
                <a:gd name="T90" fmla="*/ 472622 w 604011"/>
                <a:gd name="T91" fmla="*/ 472622 w 604011"/>
                <a:gd name="T92" fmla="*/ 472622 w 604011"/>
                <a:gd name="T93" fmla="*/ 472622 w 604011"/>
                <a:gd name="T94" fmla="*/ 472622 w 604011"/>
                <a:gd name="T95" fmla="*/ 472622 w 604011"/>
                <a:gd name="T96" fmla="*/ 472622 w 604011"/>
                <a:gd name="T97"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02" h="6302">
                  <a:moveTo>
                    <a:pt x="6302" y="5776"/>
                  </a:moveTo>
                  <a:lnTo>
                    <a:pt x="6302" y="4201"/>
                  </a:lnTo>
                  <a:lnTo>
                    <a:pt x="4201" y="4201"/>
                  </a:lnTo>
                  <a:lnTo>
                    <a:pt x="4201" y="4857"/>
                  </a:lnTo>
                  <a:lnTo>
                    <a:pt x="3676" y="4857"/>
                  </a:lnTo>
                  <a:lnTo>
                    <a:pt x="3676" y="3732"/>
                  </a:lnTo>
                  <a:lnTo>
                    <a:pt x="4548" y="3732"/>
                  </a:lnTo>
                  <a:cubicBezTo>
                    <a:pt x="5259" y="3732"/>
                    <a:pt x="5776" y="3266"/>
                    <a:pt x="5776" y="2626"/>
                  </a:cubicBezTo>
                  <a:cubicBezTo>
                    <a:pt x="5776" y="2158"/>
                    <a:pt x="5478" y="1743"/>
                    <a:pt x="5050" y="1586"/>
                  </a:cubicBezTo>
                  <a:cubicBezTo>
                    <a:pt x="5088" y="1456"/>
                    <a:pt x="5103" y="1321"/>
                    <a:pt x="5094" y="1171"/>
                  </a:cubicBezTo>
                  <a:cubicBezTo>
                    <a:pt x="5054" y="530"/>
                    <a:pt x="4483" y="5"/>
                    <a:pt x="3822" y="0"/>
                  </a:cubicBezTo>
                  <a:lnTo>
                    <a:pt x="3811" y="0"/>
                  </a:lnTo>
                  <a:cubicBezTo>
                    <a:pt x="3287" y="0"/>
                    <a:pt x="2819" y="312"/>
                    <a:pt x="2623" y="772"/>
                  </a:cubicBezTo>
                  <a:cubicBezTo>
                    <a:pt x="2430" y="628"/>
                    <a:pt x="2185" y="558"/>
                    <a:pt x="1936" y="582"/>
                  </a:cubicBezTo>
                  <a:cubicBezTo>
                    <a:pt x="1578" y="616"/>
                    <a:pt x="1264" y="853"/>
                    <a:pt x="1119" y="1204"/>
                  </a:cubicBezTo>
                  <a:cubicBezTo>
                    <a:pt x="1049" y="1371"/>
                    <a:pt x="1058" y="1556"/>
                    <a:pt x="1074" y="1669"/>
                  </a:cubicBezTo>
                  <a:cubicBezTo>
                    <a:pt x="738" y="1866"/>
                    <a:pt x="525" y="2230"/>
                    <a:pt x="525" y="2626"/>
                  </a:cubicBezTo>
                  <a:cubicBezTo>
                    <a:pt x="525" y="3257"/>
                    <a:pt x="1053" y="3732"/>
                    <a:pt x="1754" y="3732"/>
                  </a:cubicBezTo>
                  <a:lnTo>
                    <a:pt x="2626" y="3732"/>
                  </a:lnTo>
                  <a:lnTo>
                    <a:pt x="2626" y="4857"/>
                  </a:lnTo>
                  <a:lnTo>
                    <a:pt x="2100" y="4857"/>
                  </a:lnTo>
                  <a:lnTo>
                    <a:pt x="2100" y="4201"/>
                  </a:lnTo>
                  <a:lnTo>
                    <a:pt x="0" y="4201"/>
                  </a:lnTo>
                  <a:lnTo>
                    <a:pt x="0" y="5776"/>
                  </a:lnTo>
                  <a:lnTo>
                    <a:pt x="919" y="5776"/>
                  </a:lnTo>
                  <a:lnTo>
                    <a:pt x="919" y="6039"/>
                  </a:lnTo>
                  <a:lnTo>
                    <a:pt x="394" y="6039"/>
                  </a:lnTo>
                  <a:lnTo>
                    <a:pt x="394" y="6302"/>
                  </a:lnTo>
                  <a:lnTo>
                    <a:pt x="1707" y="6302"/>
                  </a:lnTo>
                  <a:lnTo>
                    <a:pt x="1707" y="6039"/>
                  </a:lnTo>
                  <a:lnTo>
                    <a:pt x="1182" y="6039"/>
                  </a:lnTo>
                  <a:lnTo>
                    <a:pt x="1182" y="5776"/>
                  </a:lnTo>
                  <a:lnTo>
                    <a:pt x="2101" y="5776"/>
                  </a:lnTo>
                  <a:lnTo>
                    <a:pt x="2101" y="5120"/>
                  </a:lnTo>
                  <a:lnTo>
                    <a:pt x="2888" y="5120"/>
                  </a:lnTo>
                  <a:lnTo>
                    <a:pt x="2888" y="3732"/>
                  </a:lnTo>
                  <a:lnTo>
                    <a:pt x="3413" y="3732"/>
                  </a:lnTo>
                  <a:lnTo>
                    <a:pt x="3413" y="5120"/>
                  </a:lnTo>
                  <a:lnTo>
                    <a:pt x="4201" y="5120"/>
                  </a:lnTo>
                  <a:lnTo>
                    <a:pt x="4201" y="5776"/>
                  </a:lnTo>
                  <a:lnTo>
                    <a:pt x="5120" y="5776"/>
                  </a:lnTo>
                  <a:lnTo>
                    <a:pt x="5120" y="6039"/>
                  </a:lnTo>
                  <a:lnTo>
                    <a:pt x="4595" y="6039"/>
                  </a:lnTo>
                  <a:lnTo>
                    <a:pt x="4595" y="6302"/>
                  </a:lnTo>
                  <a:lnTo>
                    <a:pt x="5908" y="6302"/>
                  </a:lnTo>
                  <a:lnTo>
                    <a:pt x="5908" y="6039"/>
                  </a:lnTo>
                  <a:lnTo>
                    <a:pt x="5383" y="6039"/>
                  </a:lnTo>
                  <a:lnTo>
                    <a:pt x="5383" y="5776"/>
                  </a:lnTo>
                  <a:lnTo>
                    <a:pt x="6302" y="5776"/>
                  </a:lnTo>
                  <a:close/>
                </a:path>
              </a:pathLst>
            </a:custGeom>
            <a:solidFill>
              <a:srgbClr val="FFFFFF"/>
            </a:solidFill>
            <a:ln>
              <a:noFill/>
            </a:ln>
          </p:spPr>
          <p:txBody>
            <a:bodyPr vert="horz" wrap="square" lIns="91440" tIns="45720" rIns="91440" bIns="45720" numCol="1" anchor="t" anchorCtr="0" compatLnSpc="1"/>
            <a:p>
              <a:endParaRPr lang="en-US"/>
            </a:p>
          </p:txBody>
        </p:sp>
      </p:grpSp>
      <p:sp>
        <p:nvSpPr>
          <p:cNvPr id="108" name="文本框 107"/>
          <p:cNvSpPr txBox="1"/>
          <p:nvPr/>
        </p:nvSpPr>
        <p:spPr>
          <a:xfrm>
            <a:off x="7266305" y="2505710"/>
            <a:ext cx="3664585" cy="1014730"/>
          </a:xfrm>
          <a:prstGeom prst="rect">
            <a:avLst/>
          </a:prstGeom>
          <a:noFill/>
          <a:ln w="9525">
            <a:noFill/>
          </a:ln>
        </p:spPr>
        <p:txBody>
          <a:bodyPr wrap="square">
            <a:spAutoFit/>
          </a:bodyPr>
          <a:p>
            <a:pPr indent="0"/>
            <a:r>
              <a:rPr lang="zh-CN" sz="2000" b="0">
                <a:latin typeface="微软雅黑" panose="020B0503020204020204" pitchFamily="34" charset="-122"/>
                <a:ea typeface="微软雅黑" panose="020B0503020204020204" pitchFamily="34" charset="-122"/>
              </a:rPr>
              <a:t>艾坦姆前期落地遇到问题，新上铸造企业必须通过产能置换才能开工建设</a:t>
            </a:r>
            <a:endParaRPr lang="zh-CN" altLang="en-US" sz="2000" b="0">
              <a:latin typeface="微软雅黑" panose="020B0503020204020204" pitchFamily="34" charset="-122"/>
              <a:ea typeface="微软雅黑" panose="020B0503020204020204" pitchFamily="34" charset="-122"/>
            </a:endParaRPr>
          </a:p>
        </p:txBody>
      </p:sp>
      <p:sp>
        <p:nvSpPr>
          <p:cNvPr id="109" name="文本框 108"/>
          <p:cNvSpPr txBox="1"/>
          <p:nvPr/>
        </p:nvSpPr>
        <p:spPr>
          <a:xfrm>
            <a:off x="7266305" y="3995738"/>
            <a:ext cx="3665220" cy="398780"/>
          </a:xfrm>
          <a:prstGeom prst="rect">
            <a:avLst/>
          </a:prstGeom>
          <a:noFill/>
          <a:ln w="9525">
            <a:noFill/>
          </a:ln>
        </p:spPr>
        <p:txBody>
          <a:bodyPr wrap="square">
            <a:spAutoFit/>
          </a:bodyPr>
          <a:p>
            <a:pPr indent="0"/>
            <a:r>
              <a:rPr lang="zh-CN" sz="2000" b="0">
                <a:latin typeface="微软雅黑" panose="020B0503020204020204" pitchFamily="34" charset="-122"/>
                <a:ea typeface="微软雅黑" panose="020B0503020204020204" pitchFamily="34" charset="-122"/>
              </a:rPr>
              <a:t>当地政府及时进企业排忧解难</a:t>
            </a:r>
            <a:endParaRPr lang="zh-CN" sz="2000" b="0">
              <a:latin typeface="微软雅黑" panose="020B0503020204020204" pitchFamily="34" charset="-122"/>
              <a:ea typeface="微软雅黑" panose="020B0503020204020204" pitchFamily="34" charset="-122"/>
            </a:endParaRPr>
          </a:p>
        </p:txBody>
      </p:sp>
      <p:sp>
        <p:nvSpPr>
          <p:cNvPr id="111" name="文本框 110"/>
          <p:cNvSpPr txBox="1"/>
          <p:nvPr/>
        </p:nvSpPr>
        <p:spPr>
          <a:xfrm>
            <a:off x="7266305" y="5184775"/>
            <a:ext cx="4008120" cy="706755"/>
          </a:xfrm>
          <a:prstGeom prst="rect">
            <a:avLst/>
          </a:prstGeom>
          <a:noFill/>
          <a:ln w="9525">
            <a:noFill/>
          </a:ln>
        </p:spPr>
        <p:txBody>
          <a:bodyPr wrap="square">
            <a:spAutoFit/>
          </a:bodyPr>
          <a:p>
            <a:pPr indent="0"/>
            <a:r>
              <a:rPr lang="zh-CN" sz="2000" b="0">
                <a:latin typeface="微软雅黑" panose="020B0503020204020204" pitchFamily="34" charset="-122"/>
                <a:ea typeface="微软雅黑" panose="020B0503020204020204" pitchFamily="34" charset="-122"/>
              </a:rPr>
              <a:t>精铸加工企业在最短时间内实现优化组合</a:t>
            </a:r>
            <a:endParaRPr lang="zh-CN" sz="2000" b="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4"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0" name="TextBox 21"/>
          <p:cNvSpPr txBox="1"/>
          <p:nvPr/>
        </p:nvSpPr>
        <p:spPr>
          <a:xfrm>
            <a:off x="637540" y="3029903"/>
            <a:ext cx="2160000" cy="600075"/>
          </a:xfrm>
          <a:prstGeom prst="rect">
            <a:avLst/>
          </a:prstGeom>
          <a:noFill/>
        </p:spPr>
        <p:txBody>
          <a:bodyPr wrap="square" lIns="0" tIns="0" rIns="0" bIns="0" rtlCol="0">
            <a:spAutoFit/>
          </a:bodyPr>
          <a:lstStyle/>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配备3至5名工作人员，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全天候靠在工地上</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529800" y="4008214"/>
            <a:ext cx="4578350" cy="2397125"/>
            <a:chOff x="3702518" y="3378041"/>
            <a:chExt cx="4578350" cy="2397125"/>
          </a:xfrm>
        </p:grpSpPr>
        <p:sp>
          <p:nvSpPr>
            <p:cNvPr id="23" name="矩形 22"/>
            <p:cNvSpPr/>
            <p:nvPr/>
          </p:nvSpPr>
          <p:spPr>
            <a:xfrm>
              <a:off x="3946358" y="3616166"/>
              <a:ext cx="4090670" cy="2159000"/>
            </a:xfrm>
            <a:prstGeom prst="rect">
              <a:avLst/>
            </a:prstGeom>
            <a:solidFill>
              <a:srgbClr val="5E6A92"/>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4" name="椭圆 23"/>
            <p:cNvSpPr/>
            <p:nvPr/>
          </p:nvSpPr>
          <p:spPr>
            <a:xfrm>
              <a:off x="5739401" y="3378041"/>
              <a:ext cx="504650" cy="504650"/>
            </a:xfrm>
            <a:prstGeom prst="ellipse">
              <a:avLst/>
            </a:prstGeom>
            <a:solidFill>
              <a:srgbClr val="D9B44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5" name="Shape 2619"/>
            <p:cNvSpPr/>
            <p:nvPr/>
          </p:nvSpPr>
          <p:spPr>
            <a:xfrm>
              <a:off x="5885541" y="3524182"/>
              <a:ext cx="212371" cy="212369"/>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bg1"/>
            </a:solidFill>
            <a:ln w="3175">
              <a:solidFill>
                <a:schemeClr val="bg1"/>
              </a:solidFill>
              <a:miter lim="400000"/>
            </a:ln>
          </p:spPr>
          <p:txBody>
            <a:bodyPr lIns="14284" tIns="14284" rIns="14284" bIns="14284" anchor="ctr"/>
            <a:lstStyle/>
            <a:p>
              <a:pPr defTabSz="1714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26" name="Subtitle 2"/>
            <p:cNvSpPr txBox="1"/>
            <p:nvPr/>
          </p:nvSpPr>
          <p:spPr>
            <a:xfrm>
              <a:off x="4420068" y="4168616"/>
              <a:ext cx="3143250" cy="4140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临沂经济技术开发区</a:t>
              </a:r>
              <a:endParaRPr lang="zh-CN" altLang="en-US"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27" name="Subtitle 2"/>
            <p:cNvSpPr txBox="1"/>
            <p:nvPr/>
          </p:nvSpPr>
          <p:spPr>
            <a:xfrm>
              <a:off x="3702518" y="4734401"/>
              <a:ext cx="4578350" cy="7416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en-US" altLang="zh-CN" sz="3200" b="1" spc="600" dirty="0">
                  <a:solidFill>
                    <a:schemeClr val="bg1"/>
                  </a:solidFill>
                  <a:latin typeface="微软雅黑" panose="020B0503020204020204" pitchFamily="34" charset="-122"/>
                  <a:ea typeface="微软雅黑" panose="020B0503020204020204" pitchFamily="34" charset="-122"/>
                  <a:cs typeface="Lato" panose="020F0502020204030203" pitchFamily="34" charset="0"/>
                </a:rPr>
                <a:t>“打擂攻坚”活动</a:t>
              </a:r>
              <a:endParaRPr lang="en-US" altLang="zh-CN" sz="3200" b="1" spc="600"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29" name="TextBox 21"/>
          <p:cNvSpPr txBox="1"/>
          <p:nvPr/>
        </p:nvSpPr>
        <p:spPr>
          <a:xfrm>
            <a:off x="3371215" y="2547938"/>
            <a:ext cx="2879725" cy="1200150"/>
          </a:xfrm>
          <a:prstGeom prst="rect">
            <a:avLst/>
          </a:prstGeom>
          <a:noFill/>
        </p:spPr>
        <p:txBody>
          <a:bodyPr wrap="square" lIns="0" tIns="0" rIns="0" bIns="0" rtlCol="0">
            <a:spAutoFit/>
          </a:bodyPr>
          <a:lstStyle/>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主要负责人每周拿出不少于3天时间现场办公</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产业中心拿出80%以上的时间现场推进</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21"/>
          <p:cNvSpPr txBox="1"/>
          <p:nvPr/>
        </p:nvSpPr>
        <p:spPr>
          <a:xfrm>
            <a:off x="6656705" y="2110105"/>
            <a:ext cx="5207635" cy="1499870"/>
          </a:xfrm>
          <a:prstGeom prst="rect">
            <a:avLst/>
          </a:prstGeom>
          <a:noFill/>
        </p:spPr>
        <p:txBody>
          <a:bodyPr wrap="square" lIns="0" tIns="0" rIns="0" bIns="0" rtlCol="0">
            <a:spAutoFit/>
          </a:bodyPr>
          <a:lstStyle/>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2021年新签约项目70个合同投资总额252.4亿元</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项目平均投资额是去年的1.8倍</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投资20亿元的中远海运智慧物流园</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投资5.4亿元的中储粮临沂直属库</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a:lnSpc>
                <a:spcPct val="130000"/>
              </a:lnSpc>
              <a:buFont typeface="Wingdings" panose="05000000000000000000" charset="0"/>
              <a:buChar char="Ø"/>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投资10亿元的细胞制备储存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13897" y="2082800"/>
            <a:ext cx="2407285" cy="833120"/>
            <a:chOff x="308" y="2406"/>
            <a:chExt cx="3791" cy="1312"/>
          </a:xfrm>
        </p:grpSpPr>
        <p:sp>
          <p:nvSpPr>
            <p:cNvPr id="21" name="Subtitle 2"/>
            <p:cNvSpPr txBox="1"/>
            <p:nvPr/>
          </p:nvSpPr>
          <p:spPr>
            <a:xfrm>
              <a:off x="1513" y="2759"/>
              <a:ext cx="2586" cy="676"/>
            </a:xfrm>
            <a:prstGeom prst="rect">
              <a:avLst/>
            </a:prstGeom>
            <a:solidFill>
              <a:srgbClr val="5E6A92"/>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5"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推进工作组</a:t>
              </a:r>
              <a:endParaRPr lang="zh-CN" altLang="en-US" sz="2135"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1" name="椭圆 50"/>
            <p:cNvSpPr/>
            <p:nvPr/>
          </p:nvSpPr>
          <p:spPr>
            <a:xfrm>
              <a:off x="308" y="2406"/>
              <a:ext cx="1312" cy="131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male-workers_50958"/>
            <p:cNvSpPr/>
            <p:nvPr/>
          </p:nvSpPr>
          <p:spPr>
            <a:xfrm>
              <a:off x="484" y="2751"/>
              <a:ext cx="960" cy="622"/>
            </a:xfrm>
            <a:custGeom>
              <a:avLst/>
              <a:gdLst>
                <a:gd name="connsiteX0" fmla="*/ 491491 w 609050"/>
                <a:gd name="connsiteY0" fmla="*/ 320366 h 394460"/>
                <a:gd name="connsiteX1" fmla="*/ 508638 w 609050"/>
                <a:gd name="connsiteY1" fmla="*/ 371089 h 394460"/>
                <a:gd name="connsiteX2" fmla="*/ 510301 w 609050"/>
                <a:gd name="connsiteY2" fmla="*/ 334450 h 394460"/>
                <a:gd name="connsiteX3" fmla="*/ 508867 w 609050"/>
                <a:gd name="connsiteY3" fmla="*/ 331644 h 394460"/>
                <a:gd name="connsiteX4" fmla="*/ 503190 w 609050"/>
                <a:gd name="connsiteY4" fmla="*/ 320481 h 394460"/>
                <a:gd name="connsiteX5" fmla="*/ 519878 w 609050"/>
                <a:gd name="connsiteY5" fmla="*/ 325919 h 394460"/>
                <a:gd name="connsiteX6" fmla="*/ 536221 w 609050"/>
                <a:gd name="connsiteY6" fmla="*/ 320710 h 394460"/>
                <a:gd name="connsiteX7" fmla="*/ 530716 w 609050"/>
                <a:gd name="connsiteY7" fmla="*/ 331644 h 394460"/>
                <a:gd name="connsiteX8" fmla="*/ 529282 w 609050"/>
                <a:gd name="connsiteY8" fmla="*/ 334450 h 394460"/>
                <a:gd name="connsiteX9" fmla="*/ 530945 w 609050"/>
                <a:gd name="connsiteY9" fmla="*/ 371089 h 394460"/>
                <a:gd name="connsiteX10" fmla="*/ 548092 w 609050"/>
                <a:gd name="connsiteY10" fmla="*/ 320366 h 394460"/>
                <a:gd name="connsiteX11" fmla="*/ 571489 w 609050"/>
                <a:gd name="connsiteY11" fmla="*/ 329297 h 394460"/>
                <a:gd name="connsiteX12" fmla="*/ 591502 w 609050"/>
                <a:gd name="connsiteY12" fmla="*/ 337655 h 394460"/>
                <a:gd name="connsiteX13" fmla="*/ 592076 w 609050"/>
                <a:gd name="connsiteY13" fmla="*/ 337884 h 394460"/>
                <a:gd name="connsiteX14" fmla="*/ 592993 w 609050"/>
                <a:gd name="connsiteY14" fmla="*/ 338342 h 394460"/>
                <a:gd name="connsiteX15" fmla="*/ 598785 w 609050"/>
                <a:gd name="connsiteY15" fmla="*/ 344754 h 394460"/>
                <a:gd name="connsiteX16" fmla="*/ 599760 w 609050"/>
                <a:gd name="connsiteY16" fmla="*/ 347846 h 394460"/>
                <a:gd name="connsiteX17" fmla="*/ 608247 w 609050"/>
                <a:gd name="connsiteY17" fmla="*/ 375154 h 394460"/>
                <a:gd name="connsiteX18" fmla="*/ 608878 w 609050"/>
                <a:gd name="connsiteY18" fmla="*/ 377615 h 394460"/>
                <a:gd name="connsiteX19" fmla="*/ 609050 w 609050"/>
                <a:gd name="connsiteY19" fmla="*/ 379791 h 394460"/>
                <a:gd name="connsiteX20" fmla="*/ 594427 w 609050"/>
                <a:gd name="connsiteY20" fmla="*/ 394389 h 394460"/>
                <a:gd name="connsiteX21" fmla="*/ 580435 w 609050"/>
                <a:gd name="connsiteY21" fmla="*/ 394389 h 394460"/>
                <a:gd name="connsiteX22" fmla="*/ 520566 w 609050"/>
                <a:gd name="connsiteY22" fmla="*/ 394389 h 394460"/>
                <a:gd name="connsiteX23" fmla="*/ 519820 w 609050"/>
                <a:gd name="connsiteY23" fmla="*/ 394389 h 394460"/>
                <a:gd name="connsiteX24" fmla="*/ 519017 w 609050"/>
                <a:gd name="connsiteY24" fmla="*/ 394389 h 394460"/>
                <a:gd name="connsiteX25" fmla="*/ 459148 w 609050"/>
                <a:gd name="connsiteY25" fmla="*/ 394389 h 394460"/>
                <a:gd name="connsiteX26" fmla="*/ 445156 w 609050"/>
                <a:gd name="connsiteY26" fmla="*/ 394389 h 394460"/>
                <a:gd name="connsiteX27" fmla="*/ 430590 w 609050"/>
                <a:gd name="connsiteY27" fmla="*/ 379791 h 394460"/>
                <a:gd name="connsiteX28" fmla="*/ 430705 w 609050"/>
                <a:gd name="connsiteY28" fmla="*/ 377615 h 394460"/>
                <a:gd name="connsiteX29" fmla="*/ 431336 w 609050"/>
                <a:gd name="connsiteY29" fmla="*/ 375154 h 394460"/>
                <a:gd name="connsiteX30" fmla="*/ 439823 w 609050"/>
                <a:gd name="connsiteY30" fmla="*/ 347846 h 394460"/>
                <a:gd name="connsiteX31" fmla="*/ 440798 w 609050"/>
                <a:gd name="connsiteY31" fmla="*/ 344754 h 394460"/>
                <a:gd name="connsiteX32" fmla="*/ 446647 w 609050"/>
                <a:gd name="connsiteY32" fmla="*/ 338342 h 394460"/>
                <a:gd name="connsiteX33" fmla="*/ 447565 w 609050"/>
                <a:gd name="connsiteY33" fmla="*/ 337884 h 394460"/>
                <a:gd name="connsiteX34" fmla="*/ 448081 w 609050"/>
                <a:gd name="connsiteY34" fmla="*/ 337655 h 394460"/>
                <a:gd name="connsiteX35" fmla="*/ 468094 w 609050"/>
                <a:gd name="connsiteY35" fmla="*/ 329297 h 394460"/>
                <a:gd name="connsiteX36" fmla="*/ 491491 w 609050"/>
                <a:gd name="connsiteY36" fmla="*/ 320366 h 394460"/>
                <a:gd name="connsiteX37" fmla="*/ 60958 w 609050"/>
                <a:gd name="connsiteY37" fmla="*/ 320366 h 394460"/>
                <a:gd name="connsiteX38" fmla="*/ 78047 w 609050"/>
                <a:gd name="connsiteY38" fmla="*/ 371089 h 394460"/>
                <a:gd name="connsiteX39" fmla="*/ 79768 w 609050"/>
                <a:gd name="connsiteY39" fmla="*/ 334450 h 394460"/>
                <a:gd name="connsiteX40" fmla="*/ 78277 w 609050"/>
                <a:gd name="connsiteY40" fmla="*/ 331644 h 394460"/>
                <a:gd name="connsiteX41" fmla="*/ 72772 w 609050"/>
                <a:gd name="connsiteY41" fmla="*/ 320710 h 394460"/>
                <a:gd name="connsiteX42" fmla="*/ 89172 w 609050"/>
                <a:gd name="connsiteY42" fmla="*/ 325919 h 394460"/>
                <a:gd name="connsiteX43" fmla="*/ 105803 w 609050"/>
                <a:gd name="connsiteY43" fmla="*/ 320481 h 394460"/>
                <a:gd name="connsiteX44" fmla="*/ 100183 w 609050"/>
                <a:gd name="connsiteY44" fmla="*/ 331644 h 394460"/>
                <a:gd name="connsiteX45" fmla="*/ 98692 w 609050"/>
                <a:gd name="connsiteY45" fmla="*/ 334450 h 394460"/>
                <a:gd name="connsiteX46" fmla="*/ 100412 w 609050"/>
                <a:gd name="connsiteY46" fmla="*/ 371089 h 394460"/>
                <a:gd name="connsiteX47" fmla="*/ 117501 w 609050"/>
                <a:gd name="connsiteY47" fmla="*/ 320366 h 394460"/>
                <a:gd name="connsiteX48" fmla="*/ 140898 w 609050"/>
                <a:gd name="connsiteY48" fmla="*/ 329297 h 394460"/>
                <a:gd name="connsiteX49" fmla="*/ 160969 w 609050"/>
                <a:gd name="connsiteY49" fmla="*/ 337655 h 394460"/>
                <a:gd name="connsiteX50" fmla="*/ 161485 w 609050"/>
                <a:gd name="connsiteY50" fmla="*/ 337884 h 394460"/>
                <a:gd name="connsiteX51" fmla="*/ 162403 w 609050"/>
                <a:gd name="connsiteY51" fmla="*/ 338342 h 394460"/>
                <a:gd name="connsiteX52" fmla="*/ 168195 w 609050"/>
                <a:gd name="connsiteY52" fmla="*/ 344754 h 394460"/>
                <a:gd name="connsiteX53" fmla="*/ 169227 w 609050"/>
                <a:gd name="connsiteY53" fmla="*/ 347846 h 394460"/>
                <a:gd name="connsiteX54" fmla="*/ 177714 w 609050"/>
                <a:gd name="connsiteY54" fmla="*/ 375154 h 394460"/>
                <a:gd name="connsiteX55" fmla="*/ 178288 w 609050"/>
                <a:gd name="connsiteY55" fmla="*/ 377615 h 394460"/>
                <a:gd name="connsiteX56" fmla="*/ 178460 w 609050"/>
                <a:gd name="connsiteY56" fmla="*/ 379791 h 394460"/>
                <a:gd name="connsiteX57" fmla="*/ 163837 w 609050"/>
                <a:gd name="connsiteY57" fmla="*/ 394389 h 394460"/>
                <a:gd name="connsiteX58" fmla="*/ 149844 w 609050"/>
                <a:gd name="connsiteY58" fmla="*/ 394389 h 394460"/>
                <a:gd name="connsiteX59" fmla="*/ 89975 w 609050"/>
                <a:gd name="connsiteY59" fmla="*/ 394389 h 394460"/>
                <a:gd name="connsiteX60" fmla="*/ 89230 w 609050"/>
                <a:gd name="connsiteY60" fmla="*/ 394389 h 394460"/>
                <a:gd name="connsiteX61" fmla="*/ 88484 w 609050"/>
                <a:gd name="connsiteY61" fmla="*/ 394389 h 394460"/>
                <a:gd name="connsiteX62" fmla="*/ 28615 w 609050"/>
                <a:gd name="connsiteY62" fmla="*/ 394389 h 394460"/>
                <a:gd name="connsiteX63" fmla="*/ 14623 w 609050"/>
                <a:gd name="connsiteY63" fmla="*/ 394389 h 394460"/>
                <a:gd name="connsiteX64" fmla="*/ 0 w 609050"/>
                <a:gd name="connsiteY64" fmla="*/ 379791 h 394460"/>
                <a:gd name="connsiteX65" fmla="*/ 172 w 609050"/>
                <a:gd name="connsiteY65" fmla="*/ 377615 h 394460"/>
                <a:gd name="connsiteX66" fmla="*/ 745 w 609050"/>
                <a:gd name="connsiteY66" fmla="*/ 375154 h 394460"/>
                <a:gd name="connsiteX67" fmla="*/ 9232 w 609050"/>
                <a:gd name="connsiteY67" fmla="*/ 347846 h 394460"/>
                <a:gd name="connsiteX68" fmla="*/ 10265 w 609050"/>
                <a:gd name="connsiteY68" fmla="*/ 344754 h 394460"/>
                <a:gd name="connsiteX69" fmla="*/ 16057 w 609050"/>
                <a:gd name="connsiteY69" fmla="*/ 338342 h 394460"/>
                <a:gd name="connsiteX70" fmla="*/ 16974 w 609050"/>
                <a:gd name="connsiteY70" fmla="*/ 337884 h 394460"/>
                <a:gd name="connsiteX71" fmla="*/ 17490 w 609050"/>
                <a:gd name="connsiteY71" fmla="*/ 337655 h 394460"/>
                <a:gd name="connsiteX72" fmla="*/ 37561 w 609050"/>
                <a:gd name="connsiteY72" fmla="*/ 329297 h 394460"/>
                <a:gd name="connsiteX73" fmla="*/ 60958 w 609050"/>
                <a:gd name="connsiteY73" fmla="*/ 320366 h 394460"/>
                <a:gd name="connsiteX74" fmla="*/ 230551 w 609050"/>
                <a:gd name="connsiteY74" fmla="*/ 214871 h 394460"/>
                <a:gd name="connsiteX75" fmla="*/ 379839 w 609050"/>
                <a:gd name="connsiteY75" fmla="*/ 214871 h 394460"/>
                <a:gd name="connsiteX76" fmla="*/ 395095 w 609050"/>
                <a:gd name="connsiteY76" fmla="*/ 230162 h 394460"/>
                <a:gd name="connsiteX77" fmla="*/ 410408 w 609050"/>
                <a:gd name="connsiteY77" fmla="*/ 379227 h 394460"/>
                <a:gd name="connsiteX78" fmla="*/ 395095 w 609050"/>
                <a:gd name="connsiteY78" fmla="*/ 394460 h 394460"/>
                <a:gd name="connsiteX79" fmla="*/ 215238 w 609050"/>
                <a:gd name="connsiteY79" fmla="*/ 394460 h 394460"/>
                <a:gd name="connsiteX80" fmla="*/ 199982 w 609050"/>
                <a:gd name="connsiteY80" fmla="*/ 379227 h 394460"/>
                <a:gd name="connsiteX81" fmla="*/ 215238 w 609050"/>
                <a:gd name="connsiteY81" fmla="*/ 230162 h 394460"/>
                <a:gd name="connsiteX82" fmla="*/ 230551 w 609050"/>
                <a:gd name="connsiteY82" fmla="*/ 214871 h 394460"/>
                <a:gd name="connsiteX83" fmla="*/ 518967 w 609050"/>
                <a:gd name="connsiteY83" fmla="*/ 200829 h 394460"/>
                <a:gd name="connsiteX84" fmla="*/ 519025 w 609050"/>
                <a:gd name="connsiteY84" fmla="*/ 200829 h 394460"/>
                <a:gd name="connsiteX85" fmla="*/ 519139 w 609050"/>
                <a:gd name="connsiteY85" fmla="*/ 200829 h 394460"/>
                <a:gd name="connsiteX86" fmla="*/ 519827 w 609050"/>
                <a:gd name="connsiteY86" fmla="*/ 200829 h 394460"/>
                <a:gd name="connsiteX87" fmla="*/ 520515 w 609050"/>
                <a:gd name="connsiteY87" fmla="*/ 200829 h 394460"/>
                <a:gd name="connsiteX88" fmla="*/ 520572 w 609050"/>
                <a:gd name="connsiteY88" fmla="*/ 200829 h 394460"/>
                <a:gd name="connsiteX89" fmla="*/ 520630 w 609050"/>
                <a:gd name="connsiteY89" fmla="*/ 200829 h 394460"/>
                <a:gd name="connsiteX90" fmla="*/ 558461 w 609050"/>
                <a:gd name="connsiteY90" fmla="*/ 238617 h 394460"/>
                <a:gd name="connsiteX91" fmla="*/ 557946 w 609050"/>
                <a:gd name="connsiteY91" fmla="*/ 252644 h 394460"/>
                <a:gd name="connsiteX92" fmla="*/ 566429 w 609050"/>
                <a:gd name="connsiteY92" fmla="*/ 260831 h 394460"/>
                <a:gd name="connsiteX93" fmla="*/ 556054 w 609050"/>
                <a:gd name="connsiteY93" fmla="*/ 278122 h 394460"/>
                <a:gd name="connsiteX94" fmla="*/ 539603 w 609050"/>
                <a:gd name="connsiteY94" fmla="*/ 304630 h 394460"/>
                <a:gd name="connsiteX95" fmla="*/ 520572 w 609050"/>
                <a:gd name="connsiteY95" fmla="*/ 313733 h 394460"/>
                <a:gd name="connsiteX96" fmla="*/ 519827 w 609050"/>
                <a:gd name="connsiteY96" fmla="*/ 313733 h 394460"/>
                <a:gd name="connsiteX97" fmla="*/ 519025 w 609050"/>
                <a:gd name="connsiteY97" fmla="*/ 313733 h 394460"/>
                <a:gd name="connsiteX98" fmla="*/ 500109 w 609050"/>
                <a:gd name="connsiteY98" fmla="*/ 304687 h 394460"/>
                <a:gd name="connsiteX99" fmla="*/ 483600 w 609050"/>
                <a:gd name="connsiteY99" fmla="*/ 278122 h 394460"/>
                <a:gd name="connsiteX100" fmla="*/ 473168 w 609050"/>
                <a:gd name="connsiteY100" fmla="*/ 260831 h 394460"/>
                <a:gd name="connsiteX101" fmla="*/ 481651 w 609050"/>
                <a:gd name="connsiteY101" fmla="*/ 252644 h 394460"/>
                <a:gd name="connsiteX102" fmla="*/ 481135 w 609050"/>
                <a:gd name="connsiteY102" fmla="*/ 238617 h 394460"/>
                <a:gd name="connsiteX103" fmla="*/ 518967 w 609050"/>
                <a:gd name="connsiteY103" fmla="*/ 200829 h 394460"/>
                <a:gd name="connsiteX104" fmla="*/ 88398 w 609050"/>
                <a:gd name="connsiteY104" fmla="*/ 200829 h 394460"/>
                <a:gd name="connsiteX105" fmla="*/ 88513 w 609050"/>
                <a:gd name="connsiteY105" fmla="*/ 200829 h 394460"/>
                <a:gd name="connsiteX106" fmla="*/ 88570 w 609050"/>
                <a:gd name="connsiteY106" fmla="*/ 200829 h 394460"/>
                <a:gd name="connsiteX107" fmla="*/ 89258 w 609050"/>
                <a:gd name="connsiteY107" fmla="*/ 200829 h 394460"/>
                <a:gd name="connsiteX108" fmla="*/ 89947 w 609050"/>
                <a:gd name="connsiteY108" fmla="*/ 200829 h 394460"/>
                <a:gd name="connsiteX109" fmla="*/ 90004 w 609050"/>
                <a:gd name="connsiteY109" fmla="*/ 200829 h 394460"/>
                <a:gd name="connsiteX110" fmla="*/ 90119 w 609050"/>
                <a:gd name="connsiteY110" fmla="*/ 200829 h 394460"/>
                <a:gd name="connsiteX111" fmla="*/ 127979 w 609050"/>
                <a:gd name="connsiteY111" fmla="*/ 238617 h 394460"/>
                <a:gd name="connsiteX112" fmla="*/ 127405 w 609050"/>
                <a:gd name="connsiteY112" fmla="*/ 252644 h 394460"/>
                <a:gd name="connsiteX113" fmla="*/ 135895 w 609050"/>
                <a:gd name="connsiteY113" fmla="*/ 260831 h 394460"/>
                <a:gd name="connsiteX114" fmla="*/ 125512 w 609050"/>
                <a:gd name="connsiteY114" fmla="*/ 278122 h 394460"/>
                <a:gd name="connsiteX115" fmla="*/ 108992 w 609050"/>
                <a:gd name="connsiteY115" fmla="*/ 304687 h 394460"/>
                <a:gd name="connsiteX116" fmla="*/ 90004 w 609050"/>
                <a:gd name="connsiteY116" fmla="*/ 313733 h 394460"/>
                <a:gd name="connsiteX117" fmla="*/ 89258 w 609050"/>
                <a:gd name="connsiteY117" fmla="*/ 313733 h 394460"/>
                <a:gd name="connsiteX118" fmla="*/ 88513 w 609050"/>
                <a:gd name="connsiteY118" fmla="*/ 313733 h 394460"/>
                <a:gd name="connsiteX119" fmla="*/ 69468 w 609050"/>
                <a:gd name="connsiteY119" fmla="*/ 304630 h 394460"/>
                <a:gd name="connsiteX120" fmla="*/ 53004 w 609050"/>
                <a:gd name="connsiteY120" fmla="*/ 278122 h 394460"/>
                <a:gd name="connsiteX121" fmla="*/ 42622 w 609050"/>
                <a:gd name="connsiteY121" fmla="*/ 260831 h 394460"/>
                <a:gd name="connsiteX122" fmla="*/ 51111 w 609050"/>
                <a:gd name="connsiteY122" fmla="*/ 252644 h 394460"/>
                <a:gd name="connsiteX123" fmla="*/ 50538 w 609050"/>
                <a:gd name="connsiteY123" fmla="*/ 238617 h 394460"/>
                <a:gd name="connsiteX124" fmla="*/ 88398 w 609050"/>
                <a:gd name="connsiteY124" fmla="*/ 200829 h 394460"/>
                <a:gd name="connsiteX125" fmla="*/ 276243 w 609050"/>
                <a:gd name="connsiteY125" fmla="*/ 119749 h 394460"/>
                <a:gd name="connsiteX126" fmla="*/ 293387 w 609050"/>
                <a:gd name="connsiteY126" fmla="*/ 170471 h 394460"/>
                <a:gd name="connsiteX127" fmla="*/ 295049 w 609050"/>
                <a:gd name="connsiteY127" fmla="*/ 133832 h 394460"/>
                <a:gd name="connsiteX128" fmla="*/ 293616 w 609050"/>
                <a:gd name="connsiteY128" fmla="*/ 131027 h 394460"/>
                <a:gd name="connsiteX129" fmla="*/ 288112 w 609050"/>
                <a:gd name="connsiteY129" fmla="*/ 120092 h 394460"/>
                <a:gd name="connsiteX130" fmla="*/ 304452 w 609050"/>
                <a:gd name="connsiteY130" fmla="*/ 125302 h 394460"/>
                <a:gd name="connsiteX131" fmla="*/ 321137 w 609050"/>
                <a:gd name="connsiteY131" fmla="*/ 119863 h 394460"/>
                <a:gd name="connsiteX132" fmla="*/ 315461 w 609050"/>
                <a:gd name="connsiteY132" fmla="*/ 131027 h 394460"/>
                <a:gd name="connsiteX133" fmla="*/ 314027 w 609050"/>
                <a:gd name="connsiteY133" fmla="*/ 133832 h 394460"/>
                <a:gd name="connsiteX134" fmla="*/ 315690 w 609050"/>
                <a:gd name="connsiteY134" fmla="*/ 170471 h 394460"/>
                <a:gd name="connsiteX135" fmla="*/ 332834 w 609050"/>
                <a:gd name="connsiteY135" fmla="*/ 119749 h 394460"/>
                <a:gd name="connsiteX136" fmla="*/ 356227 w 609050"/>
                <a:gd name="connsiteY136" fmla="*/ 128680 h 394460"/>
                <a:gd name="connsiteX137" fmla="*/ 376237 w 609050"/>
                <a:gd name="connsiteY137" fmla="*/ 137038 h 394460"/>
                <a:gd name="connsiteX138" fmla="*/ 376753 w 609050"/>
                <a:gd name="connsiteY138" fmla="*/ 137267 h 394460"/>
                <a:gd name="connsiteX139" fmla="*/ 377670 w 609050"/>
                <a:gd name="connsiteY139" fmla="*/ 137725 h 394460"/>
                <a:gd name="connsiteX140" fmla="*/ 383518 w 609050"/>
                <a:gd name="connsiteY140" fmla="*/ 144137 h 394460"/>
                <a:gd name="connsiteX141" fmla="*/ 384493 w 609050"/>
                <a:gd name="connsiteY141" fmla="*/ 147228 h 394460"/>
                <a:gd name="connsiteX142" fmla="*/ 392979 w 609050"/>
                <a:gd name="connsiteY142" fmla="*/ 174536 h 394460"/>
                <a:gd name="connsiteX143" fmla="*/ 393610 w 609050"/>
                <a:gd name="connsiteY143" fmla="*/ 176998 h 394460"/>
                <a:gd name="connsiteX144" fmla="*/ 393896 w 609050"/>
                <a:gd name="connsiteY144" fmla="*/ 179173 h 394460"/>
                <a:gd name="connsiteX145" fmla="*/ 379276 w 609050"/>
                <a:gd name="connsiteY145" fmla="*/ 193772 h 394460"/>
                <a:gd name="connsiteX146" fmla="*/ 365286 w 609050"/>
                <a:gd name="connsiteY146" fmla="*/ 193772 h 394460"/>
                <a:gd name="connsiteX147" fmla="*/ 305370 w 609050"/>
                <a:gd name="connsiteY147" fmla="*/ 193772 h 394460"/>
                <a:gd name="connsiteX148" fmla="*/ 304624 w 609050"/>
                <a:gd name="connsiteY148" fmla="*/ 193772 h 394460"/>
                <a:gd name="connsiteX149" fmla="*/ 303822 w 609050"/>
                <a:gd name="connsiteY149" fmla="*/ 193772 h 394460"/>
                <a:gd name="connsiteX150" fmla="*/ 243906 w 609050"/>
                <a:gd name="connsiteY150" fmla="*/ 193772 h 394460"/>
                <a:gd name="connsiteX151" fmla="*/ 229916 w 609050"/>
                <a:gd name="connsiteY151" fmla="*/ 193772 h 394460"/>
                <a:gd name="connsiteX152" fmla="*/ 215295 w 609050"/>
                <a:gd name="connsiteY152" fmla="*/ 179173 h 394460"/>
                <a:gd name="connsiteX153" fmla="*/ 215467 w 609050"/>
                <a:gd name="connsiteY153" fmla="*/ 176998 h 394460"/>
                <a:gd name="connsiteX154" fmla="*/ 216098 w 609050"/>
                <a:gd name="connsiteY154" fmla="*/ 174536 h 394460"/>
                <a:gd name="connsiteX155" fmla="*/ 224584 w 609050"/>
                <a:gd name="connsiteY155" fmla="*/ 147228 h 394460"/>
                <a:gd name="connsiteX156" fmla="*/ 225558 w 609050"/>
                <a:gd name="connsiteY156" fmla="*/ 144137 h 394460"/>
                <a:gd name="connsiteX157" fmla="*/ 231349 w 609050"/>
                <a:gd name="connsiteY157" fmla="*/ 137725 h 394460"/>
                <a:gd name="connsiteX158" fmla="*/ 232267 w 609050"/>
                <a:gd name="connsiteY158" fmla="*/ 137267 h 394460"/>
                <a:gd name="connsiteX159" fmla="*/ 232840 w 609050"/>
                <a:gd name="connsiteY159" fmla="*/ 137038 h 394460"/>
                <a:gd name="connsiteX160" fmla="*/ 252850 w 609050"/>
                <a:gd name="connsiteY160" fmla="*/ 128680 h 394460"/>
                <a:gd name="connsiteX161" fmla="*/ 276243 w 609050"/>
                <a:gd name="connsiteY161" fmla="*/ 119749 h 394460"/>
                <a:gd name="connsiteX162" fmla="*/ 454717 w 609050"/>
                <a:gd name="connsiteY162" fmla="*/ 66473 h 394460"/>
                <a:gd name="connsiteX163" fmla="*/ 454774 w 609050"/>
                <a:gd name="connsiteY163" fmla="*/ 66473 h 394460"/>
                <a:gd name="connsiteX164" fmla="*/ 454889 w 609050"/>
                <a:gd name="connsiteY164" fmla="*/ 66473 h 394460"/>
                <a:gd name="connsiteX165" fmla="*/ 455578 w 609050"/>
                <a:gd name="connsiteY165" fmla="*/ 66473 h 394460"/>
                <a:gd name="connsiteX166" fmla="*/ 456266 w 609050"/>
                <a:gd name="connsiteY166" fmla="*/ 66473 h 394460"/>
                <a:gd name="connsiteX167" fmla="*/ 456323 w 609050"/>
                <a:gd name="connsiteY167" fmla="*/ 66473 h 394460"/>
                <a:gd name="connsiteX168" fmla="*/ 456381 w 609050"/>
                <a:gd name="connsiteY168" fmla="*/ 66473 h 394460"/>
                <a:gd name="connsiteX169" fmla="*/ 494241 w 609050"/>
                <a:gd name="connsiteY169" fmla="*/ 104260 h 394460"/>
                <a:gd name="connsiteX170" fmla="*/ 493725 w 609050"/>
                <a:gd name="connsiteY170" fmla="*/ 118344 h 394460"/>
                <a:gd name="connsiteX171" fmla="*/ 502214 w 609050"/>
                <a:gd name="connsiteY171" fmla="*/ 126474 h 394460"/>
                <a:gd name="connsiteX172" fmla="*/ 491832 w 609050"/>
                <a:gd name="connsiteY172" fmla="*/ 143822 h 394460"/>
                <a:gd name="connsiteX173" fmla="*/ 475368 w 609050"/>
                <a:gd name="connsiteY173" fmla="*/ 170331 h 394460"/>
                <a:gd name="connsiteX174" fmla="*/ 456323 w 609050"/>
                <a:gd name="connsiteY174" fmla="*/ 179377 h 394460"/>
                <a:gd name="connsiteX175" fmla="*/ 455578 w 609050"/>
                <a:gd name="connsiteY175" fmla="*/ 179377 h 394460"/>
                <a:gd name="connsiteX176" fmla="*/ 454774 w 609050"/>
                <a:gd name="connsiteY176" fmla="*/ 179377 h 394460"/>
                <a:gd name="connsiteX177" fmla="*/ 435844 w 609050"/>
                <a:gd name="connsiteY177" fmla="*/ 170388 h 394460"/>
                <a:gd name="connsiteX178" fmla="*/ 419324 w 609050"/>
                <a:gd name="connsiteY178" fmla="*/ 143822 h 394460"/>
                <a:gd name="connsiteX179" fmla="*/ 408883 w 609050"/>
                <a:gd name="connsiteY179" fmla="*/ 126474 h 394460"/>
                <a:gd name="connsiteX180" fmla="*/ 417373 w 609050"/>
                <a:gd name="connsiteY180" fmla="*/ 118344 h 394460"/>
                <a:gd name="connsiteX181" fmla="*/ 416857 w 609050"/>
                <a:gd name="connsiteY181" fmla="*/ 104260 h 394460"/>
                <a:gd name="connsiteX182" fmla="*/ 454717 w 609050"/>
                <a:gd name="connsiteY182" fmla="*/ 66473 h 394460"/>
                <a:gd name="connsiteX183" fmla="*/ 152613 w 609050"/>
                <a:gd name="connsiteY183" fmla="*/ 66473 h 394460"/>
                <a:gd name="connsiteX184" fmla="*/ 152728 w 609050"/>
                <a:gd name="connsiteY184" fmla="*/ 66473 h 394460"/>
                <a:gd name="connsiteX185" fmla="*/ 152785 w 609050"/>
                <a:gd name="connsiteY185" fmla="*/ 66473 h 394460"/>
                <a:gd name="connsiteX186" fmla="*/ 153473 w 609050"/>
                <a:gd name="connsiteY186" fmla="*/ 66473 h 394460"/>
                <a:gd name="connsiteX187" fmla="*/ 154162 w 609050"/>
                <a:gd name="connsiteY187" fmla="*/ 66473 h 394460"/>
                <a:gd name="connsiteX188" fmla="*/ 154219 w 609050"/>
                <a:gd name="connsiteY188" fmla="*/ 66473 h 394460"/>
                <a:gd name="connsiteX189" fmla="*/ 154334 w 609050"/>
                <a:gd name="connsiteY189" fmla="*/ 66473 h 394460"/>
                <a:gd name="connsiteX190" fmla="*/ 192194 w 609050"/>
                <a:gd name="connsiteY190" fmla="*/ 104260 h 394460"/>
                <a:gd name="connsiteX191" fmla="*/ 191620 w 609050"/>
                <a:gd name="connsiteY191" fmla="*/ 118344 h 394460"/>
                <a:gd name="connsiteX192" fmla="*/ 200111 w 609050"/>
                <a:gd name="connsiteY192" fmla="*/ 126474 h 394460"/>
                <a:gd name="connsiteX193" fmla="*/ 189727 w 609050"/>
                <a:gd name="connsiteY193" fmla="*/ 143822 h 394460"/>
                <a:gd name="connsiteX194" fmla="*/ 173207 w 609050"/>
                <a:gd name="connsiteY194" fmla="*/ 170388 h 394460"/>
                <a:gd name="connsiteX195" fmla="*/ 154219 w 609050"/>
                <a:gd name="connsiteY195" fmla="*/ 179377 h 394460"/>
                <a:gd name="connsiteX196" fmla="*/ 153473 w 609050"/>
                <a:gd name="connsiteY196" fmla="*/ 179377 h 394460"/>
                <a:gd name="connsiteX197" fmla="*/ 152728 w 609050"/>
                <a:gd name="connsiteY197" fmla="*/ 179377 h 394460"/>
                <a:gd name="connsiteX198" fmla="*/ 133683 w 609050"/>
                <a:gd name="connsiteY198" fmla="*/ 170331 h 394460"/>
                <a:gd name="connsiteX199" fmla="*/ 117219 w 609050"/>
                <a:gd name="connsiteY199" fmla="*/ 143822 h 394460"/>
                <a:gd name="connsiteX200" fmla="*/ 106837 w 609050"/>
                <a:gd name="connsiteY200" fmla="*/ 126474 h 394460"/>
                <a:gd name="connsiteX201" fmla="*/ 115326 w 609050"/>
                <a:gd name="connsiteY201" fmla="*/ 118344 h 394460"/>
                <a:gd name="connsiteX202" fmla="*/ 114753 w 609050"/>
                <a:gd name="connsiteY202" fmla="*/ 104260 h 394460"/>
                <a:gd name="connsiteX203" fmla="*/ 152613 w 609050"/>
                <a:gd name="connsiteY203" fmla="*/ 66473 h 394460"/>
                <a:gd name="connsiteX204" fmla="*/ 303694 w 609050"/>
                <a:gd name="connsiteY204" fmla="*/ 0 h 394460"/>
                <a:gd name="connsiteX205" fmla="*/ 303751 w 609050"/>
                <a:gd name="connsiteY205" fmla="*/ 0 h 394460"/>
                <a:gd name="connsiteX206" fmla="*/ 303809 w 609050"/>
                <a:gd name="connsiteY206" fmla="*/ 0 h 394460"/>
                <a:gd name="connsiteX207" fmla="*/ 304497 w 609050"/>
                <a:gd name="connsiteY207" fmla="*/ 0 h 394460"/>
                <a:gd name="connsiteX208" fmla="*/ 305186 w 609050"/>
                <a:gd name="connsiteY208" fmla="*/ 0 h 394460"/>
                <a:gd name="connsiteX209" fmla="*/ 305300 w 609050"/>
                <a:gd name="connsiteY209" fmla="*/ 0 h 394460"/>
                <a:gd name="connsiteX210" fmla="*/ 305358 w 609050"/>
                <a:gd name="connsiteY210" fmla="*/ 0 h 394460"/>
                <a:gd name="connsiteX211" fmla="*/ 343228 w 609050"/>
                <a:gd name="connsiteY211" fmla="*/ 37811 h 394460"/>
                <a:gd name="connsiteX212" fmla="*/ 342712 w 609050"/>
                <a:gd name="connsiteY212" fmla="*/ 51904 h 394460"/>
                <a:gd name="connsiteX213" fmla="*/ 351204 w 609050"/>
                <a:gd name="connsiteY213" fmla="*/ 60039 h 394460"/>
                <a:gd name="connsiteX214" fmla="*/ 340761 w 609050"/>
                <a:gd name="connsiteY214" fmla="*/ 77398 h 394460"/>
                <a:gd name="connsiteX215" fmla="*/ 324236 w 609050"/>
                <a:gd name="connsiteY215" fmla="*/ 103980 h 394460"/>
                <a:gd name="connsiteX216" fmla="*/ 305300 w 609050"/>
                <a:gd name="connsiteY216" fmla="*/ 112975 h 394460"/>
                <a:gd name="connsiteX217" fmla="*/ 304497 w 609050"/>
                <a:gd name="connsiteY217" fmla="*/ 112975 h 394460"/>
                <a:gd name="connsiteX218" fmla="*/ 303751 w 609050"/>
                <a:gd name="connsiteY218" fmla="*/ 112975 h 394460"/>
                <a:gd name="connsiteX219" fmla="*/ 284701 w 609050"/>
                <a:gd name="connsiteY219" fmla="*/ 103923 h 394460"/>
                <a:gd name="connsiteX220" fmla="*/ 268233 w 609050"/>
                <a:gd name="connsiteY220" fmla="*/ 77398 h 394460"/>
                <a:gd name="connsiteX221" fmla="*/ 257847 w 609050"/>
                <a:gd name="connsiteY221" fmla="*/ 60039 h 394460"/>
                <a:gd name="connsiteX222" fmla="*/ 266340 w 609050"/>
                <a:gd name="connsiteY222" fmla="*/ 51904 h 394460"/>
                <a:gd name="connsiteX223" fmla="*/ 265823 w 609050"/>
                <a:gd name="connsiteY223" fmla="*/ 37811 h 394460"/>
                <a:gd name="connsiteX224" fmla="*/ 303694 w 609050"/>
                <a:gd name="connsiteY224" fmla="*/ 0 h 394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609050" h="394460">
                  <a:moveTo>
                    <a:pt x="491491" y="320366"/>
                  </a:moveTo>
                  <a:cubicBezTo>
                    <a:pt x="492982" y="326320"/>
                    <a:pt x="506516" y="365707"/>
                    <a:pt x="508638" y="371089"/>
                  </a:cubicBezTo>
                  <a:lnTo>
                    <a:pt x="510301" y="334450"/>
                  </a:lnTo>
                  <a:cubicBezTo>
                    <a:pt x="509785" y="333648"/>
                    <a:pt x="509326" y="332618"/>
                    <a:pt x="508867" y="331644"/>
                  </a:cubicBezTo>
                  <a:lnTo>
                    <a:pt x="503190" y="320481"/>
                  </a:lnTo>
                  <a:cubicBezTo>
                    <a:pt x="507204" y="323801"/>
                    <a:pt x="513168" y="325919"/>
                    <a:pt x="519878" y="325919"/>
                  </a:cubicBezTo>
                  <a:cubicBezTo>
                    <a:pt x="526358" y="325919"/>
                    <a:pt x="532264" y="323916"/>
                    <a:pt x="536221" y="320710"/>
                  </a:cubicBezTo>
                  <a:lnTo>
                    <a:pt x="530716" y="331644"/>
                  </a:lnTo>
                  <a:cubicBezTo>
                    <a:pt x="530257" y="332560"/>
                    <a:pt x="529913" y="333534"/>
                    <a:pt x="529282" y="334450"/>
                  </a:cubicBezTo>
                  <a:lnTo>
                    <a:pt x="530945" y="371089"/>
                  </a:lnTo>
                  <a:cubicBezTo>
                    <a:pt x="533124" y="365707"/>
                    <a:pt x="546715" y="326206"/>
                    <a:pt x="548092" y="320366"/>
                  </a:cubicBezTo>
                  <a:cubicBezTo>
                    <a:pt x="556120" y="323171"/>
                    <a:pt x="563919" y="325977"/>
                    <a:pt x="571489" y="329297"/>
                  </a:cubicBezTo>
                  <a:cubicBezTo>
                    <a:pt x="571489" y="329297"/>
                    <a:pt x="586628" y="335308"/>
                    <a:pt x="591502" y="337655"/>
                  </a:cubicBezTo>
                  <a:cubicBezTo>
                    <a:pt x="591674" y="337770"/>
                    <a:pt x="591847" y="337827"/>
                    <a:pt x="592076" y="337884"/>
                  </a:cubicBezTo>
                  <a:lnTo>
                    <a:pt x="592993" y="338342"/>
                  </a:lnTo>
                  <a:cubicBezTo>
                    <a:pt x="595517" y="339888"/>
                    <a:pt x="597466" y="342121"/>
                    <a:pt x="598785" y="344754"/>
                  </a:cubicBezTo>
                  <a:cubicBezTo>
                    <a:pt x="599244" y="345785"/>
                    <a:pt x="599531" y="346758"/>
                    <a:pt x="599760" y="347846"/>
                  </a:cubicBezTo>
                  <a:cubicBezTo>
                    <a:pt x="601825" y="353914"/>
                    <a:pt x="606298" y="367654"/>
                    <a:pt x="608247" y="375154"/>
                  </a:cubicBezTo>
                  <a:cubicBezTo>
                    <a:pt x="608477" y="375898"/>
                    <a:pt x="608706" y="376757"/>
                    <a:pt x="608878" y="377615"/>
                  </a:cubicBezTo>
                  <a:cubicBezTo>
                    <a:pt x="608936" y="378360"/>
                    <a:pt x="609050" y="379047"/>
                    <a:pt x="609050" y="379791"/>
                  </a:cubicBezTo>
                  <a:cubicBezTo>
                    <a:pt x="609050" y="387920"/>
                    <a:pt x="602455" y="394389"/>
                    <a:pt x="594427" y="394389"/>
                  </a:cubicBezTo>
                  <a:lnTo>
                    <a:pt x="580435" y="394389"/>
                  </a:lnTo>
                  <a:lnTo>
                    <a:pt x="520566" y="394389"/>
                  </a:lnTo>
                  <a:lnTo>
                    <a:pt x="519820" y="394389"/>
                  </a:lnTo>
                  <a:lnTo>
                    <a:pt x="519017" y="394389"/>
                  </a:lnTo>
                  <a:lnTo>
                    <a:pt x="459148" y="394389"/>
                  </a:lnTo>
                  <a:lnTo>
                    <a:pt x="445156" y="394389"/>
                  </a:lnTo>
                  <a:cubicBezTo>
                    <a:pt x="437070" y="394389"/>
                    <a:pt x="430590" y="387806"/>
                    <a:pt x="430590" y="379791"/>
                  </a:cubicBezTo>
                  <a:cubicBezTo>
                    <a:pt x="430590" y="379104"/>
                    <a:pt x="430648" y="378360"/>
                    <a:pt x="430705" y="377615"/>
                  </a:cubicBezTo>
                  <a:cubicBezTo>
                    <a:pt x="430877" y="376757"/>
                    <a:pt x="431049" y="376012"/>
                    <a:pt x="431336" y="375154"/>
                  </a:cubicBezTo>
                  <a:cubicBezTo>
                    <a:pt x="433343" y="367597"/>
                    <a:pt x="437758" y="353914"/>
                    <a:pt x="439823" y="347846"/>
                  </a:cubicBezTo>
                  <a:cubicBezTo>
                    <a:pt x="440052" y="346758"/>
                    <a:pt x="440454" y="345670"/>
                    <a:pt x="440798" y="344754"/>
                  </a:cubicBezTo>
                  <a:cubicBezTo>
                    <a:pt x="442059" y="342121"/>
                    <a:pt x="444124" y="339888"/>
                    <a:pt x="446647" y="338342"/>
                  </a:cubicBezTo>
                  <a:cubicBezTo>
                    <a:pt x="446762" y="338285"/>
                    <a:pt x="447106" y="338056"/>
                    <a:pt x="447565" y="337884"/>
                  </a:cubicBezTo>
                  <a:cubicBezTo>
                    <a:pt x="447679" y="337827"/>
                    <a:pt x="447851" y="337770"/>
                    <a:pt x="448081" y="337655"/>
                  </a:cubicBezTo>
                  <a:cubicBezTo>
                    <a:pt x="452955" y="335365"/>
                    <a:pt x="468094" y="329297"/>
                    <a:pt x="468094" y="329297"/>
                  </a:cubicBezTo>
                  <a:cubicBezTo>
                    <a:pt x="475664" y="325977"/>
                    <a:pt x="483578" y="323229"/>
                    <a:pt x="491491" y="320366"/>
                  </a:cubicBezTo>
                  <a:close/>
                  <a:moveTo>
                    <a:pt x="60958" y="320366"/>
                  </a:moveTo>
                  <a:cubicBezTo>
                    <a:pt x="62335" y="326206"/>
                    <a:pt x="75926" y="365707"/>
                    <a:pt x="78047" y="371089"/>
                  </a:cubicBezTo>
                  <a:lnTo>
                    <a:pt x="79768" y="334450"/>
                  </a:lnTo>
                  <a:cubicBezTo>
                    <a:pt x="79137" y="333534"/>
                    <a:pt x="78735" y="332560"/>
                    <a:pt x="78277" y="331644"/>
                  </a:cubicBezTo>
                  <a:lnTo>
                    <a:pt x="72772" y="320710"/>
                  </a:lnTo>
                  <a:cubicBezTo>
                    <a:pt x="76786" y="323916"/>
                    <a:pt x="82635" y="325919"/>
                    <a:pt x="89172" y="325919"/>
                  </a:cubicBezTo>
                  <a:cubicBezTo>
                    <a:pt x="95882" y="325919"/>
                    <a:pt x="101846" y="323801"/>
                    <a:pt x="105803" y="320481"/>
                  </a:cubicBezTo>
                  <a:lnTo>
                    <a:pt x="100183" y="331644"/>
                  </a:lnTo>
                  <a:cubicBezTo>
                    <a:pt x="99724" y="332618"/>
                    <a:pt x="99265" y="333648"/>
                    <a:pt x="98692" y="334450"/>
                  </a:cubicBezTo>
                  <a:lnTo>
                    <a:pt x="100412" y="371089"/>
                  </a:lnTo>
                  <a:cubicBezTo>
                    <a:pt x="102534" y="365707"/>
                    <a:pt x="116068" y="326320"/>
                    <a:pt x="117501" y="320366"/>
                  </a:cubicBezTo>
                  <a:cubicBezTo>
                    <a:pt x="125472" y="323229"/>
                    <a:pt x="133329" y="325977"/>
                    <a:pt x="140898" y="329297"/>
                  </a:cubicBezTo>
                  <a:cubicBezTo>
                    <a:pt x="140898" y="329297"/>
                    <a:pt x="156038" y="335365"/>
                    <a:pt x="160969" y="337655"/>
                  </a:cubicBezTo>
                  <a:cubicBezTo>
                    <a:pt x="161199" y="337770"/>
                    <a:pt x="161313" y="337827"/>
                    <a:pt x="161485" y="337884"/>
                  </a:cubicBezTo>
                  <a:cubicBezTo>
                    <a:pt x="161944" y="338056"/>
                    <a:pt x="162231" y="338285"/>
                    <a:pt x="162403" y="338342"/>
                  </a:cubicBezTo>
                  <a:cubicBezTo>
                    <a:pt x="164926" y="339888"/>
                    <a:pt x="166991" y="342121"/>
                    <a:pt x="168195" y="344754"/>
                  </a:cubicBezTo>
                  <a:cubicBezTo>
                    <a:pt x="168596" y="345670"/>
                    <a:pt x="168998" y="346758"/>
                    <a:pt x="169227" y="347846"/>
                  </a:cubicBezTo>
                  <a:cubicBezTo>
                    <a:pt x="171292" y="353914"/>
                    <a:pt x="175707" y="367597"/>
                    <a:pt x="177714" y="375154"/>
                  </a:cubicBezTo>
                  <a:cubicBezTo>
                    <a:pt x="178001" y="376012"/>
                    <a:pt x="178173" y="376757"/>
                    <a:pt x="178288" y="377615"/>
                  </a:cubicBezTo>
                  <a:cubicBezTo>
                    <a:pt x="178402" y="378360"/>
                    <a:pt x="178460" y="379104"/>
                    <a:pt x="178460" y="379791"/>
                  </a:cubicBezTo>
                  <a:cubicBezTo>
                    <a:pt x="178460" y="387806"/>
                    <a:pt x="171980" y="394389"/>
                    <a:pt x="163837" y="394389"/>
                  </a:cubicBezTo>
                  <a:lnTo>
                    <a:pt x="149844" y="394389"/>
                  </a:lnTo>
                  <a:lnTo>
                    <a:pt x="89975" y="394389"/>
                  </a:lnTo>
                  <a:lnTo>
                    <a:pt x="89230" y="394389"/>
                  </a:lnTo>
                  <a:lnTo>
                    <a:pt x="88484" y="394389"/>
                  </a:lnTo>
                  <a:lnTo>
                    <a:pt x="28615" y="394389"/>
                  </a:lnTo>
                  <a:lnTo>
                    <a:pt x="14623" y="394389"/>
                  </a:lnTo>
                  <a:cubicBezTo>
                    <a:pt x="6595" y="394389"/>
                    <a:pt x="0" y="387920"/>
                    <a:pt x="0" y="379791"/>
                  </a:cubicBezTo>
                  <a:cubicBezTo>
                    <a:pt x="0" y="379047"/>
                    <a:pt x="57" y="378360"/>
                    <a:pt x="172" y="377615"/>
                  </a:cubicBezTo>
                  <a:cubicBezTo>
                    <a:pt x="286" y="376757"/>
                    <a:pt x="516" y="375898"/>
                    <a:pt x="745" y="375154"/>
                  </a:cubicBezTo>
                  <a:cubicBezTo>
                    <a:pt x="2752" y="367654"/>
                    <a:pt x="7168" y="353914"/>
                    <a:pt x="9232" y="347846"/>
                  </a:cubicBezTo>
                  <a:cubicBezTo>
                    <a:pt x="9462" y="346758"/>
                    <a:pt x="9806" y="345785"/>
                    <a:pt x="10265" y="344754"/>
                  </a:cubicBezTo>
                  <a:cubicBezTo>
                    <a:pt x="11526" y="342121"/>
                    <a:pt x="13533" y="339888"/>
                    <a:pt x="16057" y="338342"/>
                  </a:cubicBezTo>
                  <a:lnTo>
                    <a:pt x="16974" y="337884"/>
                  </a:lnTo>
                  <a:cubicBezTo>
                    <a:pt x="17203" y="337827"/>
                    <a:pt x="17376" y="337770"/>
                    <a:pt x="17490" y="337655"/>
                  </a:cubicBezTo>
                  <a:cubicBezTo>
                    <a:pt x="22422" y="335308"/>
                    <a:pt x="37561" y="329297"/>
                    <a:pt x="37561" y="329297"/>
                  </a:cubicBezTo>
                  <a:cubicBezTo>
                    <a:pt x="45131" y="325977"/>
                    <a:pt x="52930" y="323171"/>
                    <a:pt x="60958" y="320366"/>
                  </a:cubicBezTo>
                  <a:close/>
                  <a:moveTo>
                    <a:pt x="230551" y="214871"/>
                  </a:moveTo>
                  <a:lnTo>
                    <a:pt x="379839" y="214871"/>
                  </a:lnTo>
                  <a:cubicBezTo>
                    <a:pt x="388213" y="214871"/>
                    <a:pt x="394178" y="221514"/>
                    <a:pt x="395095" y="230162"/>
                  </a:cubicBezTo>
                  <a:lnTo>
                    <a:pt x="410408" y="379227"/>
                  </a:lnTo>
                  <a:cubicBezTo>
                    <a:pt x="410408" y="387588"/>
                    <a:pt x="403526" y="394460"/>
                    <a:pt x="395095" y="394460"/>
                  </a:cubicBezTo>
                  <a:lnTo>
                    <a:pt x="215238" y="394460"/>
                  </a:lnTo>
                  <a:cubicBezTo>
                    <a:pt x="206865" y="394460"/>
                    <a:pt x="199982" y="387588"/>
                    <a:pt x="199982" y="379227"/>
                  </a:cubicBezTo>
                  <a:lnTo>
                    <a:pt x="215238" y="230162"/>
                  </a:lnTo>
                  <a:cubicBezTo>
                    <a:pt x="216328" y="220827"/>
                    <a:pt x="222120" y="214871"/>
                    <a:pt x="230551" y="214871"/>
                  </a:cubicBezTo>
                  <a:close/>
                  <a:moveTo>
                    <a:pt x="518967" y="200829"/>
                  </a:moveTo>
                  <a:lnTo>
                    <a:pt x="519025" y="200829"/>
                  </a:lnTo>
                  <a:lnTo>
                    <a:pt x="519139" y="200829"/>
                  </a:lnTo>
                  <a:lnTo>
                    <a:pt x="519827" y="200829"/>
                  </a:lnTo>
                  <a:lnTo>
                    <a:pt x="520515" y="200829"/>
                  </a:lnTo>
                  <a:lnTo>
                    <a:pt x="520572" y="200829"/>
                  </a:lnTo>
                  <a:lnTo>
                    <a:pt x="520630" y="200829"/>
                  </a:lnTo>
                  <a:cubicBezTo>
                    <a:pt x="541494" y="200829"/>
                    <a:pt x="558461" y="217662"/>
                    <a:pt x="558461" y="238617"/>
                  </a:cubicBezTo>
                  <a:cubicBezTo>
                    <a:pt x="558461" y="240735"/>
                    <a:pt x="557946" y="250067"/>
                    <a:pt x="557946" y="252644"/>
                  </a:cubicBezTo>
                  <a:cubicBezTo>
                    <a:pt x="558863" y="252644"/>
                    <a:pt x="567346" y="250640"/>
                    <a:pt x="566429" y="260831"/>
                  </a:cubicBezTo>
                  <a:cubicBezTo>
                    <a:pt x="564538" y="282244"/>
                    <a:pt x="556341" y="278122"/>
                    <a:pt x="556054" y="278122"/>
                  </a:cubicBezTo>
                  <a:cubicBezTo>
                    <a:pt x="551984" y="291118"/>
                    <a:pt x="545736" y="299363"/>
                    <a:pt x="539603" y="304630"/>
                  </a:cubicBezTo>
                  <a:cubicBezTo>
                    <a:pt x="530030" y="312817"/>
                    <a:pt x="520744" y="313733"/>
                    <a:pt x="520572" y="313733"/>
                  </a:cubicBezTo>
                  <a:lnTo>
                    <a:pt x="519827" y="313733"/>
                  </a:lnTo>
                  <a:lnTo>
                    <a:pt x="519025" y="313733"/>
                  </a:lnTo>
                  <a:cubicBezTo>
                    <a:pt x="518910" y="313733"/>
                    <a:pt x="509624" y="312817"/>
                    <a:pt x="500109" y="304687"/>
                  </a:cubicBezTo>
                  <a:cubicBezTo>
                    <a:pt x="493918" y="299420"/>
                    <a:pt x="487613" y="291175"/>
                    <a:pt x="483600" y="278122"/>
                  </a:cubicBezTo>
                  <a:cubicBezTo>
                    <a:pt x="483371" y="278122"/>
                    <a:pt x="475174" y="282358"/>
                    <a:pt x="473168" y="260831"/>
                  </a:cubicBezTo>
                  <a:cubicBezTo>
                    <a:pt x="472365" y="250640"/>
                    <a:pt x="480734" y="252644"/>
                    <a:pt x="481651" y="252644"/>
                  </a:cubicBezTo>
                  <a:cubicBezTo>
                    <a:pt x="481651" y="250067"/>
                    <a:pt x="481135" y="240735"/>
                    <a:pt x="481135" y="238617"/>
                  </a:cubicBezTo>
                  <a:cubicBezTo>
                    <a:pt x="481135" y="217776"/>
                    <a:pt x="498045" y="200829"/>
                    <a:pt x="518967" y="200829"/>
                  </a:cubicBezTo>
                  <a:close/>
                  <a:moveTo>
                    <a:pt x="88398" y="200829"/>
                  </a:moveTo>
                  <a:lnTo>
                    <a:pt x="88513" y="200829"/>
                  </a:lnTo>
                  <a:lnTo>
                    <a:pt x="88570" y="200829"/>
                  </a:lnTo>
                  <a:lnTo>
                    <a:pt x="89258" y="200829"/>
                  </a:lnTo>
                  <a:lnTo>
                    <a:pt x="89947" y="200829"/>
                  </a:lnTo>
                  <a:lnTo>
                    <a:pt x="90004" y="200829"/>
                  </a:lnTo>
                  <a:lnTo>
                    <a:pt x="90119" y="200829"/>
                  </a:lnTo>
                  <a:cubicBezTo>
                    <a:pt x="111057" y="200829"/>
                    <a:pt x="127979" y="217776"/>
                    <a:pt x="127979" y="238617"/>
                  </a:cubicBezTo>
                  <a:cubicBezTo>
                    <a:pt x="127979" y="240735"/>
                    <a:pt x="127405" y="250067"/>
                    <a:pt x="127405" y="252644"/>
                  </a:cubicBezTo>
                  <a:cubicBezTo>
                    <a:pt x="128323" y="252644"/>
                    <a:pt x="136756" y="250640"/>
                    <a:pt x="135895" y="260831"/>
                  </a:cubicBezTo>
                  <a:cubicBezTo>
                    <a:pt x="133945" y="282358"/>
                    <a:pt x="125742" y="278122"/>
                    <a:pt x="125512" y="278122"/>
                  </a:cubicBezTo>
                  <a:cubicBezTo>
                    <a:pt x="121440" y="291175"/>
                    <a:pt x="115187" y="299420"/>
                    <a:pt x="108992" y="304687"/>
                  </a:cubicBezTo>
                  <a:cubicBezTo>
                    <a:pt x="99412" y="312817"/>
                    <a:pt x="90176" y="313733"/>
                    <a:pt x="90004" y="313733"/>
                  </a:cubicBezTo>
                  <a:lnTo>
                    <a:pt x="89258" y="313733"/>
                  </a:lnTo>
                  <a:lnTo>
                    <a:pt x="88513" y="313733"/>
                  </a:lnTo>
                  <a:cubicBezTo>
                    <a:pt x="88341" y="313733"/>
                    <a:pt x="78990" y="312817"/>
                    <a:pt x="69468" y="304630"/>
                  </a:cubicBezTo>
                  <a:cubicBezTo>
                    <a:pt x="63330" y="299363"/>
                    <a:pt x="57077" y="291118"/>
                    <a:pt x="53004" y="278122"/>
                  </a:cubicBezTo>
                  <a:cubicBezTo>
                    <a:pt x="52718" y="278122"/>
                    <a:pt x="44515" y="282244"/>
                    <a:pt x="42622" y="260831"/>
                  </a:cubicBezTo>
                  <a:cubicBezTo>
                    <a:pt x="41704" y="250640"/>
                    <a:pt x="50194" y="252644"/>
                    <a:pt x="51111" y="252644"/>
                  </a:cubicBezTo>
                  <a:cubicBezTo>
                    <a:pt x="51111" y="250067"/>
                    <a:pt x="50538" y="240735"/>
                    <a:pt x="50538" y="238617"/>
                  </a:cubicBezTo>
                  <a:cubicBezTo>
                    <a:pt x="50538" y="217662"/>
                    <a:pt x="67518" y="200829"/>
                    <a:pt x="88398" y="200829"/>
                  </a:cubicBezTo>
                  <a:close/>
                  <a:moveTo>
                    <a:pt x="276243" y="119749"/>
                  </a:moveTo>
                  <a:cubicBezTo>
                    <a:pt x="277619" y="125588"/>
                    <a:pt x="291208" y="165090"/>
                    <a:pt x="293387" y="170471"/>
                  </a:cubicBezTo>
                  <a:lnTo>
                    <a:pt x="295049" y="133832"/>
                  </a:lnTo>
                  <a:cubicBezTo>
                    <a:pt x="294419" y="132916"/>
                    <a:pt x="294075" y="131943"/>
                    <a:pt x="293616" y="131027"/>
                  </a:cubicBezTo>
                  <a:lnTo>
                    <a:pt x="288112" y="120092"/>
                  </a:lnTo>
                  <a:cubicBezTo>
                    <a:pt x="292068" y="123298"/>
                    <a:pt x="297973" y="125302"/>
                    <a:pt x="304452" y="125302"/>
                  </a:cubicBezTo>
                  <a:cubicBezTo>
                    <a:pt x="311161" y="125302"/>
                    <a:pt x="317124" y="123184"/>
                    <a:pt x="321137" y="119863"/>
                  </a:cubicBezTo>
                  <a:lnTo>
                    <a:pt x="315461" y="131027"/>
                  </a:lnTo>
                  <a:cubicBezTo>
                    <a:pt x="315002" y="132000"/>
                    <a:pt x="314544" y="133031"/>
                    <a:pt x="314027" y="133832"/>
                  </a:cubicBezTo>
                  <a:lnTo>
                    <a:pt x="315690" y="170471"/>
                  </a:lnTo>
                  <a:cubicBezTo>
                    <a:pt x="317812" y="165090"/>
                    <a:pt x="331343" y="125703"/>
                    <a:pt x="332834" y="119749"/>
                  </a:cubicBezTo>
                  <a:cubicBezTo>
                    <a:pt x="340746" y="122611"/>
                    <a:pt x="348658" y="125359"/>
                    <a:pt x="356227" y="128680"/>
                  </a:cubicBezTo>
                  <a:cubicBezTo>
                    <a:pt x="356227" y="128680"/>
                    <a:pt x="371363" y="134748"/>
                    <a:pt x="376237" y="137038"/>
                  </a:cubicBezTo>
                  <a:cubicBezTo>
                    <a:pt x="376466" y="137152"/>
                    <a:pt x="376638" y="137210"/>
                    <a:pt x="376753" y="137267"/>
                  </a:cubicBezTo>
                  <a:cubicBezTo>
                    <a:pt x="377212" y="137439"/>
                    <a:pt x="377556" y="137668"/>
                    <a:pt x="377670" y="137725"/>
                  </a:cubicBezTo>
                  <a:cubicBezTo>
                    <a:pt x="380193" y="139271"/>
                    <a:pt x="382257" y="141503"/>
                    <a:pt x="383518" y="144137"/>
                  </a:cubicBezTo>
                  <a:cubicBezTo>
                    <a:pt x="383862" y="145053"/>
                    <a:pt x="384264" y="146141"/>
                    <a:pt x="384493" y="147228"/>
                  </a:cubicBezTo>
                  <a:cubicBezTo>
                    <a:pt x="386557" y="153297"/>
                    <a:pt x="390972" y="166979"/>
                    <a:pt x="392979" y="174536"/>
                  </a:cubicBezTo>
                  <a:cubicBezTo>
                    <a:pt x="393266" y="175395"/>
                    <a:pt x="393438" y="176139"/>
                    <a:pt x="393610" y="176998"/>
                  </a:cubicBezTo>
                  <a:cubicBezTo>
                    <a:pt x="393724" y="177685"/>
                    <a:pt x="393724" y="178429"/>
                    <a:pt x="393896" y="179173"/>
                  </a:cubicBezTo>
                  <a:cubicBezTo>
                    <a:pt x="393896" y="187188"/>
                    <a:pt x="387417" y="193772"/>
                    <a:pt x="379276" y="193772"/>
                  </a:cubicBezTo>
                  <a:lnTo>
                    <a:pt x="365286" y="193772"/>
                  </a:lnTo>
                  <a:lnTo>
                    <a:pt x="305370" y="193772"/>
                  </a:lnTo>
                  <a:lnTo>
                    <a:pt x="304624" y="193772"/>
                  </a:lnTo>
                  <a:lnTo>
                    <a:pt x="303822" y="193772"/>
                  </a:lnTo>
                  <a:lnTo>
                    <a:pt x="243906" y="193772"/>
                  </a:lnTo>
                  <a:lnTo>
                    <a:pt x="229916" y="193772"/>
                  </a:lnTo>
                  <a:cubicBezTo>
                    <a:pt x="221889" y="193772"/>
                    <a:pt x="215295" y="187303"/>
                    <a:pt x="215295" y="179173"/>
                  </a:cubicBezTo>
                  <a:cubicBezTo>
                    <a:pt x="215295" y="178429"/>
                    <a:pt x="215410" y="177742"/>
                    <a:pt x="215467" y="176998"/>
                  </a:cubicBezTo>
                  <a:cubicBezTo>
                    <a:pt x="215639" y="176139"/>
                    <a:pt x="215869" y="175280"/>
                    <a:pt x="216098" y="174536"/>
                  </a:cubicBezTo>
                  <a:cubicBezTo>
                    <a:pt x="218047" y="167036"/>
                    <a:pt x="222520" y="153297"/>
                    <a:pt x="224584" y="147228"/>
                  </a:cubicBezTo>
                  <a:cubicBezTo>
                    <a:pt x="224813" y="146141"/>
                    <a:pt x="225100" y="145167"/>
                    <a:pt x="225558" y="144137"/>
                  </a:cubicBezTo>
                  <a:cubicBezTo>
                    <a:pt x="226877" y="141503"/>
                    <a:pt x="228826" y="139271"/>
                    <a:pt x="231349" y="137725"/>
                  </a:cubicBezTo>
                  <a:lnTo>
                    <a:pt x="232267" y="137267"/>
                  </a:lnTo>
                  <a:cubicBezTo>
                    <a:pt x="232496" y="137210"/>
                    <a:pt x="232668" y="137152"/>
                    <a:pt x="232840" y="137038"/>
                  </a:cubicBezTo>
                  <a:cubicBezTo>
                    <a:pt x="237714" y="134691"/>
                    <a:pt x="252850" y="128680"/>
                    <a:pt x="252850" y="128680"/>
                  </a:cubicBezTo>
                  <a:cubicBezTo>
                    <a:pt x="260419" y="125359"/>
                    <a:pt x="268216" y="122554"/>
                    <a:pt x="276243" y="119749"/>
                  </a:cubicBezTo>
                  <a:close/>
                  <a:moveTo>
                    <a:pt x="454717" y="66473"/>
                  </a:moveTo>
                  <a:lnTo>
                    <a:pt x="454774" y="66473"/>
                  </a:lnTo>
                  <a:lnTo>
                    <a:pt x="454889" y="66473"/>
                  </a:lnTo>
                  <a:lnTo>
                    <a:pt x="455578" y="66473"/>
                  </a:lnTo>
                  <a:lnTo>
                    <a:pt x="456266" y="66473"/>
                  </a:lnTo>
                  <a:lnTo>
                    <a:pt x="456323" y="66473"/>
                  </a:lnTo>
                  <a:lnTo>
                    <a:pt x="456381" y="66473"/>
                  </a:lnTo>
                  <a:cubicBezTo>
                    <a:pt x="477261" y="66473"/>
                    <a:pt x="494241" y="83363"/>
                    <a:pt x="494241" y="104260"/>
                  </a:cubicBezTo>
                  <a:cubicBezTo>
                    <a:pt x="494241" y="106436"/>
                    <a:pt x="493725" y="115711"/>
                    <a:pt x="493725" y="118344"/>
                  </a:cubicBezTo>
                  <a:cubicBezTo>
                    <a:pt x="494642" y="118344"/>
                    <a:pt x="503132" y="116341"/>
                    <a:pt x="502214" y="126474"/>
                  </a:cubicBezTo>
                  <a:cubicBezTo>
                    <a:pt x="500321" y="147945"/>
                    <a:pt x="492118" y="143822"/>
                    <a:pt x="491832" y="143822"/>
                  </a:cubicBezTo>
                  <a:cubicBezTo>
                    <a:pt x="487759" y="156819"/>
                    <a:pt x="481506" y="165063"/>
                    <a:pt x="475368" y="170331"/>
                  </a:cubicBezTo>
                  <a:cubicBezTo>
                    <a:pt x="465788" y="178461"/>
                    <a:pt x="456495" y="179377"/>
                    <a:pt x="456323" y="179377"/>
                  </a:cubicBezTo>
                  <a:lnTo>
                    <a:pt x="455578" y="179377"/>
                  </a:lnTo>
                  <a:lnTo>
                    <a:pt x="454774" y="179377"/>
                  </a:lnTo>
                  <a:cubicBezTo>
                    <a:pt x="454660" y="179377"/>
                    <a:pt x="445367" y="178461"/>
                    <a:pt x="435844" y="170388"/>
                  </a:cubicBezTo>
                  <a:cubicBezTo>
                    <a:pt x="429649" y="165121"/>
                    <a:pt x="423339" y="156876"/>
                    <a:pt x="419324" y="143822"/>
                  </a:cubicBezTo>
                  <a:cubicBezTo>
                    <a:pt x="419094" y="143822"/>
                    <a:pt x="410891" y="148002"/>
                    <a:pt x="408883" y="126474"/>
                  </a:cubicBezTo>
                  <a:cubicBezTo>
                    <a:pt x="408080" y="116341"/>
                    <a:pt x="416455" y="118402"/>
                    <a:pt x="417373" y="118344"/>
                  </a:cubicBezTo>
                  <a:cubicBezTo>
                    <a:pt x="417373" y="115711"/>
                    <a:pt x="416857" y="106436"/>
                    <a:pt x="416857" y="104260"/>
                  </a:cubicBezTo>
                  <a:cubicBezTo>
                    <a:pt x="416857" y="83420"/>
                    <a:pt x="433779" y="66473"/>
                    <a:pt x="454717" y="66473"/>
                  </a:cubicBezTo>
                  <a:close/>
                  <a:moveTo>
                    <a:pt x="152613" y="66473"/>
                  </a:moveTo>
                  <a:lnTo>
                    <a:pt x="152728" y="66473"/>
                  </a:lnTo>
                  <a:lnTo>
                    <a:pt x="152785" y="66473"/>
                  </a:lnTo>
                  <a:lnTo>
                    <a:pt x="153473" y="66473"/>
                  </a:lnTo>
                  <a:lnTo>
                    <a:pt x="154162" y="66473"/>
                  </a:lnTo>
                  <a:lnTo>
                    <a:pt x="154219" y="66473"/>
                  </a:lnTo>
                  <a:lnTo>
                    <a:pt x="154334" y="66473"/>
                  </a:lnTo>
                  <a:cubicBezTo>
                    <a:pt x="175272" y="66473"/>
                    <a:pt x="192194" y="83420"/>
                    <a:pt x="192194" y="104260"/>
                  </a:cubicBezTo>
                  <a:cubicBezTo>
                    <a:pt x="192194" y="106436"/>
                    <a:pt x="191620" y="115711"/>
                    <a:pt x="191620" y="118344"/>
                  </a:cubicBezTo>
                  <a:cubicBezTo>
                    <a:pt x="192538" y="118402"/>
                    <a:pt x="200971" y="116341"/>
                    <a:pt x="200111" y="126474"/>
                  </a:cubicBezTo>
                  <a:cubicBezTo>
                    <a:pt x="198160" y="148002"/>
                    <a:pt x="189957" y="143822"/>
                    <a:pt x="189727" y="143822"/>
                  </a:cubicBezTo>
                  <a:cubicBezTo>
                    <a:pt x="185655" y="156876"/>
                    <a:pt x="179402" y="165121"/>
                    <a:pt x="173207" y="170388"/>
                  </a:cubicBezTo>
                  <a:cubicBezTo>
                    <a:pt x="163627" y="178461"/>
                    <a:pt x="154391" y="179377"/>
                    <a:pt x="154219" y="179377"/>
                  </a:cubicBezTo>
                  <a:lnTo>
                    <a:pt x="153473" y="179377"/>
                  </a:lnTo>
                  <a:lnTo>
                    <a:pt x="152728" y="179377"/>
                  </a:lnTo>
                  <a:cubicBezTo>
                    <a:pt x="152556" y="179377"/>
                    <a:pt x="143205" y="178461"/>
                    <a:pt x="133683" y="170331"/>
                  </a:cubicBezTo>
                  <a:cubicBezTo>
                    <a:pt x="127545" y="165063"/>
                    <a:pt x="121292" y="156819"/>
                    <a:pt x="117219" y="143822"/>
                  </a:cubicBezTo>
                  <a:cubicBezTo>
                    <a:pt x="116933" y="143822"/>
                    <a:pt x="108730" y="147945"/>
                    <a:pt x="106837" y="126474"/>
                  </a:cubicBezTo>
                  <a:cubicBezTo>
                    <a:pt x="105919" y="116341"/>
                    <a:pt x="114409" y="118344"/>
                    <a:pt x="115326" y="118344"/>
                  </a:cubicBezTo>
                  <a:cubicBezTo>
                    <a:pt x="115326" y="115711"/>
                    <a:pt x="114753" y="106436"/>
                    <a:pt x="114753" y="104260"/>
                  </a:cubicBezTo>
                  <a:cubicBezTo>
                    <a:pt x="114753" y="83363"/>
                    <a:pt x="131733" y="66473"/>
                    <a:pt x="152613" y="66473"/>
                  </a:cubicBezTo>
                  <a:close/>
                  <a:moveTo>
                    <a:pt x="303694" y="0"/>
                  </a:moveTo>
                  <a:lnTo>
                    <a:pt x="303751" y="0"/>
                  </a:lnTo>
                  <a:lnTo>
                    <a:pt x="303809" y="0"/>
                  </a:lnTo>
                  <a:lnTo>
                    <a:pt x="304497" y="0"/>
                  </a:lnTo>
                  <a:lnTo>
                    <a:pt x="305186" y="0"/>
                  </a:lnTo>
                  <a:lnTo>
                    <a:pt x="305300" y="0"/>
                  </a:lnTo>
                  <a:lnTo>
                    <a:pt x="305358" y="0"/>
                  </a:lnTo>
                  <a:cubicBezTo>
                    <a:pt x="326301" y="0"/>
                    <a:pt x="343228" y="16957"/>
                    <a:pt x="343228" y="37811"/>
                  </a:cubicBezTo>
                  <a:cubicBezTo>
                    <a:pt x="343228" y="39988"/>
                    <a:pt x="342712" y="49269"/>
                    <a:pt x="342712" y="51904"/>
                  </a:cubicBezTo>
                  <a:cubicBezTo>
                    <a:pt x="343630" y="51961"/>
                    <a:pt x="352122" y="49899"/>
                    <a:pt x="351204" y="60039"/>
                  </a:cubicBezTo>
                  <a:cubicBezTo>
                    <a:pt x="349196" y="81580"/>
                    <a:pt x="340991" y="77398"/>
                    <a:pt x="340761" y="77398"/>
                  </a:cubicBezTo>
                  <a:cubicBezTo>
                    <a:pt x="336744" y="90460"/>
                    <a:pt x="330433" y="98710"/>
                    <a:pt x="324236" y="103980"/>
                  </a:cubicBezTo>
                  <a:cubicBezTo>
                    <a:pt x="314711" y="112058"/>
                    <a:pt x="305415" y="112975"/>
                    <a:pt x="305300" y="112975"/>
                  </a:cubicBezTo>
                  <a:lnTo>
                    <a:pt x="304497" y="112975"/>
                  </a:lnTo>
                  <a:lnTo>
                    <a:pt x="303751" y="112975"/>
                  </a:lnTo>
                  <a:cubicBezTo>
                    <a:pt x="303579" y="112975"/>
                    <a:pt x="294283" y="112058"/>
                    <a:pt x="284701" y="103923"/>
                  </a:cubicBezTo>
                  <a:cubicBezTo>
                    <a:pt x="278561" y="98652"/>
                    <a:pt x="272307" y="90403"/>
                    <a:pt x="268233" y="77398"/>
                  </a:cubicBezTo>
                  <a:cubicBezTo>
                    <a:pt x="267946" y="77398"/>
                    <a:pt x="259741" y="81523"/>
                    <a:pt x="257847" y="60039"/>
                  </a:cubicBezTo>
                  <a:cubicBezTo>
                    <a:pt x="256929" y="49899"/>
                    <a:pt x="265421" y="51961"/>
                    <a:pt x="266340" y="51904"/>
                  </a:cubicBezTo>
                  <a:cubicBezTo>
                    <a:pt x="266340" y="49269"/>
                    <a:pt x="265823" y="39988"/>
                    <a:pt x="265823" y="37811"/>
                  </a:cubicBezTo>
                  <a:cubicBezTo>
                    <a:pt x="265823" y="16900"/>
                    <a:pt x="282808" y="0"/>
                    <a:pt x="303694" y="0"/>
                  </a:cubicBezTo>
                  <a:close/>
                </a:path>
              </a:pathLst>
            </a:cu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55" name="组合 54"/>
          <p:cNvGrpSpPr/>
          <p:nvPr/>
        </p:nvGrpSpPr>
        <p:grpSpPr>
          <a:xfrm>
            <a:off x="3685540" y="1600835"/>
            <a:ext cx="2251075" cy="833120"/>
            <a:chOff x="4850" y="2406"/>
            <a:chExt cx="3545" cy="1312"/>
          </a:xfrm>
        </p:grpSpPr>
        <p:sp>
          <p:nvSpPr>
            <p:cNvPr id="31" name="Subtitle 2"/>
            <p:cNvSpPr txBox="1"/>
            <p:nvPr/>
          </p:nvSpPr>
          <p:spPr>
            <a:xfrm>
              <a:off x="5809" y="2782"/>
              <a:ext cx="2586" cy="676"/>
            </a:xfrm>
            <a:prstGeom prst="rect">
              <a:avLst/>
            </a:prstGeom>
            <a:solidFill>
              <a:srgbClr val="00ADEF"/>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5"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现场办公</a:t>
              </a:r>
              <a:endParaRPr lang="zh-CN" altLang="en-US" sz="2135"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0" name="椭圆 49"/>
            <p:cNvSpPr/>
            <p:nvPr/>
          </p:nvSpPr>
          <p:spPr>
            <a:xfrm>
              <a:off x="4850" y="2406"/>
              <a:ext cx="1312" cy="131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iconfont-11837-5649954"/>
            <p:cNvSpPr/>
            <p:nvPr/>
          </p:nvSpPr>
          <p:spPr>
            <a:xfrm>
              <a:off x="5107" y="2687"/>
              <a:ext cx="798" cy="750"/>
            </a:xfrm>
            <a:custGeom>
              <a:avLst/>
              <a:gdLst>
                <a:gd name="connsiteX0" fmla="*/ 32326 w 155810"/>
                <a:gd name="connsiteY0" fmla="*/ 105292 h 146353"/>
                <a:gd name="connsiteX1" fmla="*/ 69006 w 155810"/>
                <a:gd name="connsiteY1" fmla="*/ 105292 h 146353"/>
                <a:gd name="connsiteX2" fmla="*/ 71203 w 155810"/>
                <a:gd name="connsiteY2" fmla="*/ 106128 h 146353"/>
                <a:gd name="connsiteX3" fmla="*/ 72118 w 155810"/>
                <a:gd name="connsiteY3" fmla="*/ 108304 h 146353"/>
                <a:gd name="connsiteX4" fmla="*/ 72118 w 155810"/>
                <a:gd name="connsiteY4" fmla="*/ 131511 h 146353"/>
                <a:gd name="connsiteX5" fmla="*/ 71203 w 155810"/>
                <a:gd name="connsiteY5" fmla="*/ 133687 h 146353"/>
                <a:gd name="connsiteX6" fmla="*/ 69006 w 155810"/>
                <a:gd name="connsiteY6" fmla="*/ 134546 h 146353"/>
                <a:gd name="connsiteX7" fmla="*/ 32326 w 155810"/>
                <a:gd name="connsiteY7" fmla="*/ 134546 h 146353"/>
                <a:gd name="connsiteX8" fmla="*/ 30129 w 155810"/>
                <a:gd name="connsiteY8" fmla="*/ 133687 h 146353"/>
                <a:gd name="connsiteX9" fmla="*/ 29214 w 155810"/>
                <a:gd name="connsiteY9" fmla="*/ 131511 h 146353"/>
                <a:gd name="connsiteX10" fmla="*/ 29214 w 155810"/>
                <a:gd name="connsiteY10" fmla="*/ 108327 h 146353"/>
                <a:gd name="connsiteX11" fmla="*/ 30129 w 155810"/>
                <a:gd name="connsiteY11" fmla="*/ 106151 h 146353"/>
                <a:gd name="connsiteX12" fmla="*/ 32326 w 155810"/>
                <a:gd name="connsiteY12" fmla="*/ 105292 h 146353"/>
                <a:gd name="connsiteX13" fmla="*/ 32326 w 155810"/>
                <a:gd name="connsiteY13" fmla="*/ 68260 h 146353"/>
                <a:gd name="connsiteX14" fmla="*/ 69006 w 155810"/>
                <a:gd name="connsiteY14" fmla="*/ 68260 h 146353"/>
                <a:gd name="connsiteX15" fmla="*/ 71203 w 155810"/>
                <a:gd name="connsiteY15" fmla="*/ 69096 h 146353"/>
                <a:gd name="connsiteX16" fmla="*/ 72118 w 155810"/>
                <a:gd name="connsiteY16" fmla="*/ 71272 h 146353"/>
                <a:gd name="connsiteX17" fmla="*/ 72118 w 155810"/>
                <a:gd name="connsiteY17" fmla="*/ 94467 h 146353"/>
                <a:gd name="connsiteX18" fmla="*/ 71203 w 155810"/>
                <a:gd name="connsiteY18" fmla="*/ 96644 h 146353"/>
                <a:gd name="connsiteX19" fmla="*/ 69006 w 155810"/>
                <a:gd name="connsiteY19" fmla="*/ 97503 h 146353"/>
                <a:gd name="connsiteX20" fmla="*/ 32417 w 155810"/>
                <a:gd name="connsiteY20" fmla="*/ 97503 h 146353"/>
                <a:gd name="connsiteX21" fmla="*/ 30221 w 155810"/>
                <a:gd name="connsiteY21" fmla="*/ 96644 h 146353"/>
                <a:gd name="connsiteX22" fmla="*/ 29306 w 155810"/>
                <a:gd name="connsiteY22" fmla="*/ 94467 h 146353"/>
                <a:gd name="connsiteX23" fmla="*/ 29306 w 155810"/>
                <a:gd name="connsiteY23" fmla="*/ 71272 h 146353"/>
                <a:gd name="connsiteX24" fmla="*/ 32326 w 155810"/>
                <a:gd name="connsiteY24" fmla="*/ 68260 h 146353"/>
                <a:gd name="connsiteX25" fmla="*/ 88911 w 155810"/>
                <a:gd name="connsiteY25" fmla="*/ 68189 h 146353"/>
                <a:gd name="connsiteX26" fmla="*/ 125538 w 155810"/>
                <a:gd name="connsiteY26" fmla="*/ 68189 h 146353"/>
                <a:gd name="connsiteX27" fmla="*/ 127736 w 155810"/>
                <a:gd name="connsiteY27" fmla="*/ 69048 h 146353"/>
                <a:gd name="connsiteX28" fmla="*/ 128641 w 155810"/>
                <a:gd name="connsiteY28" fmla="*/ 71224 h 146353"/>
                <a:gd name="connsiteX29" fmla="*/ 128641 w 155810"/>
                <a:gd name="connsiteY29" fmla="*/ 131451 h 146353"/>
                <a:gd name="connsiteX30" fmla="*/ 127736 w 155810"/>
                <a:gd name="connsiteY30" fmla="*/ 133627 h 146353"/>
                <a:gd name="connsiteX31" fmla="*/ 125538 w 155810"/>
                <a:gd name="connsiteY31" fmla="*/ 134487 h 146353"/>
                <a:gd name="connsiteX32" fmla="*/ 88911 w 155810"/>
                <a:gd name="connsiteY32" fmla="*/ 134487 h 146353"/>
                <a:gd name="connsiteX33" fmla="*/ 86713 w 155810"/>
                <a:gd name="connsiteY33" fmla="*/ 133627 h 146353"/>
                <a:gd name="connsiteX34" fmla="*/ 85808 w 155810"/>
                <a:gd name="connsiteY34" fmla="*/ 131451 h 146353"/>
                <a:gd name="connsiteX35" fmla="*/ 85808 w 155810"/>
                <a:gd name="connsiteY35" fmla="*/ 71224 h 146353"/>
                <a:gd name="connsiteX36" fmla="*/ 86713 w 155810"/>
                <a:gd name="connsiteY36" fmla="*/ 69048 h 146353"/>
                <a:gd name="connsiteX37" fmla="*/ 88911 w 155810"/>
                <a:gd name="connsiteY37" fmla="*/ 68189 h 146353"/>
                <a:gd name="connsiteX38" fmla="*/ 77968 w 155810"/>
                <a:gd name="connsiteY38" fmla="*/ 0 h 146353"/>
                <a:gd name="connsiteX39" fmla="*/ 123159 w 155810"/>
                <a:gd name="connsiteY39" fmla="*/ 0 h 146353"/>
                <a:gd name="connsiteX40" fmla="*/ 127202 w 155810"/>
                <a:gd name="connsiteY40" fmla="*/ 1753 h 146353"/>
                <a:gd name="connsiteX41" fmla="*/ 128805 w 155810"/>
                <a:gd name="connsiteY41" fmla="*/ 5842 h 146353"/>
                <a:gd name="connsiteX42" fmla="*/ 128805 w 155810"/>
                <a:gd name="connsiteY42" fmla="*/ 30503 h 146353"/>
                <a:gd name="connsiteX43" fmla="*/ 127202 w 155810"/>
                <a:gd name="connsiteY43" fmla="*/ 34592 h 146353"/>
                <a:gd name="connsiteX44" fmla="*/ 123159 w 155810"/>
                <a:gd name="connsiteY44" fmla="*/ 36345 h 146353"/>
                <a:gd name="connsiteX45" fmla="*/ 105053 w 155810"/>
                <a:gd name="connsiteY45" fmla="*/ 36345 h 146353"/>
                <a:gd name="connsiteX46" fmla="*/ 105053 w 155810"/>
                <a:gd name="connsiteY46" fmla="*/ 40320 h 146353"/>
                <a:gd name="connsiteX47" fmla="*/ 111283 w 155810"/>
                <a:gd name="connsiteY47" fmla="*/ 44134 h 146353"/>
                <a:gd name="connsiteX48" fmla="*/ 152397 w 155810"/>
                <a:gd name="connsiteY48" fmla="*/ 44134 h 146353"/>
                <a:gd name="connsiteX49" fmla="*/ 155799 w 155810"/>
                <a:gd name="connsiteY49" fmla="*/ 47547 h 146353"/>
                <a:gd name="connsiteX50" fmla="*/ 155799 w 155810"/>
                <a:gd name="connsiteY50" fmla="*/ 57284 h 146353"/>
                <a:gd name="connsiteX51" fmla="*/ 154848 w 155810"/>
                <a:gd name="connsiteY51" fmla="*/ 60010 h 146353"/>
                <a:gd name="connsiteX52" fmla="*/ 152191 w 155810"/>
                <a:gd name="connsiteY52" fmla="*/ 61178 h 146353"/>
                <a:gd name="connsiteX53" fmla="*/ 148687 w 155810"/>
                <a:gd name="connsiteY53" fmla="*/ 61178 h 146353"/>
                <a:gd name="connsiteX54" fmla="*/ 145182 w 155810"/>
                <a:gd name="connsiteY54" fmla="*/ 64786 h 146353"/>
                <a:gd name="connsiteX55" fmla="*/ 145182 w 155810"/>
                <a:gd name="connsiteY55" fmla="*/ 142722 h 146353"/>
                <a:gd name="connsiteX56" fmla="*/ 141689 w 155810"/>
                <a:gd name="connsiteY56" fmla="*/ 146330 h 146353"/>
                <a:gd name="connsiteX57" fmla="*/ 138185 w 155810"/>
                <a:gd name="connsiteY57" fmla="*/ 146330 h 146353"/>
                <a:gd name="connsiteX58" fmla="*/ 134681 w 155810"/>
                <a:gd name="connsiteY58" fmla="*/ 142722 h 146353"/>
                <a:gd name="connsiteX59" fmla="*/ 134681 w 155810"/>
                <a:gd name="connsiteY59" fmla="*/ 64786 h 146353"/>
                <a:gd name="connsiteX60" fmla="*/ 131176 w 155810"/>
                <a:gd name="connsiteY60" fmla="*/ 61178 h 146353"/>
                <a:gd name="connsiteX61" fmla="*/ 24508 w 155810"/>
                <a:gd name="connsiteY61" fmla="*/ 61178 h 146353"/>
                <a:gd name="connsiteX62" fmla="*/ 21015 w 155810"/>
                <a:gd name="connsiteY62" fmla="*/ 64786 h 146353"/>
                <a:gd name="connsiteX63" fmla="*/ 21015 w 155810"/>
                <a:gd name="connsiteY63" fmla="*/ 142745 h 146353"/>
                <a:gd name="connsiteX64" fmla="*/ 17511 w 155810"/>
                <a:gd name="connsiteY64" fmla="*/ 146353 h 146353"/>
                <a:gd name="connsiteX65" fmla="*/ 14006 w 155810"/>
                <a:gd name="connsiteY65" fmla="*/ 146353 h 146353"/>
                <a:gd name="connsiteX66" fmla="*/ 10513 w 155810"/>
                <a:gd name="connsiteY66" fmla="*/ 142745 h 146353"/>
                <a:gd name="connsiteX67" fmla="*/ 10513 w 155810"/>
                <a:gd name="connsiteY67" fmla="*/ 64798 h 146353"/>
                <a:gd name="connsiteX68" fmla="*/ 7009 w 155810"/>
                <a:gd name="connsiteY68" fmla="*/ 61189 h 146353"/>
                <a:gd name="connsiteX69" fmla="*/ 3504 w 155810"/>
                <a:gd name="connsiteY69" fmla="*/ 61189 h 146353"/>
                <a:gd name="connsiteX70" fmla="*/ 0 w 155810"/>
                <a:gd name="connsiteY70" fmla="*/ 57581 h 146353"/>
                <a:gd name="connsiteX71" fmla="*/ 0 w 155810"/>
                <a:gd name="connsiteY71" fmla="*/ 47845 h 146353"/>
                <a:gd name="connsiteX72" fmla="*/ 3504 w 155810"/>
                <a:gd name="connsiteY72" fmla="*/ 44432 h 146353"/>
                <a:gd name="connsiteX73" fmla="*/ 26799 w 155810"/>
                <a:gd name="connsiteY73" fmla="*/ 44432 h 146353"/>
                <a:gd name="connsiteX74" fmla="*/ 26799 w 155810"/>
                <a:gd name="connsiteY74" fmla="*/ 43847 h 146353"/>
                <a:gd name="connsiteX75" fmla="*/ 27589 w 155810"/>
                <a:gd name="connsiteY75" fmla="*/ 41213 h 146353"/>
                <a:gd name="connsiteX76" fmla="*/ 27589 w 155810"/>
                <a:gd name="connsiteY76" fmla="*/ 34306 h 146353"/>
                <a:gd name="connsiteX77" fmla="*/ 26226 w 155810"/>
                <a:gd name="connsiteY77" fmla="*/ 30503 h 146353"/>
                <a:gd name="connsiteX78" fmla="*/ 25356 w 155810"/>
                <a:gd name="connsiteY78" fmla="*/ 23482 h 146353"/>
                <a:gd name="connsiteX79" fmla="*/ 25356 w 155810"/>
                <a:gd name="connsiteY79" fmla="*/ 19782 h 146353"/>
                <a:gd name="connsiteX80" fmla="*/ 29250 w 155810"/>
                <a:gd name="connsiteY80" fmla="*/ 16174 h 146353"/>
                <a:gd name="connsiteX81" fmla="*/ 38984 w 155810"/>
                <a:gd name="connsiteY81" fmla="*/ 16174 h 146353"/>
                <a:gd name="connsiteX82" fmla="*/ 43462 w 155810"/>
                <a:gd name="connsiteY82" fmla="*/ 19587 h 146353"/>
                <a:gd name="connsiteX83" fmla="*/ 43462 w 155810"/>
                <a:gd name="connsiteY83" fmla="*/ 23287 h 146353"/>
                <a:gd name="connsiteX84" fmla="*/ 42592 w 155810"/>
                <a:gd name="connsiteY84" fmla="*/ 30308 h 146353"/>
                <a:gd name="connsiteX85" fmla="*/ 41229 w 155810"/>
                <a:gd name="connsiteY85" fmla="*/ 34111 h 146353"/>
                <a:gd name="connsiteX86" fmla="*/ 41229 w 155810"/>
                <a:gd name="connsiteY86" fmla="*/ 41018 h 146353"/>
                <a:gd name="connsiteX87" fmla="*/ 42019 w 155810"/>
                <a:gd name="connsiteY87" fmla="*/ 43653 h 146353"/>
                <a:gd name="connsiteX88" fmla="*/ 42019 w 155810"/>
                <a:gd name="connsiteY88" fmla="*/ 44237 h 146353"/>
                <a:gd name="connsiteX89" fmla="*/ 90050 w 155810"/>
                <a:gd name="connsiteY89" fmla="*/ 44237 h 146353"/>
                <a:gd name="connsiteX90" fmla="*/ 96281 w 155810"/>
                <a:gd name="connsiteY90" fmla="*/ 40434 h 146353"/>
                <a:gd name="connsiteX91" fmla="*/ 96281 w 155810"/>
                <a:gd name="connsiteY91" fmla="*/ 36345 h 146353"/>
                <a:gd name="connsiteX92" fmla="*/ 77968 w 155810"/>
                <a:gd name="connsiteY92" fmla="*/ 36345 h 146353"/>
                <a:gd name="connsiteX93" fmla="*/ 73937 w 155810"/>
                <a:gd name="connsiteY93" fmla="*/ 34592 h 146353"/>
                <a:gd name="connsiteX94" fmla="*/ 72322 w 155810"/>
                <a:gd name="connsiteY94" fmla="*/ 30503 h 146353"/>
                <a:gd name="connsiteX95" fmla="*/ 72322 w 155810"/>
                <a:gd name="connsiteY95" fmla="*/ 5842 h 146353"/>
                <a:gd name="connsiteX96" fmla="*/ 73937 w 155810"/>
                <a:gd name="connsiteY96" fmla="*/ 1753 h 146353"/>
                <a:gd name="connsiteX97" fmla="*/ 77968 w 155810"/>
                <a:gd name="connsiteY97" fmla="*/ 0 h 14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55810" h="146353">
                  <a:moveTo>
                    <a:pt x="32326" y="105292"/>
                  </a:moveTo>
                  <a:lnTo>
                    <a:pt x="69006" y="105292"/>
                  </a:lnTo>
                  <a:cubicBezTo>
                    <a:pt x="69830" y="105257"/>
                    <a:pt x="70619" y="105555"/>
                    <a:pt x="71203" y="106128"/>
                  </a:cubicBezTo>
                  <a:cubicBezTo>
                    <a:pt x="71775" y="106701"/>
                    <a:pt x="72118" y="107480"/>
                    <a:pt x="72118" y="108304"/>
                  </a:cubicBezTo>
                  <a:lnTo>
                    <a:pt x="72118" y="131511"/>
                  </a:lnTo>
                  <a:cubicBezTo>
                    <a:pt x="72118" y="132335"/>
                    <a:pt x="71798" y="133126"/>
                    <a:pt x="71203" y="133687"/>
                  </a:cubicBezTo>
                  <a:cubicBezTo>
                    <a:pt x="70619" y="134260"/>
                    <a:pt x="69830" y="134569"/>
                    <a:pt x="69006" y="134546"/>
                  </a:cubicBezTo>
                  <a:lnTo>
                    <a:pt x="32326" y="134546"/>
                  </a:lnTo>
                  <a:cubicBezTo>
                    <a:pt x="31502" y="134569"/>
                    <a:pt x="30713" y="134260"/>
                    <a:pt x="30129" y="133687"/>
                  </a:cubicBezTo>
                  <a:cubicBezTo>
                    <a:pt x="29557" y="133126"/>
                    <a:pt x="29214" y="132335"/>
                    <a:pt x="29214" y="131511"/>
                  </a:cubicBezTo>
                  <a:lnTo>
                    <a:pt x="29214" y="108327"/>
                  </a:lnTo>
                  <a:cubicBezTo>
                    <a:pt x="29214" y="107502"/>
                    <a:pt x="29534" y="106712"/>
                    <a:pt x="30129" y="106151"/>
                  </a:cubicBezTo>
                  <a:cubicBezTo>
                    <a:pt x="30713" y="105578"/>
                    <a:pt x="31502" y="105269"/>
                    <a:pt x="32326" y="105292"/>
                  </a:cubicBezTo>
                  <a:close/>
                  <a:moveTo>
                    <a:pt x="32326" y="68260"/>
                  </a:moveTo>
                  <a:lnTo>
                    <a:pt x="69006" y="68260"/>
                  </a:lnTo>
                  <a:cubicBezTo>
                    <a:pt x="69830" y="68237"/>
                    <a:pt x="70619" y="68535"/>
                    <a:pt x="71203" y="69096"/>
                  </a:cubicBezTo>
                  <a:cubicBezTo>
                    <a:pt x="71775" y="69669"/>
                    <a:pt x="72118" y="70448"/>
                    <a:pt x="72118" y="71272"/>
                  </a:cubicBezTo>
                  <a:lnTo>
                    <a:pt x="72118" y="94467"/>
                  </a:lnTo>
                  <a:cubicBezTo>
                    <a:pt x="72118" y="95281"/>
                    <a:pt x="71798" y="96071"/>
                    <a:pt x="71203" y="96644"/>
                  </a:cubicBezTo>
                  <a:cubicBezTo>
                    <a:pt x="70619" y="97216"/>
                    <a:pt x="69830" y="97514"/>
                    <a:pt x="69006" y="97503"/>
                  </a:cubicBezTo>
                  <a:lnTo>
                    <a:pt x="32417" y="97503"/>
                  </a:lnTo>
                  <a:cubicBezTo>
                    <a:pt x="31594" y="97514"/>
                    <a:pt x="30804" y="97216"/>
                    <a:pt x="30221" y="96644"/>
                  </a:cubicBezTo>
                  <a:cubicBezTo>
                    <a:pt x="29649" y="96071"/>
                    <a:pt x="29306" y="95281"/>
                    <a:pt x="29306" y="94467"/>
                  </a:cubicBezTo>
                  <a:lnTo>
                    <a:pt x="29306" y="71272"/>
                  </a:lnTo>
                  <a:cubicBezTo>
                    <a:pt x="29306" y="69612"/>
                    <a:pt x="30667" y="68260"/>
                    <a:pt x="32326" y="68260"/>
                  </a:cubicBezTo>
                  <a:close/>
                  <a:moveTo>
                    <a:pt x="88911" y="68189"/>
                  </a:moveTo>
                  <a:lnTo>
                    <a:pt x="125538" y="68189"/>
                  </a:lnTo>
                  <a:cubicBezTo>
                    <a:pt x="126363" y="68166"/>
                    <a:pt x="127141" y="68475"/>
                    <a:pt x="127736" y="69048"/>
                  </a:cubicBezTo>
                  <a:cubicBezTo>
                    <a:pt x="128309" y="69621"/>
                    <a:pt x="128641" y="70400"/>
                    <a:pt x="128641" y="71224"/>
                  </a:cubicBezTo>
                  <a:lnTo>
                    <a:pt x="128641" y="131451"/>
                  </a:lnTo>
                  <a:cubicBezTo>
                    <a:pt x="128641" y="132264"/>
                    <a:pt x="128320" y="133055"/>
                    <a:pt x="127736" y="133627"/>
                  </a:cubicBezTo>
                  <a:cubicBezTo>
                    <a:pt x="127141" y="134200"/>
                    <a:pt x="126363" y="134498"/>
                    <a:pt x="125538" y="134487"/>
                  </a:cubicBezTo>
                  <a:lnTo>
                    <a:pt x="88911" y="134487"/>
                  </a:lnTo>
                  <a:cubicBezTo>
                    <a:pt x="88086" y="134498"/>
                    <a:pt x="87308" y="134200"/>
                    <a:pt x="86713" y="133627"/>
                  </a:cubicBezTo>
                  <a:cubicBezTo>
                    <a:pt x="86140" y="133055"/>
                    <a:pt x="85808" y="132264"/>
                    <a:pt x="85808" y="131451"/>
                  </a:cubicBezTo>
                  <a:lnTo>
                    <a:pt x="85808" y="71224"/>
                  </a:lnTo>
                  <a:cubicBezTo>
                    <a:pt x="85808" y="70400"/>
                    <a:pt x="86129" y="69621"/>
                    <a:pt x="86713" y="69048"/>
                  </a:cubicBezTo>
                  <a:cubicBezTo>
                    <a:pt x="87308" y="68475"/>
                    <a:pt x="88086" y="68166"/>
                    <a:pt x="88911" y="68189"/>
                  </a:cubicBezTo>
                  <a:close/>
                  <a:moveTo>
                    <a:pt x="77968" y="0"/>
                  </a:moveTo>
                  <a:lnTo>
                    <a:pt x="123159" y="0"/>
                  </a:lnTo>
                  <a:cubicBezTo>
                    <a:pt x="124683" y="23"/>
                    <a:pt x="126148" y="664"/>
                    <a:pt x="127202" y="1753"/>
                  </a:cubicBezTo>
                  <a:cubicBezTo>
                    <a:pt x="128256" y="2841"/>
                    <a:pt x="128828" y="4330"/>
                    <a:pt x="128805" y="5842"/>
                  </a:cubicBezTo>
                  <a:lnTo>
                    <a:pt x="128805" y="30503"/>
                  </a:lnTo>
                  <a:cubicBezTo>
                    <a:pt x="128840" y="32015"/>
                    <a:pt x="128256" y="33504"/>
                    <a:pt x="127202" y="34592"/>
                  </a:cubicBezTo>
                  <a:cubicBezTo>
                    <a:pt x="126148" y="35680"/>
                    <a:pt x="124683" y="36322"/>
                    <a:pt x="123159" y="36345"/>
                  </a:cubicBezTo>
                  <a:lnTo>
                    <a:pt x="105053" y="36345"/>
                  </a:lnTo>
                  <a:lnTo>
                    <a:pt x="105053" y="40320"/>
                  </a:lnTo>
                  <a:lnTo>
                    <a:pt x="111283" y="44134"/>
                  </a:lnTo>
                  <a:lnTo>
                    <a:pt x="152397" y="44134"/>
                  </a:lnTo>
                  <a:cubicBezTo>
                    <a:pt x="154276" y="44180"/>
                    <a:pt x="155810" y="45669"/>
                    <a:pt x="155799" y="47547"/>
                  </a:cubicBezTo>
                  <a:lnTo>
                    <a:pt x="155799" y="57284"/>
                  </a:lnTo>
                  <a:cubicBezTo>
                    <a:pt x="155879" y="58280"/>
                    <a:pt x="155524" y="59277"/>
                    <a:pt x="154848" y="60010"/>
                  </a:cubicBezTo>
                  <a:cubicBezTo>
                    <a:pt x="154150" y="60766"/>
                    <a:pt x="153188" y="61178"/>
                    <a:pt x="152191" y="61178"/>
                  </a:cubicBezTo>
                  <a:lnTo>
                    <a:pt x="148687" y="61178"/>
                  </a:lnTo>
                  <a:cubicBezTo>
                    <a:pt x="146740" y="61224"/>
                    <a:pt x="145182" y="62839"/>
                    <a:pt x="145182" y="64786"/>
                  </a:cubicBezTo>
                  <a:lnTo>
                    <a:pt x="145182" y="142722"/>
                  </a:lnTo>
                  <a:cubicBezTo>
                    <a:pt x="145182" y="144692"/>
                    <a:pt x="143636" y="146284"/>
                    <a:pt x="141689" y="146330"/>
                  </a:cubicBezTo>
                  <a:lnTo>
                    <a:pt x="138185" y="146330"/>
                  </a:lnTo>
                  <a:cubicBezTo>
                    <a:pt x="136238" y="146284"/>
                    <a:pt x="134681" y="144669"/>
                    <a:pt x="134681" y="142722"/>
                  </a:cubicBezTo>
                  <a:lnTo>
                    <a:pt x="134681" y="64786"/>
                  </a:lnTo>
                  <a:cubicBezTo>
                    <a:pt x="134681" y="62816"/>
                    <a:pt x="133123" y="61224"/>
                    <a:pt x="131176" y="61178"/>
                  </a:cubicBezTo>
                  <a:lnTo>
                    <a:pt x="24508" y="61178"/>
                  </a:lnTo>
                  <a:cubicBezTo>
                    <a:pt x="22561" y="61224"/>
                    <a:pt x="21015" y="62839"/>
                    <a:pt x="21015" y="64786"/>
                  </a:cubicBezTo>
                  <a:lnTo>
                    <a:pt x="21015" y="142745"/>
                  </a:lnTo>
                  <a:cubicBezTo>
                    <a:pt x="21015" y="144704"/>
                    <a:pt x="19458" y="146296"/>
                    <a:pt x="17511" y="146353"/>
                  </a:cubicBezTo>
                  <a:lnTo>
                    <a:pt x="14006" y="146353"/>
                  </a:lnTo>
                  <a:cubicBezTo>
                    <a:pt x="12059" y="146296"/>
                    <a:pt x="10513" y="144692"/>
                    <a:pt x="10513" y="142745"/>
                  </a:cubicBezTo>
                  <a:lnTo>
                    <a:pt x="10513" y="64798"/>
                  </a:lnTo>
                  <a:cubicBezTo>
                    <a:pt x="10513" y="62839"/>
                    <a:pt x="8956" y="61247"/>
                    <a:pt x="7009" y="61189"/>
                  </a:cubicBezTo>
                  <a:lnTo>
                    <a:pt x="3504" y="61189"/>
                  </a:lnTo>
                  <a:cubicBezTo>
                    <a:pt x="1558" y="61132"/>
                    <a:pt x="0" y="59529"/>
                    <a:pt x="0" y="57581"/>
                  </a:cubicBezTo>
                  <a:lnTo>
                    <a:pt x="0" y="47845"/>
                  </a:lnTo>
                  <a:cubicBezTo>
                    <a:pt x="92" y="45967"/>
                    <a:pt x="1626" y="44489"/>
                    <a:pt x="3504" y="44432"/>
                  </a:cubicBezTo>
                  <a:lnTo>
                    <a:pt x="26799" y="44432"/>
                  </a:lnTo>
                  <a:lnTo>
                    <a:pt x="26799" y="43847"/>
                  </a:lnTo>
                  <a:lnTo>
                    <a:pt x="27589" y="41213"/>
                  </a:lnTo>
                  <a:cubicBezTo>
                    <a:pt x="28207" y="38968"/>
                    <a:pt x="28207" y="36574"/>
                    <a:pt x="27589" y="34306"/>
                  </a:cubicBezTo>
                  <a:lnTo>
                    <a:pt x="26226" y="30503"/>
                  </a:lnTo>
                  <a:cubicBezTo>
                    <a:pt x="25470" y="28235"/>
                    <a:pt x="25172" y="25853"/>
                    <a:pt x="25356" y="23482"/>
                  </a:cubicBezTo>
                  <a:lnTo>
                    <a:pt x="25356" y="19782"/>
                  </a:lnTo>
                  <a:cubicBezTo>
                    <a:pt x="25585" y="17777"/>
                    <a:pt x="27245" y="16265"/>
                    <a:pt x="29250" y="16174"/>
                  </a:cubicBezTo>
                  <a:lnTo>
                    <a:pt x="38984" y="16174"/>
                  </a:lnTo>
                  <a:cubicBezTo>
                    <a:pt x="41137" y="15945"/>
                    <a:pt x="43107" y="17445"/>
                    <a:pt x="43462" y="19587"/>
                  </a:cubicBezTo>
                  <a:lnTo>
                    <a:pt x="43462" y="23287"/>
                  </a:lnTo>
                  <a:cubicBezTo>
                    <a:pt x="43645" y="25658"/>
                    <a:pt x="43336" y="28052"/>
                    <a:pt x="42592" y="30308"/>
                  </a:cubicBezTo>
                  <a:lnTo>
                    <a:pt x="41229" y="34111"/>
                  </a:lnTo>
                  <a:cubicBezTo>
                    <a:pt x="40610" y="36356"/>
                    <a:pt x="40610" y="38750"/>
                    <a:pt x="41229" y="41018"/>
                  </a:cubicBezTo>
                  <a:lnTo>
                    <a:pt x="42019" y="43653"/>
                  </a:lnTo>
                  <a:lnTo>
                    <a:pt x="42019" y="44237"/>
                  </a:lnTo>
                  <a:lnTo>
                    <a:pt x="90050" y="44237"/>
                  </a:lnTo>
                  <a:lnTo>
                    <a:pt x="96281" y="40434"/>
                  </a:lnTo>
                  <a:lnTo>
                    <a:pt x="96281" y="36345"/>
                  </a:lnTo>
                  <a:lnTo>
                    <a:pt x="77968" y="36345"/>
                  </a:lnTo>
                  <a:cubicBezTo>
                    <a:pt x="76456" y="36322"/>
                    <a:pt x="74990" y="35680"/>
                    <a:pt x="73937" y="34592"/>
                  </a:cubicBezTo>
                  <a:cubicBezTo>
                    <a:pt x="72883" y="33504"/>
                    <a:pt x="72311" y="32015"/>
                    <a:pt x="72322" y="30503"/>
                  </a:cubicBezTo>
                  <a:lnTo>
                    <a:pt x="72322" y="5842"/>
                  </a:lnTo>
                  <a:cubicBezTo>
                    <a:pt x="72288" y="4330"/>
                    <a:pt x="72883" y="2841"/>
                    <a:pt x="73937" y="1753"/>
                  </a:cubicBezTo>
                  <a:cubicBezTo>
                    <a:pt x="74990" y="664"/>
                    <a:pt x="76456" y="23"/>
                    <a:pt x="779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62" name="组合 56"/>
          <p:cNvGrpSpPr/>
          <p:nvPr/>
        </p:nvGrpSpPr>
        <p:grpSpPr>
          <a:xfrm>
            <a:off x="6656705" y="1162685"/>
            <a:ext cx="2496185" cy="833120"/>
            <a:chOff x="9268" y="2406"/>
            <a:chExt cx="3931" cy="1312"/>
          </a:xfrm>
        </p:grpSpPr>
        <p:sp>
          <p:nvSpPr>
            <p:cNvPr id="63" name="Subtitle 2"/>
            <p:cNvSpPr txBox="1"/>
            <p:nvPr/>
          </p:nvSpPr>
          <p:spPr>
            <a:xfrm>
              <a:off x="10450" y="2759"/>
              <a:ext cx="2749" cy="676"/>
            </a:xfrm>
            <a:prstGeom prst="rect">
              <a:avLst/>
            </a:prstGeom>
            <a:solidFill>
              <a:srgbClr val="5E6A92"/>
            </a:solidFill>
            <a:effectLst>
              <a:outerShdw blurRad="127000" dist="38100" dir="2700000" algn="tl" rotWithShape="0">
                <a:prstClr val="black">
                  <a:alpha val="30000"/>
                </a:prstClr>
              </a:outerShdw>
            </a:effectLst>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2135"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新签约项目</a:t>
              </a:r>
              <a:endParaRPr lang="zh-CN" altLang="en-US" sz="2135"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64" name="椭圆 63"/>
            <p:cNvSpPr/>
            <p:nvPr/>
          </p:nvSpPr>
          <p:spPr>
            <a:xfrm>
              <a:off x="9268" y="2406"/>
              <a:ext cx="1312" cy="131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iconfont-11837-5649954"/>
            <p:cNvSpPr/>
            <p:nvPr/>
          </p:nvSpPr>
          <p:spPr>
            <a:xfrm>
              <a:off x="9525" y="2663"/>
              <a:ext cx="798" cy="796"/>
            </a:xfrm>
            <a:custGeom>
              <a:avLst/>
              <a:gdLst>
                <a:gd name="T0" fmla="*/ 634 w 747"/>
                <a:gd name="T1" fmla="*/ 0 h 747"/>
                <a:gd name="T2" fmla="*/ 113 w 747"/>
                <a:gd name="T3" fmla="*/ 0 h 747"/>
                <a:gd name="T4" fmla="*/ 0 w 747"/>
                <a:gd name="T5" fmla="*/ 113 h 747"/>
                <a:gd name="T6" fmla="*/ 0 w 747"/>
                <a:gd name="T7" fmla="*/ 634 h 747"/>
                <a:gd name="T8" fmla="*/ 113 w 747"/>
                <a:gd name="T9" fmla="*/ 747 h 747"/>
                <a:gd name="T10" fmla="*/ 634 w 747"/>
                <a:gd name="T11" fmla="*/ 747 h 747"/>
                <a:gd name="T12" fmla="*/ 747 w 747"/>
                <a:gd name="T13" fmla="*/ 634 h 747"/>
                <a:gd name="T14" fmla="*/ 747 w 747"/>
                <a:gd name="T15" fmla="*/ 113 h 747"/>
                <a:gd name="T16" fmla="*/ 634 w 747"/>
                <a:gd name="T17" fmla="*/ 0 h 747"/>
                <a:gd name="T18" fmla="*/ 667 w 747"/>
                <a:gd name="T19" fmla="*/ 360 h 747"/>
                <a:gd name="T20" fmla="*/ 653 w 747"/>
                <a:gd name="T21" fmla="*/ 373 h 747"/>
                <a:gd name="T22" fmla="*/ 640 w 747"/>
                <a:gd name="T23" fmla="*/ 360 h 747"/>
                <a:gd name="T24" fmla="*/ 640 w 747"/>
                <a:gd name="T25" fmla="*/ 272 h 747"/>
                <a:gd name="T26" fmla="*/ 456 w 747"/>
                <a:gd name="T27" fmla="*/ 457 h 747"/>
                <a:gd name="T28" fmla="*/ 467 w 747"/>
                <a:gd name="T29" fmla="*/ 493 h 747"/>
                <a:gd name="T30" fmla="*/ 400 w 747"/>
                <a:gd name="T31" fmla="*/ 560 h 747"/>
                <a:gd name="T32" fmla="*/ 333 w 747"/>
                <a:gd name="T33" fmla="*/ 493 h 747"/>
                <a:gd name="T34" fmla="*/ 344 w 747"/>
                <a:gd name="T35" fmla="*/ 457 h 747"/>
                <a:gd name="T36" fmla="*/ 210 w 747"/>
                <a:gd name="T37" fmla="*/ 322 h 747"/>
                <a:gd name="T38" fmla="*/ 173 w 747"/>
                <a:gd name="T39" fmla="*/ 333 h 747"/>
                <a:gd name="T40" fmla="*/ 137 w 747"/>
                <a:gd name="T41" fmla="*/ 322 h 747"/>
                <a:gd name="T42" fmla="*/ 49 w 747"/>
                <a:gd name="T43" fmla="*/ 409 h 747"/>
                <a:gd name="T44" fmla="*/ 31 w 747"/>
                <a:gd name="T45" fmla="*/ 391 h 747"/>
                <a:gd name="T46" fmla="*/ 118 w 747"/>
                <a:gd name="T47" fmla="*/ 303 h 747"/>
                <a:gd name="T48" fmla="*/ 107 w 747"/>
                <a:gd name="T49" fmla="*/ 267 h 747"/>
                <a:gd name="T50" fmla="*/ 173 w 747"/>
                <a:gd name="T51" fmla="*/ 200 h 747"/>
                <a:gd name="T52" fmla="*/ 240 w 747"/>
                <a:gd name="T53" fmla="*/ 267 h 747"/>
                <a:gd name="T54" fmla="*/ 229 w 747"/>
                <a:gd name="T55" fmla="*/ 303 h 747"/>
                <a:gd name="T56" fmla="*/ 363 w 747"/>
                <a:gd name="T57" fmla="*/ 438 h 747"/>
                <a:gd name="T58" fmla="*/ 400 w 747"/>
                <a:gd name="T59" fmla="*/ 427 h 747"/>
                <a:gd name="T60" fmla="*/ 437 w 747"/>
                <a:gd name="T61" fmla="*/ 438 h 747"/>
                <a:gd name="T62" fmla="*/ 621 w 747"/>
                <a:gd name="T63" fmla="*/ 253 h 747"/>
                <a:gd name="T64" fmla="*/ 533 w 747"/>
                <a:gd name="T65" fmla="*/ 253 h 747"/>
                <a:gd name="T66" fmla="*/ 520 w 747"/>
                <a:gd name="T67" fmla="*/ 240 h 747"/>
                <a:gd name="T68" fmla="*/ 533 w 747"/>
                <a:gd name="T69" fmla="*/ 227 h 747"/>
                <a:gd name="T70" fmla="*/ 667 w 747"/>
                <a:gd name="T71" fmla="*/ 227 h 747"/>
                <a:gd name="T72" fmla="*/ 667 w 747"/>
                <a:gd name="T73" fmla="*/ 360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7" h="747">
                  <a:moveTo>
                    <a:pt x="634" y="0"/>
                  </a:moveTo>
                  <a:lnTo>
                    <a:pt x="113" y="0"/>
                  </a:lnTo>
                  <a:cubicBezTo>
                    <a:pt x="51" y="0"/>
                    <a:pt x="0" y="51"/>
                    <a:pt x="0" y="113"/>
                  </a:cubicBezTo>
                  <a:lnTo>
                    <a:pt x="0" y="634"/>
                  </a:lnTo>
                  <a:cubicBezTo>
                    <a:pt x="0" y="696"/>
                    <a:pt x="51" y="747"/>
                    <a:pt x="113" y="747"/>
                  </a:cubicBezTo>
                  <a:lnTo>
                    <a:pt x="634" y="747"/>
                  </a:lnTo>
                  <a:cubicBezTo>
                    <a:pt x="696" y="747"/>
                    <a:pt x="747" y="696"/>
                    <a:pt x="747" y="634"/>
                  </a:cubicBezTo>
                  <a:lnTo>
                    <a:pt x="747" y="113"/>
                  </a:lnTo>
                  <a:cubicBezTo>
                    <a:pt x="747" y="51"/>
                    <a:pt x="696" y="0"/>
                    <a:pt x="634" y="0"/>
                  </a:cubicBezTo>
                  <a:close/>
                  <a:moveTo>
                    <a:pt x="667" y="360"/>
                  </a:moveTo>
                  <a:cubicBezTo>
                    <a:pt x="667" y="367"/>
                    <a:pt x="661" y="373"/>
                    <a:pt x="653" y="373"/>
                  </a:cubicBezTo>
                  <a:cubicBezTo>
                    <a:pt x="646" y="373"/>
                    <a:pt x="640" y="367"/>
                    <a:pt x="640" y="360"/>
                  </a:cubicBezTo>
                  <a:lnTo>
                    <a:pt x="640" y="272"/>
                  </a:lnTo>
                  <a:lnTo>
                    <a:pt x="456" y="457"/>
                  </a:lnTo>
                  <a:cubicBezTo>
                    <a:pt x="463" y="467"/>
                    <a:pt x="467" y="480"/>
                    <a:pt x="467" y="493"/>
                  </a:cubicBezTo>
                  <a:cubicBezTo>
                    <a:pt x="467" y="530"/>
                    <a:pt x="437" y="560"/>
                    <a:pt x="400" y="560"/>
                  </a:cubicBezTo>
                  <a:cubicBezTo>
                    <a:pt x="363" y="560"/>
                    <a:pt x="333" y="530"/>
                    <a:pt x="333" y="493"/>
                  </a:cubicBezTo>
                  <a:cubicBezTo>
                    <a:pt x="333" y="480"/>
                    <a:pt x="337" y="467"/>
                    <a:pt x="344" y="457"/>
                  </a:cubicBezTo>
                  <a:lnTo>
                    <a:pt x="210" y="322"/>
                  </a:lnTo>
                  <a:cubicBezTo>
                    <a:pt x="199" y="329"/>
                    <a:pt x="187" y="333"/>
                    <a:pt x="173" y="333"/>
                  </a:cubicBezTo>
                  <a:cubicBezTo>
                    <a:pt x="160" y="333"/>
                    <a:pt x="147" y="329"/>
                    <a:pt x="137" y="322"/>
                  </a:cubicBezTo>
                  <a:lnTo>
                    <a:pt x="49" y="409"/>
                  </a:lnTo>
                  <a:lnTo>
                    <a:pt x="31" y="391"/>
                  </a:lnTo>
                  <a:lnTo>
                    <a:pt x="118" y="303"/>
                  </a:lnTo>
                  <a:cubicBezTo>
                    <a:pt x="111" y="293"/>
                    <a:pt x="107" y="280"/>
                    <a:pt x="107" y="267"/>
                  </a:cubicBezTo>
                  <a:cubicBezTo>
                    <a:pt x="107" y="230"/>
                    <a:pt x="137" y="200"/>
                    <a:pt x="173" y="200"/>
                  </a:cubicBezTo>
                  <a:cubicBezTo>
                    <a:pt x="210" y="200"/>
                    <a:pt x="240" y="230"/>
                    <a:pt x="240" y="267"/>
                  </a:cubicBezTo>
                  <a:cubicBezTo>
                    <a:pt x="240" y="280"/>
                    <a:pt x="236" y="293"/>
                    <a:pt x="229" y="303"/>
                  </a:cubicBezTo>
                  <a:lnTo>
                    <a:pt x="363" y="438"/>
                  </a:lnTo>
                  <a:cubicBezTo>
                    <a:pt x="374" y="431"/>
                    <a:pt x="386" y="427"/>
                    <a:pt x="400" y="427"/>
                  </a:cubicBezTo>
                  <a:cubicBezTo>
                    <a:pt x="414" y="427"/>
                    <a:pt x="426" y="431"/>
                    <a:pt x="437" y="438"/>
                  </a:cubicBezTo>
                  <a:lnTo>
                    <a:pt x="621" y="253"/>
                  </a:lnTo>
                  <a:lnTo>
                    <a:pt x="533" y="253"/>
                  </a:lnTo>
                  <a:cubicBezTo>
                    <a:pt x="526" y="253"/>
                    <a:pt x="520" y="247"/>
                    <a:pt x="520" y="240"/>
                  </a:cubicBezTo>
                  <a:cubicBezTo>
                    <a:pt x="520" y="233"/>
                    <a:pt x="526" y="227"/>
                    <a:pt x="533" y="227"/>
                  </a:cubicBezTo>
                  <a:lnTo>
                    <a:pt x="667" y="227"/>
                  </a:lnTo>
                  <a:lnTo>
                    <a:pt x="667" y="36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pic>
        <p:nvPicPr>
          <p:cNvPr id="2" name="图片 1"/>
          <p:cNvPicPr>
            <a:picLocks noChangeAspect="1"/>
          </p:cNvPicPr>
          <p:nvPr/>
        </p:nvPicPr>
        <p:blipFill>
          <a:blip r:embed="rId1"/>
          <a:srcRect t="10141"/>
          <a:stretch>
            <a:fillRect/>
          </a:stretch>
        </p:blipFill>
        <p:spPr>
          <a:xfrm>
            <a:off x="325755" y="4245331"/>
            <a:ext cx="3204564" cy="2160000"/>
          </a:xfrm>
          <a:prstGeom prst="rect">
            <a:avLst/>
          </a:prstGeom>
        </p:spPr>
      </p:pic>
      <p:pic>
        <p:nvPicPr>
          <p:cNvPr id="9" name="图片 8"/>
          <p:cNvPicPr>
            <a:picLocks noChangeAspect="1"/>
          </p:cNvPicPr>
          <p:nvPr/>
        </p:nvPicPr>
        <p:blipFill>
          <a:blip r:embed="rId2"/>
          <a:stretch>
            <a:fillRect/>
          </a:stretch>
        </p:blipFill>
        <p:spPr>
          <a:xfrm>
            <a:off x="8069580" y="4245331"/>
            <a:ext cx="3839402" cy="21600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0"/>
          <p:cNvSpPr txBox="1"/>
          <p:nvPr/>
        </p:nvSpPr>
        <p:spPr>
          <a:xfrm>
            <a:off x="1860194" y="2207714"/>
            <a:ext cx="7856050" cy="1861185"/>
          </a:xfrm>
          <a:prstGeom prst="rect">
            <a:avLst/>
          </a:prstGeom>
          <a:noFill/>
        </p:spPr>
        <p:txBody>
          <a:bodyPr wrap="square" rtlCol="0">
            <a:spAutoFit/>
          </a:bodyPr>
          <a:lstStyle/>
          <a:p>
            <a:pPr defTabSz="228600"/>
            <a:r>
              <a:rPr lang="en-US" altLang="zh-CN" sz="11500" b="1" dirty="0">
                <a:solidFill>
                  <a:srgbClr val="306DD1">
                    <a:alpha val="6000"/>
                  </a:srgbClr>
                </a:solidFill>
                <a:latin typeface="Aparajita" panose="020B0604020202020204" pitchFamily="34" charset="0"/>
                <a:ea typeface="微软雅黑 Light" panose="020B0502040204020203" pitchFamily="34" charset="-122"/>
                <a:cs typeface="Aparajita" panose="020B0604020202020204" pitchFamily="34" charset="0"/>
              </a:rPr>
              <a:t>PART TWO</a:t>
            </a:r>
            <a:endParaRPr lang="en-US" altLang="zh-CN" sz="11500" b="1" dirty="0">
              <a:solidFill>
                <a:srgbClr val="306DD1">
                  <a:alpha val="6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16" name="文本框 15"/>
          <p:cNvSpPr txBox="1"/>
          <p:nvPr/>
        </p:nvSpPr>
        <p:spPr>
          <a:xfrm>
            <a:off x="5760112" y="-1091433"/>
            <a:ext cx="9421554" cy="9247505"/>
          </a:xfrm>
          <a:prstGeom prst="rect">
            <a:avLst/>
          </a:prstGeom>
          <a:noFill/>
        </p:spPr>
        <p:txBody>
          <a:bodyPr wrap="square" rtlCol="0">
            <a:spAutoFit/>
          </a:bodyPr>
          <a:lstStyle/>
          <a:p>
            <a:pPr algn="dist"/>
            <a:r>
              <a:rPr lang="en-US" altLang="zh-CN" sz="59500" dirty="0">
                <a:blipFill dpi="0" rotWithShape="1">
                  <a:blip r:embed="rId1"/>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2</a:t>
            </a:r>
            <a:endParaRPr lang="zh-CN" altLang="en-US" sz="59500" dirty="0">
              <a:blipFill dpi="0" rotWithShape="1">
                <a:blip r:embed="rId1"/>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sp>
        <p:nvSpPr>
          <p:cNvPr id="6" name="文本框 5"/>
          <p:cNvSpPr txBox="1"/>
          <p:nvPr/>
        </p:nvSpPr>
        <p:spPr>
          <a:xfrm>
            <a:off x="1259840" y="3256280"/>
            <a:ext cx="7412990" cy="922020"/>
          </a:xfrm>
          <a:prstGeom prst="rect">
            <a:avLst/>
          </a:prstGeom>
          <a:noFill/>
        </p:spPr>
        <p:txBody>
          <a:bodyPr wrap="square" rtlCol="0">
            <a:spAutoFit/>
          </a:bodyPr>
          <a:lstStyle/>
          <a:p>
            <a:r>
              <a:rPr lang="zh-CN" altLang="en-US" sz="5400" b="1" dirty="0">
                <a:solidFill>
                  <a:srgbClr val="194E91"/>
                </a:solidFill>
                <a:latin typeface="微软雅黑" panose="020B0503020204020204" pitchFamily="34" charset="-122"/>
                <a:ea typeface="微软雅黑" panose="020B0503020204020204" pitchFamily="34" charset="-122"/>
              </a:rPr>
              <a:t>反思之问</a:t>
            </a:r>
            <a:endParaRPr lang="zh-CN" altLang="en-US" sz="5400" b="1" dirty="0">
              <a:solidFill>
                <a:srgbClr val="194E9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flipH="1">
            <a:off x="434445" y="4234503"/>
            <a:ext cx="6480000" cy="0"/>
            <a:chOff x="4185398" y="2422358"/>
            <a:chExt cx="4878392" cy="0"/>
          </a:xfrm>
        </p:grpSpPr>
        <p:cxnSp>
          <p:nvCxnSpPr>
            <p:cNvPr id="13" name="直接连接符 12"/>
            <p:cNvCxnSpPr/>
            <p:nvPr/>
          </p:nvCxnSpPr>
          <p:spPr>
            <a:xfrm>
              <a:off x="4185398" y="2422358"/>
              <a:ext cx="4637760" cy="0"/>
            </a:xfrm>
            <a:prstGeom prst="line">
              <a:avLst/>
            </a:prstGeom>
            <a:ln>
              <a:solidFill>
                <a:srgbClr val="306DD1">
                  <a:alpha val="48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614611" y="2422358"/>
              <a:ext cx="449179" cy="0"/>
            </a:xfrm>
            <a:prstGeom prst="line">
              <a:avLst/>
            </a:prstGeom>
            <a:ln w="76200">
              <a:solidFill>
                <a:srgbClr val="306DD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114040" y="4556760"/>
            <a:ext cx="3800475" cy="1383665"/>
          </a:xfrm>
          <a:prstGeom prst="rect">
            <a:avLst/>
          </a:prstGeom>
          <a:noFill/>
          <a:ln w="9525">
            <a:noFill/>
          </a:ln>
        </p:spPr>
        <p:txBody>
          <a:bodyPr wrap="square">
            <a:spAutoFit/>
          </a:bodyPr>
          <a:p>
            <a:pPr marL="342900" indent="-342900">
              <a:lnSpc>
                <a:spcPct val="150000"/>
              </a:lnSpc>
              <a:buFont typeface="Wingdings" panose="05000000000000000000" charset="0"/>
              <a:buChar char="ü"/>
            </a:pPr>
            <a:r>
              <a:rPr lang="zh-CN" sz="2800" b="0">
                <a:solidFill>
                  <a:schemeClr val="bg1">
                    <a:lumMod val="50000"/>
                  </a:schemeClr>
                </a:solidFill>
                <a:latin typeface="微软雅黑" panose="020B0503020204020204" pitchFamily="34" charset="-122"/>
                <a:ea typeface="微软雅黑" panose="020B0503020204020204" pitchFamily="34" charset="-122"/>
              </a:rPr>
              <a:t>我们的短板是什么</a:t>
            </a:r>
            <a:r>
              <a:rPr lang="en-US" altLang="zh-CN" sz="2800" b="0">
                <a:solidFill>
                  <a:schemeClr val="bg1">
                    <a:lumMod val="50000"/>
                  </a:schemeClr>
                </a:solidFill>
                <a:latin typeface="微软雅黑" panose="020B0503020204020204" pitchFamily="34" charset="-122"/>
                <a:ea typeface="微软雅黑" panose="020B0503020204020204" pitchFamily="34" charset="-122"/>
              </a:rPr>
              <a:t>?</a:t>
            </a:r>
            <a:endParaRPr lang="en-US" altLang="zh-CN" sz="2800" b="0">
              <a:solidFill>
                <a:schemeClr val="bg1">
                  <a:lumMod val="50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ü"/>
            </a:pPr>
            <a:r>
              <a:rPr lang="zh-CN" sz="2800" b="0">
                <a:solidFill>
                  <a:schemeClr val="bg1">
                    <a:lumMod val="50000"/>
                  </a:schemeClr>
                </a:solidFill>
                <a:latin typeface="微软雅黑" panose="020B0503020204020204" pitchFamily="34" charset="-122"/>
                <a:ea typeface="微软雅黑" panose="020B0503020204020204" pitchFamily="34" charset="-122"/>
              </a:rPr>
              <a:t>我们的症结在哪里？</a:t>
            </a:r>
            <a:endParaRPr lang="zh-CN" sz="2800" b="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 presetClass="entr" presetSubtype="2"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6" grpId="0"/>
          <p:bldP spid="10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 presetClass="entr" presetSubtype="2"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6" grpId="0"/>
          <p:bldP spid="10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1</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总体实力不强。</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圆角矩形 4"/>
          <p:cNvSpPr/>
          <p:nvPr/>
        </p:nvSpPr>
        <p:spPr>
          <a:xfrm>
            <a:off x="594995" y="1407160"/>
            <a:ext cx="74536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（一）我市开发区发展存在的主要问题——我们的短板是什么？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aphicFrame>
        <p:nvGraphicFramePr>
          <p:cNvPr id="77" name="图表 76"/>
          <p:cNvGraphicFramePr/>
          <p:nvPr/>
        </p:nvGraphicFramePr>
        <p:xfrm>
          <a:off x="-264795" y="2820670"/>
          <a:ext cx="4966335" cy="3724910"/>
        </p:xfrm>
        <a:graphic>
          <a:graphicData uri="http://schemas.openxmlformats.org/drawingml/2006/chart">
            <c:chart xmlns:c="http://schemas.openxmlformats.org/drawingml/2006/chart" xmlns:r="http://schemas.openxmlformats.org/officeDocument/2006/relationships" r:id="rId1"/>
          </a:graphicData>
        </a:graphic>
      </p:graphicFrame>
      <p:sp>
        <p:nvSpPr>
          <p:cNvPr id="78" name="文本框 77"/>
          <p:cNvSpPr txBox="1"/>
          <p:nvPr/>
        </p:nvSpPr>
        <p:spPr>
          <a:xfrm>
            <a:off x="3926205" y="2639060"/>
            <a:ext cx="2695575" cy="521970"/>
          </a:xfrm>
          <a:prstGeom prst="rect">
            <a:avLst/>
          </a:prstGeom>
          <a:noFill/>
        </p:spPr>
        <p:txBody>
          <a:bodyPr wrap="square" rtlCol="0">
            <a:spAutoFit/>
          </a:bodyPr>
          <a:p>
            <a:r>
              <a:rPr lang="en-US" altLang="zh-CN" dirty="0">
                <a:solidFill>
                  <a:schemeClr val="bg1">
                    <a:lumMod val="50000"/>
                  </a:schemeClr>
                </a:solidFill>
                <a:latin typeface="微软雅黑" panose="020B0503020204020204" pitchFamily="34" charset="-122"/>
                <a:ea typeface="微软雅黑" panose="020B0503020204020204" pitchFamily="34" charset="-122"/>
              </a:rPr>
              <a:t>全省前</a:t>
            </a:r>
            <a:r>
              <a:rPr lang="en-US" altLang="zh-CN" sz="2800" dirty="0">
                <a:solidFill>
                  <a:schemeClr val="accent1">
                    <a:lumMod val="75000"/>
                  </a:schemeClr>
                </a:solidFill>
                <a:latin typeface="Impact" panose="020B0806030902050204" pitchFamily="34" charset="0"/>
              </a:rPr>
              <a:t>20%</a:t>
            </a:r>
            <a:r>
              <a:rPr lang="en-US" altLang="zh-CN" dirty="0">
                <a:solidFill>
                  <a:schemeClr val="bg1">
                    <a:lumMod val="50000"/>
                  </a:schemeClr>
                </a:solidFill>
                <a:latin typeface="微软雅黑" panose="020B0503020204020204" pitchFamily="34" charset="-122"/>
                <a:ea typeface="微软雅黑" panose="020B0503020204020204" pitchFamily="34" charset="-122"/>
                <a:sym typeface="+mn-ea"/>
              </a:rPr>
              <a:t>的开发区</a:t>
            </a:r>
            <a:endParaRPr lang="en-US" altLang="zh-CN" sz="2800" dirty="0">
              <a:gradFill>
                <a:gsLst>
                  <a:gs pos="0">
                    <a:srgbClr val="E30000"/>
                  </a:gs>
                  <a:gs pos="100000">
                    <a:srgbClr val="760303"/>
                  </a:gs>
                </a:gsLst>
                <a:lin ang="5400000" scaled="0"/>
              </a:gradFill>
              <a:latin typeface="Impact" panose="020B0806030902050204" pitchFamily="34" charset="0"/>
            </a:endParaRPr>
          </a:p>
        </p:txBody>
      </p:sp>
      <p:grpSp>
        <p:nvGrpSpPr>
          <p:cNvPr id="79" name="组合 78"/>
          <p:cNvGrpSpPr/>
          <p:nvPr/>
        </p:nvGrpSpPr>
        <p:grpSpPr>
          <a:xfrm rot="0">
            <a:off x="3289300" y="3128010"/>
            <a:ext cx="3236395" cy="548640"/>
            <a:chOff x="7451" y="7031"/>
            <a:chExt cx="6026" cy="864"/>
          </a:xfrm>
        </p:grpSpPr>
        <p:cxnSp>
          <p:nvCxnSpPr>
            <p:cNvPr id="81" name="直接连接符 80"/>
            <p:cNvCxnSpPr/>
            <p:nvPr/>
          </p:nvCxnSpPr>
          <p:spPr>
            <a:xfrm>
              <a:off x="8785" y="7031"/>
              <a:ext cx="4692" cy="0"/>
            </a:xfrm>
            <a:prstGeom prst="line">
              <a:avLst/>
            </a:prstGeom>
            <a:ln w="12700" cmpd="sng">
              <a:solidFill>
                <a:schemeClr val="tx1">
                  <a:lumMod val="75000"/>
                  <a:lumOff val="25000"/>
                </a:schemeClr>
              </a:solidFill>
              <a:prstDash val="sysDash"/>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7451" y="7036"/>
              <a:ext cx="1342" cy="859"/>
            </a:xfrm>
            <a:prstGeom prst="line">
              <a:avLst/>
            </a:prstGeom>
            <a:ln w="12700" cmpd="sng">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83" name="文本框 82"/>
          <p:cNvSpPr txBox="1"/>
          <p:nvPr/>
        </p:nvSpPr>
        <p:spPr>
          <a:xfrm>
            <a:off x="1300798" y="3991293"/>
            <a:ext cx="1835150" cy="1383665"/>
          </a:xfrm>
          <a:prstGeom prst="rect">
            <a:avLst/>
          </a:prstGeom>
          <a:noFill/>
          <a:ln w="9525">
            <a:noFill/>
          </a:ln>
        </p:spPr>
        <p:txBody>
          <a:bodyPr wrap="square">
            <a:spAutoFit/>
          </a:bodyPr>
          <a:p>
            <a:pPr indent="0" algn="ctr"/>
            <a:r>
              <a:rPr lang="zh-CN" sz="28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2021年全省开发区综合排名</a:t>
            </a:r>
            <a:endParaRPr lang="zh-CN" altLang="en-US" sz="28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2" name="组合 91"/>
          <p:cNvGrpSpPr/>
          <p:nvPr/>
        </p:nvGrpSpPr>
        <p:grpSpPr>
          <a:xfrm rot="0">
            <a:off x="4262755" y="3299460"/>
            <a:ext cx="1096010" cy="1096010"/>
            <a:chOff x="11775" y="4978"/>
            <a:chExt cx="2210" cy="2210"/>
          </a:xfrm>
        </p:grpSpPr>
        <p:grpSp>
          <p:nvGrpSpPr>
            <p:cNvPr id="90" name="组合 89"/>
            <p:cNvGrpSpPr/>
            <p:nvPr/>
          </p:nvGrpSpPr>
          <p:grpSpPr>
            <a:xfrm>
              <a:off x="11775" y="4978"/>
              <a:ext cx="2210" cy="2210"/>
              <a:chOff x="9173" y="6640"/>
              <a:chExt cx="2210" cy="2210"/>
            </a:xfrm>
          </p:grpSpPr>
          <p:sp>
            <p:nvSpPr>
              <p:cNvPr id="101" name="椭圆 100"/>
              <p:cNvSpPr/>
              <p:nvPr/>
            </p:nvSpPr>
            <p:spPr bwMode="auto">
              <a:xfrm flipV="1">
                <a:off x="9173" y="6640"/>
                <a:ext cx="2210" cy="2210"/>
              </a:xfrm>
              <a:prstGeom prst="ellipse">
                <a:avLst/>
              </a:prstGeom>
              <a:solidFill>
                <a:schemeClr val="accent1">
                  <a:lumMod val="40000"/>
                  <a:lumOff val="60000"/>
                </a:schemeClr>
              </a:solidFill>
              <a:ln>
                <a:noFill/>
              </a:ln>
              <a:effectLst/>
            </p:spPr>
            <p:txBody>
              <a:bodyPr vert="horz" wrap="square" lIns="91440" tIns="45720" rIns="91440" bIns="45720" numCol="1" rtlCol="0" anchor="t" anchorCtr="0" compatLnSpc="1"/>
              <a:p>
                <a:pPr algn="ctr" fontAlgn="base">
                  <a:spcBef>
                    <a:spcPct val="0"/>
                  </a:spcBef>
                  <a:spcAft>
                    <a:spcPct val="0"/>
                  </a:spcAft>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02" name="椭圆 101"/>
              <p:cNvSpPr/>
              <p:nvPr/>
            </p:nvSpPr>
            <p:spPr>
              <a:xfrm>
                <a:off x="9377" y="6844"/>
                <a:ext cx="1803" cy="1803"/>
              </a:xfrm>
              <a:prstGeom prst="ellipse">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sz="1000">
                  <a:solidFill>
                    <a:srgbClr val="F6F000"/>
                  </a:solidFill>
                  <a:latin typeface="微软雅黑" panose="020B0503020204020204" pitchFamily="34" charset="-122"/>
                  <a:ea typeface="微软雅黑" panose="020B0503020204020204" pitchFamily="34" charset="-122"/>
                  <a:cs typeface="等线" panose="02010600030101010101" charset="-122"/>
                </a:endParaRPr>
              </a:p>
            </p:txBody>
          </p:sp>
        </p:grpSp>
        <p:sp>
          <p:nvSpPr>
            <p:cNvPr id="85" name="文本框 84"/>
            <p:cNvSpPr txBox="1"/>
            <p:nvPr/>
          </p:nvSpPr>
          <p:spPr>
            <a:xfrm>
              <a:off x="12157" y="5284"/>
              <a:ext cx="1447" cy="1549"/>
            </a:xfrm>
            <a:prstGeom prst="rect">
              <a:avLst/>
            </a:prstGeom>
            <a:noFill/>
          </p:spPr>
          <p:txBody>
            <a:bodyPr wrap="square" rtlCol="0" anchor="t">
              <a:spAutoFit/>
            </a:bodyPr>
            <a:p>
              <a:pPr algn="ctr"/>
              <a:r>
                <a:rPr lang="en-US" altLang="zh-CN" sz="4400" dirty="0">
                  <a:solidFill>
                    <a:schemeClr val="accent1">
                      <a:lumMod val="75000"/>
                    </a:schemeClr>
                  </a:solidFill>
                  <a:latin typeface="Impact" panose="020B0806030902050204" pitchFamily="34" charset="0"/>
                  <a:sym typeface="+mn-ea"/>
                </a:rPr>
                <a:t>4</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rPr>
                <a:t>家</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grpSp>
        <p:nvGrpSpPr>
          <p:cNvPr id="93" name="组合 92"/>
          <p:cNvGrpSpPr/>
          <p:nvPr/>
        </p:nvGrpSpPr>
        <p:grpSpPr>
          <a:xfrm rot="0">
            <a:off x="5767705" y="3299460"/>
            <a:ext cx="1096010" cy="1096010"/>
            <a:chOff x="11775" y="4978"/>
            <a:chExt cx="2210" cy="2210"/>
          </a:xfrm>
        </p:grpSpPr>
        <p:grpSp>
          <p:nvGrpSpPr>
            <p:cNvPr id="94" name="组合 93"/>
            <p:cNvGrpSpPr/>
            <p:nvPr/>
          </p:nvGrpSpPr>
          <p:grpSpPr>
            <a:xfrm>
              <a:off x="11775" y="4978"/>
              <a:ext cx="2210" cy="2210"/>
              <a:chOff x="9173" y="6640"/>
              <a:chExt cx="2210" cy="2210"/>
            </a:xfrm>
          </p:grpSpPr>
          <p:sp>
            <p:nvSpPr>
              <p:cNvPr id="95" name="椭圆 94"/>
              <p:cNvSpPr/>
              <p:nvPr/>
            </p:nvSpPr>
            <p:spPr bwMode="auto">
              <a:xfrm flipV="1">
                <a:off x="9173" y="6640"/>
                <a:ext cx="2210" cy="2210"/>
              </a:xfrm>
              <a:prstGeom prst="ellipse">
                <a:avLst/>
              </a:prstGeom>
              <a:solidFill>
                <a:schemeClr val="accent1">
                  <a:lumMod val="40000"/>
                  <a:lumOff val="60000"/>
                </a:schemeClr>
              </a:solidFill>
              <a:ln>
                <a:noFill/>
              </a:ln>
              <a:effectLst/>
            </p:spPr>
            <p:txBody>
              <a:bodyPr vert="horz" wrap="square" lIns="91440" tIns="45720" rIns="91440" bIns="45720" numCol="1" rtlCol="0" anchor="t" anchorCtr="0" compatLnSpc="1"/>
              <a:p>
                <a:pPr algn="ctr" fontAlgn="base">
                  <a:spcBef>
                    <a:spcPct val="0"/>
                  </a:spcBef>
                  <a:spcAft>
                    <a:spcPct val="0"/>
                  </a:spcAft>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96" name="椭圆 95"/>
              <p:cNvSpPr/>
              <p:nvPr/>
            </p:nvSpPr>
            <p:spPr>
              <a:xfrm>
                <a:off x="9377" y="6844"/>
                <a:ext cx="1803" cy="1803"/>
              </a:xfrm>
              <a:prstGeom prst="ellipse">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sz="1000">
                  <a:solidFill>
                    <a:srgbClr val="F6F000"/>
                  </a:solidFill>
                  <a:latin typeface="微软雅黑" panose="020B0503020204020204" pitchFamily="34" charset="-122"/>
                  <a:ea typeface="微软雅黑" panose="020B0503020204020204" pitchFamily="34" charset="-122"/>
                  <a:cs typeface="等线" panose="02010600030101010101" charset="-122"/>
                </a:endParaRPr>
              </a:p>
            </p:txBody>
          </p:sp>
        </p:grpSp>
        <p:sp>
          <p:nvSpPr>
            <p:cNvPr id="97" name="文本框 96"/>
            <p:cNvSpPr txBox="1"/>
            <p:nvPr/>
          </p:nvSpPr>
          <p:spPr>
            <a:xfrm>
              <a:off x="12157" y="5284"/>
              <a:ext cx="1447" cy="1549"/>
            </a:xfrm>
            <a:prstGeom prst="rect">
              <a:avLst/>
            </a:prstGeom>
            <a:noFill/>
          </p:spPr>
          <p:txBody>
            <a:bodyPr wrap="square" rtlCol="0" anchor="t">
              <a:spAutoFit/>
            </a:bodyPr>
            <a:p>
              <a:pPr algn="ctr"/>
              <a:r>
                <a:rPr lang="en-US" altLang="zh-CN" sz="4400" dirty="0">
                  <a:solidFill>
                    <a:schemeClr val="accent1">
                      <a:lumMod val="75000"/>
                    </a:schemeClr>
                  </a:solidFill>
                  <a:latin typeface="Impact" panose="020B0806030902050204" pitchFamily="34" charset="0"/>
                  <a:sym typeface="+mn-ea"/>
                </a:rPr>
                <a:t>3</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rPr>
                <a:t>家</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grpSp>
        <p:nvGrpSpPr>
          <p:cNvPr id="98" name="组合 97"/>
          <p:cNvGrpSpPr/>
          <p:nvPr/>
        </p:nvGrpSpPr>
        <p:grpSpPr>
          <a:xfrm rot="0">
            <a:off x="7176135" y="3299460"/>
            <a:ext cx="1096010" cy="1096010"/>
            <a:chOff x="11775" y="4978"/>
            <a:chExt cx="2210" cy="2210"/>
          </a:xfrm>
        </p:grpSpPr>
        <p:grpSp>
          <p:nvGrpSpPr>
            <p:cNvPr id="99" name="组合 98"/>
            <p:cNvGrpSpPr/>
            <p:nvPr/>
          </p:nvGrpSpPr>
          <p:grpSpPr>
            <a:xfrm>
              <a:off x="11775" y="4978"/>
              <a:ext cx="2210" cy="2210"/>
              <a:chOff x="9173" y="6640"/>
              <a:chExt cx="2210" cy="2210"/>
            </a:xfrm>
          </p:grpSpPr>
          <p:sp>
            <p:nvSpPr>
              <p:cNvPr id="100" name="椭圆 99"/>
              <p:cNvSpPr/>
              <p:nvPr/>
            </p:nvSpPr>
            <p:spPr bwMode="auto">
              <a:xfrm flipV="1">
                <a:off x="9173" y="6640"/>
                <a:ext cx="2210" cy="2210"/>
              </a:xfrm>
              <a:prstGeom prst="ellipse">
                <a:avLst/>
              </a:prstGeom>
              <a:solidFill>
                <a:schemeClr val="accent1">
                  <a:lumMod val="40000"/>
                  <a:lumOff val="60000"/>
                </a:schemeClr>
              </a:solidFill>
              <a:ln>
                <a:noFill/>
              </a:ln>
              <a:effectLst/>
            </p:spPr>
            <p:txBody>
              <a:bodyPr vert="horz" wrap="square" lIns="91440" tIns="45720" rIns="91440" bIns="45720" numCol="1" rtlCol="0" anchor="t" anchorCtr="0" compatLnSpc="1"/>
              <a:p>
                <a:pPr algn="ctr" fontAlgn="base">
                  <a:spcBef>
                    <a:spcPct val="0"/>
                  </a:spcBef>
                  <a:spcAft>
                    <a:spcPct val="0"/>
                  </a:spcAft>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04" name="椭圆 103"/>
              <p:cNvSpPr/>
              <p:nvPr/>
            </p:nvSpPr>
            <p:spPr>
              <a:xfrm>
                <a:off x="9377" y="6844"/>
                <a:ext cx="1803" cy="1803"/>
              </a:xfrm>
              <a:prstGeom prst="ellipse">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sz="1000">
                  <a:solidFill>
                    <a:srgbClr val="F6F000"/>
                  </a:solidFill>
                  <a:latin typeface="微软雅黑" panose="020B0503020204020204" pitchFamily="34" charset="-122"/>
                  <a:ea typeface="微软雅黑" panose="020B0503020204020204" pitchFamily="34" charset="-122"/>
                  <a:cs typeface="等线" panose="02010600030101010101" charset="-122"/>
                </a:endParaRPr>
              </a:p>
            </p:txBody>
          </p:sp>
        </p:grpSp>
        <p:sp>
          <p:nvSpPr>
            <p:cNvPr id="105" name="文本框 104"/>
            <p:cNvSpPr txBox="1"/>
            <p:nvPr/>
          </p:nvSpPr>
          <p:spPr>
            <a:xfrm>
              <a:off x="12157" y="5284"/>
              <a:ext cx="1447" cy="1549"/>
            </a:xfrm>
            <a:prstGeom prst="rect">
              <a:avLst/>
            </a:prstGeom>
            <a:noFill/>
          </p:spPr>
          <p:txBody>
            <a:bodyPr wrap="square" rtlCol="0" anchor="t">
              <a:spAutoFit/>
            </a:bodyPr>
            <a:p>
              <a:pPr algn="ctr"/>
              <a:r>
                <a:rPr lang="en-US" altLang="zh-CN" sz="4400" dirty="0">
                  <a:solidFill>
                    <a:schemeClr val="accent1">
                      <a:lumMod val="75000"/>
                    </a:schemeClr>
                  </a:solidFill>
                  <a:latin typeface="Impact" panose="020B0806030902050204" pitchFamily="34" charset="0"/>
                  <a:sym typeface="+mn-ea"/>
                </a:rPr>
                <a:t>2</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rPr>
                <a:t>家</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grpSp>
        <p:nvGrpSpPr>
          <p:cNvPr id="106" name="组合 105"/>
          <p:cNvGrpSpPr/>
          <p:nvPr/>
        </p:nvGrpSpPr>
        <p:grpSpPr>
          <a:xfrm rot="0">
            <a:off x="8561705" y="3299460"/>
            <a:ext cx="1096010" cy="1096010"/>
            <a:chOff x="11775" y="4978"/>
            <a:chExt cx="2210" cy="2210"/>
          </a:xfrm>
        </p:grpSpPr>
        <p:grpSp>
          <p:nvGrpSpPr>
            <p:cNvPr id="107" name="组合 106"/>
            <p:cNvGrpSpPr/>
            <p:nvPr/>
          </p:nvGrpSpPr>
          <p:grpSpPr>
            <a:xfrm>
              <a:off x="11775" y="4978"/>
              <a:ext cx="2210" cy="2210"/>
              <a:chOff x="9173" y="6640"/>
              <a:chExt cx="2210" cy="2210"/>
            </a:xfrm>
          </p:grpSpPr>
          <p:sp>
            <p:nvSpPr>
              <p:cNvPr id="108" name="椭圆 107"/>
              <p:cNvSpPr/>
              <p:nvPr/>
            </p:nvSpPr>
            <p:spPr bwMode="auto">
              <a:xfrm flipV="1">
                <a:off x="9173" y="6640"/>
                <a:ext cx="2210" cy="2210"/>
              </a:xfrm>
              <a:prstGeom prst="ellipse">
                <a:avLst/>
              </a:prstGeom>
              <a:solidFill>
                <a:schemeClr val="accent1">
                  <a:lumMod val="40000"/>
                  <a:lumOff val="60000"/>
                </a:schemeClr>
              </a:solidFill>
              <a:ln>
                <a:noFill/>
              </a:ln>
              <a:effectLst/>
            </p:spPr>
            <p:txBody>
              <a:bodyPr vert="horz" wrap="square" lIns="91440" tIns="45720" rIns="91440" bIns="45720" numCol="1" rtlCol="0" anchor="t" anchorCtr="0" compatLnSpc="1"/>
              <a:p>
                <a:pPr algn="ctr" fontAlgn="base">
                  <a:spcBef>
                    <a:spcPct val="0"/>
                  </a:spcBef>
                  <a:spcAft>
                    <a:spcPct val="0"/>
                  </a:spcAft>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09" name="椭圆 108"/>
              <p:cNvSpPr/>
              <p:nvPr/>
            </p:nvSpPr>
            <p:spPr>
              <a:xfrm>
                <a:off x="9377" y="6844"/>
                <a:ext cx="1803" cy="1803"/>
              </a:xfrm>
              <a:prstGeom prst="ellipse">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sz="1000">
                  <a:solidFill>
                    <a:srgbClr val="F6F000"/>
                  </a:solidFill>
                  <a:latin typeface="微软雅黑" panose="020B0503020204020204" pitchFamily="34" charset="-122"/>
                  <a:ea typeface="微软雅黑" panose="020B0503020204020204" pitchFamily="34" charset="-122"/>
                  <a:cs typeface="等线" panose="02010600030101010101" charset="-122"/>
                </a:endParaRPr>
              </a:p>
            </p:txBody>
          </p:sp>
        </p:grpSp>
        <p:sp>
          <p:nvSpPr>
            <p:cNvPr id="110" name="文本框 109"/>
            <p:cNvSpPr txBox="1"/>
            <p:nvPr/>
          </p:nvSpPr>
          <p:spPr>
            <a:xfrm>
              <a:off x="12157" y="5284"/>
              <a:ext cx="1447" cy="1549"/>
            </a:xfrm>
            <a:prstGeom prst="rect">
              <a:avLst/>
            </a:prstGeom>
            <a:noFill/>
          </p:spPr>
          <p:txBody>
            <a:bodyPr wrap="square" rtlCol="0" anchor="t">
              <a:spAutoFit/>
            </a:bodyPr>
            <a:p>
              <a:pPr algn="ctr"/>
              <a:r>
                <a:rPr lang="en-US" altLang="zh-CN" sz="4400" dirty="0">
                  <a:solidFill>
                    <a:schemeClr val="accent1">
                      <a:lumMod val="75000"/>
                    </a:schemeClr>
                  </a:solidFill>
                  <a:latin typeface="Impact" panose="020B0806030902050204" pitchFamily="34" charset="0"/>
                  <a:sym typeface="+mn-ea"/>
                </a:rPr>
                <a:t>1</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rPr>
                <a:t>家</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grpSp>
        <p:nvGrpSpPr>
          <p:cNvPr id="111" name="组合 110"/>
          <p:cNvGrpSpPr/>
          <p:nvPr/>
        </p:nvGrpSpPr>
        <p:grpSpPr>
          <a:xfrm rot="0">
            <a:off x="9998075" y="3299460"/>
            <a:ext cx="1096010" cy="1096010"/>
            <a:chOff x="11775" y="4978"/>
            <a:chExt cx="2210" cy="2210"/>
          </a:xfrm>
        </p:grpSpPr>
        <p:grpSp>
          <p:nvGrpSpPr>
            <p:cNvPr id="112" name="组合 111"/>
            <p:cNvGrpSpPr/>
            <p:nvPr/>
          </p:nvGrpSpPr>
          <p:grpSpPr>
            <a:xfrm>
              <a:off x="11775" y="4978"/>
              <a:ext cx="2210" cy="2210"/>
              <a:chOff x="9173" y="6640"/>
              <a:chExt cx="2210" cy="2210"/>
            </a:xfrm>
          </p:grpSpPr>
          <p:sp>
            <p:nvSpPr>
              <p:cNvPr id="113" name="椭圆 112"/>
              <p:cNvSpPr/>
              <p:nvPr/>
            </p:nvSpPr>
            <p:spPr bwMode="auto">
              <a:xfrm flipV="1">
                <a:off x="9173" y="6640"/>
                <a:ext cx="2210" cy="2210"/>
              </a:xfrm>
              <a:prstGeom prst="ellipse">
                <a:avLst/>
              </a:prstGeom>
              <a:solidFill>
                <a:schemeClr val="accent1">
                  <a:lumMod val="40000"/>
                  <a:lumOff val="60000"/>
                </a:schemeClr>
              </a:solidFill>
              <a:ln>
                <a:noFill/>
              </a:ln>
              <a:effectLst/>
            </p:spPr>
            <p:txBody>
              <a:bodyPr vert="horz" wrap="square" lIns="91440" tIns="45720" rIns="91440" bIns="45720" numCol="1" rtlCol="0" anchor="t" anchorCtr="0" compatLnSpc="1"/>
              <a:p>
                <a:pPr algn="ctr" fontAlgn="base">
                  <a:spcBef>
                    <a:spcPct val="0"/>
                  </a:spcBef>
                  <a:spcAft>
                    <a:spcPct val="0"/>
                  </a:spcAft>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14" name="椭圆 113"/>
              <p:cNvSpPr/>
              <p:nvPr/>
            </p:nvSpPr>
            <p:spPr>
              <a:xfrm>
                <a:off x="9377" y="6844"/>
                <a:ext cx="1803" cy="1803"/>
              </a:xfrm>
              <a:prstGeom prst="ellipse">
                <a:avLst/>
              </a:prstGeom>
              <a:solidFill>
                <a:schemeClr val="bg1"/>
              </a:solidFill>
              <a:ln w="6350" cap="flat" cmpd="sng" algn="ctr">
                <a:solidFill>
                  <a:schemeClr val="bg1">
                    <a:lumMod val="5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p>
                <a:pPr algn="ctr" eaLnBrk="0" fontAlgn="base" hangingPunct="0">
                  <a:spcBef>
                    <a:spcPct val="0"/>
                  </a:spcBef>
                  <a:spcAft>
                    <a:spcPct val="0"/>
                  </a:spcAft>
                </a:pPr>
                <a:endParaRPr lang="zh-CN" altLang="en-US" sz="1000">
                  <a:solidFill>
                    <a:srgbClr val="F6F000"/>
                  </a:solidFill>
                  <a:latin typeface="微软雅黑" panose="020B0503020204020204" pitchFamily="34" charset="-122"/>
                  <a:ea typeface="微软雅黑" panose="020B0503020204020204" pitchFamily="34" charset="-122"/>
                  <a:cs typeface="等线" panose="02010600030101010101" charset="-122"/>
                </a:endParaRPr>
              </a:p>
            </p:txBody>
          </p:sp>
        </p:grpSp>
        <p:sp>
          <p:nvSpPr>
            <p:cNvPr id="115" name="文本框 114"/>
            <p:cNvSpPr txBox="1"/>
            <p:nvPr/>
          </p:nvSpPr>
          <p:spPr>
            <a:xfrm>
              <a:off x="12157" y="5284"/>
              <a:ext cx="1625" cy="1549"/>
            </a:xfrm>
            <a:prstGeom prst="rect">
              <a:avLst/>
            </a:prstGeom>
            <a:noFill/>
          </p:spPr>
          <p:txBody>
            <a:bodyPr wrap="square" rtlCol="0" anchor="t">
              <a:spAutoFit/>
            </a:bodyPr>
            <a:p>
              <a:pPr algn="ctr"/>
              <a:r>
                <a:rPr lang="en-US" altLang="zh-CN" sz="4400" dirty="0">
                  <a:solidFill>
                    <a:schemeClr val="accent1">
                      <a:lumMod val="75000"/>
                    </a:schemeClr>
                  </a:solidFill>
                  <a:latin typeface="Impact" panose="020B0806030902050204" pitchFamily="34" charset="0"/>
                  <a:sym typeface="+mn-ea"/>
                </a:rPr>
                <a:t>0</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rPr>
                <a:t>家</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sp>
        <p:nvSpPr>
          <p:cNvPr id="123" name="文本框 122"/>
          <p:cNvSpPr txBox="1"/>
          <p:nvPr/>
        </p:nvSpPr>
        <p:spPr>
          <a:xfrm>
            <a:off x="4313238" y="4415790"/>
            <a:ext cx="995045" cy="891540"/>
          </a:xfrm>
          <a:prstGeom prst="rect">
            <a:avLst/>
          </a:prstGeom>
          <a:noFill/>
          <a:ln w="9525">
            <a:noFill/>
          </a:ln>
        </p:spPr>
        <p:txBody>
          <a:bodyPr wrap="square">
            <a:spAutoFit/>
          </a:bodyPr>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青岛</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济宁</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4" name="文本框 123"/>
          <p:cNvSpPr txBox="1"/>
          <p:nvPr/>
        </p:nvSpPr>
        <p:spPr>
          <a:xfrm>
            <a:off x="5392738" y="4415790"/>
            <a:ext cx="1845945" cy="1291590"/>
          </a:xfrm>
          <a:prstGeom prst="rect">
            <a:avLst/>
          </a:prstGeom>
          <a:noFill/>
          <a:ln w="9525">
            <a:noFill/>
          </a:ln>
        </p:spPr>
        <p:txBody>
          <a:bodyPr wrap="square">
            <a:spAutoFit/>
          </a:bodyPr>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枣庄、滨州</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烟台、潍坊</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临沂</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7226618" y="4415790"/>
            <a:ext cx="995045" cy="1291590"/>
          </a:xfrm>
          <a:prstGeom prst="rect">
            <a:avLst/>
          </a:prstGeom>
          <a:noFill/>
          <a:ln w="9525">
            <a:noFill/>
          </a:ln>
        </p:spPr>
        <p:txBody>
          <a:bodyPr wrap="square">
            <a:spAutoFit/>
          </a:bodyPr>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济南</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东营</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威海</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6" name="文本框 125"/>
          <p:cNvSpPr txBox="1"/>
          <p:nvPr/>
        </p:nvSpPr>
        <p:spPr>
          <a:xfrm>
            <a:off x="8612188" y="4415790"/>
            <a:ext cx="995045" cy="1291590"/>
          </a:xfrm>
          <a:prstGeom prst="rect">
            <a:avLst/>
          </a:prstGeom>
          <a:noFill/>
          <a:ln w="9525">
            <a:noFill/>
          </a:ln>
        </p:spPr>
        <p:txBody>
          <a:bodyPr wrap="square">
            <a:spAutoFit/>
          </a:bodyPr>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菏泽</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泰安</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日照</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7" name="文本框 126"/>
          <p:cNvSpPr txBox="1"/>
          <p:nvPr/>
        </p:nvSpPr>
        <p:spPr>
          <a:xfrm>
            <a:off x="10048558" y="4415790"/>
            <a:ext cx="995045" cy="1291590"/>
          </a:xfrm>
          <a:prstGeom prst="rect">
            <a:avLst/>
          </a:prstGeom>
          <a:noFill/>
          <a:ln w="9525">
            <a:noFill/>
          </a:ln>
        </p:spPr>
        <p:txBody>
          <a:bodyPr wrap="square">
            <a:spAutoFit/>
          </a:bodyPr>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淄博</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德州</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lnSpc>
                <a:spcPct val="130000"/>
              </a:lnSpc>
              <a:spcBef>
                <a:spcPts val="0"/>
              </a:spcBef>
              <a:spcAft>
                <a:spcPts val="0"/>
              </a:spcAft>
            </a:pPr>
            <a:r>
              <a:rPr lang="zh-CN" sz="2000" b="1">
                <a:solidFill>
                  <a:schemeClr val="bg1">
                    <a:lumMod val="50000"/>
                  </a:schemeClr>
                </a:solidFill>
                <a:latin typeface="微软雅黑" panose="020B0503020204020204" pitchFamily="34" charset="-122"/>
                <a:ea typeface="微软雅黑" panose="020B0503020204020204" pitchFamily="34" charset="-122"/>
              </a:rPr>
              <a:t>聊城</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rot="0">
            <a:off x="4063480" y="5798775"/>
            <a:ext cx="7029450" cy="607553"/>
            <a:chOff x="-41458" y="-329738"/>
            <a:chExt cx="3218419" cy="2956716"/>
          </a:xfrm>
          <a:solidFill>
            <a:srgbClr val="007F7F"/>
          </a:solidFill>
        </p:grpSpPr>
        <p:sp>
          <p:nvSpPr>
            <p:cNvPr id="129" name="íṩľíḍè-Freeform: Shape 3"/>
            <p:cNvSpPr/>
            <p:nvPr/>
          </p:nvSpPr>
          <p:spPr>
            <a:xfrm>
              <a:off x="-91" y="181683"/>
              <a:ext cx="3135684" cy="2381002"/>
            </a:xfrm>
            <a:prstGeom prst="roundRect">
              <a:avLst/>
            </a:prstGeom>
            <a:gradFill>
              <a:gsLst>
                <a:gs pos="0">
                  <a:srgbClr val="1CABAD"/>
                </a:gs>
                <a:gs pos="100000">
                  <a:srgbClr val="1DBDCE"/>
                </a:gs>
              </a:gsLst>
              <a:lin ang="5700000" scaled="0"/>
            </a:gradFill>
            <a:ln w="38100" cap="flat" cmpd="sng">
              <a:solidFill>
                <a:schemeClr val="bg1"/>
              </a:solidFill>
              <a:prstDash val="solid"/>
              <a:bevel/>
              <a:headEnd type="none" w="med" len="med"/>
              <a:tailEnd type="none" w="med" len="med"/>
            </a:ln>
          </p:spPr>
          <p:txBody>
            <a:bodyPr anchor="ctr"/>
            <a:p>
              <a:pPr algn="ctr" fontAlgn="base"/>
              <a:endParaRPr strike="noStrike" noProof="1">
                <a:ea typeface="宋体" panose="02010600030101010101" pitchFamily="2" charset="-122"/>
              </a:endParaRPr>
            </a:p>
          </p:txBody>
        </p:sp>
        <p:sp>
          <p:nvSpPr>
            <p:cNvPr id="130" name="矩形 78"/>
            <p:cNvSpPr/>
            <p:nvPr/>
          </p:nvSpPr>
          <p:spPr>
            <a:xfrm>
              <a:off x="-41458" y="-329738"/>
              <a:ext cx="3218419" cy="2956716"/>
            </a:xfrm>
            <a:prstGeom prst="roundRect">
              <a:avLst/>
            </a:prstGeom>
            <a:noFill/>
            <a:ln w="9525">
              <a:noFill/>
            </a:ln>
            <a:extLst>
              <a:ext uri="{909E8E84-426E-40DD-AFC4-6F175D3DCCD1}">
                <a14:hiddenFill xmlns:a14="http://schemas.microsoft.com/office/drawing/2010/main">
                  <a:grpFill/>
                </a14:hiddenFill>
              </a:ext>
            </a:extLst>
          </p:spPr>
          <p:txBody>
            <a:bodyPr wrap="square">
              <a:spAutoFit/>
            </a:bodyPr>
            <a:p>
              <a:pPr algn="ctr" fontAlgn="base">
                <a:lnSpc>
                  <a:spcPct val="150000"/>
                </a:lnSpc>
              </a:pPr>
              <a:r>
                <a:rPr lang="zh-CN" sz="2000" b="1" strike="noStrike" noProof="1">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rPr>
                <a:t>我市前50名的开发区仅有1家，100名后的开发区有5家</a:t>
              </a:r>
              <a:endParaRPr lang="zh-CN" sz="2000" b="1" strike="noStrike" noProof="1">
                <a:solidFill>
                  <a:schemeClr val="bg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452" name="Freeform 73"/>
          <p:cNvSpPr>
            <a:spLocks noEditPoints="1"/>
          </p:cNvSpPr>
          <p:nvPr/>
        </p:nvSpPr>
        <p:spPr>
          <a:xfrm>
            <a:off x="6743700" y="4164965"/>
            <a:ext cx="4566920" cy="2682240"/>
          </a:xfrm>
          <a:custGeom>
            <a:avLst/>
            <a:gdLst>
              <a:gd name="txL" fmla="*/ 0 w 73"/>
              <a:gd name="txT" fmla="*/ 0 h 43"/>
              <a:gd name="txR" fmla="*/ 73 w 73"/>
              <a:gd name="txB" fmla="*/ 43 h 4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3" h="43">
                <a:moveTo>
                  <a:pt x="64" y="9"/>
                </a:moveTo>
                <a:cubicBezTo>
                  <a:pt x="69" y="12"/>
                  <a:pt x="73" y="18"/>
                  <a:pt x="73" y="26"/>
                </a:cubicBezTo>
                <a:cubicBezTo>
                  <a:pt x="73" y="28"/>
                  <a:pt x="73" y="30"/>
                  <a:pt x="72" y="32"/>
                </a:cubicBezTo>
                <a:cubicBezTo>
                  <a:pt x="67" y="33"/>
                  <a:pt x="62" y="34"/>
                  <a:pt x="57" y="34"/>
                </a:cubicBezTo>
                <a:cubicBezTo>
                  <a:pt x="58" y="33"/>
                  <a:pt x="58" y="33"/>
                  <a:pt x="58" y="32"/>
                </a:cubicBezTo>
                <a:cubicBezTo>
                  <a:pt x="58" y="30"/>
                  <a:pt x="57" y="28"/>
                  <a:pt x="57" y="27"/>
                </a:cubicBezTo>
                <a:cubicBezTo>
                  <a:pt x="57" y="27"/>
                  <a:pt x="57" y="27"/>
                  <a:pt x="57" y="27"/>
                </a:cubicBezTo>
                <a:cubicBezTo>
                  <a:pt x="58" y="27"/>
                  <a:pt x="58" y="28"/>
                  <a:pt x="59" y="28"/>
                </a:cubicBezTo>
                <a:cubicBezTo>
                  <a:pt x="59" y="29"/>
                  <a:pt x="59" y="29"/>
                  <a:pt x="59" y="29"/>
                </a:cubicBezTo>
                <a:cubicBezTo>
                  <a:pt x="61" y="29"/>
                  <a:pt x="61" y="29"/>
                  <a:pt x="61" y="29"/>
                </a:cubicBezTo>
                <a:cubicBezTo>
                  <a:pt x="61" y="28"/>
                  <a:pt x="61" y="28"/>
                  <a:pt x="61" y="28"/>
                </a:cubicBezTo>
                <a:cubicBezTo>
                  <a:pt x="62" y="27"/>
                  <a:pt x="63" y="27"/>
                  <a:pt x="63" y="26"/>
                </a:cubicBezTo>
                <a:cubicBezTo>
                  <a:pt x="64" y="26"/>
                  <a:pt x="64" y="25"/>
                  <a:pt x="64" y="24"/>
                </a:cubicBezTo>
                <a:cubicBezTo>
                  <a:pt x="64" y="23"/>
                  <a:pt x="64" y="23"/>
                  <a:pt x="64" y="22"/>
                </a:cubicBezTo>
                <a:cubicBezTo>
                  <a:pt x="63" y="22"/>
                  <a:pt x="63" y="21"/>
                  <a:pt x="63" y="21"/>
                </a:cubicBezTo>
                <a:cubicBezTo>
                  <a:pt x="63" y="21"/>
                  <a:pt x="62" y="20"/>
                  <a:pt x="61" y="20"/>
                </a:cubicBezTo>
                <a:cubicBezTo>
                  <a:pt x="60" y="19"/>
                  <a:pt x="60" y="19"/>
                  <a:pt x="60" y="19"/>
                </a:cubicBezTo>
                <a:cubicBezTo>
                  <a:pt x="59" y="19"/>
                  <a:pt x="59" y="18"/>
                  <a:pt x="59" y="18"/>
                </a:cubicBezTo>
                <a:cubicBezTo>
                  <a:pt x="59" y="17"/>
                  <a:pt x="59" y="17"/>
                  <a:pt x="59" y="17"/>
                </a:cubicBezTo>
                <a:cubicBezTo>
                  <a:pt x="59" y="17"/>
                  <a:pt x="60" y="17"/>
                  <a:pt x="60" y="17"/>
                </a:cubicBezTo>
                <a:cubicBezTo>
                  <a:pt x="60" y="17"/>
                  <a:pt x="60" y="17"/>
                  <a:pt x="60" y="17"/>
                </a:cubicBezTo>
                <a:cubicBezTo>
                  <a:pt x="60" y="17"/>
                  <a:pt x="60" y="18"/>
                  <a:pt x="60" y="18"/>
                </a:cubicBezTo>
                <a:cubicBezTo>
                  <a:pt x="60" y="19"/>
                  <a:pt x="60" y="19"/>
                  <a:pt x="60" y="19"/>
                </a:cubicBezTo>
                <a:cubicBezTo>
                  <a:pt x="63" y="19"/>
                  <a:pt x="63" y="19"/>
                  <a:pt x="63" y="19"/>
                </a:cubicBezTo>
                <a:cubicBezTo>
                  <a:pt x="64" y="18"/>
                  <a:pt x="64" y="18"/>
                  <a:pt x="64" y="18"/>
                </a:cubicBezTo>
                <a:cubicBezTo>
                  <a:pt x="64" y="17"/>
                  <a:pt x="63" y="17"/>
                  <a:pt x="63" y="16"/>
                </a:cubicBezTo>
                <a:cubicBezTo>
                  <a:pt x="62" y="15"/>
                  <a:pt x="62" y="15"/>
                  <a:pt x="61" y="15"/>
                </a:cubicBezTo>
                <a:cubicBezTo>
                  <a:pt x="61" y="14"/>
                  <a:pt x="61" y="14"/>
                  <a:pt x="61" y="14"/>
                </a:cubicBezTo>
                <a:cubicBezTo>
                  <a:pt x="59" y="14"/>
                  <a:pt x="59" y="14"/>
                  <a:pt x="59" y="14"/>
                </a:cubicBezTo>
                <a:cubicBezTo>
                  <a:pt x="59" y="15"/>
                  <a:pt x="59" y="15"/>
                  <a:pt x="59" y="15"/>
                </a:cubicBezTo>
                <a:cubicBezTo>
                  <a:pt x="58" y="15"/>
                  <a:pt x="57" y="15"/>
                  <a:pt x="57" y="16"/>
                </a:cubicBezTo>
                <a:cubicBezTo>
                  <a:pt x="56" y="17"/>
                  <a:pt x="56" y="17"/>
                  <a:pt x="56" y="18"/>
                </a:cubicBezTo>
                <a:cubicBezTo>
                  <a:pt x="56" y="19"/>
                  <a:pt x="56" y="19"/>
                  <a:pt x="56" y="20"/>
                </a:cubicBezTo>
                <a:cubicBezTo>
                  <a:pt x="57" y="20"/>
                  <a:pt x="57" y="21"/>
                  <a:pt x="57" y="21"/>
                </a:cubicBezTo>
                <a:cubicBezTo>
                  <a:pt x="58" y="21"/>
                  <a:pt x="58" y="22"/>
                  <a:pt x="59" y="22"/>
                </a:cubicBezTo>
                <a:cubicBezTo>
                  <a:pt x="60" y="23"/>
                  <a:pt x="60" y="23"/>
                  <a:pt x="60" y="23"/>
                </a:cubicBezTo>
                <a:cubicBezTo>
                  <a:pt x="60" y="24"/>
                  <a:pt x="60" y="24"/>
                  <a:pt x="60" y="25"/>
                </a:cubicBezTo>
                <a:cubicBezTo>
                  <a:pt x="60" y="25"/>
                  <a:pt x="60" y="25"/>
                  <a:pt x="60" y="26"/>
                </a:cubicBezTo>
                <a:cubicBezTo>
                  <a:pt x="60" y="26"/>
                  <a:pt x="60" y="26"/>
                  <a:pt x="60" y="26"/>
                </a:cubicBezTo>
                <a:cubicBezTo>
                  <a:pt x="60" y="26"/>
                  <a:pt x="59" y="26"/>
                  <a:pt x="59" y="25"/>
                </a:cubicBezTo>
                <a:cubicBezTo>
                  <a:pt x="59" y="25"/>
                  <a:pt x="59" y="25"/>
                  <a:pt x="59" y="24"/>
                </a:cubicBezTo>
                <a:cubicBezTo>
                  <a:pt x="59" y="23"/>
                  <a:pt x="59" y="23"/>
                  <a:pt x="59" y="23"/>
                </a:cubicBezTo>
                <a:cubicBezTo>
                  <a:pt x="56" y="23"/>
                  <a:pt x="56" y="23"/>
                  <a:pt x="56" y="23"/>
                </a:cubicBezTo>
                <a:cubicBezTo>
                  <a:pt x="55" y="19"/>
                  <a:pt x="53" y="16"/>
                  <a:pt x="51" y="13"/>
                </a:cubicBezTo>
                <a:cubicBezTo>
                  <a:pt x="52" y="12"/>
                  <a:pt x="54" y="10"/>
                  <a:pt x="55" y="10"/>
                </a:cubicBezTo>
                <a:cubicBezTo>
                  <a:pt x="55" y="7"/>
                  <a:pt x="55" y="7"/>
                  <a:pt x="55" y="7"/>
                </a:cubicBezTo>
                <a:cubicBezTo>
                  <a:pt x="56" y="7"/>
                  <a:pt x="56" y="7"/>
                  <a:pt x="56" y="7"/>
                </a:cubicBezTo>
                <a:cubicBezTo>
                  <a:pt x="53" y="2"/>
                  <a:pt x="53" y="2"/>
                  <a:pt x="53" y="2"/>
                </a:cubicBezTo>
                <a:cubicBezTo>
                  <a:pt x="57" y="1"/>
                  <a:pt x="57" y="1"/>
                  <a:pt x="57" y="1"/>
                </a:cubicBezTo>
                <a:cubicBezTo>
                  <a:pt x="58" y="3"/>
                  <a:pt x="58" y="3"/>
                  <a:pt x="58" y="3"/>
                </a:cubicBezTo>
                <a:cubicBezTo>
                  <a:pt x="59" y="0"/>
                  <a:pt x="59" y="0"/>
                  <a:pt x="59" y="0"/>
                </a:cubicBezTo>
                <a:cubicBezTo>
                  <a:pt x="62" y="1"/>
                  <a:pt x="62" y="1"/>
                  <a:pt x="62" y="1"/>
                </a:cubicBezTo>
                <a:cubicBezTo>
                  <a:pt x="61" y="3"/>
                  <a:pt x="61" y="3"/>
                  <a:pt x="61" y="3"/>
                </a:cubicBezTo>
                <a:cubicBezTo>
                  <a:pt x="63" y="0"/>
                  <a:pt x="63" y="0"/>
                  <a:pt x="63" y="0"/>
                </a:cubicBezTo>
                <a:cubicBezTo>
                  <a:pt x="66" y="2"/>
                  <a:pt x="66" y="2"/>
                  <a:pt x="66" y="2"/>
                </a:cubicBezTo>
                <a:cubicBezTo>
                  <a:pt x="64" y="7"/>
                  <a:pt x="64" y="7"/>
                  <a:pt x="64" y="7"/>
                </a:cubicBezTo>
                <a:cubicBezTo>
                  <a:pt x="64" y="7"/>
                  <a:pt x="64" y="7"/>
                  <a:pt x="64" y="7"/>
                </a:cubicBezTo>
                <a:cubicBezTo>
                  <a:pt x="64" y="9"/>
                  <a:pt x="64" y="9"/>
                  <a:pt x="64" y="9"/>
                </a:cubicBezTo>
                <a:close/>
                <a:moveTo>
                  <a:pt x="17" y="9"/>
                </a:moveTo>
                <a:cubicBezTo>
                  <a:pt x="19" y="10"/>
                  <a:pt x="21" y="12"/>
                  <a:pt x="23" y="14"/>
                </a:cubicBezTo>
                <a:cubicBezTo>
                  <a:pt x="19" y="19"/>
                  <a:pt x="17" y="26"/>
                  <a:pt x="17" y="32"/>
                </a:cubicBezTo>
                <a:cubicBezTo>
                  <a:pt x="17" y="33"/>
                  <a:pt x="17" y="33"/>
                  <a:pt x="17" y="34"/>
                </a:cubicBezTo>
                <a:cubicBezTo>
                  <a:pt x="11" y="34"/>
                  <a:pt x="6" y="33"/>
                  <a:pt x="1" y="32"/>
                </a:cubicBezTo>
                <a:cubicBezTo>
                  <a:pt x="1" y="30"/>
                  <a:pt x="0" y="28"/>
                  <a:pt x="0" y="26"/>
                </a:cubicBezTo>
                <a:cubicBezTo>
                  <a:pt x="0" y="18"/>
                  <a:pt x="4" y="12"/>
                  <a:pt x="9" y="10"/>
                </a:cubicBezTo>
                <a:cubicBezTo>
                  <a:pt x="9" y="7"/>
                  <a:pt x="9" y="7"/>
                  <a:pt x="9" y="7"/>
                </a:cubicBezTo>
                <a:cubicBezTo>
                  <a:pt x="9" y="7"/>
                  <a:pt x="9" y="7"/>
                  <a:pt x="9" y="7"/>
                </a:cubicBezTo>
                <a:cubicBezTo>
                  <a:pt x="7" y="2"/>
                  <a:pt x="7" y="2"/>
                  <a:pt x="7" y="2"/>
                </a:cubicBezTo>
                <a:cubicBezTo>
                  <a:pt x="10" y="1"/>
                  <a:pt x="10" y="1"/>
                  <a:pt x="10" y="1"/>
                </a:cubicBezTo>
                <a:cubicBezTo>
                  <a:pt x="11" y="3"/>
                  <a:pt x="11" y="3"/>
                  <a:pt x="11" y="3"/>
                </a:cubicBezTo>
                <a:cubicBezTo>
                  <a:pt x="12" y="0"/>
                  <a:pt x="12" y="0"/>
                  <a:pt x="12" y="0"/>
                </a:cubicBezTo>
                <a:cubicBezTo>
                  <a:pt x="15" y="1"/>
                  <a:pt x="15" y="1"/>
                  <a:pt x="15" y="1"/>
                </a:cubicBezTo>
                <a:cubicBezTo>
                  <a:pt x="15" y="3"/>
                  <a:pt x="15" y="3"/>
                  <a:pt x="15" y="3"/>
                </a:cubicBezTo>
                <a:cubicBezTo>
                  <a:pt x="17" y="0"/>
                  <a:pt x="17" y="0"/>
                  <a:pt x="17" y="0"/>
                </a:cubicBezTo>
                <a:cubicBezTo>
                  <a:pt x="20" y="2"/>
                  <a:pt x="20" y="2"/>
                  <a:pt x="20" y="2"/>
                </a:cubicBezTo>
                <a:cubicBezTo>
                  <a:pt x="17" y="7"/>
                  <a:pt x="17" y="7"/>
                  <a:pt x="17" y="7"/>
                </a:cubicBezTo>
                <a:cubicBezTo>
                  <a:pt x="17" y="7"/>
                  <a:pt x="17" y="7"/>
                  <a:pt x="17" y="7"/>
                </a:cubicBezTo>
                <a:cubicBezTo>
                  <a:pt x="17" y="9"/>
                  <a:pt x="17" y="9"/>
                  <a:pt x="17" y="9"/>
                </a:cubicBezTo>
                <a:close/>
                <a:moveTo>
                  <a:pt x="17" y="19"/>
                </a:moveTo>
                <a:cubicBezTo>
                  <a:pt x="17" y="18"/>
                  <a:pt x="17" y="18"/>
                  <a:pt x="17" y="18"/>
                </a:cubicBezTo>
                <a:cubicBezTo>
                  <a:pt x="17" y="17"/>
                  <a:pt x="17" y="17"/>
                  <a:pt x="16" y="16"/>
                </a:cubicBezTo>
                <a:cubicBezTo>
                  <a:pt x="16" y="15"/>
                  <a:pt x="15" y="15"/>
                  <a:pt x="14" y="15"/>
                </a:cubicBezTo>
                <a:cubicBezTo>
                  <a:pt x="14" y="14"/>
                  <a:pt x="14" y="14"/>
                  <a:pt x="14" y="14"/>
                </a:cubicBezTo>
                <a:cubicBezTo>
                  <a:pt x="13" y="14"/>
                  <a:pt x="13" y="14"/>
                  <a:pt x="13" y="14"/>
                </a:cubicBezTo>
                <a:cubicBezTo>
                  <a:pt x="13" y="15"/>
                  <a:pt x="13" y="15"/>
                  <a:pt x="13" y="15"/>
                </a:cubicBezTo>
                <a:cubicBezTo>
                  <a:pt x="12" y="15"/>
                  <a:pt x="11" y="15"/>
                  <a:pt x="10" y="16"/>
                </a:cubicBezTo>
                <a:cubicBezTo>
                  <a:pt x="10" y="17"/>
                  <a:pt x="10" y="17"/>
                  <a:pt x="10" y="18"/>
                </a:cubicBezTo>
                <a:cubicBezTo>
                  <a:pt x="10" y="19"/>
                  <a:pt x="10" y="19"/>
                  <a:pt x="10" y="20"/>
                </a:cubicBezTo>
                <a:cubicBezTo>
                  <a:pt x="10" y="20"/>
                  <a:pt x="10" y="21"/>
                  <a:pt x="11" y="21"/>
                </a:cubicBezTo>
                <a:cubicBezTo>
                  <a:pt x="11" y="21"/>
                  <a:pt x="12" y="22"/>
                  <a:pt x="13" y="22"/>
                </a:cubicBezTo>
                <a:cubicBezTo>
                  <a:pt x="13" y="23"/>
                  <a:pt x="14" y="23"/>
                  <a:pt x="14" y="23"/>
                </a:cubicBezTo>
                <a:cubicBezTo>
                  <a:pt x="14" y="24"/>
                  <a:pt x="14" y="24"/>
                  <a:pt x="14" y="25"/>
                </a:cubicBezTo>
                <a:cubicBezTo>
                  <a:pt x="14" y="25"/>
                  <a:pt x="14" y="25"/>
                  <a:pt x="14" y="26"/>
                </a:cubicBezTo>
                <a:cubicBezTo>
                  <a:pt x="14" y="26"/>
                  <a:pt x="13" y="26"/>
                  <a:pt x="13" y="26"/>
                </a:cubicBezTo>
                <a:cubicBezTo>
                  <a:pt x="13" y="26"/>
                  <a:pt x="13" y="26"/>
                  <a:pt x="13" y="25"/>
                </a:cubicBezTo>
                <a:cubicBezTo>
                  <a:pt x="13" y="25"/>
                  <a:pt x="13" y="25"/>
                  <a:pt x="13" y="24"/>
                </a:cubicBezTo>
                <a:cubicBezTo>
                  <a:pt x="13" y="23"/>
                  <a:pt x="13" y="23"/>
                  <a:pt x="13" y="23"/>
                </a:cubicBezTo>
                <a:cubicBezTo>
                  <a:pt x="10" y="23"/>
                  <a:pt x="10" y="23"/>
                  <a:pt x="10" y="23"/>
                </a:cubicBezTo>
                <a:cubicBezTo>
                  <a:pt x="10" y="24"/>
                  <a:pt x="10" y="24"/>
                  <a:pt x="10" y="24"/>
                </a:cubicBezTo>
                <a:cubicBezTo>
                  <a:pt x="10" y="25"/>
                  <a:pt x="10" y="26"/>
                  <a:pt x="10" y="27"/>
                </a:cubicBezTo>
                <a:cubicBezTo>
                  <a:pt x="11" y="27"/>
                  <a:pt x="12" y="28"/>
                  <a:pt x="13" y="28"/>
                </a:cubicBezTo>
                <a:cubicBezTo>
                  <a:pt x="13" y="29"/>
                  <a:pt x="13" y="29"/>
                  <a:pt x="13" y="29"/>
                </a:cubicBezTo>
                <a:cubicBezTo>
                  <a:pt x="14" y="29"/>
                  <a:pt x="14" y="29"/>
                  <a:pt x="14" y="29"/>
                </a:cubicBezTo>
                <a:cubicBezTo>
                  <a:pt x="14" y="28"/>
                  <a:pt x="14" y="28"/>
                  <a:pt x="14" y="28"/>
                </a:cubicBezTo>
                <a:cubicBezTo>
                  <a:pt x="15" y="27"/>
                  <a:pt x="16" y="27"/>
                  <a:pt x="16" y="26"/>
                </a:cubicBezTo>
                <a:cubicBezTo>
                  <a:pt x="17" y="26"/>
                  <a:pt x="17" y="25"/>
                  <a:pt x="17" y="24"/>
                </a:cubicBezTo>
                <a:cubicBezTo>
                  <a:pt x="17" y="23"/>
                  <a:pt x="17" y="23"/>
                  <a:pt x="17" y="22"/>
                </a:cubicBezTo>
                <a:cubicBezTo>
                  <a:pt x="17" y="22"/>
                  <a:pt x="17" y="21"/>
                  <a:pt x="16" y="21"/>
                </a:cubicBezTo>
                <a:cubicBezTo>
                  <a:pt x="16" y="21"/>
                  <a:pt x="15" y="20"/>
                  <a:pt x="15" y="20"/>
                </a:cubicBezTo>
                <a:cubicBezTo>
                  <a:pt x="14" y="19"/>
                  <a:pt x="13" y="19"/>
                  <a:pt x="13" y="19"/>
                </a:cubicBezTo>
                <a:cubicBezTo>
                  <a:pt x="13" y="19"/>
                  <a:pt x="13" y="18"/>
                  <a:pt x="13" y="18"/>
                </a:cubicBezTo>
                <a:cubicBezTo>
                  <a:pt x="13" y="17"/>
                  <a:pt x="13" y="17"/>
                  <a:pt x="13" y="17"/>
                </a:cubicBezTo>
                <a:cubicBezTo>
                  <a:pt x="13" y="17"/>
                  <a:pt x="13" y="17"/>
                  <a:pt x="13" y="17"/>
                </a:cubicBezTo>
                <a:cubicBezTo>
                  <a:pt x="13" y="17"/>
                  <a:pt x="14" y="17"/>
                  <a:pt x="14" y="17"/>
                </a:cubicBezTo>
                <a:cubicBezTo>
                  <a:pt x="14" y="17"/>
                  <a:pt x="14" y="18"/>
                  <a:pt x="14" y="18"/>
                </a:cubicBezTo>
                <a:cubicBezTo>
                  <a:pt x="14" y="19"/>
                  <a:pt x="14" y="19"/>
                  <a:pt x="14" y="19"/>
                </a:cubicBezTo>
                <a:cubicBezTo>
                  <a:pt x="17" y="19"/>
                  <a:pt x="17" y="19"/>
                  <a:pt x="17" y="19"/>
                </a:cubicBezTo>
                <a:close/>
                <a:moveTo>
                  <a:pt x="42" y="11"/>
                </a:moveTo>
                <a:cubicBezTo>
                  <a:pt x="42" y="9"/>
                  <a:pt x="42" y="9"/>
                  <a:pt x="42" y="9"/>
                </a:cubicBezTo>
                <a:cubicBezTo>
                  <a:pt x="42" y="9"/>
                  <a:pt x="42" y="9"/>
                  <a:pt x="42" y="9"/>
                </a:cubicBezTo>
                <a:cubicBezTo>
                  <a:pt x="45" y="2"/>
                  <a:pt x="45" y="2"/>
                  <a:pt x="45" y="2"/>
                </a:cubicBezTo>
                <a:cubicBezTo>
                  <a:pt x="41" y="0"/>
                  <a:pt x="41" y="0"/>
                  <a:pt x="41" y="0"/>
                </a:cubicBezTo>
                <a:cubicBezTo>
                  <a:pt x="39" y="3"/>
                  <a:pt x="39" y="3"/>
                  <a:pt x="39" y="3"/>
                </a:cubicBezTo>
                <a:cubicBezTo>
                  <a:pt x="39" y="0"/>
                  <a:pt x="39" y="0"/>
                  <a:pt x="39" y="0"/>
                </a:cubicBezTo>
                <a:cubicBezTo>
                  <a:pt x="35" y="0"/>
                  <a:pt x="35" y="0"/>
                  <a:pt x="35" y="0"/>
                </a:cubicBezTo>
                <a:cubicBezTo>
                  <a:pt x="34" y="3"/>
                  <a:pt x="34" y="3"/>
                  <a:pt x="34" y="3"/>
                </a:cubicBezTo>
                <a:cubicBezTo>
                  <a:pt x="33" y="0"/>
                  <a:pt x="33" y="0"/>
                  <a:pt x="33" y="0"/>
                </a:cubicBezTo>
                <a:cubicBezTo>
                  <a:pt x="29" y="2"/>
                  <a:pt x="29" y="2"/>
                  <a:pt x="29" y="2"/>
                </a:cubicBezTo>
                <a:cubicBezTo>
                  <a:pt x="32" y="9"/>
                  <a:pt x="32" y="9"/>
                  <a:pt x="32" y="9"/>
                </a:cubicBezTo>
                <a:cubicBezTo>
                  <a:pt x="31" y="9"/>
                  <a:pt x="31" y="9"/>
                  <a:pt x="31" y="9"/>
                </a:cubicBezTo>
                <a:cubicBezTo>
                  <a:pt x="31" y="12"/>
                  <a:pt x="31" y="12"/>
                  <a:pt x="31" y="12"/>
                </a:cubicBezTo>
                <a:cubicBezTo>
                  <a:pt x="25" y="15"/>
                  <a:pt x="20" y="23"/>
                  <a:pt x="20" y="32"/>
                </a:cubicBezTo>
                <a:cubicBezTo>
                  <a:pt x="20" y="35"/>
                  <a:pt x="21" y="38"/>
                  <a:pt x="22" y="41"/>
                </a:cubicBezTo>
                <a:cubicBezTo>
                  <a:pt x="32" y="43"/>
                  <a:pt x="42" y="43"/>
                  <a:pt x="52" y="41"/>
                </a:cubicBezTo>
                <a:cubicBezTo>
                  <a:pt x="53" y="38"/>
                  <a:pt x="54" y="35"/>
                  <a:pt x="54" y="32"/>
                </a:cubicBezTo>
                <a:cubicBezTo>
                  <a:pt x="54" y="22"/>
                  <a:pt x="49" y="14"/>
                  <a:pt x="42" y="11"/>
                </a:cubicBezTo>
                <a:close/>
                <a:moveTo>
                  <a:pt x="42" y="23"/>
                </a:moveTo>
                <a:cubicBezTo>
                  <a:pt x="38" y="23"/>
                  <a:pt x="38" y="23"/>
                  <a:pt x="38" y="23"/>
                </a:cubicBezTo>
                <a:cubicBezTo>
                  <a:pt x="38" y="23"/>
                  <a:pt x="38" y="23"/>
                  <a:pt x="38" y="23"/>
                </a:cubicBezTo>
                <a:cubicBezTo>
                  <a:pt x="38" y="22"/>
                  <a:pt x="38" y="22"/>
                  <a:pt x="37" y="21"/>
                </a:cubicBezTo>
                <a:cubicBezTo>
                  <a:pt x="37" y="21"/>
                  <a:pt x="37" y="21"/>
                  <a:pt x="37" y="21"/>
                </a:cubicBezTo>
                <a:cubicBezTo>
                  <a:pt x="37" y="21"/>
                  <a:pt x="36" y="21"/>
                  <a:pt x="36" y="21"/>
                </a:cubicBezTo>
                <a:cubicBezTo>
                  <a:pt x="36" y="21"/>
                  <a:pt x="36" y="22"/>
                  <a:pt x="36" y="22"/>
                </a:cubicBezTo>
                <a:cubicBezTo>
                  <a:pt x="36" y="23"/>
                  <a:pt x="36" y="23"/>
                  <a:pt x="37" y="23"/>
                </a:cubicBezTo>
                <a:cubicBezTo>
                  <a:pt x="37" y="24"/>
                  <a:pt x="37" y="24"/>
                  <a:pt x="39" y="25"/>
                </a:cubicBezTo>
                <a:cubicBezTo>
                  <a:pt x="40" y="25"/>
                  <a:pt x="40" y="26"/>
                  <a:pt x="41" y="26"/>
                </a:cubicBezTo>
                <a:cubicBezTo>
                  <a:pt x="41" y="27"/>
                  <a:pt x="41" y="27"/>
                  <a:pt x="42" y="28"/>
                </a:cubicBezTo>
                <a:cubicBezTo>
                  <a:pt x="42" y="28"/>
                  <a:pt x="42" y="29"/>
                  <a:pt x="42" y="30"/>
                </a:cubicBezTo>
                <a:cubicBezTo>
                  <a:pt x="42" y="31"/>
                  <a:pt x="42" y="32"/>
                  <a:pt x="41" y="33"/>
                </a:cubicBezTo>
                <a:cubicBezTo>
                  <a:pt x="40" y="34"/>
                  <a:pt x="39" y="34"/>
                  <a:pt x="38" y="35"/>
                </a:cubicBezTo>
                <a:cubicBezTo>
                  <a:pt x="38" y="36"/>
                  <a:pt x="38" y="36"/>
                  <a:pt x="38" y="36"/>
                </a:cubicBezTo>
                <a:cubicBezTo>
                  <a:pt x="36" y="36"/>
                  <a:pt x="36" y="36"/>
                  <a:pt x="36" y="36"/>
                </a:cubicBezTo>
                <a:cubicBezTo>
                  <a:pt x="36" y="35"/>
                  <a:pt x="36" y="35"/>
                  <a:pt x="36" y="35"/>
                </a:cubicBezTo>
                <a:cubicBezTo>
                  <a:pt x="35" y="35"/>
                  <a:pt x="34" y="34"/>
                  <a:pt x="33" y="33"/>
                </a:cubicBezTo>
                <a:cubicBezTo>
                  <a:pt x="33" y="33"/>
                  <a:pt x="32" y="31"/>
                  <a:pt x="32" y="30"/>
                </a:cubicBezTo>
                <a:cubicBezTo>
                  <a:pt x="32" y="29"/>
                  <a:pt x="32" y="29"/>
                  <a:pt x="32" y="29"/>
                </a:cubicBezTo>
                <a:cubicBezTo>
                  <a:pt x="36" y="29"/>
                  <a:pt x="36" y="29"/>
                  <a:pt x="36" y="29"/>
                </a:cubicBezTo>
                <a:cubicBezTo>
                  <a:pt x="36" y="30"/>
                  <a:pt x="36" y="30"/>
                  <a:pt x="36" y="30"/>
                </a:cubicBezTo>
                <a:cubicBezTo>
                  <a:pt x="36" y="31"/>
                  <a:pt x="36" y="32"/>
                  <a:pt x="36" y="32"/>
                </a:cubicBezTo>
                <a:cubicBezTo>
                  <a:pt x="36" y="32"/>
                  <a:pt x="37" y="32"/>
                  <a:pt x="37" y="32"/>
                </a:cubicBezTo>
                <a:cubicBezTo>
                  <a:pt x="37" y="32"/>
                  <a:pt x="37" y="32"/>
                  <a:pt x="37" y="32"/>
                </a:cubicBezTo>
                <a:cubicBezTo>
                  <a:pt x="38" y="32"/>
                  <a:pt x="38" y="32"/>
                  <a:pt x="38" y="31"/>
                </a:cubicBezTo>
                <a:cubicBezTo>
                  <a:pt x="38" y="30"/>
                  <a:pt x="38" y="30"/>
                  <a:pt x="37" y="29"/>
                </a:cubicBezTo>
                <a:cubicBezTo>
                  <a:pt x="37" y="29"/>
                  <a:pt x="37" y="28"/>
                  <a:pt x="36" y="28"/>
                </a:cubicBezTo>
                <a:cubicBezTo>
                  <a:pt x="35" y="27"/>
                  <a:pt x="34" y="27"/>
                  <a:pt x="34" y="26"/>
                </a:cubicBezTo>
                <a:cubicBezTo>
                  <a:pt x="33" y="26"/>
                  <a:pt x="33" y="25"/>
                  <a:pt x="33" y="25"/>
                </a:cubicBezTo>
                <a:cubicBezTo>
                  <a:pt x="32" y="24"/>
                  <a:pt x="32" y="23"/>
                  <a:pt x="32" y="23"/>
                </a:cubicBezTo>
                <a:cubicBezTo>
                  <a:pt x="32" y="21"/>
                  <a:pt x="32" y="21"/>
                  <a:pt x="33" y="20"/>
                </a:cubicBezTo>
                <a:cubicBezTo>
                  <a:pt x="34" y="19"/>
                  <a:pt x="35" y="19"/>
                  <a:pt x="36" y="19"/>
                </a:cubicBezTo>
                <a:cubicBezTo>
                  <a:pt x="36" y="17"/>
                  <a:pt x="36" y="17"/>
                  <a:pt x="36" y="17"/>
                </a:cubicBezTo>
                <a:cubicBezTo>
                  <a:pt x="38" y="17"/>
                  <a:pt x="38" y="17"/>
                  <a:pt x="38" y="17"/>
                </a:cubicBezTo>
                <a:cubicBezTo>
                  <a:pt x="38" y="19"/>
                  <a:pt x="38" y="19"/>
                  <a:pt x="38" y="19"/>
                </a:cubicBezTo>
                <a:cubicBezTo>
                  <a:pt x="39" y="19"/>
                  <a:pt x="40" y="19"/>
                  <a:pt x="41" y="20"/>
                </a:cubicBezTo>
                <a:cubicBezTo>
                  <a:pt x="41" y="21"/>
                  <a:pt x="42" y="21"/>
                  <a:pt x="42" y="23"/>
                </a:cubicBezTo>
                <a:cubicBezTo>
                  <a:pt x="42" y="23"/>
                  <a:pt x="42" y="23"/>
                  <a:pt x="42" y="23"/>
                </a:cubicBezTo>
                <a:close/>
              </a:path>
            </a:pathLst>
          </a:custGeom>
          <a:solidFill>
            <a:schemeClr val="bg1">
              <a:lumMod val="85000"/>
              <a:alpha val="29000"/>
            </a:schemeClr>
          </a:solidFill>
          <a:ln w="9525">
            <a:noFill/>
          </a:ln>
        </p:spPr>
        <p:txBody>
          <a:bodyPr/>
          <a:p>
            <a:endParaRPr lang="zh-CN" altLang="en-US"/>
          </a:p>
        </p:txBody>
      </p:sp>
      <p:grpSp>
        <p:nvGrpSpPr>
          <p:cNvPr id="88" name="组合 87"/>
          <p:cNvGrpSpPr/>
          <p:nvPr/>
        </p:nvGrpSpPr>
        <p:grpSpPr>
          <a:xfrm rot="0">
            <a:off x="4074160" y="3279775"/>
            <a:ext cx="5988050" cy="269875"/>
            <a:chOff x="3834" y="4986"/>
            <a:chExt cx="4452" cy="304"/>
          </a:xfrm>
        </p:grpSpPr>
        <p:sp>
          <p:nvSpPr>
            <p:cNvPr id="63" name="Freeform 732"/>
            <p:cNvSpPr/>
            <p:nvPr/>
          </p:nvSpPr>
          <p:spPr bwMode="auto">
            <a:xfrm flipH="1">
              <a:off x="3834" y="4986"/>
              <a:ext cx="4453" cy="305"/>
            </a:xfrm>
            <a:custGeom>
              <a:avLst/>
              <a:gdLst>
                <a:gd name="T0" fmla="*/ 0 w 891"/>
                <a:gd name="T1" fmla="*/ 0 h 61"/>
                <a:gd name="T2" fmla="*/ 846 w 891"/>
                <a:gd name="T3" fmla="*/ 0 h 61"/>
                <a:gd name="T4" fmla="*/ 891 w 891"/>
                <a:gd name="T5" fmla="*/ 45 h 61"/>
                <a:gd name="T6" fmla="*/ 891 w 891"/>
                <a:gd name="T7" fmla="*/ 61 h 61"/>
              </a:gdLst>
              <a:ahLst/>
              <a:cxnLst>
                <a:cxn ang="0">
                  <a:pos x="T0" y="T1"/>
                </a:cxn>
                <a:cxn ang="0">
                  <a:pos x="T2" y="T3"/>
                </a:cxn>
                <a:cxn ang="0">
                  <a:pos x="T4" y="T5"/>
                </a:cxn>
                <a:cxn ang="0">
                  <a:pos x="T6" y="T7"/>
                </a:cxn>
              </a:cxnLst>
              <a:rect l="0" t="0" r="r" b="b"/>
              <a:pathLst>
                <a:path w="891" h="61">
                  <a:moveTo>
                    <a:pt x="0" y="0"/>
                  </a:moveTo>
                  <a:cubicBezTo>
                    <a:pt x="846" y="0"/>
                    <a:pt x="846" y="0"/>
                    <a:pt x="846" y="0"/>
                  </a:cubicBezTo>
                  <a:cubicBezTo>
                    <a:pt x="871" y="0"/>
                    <a:pt x="891" y="20"/>
                    <a:pt x="891" y="45"/>
                  </a:cubicBezTo>
                  <a:cubicBezTo>
                    <a:pt x="891" y="61"/>
                    <a:pt x="891" y="61"/>
                    <a:pt x="891" y="61"/>
                  </a:cubicBezTo>
                </a:path>
              </a:pathLst>
            </a:custGeom>
            <a:noFill/>
            <a:ln w="3175" cap="flat">
              <a:solidFill>
                <a:srgbClr val="1DBED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sp>
          <p:nvSpPr>
            <p:cNvPr id="64" name="Line 23"/>
            <p:cNvSpPr>
              <a:spLocks noChangeShapeType="1"/>
            </p:cNvSpPr>
            <p:nvPr/>
          </p:nvSpPr>
          <p:spPr bwMode="auto">
            <a:xfrm flipH="1">
              <a:off x="8002" y="4989"/>
              <a:ext cx="285" cy="0"/>
            </a:xfrm>
            <a:prstGeom prst="line">
              <a:avLst/>
            </a:prstGeom>
            <a:noFill/>
            <a:ln w="25400" cap="rnd">
              <a:solidFill>
                <a:srgbClr val="1DBED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grpSp>
      <p:sp>
        <p:nvSpPr>
          <p:cNvPr id="69" name="文本框 68"/>
          <p:cNvSpPr txBox="1"/>
          <p:nvPr/>
        </p:nvSpPr>
        <p:spPr>
          <a:xfrm>
            <a:off x="4829175" y="2772410"/>
            <a:ext cx="5218430" cy="423545"/>
          </a:xfrm>
          <a:prstGeom prst="rect">
            <a:avLst/>
          </a:prstGeom>
          <a:noFill/>
          <a:ln w="9525">
            <a:noFill/>
          </a:ln>
        </p:spPr>
        <p:txBody>
          <a:bodyPr wrap="square">
            <a:spAutoFit/>
          </a:bodyPr>
          <a:p>
            <a:pPr indent="0">
              <a:lnSpc>
                <a:spcPct val="90000"/>
              </a:lnSpc>
              <a:spcBef>
                <a:spcPts val="0"/>
              </a:spcBef>
              <a:spcAft>
                <a:spcPts val="0"/>
              </a:spcAft>
            </a:pPr>
            <a:r>
              <a:rPr lang="zh-CN" sz="2400" b="1">
                <a:solidFill>
                  <a:sysClr val="windowText" lastClr="000000">
                    <a:lumMod val="75000"/>
                    <a:lumOff val="25000"/>
                  </a:sysClr>
                </a:solidFill>
                <a:latin typeface="微软雅黑" panose="020B0503020204020204" pitchFamily="34" charset="-122"/>
                <a:ea typeface="微软雅黑" panose="020B0503020204020204" pitchFamily="34" charset="-122"/>
              </a:rPr>
              <a:t>全省最大值为东营大王经济开发区</a:t>
            </a:r>
            <a:endParaRPr lang="zh-CN" sz="2400" b="1">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rot="0">
            <a:off x="1792605" y="3209290"/>
            <a:ext cx="2985770" cy="2985770"/>
            <a:chOff x="7517" y="4378"/>
            <a:chExt cx="3366" cy="3366"/>
          </a:xfrm>
        </p:grpSpPr>
        <p:sp>
          <p:nvSpPr>
            <p:cNvPr id="32" name="椭圆 31"/>
            <p:cNvSpPr/>
            <p:nvPr/>
          </p:nvSpPr>
          <p:spPr>
            <a:xfrm>
              <a:off x="7517" y="4378"/>
              <a:ext cx="3367" cy="3367"/>
            </a:xfrm>
            <a:prstGeom prst="ellipse">
              <a:avLst/>
            </a:prstGeom>
            <a:solidFill>
              <a:srgbClr val="FFFFFF"/>
            </a:solidFill>
            <a:ln w="76200">
              <a:solidFill>
                <a:srgbClr val="1DBED0"/>
              </a:solidFill>
              <a:prstDash val="solid"/>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33" name="椭圆 32"/>
            <p:cNvSpPr/>
            <p:nvPr/>
          </p:nvSpPr>
          <p:spPr>
            <a:xfrm>
              <a:off x="8058" y="4919"/>
              <a:ext cx="2284" cy="2285"/>
            </a:xfrm>
            <a:prstGeom prst="ellipse">
              <a:avLst/>
            </a:prstGeom>
            <a:solidFill>
              <a:srgbClr val="00ADEF"/>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b="1">
                <a:solidFill>
                  <a:srgbClr val="FFFFFF"/>
                </a:solidFill>
                <a:latin typeface="微软雅黑" panose="020B0503020204020204" pitchFamily="34" charset="-122"/>
                <a:ea typeface="微软雅黑" panose="020B0503020204020204" pitchFamily="34" charset="-122"/>
              </a:endParaRPr>
            </a:p>
            <a:p>
              <a:pPr algn="ctr"/>
              <a:endParaRPr lang="zh-CN" altLang="en-US" b="1">
                <a:solidFill>
                  <a:srgbClr val="FFFFFF"/>
                </a:solidFill>
                <a:latin typeface="微软雅黑" panose="020B0503020204020204" pitchFamily="34" charset="-122"/>
                <a:ea typeface="微软雅黑" panose="020B0503020204020204" pitchFamily="34" charset="-122"/>
              </a:endParaRPr>
            </a:p>
            <a:p>
              <a:pPr algn="ctr"/>
              <a:r>
                <a:rPr lang="zh-CN" altLang="en-US" b="1">
                  <a:solidFill>
                    <a:srgbClr val="FFFFFF"/>
                  </a:solidFill>
                  <a:latin typeface="微软雅黑" panose="020B0503020204020204" pitchFamily="34" charset="-122"/>
                  <a:ea typeface="微软雅黑" panose="020B0503020204020204" pitchFamily="34" charset="-122"/>
                </a:rPr>
                <a:t>10家开发区亩均税收平均值6.13万元/亩</a:t>
              </a: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61" name="椭圆 60"/>
            <p:cNvSpPr/>
            <p:nvPr/>
          </p:nvSpPr>
          <p:spPr>
            <a:xfrm>
              <a:off x="7795" y="4618"/>
              <a:ext cx="2812" cy="2886"/>
            </a:xfrm>
            <a:prstGeom prst="ellipse">
              <a:avLst/>
            </a:prstGeom>
            <a:noFill/>
            <a:ln w="28575">
              <a:solidFill>
                <a:srgbClr val="FFFFFF">
                  <a:lumMod val="65000"/>
                </a:srgbClr>
              </a:solidFill>
              <a:prstDash val="sysDash"/>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sp>
        <p:nvSpPr>
          <p:cNvPr id="39" name="coin_157179"/>
          <p:cNvSpPr/>
          <p:nvPr/>
        </p:nvSpPr>
        <p:spPr>
          <a:xfrm>
            <a:off x="3064066" y="3788368"/>
            <a:ext cx="442847" cy="609685"/>
          </a:xfrm>
          <a:custGeom>
            <a:avLst/>
            <a:gdLst>
              <a:gd name="T0" fmla="*/ 3834 w 10478"/>
              <a:gd name="T1" fmla="*/ 2016 h 14427"/>
              <a:gd name="T2" fmla="*/ 6804 w 10478"/>
              <a:gd name="T3" fmla="*/ 1919 h 14427"/>
              <a:gd name="T4" fmla="*/ 7541 w 10478"/>
              <a:gd name="T5" fmla="*/ 544 h 14427"/>
              <a:gd name="T6" fmla="*/ 4867 w 10478"/>
              <a:gd name="T7" fmla="*/ 257 h 14427"/>
              <a:gd name="T8" fmla="*/ 2982 w 10478"/>
              <a:gd name="T9" fmla="*/ 897 h 14427"/>
              <a:gd name="T10" fmla="*/ 6835 w 10478"/>
              <a:gd name="T11" fmla="*/ 3032 h 14427"/>
              <a:gd name="T12" fmla="*/ 5538 w 10478"/>
              <a:gd name="T13" fmla="*/ 2964 h 14427"/>
              <a:gd name="T14" fmla="*/ 3801 w 10478"/>
              <a:gd name="T15" fmla="*/ 2964 h 14427"/>
              <a:gd name="T16" fmla="*/ 0 w 10478"/>
              <a:gd name="T17" fmla="*/ 8442 h 14427"/>
              <a:gd name="T18" fmla="*/ 6835 w 10478"/>
              <a:gd name="T19" fmla="*/ 3032 h 14427"/>
              <a:gd name="T20" fmla="*/ 1980 w 10478"/>
              <a:gd name="T21" fmla="*/ 8183 h 14427"/>
              <a:gd name="T22" fmla="*/ 8499 w 10478"/>
              <a:gd name="T23" fmla="*/ 8183 h 14427"/>
              <a:gd name="T24" fmla="*/ 2819 w 10478"/>
              <a:gd name="T25" fmla="*/ 2984 h 14427"/>
              <a:gd name="T26" fmla="*/ 3873 w 10478"/>
              <a:gd name="T27" fmla="*/ 2703 h 14427"/>
              <a:gd name="T28" fmla="*/ 6919 w 10478"/>
              <a:gd name="T29" fmla="*/ 2458 h 14427"/>
              <a:gd name="T30" fmla="*/ 3873 w 10478"/>
              <a:gd name="T31" fmla="*/ 2213 h 14427"/>
              <a:gd name="T32" fmla="*/ 2819 w 10478"/>
              <a:gd name="T33" fmla="*/ 1932 h 14427"/>
              <a:gd name="T34" fmla="*/ 3590 w 10478"/>
              <a:gd name="T35" fmla="*/ 2456 h 14427"/>
              <a:gd name="T36" fmla="*/ 3590 w 10478"/>
              <a:gd name="T37" fmla="*/ 2461 h 14427"/>
              <a:gd name="T38" fmla="*/ 2819 w 10478"/>
              <a:gd name="T39" fmla="*/ 2984 h 14427"/>
              <a:gd name="T40" fmla="*/ 5852 w 10478"/>
              <a:gd name="T41" fmla="*/ 7657 h 14427"/>
              <a:gd name="T42" fmla="*/ 4889 w 10478"/>
              <a:gd name="T43" fmla="*/ 6891 h 14427"/>
              <a:gd name="T44" fmla="*/ 5168 w 10478"/>
              <a:gd name="T45" fmla="*/ 6580 h 14427"/>
              <a:gd name="T46" fmla="*/ 5446 w 10478"/>
              <a:gd name="T47" fmla="*/ 7052 h 14427"/>
              <a:gd name="T48" fmla="*/ 6965 w 10478"/>
              <a:gd name="T49" fmla="*/ 7235 h 14427"/>
              <a:gd name="T50" fmla="*/ 6631 w 10478"/>
              <a:gd name="T51" fmla="*/ 6262 h 14427"/>
              <a:gd name="T52" fmla="*/ 5578 w 10478"/>
              <a:gd name="T53" fmla="*/ 5568 h 14427"/>
              <a:gd name="T54" fmla="*/ 4878 w 10478"/>
              <a:gd name="T55" fmla="*/ 5920 h 14427"/>
              <a:gd name="T56" fmla="*/ 3336 w 10478"/>
              <a:gd name="T57" fmla="*/ 7041 h 14427"/>
              <a:gd name="T58" fmla="*/ 3952 w 10478"/>
              <a:gd name="T59" fmla="*/ 8071 h 14427"/>
              <a:gd name="T60" fmla="*/ 5386 w 10478"/>
              <a:gd name="T61" fmla="*/ 8884 h 14427"/>
              <a:gd name="T62" fmla="*/ 5383 w 10478"/>
              <a:gd name="T63" fmla="*/ 9638 h 14427"/>
              <a:gd name="T64" fmla="*/ 4926 w 10478"/>
              <a:gd name="T65" fmla="*/ 9605 h 14427"/>
              <a:gd name="T66" fmla="*/ 4879 w 10478"/>
              <a:gd name="T67" fmla="*/ 8782 h 14427"/>
              <a:gd name="T68" fmla="*/ 3359 w 10478"/>
              <a:gd name="T69" fmla="*/ 8998 h 14427"/>
              <a:gd name="T70" fmla="*/ 4879 w 10478"/>
              <a:gd name="T71" fmla="*/ 10370 h 14427"/>
              <a:gd name="T72" fmla="*/ 5578 w 10478"/>
              <a:gd name="T73" fmla="*/ 10798 h 14427"/>
              <a:gd name="T74" fmla="*/ 6751 w 10478"/>
              <a:gd name="T75" fmla="*/ 9969 h 14427"/>
              <a:gd name="T76" fmla="*/ 6998 w 10478"/>
              <a:gd name="T77" fmla="*/ 8429 h 14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78" h="14427">
                <a:moveTo>
                  <a:pt x="3674" y="1919"/>
                </a:moveTo>
                <a:cubicBezTo>
                  <a:pt x="3716" y="1981"/>
                  <a:pt x="3774" y="2016"/>
                  <a:pt x="3834" y="2016"/>
                </a:cubicBezTo>
                <a:lnTo>
                  <a:pt x="6644" y="2016"/>
                </a:lnTo>
                <a:cubicBezTo>
                  <a:pt x="6704" y="2016"/>
                  <a:pt x="6762" y="1981"/>
                  <a:pt x="6804" y="1919"/>
                </a:cubicBezTo>
                <a:cubicBezTo>
                  <a:pt x="7019" y="1607"/>
                  <a:pt x="7251" y="1265"/>
                  <a:pt x="7496" y="897"/>
                </a:cubicBezTo>
                <a:cubicBezTo>
                  <a:pt x="7559" y="802"/>
                  <a:pt x="7570" y="666"/>
                  <a:pt x="7541" y="544"/>
                </a:cubicBezTo>
                <a:cubicBezTo>
                  <a:pt x="7413" y="0"/>
                  <a:pt x="6260" y="94"/>
                  <a:pt x="5437" y="273"/>
                </a:cubicBezTo>
                <a:cubicBezTo>
                  <a:pt x="5247" y="314"/>
                  <a:pt x="5055" y="308"/>
                  <a:pt x="4867" y="257"/>
                </a:cubicBezTo>
                <a:cubicBezTo>
                  <a:pt x="4124" y="51"/>
                  <a:pt x="3107" y="62"/>
                  <a:pt x="2937" y="543"/>
                </a:cubicBezTo>
                <a:cubicBezTo>
                  <a:pt x="2896" y="661"/>
                  <a:pt x="2919" y="802"/>
                  <a:pt x="2982" y="897"/>
                </a:cubicBezTo>
                <a:cubicBezTo>
                  <a:pt x="3227" y="1265"/>
                  <a:pt x="3459" y="1607"/>
                  <a:pt x="3674" y="1919"/>
                </a:cubicBezTo>
                <a:close/>
                <a:moveTo>
                  <a:pt x="6835" y="3032"/>
                </a:moveTo>
                <a:cubicBezTo>
                  <a:pt x="6794" y="2988"/>
                  <a:pt x="6737" y="2964"/>
                  <a:pt x="6677" y="2964"/>
                </a:cubicBezTo>
                <a:lnTo>
                  <a:pt x="5538" y="2964"/>
                </a:lnTo>
                <a:lnTo>
                  <a:pt x="4941" y="2964"/>
                </a:lnTo>
                <a:lnTo>
                  <a:pt x="3801" y="2964"/>
                </a:lnTo>
                <a:cubicBezTo>
                  <a:pt x="3742" y="2964"/>
                  <a:pt x="3685" y="2988"/>
                  <a:pt x="3644" y="3032"/>
                </a:cubicBezTo>
                <a:cubicBezTo>
                  <a:pt x="2139" y="4638"/>
                  <a:pt x="0" y="6299"/>
                  <a:pt x="0" y="8442"/>
                </a:cubicBezTo>
                <a:cubicBezTo>
                  <a:pt x="0" y="14425"/>
                  <a:pt x="10478" y="14427"/>
                  <a:pt x="10478" y="8442"/>
                </a:cubicBezTo>
                <a:cubicBezTo>
                  <a:pt x="10478" y="6299"/>
                  <a:pt x="8340" y="4638"/>
                  <a:pt x="6835" y="3032"/>
                </a:cubicBezTo>
                <a:close/>
                <a:moveTo>
                  <a:pt x="5239" y="11442"/>
                </a:moveTo>
                <a:cubicBezTo>
                  <a:pt x="3439" y="11442"/>
                  <a:pt x="1980" y="9983"/>
                  <a:pt x="1980" y="8183"/>
                </a:cubicBezTo>
                <a:cubicBezTo>
                  <a:pt x="1980" y="6383"/>
                  <a:pt x="3439" y="4923"/>
                  <a:pt x="5239" y="4923"/>
                </a:cubicBezTo>
                <a:cubicBezTo>
                  <a:pt x="7039" y="4923"/>
                  <a:pt x="8499" y="6383"/>
                  <a:pt x="8499" y="8183"/>
                </a:cubicBezTo>
                <a:cubicBezTo>
                  <a:pt x="8498" y="9983"/>
                  <a:pt x="7039" y="11442"/>
                  <a:pt x="5239" y="11442"/>
                </a:cubicBezTo>
                <a:close/>
                <a:moveTo>
                  <a:pt x="2819" y="2984"/>
                </a:moveTo>
                <a:cubicBezTo>
                  <a:pt x="2856" y="3068"/>
                  <a:pt x="2956" y="3107"/>
                  <a:pt x="3040" y="3070"/>
                </a:cubicBezTo>
                <a:lnTo>
                  <a:pt x="3873" y="2703"/>
                </a:lnTo>
                <a:lnTo>
                  <a:pt x="6674" y="2703"/>
                </a:lnTo>
                <a:cubicBezTo>
                  <a:pt x="6810" y="2703"/>
                  <a:pt x="6919" y="2593"/>
                  <a:pt x="6919" y="2458"/>
                </a:cubicBezTo>
                <a:cubicBezTo>
                  <a:pt x="6919" y="2323"/>
                  <a:pt x="6810" y="2213"/>
                  <a:pt x="6674" y="2213"/>
                </a:cubicBezTo>
                <a:lnTo>
                  <a:pt x="3873" y="2213"/>
                </a:lnTo>
                <a:lnTo>
                  <a:pt x="3040" y="1847"/>
                </a:lnTo>
                <a:cubicBezTo>
                  <a:pt x="2956" y="1809"/>
                  <a:pt x="2856" y="1848"/>
                  <a:pt x="2819" y="1932"/>
                </a:cubicBezTo>
                <a:cubicBezTo>
                  <a:pt x="2782" y="2017"/>
                  <a:pt x="2821" y="2117"/>
                  <a:pt x="2905" y="2154"/>
                </a:cubicBezTo>
                <a:lnTo>
                  <a:pt x="3590" y="2456"/>
                </a:lnTo>
                <a:cubicBezTo>
                  <a:pt x="3590" y="2457"/>
                  <a:pt x="3590" y="2457"/>
                  <a:pt x="3590" y="2458"/>
                </a:cubicBezTo>
                <a:cubicBezTo>
                  <a:pt x="3590" y="2459"/>
                  <a:pt x="3590" y="2460"/>
                  <a:pt x="3590" y="2461"/>
                </a:cubicBezTo>
                <a:lnTo>
                  <a:pt x="2905" y="2762"/>
                </a:lnTo>
                <a:cubicBezTo>
                  <a:pt x="2821" y="2800"/>
                  <a:pt x="2782" y="2899"/>
                  <a:pt x="2819" y="2984"/>
                </a:cubicBezTo>
                <a:close/>
                <a:moveTo>
                  <a:pt x="6642" y="8046"/>
                </a:moveTo>
                <a:cubicBezTo>
                  <a:pt x="6501" y="7957"/>
                  <a:pt x="6238" y="7827"/>
                  <a:pt x="5852" y="7657"/>
                </a:cubicBezTo>
                <a:cubicBezTo>
                  <a:pt x="5398" y="7458"/>
                  <a:pt x="5125" y="7323"/>
                  <a:pt x="5032" y="7254"/>
                </a:cubicBezTo>
                <a:cubicBezTo>
                  <a:pt x="4937" y="7185"/>
                  <a:pt x="4889" y="7064"/>
                  <a:pt x="4889" y="6891"/>
                </a:cubicBezTo>
                <a:cubicBezTo>
                  <a:pt x="4889" y="6787"/>
                  <a:pt x="4912" y="6710"/>
                  <a:pt x="4959" y="6658"/>
                </a:cubicBezTo>
                <a:cubicBezTo>
                  <a:pt x="5005" y="6606"/>
                  <a:pt x="5075" y="6580"/>
                  <a:pt x="5168" y="6580"/>
                </a:cubicBezTo>
                <a:cubicBezTo>
                  <a:pt x="5283" y="6580"/>
                  <a:pt x="5358" y="6610"/>
                  <a:pt x="5393" y="6670"/>
                </a:cubicBezTo>
                <a:cubicBezTo>
                  <a:pt x="5429" y="6730"/>
                  <a:pt x="5446" y="6857"/>
                  <a:pt x="5446" y="7052"/>
                </a:cubicBezTo>
                <a:lnTo>
                  <a:pt x="5446" y="7235"/>
                </a:lnTo>
                <a:lnTo>
                  <a:pt x="6965" y="7235"/>
                </a:lnTo>
                <a:cubicBezTo>
                  <a:pt x="6975" y="7142"/>
                  <a:pt x="6980" y="7073"/>
                  <a:pt x="6980" y="7028"/>
                </a:cubicBezTo>
                <a:cubicBezTo>
                  <a:pt x="6980" y="6702"/>
                  <a:pt x="6864" y="6447"/>
                  <a:pt x="6631" y="6262"/>
                </a:cubicBezTo>
                <a:cubicBezTo>
                  <a:pt x="6398" y="6078"/>
                  <a:pt x="6046" y="5963"/>
                  <a:pt x="5578" y="5920"/>
                </a:cubicBezTo>
                <a:lnTo>
                  <a:pt x="5578" y="5568"/>
                </a:lnTo>
                <a:lnTo>
                  <a:pt x="4878" y="5568"/>
                </a:lnTo>
                <a:lnTo>
                  <a:pt x="4878" y="5920"/>
                </a:lnTo>
                <a:cubicBezTo>
                  <a:pt x="4364" y="5963"/>
                  <a:pt x="3979" y="6079"/>
                  <a:pt x="3722" y="6267"/>
                </a:cubicBezTo>
                <a:cubicBezTo>
                  <a:pt x="3465" y="6454"/>
                  <a:pt x="3336" y="6712"/>
                  <a:pt x="3336" y="7041"/>
                </a:cubicBezTo>
                <a:cubicBezTo>
                  <a:pt x="3336" y="7268"/>
                  <a:pt x="3397" y="7472"/>
                  <a:pt x="3519" y="7652"/>
                </a:cubicBezTo>
                <a:cubicBezTo>
                  <a:pt x="3641" y="7833"/>
                  <a:pt x="3785" y="7972"/>
                  <a:pt x="3952" y="8071"/>
                </a:cubicBezTo>
                <a:cubicBezTo>
                  <a:pt x="4118" y="8170"/>
                  <a:pt x="4433" y="8325"/>
                  <a:pt x="4898" y="8536"/>
                </a:cubicBezTo>
                <a:cubicBezTo>
                  <a:pt x="5176" y="8662"/>
                  <a:pt x="5338" y="8778"/>
                  <a:pt x="5386" y="8884"/>
                </a:cubicBezTo>
                <a:cubicBezTo>
                  <a:pt x="5434" y="8991"/>
                  <a:pt x="5458" y="9168"/>
                  <a:pt x="5458" y="9415"/>
                </a:cubicBezTo>
                <a:cubicBezTo>
                  <a:pt x="5458" y="9513"/>
                  <a:pt x="5432" y="9587"/>
                  <a:pt x="5383" y="9638"/>
                </a:cubicBezTo>
                <a:cubicBezTo>
                  <a:pt x="5333" y="9688"/>
                  <a:pt x="5256" y="9712"/>
                  <a:pt x="5153" y="9712"/>
                </a:cubicBezTo>
                <a:cubicBezTo>
                  <a:pt x="5033" y="9712"/>
                  <a:pt x="4957" y="9676"/>
                  <a:pt x="4926" y="9605"/>
                </a:cubicBezTo>
                <a:cubicBezTo>
                  <a:pt x="4894" y="9533"/>
                  <a:pt x="4879" y="9349"/>
                  <a:pt x="4879" y="9052"/>
                </a:cubicBezTo>
                <a:lnTo>
                  <a:pt x="4879" y="8782"/>
                </a:lnTo>
                <a:lnTo>
                  <a:pt x="3359" y="8782"/>
                </a:lnTo>
                <a:lnTo>
                  <a:pt x="3359" y="8998"/>
                </a:lnTo>
                <a:cubicBezTo>
                  <a:pt x="3359" y="9489"/>
                  <a:pt x="3511" y="9833"/>
                  <a:pt x="3815" y="10030"/>
                </a:cubicBezTo>
                <a:cubicBezTo>
                  <a:pt x="4118" y="10228"/>
                  <a:pt x="4473" y="10341"/>
                  <a:pt x="4879" y="10370"/>
                </a:cubicBezTo>
                <a:lnTo>
                  <a:pt x="4879" y="10798"/>
                </a:lnTo>
                <a:lnTo>
                  <a:pt x="5578" y="10798"/>
                </a:lnTo>
                <a:lnTo>
                  <a:pt x="5578" y="10383"/>
                </a:lnTo>
                <a:cubicBezTo>
                  <a:pt x="6100" y="10331"/>
                  <a:pt x="6491" y="10193"/>
                  <a:pt x="6751" y="9969"/>
                </a:cubicBezTo>
                <a:cubicBezTo>
                  <a:pt x="7012" y="9745"/>
                  <a:pt x="7143" y="9437"/>
                  <a:pt x="7143" y="9044"/>
                </a:cubicBezTo>
                <a:cubicBezTo>
                  <a:pt x="7143" y="8798"/>
                  <a:pt x="7094" y="8594"/>
                  <a:pt x="6998" y="8429"/>
                </a:cubicBezTo>
                <a:cubicBezTo>
                  <a:pt x="6900" y="8264"/>
                  <a:pt x="6782" y="8137"/>
                  <a:pt x="6642" y="80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2" name="文本框 51"/>
          <p:cNvSpPr txBox="1"/>
          <p:nvPr/>
        </p:nvSpPr>
        <p:spPr>
          <a:xfrm>
            <a:off x="6320155" y="3630613"/>
            <a:ext cx="2621915" cy="706755"/>
          </a:xfrm>
          <a:prstGeom prst="rect">
            <a:avLst/>
          </a:prstGeom>
          <a:noFill/>
        </p:spPr>
        <p:txBody>
          <a:bodyPr wrap="none" rtlCol="0" anchor="t">
            <a:spAutoFit/>
          </a:bodyPr>
          <a:p>
            <a:r>
              <a:rPr lang="zh-CN" sz="40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31.78</a:t>
            </a:r>
            <a:r>
              <a:rPr lang="zh-CN"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万元/亩</a:t>
            </a:r>
            <a:endParaRPr lang="zh-CN" altLang="en-US"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
        <p:nvSpPr>
          <p:cNvPr id="53" name="文本框 52"/>
          <p:cNvSpPr txBox="1"/>
          <p:nvPr/>
        </p:nvSpPr>
        <p:spPr>
          <a:xfrm>
            <a:off x="6320155" y="4848860"/>
            <a:ext cx="3625850" cy="645160"/>
          </a:xfrm>
          <a:prstGeom prst="rect">
            <a:avLst/>
          </a:prstGeom>
          <a:noFill/>
        </p:spPr>
        <p:txBody>
          <a:bodyPr wrap="none" rtlCol="0" anchor="t">
            <a:spAutoFit/>
          </a:bodyPr>
          <a:p>
            <a:pPr algn="l">
              <a:lnSpc>
                <a:spcPct val="90000"/>
              </a:lnSpc>
              <a:spcBef>
                <a:spcPts val="0"/>
              </a:spcBef>
              <a:spcAft>
                <a:spcPts val="0"/>
              </a:spcAft>
            </a:pPr>
            <a:r>
              <a:rPr lang="zh-CN"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平均值</a:t>
            </a:r>
            <a:r>
              <a:rPr lang="en-US" altLang="zh-CN" sz="40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6.47</a:t>
            </a:r>
            <a:r>
              <a:rPr lang="zh-CN"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万元/亩</a:t>
            </a:r>
            <a:endParaRPr lang="zh-CN" altLang="en-US"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
        <p:nvSpPr>
          <p:cNvPr id="17433" name="Freeform 54"/>
          <p:cNvSpPr>
            <a:spLocks noEditPoints="1"/>
          </p:cNvSpPr>
          <p:nvPr/>
        </p:nvSpPr>
        <p:spPr>
          <a:xfrm>
            <a:off x="5352098" y="3621088"/>
            <a:ext cx="640715" cy="755015"/>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rgbClr val="5B9BD5"/>
          </a:solidFill>
          <a:ln w="9525">
            <a:noFill/>
          </a:ln>
        </p:spPr>
        <p:txBody>
          <a:bodyPr/>
          <a:p>
            <a:endParaRPr lang="zh-CN" altLang="en-US"/>
          </a:p>
        </p:txBody>
      </p:sp>
      <p:sp>
        <p:nvSpPr>
          <p:cNvPr id="54" name="iconfont-117-337963"/>
          <p:cNvSpPr/>
          <p:nvPr/>
        </p:nvSpPr>
        <p:spPr>
          <a:xfrm>
            <a:off x="5367613" y="4898983"/>
            <a:ext cx="609685" cy="609685"/>
          </a:xfrm>
          <a:custGeom>
            <a:avLst/>
            <a:gdLst>
              <a:gd name="T0" fmla="*/ 2000 w 12800"/>
              <a:gd name="T1" fmla="*/ 0 h 12800"/>
              <a:gd name="T2" fmla="*/ 0 w 12800"/>
              <a:gd name="T3" fmla="*/ 4000 h 12800"/>
              <a:gd name="T4" fmla="*/ 2000 w 12800"/>
              <a:gd name="T5" fmla="*/ 12800 h 12800"/>
              <a:gd name="T6" fmla="*/ 4000 w 12800"/>
              <a:gd name="T7" fmla="*/ 4000 h 12800"/>
              <a:gd name="T8" fmla="*/ 2000 w 12800"/>
              <a:gd name="T9" fmla="*/ 800 h 12800"/>
              <a:gd name="T10" fmla="*/ 2000 w 12800"/>
              <a:gd name="T11" fmla="*/ 2000 h 12800"/>
              <a:gd name="T12" fmla="*/ 2400 w 12800"/>
              <a:gd name="T13" fmla="*/ 11600 h 12800"/>
              <a:gd name="T14" fmla="*/ 1600 w 12800"/>
              <a:gd name="T15" fmla="*/ 5959 h 12800"/>
              <a:gd name="T16" fmla="*/ 2400 w 12800"/>
              <a:gd name="T17" fmla="*/ 11600 h 12800"/>
              <a:gd name="T18" fmla="*/ 2975 w 12800"/>
              <a:gd name="T19" fmla="*/ 4694 h 12800"/>
              <a:gd name="T20" fmla="*/ 2719 w 12800"/>
              <a:gd name="T21" fmla="*/ 4954 h 12800"/>
              <a:gd name="T22" fmla="*/ 1600 w 12800"/>
              <a:gd name="T23" fmla="*/ 5126 h 12800"/>
              <a:gd name="T24" fmla="*/ 1030 w 12800"/>
              <a:gd name="T25" fmla="*/ 4700 h 12800"/>
              <a:gd name="T26" fmla="*/ 854 w 12800"/>
              <a:gd name="T27" fmla="*/ 4336 h 12800"/>
              <a:gd name="T28" fmla="*/ 874 w 12800"/>
              <a:gd name="T29" fmla="*/ 3601 h 12800"/>
              <a:gd name="T30" fmla="*/ 1277 w 12800"/>
              <a:gd name="T31" fmla="*/ 3048 h 12800"/>
              <a:gd name="T32" fmla="*/ 2000 w 12800"/>
              <a:gd name="T33" fmla="*/ 2800 h 12800"/>
              <a:gd name="T34" fmla="*/ 2724 w 12800"/>
              <a:gd name="T35" fmla="*/ 3049 h 12800"/>
              <a:gd name="T36" fmla="*/ 3126 w 12800"/>
              <a:gd name="T37" fmla="*/ 3601 h 12800"/>
              <a:gd name="T38" fmla="*/ 3146 w 12800"/>
              <a:gd name="T39" fmla="*/ 4336 h 12800"/>
              <a:gd name="T40" fmla="*/ 10800 w 12800"/>
              <a:gd name="T41" fmla="*/ 0 h 12800"/>
              <a:gd name="T42" fmla="*/ 8800 w 12800"/>
              <a:gd name="T43" fmla="*/ 4000 h 12800"/>
              <a:gd name="T44" fmla="*/ 10800 w 12800"/>
              <a:gd name="T45" fmla="*/ 12800 h 12800"/>
              <a:gd name="T46" fmla="*/ 12800 w 12800"/>
              <a:gd name="T47" fmla="*/ 4000 h 12800"/>
              <a:gd name="T48" fmla="*/ 10800 w 12800"/>
              <a:gd name="T49" fmla="*/ 800 h 12800"/>
              <a:gd name="T50" fmla="*/ 10800 w 12800"/>
              <a:gd name="T51" fmla="*/ 2000 h 12800"/>
              <a:gd name="T52" fmla="*/ 11200 w 12800"/>
              <a:gd name="T53" fmla="*/ 11600 h 12800"/>
              <a:gd name="T54" fmla="*/ 10400 w 12800"/>
              <a:gd name="T55" fmla="*/ 5959 h 12800"/>
              <a:gd name="T56" fmla="*/ 11200 w 12800"/>
              <a:gd name="T57" fmla="*/ 11600 h 12800"/>
              <a:gd name="T58" fmla="*/ 11775 w 12800"/>
              <a:gd name="T59" fmla="*/ 4694 h 12800"/>
              <a:gd name="T60" fmla="*/ 11519 w 12800"/>
              <a:gd name="T61" fmla="*/ 4954 h 12800"/>
              <a:gd name="T62" fmla="*/ 10400 w 12800"/>
              <a:gd name="T63" fmla="*/ 5126 h 12800"/>
              <a:gd name="T64" fmla="*/ 9830 w 12800"/>
              <a:gd name="T65" fmla="*/ 4700 h 12800"/>
              <a:gd name="T66" fmla="*/ 9654 w 12800"/>
              <a:gd name="T67" fmla="*/ 4336 h 12800"/>
              <a:gd name="T68" fmla="*/ 9674 w 12800"/>
              <a:gd name="T69" fmla="*/ 3601 h 12800"/>
              <a:gd name="T70" fmla="*/ 10077 w 12800"/>
              <a:gd name="T71" fmla="*/ 3048 h 12800"/>
              <a:gd name="T72" fmla="*/ 10800 w 12800"/>
              <a:gd name="T73" fmla="*/ 2800 h 12800"/>
              <a:gd name="T74" fmla="*/ 11524 w 12800"/>
              <a:gd name="T75" fmla="*/ 3049 h 12800"/>
              <a:gd name="T76" fmla="*/ 11927 w 12800"/>
              <a:gd name="T77" fmla="*/ 3601 h 12800"/>
              <a:gd name="T78" fmla="*/ 11946 w 12800"/>
              <a:gd name="T79" fmla="*/ 4336 h 12800"/>
              <a:gd name="T80" fmla="*/ 6400 w 12800"/>
              <a:gd name="T81" fmla="*/ 0 h 12800"/>
              <a:gd name="T82" fmla="*/ 4400 w 12800"/>
              <a:gd name="T83" fmla="*/ 8800 h 12800"/>
              <a:gd name="T84" fmla="*/ 6400 w 12800"/>
              <a:gd name="T85" fmla="*/ 12800 h 12800"/>
              <a:gd name="T86" fmla="*/ 8400 w 12800"/>
              <a:gd name="T87" fmla="*/ 8800 h 12800"/>
              <a:gd name="T88" fmla="*/ 6400 w 12800"/>
              <a:gd name="T89" fmla="*/ 800 h 12800"/>
              <a:gd name="T90" fmla="*/ 6400 w 12800"/>
              <a:gd name="T91" fmla="*/ 6800 h 12800"/>
              <a:gd name="T92" fmla="*/ 6800 w 12800"/>
              <a:gd name="T93" fmla="*/ 11600 h 12800"/>
              <a:gd name="T94" fmla="*/ 6000 w 12800"/>
              <a:gd name="T95" fmla="*/ 10759 h 12800"/>
              <a:gd name="T96" fmla="*/ 6800 w 12800"/>
              <a:gd name="T97" fmla="*/ 11600 h 12800"/>
              <a:gd name="T98" fmla="*/ 7375 w 12800"/>
              <a:gd name="T99" fmla="*/ 9494 h 12800"/>
              <a:gd name="T100" fmla="*/ 7119 w 12800"/>
              <a:gd name="T101" fmla="*/ 9754 h 12800"/>
              <a:gd name="T102" fmla="*/ 6000 w 12800"/>
              <a:gd name="T103" fmla="*/ 9926 h 12800"/>
              <a:gd name="T104" fmla="*/ 5430 w 12800"/>
              <a:gd name="T105" fmla="*/ 9500 h 12800"/>
              <a:gd name="T106" fmla="*/ 5254 w 12800"/>
              <a:gd name="T107" fmla="*/ 9136 h 12800"/>
              <a:gd name="T108" fmla="*/ 5274 w 12800"/>
              <a:gd name="T109" fmla="*/ 8401 h 12800"/>
              <a:gd name="T110" fmla="*/ 5677 w 12800"/>
              <a:gd name="T111" fmla="*/ 7848 h 12800"/>
              <a:gd name="T112" fmla="*/ 6400 w 12800"/>
              <a:gd name="T113" fmla="*/ 7600 h 12800"/>
              <a:gd name="T114" fmla="*/ 7124 w 12800"/>
              <a:gd name="T115" fmla="*/ 7849 h 12800"/>
              <a:gd name="T116" fmla="*/ 7527 w 12800"/>
              <a:gd name="T117" fmla="*/ 8401 h 12800"/>
              <a:gd name="T118" fmla="*/ 7546 w 12800"/>
              <a:gd name="T119" fmla="*/ 9136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00" h="12800">
                <a:moveTo>
                  <a:pt x="3200" y="2408"/>
                </a:moveTo>
                <a:lnTo>
                  <a:pt x="3200" y="1200"/>
                </a:lnTo>
                <a:cubicBezTo>
                  <a:pt x="3200" y="538"/>
                  <a:pt x="2662" y="0"/>
                  <a:pt x="2000" y="0"/>
                </a:cubicBezTo>
                <a:cubicBezTo>
                  <a:pt x="1338" y="0"/>
                  <a:pt x="800" y="538"/>
                  <a:pt x="800" y="1200"/>
                </a:cubicBezTo>
                <a:lnTo>
                  <a:pt x="800" y="2408"/>
                </a:lnTo>
                <a:cubicBezTo>
                  <a:pt x="317" y="2774"/>
                  <a:pt x="0" y="3348"/>
                  <a:pt x="0" y="4000"/>
                </a:cubicBezTo>
                <a:cubicBezTo>
                  <a:pt x="0" y="4652"/>
                  <a:pt x="317" y="5226"/>
                  <a:pt x="800" y="5591"/>
                </a:cubicBezTo>
                <a:lnTo>
                  <a:pt x="800" y="11600"/>
                </a:lnTo>
                <a:cubicBezTo>
                  <a:pt x="800" y="12262"/>
                  <a:pt x="1338" y="12800"/>
                  <a:pt x="2000" y="12800"/>
                </a:cubicBezTo>
                <a:cubicBezTo>
                  <a:pt x="2662" y="12800"/>
                  <a:pt x="3200" y="12262"/>
                  <a:pt x="3200" y="11600"/>
                </a:cubicBezTo>
                <a:lnTo>
                  <a:pt x="3200" y="5591"/>
                </a:lnTo>
                <a:cubicBezTo>
                  <a:pt x="3683" y="5226"/>
                  <a:pt x="4000" y="4652"/>
                  <a:pt x="4000" y="4000"/>
                </a:cubicBezTo>
                <a:cubicBezTo>
                  <a:pt x="4000" y="3348"/>
                  <a:pt x="3683" y="2774"/>
                  <a:pt x="3200" y="2408"/>
                </a:cubicBezTo>
                <a:close/>
                <a:moveTo>
                  <a:pt x="1600" y="1200"/>
                </a:moveTo>
                <a:cubicBezTo>
                  <a:pt x="1600" y="979"/>
                  <a:pt x="1779" y="800"/>
                  <a:pt x="2000" y="800"/>
                </a:cubicBezTo>
                <a:cubicBezTo>
                  <a:pt x="2221" y="800"/>
                  <a:pt x="2400" y="979"/>
                  <a:pt x="2400" y="1200"/>
                </a:cubicBezTo>
                <a:lnTo>
                  <a:pt x="2400" y="2040"/>
                </a:lnTo>
                <a:cubicBezTo>
                  <a:pt x="2271" y="2014"/>
                  <a:pt x="2137" y="2000"/>
                  <a:pt x="2000" y="2000"/>
                </a:cubicBezTo>
                <a:cubicBezTo>
                  <a:pt x="1863" y="2000"/>
                  <a:pt x="1729" y="2014"/>
                  <a:pt x="1600" y="2040"/>
                </a:cubicBezTo>
                <a:lnTo>
                  <a:pt x="1600" y="1200"/>
                </a:lnTo>
                <a:close/>
                <a:moveTo>
                  <a:pt x="2400" y="11600"/>
                </a:moveTo>
                <a:cubicBezTo>
                  <a:pt x="2400" y="11821"/>
                  <a:pt x="2221" y="12000"/>
                  <a:pt x="2000" y="12000"/>
                </a:cubicBezTo>
                <a:cubicBezTo>
                  <a:pt x="1779" y="12000"/>
                  <a:pt x="1600" y="11821"/>
                  <a:pt x="1600" y="11600"/>
                </a:cubicBezTo>
                <a:lnTo>
                  <a:pt x="1600" y="5959"/>
                </a:lnTo>
                <a:cubicBezTo>
                  <a:pt x="1729" y="5986"/>
                  <a:pt x="1863" y="6000"/>
                  <a:pt x="2000" y="6000"/>
                </a:cubicBezTo>
                <a:cubicBezTo>
                  <a:pt x="2137" y="6000"/>
                  <a:pt x="2271" y="5986"/>
                  <a:pt x="2400" y="5959"/>
                </a:cubicBezTo>
                <a:lnTo>
                  <a:pt x="2400" y="11600"/>
                </a:lnTo>
                <a:close/>
                <a:moveTo>
                  <a:pt x="3146" y="4336"/>
                </a:moveTo>
                <a:cubicBezTo>
                  <a:pt x="3140" y="4357"/>
                  <a:pt x="3134" y="4378"/>
                  <a:pt x="3126" y="4399"/>
                </a:cubicBezTo>
                <a:cubicBezTo>
                  <a:pt x="3088" y="4505"/>
                  <a:pt x="3040" y="4605"/>
                  <a:pt x="2975" y="4694"/>
                </a:cubicBezTo>
                <a:cubicBezTo>
                  <a:pt x="2974" y="4696"/>
                  <a:pt x="2971" y="4698"/>
                  <a:pt x="2970" y="4700"/>
                </a:cubicBezTo>
                <a:cubicBezTo>
                  <a:pt x="2900" y="4795"/>
                  <a:pt x="2817" y="4880"/>
                  <a:pt x="2723" y="4951"/>
                </a:cubicBezTo>
                <a:cubicBezTo>
                  <a:pt x="2722" y="4952"/>
                  <a:pt x="2720" y="4953"/>
                  <a:pt x="2719" y="4954"/>
                </a:cubicBezTo>
                <a:cubicBezTo>
                  <a:pt x="2623" y="5027"/>
                  <a:pt x="2515" y="5085"/>
                  <a:pt x="2400" y="5126"/>
                </a:cubicBezTo>
                <a:cubicBezTo>
                  <a:pt x="2274" y="5171"/>
                  <a:pt x="2141" y="5200"/>
                  <a:pt x="2000" y="5200"/>
                </a:cubicBezTo>
                <a:cubicBezTo>
                  <a:pt x="1859" y="5200"/>
                  <a:pt x="1726" y="5171"/>
                  <a:pt x="1600" y="5126"/>
                </a:cubicBezTo>
                <a:cubicBezTo>
                  <a:pt x="1484" y="5085"/>
                  <a:pt x="1377" y="5026"/>
                  <a:pt x="1280" y="4954"/>
                </a:cubicBezTo>
                <a:cubicBezTo>
                  <a:pt x="1279" y="4953"/>
                  <a:pt x="1278" y="4952"/>
                  <a:pt x="1276" y="4950"/>
                </a:cubicBezTo>
                <a:cubicBezTo>
                  <a:pt x="1182" y="4879"/>
                  <a:pt x="1100" y="4795"/>
                  <a:pt x="1030" y="4700"/>
                </a:cubicBezTo>
                <a:cubicBezTo>
                  <a:pt x="1028" y="4697"/>
                  <a:pt x="1026" y="4696"/>
                  <a:pt x="1024" y="4693"/>
                </a:cubicBezTo>
                <a:cubicBezTo>
                  <a:pt x="960" y="4604"/>
                  <a:pt x="911" y="4504"/>
                  <a:pt x="873" y="4399"/>
                </a:cubicBezTo>
                <a:cubicBezTo>
                  <a:pt x="866" y="4378"/>
                  <a:pt x="860" y="4357"/>
                  <a:pt x="854" y="4336"/>
                </a:cubicBezTo>
                <a:cubicBezTo>
                  <a:pt x="822" y="4229"/>
                  <a:pt x="800" y="4117"/>
                  <a:pt x="800" y="4000"/>
                </a:cubicBezTo>
                <a:cubicBezTo>
                  <a:pt x="800" y="3882"/>
                  <a:pt x="822" y="3770"/>
                  <a:pt x="854" y="3663"/>
                </a:cubicBezTo>
                <a:cubicBezTo>
                  <a:pt x="860" y="3642"/>
                  <a:pt x="866" y="3621"/>
                  <a:pt x="874" y="3601"/>
                </a:cubicBezTo>
                <a:cubicBezTo>
                  <a:pt x="911" y="3495"/>
                  <a:pt x="960" y="3395"/>
                  <a:pt x="1025" y="3306"/>
                </a:cubicBezTo>
                <a:cubicBezTo>
                  <a:pt x="1026" y="3303"/>
                  <a:pt x="1029" y="3302"/>
                  <a:pt x="1030" y="3299"/>
                </a:cubicBezTo>
                <a:cubicBezTo>
                  <a:pt x="1100" y="3205"/>
                  <a:pt x="1183" y="3120"/>
                  <a:pt x="1277" y="3048"/>
                </a:cubicBezTo>
                <a:cubicBezTo>
                  <a:pt x="1278" y="3048"/>
                  <a:pt x="1280" y="3046"/>
                  <a:pt x="1281" y="3045"/>
                </a:cubicBezTo>
                <a:cubicBezTo>
                  <a:pt x="1377" y="2974"/>
                  <a:pt x="1484" y="2915"/>
                  <a:pt x="1600" y="2874"/>
                </a:cubicBezTo>
                <a:cubicBezTo>
                  <a:pt x="1726" y="2829"/>
                  <a:pt x="1859" y="2800"/>
                  <a:pt x="2000" y="2800"/>
                </a:cubicBezTo>
                <a:cubicBezTo>
                  <a:pt x="2141" y="2800"/>
                  <a:pt x="2274" y="2829"/>
                  <a:pt x="2400" y="2874"/>
                </a:cubicBezTo>
                <a:cubicBezTo>
                  <a:pt x="2516" y="2915"/>
                  <a:pt x="2623" y="2974"/>
                  <a:pt x="2720" y="3046"/>
                </a:cubicBezTo>
                <a:cubicBezTo>
                  <a:pt x="2721" y="3046"/>
                  <a:pt x="2722" y="3048"/>
                  <a:pt x="2724" y="3049"/>
                </a:cubicBezTo>
                <a:cubicBezTo>
                  <a:pt x="2818" y="3120"/>
                  <a:pt x="2900" y="3205"/>
                  <a:pt x="2970" y="3300"/>
                </a:cubicBezTo>
                <a:cubicBezTo>
                  <a:pt x="2972" y="3302"/>
                  <a:pt x="2974" y="3304"/>
                  <a:pt x="2976" y="3306"/>
                </a:cubicBezTo>
                <a:cubicBezTo>
                  <a:pt x="3040" y="3395"/>
                  <a:pt x="3089" y="3495"/>
                  <a:pt x="3126" y="3601"/>
                </a:cubicBezTo>
                <a:cubicBezTo>
                  <a:pt x="3134" y="3621"/>
                  <a:pt x="3140" y="3642"/>
                  <a:pt x="3146" y="3663"/>
                </a:cubicBezTo>
                <a:cubicBezTo>
                  <a:pt x="3178" y="3770"/>
                  <a:pt x="3200" y="3882"/>
                  <a:pt x="3200" y="4000"/>
                </a:cubicBezTo>
                <a:cubicBezTo>
                  <a:pt x="3200" y="4117"/>
                  <a:pt x="3178" y="4229"/>
                  <a:pt x="3146" y="4336"/>
                </a:cubicBezTo>
                <a:close/>
                <a:moveTo>
                  <a:pt x="12000" y="2408"/>
                </a:moveTo>
                <a:lnTo>
                  <a:pt x="12000" y="1200"/>
                </a:lnTo>
                <a:cubicBezTo>
                  <a:pt x="12000" y="538"/>
                  <a:pt x="11462" y="0"/>
                  <a:pt x="10800" y="0"/>
                </a:cubicBezTo>
                <a:cubicBezTo>
                  <a:pt x="10138" y="0"/>
                  <a:pt x="9600" y="538"/>
                  <a:pt x="9600" y="1200"/>
                </a:cubicBezTo>
                <a:lnTo>
                  <a:pt x="9600" y="2408"/>
                </a:lnTo>
                <a:cubicBezTo>
                  <a:pt x="9116" y="2774"/>
                  <a:pt x="8800" y="3348"/>
                  <a:pt x="8800" y="4000"/>
                </a:cubicBezTo>
                <a:cubicBezTo>
                  <a:pt x="8800" y="4652"/>
                  <a:pt x="9116" y="5226"/>
                  <a:pt x="9600" y="5591"/>
                </a:cubicBezTo>
                <a:lnTo>
                  <a:pt x="9600" y="11600"/>
                </a:lnTo>
                <a:cubicBezTo>
                  <a:pt x="9600" y="12262"/>
                  <a:pt x="10138" y="12800"/>
                  <a:pt x="10800" y="12800"/>
                </a:cubicBezTo>
                <a:cubicBezTo>
                  <a:pt x="11462" y="12800"/>
                  <a:pt x="12000" y="12262"/>
                  <a:pt x="12000" y="11600"/>
                </a:cubicBezTo>
                <a:lnTo>
                  <a:pt x="12000" y="5591"/>
                </a:lnTo>
                <a:cubicBezTo>
                  <a:pt x="12483" y="5226"/>
                  <a:pt x="12800" y="4652"/>
                  <a:pt x="12800" y="4000"/>
                </a:cubicBezTo>
                <a:cubicBezTo>
                  <a:pt x="12800" y="3348"/>
                  <a:pt x="12483" y="2774"/>
                  <a:pt x="12000" y="2408"/>
                </a:cubicBezTo>
                <a:close/>
                <a:moveTo>
                  <a:pt x="10400" y="1200"/>
                </a:moveTo>
                <a:cubicBezTo>
                  <a:pt x="10400" y="979"/>
                  <a:pt x="10579" y="800"/>
                  <a:pt x="10800" y="800"/>
                </a:cubicBezTo>
                <a:cubicBezTo>
                  <a:pt x="11021" y="800"/>
                  <a:pt x="11200" y="979"/>
                  <a:pt x="11200" y="1200"/>
                </a:cubicBezTo>
                <a:lnTo>
                  <a:pt x="11200" y="2040"/>
                </a:lnTo>
                <a:cubicBezTo>
                  <a:pt x="11070" y="2014"/>
                  <a:pt x="10937" y="2000"/>
                  <a:pt x="10800" y="2000"/>
                </a:cubicBezTo>
                <a:cubicBezTo>
                  <a:pt x="10662" y="2000"/>
                  <a:pt x="10529" y="2014"/>
                  <a:pt x="10400" y="2040"/>
                </a:cubicBezTo>
                <a:lnTo>
                  <a:pt x="10400" y="1200"/>
                </a:lnTo>
                <a:close/>
                <a:moveTo>
                  <a:pt x="11200" y="11600"/>
                </a:moveTo>
                <a:cubicBezTo>
                  <a:pt x="11200" y="11821"/>
                  <a:pt x="11021" y="12000"/>
                  <a:pt x="10800" y="12000"/>
                </a:cubicBezTo>
                <a:cubicBezTo>
                  <a:pt x="10579" y="12000"/>
                  <a:pt x="10400" y="11821"/>
                  <a:pt x="10400" y="11600"/>
                </a:cubicBezTo>
                <a:lnTo>
                  <a:pt x="10400" y="5959"/>
                </a:lnTo>
                <a:cubicBezTo>
                  <a:pt x="10529" y="5986"/>
                  <a:pt x="10662" y="6000"/>
                  <a:pt x="10800" y="6000"/>
                </a:cubicBezTo>
                <a:cubicBezTo>
                  <a:pt x="10937" y="6000"/>
                  <a:pt x="11070" y="5986"/>
                  <a:pt x="11200" y="5959"/>
                </a:cubicBezTo>
                <a:lnTo>
                  <a:pt x="11200" y="11600"/>
                </a:lnTo>
                <a:close/>
                <a:moveTo>
                  <a:pt x="11946" y="4336"/>
                </a:moveTo>
                <a:cubicBezTo>
                  <a:pt x="11940" y="4357"/>
                  <a:pt x="11934" y="4378"/>
                  <a:pt x="11926" y="4399"/>
                </a:cubicBezTo>
                <a:cubicBezTo>
                  <a:pt x="11888" y="4505"/>
                  <a:pt x="11840" y="4605"/>
                  <a:pt x="11775" y="4694"/>
                </a:cubicBezTo>
                <a:cubicBezTo>
                  <a:pt x="11773" y="4696"/>
                  <a:pt x="11771" y="4698"/>
                  <a:pt x="11769" y="4700"/>
                </a:cubicBezTo>
                <a:cubicBezTo>
                  <a:pt x="11700" y="4795"/>
                  <a:pt x="11617" y="4880"/>
                  <a:pt x="11523" y="4951"/>
                </a:cubicBezTo>
                <a:cubicBezTo>
                  <a:pt x="11522" y="4952"/>
                  <a:pt x="11520" y="4953"/>
                  <a:pt x="11519" y="4954"/>
                </a:cubicBezTo>
                <a:cubicBezTo>
                  <a:pt x="11422" y="5027"/>
                  <a:pt x="11315" y="5085"/>
                  <a:pt x="11200" y="5126"/>
                </a:cubicBezTo>
                <a:cubicBezTo>
                  <a:pt x="11074" y="5171"/>
                  <a:pt x="10941" y="5200"/>
                  <a:pt x="10800" y="5200"/>
                </a:cubicBezTo>
                <a:cubicBezTo>
                  <a:pt x="10658" y="5200"/>
                  <a:pt x="10526" y="5171"/>
                  <a:pt x="10400" y="5126"/>
                </a:cubicBezTo>
                <a:cubicBezTo>
                  <a:pt x="10284" y="5085"/>
                  <a:pt x="10176" y="5026"/>
                  <a:pt x="10080" y="4954"/>
                </a:cubicBezTo>
                <a:cubicBezTo>
                  <a:pt x="10079" y="4953"/>
                  <a:pt x="10078" y="4952"/>
                  <a:pt x="10076" y="4950"/>
                </a:cubicBezTo>
                <a:cubicBezTo>
                  <a:pt x="9982" y="4879"/>
                  <a:pt x="9899" y="4795"/>
                  <a:pt x="9830" y="4700"/>
                </a:cubicBezTo>
                <a:cubicBezTo>
                  <a:pt x="9828" y="4697"/>
                  <a:pt x="9826" y="4696"/>
                  <a:pt x="9824" y="4693"/>
                </a:cubicBezTo>
                <a:cubicBezTo>
                  <a:pt x="9760" y="4604"/>
                  <a:pt x="9711" y="4504"/>
                  <a:pt x="9673" y="4399"/>
                </a:cubicBezTo>
                <a:cubicBezTo>
                  <a:pt x="9665" y="4378"/>
                  <a:pt x="9660" y="4357"/>
                  <a:pt x="9654" y="4336"/>
                </a:cubicBezTo>
                <a:cubicBezTo>
                  <a:pt x="9622" y="4229"/>
                  <a:pt x="9600" y="4117"/>
                  <a:pt x="9600" y="4000"/>
                </a:cubicBezTo>
                <a:cubicBezTo>
                  <a:pt x="9600" y="3882"/>
                  <a:pt x="9622" y="3770"/>
                  <a:pt x="9654" y="3663"/>
                </a:cubicBezTo>
                <a:cubicBezTo>
                  <a:pt x="9660" y="3642"/>
                  <a:pt x="9666" y="3621"/>
                  <a:pt x="9674" y="3601"/>
                </a:cubicBezTo>
                <a:cubicBezTo>
                  <a:pt x="9711" y="3495"/>
                  <a:pt x="9760" y="3395"/>
                  <a:pt x="9824" y="3306"/>
                </a:cubicBezTo>
                <a:cubicBezTo>
                  <a:pt x="9826" y="3303"/>
                  <a:pt x="9828" y="3302"/>
                  <a:pt x="9830" y="3299"/>
                </a:cubicBezTo>
                <a:cubicBezTo>
                  <a:pt x="9900" y="3205"/>
                  <a:pt x="9982" y="3120"/>
                  <a:pt x="10077" y="3048"/>
                </a:cubicBezTo>
                <a:cubicBezTo>
                  <a:pt x="10078" y="3048"/>
                  <a:pt x="10079" y="3046"/>
                  <a:pt x="10081" y="3045"/>
                </a:cubicBezTo>
                <a:cubicBezTo>
                  <a:pt x="10177" y="2973"/>
                  <a:pt x="10285" y="2915"/>
                  <a:pt x="10400" y="2873"/>
                </a:cubicBezTo>
                <a:cubicBezTo>
                  <a:pt x="10526" y="2829"/>
                  <a:pt x="10658" y="2800"/>
                  <a:pt x="10800" y="2800"/>
                </a:cubicBezTo>
                <a:cubicBezTo>
                  <a:pt x="10941" y="2800"/>
                  <a:pt x="11074" y="2829"/>
                  <a:pt x="11200" y="2874"/>
                </a:cubicBezTo>
                <a:cubicBezTo>
                  <a:pt x="11316" y="2915"/>
                  <a:pt x="11423" y="2974"/>
                  <a:pt x="11520" y="3046"/>
                </a:cubicBezTo>
                <a:cubicBezTo>
                  <a:pt x="11520" y="3046"/>
                  <a:pt x="11522" y="3048"/>
                  <a:pt x="11524" y="3049"/>
                </a:cubicBezTo>
                <a:cubicBezTo>
                  <a:pt x="11617" y="3120"/>
                  <a:pt x="11700" y="3205"/>
                  <a:pt x="11770" y="3300"/>
                </a:cubicBezTo>
                <a:cubicBezTo>
                  <a:pt x="11771" y="3302"/>
                  <a:pt x="11774" y="3304"/>
                  <a:pt x="11775" y="3306"/>
                </a:cubicBezTo>
                <a:cubicBezTo>
                  <a:pt x="11840" y="3396"/>
                  <a:pt x="11888" y="3496"/>
                  <a:pt x="11927" y="3601"/>
                </a:cubicBezTo>
                <a:cubicBezTo>
                  <a:pt x="11934" y="3622"/>
                  <a:pt x="11940" y="3643"/>
                  <a:pt x="11946" y="3664"/>
                </a:cubicBezTo>
                <a:cubicBezTo>
                  <a:pt x="11978" y="3770"/>
                  <a:pt x="12000" y="3882"/>
                  <a:pt x="12000" y="4000"/>
                </a:cubicBezTo>
                <a:cubicBezTo>
                  <a:pt x="12000" y="4117"/>
                  <a:pt x="11978" y="4229"/>
                  <a:pt x="11946" y="4336"/>
                </a:cubicBezTo>
                <a:close/>
                <a:moveTo>
                  <a:pt x="7600" y="7208"/>
                </a:moveTo>
                <a:lnTo>
                  <a:pt x="7600" y="1200"/>
                </a:lnTo>
                <a:cubicBezTo>
                  <a:pt x="7600" y="538"/>
                  <a:pt x="7062" y="0"/>
                  <a:pt x="6400" y="0"/>
                </a:cubicBezTo>
                <a:cubicBezTo>
                  <a:pt x="5738" y="0"/>
                  <a:pt x="5200" y="538"/>
                  <a:pt x="5200" y="1200"/>
                </a:cubicBezTo>
                <a:lnTo>
                  <a:pt x="5200" y="7208"/>
                </a:lnTo>
                <a:cubicBezTo>
                  <a:pt x="4717" y="7574"/>
                  <a:pt x="4400" y="8148"/>
                  <a:pt x="4400" y="8800"/>
                </a:cubicBezTo>
                <a:cubicBezTo>
                  <a:pt x="4400" y="9452"/>
                  <a:pt x="4717" y="10026"/>
                  <a:pt x="5200" y="10391"/>
                </a:cubicBezTo>
                <a:lnTo>
                  <a:pt x="5200" y="11600"/>
                </a:lnTo>
                <a:cubicBezTo>
                  <a:pt x="5200" y="12262"/>
                  <a:pt x="5738" y="12800"/>
                  <a:pt x="6400" y="12800"/>
                </a:cubicBezTo>
                <a:cubicBezTo>
                  <a:pt x="7062" y="12800"/>
                  <a:pt x="7600" y="12262"/>
                  <a:pt x="7600" y="11600"/>
                </a:cubicBezTo>
                <a:lnTo>
                  <a:pt x="7600" y="10391"/>
                </a:lnTo>
                <a:cubicBezTo>
                  <a:pt x="8083" y="10026"/>
                  <a:pt x="8400" y="9452"/>
                  <a:pt x="8400" y="8800"/>
                </a:cubicBezTo>
                <a:cubicBezTo>
                  <a:pt x="8400" y="8148"/>
                  <a:pt x="8083" y="7574"/>
                  <a:pt x="7600" y="7208"/>
                </a:cubicBezTo>
                <a:close/>
                <a:moveTo>
                  <a:pt x="6000" y="1200"/>
                </a:moveTo>
                <a:cubicBezTo>
                  <a:pt x="6000" y="979"/>
                  <a:pt x="6179" y="800"/>
                  <a:pt x="6400" y="800"/>
                </a:cubicBezTo>
                <a:cubicBezTo>
                  <a:pt x="6621" y="800"/>
                  <a:pt x="6800" y="979"/>
                  <a:pt x="6800" y="1200"/>
                </a:cubicBezTo>
                <a:lnTo>
                  <a:pt x="6800" y="6840"/>
                </a:lnTo>
                <a:cubicBezTo>
                  <a:pt x="6670" y="6814"/>
                  <a:pt x="6537" y="6800"/>
                  <a:pt x="6400" y="6800"/>
                </a:cubicBezTo>
                <a:cubicBezTo>
                  <a:pt x="6263" y="6800"/>
                  <a:pt x="6129" y="6814"/>
                  <a:pt x="6000" y="6840"/>
                </a:cubicBezTo>
                <a:lnTo>
                  <a:pt x="6000" y="1200"/>
                </a:lnTo>
                <a:close/>
                <a:moveTo>
                  <a:pt x="6800" y="11600"/>
                </a:moveTo>
                <a:cubicBezTo>
                  <a:pt x="6800" y="11821"/>
                  <a:pt x="6621" y="12000"/>
                  <a:pt x="6400" y="12000"/>
                </a:cubicBezTo>
                <a:cubicBezTo>
                  <a:pt x="6179" y="12000"/>
                  <a:pt x="6000" y="11821"/>
                  <a:pt x="6000" y="11600"/>
                </a:cubicBezTo>
                <a:lnTo>
                  <a:pt x="6000" y="10759"/>
                </a:lnTo>
                <a:cubicBezTo>
                  <a:pt x="6129" y="10786"/>
                  <a:pt x="6263" y="10800"/>
                  <a:pt x="6400" y="10800"/>
                </a:cubicBezTo>
                <a:cubicBezTo>
                  <a:pt x="6537" y="10800"/>
                  <a:pt x="6670" y="10786"/>
                  <a:pt x="6800" y="10759"/>
                </a:cubicBezTo>
                <a:lnTo>
                  <a:pt x="6800" y="11600"/>
                </a:lnTo>
                <a:close/>
                <a:moveTo>
                  <a:pt x="7546" y="9136"/>
                </a:moveTo>
                <a:cubicBezTo>
                  <a:pt x="7540" y="9157"/>
                  <a:pt x="7534" y="9178"/>
                  <a:pt x="7526" y="9199"/>
                </a:cubicBezTo>
                <a:cubicBezTo>
                  <a:pt x="7488" y="9305"/>
                  <a:pt x="7440" y="9405"/>
                  <a:pt x="7375" y="9494"/>
                </a:cubicBezTo>
                <a:cubicBezTo>
                  <a:pt x="7373" y="9496"/>
                  <a:pt x="7371" y="9498"/>
                  <a:pt x="7369" y="9500"/>
                </a:cubicBezTo>
                <a:cubicBezTo>
                  <a:pt x="7300" y="9595"/>
                  <a:pt x="7217" y="9680"/>
                  <a:pt x="7123" y="9751"/>
                </a:cubicBezTo>
                <a:cubicBezTo>
                  <a:pt x="7122" y="9752"/>
                  <a:pt x="7120" y="9753"/>
                  <a:pt x="7119" y="9754"/>
                </a:cubicBezTo>
                <a:cubicBezTo>
                  <a:pt x="7022" y="9827"/>
                  <a:pt x="6915" y="9885"/>
                  <a:pt x="6800" y="9926"/>
                </a:cubicBezTo>
                <a:cubicBezTo>
                  <a:pt x="6674" y="9971"/>
                  <a:pt x="6541" y="10000"/>
                  <a:pt x="6400" y="10000"/>
                </a:cubicBezTo>
                <a:cubicBezTo>
                  <a:pt x="6259" y="10000"/>
                  <a:pt x="6126" y="9971"/>
                  <a:pt x="6000" y="9926"/>
                </a:cubicBezTo>
                <a:cubicBezTo>
                  <a:pt x="5884" y="9885"/>
                  <a:pt x="5777" y="9826"/>
                  <a:pt x="5680" y="9754"/>
                </a:cubicBezTo>
                <a:cubicBezTo>
                  <a:pt x="5679" y="9753"/>
                  <a:pt x="5678" y="9752"/>
                  <a:pt x="5676" y="9750"/>
                </a:cubicBezTo>
                <a:cubicBezTo>
                  <a:pt x="5582" y="9679"/>
                  <a:pt x="5500" y="9595"/>
                  <a:pt x="5430" y="9500"/>
                </a:cubicBezTo>
                <a:cubicBezTo>
                  <a:pt x="5428" y="9497"/>
                  <a:pt x="5426" y="9496"/>
                  <a:pt x="5424" y="9493"/>
                </a:cubicBezTo>
                <a:cubicBezTo>
                  <a:pt x="5360" y="9404"/>
                  <a:pt x="5311" y="9304"/>
                  <a:pt x="5273" y="9199"/>
                </a:cubicBezTo>
                <a:cubicBezTo>
                  <a:pt x="5266" y="9178"/>
                  <a:pt x="5260" y="9157"/>
                  <a:pt x="5254" y="9136"/>
                </a:cubicBezTo>
                <a:cubicBezTo>
                  <a:pt x="5222" y="9029"/>
                  <a:pt x="5200" y="8917"/>
                  <a:pt x="5200" y="8800"/>
                </a:cubicBezTo>
                <a:cubicBezTo>
                  <a:pt x="5200" y="8682"/>
                  <a:pt x="5222" y="8570"/>
                  <a:pt x="5254" y="8463"/>
                </a:cubicBezTo>
                <a:cubicBezTo>
                  <a:pt x="5260" y="8442"/>
                  <a:pt x="5266" y="8421"/>
                  <a:pt x="5274" y="8401"/>
                </a:cubicBezTo>
                <a:cubicBezTo>
                  <a:pt x="5312" y="8295"/>
                  <a:pt x="5360" y="8195"/>
                  <a:pt x="5425" y="8106"/>
                </a:cubicBezTo>
                <a:cubicBezTo>
                  <a:pt x="5426" y="8103"/>
                  <a:pt x="5429" y="8102"/>
                  <a:pt x="5430" y="8099"/>
                </a:cubicBezTo>
                <a:cubicBezTo>
                  <a:pt x="5500" y="8005"/>
                  <a:pt x="5583" y="7920"/>
                  <a:pt x="5677" y="7848"/>
                </a:cubicBezTo>
                <a:cubicBezTo>
                  <a:pt x="5678" y="7848"/>
                  <a:pt x="5680" y="7846"/>
                  <a:pt x="5681" y="7845"/>
                </a:cubicBezTo>
                <a:cubicBezTo>
                  <a:pt x="5777" y="7773"/>
                  <a:pt x="5885" y="7715"/>
                  <a:pt x="6000" y="7673"/>
                </a:cubicBezTo>
                <a:cubicBezTo>
                  <a:pt x="6126" y="7629"/>
                  <a:pt x="6259" y="7600"/>
                  <a:pt x="6400" y="7600"/>
                </a:cubicBezTo>
                <a:cubicBezTo>
                  <a:pt x="6541" y="7600"/>
                  <a:pt x="6674" y="7629"/>
                  <a:pt x="6800" y="7674"/>
                </a:cubicBezTo>
                <a:cubicBezTo>
                  <a:pt x="6916" y="7715"/>
                  <a:pt x="7023" y="7774"/>
                  <a:pt x="7120" y="7846"/>
                </a:cubicBezTo>
                <a:cubicBezTo>
                  <a:pt x="7120" y="7846"/>
                  <a:pt x="7122" y="7848"/>
                  <a:pt x="7124" y="7849"/>
                </a:cubicBezTo>
                <a:cubicBezTo>
                  <a:pt x="7217" y="7920"/>
                  <a:pt x="7300" y="8005"/>
                  <a:pt x="7370" y="8100"/>
                </a:cubicBezTo>
                <a:cubicBezTo>
                  <a:pt x="7371" y="8102"/>
                  <a:pt x="7374" y="8104"/>
                  <a:pt x="7375" y="8106"/>
                </a:cubicBezTo>
                <a:cubicBezTo>
                  <a:pt x="7440" y="8196"/>
                  <a:pt x="7488" y="8296"/>
                  <a:pt x="7527" y="8401"/>
                </a:cubicBezTo>
                <a:cubicBezTo>
                  <a:pt x="7534" y="8422"/>
                  <a:pt x="7540" y="8443"/>
                  <a:pt x="7546" y="8464"/>
                </a:cubicBezTo>
                <a:cubicBezTo>
                  <a:pt x="7578" y="8570"/>
                  <a:pt x="7600" y="8682"/>
                  <a:pt x="7600" y="8800"/>
                </a:cubicBezTo>
                <a:cubicBezTo>
                  <a:pt x="7600" y="8917"/>
                  <a:pt x="7578" y="9029"/>
                  <a:pt x="7546" y="913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5" name="文本框 54"/>
          <p:cNvSpPr txBox="1"/>
          <p:nvPr/>
        </p:nvSpPr>
        <p:spPr>
          <a:xfrm>
            <a:off x="594995" y="210947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sym typeface="+mn-ea"/>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sym typeface="+mn-ea"/>
              </a:rPr>
              <a:t>亩均效益不高。</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6" name="圆角矩形 55"/>
          <p:cNvSpPr/>
          <p:nvPr/>
        </p:nvSpPr>
        <p:spPr>
          <a:xfrm>
            <a:off x="594995" y="1407160"/>
            <a:ext cx="74536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（一）我市开发区发展存在的主要问题——我们的短板是什么？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57" name="组合 56"/>
          <p:cNvGrpSpPr/>
          <p:nvPr/>
        </p:nvGrpSpPr>
        <p:grpSpPr>
          <a:xfrm rot="0">
            <a:off x="850900" y="1477010"/>
            <a:ext cx="286385" cy="346710"/>
            <a:chOff x="3477368" y="1809631"/>
            <a:chExt cx="2178637" cy="2632076"/>
          </a:xfrm>
          <a:solidFill>
            <a:srgbClr val="FFFFFF"/>
          </a:solidFill>
        </p:grpSpPr>
        <p:sp>
          <p:nvSpPr>
            <p:cNvPr id="58"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9"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60"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66"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3"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4"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5"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6"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80"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84"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86"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03"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6"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7"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8"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9"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0"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1"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2"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1"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2"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3"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4"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5"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6"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7"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8"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39"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0"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1"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2"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452" name="Freeform 73"/>
          <p:cNvSpPr>
            <a:spLocks noEditPoints="1"/>
          </p:cNvSpPr>
          <p:nvPr/>
        </p:nvSpPr>
        <p:spPr>
          <a:xfrm>
            <a:off x="6743700" y="4175760"/>
            <a:ext cx="4566920" cy="2682240"/>
          </a:xfrm>
          <a:custGeom>
            <a:avLst/>
            <a:gdLst>
              <a:gd name="txL" fmla="*/ 0 w 73"/>
              <a:gd name="txT" fmla="*/ 0 h 43"/>
              <a:gd name="txR" fmla="*/ 73 w 73"/>
              <a:gd name="txB" fmla="*/ 43 h 4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3" h="43">
                <a:moveTo>
                  <a:pt x="64" y="9"/>
                </a:moveTo>
                <a:cubicBezTo>
                  <a:pt x="69" y="12"/>
                  <a:pt x="73" y="18"/>
                  <a:pt x="73" y="26"/>
                </a:cubicBezTo>
                <a:cubicBezTo>
                  <a:pt x="73" y="28"/>
                  <a:pt x="73" y="30"/>
                  <a:pt x="72" y="32"/>
                </a:cubicBezTo>
                <a:cubicBezTo>
                  <a:pt x="67" y="33"/>
                  <a:pt x="62" y="34"/>
                  <a:pt x="57" y="34"/>
                </a:cubicBezTo>
                <a:cubicBezTo>
                  <a:pt x="58" y="33"/>
                  <a:pt x="58" y="33"/>
                  <a:pt x="58" y="32"/>
                </a:cubicBezTo>
                <a:cubicBezTo>
                  <a:pt x="58" y="30"/>
                  <a:pt x="57" y="28"/>
                  <a:pt x="57" y="27"/>
                </a:cubicBezTo>
                <a:cubicBezTo>
                  <a:pt x="57" y="27"/>
                  <a:pt x="57" y="27"/>
                  <a:pt x="57" y="27"/>
                </a:cubicBezTo>
                <a:cubicBezTo>
                  <a:pt x="58" y="27"/>
                  <a:pt x="58" y="28"/>
                  <a:pt x="59" y="28"/>
                </a:cubicBezTo>
                <a:cubicBezTo>
                  <a:pt x="59" y="29"/>
                  <a:pt x="59" y="29"/>
                  <a:pt x="59" y="29"/>
                </a:cubicBezTo>
                <a:cubicBezTo>
                  <a:pt x="61" y="29"/>
                  <a:pt x="61" y="29"/>
                  <a:pt x="61" y="29"/>
                </a:cubicBezTo>
                <a:cubicBezTo>
                  <a:pt x="61" y="28"/>
                  <a:pt x="61" y="28"/>
                  <a:pt x="61" y="28"/>
                </a:cubicBezTo>
                <a:cubicBezTo>
                  <a:pt x="62" y="27"/>
                  <a:pt x="63" y="27"/>
                  <a:pt x="63" y="26"/>
                </a:cubicBezTo>
                <a:cubicBezTo>
                  <a:pt x="64" y="26"/>
                  <a:pt x="64" y="25"/>
                  <a:pt x="64" y="24"/>
                </a:cubicBezTo>
                <a:cubicBezTo>
                  <a:pt x="64" y="23"/>
                  <a:pt x="64" y="23"/>
                  <a:pt x="64" y="22"/>
                </a:cubicBezTo>
                <a:cubicBezTo>
                  <a:pt x="63" y="22"/>
                  <a:pt x="63" y="21"/>
                  <a:pt x="63" y="21"/>
                </a:cubicBezTo>
                <a:cubicBezTo>
                  <a:pt x="63" y="21"/>
                  <a:pt x="62" y="20"/>
                  <a:pt x="61" y="20"/>
                </a:cubicBezTo>
                <a:cubicBezTo>
                  <a:pt x="60" y="19"/>
                  <a:pt x="60" y="19"/>
                  <a:pt x="60" y="19"/>
                </a:cubicBezTo>
                <a:cubicBezTo>
                  <a:pt x="59" y="19"/>
                  <a:pt x="59" y="18"/>
                  <a:pt x="59" y="18"/>
                </a:cubicBezTo>
                <a:cubicBezTo>
                  <a:pt x="59" y="17"/>
                  <a:pt x="59" y="17"/>
                  <a:pt x="59" y="17"/>
                </a:cubicBezTo>
                <a:cubicBezTo>
                  <a:pt x="59" y="17"/>
                  <a:pt x="60" y="17"/>
                  <a:pt x="60" y="17"/>
                </a:cubicBezTo>
                <a:cubicBezTo>
                  <a:pt x="60" y="17"/>
                  <a:pt x="60" y="17"/>
                  <a:pt x="60" y="17"/>
                </a:cubicBezTo>
                <a:cubicBezTo>
                  <a:pt x="60" y="17"/>
                  <a:pt x="60" y="18"/>
                  <a:pt x="60" y="18"/>
                </a:cubicBezTo>
                <a:cubicBezTo>
                  <a:pt x="60" y="19"/>
                  <a:pt x="60" y="19"/>
                  <a:pt x="60" y="19"/>
                </a:cubicBezTo>
                <a:cubicBezTo>
                  <a:pt x="63" y="19"/>
                  <a:pt x="63" y="19"/>
                  <a:pt x="63" y="19"/>
                </a:cubicBezTo>
                <a:cubicBezTo>
                  <a:pt x="64" y="18"/>
                  <a:pt x="64" y="18"/>
                  <a:pt x="64" y="18"/>
                </a:cubicBezTo>
                <a:cubicBezTo>
                  <a:pt x="64" y="17"/>
                  <a:pt x="63" y="17"/>
                  <a:pt x="63" y="16"/>
                </a:cubicBezTo>
                <a:cubicBezTo>
                  <a:pt x="62" y="15"/>
                  <a:pt x="62" y="15"/>
                  <a:pt x="61" y="15"/>
                </a:cubicBezTo>
                <a:cubicBezTo>
                  <a:pt x="61" y="14"/>
                  <a:pt x="61" y="14"/>
                  <a:pt x="61" y="14"/>
                </a:cubicBezTo>
                <a:cubicBezTo>
                  <a:pt x="59" y="14"/>
                  <a:pt x="59" y="14"/>
                  <a:pt x="59" y="14"/>
                </a:cubicBezTo>
                <a:cubicBezTo>
                  <a:pt x="59" y="15"/>
                  <a:pt x="59" y="15"/>
                  <a:pt x="59" y="15"/>
                </a:cubicBezTo>
                <a:cubicBezTo>
                  <a:pt x="58" y="15"/>
                  <a:pt x="57" y="15"/>
                  <a:pt x="57" y="16"/>
                </a:cubicBezTo>
                <a:cubicBezTo>
                  <a:pt x="56" y="17"/>
                  <a:pt x="56" y="17"/>
                  <a:pt x="56" y="18"/>
                </a:cubicBezTo>
                <a:cubicBezTo>
                  <a:pt x="56" y="19"/>
                  <a:pt x="56" y="19"/>
                  <a:pt x="56" y="20"/>
                </a:cubicBezTo>
                <a:cubicBezTo>
                  <a:pt x="57" y="20"/>
                  <a:pt x="57" y="21"/>
                  <a:pt x="57" y="21"/>
                </a:cubicBezTo>
                <a:cubicBezTo>
                  <a:pt x="58" y="21"/>
                  <a:pt x="58" y="22"/>
                  <a:pt x="59" y="22"/>
                </a:cubicBezTo>
                <a:cubicBezTo>
                  <a:pt x="60" y="23"/>
                  <a:pt x="60" y="23"/>
                  <a:pt x="60" y="23"/>
                </a:cubicBezTo>
                <a:cubicBezTo>
                  <a:pt x="60" y="24"/>
                  <a:pt x="60" y="24"/>
                  <a:pt x="60" y="25"/>
                </a:cubicBezTo>
                <a:cubicBezTo>
                  <a:pt x="60" y="25"/>
                  <a:pt x="60" y="25"/>
                  <a:pt x="60" y="26"/>
                </a:cubicBezTo>
                <a:cubicBezTo>
                  <a:pt x="60" y="26"/>
                  <a:pt x="60" y="26"/>
                  <a:pt x="60" y="26"/>
                </a:cubicBezTo>
                <a:cubicBezTo>
                  <a:pt x="60" y="26"/>
                  <a:pt x="59" y="26"/>
                  <a:pt x="59" y="25"/>
                </a:cubicBezTo>
                <a:cubicBezTo>
                  <a:pt x="59" y="25"/>
                  <a:pt x="59" y="25"/>
                  <a:pt x="59" y="24"/>
                </a:cubicBezTo>
                <a:cubicBezTo>
                  <a:pt x="59" y="23"/>
                  <a:pt x="59" y="23"/>
                  <a:pt x="59" y="23"/>
                </a:cubicBezTo>
                <a:cubicBezTo>
                  <a:pt x="56" y="23"/>
                  <a:pt x="56" y="23"/>
                  <a:pt x="56" y="23"/>
                </a:cubicBezTo>
                <a:cubicBezTo>
                  <a:pt x="55" y="19"/>
                  <a:pt x="53" y="16"/>
                  <a:pt x="51" y="13"/>
                </a:cubicBezTo>
                <a:cubicBezTo>
                  <a:pt x="52" y="12"/>
                  <a:pt x="54" y="10"/>
                  <a:pt x="55" y="10"/>
                </a:cubicBezTo>
                <a:cubicBezTo>
                  <a:pt x="55" y="7"/>
                  <a:pt x="55" y="7"/>
                  <a:pt x="55" y="7"/>
                </a:cubicBezTo>
                <a:cubicBezTo>
                  <a:pt x="56" y="7"/>
                  <a:pt x="56" y="7"/>
                  <a:pt x="56" y="7"/>
                </a:cubicBezTo>
                <a:cubicBezTo>
                  <a:pt x="53" y="2"/>
                  <a:pt x="53" y="2"/>
                  <a:pt x="53" y="2"/>
                </a:cubicBezTo>
                <a:cubicBezTo>
                  <a:pt x="57" y="1"/>
                  <a:pt x="57" y="1"/>
                  <a:pt x="57" y="1"/>
                </a:cubicBezTo>
                <a:cubicBezTo>
                  <a:pt x="58" y="3"/>
                  <a:pt x="58" y="3"/>
                  <a:pt x="58" y="3"/>
                </a:cubicBezTo>
                <a:cubicBezTo>
                  <a:pt x="59" y="0"/>
                  <a:pt x="59" y="0"/>
                  <a:pt x="59" y="0"/>
                </a:cubicBezTo>
                <a:cubicBezTo>
                  <a:pt x="62" y="1"/>
                  <a:pt x="62" y="1"/>
                  <a:pt x="62" y="1"/>
                </a:cubicBezTo>
                <a:cubicBezTo>
                  <a:pt x="61" y="3"/>
                  <a:pt x="61" y="3"/>
                  <a:pt x="61" y="3"/>
                </a:cubicBezTo>
                <a:cubicBezTo>
                  <a:pt x="63" y="0"/>
                  <a:pt x="63" y="0"/>
                  <a:pt x="63" y="0"/>
                </a:cubicBezTo>
                <a:cubicBezTo>
                  <a:pt x="66" y="2"/>
                  <a:pt x="66" y="2"/>
                  <a:pt x="66" y="2"/>
                </a:cubicBezTo>
                <a:cubicBezTo>
                  <a:pt x="64" y="7"/>
                  <a:pt x="64" y="7"/>
                  <a:pt x="64" y="7"/>
                </a:cubicBezTo>
                <a:cubicBezTo>
                  <a:pt x="64" y="7"/>
                  <a:pt x="64" y="7"/>
                  <a:pt x="64" y="7"/>
                </a:cubicBezTo>
                <a:cubicBezTo>
                  <a:pt x="64" y="9"/>
                  <a:pt x="64" y="9"/>
                  <a:pt x="64" y="9"/>
                </a:cubicBezTo>
                <a:close/>
                <a:moveTo>
                  <a:pt x="17" y="9"/>
                </a:moveTo>
                <a:cubicBezTo>
                  <a:pt x="19" y="10"/>
                  <a:pt x="21" y="12"/>
                  <a:pt x="23" y="14"/>
                </a:cubicBezTo>
                <a:cubicBezTo>
                  <a:pt x="19" y="19"/>
                  <a:pt x="17" y="26"/>
                  <a:pt x="17" y="32"/>
                </a:cubicBezTo>
                <a:cubicBezTo>
                  <a:pt x="17" y="33"/>
                  <a:pt x="17" y="33"/>
                  <a:pt x="17" y="34"/>
                </a:cubicBezTo>
                <a:cubicBezTo>
                  <a:pt x="11" y="34"/>
                  <a:pt x="6" y="33"/>
                  <a:pt x="1" y="32"/>
                </a:cubicBezTo>
                <a:cubicBezTo>
                  <a:pt x="1" y="30"/>
                  <a:pt x="0" y="28"/>
                  <a:pt x="0" y="26"/>
                </a:cubicBezTo>
                <a:cubicBezTo>
                  <a:pt x="0" y="18"/>
                  <a:pt x="4" y="12"/>
                  <a:pt x="9" y="10"/>
                </a:cubicBezTo>
                <a:cubicBezTo>
                  <a:pt x="9" y="7"/>
                  <a:pt x="9" y="7"/>
                  <a:pt x="9" y="7"/>
                </a:cubicBezTo>
                <a:cubicBezTo>
                  <a:pt x="9" y="7"/>
                  <a:pt x="9" y="7"/>
                  <a:pt x="9" y="7"/>
                </a:cubicBezTo>
                <a:cubicBezTo>
                  <a:pt x="7" y="2"/>
                  <a:pt x="7" y="2"/>
                  <a:pt x="7" y="2"/>
                </a:cubicBezTo>
                <a:cubicBezTo>
                  <a:pt x="10" y="1"/>
                  <a:pt x="10" y="1"/>
                  <a:pt x="10" y="1"/>
                </a:cubicBezTo>
                <a:cubicBezTo>
                  <a:pt x="11" y="3"/>
                  <a:pt x="11" y="3"/>
                  <a:pt x="11" y="3"/>
                </a:cubicBezTo>
                <a:cubicBezTo>
                  <a:pt x="12" y="0"/>
                  <a:pt x="12" y="0"/>
                  <a:pt x="12" y="0"/>
                </a:cubicBezTo>
                <a:cubicBezTo>
                  <a:pt x="15" y="1"/>
                  <a:pt x="15" y="1"/>
                  <a:pt x="15" y="1"/>
                </a:cubicBezTo>
                <a:cubicBezTo>
                  <a:pt x="15" y="3"/>
                  <a:pt x="15" y="3"/>
                  <a:pt x="15" y="3"/>
                </a:cubicBezTo>
                <a:cubicBezTo>
                  <a:pt x="17" y="0"/>
                  <a:pt x="17" y="0"/>
                  <a:pt x="17" y="0"/>
                </a:cubicBezTo>
                <a:cubicBezTo>
                  <a:pt x="20" y="2"/>
                  <a:pt x="20" y="2"/>
                  <a:pt x="20" y="2"/>
                </a:cubicBezTo>
                <a:cubicBezTo>
                  <a:pt x="17" y="7"/>
                  <a:pt x="17" y="7"/>
                  <a:pt x="17" y="7"/>
                </a:cubicBezTo>
                <a:cubicBezTo>
                  <a:pt x="17" y="7"/>
                  <a:pt x="17" y="7"/>
                  <a:pt x="17" y="7"/>
                </a:cubicBezTo>
                <a:cubicBezTo>
                  <a:pt x="17" y="9"/>
                  <a:pt x="17" y="9"/>
                  <a:pt x="17" y="9"/>
                </a:cubicBezTo>
                <a:close/>
                <a:moveTo>
                  <a:pt x="17" y="19"/>
                </a:moveTo>
                <a:cubicBezTo>
                  <a:pt x="17" y="18"/>
                  <a:pt x="17" y="18"/>
                  <a:pt x="17" y="18"/>
                </a:cubicBezTo>
                <a:cubicBezTo>
                  <a:pt x="17" y="17"/>
                  <a:pt x="17" y="17"/>
                  <a:pt x="16" y="16"/>
                </a:cubicBezTo>
                <a:cubicBezTo>
                  <a:pt x="16" y="15"/>
                  <a:pt x="15" y="15"/>
                  <a:pt x="14" y="15"/>
                </a:cubicBezTo>
                <a:cubicBezTo>
                  <a:pt x="14" y="14"/>
                  <a:pt x="14" y="14"/>
                  <a:pt x="14" y="14"/>
                </a:cubicBezTo>
                <a:cubicBezTo>
                  <a:pt x="13" y="14"/>
                  <a:pt x="13" y="14"/>
                  <a:pt x="13" y="14"/>
                </a:cubicBezTo>
                <a:cubicBezTo>
                  <a:pt x="13" y="15"/>
                  <a:pt x="13" y="15"/>
                  <a:pt x="13" y="15"/>
                </a:cubicBezTo>
                <a:cubicBezTo>
                  <a:pt x="12" y="15"/>
                  <a:pt x="11" y="15"/>
                  <a:pt x="10" y="16"/>
                </a:cubicBezTo>
                <a:cubicBezTo>
                  <a:pt x="10" y="17"/>
                  <a:pt x="10" y="17"/>
                  <a:pt x="10" y="18"/>
                </a:cubicBezTo>
                <a:cubicBezTo>
                  <a:pt x="10" y="19"/>
                  <a:pt x="10" y="19"/>
                  <a:pt x="10" y="20"/>
                </a:cubicBezTo>
                <a:cubicBezTo>
                  <a:pt x="10" y="20"/>
                  <a:pt x="10" y="21"/>
                  <a:pt x="11" y="21"/>
                </a:cubicBezTo>
                <a:cubicBezTo>
                  <a:pt x="11" y="21"/>
                  <a:pt x="12" y="22"/>
                  <a:pt x="13" y="22"/>
                </a:cubicBezTo>
                <a:cubicBezTo>
                  <a:pt x="13" y="23"/>
                  <a:pt x="14" y="23"/>
                  <a:pt x="14" y="23"/>
                </a:cubicBezTo>
                <a:cubicBezTo>
                  <a:pt x="14" y="24"/>
                  <a:pt x="14" y="24"/>
                  <a:pt x="14" y="25"/>
                </a:cubicBezTo>
                <a:cubicBezTo>
                  <a:pt x="14" y="25"/>
                  <a:pt x="14" y="25"/>
                  <a:pt x="14" y="26"/>
                </a:cubicBezTo>
                <a:cubicBezTo>
                  <a:pt x="14" y="26"/>
                  <a:pt x="13" y="26"/>
                  <a:pt x="13" y="26"/>
                </a:cubicBezTo>
                <a:cubicBezTo>
                  <a:pt x="13" y="26"/>
                  <a:pt x="13" y="26"/>
                  <a:pt x="13" y="25"/>
                </a:cubicBezTo>
                <a:cubicBezTo>
                  <a:pt x="13" y="25"/>
                  <a:pt x="13" y="25"/>
                  <a:pt x="13" y="24"/>
                </a:cubicBezTo>
                <a:cubicBezTo>
                  <a:pt x="13" y="23"/>
                  <a:pt x="13" y="23"/>
                  <a:pt x="13" y="23"/>
                </a:cubicBezTo>
                <a:cubicBezTo>
                  <a:pt x="10" y="23"/>
                  <a:pt x="10" y="23"/>
                  <a:pt x="10" y="23"/>
                </a:cubicBezTo>
                <a:cubicBezTo>
                  <a:pt x="10" y="24"/>
                  <a:pt x="10" y="24"/>
                  <a:pt x="10" y="24"/>
                </a:cubicBezTo>
                <a:cubicBezTo>
                  <a:pt x="10" y="25"/>
                  <a:pt x="10" y="26"/>
                  <a:pt x="10" y="27"/>
                </a:cubicBezTo>
                <a:cubicBezTo>
                  <a:pt x="11" y="27"/>
                  <a:pt x="12" y="28"/>
                  <a:pt x="13" y="28"/>
                </a:cubicBezTo>
                <a:cubicBezTo>
                  <a:pt x="13" y="29"/>
                  <a:pt x="13" y="29"/>
                  <a:pt x="13" y="29"/>
                </a:cubicBezTo>
                <a:cubicBezTo>
                  <a:pt x="14" y="29"/>
                  <a:pt x="14" y="29"/>
                  <a:pt x="14" y="29"/>
                </a:cubicBezTo>
                <a:cubicBezTo>
                  <a:pt x="14" y="28"/>
                  <a:pt x="14" y="28"/>
                  <a:pt x="14" y="28"/>
                </a:cubicBezTo>
                <a:cubicBezTo>
                  <a:pt x="15" y="27"/>
                  <a:pt x="16" y="27"/>
                  <a:pt x="16" y="26"/>
                </a:cubicBezTo>
                <a:cubicBezTo>
                  <a:pt x="17" y="26"/>
                  <a:pt x="17" y="25"/>
                  <a:pt x="17" y="24"/>
                </a:cubicBezTo>
                <a:cubicBezTo>
                  <a:pt x="17" y="23"/>
                  <a:pt x="17" y="23"/>
                  <a:pt x="17" y="22"/>
                </a:cubicBezTo>
                <a:cubicBezTo>
                  <a:pt x="17" y="22"/>
                  <a:pt x="17" y="21"/>
                  <a:pt x="16" y="21"/>
                </a:cubicBezTo>
                <a:cubicBezTo>
                  <a:pt x="16" y="21"/>
                  <a:pt x="15" y="20"/>
                  <a:pt x="15" y="20"/>
                </a:cubicBezTo>
                <a:cubicBezTo>
                  <a:pt x="14" y="19"/>
                  <a:pt x="13" y="19"/>
                  <a:pt x="13" y="19"/>
                </a:cubicBezTo>
                <a:cubicBezTo>
                  <a:pt x="13" y="19"/>
                  <a:pt x="13" y="18"/>
                  <a:pt x="13" y="18"/>
                </a:cubicBezTo>
                <a:cubicBezTo>
                  <a:pt x="13" y="17"/>
                  <a:pt x="13" y="17"/>
                  <a:pt x="13" y="17"/>
                </a:cubicBezTo>
                <a:cubicBezTo>
                  <a:pt x="13" y="17"/>
                  <a:pt x="13" y="17"/>
                  <a:pt x="13" y="17"/>
                </a:cubicBezTo>
                <a:cubicBezTo>
                  <a:pt x="13" y="17"/>
                  <a:pt x="14" y="17"/>
                  <a:pt x="14" y="17"/>
                </a:cubicBezTo>
                <a:cubicBezTo>
                  <a:pt x="14" y="17"/>
                  <a:pt x="14" y="18"/>
                  <a:pt x="14" y="18"/>
                </a:cubicBezTo>
                <a:cubicBezTo>
                  <a:pt x="14" y="19"/>
                  <a:pt x="14" y="19"/>
                  <a:pt x="14" y="19"/>
                </a:cubicBezTo>
                <a:cubicBezTo>
                  <a:pt x="17" y="19"/>
                  <a:pt x="17" y="19"/>
                  <a:pt x="17" y="19"/>
                </a:cubicBezTo>
                <a:close/>
                <a:moveTo>
                  <a:pt x="42" y="11"/>
                </a:moveTo>
                <a:cubicBezTo>
                  <a:pt x="42" y="9"/>
                  <a:pt x="42" y="9"/>
                  <a:pt x="42" y="9"/>
                </a:cubicBezTo>
                <a:cubicBezTo>
                  <a:pt x="42" y="9"/>
                  <a:pt x="42" y="9"/>
                  <a:pt x="42" y="9"/>
                </a:cubicBezTo>
                <a:cubicBezTo>
                  <a:pt x="45" y="2"/>
                  <a:pt x="45" y="2"/>
                  <a:pt x="45" y="2"/>
                </a:cubicBezTo>
                <a:cubicBezTo>
                  <a:pt x="41" y="0"/>
                  <a:pt x="41" y="0"/>
                  <a:pt x="41" y="0"/>
                </a:cubicBezTo>
                <a:cubicBezTo>
                  <a:pt x="39" y="3"/>
                  <a:pt x="39" y="3"/>
                  <a:pt x="39" y="3"/>
                </a:cubicBezTo>
                <a:cubicBezTo>
                  <a:pt x="39" y="0"/>
                  <a:pt x="39" y="0"/>
                  <a:pt x="39" y="0"/>
                </a:cubicBezTo>
                <a:cubicBezTo>
                  <a:pt x="35" y="0"/>
                  <a:pt x="35" y="0"/>
                  <a:pt x="35" y="0"/>
                </a:cubicBezTo>
                <a:cubicBezTo>
                  <a:pt x="34" y="3"/>
                  <a:pt x="34" y="3"/>
                  <a:pt x="34" y="3"/>
                </a:cubicBezTo>
                <a:cubicBezTo>
                  <a:pt x="33" y="0"/>
                  <a:pt x="33" y="0"/>
                  <a:pt x="33" y="0"/>
                </a:cubicBezTo>
                <a:cubicBezTo>
                  <a:pt x="29" y="2"/>
                  <a:pt x="29" y="2"/>
                  <a:pt x="29" y="2"/>
                </a:cubicBezTo>
                <a:cubicBezTo>
                  <a:pt x="32" y="9"/>
                  <a:pt x="32" y="9"/>
                  <a:pt x="32" y="9"/>
                </a:cubicBezTo>
                <a:cubicBezTo>
                  <a:pt x="31" y="9"/>
                  <a:pt x="31" y="9"/>
                  <a:pt x="31" y="9"/>
                </a:cubicBezTo>
                <a:cubicBezTo>
                  <a:pt x="31" y="12"/>
                  <a:pt x="31" y="12"/>
                  <a:pt x="31" y="12"/>
                </a:cubicBezTo>
                <a:cubicBezTo>
                  <a:pt x="25" y="15"/>
                  <a:pt x="20" y="23"/>
                  <a:pt x="20" y="32"/>
                </a:cubicBezTo>
                <a:cubicBezTo>
                  <a:pt x="20" y="35"/>
                  <a:pt x="21" y="38"/>
                  <a:pt x="22" y="41"/>
                </a:cubicBezTo>
                <a:cubicBezTo>
                  <a:pt x="32" y="43"/>
                  <a:pt x="42" y="43"/>
                  <a:pt x="52" y="41"/>
                </a:cubicBezTo>
                <a:cubicBezTo>
                  <a:pt x="53" y="38"/>
                  <a:pt x="54" y="35"/>
                  <a:pt x="54" y="32"/>
                </a:cubicBezTo>
                <a:cubicBezTo>
                  <a:pt x="54" y="22"/>
                  <a:pt x="49" y="14"/>
                  <a:pt x="42" y="11"/>
                </a:cubicBezTo>
                <a:close/>
                <a:moveTo>
                  <a:pt x="42" y="23"/>
                </a:moveTo>
                <a:cubicBezTo>
                  <a:pt x="38" y="23"/>
                  <a:pt x="38" y="23"/>
                  <a:pt x="38" y="23"/>
                </a:cubicBezTo>
                <a:cubicBezTo>
                  <a:pt x="38" y="23"/>
                  <a:pt x="38" y="23"/>
                  <a:pt x="38" y="23"/>
                </a:cubicBezTo>
                <a:cubicBezTo>
                  <a:pt x="38" y="22"/>
                  <a:pt x="38" y="22"/>
                  <a:pt x="37" y="21"/>
                </a:cubicBezTo>
                <a:cubicBezTo>
                  <a:pt x="37" y="21"/>
                  <a:pt x="37" y="21"/>
                  <a:pt x="37" y="21"/>
                </a:cubicBezTo>
                <a:cubicBezTo>
                  <a:pt x="37" y="21"/>
                  <a:pt x="36" y="21"/>
                  <a:pt x="36" y="21"/>
                </a:cubicBezTo>
                <a:cubicBezTo>
                  <a:pt x="36" y="21"/>
                  <a:pt x="36" y="22"/>
                  <a:pt x="36" y="22"/>
                </a:cubicBezTo>
                <a:cubicBezTo>
                  <a:pt x="36" y="23"/>
                  <a:pt x="36" y="23"/>
                  <a:pt x="37" y="23"/>
                </a:cubicBezTo>
                <a:cubicBezTo>
                  <a:pt x="37" y="24"/>
                  <a:pt x="37" y="24"/>
                  <a:pt x="39" y="25"/>
                </a:cubicBezTo>
                <a:cubicBezTo>
                  <a:pt x="40" y="25"/>
                  <a:pt x="40" y="26"/>
                  <a:pt x="41" y="26"/>
                </a:cubicBezTo>
                <a:cubicBezTo>
                  <a:pt x="41" y="27"/>
                  <a:pt x="41" y="27"/>
                  <a:pt x="42" y="28"/>
                </a:cubicBezTo>
                <a:cubicBezTo>
                  <a:pt x="42" y="28"/>
                  <a:pt x="42" y="29"/>
                  <a:pt x="42" y="30"/>
                </a:cubicBezTo>
                <a:cubicBezTo>
                  <a:pt x="42" y="31"/>
                  <a:pt x="42" y="32"/>
                  <a:pt x="41" y="33"/>
                </a:cubicBezTo>
                <a:cubicBezTo>
                  <a:pt x="40" y="34"/>
                  <a:pt x="39" y="34"/>
                  <a:pt x="38" y="35"/>
                </a:cubicBezTo>
                <a:cubicBezTo>
                  <a:pt x="38" y="36"/>
                  <a:pt x="38" y="36"/>
                  <a:pt x="38" y="36"/>
                </a:cubicBezTo>
                <a:cubicBezTo>
                  <a:pt x="36" y="36"/>
                  <a:pt x="36" y="36"/>
                  <a:pt x="36" y="36"/>
                </a:cubicBezTo>
                <a:cubicBezTo>
                  <a:pt x="36" y="35"/>
                  <a:pt x="36" y="35"/>
                  <a:pt x="36" y="35"/>
                </a:cubicBezTo>
                <a:cubicBezTo>
                  <a:pt x="35" y="35"/>
                  <a:pt x="34" y="34"/>
                  <a:pt x="33" y="33"/>
                </a:cubicBezTo>
                <a:cubicBezTo>
                  <a:pt x="33" y="33"/>
                  <a:pt x="32" y="31"/>
                  <a:pt x="32" y="30"/>
                </a:cubicBezTo>
                <a:cubicBezTo>
                  <a:pt x="32" y="29"/>
                  <a:pt x="32" y="29"/>
                  <a:pt x="32" y="29"/>
                </a:cubicBezTo>
                <a:cubicBezTo>
                  <a:pt x="36" y="29"/>
                  <a:pt x="36" y="29"/>
                  <a:pt x="36" y="29"/>
                </a:cubicBezTo>
                <a:cubicBezTo>
                  <a:pt x="36" y="30"/>
                  <a:pt x="36" y="30"/>
                  <a:pt x="36" y="30"/>
                </a:cubicBezTo>
                <a:cubicBezTo>
                  <a:pt x="36" y="31"/>
                  <a:pt x="36" y="32"/>
                  <a:pt x="36" y="32"/>
                </a:cubicBezTo>
                <a:cubicBezTo>
                  <a:pt x="36" y="32"/>
                  <a:pt x="37" y="32"/>
                  <a:pt x="37" y="32"/>
                </a:cubicBezTo>
                <a:cubicBezTo>
                  <a:pt x="37" y="32"/>
                  <a:pt x="37" y="32"/>
                  <a:pt x="37" y="32"/>
                </a:cubicBezTo>
                <a:cubicBezTo>
                  <a:pt x="38" y="32"/>
                  <a:pt x="38" y="32"/>
                  <a:pt x="38" y="31"/>
                </a:cubicBezTo>
                <a:cubicBezTo>
                  <a:pt x="38" y="30"/>
                  <a:pt x="38" y="30"/>
                  <a:pt x="37" y="29"/>
                </a:cubicBezTo>
                <a:cubicBezTo>
                  <a:pt x="37" y="29"/>
                  <a:pt x="37" y="28"/>
                  <a:pt x="36" y="28"/>
                </a:cubicBezTo>
                <a:cubicBezTo>
                  <a:pt x="35" y="27"/>
                  <a:pt x="34" y="27"/>
                  <a:pt x="34" y="26"/>
                </a:cubicBezTo>
                <a:cubicBezTo>
                  <a:pt x="33" y="26"/>
                  <a:pt x="33" y="25"/>
                  <a:pt x="33" y="25"/>
                </a:cubicBezTo>
                <a:cubicBezTo>
                  <a:pt x="32" y="24"/>
                  <a:pt x="32" y="23"/>
                  <a:pt x="32" y="23"/>
                </a:cubicBezTo>
                <a:cubicBezTo>
                  <a:pt x="32" y="21"/>
                  <a:pt x="32" y="21"/>
                  <a:pt x="33" y="20"/>
                </a:cubicBezTo>
                <a:cubicBezTo>
                  <a:pt x="34" y="19"/>
                  <a:pt x="35" y="19"/>
                  <a:pt x="36" y="19"/>
                </a:cubicBezTo>
                <a:cubicBezTo>
                  <a:pt x="36" y="17"/>
                  <a:pt x="36" y="17"/>
                  <a:pt x="36" y="17"/>
                </a:cubicBezTo>
                <a:cubicBezTo>
                  <a:pt x="38" y="17"/>
                  <a:pt x="38" y="17"/>
                  <a:pt x="38" y="17"/>
                </a:cubicBezTo>
                <a:cubicBezTo>
                  <a:pt x="38" y="19"/>
                  <a:pt x="38" y="19"/>
                  <a:pt x="38" y="19"/>
                </a:cubicBezTo>
                <a:cubicBezTo>
                  <a:pt x="39" y="19"/>
                  <a:pt x="40" y="19"/>
                  <a:pt x="41" y="20"/>
                </a:cubicBezTo>
                <a:cubicBezTo>
                  <a:pt x="41" y="21"/>
                  <a:pt x="42" y="21"/>
                  <a:pt x="42" y="23"/>
                </a:cubicBezTo>
                <a:cubicBezTo>
                  <a:pt x="42" y="23"/>
                  <a:pt x="42" y="23"/>
                  <a:pt x="42" y="23"/>
                </a:cubicBezTo>
                <a:close/>
              </a:path>
            </a:pathLst>
          </a:custGeom>
          <a:solidFill>
            <a:schemeClr val="bg1">
              <a:lumMod val="85000"/>
              <a:alpha val="29000"/>
            </a:schemeClr>
          </a:solidFill>
          <a:ln w="9525">
            <a:noFill/>
          </a:ln>
        </p:spPr>
        <p:txBody>
          <a:bodyPr/>
          <a:p>
            <a:endParaRPr lang="zh-CN" altLang="en-US"/>
          </a:p>
        </p:txBody>
      </p:sp>
      <p:sp>
        <p:nvSpPr>
          <p:cNvPr id="3" name="文本框 2"/>
          <p:cNvSpPr txBox="1"/>
          <p:nvPr/>
        </p:nvSpPr>
        <p:spPr>
          <a:xfrm>
            <a:off x="594995" y="1350010"/>
            <a:ext cx="4804410" cy="460375"/>
          </a:xfrm>
          <a:prstGeom prst="rect">
            <a:avLst/>
          </a:prstGeom>
          <a:noFill/>
        </p:spPr>
        <p:txBody>
          <a:bodyPr wrap="square" rtlCol="0">
            <a:spAutoFit/>
          </a:bodyPr>
          <a:p>
            <a:r>
              <a:rPr lang="en-US" sz="2400" b="1"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亩均效益不高。</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8" name="组合 87"/>
          <p:cNvGrpSpPr/>
          <p:nvPr/>
        </p:nvGrpSpPr>
        <p:grpSpPr>
          <a:xfrm rot="0">
            <a:off x="4074160" y="2724785"/>
            <a:ext cx="5988050" cy="269875"/>
            <a:chOff x="3834" y="4986"/>
            <a:chExt cx="4452" cy="304"/>
          </a:xfrm>
        </p:grpSpPr>
        <p:sp>
          <p:nvSpPr>
            <p:cNvPr id="63" name="Freeform 732"/>
            <p:cNvSpPr/>
            <p:nvPr/>
          </p:nvSpPr>
          <p:spPr bwMode="auto">
            <a:xfrm flipH="1">
              <a:off x="3834" y="4986"/>
              <a:ext cx="4453" cy="305"/>
            </a:xfrm>
            <a:custGeom>
              <a:avLst/>
              <a:gdLst>
                <a:gd name="T0" fmla="*/ 0 w 891"/>
                <a:gd name="T1" fmla="*/ 0 h 61"/>
                <a:gd name="T2" fmla="*/ 846 w 891"/>
                <a:gd name="T3" fmla="*/ 0 h 61"/>
                <a:gd name="T4" fmla="*/ 891 w 891"/>
                <a:gd name="T5" fmla="*/ 45 h 61"/>
                <a:gd name="T6" fmla="*/ 891 w 891"/>
                <a:gd name="T7" fmla="*/ 61 h 61"/>
              </a:gdLst>
              <a:ahLst/>
              <a:cxnLst>
                <a:cxn ang="0">
                  <a:pos x="T0" y="T1"/>
                </a:cxn>
                <a:cxn ang="0">
                  <a:pos x="T2" y="T3"/>
                </a:cxn>
                <a:cxn ang="0">
                  <a:pos x="T4" y="T5"/>
                </a:cxn>
                <a:cxn ang="0">
                  <a:pos x="T6" y="T7"/>
                </a:cxn>
              </a:cxnLst>
              <a:rect l="0" t="0" r="r" b="b"/>
              <a:pathLst>
                <a:path w="891" h="61">
                  <a:moveTo>
                    <a:pt x="0" y="0"/>
                  </a:moveTo>
                  <a:cubicBezTo>
                    <a:pt x="846" y="0"/>
                    <a:pt x="846" y="0"/>
                    <a:pt x="846" y="0"/>
                  </a:cubicBezTo>
                  <a:cubicBezTo>
                    <a:pt x="871" y="0"/>
                    <a:pt x="891" y="20"/>
                    <a:pt x="891" y="45"/>
                  </a:cubicBezTo>
                  <a:cubicBezTo>
                    <a:pt x="891" y="61"/>
                    <a:pt x="891" y="61"/>
                    <a:pt x="891" y="61"/>
                  </a:cubicBezTo>
                </a:path>
              </a:pathLst>
            </a:custGeom>
            <a:noFill/>
            <a:ln w="3175" cap="flat">
              <a:solidFill>
                <a:srgbClr val="1DBED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sp>
          <p:nvSpPr>
            <p:cNvPr id="64" name="Line 23"/>
            <p:cNvSpPr>
              <a:spLocks noChangeShapeType="1"/>
            </p:cNvSpPr>
            <p:nvPr/>
          </p:nvSpPr>
          <p:spPr bwMode="auto">
            <a:xfrm flipH="1">
              <a:off x="8002" y="4989"/>
              <a:ext cx="285" cy="0"/>
            </a:xfrm>
            <a:prstGeom prst="line">
              <a:avLst/>
            </a:prstGeom>
            <a:noFill/>
            <a:ln w="25400" cap="rnd">
              <a:solidFill>
                <a:srgbClr val="1DBED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grpSp>
      <p:sp>
        <p:nvSpPr>
          <p:cNvPr id="69" name="文本框 68"/>
          <p:cNvSpPr txBox="1"/>
          <p:nvPr/>
        </p:nvSpPr>
        <p:spPr>
          <a:xfrm>
            <a:off x="4829175" y="2217420"/>
            <a:ext cx="5218430" cy="423545"/>
          </a:xfrm>
          <a:prstGeom prst="rect">
            <a:avLst/>
          </a:prstGeom>
          <a:noFill/>
          <a:ln w="9525">
            <a:noFill/>
          </a:ln>
        </p:spPr>
        <p:txBody>
          <a:bodyPr wrap="square">
            <a:spAutoFit/>
          </a:bodyPr>
          <a:p>
            <a:pPr indent="0">
              <a:lnSpc>
                <a:spcPct val="90000"/>
              </a:lnSpc>
              <a:spcBef>
                <a:spcPts val="0"/>
              </a:spcBef>
              <a:spcAft>
                <a:spcPts val="0"/>
              </a:spcAft>
            </a:pPr>
            <a:r>
              <a:rPr lang="zh-CN" sz="2400" b="1">
                <a:solidFill>
                  <a:sysClr val="windowText" lastClr="000000">
                    <a:lumMod val="75000"/>
                    <a:lumOff val="25000"/>
                  </a:sysClr>
                </a:solidFill>
                <a:latin typeface="微软雅黑" panose="020B0503020204020204" pitchFamily="34" charset="-122"/>
                <a:ea typeface="微软雅黑" panose="020B0503020204020204" pitchFamily="34" charset="-122"/>
              </a:rPr>
              <a:t>全省最大值为龙口经济开发区</a:t>
            </a:r>
            <a:endParaRPr lang="zh-CN" sz="2400" b="1">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rot="0">
            <a:off x="1792605" y="2654300"/>
            <a:ext cx="2985770" cy="2985770"/>
            <a:chOff x="7517" y="4378"/>
            <a:chExt cx="3366" cy="3366"/>
          </a:xfrm>
        </p:grpSpPr>
        <p:sp>
          <p:nvSpPr>
            <p:cNvPr id="32" name="椭圆 31"/>
            <p:cNvSpPr/>
            <p:nvPr/>
          </p:nvSpPr>
          <p:spPr>
            <a:xfrm>
              <a:off x="7517" y="4378"/>
              <a:ext cx="3367" cy="3367"/>
            </a:xfrm>
            <a:prstGeom prst="ellipse">
              <a:avLst/>
            </a:prstGeom>
            <a:solidFill>
              <a:srgbClr val="FFFFFF"/>
            </a:solidFill>
            <a:ln w="76200">
              <a:solidFill>
                <a:srgbClr val="1DBED0"/>
              </a:solidFill>
              <a:prstDash val="solid"/>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sp>
          <p:nvSpPr>
            <p:cNvPr id="33" name="椭圆 32"/>
            <p:cNvSpPr/>
            <p:nvPr/>
          </p:nvSpPr>
          <p:spPr>
            <a:xfrm>
              <a:off x="8058" y="4919"/>
              <a:ext cx="2284" cy="2285"/>
            </a:xfrm>
            <a:prstGeom prst="ellipse">
              <a:avLst/>
            </a:prstGeom>
            <a:solidFill>
              <a:srgbClr val="1CABAD"/>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b="1">
                <a:solidFill>
                  <a:srgbClr val="FFFFFF"/>
                </a:solidFill>
                <a:latin typeface="微软雅黑" panose="020B0503020204020204" pitchFamily="34" charset="-122"/>
                <a:ea typeface="微软雅黑" panose="020B0503020204020204" pitchFamily="34" charset="-122"/>
              </a:endParaRPr>
            </a:p>
            <a:p>
              <a:pPr algn="ctr"/>
              <a:endParaRPr lang="zh-CN" altLang="en-US" b="1">
                <a:solidFill>
                  <a:srgbClr val="FFFFFF"/>
                </a:solidFill>
                <a:latin typeface="微软雅黑" panose="020B0503020204020204" pitchFamily="34" charset="-122"/>
                <a:ea typeface="微软雅黑" panose="020B0503020204020204" pitchFamily="34" charset="-122"/>
              </a:endParaRPr>
            </a:p>
            <a:p>
              <a:pPr algn="ctr"/>
              <a:r>
                <a:rPr lang="zh-CN" altLang="en-US" b="1">
                  <a:solidFill>
                    <a:srgbClr val="FFFFFF"/>
                  </a:solidFill>
                  <a:latin typeface="微软雅黑" panose="020B0503020204020204" pitchFamily="34" charset="-122"/>
                  <a:ea typeface="微软雅黑" panose="020B0503020204020204" pitchFamily="34" charset="-122"/>
                </a:rPr>
                <a:t>10家开发区亩均投资强度24.07万元/亩</a:t>
              </a: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61" name="椭圆 60"/>
            <p:cNvSpPr/>
            <p:nvPr/>
          </p:nvSpPr>
          <p:spPr>
            <a:xfrm>
              <a:off x="7795" y="4618"/>
              <a:ext cx="2812" cy="2886"/>
            </a:xfrm>
            <a:prstGeom prst="ellipse">
              <a:avLst/>
            </a:prstGeom>
            <a:noFill/>
            <a:ln w="28575">
              <a:solidFill>
                <a:srgbClr val="FFFFFF">
                  <a:lumMod val="65000"/>
                </a:srgbClr>
              </a:solidFill>
              <a:prstDash val="sysDash"/>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sp>
        <p:nvSpPr>
          <p:cNvPr id="39" name="coin_157179"/>
          <p:cNvSpPr/>
          <p:nvPr/>
        </p:nvSpPr>
        <p:spPr>
          <a:xfrm>
            <a:off x="3064066" y="3233378"/>
            <a:ext cx="442847" cy="609685"/>
          </a:xfrm>
          <a:custGeom>
            <a:avLst/>
            <a:gdLst>
              <a:gd name="T0" fmla="*/ 3834 w 10478"/>
              <a:gd name="T1" fmla="*/ 2016 h 14427"/>
              <a:gd name="T2" fmla="*/ 6804 w 10478"/>
              <a:gd name="T3" fmla="*/ 1919 h 14427"/>
              <a:gd name="T4" fmla="*/ 7541 w 10478"/>
              <a:gd name="T5" fmla="*/ 544 h 14427"/>
              <a:gd name="T6" fmla="*/ 4867 w 10478"/>
              <a:gd name="T7" fmla="*/ 257 h 14427"/>
              <a:gd name="T8" fmla="*/ 2982 w 10478"/>
              <a:gd name="T9" fmla="*/ 897 h 14427"/>
              <a:gd name="T10" fmla="*/ 6835 w 10478"/>
              <a:gd name="T11" fmla="*/ 3032 h 14427"/>
              <a:gd name="T12" fmla="*/ 5538 w 10478"/>
              <a:gd name="T13" fmla="*/ 2964 h 14427"/>
              <a:gd name="T14" fmla="*/ 3801 w 10478"/>
              <a:gd name="T15" fmla="*/ 2964 h 14427"/>
              <a:gd name="T16" fmla="*/ 0 w 10478"/>
              <a:gd name="T17" fmla="*/ 8442 h 14427"/>
              <a:gd name="T18" fmla="*/ 6835 w 10478"/>
              <a:gd name="T19" fmla="*/ 3032 h 14427"/>
              <a:gd name="T20" fmla="*/ 1980 w 10478"/>
              <a:gd name="T21" fmla="*/ 8183 h 14427"/>
              <a:gd name="T22" fmla="*/ 8499 w 10478"/>
              <a:gd name="T23" fmla="*/ 8183 h 14427"/>
              <a:gd name="T24" fmla="*/ 2819 w 10478"/>
              <a:gd name="T25" fmla="*/ 2984 h 14427"/>
              <a:gd name="T26" fmla="*/ 3873 w 10478"/>
              <a:gd name="T27" fmla="*/ 2703 h 14427"/>
              <a:gd name="T28" fmla="*/ 6919 w 10478"/>
              <a:gd name="T29" fmla="*/ 2458 h 14427"/>
              <a:gd name="T30" fmla="*/ 3873 w 10478"/>
              <a:gd name="T31" fmla="*/ 2213 h 14427"/>
              <a:gd name="T32" fmla="*/ 2819 w 10478"/>
              <a:gd name="T33" fmla="*/ 1932 h 14427"/>
              <a:gd name="T34" fmla="*/ 3590 w 10478"/>
              <a:gd name="T35" fmla="*/ 2456 h 14427"/>
              <a:gd name="T36" fmla="*/ 3590 w 10478"/>
              <a:gd name="T37" fmla="*/ 2461 h 14427"/>
              <a:gd name="T38" fmla="*/ 2819 w 10478"/>
              <a:gd name="T39" fmla="*/ 2984 h 14427"/>
              <a:gd name="T40" fmla="*/ 5852 w 10478"/>
              <a:gd name="T41" fmla="*/ 7657 h 14427"/>
              <a:gd name="T42" fmla="*/ 4889 w 10478"/>
              <a:gd name="T43" fmla="*/ 6891 h 14427"/>
              <a:gd name="T44" fmla="*/ 5168 w 10478"/>
              <a:gd name="T45" fmla="*/ 6580 h 14427"/>
              <a:gd name="T46" fmla="*/ 5446 w 10478"/>
              <a:gd name="T47" fmla="*/ 7052 h 14427"/>
              <a:gd name="T48" fmla="*/ 6965 w 10478"/>
              <a:gd name="T49" fmla="*/ 7235 h 14427"/>
              <a:gd name="T50" fmla="*/ 6631 w 10478"/>
              <a:gd name="T51" fmla="*/ 6262 h 14427"/>
              <a:gd name="T52" fmla="*/ 5578 w 10478"/>
              <a:gd name="T53" fmla="*/ 5568 h 14427"/>
              <a:gd name="T54" fmla="*/ 4878 w 10478"/>
              <a:gd name="T55" fmla="*/ 5920 h 14427"/>
              <a:gd name="T56" fmla="*/ 3336 w 10478"/>
              <a:gd name="T57" fmla="*/ 7041 h 14427"/>
              <a:gd name="T58" fmla="*/ 3952 w 10478"/>
              <a:gd name="T59" fmla="*/ 8071 h 14427"/>
              <a:gd name="T60" fmla="*/ 5386 w 10478"/>
              <a:gd name="T61" fmla="*/ 8884 h 14427"/>
              <a:gd name="T62" fmla="*/ 5383 w 10478"/>
              <a:gd name="T63" fmla="*/ 9638 h 14427"/>
              <a:gd name="T64" fmla="*/ 4926 w 10478"/>
              <a:gd name="T65" fmla="*/ 9605 h 14427"/>
              <a:gd name="T66" fmla="*/ 4879 w 10478"/>
              <a:gd name="T67" fmla="*/ 8782 h 14427"/>
              <a:gd name="T68" fmla="*/ 3359 w 10478"/>
              <a:gd name="T69" fmla="*/ 8998 h 14427"/>
              <a:gd name="T70" fmla="*/ 4879 w 10478"/>
              <a:gd name="T71" fmla="*/ 10370 h 14427"/>
              <a:gd name="T72" fmla="*/ 5578 w 10478"/>
              <a:gd name="T73" fmla="*/ 10798 h 14427"/>
              <a:gd name="T74" fmla="*/ 6751 w 10478"/>
              <a:gd name="T75" fmla="*/ 9969 h 14427"/>
              <a:gd name="T76" fmla="*/ 6998 w 10478"/>
              <a:gd name="T77" fmla="*/ 8429 h 14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78" h="14427">
                <a:moveTo>
                  <a:pt x="3674" y="1919"/>
                </a:moveTo>
                <a:cubicBezTo>
                  <a:pt x="3716" y="1981"/>
                  <a:pt x="3774" y="2016"/>
                  <a:pt x="3834" y="2016"/>
                </a:cubicBezTo>
                <a:lnTo>
                  <a:pt x="6644" y="2016"/>
                </a:lnTo>
                <a:cubicBezTo>
                  <a:pt x="6704" y="2016"/>
                  <a:pt x="6762" y="1981"/>
                  <a:pt x="6804" y="1919"/>
                </a:cubicBezTo>
                <a:cubicBezTo>
                  <a:pt x="7019" y="1607"/>
                  <a:pt x="7251" y="1265"/>
                  <a:pt x="7496" y="897"/>
                </a:cubicBezTo>
                <a:cubicBezTo>
                  <a:pt x="7559" y="802"/>
                  <a:pt x="7570" y="666"/>
                  <a:pt x="7541" y="544"/>
                </a:cubicBezTo>
                <a:cubicBezTo>
                  <a:pt x="7413" y="0"/>
                  <a:pt x="6260" y="94"/>
                  <a:pt x="5437" y="273"/>
                </a:cubicBezTo>
                <a:cubicBezTo>
                  <a:pt x="5247" y="314"/>
                  <a:pt x="5055" y="308"/>
                  <a:pt x="4867" y="257"/>
                </a:cubicBezTo>
                <a:cubicBezTo>
                  <a:pt x="4124" y="51"/>
                  <a:pt x="3107" y="62"/>
                  <a:pt x="2937" y="543"/>
                </a:cubicBezTo>
                <a:cubicBezTo>
                  <a:pt x="2896" y="661"/>
                  <a:pt x="2919" y="802"/>
                  <a:pt x="2982" y="897"/>
                </a:cubicBezTo>
                <a:cubicBezTo>
                  <a:pt x="3227" y="1265"/>
                  <a:pt x="3459" y="1607"/>
                  <a:pt x="3674" y="1919"/>
                </a:cubicBezTo>
                <a:close/>
                <a:moveTo>
                  <a:pt x="6835" y="3032"/>
                </a:moveTo>
                <a:cubicBezTo>
                  <a:pt x="6794" y="2988"/>
                  <a:pt x="6737" y="2964"/>
                  <a:pt x="6677" y="2964"/>
                </a:cubicBezTo>
                <a:lnTo>
                  <a:pt x="5538" y="2964"/>
                </a:lnTo>
                <a:lnTo>
                  <a:pt x="4941" y="2964"/>
                </a:lnTo>
                <a:lnTo>
                  <a:pt x="3801" y="2964"/>
                </a:lnTo>
                <a:cubicBezTo>
                  <a:pt x="3742" y="2964"/>
                  <a:pt x="3685" y="2988"/>
                  <a:pt x="3644" y="3032"/>
                </a:cubicBezTo>
                <a:cubicBezTo>
                  <a:pt x="2139" y="4638"/>
                  <a:pt x="0" y="6299"/>
                  <a:pt x="0" y="8442"/>
                </a:cubicBezTo>
                <a:cubicBezTo>
                  <a:pt x="0" y="14425"/>
                  <a:pt x="10478" y="14427"/>
                  <a:pt x="10478" y="8442"/>
                </a:cubicBezTo>
                <a:cubicBezTo>
                  <a:pt x="10478" y="6299"/>
                  <a:pt x="8340" y="4638"/>
                  <a:pt x="6835" y="3032"/>
                </a:cubicBezTo>
                <a:close/>
                <a:moveTo>
                  <a:pt x="5239" y="11442"/>
                </a:moveTo>
                <a:cubicBezTo>
                  <a:pt x="3439" y="11442"/>
                  <a:pt x="1980" y="9983"/>
                  <a:pt x="1980" y="8183"/>
                </a:cubicBezTo>
                <a:cubicBezTo>
                  <a:pt x="1980" y="6383"/>
                  <a:pt x="3439" y="4923"/>
                  <a:pt x="5239" y="4923"/>
                </a:cubicBezTo>
                <a:cubicBezTo>
                  <a:pt x="7039" y="4923"/>
                  <a:pt x="8499" y="6383"/>
                  <a:pt x="8499" y="8183"/>
                </a:cubicBezTo>
                <a:cubicBezTo>
                  <a:pt x="8498" y="9983"/>
                  <a:pt x="7039" y="11442"/>
                  <a:pt x="5239" y="11442"/>
                </a:cubicBezTo>
                <a:close/>
                <a:moveTo>
                  <a:pt x="2819" y="2984"/>
                </a:moveTo>
                <a:cubicBezTo>
                  <a:pt x="2856" y="3068"/>
                  <a:pt x="2956" y="3107"/>
                  <a:pt x="3040" y="3070"/>
                </a:cubicBezTo>
                <a:lnTo>
                  <a:pt x="3873" y="2703"/>
                </a:lnTo>
                <a:lnTo>
                  <a:pt x="6674" y="2703"/>
                </a:lnTo>
                <a:cubicBezTo>
                  <a:pt x="6810" y="2703"/>
                  <a:pt x="6919" y="2593"/>
                  <a:pt x="6919" y="2458"/>
                </a:cubicBezTo>
                <a:cubicBezTo>
                  <a:pt x="6919" y="2323"/>
                  <a:pt x="6810" y="2213"/>
                  <a:pt x="6674" y="2213"/>
                </a:cubicBezTo>
                <a:lnTo>
                  <a:pt x="3873" y="2213"/>
                </a:lnTo>
                <a:lnTo>
                  <a:pt x="3040" y="1847"/>
                </a:lnTo>
                <a:cubicBezTo>
                  <a:pt x="2956" y="1809"/>
                  <a:pt x="2856" y="1848"/>
                  <a:pt x="2819" y="1932"/>
                </a:cubicBezTo>
                <a:cubicBezTo>
                  <a:pt x="2782" y="2017"/>
                  <a:pt x="2821" y="2117"/>
                  <a:pt x="2905" y="2154"/>
                </a:cubicBezTo>
                <a:lnTo>
                  <a:pt x="3590" y="2456"/>
                </a:lnTo>
                <a:cubicBezTo>
                  <a:pt x="3590" y="2457"/>
                  <a:pt x="3590" y="2457"/>
                  <a:pt x="3590" y="2458"/>
                </a:cubicBezTo>
                <a:cubicBezTo>
                  <a:pt x="3590" y="2459"/>
                  <a:pt x="3590" y="2460"/>
                  <a:pt x="3590" y="2461"/>
                </a:cubicBezTo>
                <a:lnTo>
                  <a:pt x="2905" y="2762"/>
                </a:lnTo>
                <a:cubicBezTo>
                  <a:pt x="2821" y="2800"/>
                  <a:pt x="2782" y="2899"/>
                  <a:pt x="2819" y="2984"/>
                </a:cubicBezTo>
                <a:close/>
                <a:moveTo>
                  <a:pt x="6642" y="8046"/>
                </a:moveTo>
                <a:cubicBezTo>
                  <a:pt x="6501" y="7957"/>
                  <a:pt x="6238" y="7827"/>
                  <a:pt x="5852" y="7657"/>
                </a:cubicBezTo>
                <a:cubicBezTo>
                  <a:pt x="5398" y="7458"/>
                  <a:pt x="5125" y="7323"/>
                  <a:pt x="5032" y="7254"/>
                </a:cubicBezTo>
                <a:cubicBezTo>
                  <a:pt x="4937" y="7185"/>
                  <a:pt x="4889" y="7064"/>
                  <a:pt x="4889" y="6891"/>
                </a:cubicBezTo>
                <a:cubicBezTo>
                  <a:pt x="4889" y="6787"/>
                  <a:pt x="4912" y="6710"/>
                  <a:pt x="4959" y="6658"/>
                </a:cubicBezTo>
                <a:cubicBezTo>
                  <a:pt x="5005" y="6606"/>
                  <a:pt x="5075" y="6580"/>
                  <a:pt x="5168" y="6580"/>
                </a:cubicBezTo>
                <a:cubicBezTo>
                  <a:pt x="5283" y="6580"/>
                  <a:pt x="5358" y="6610"/>
                  <a:pt x="5393" y="6670"/>
                </a:cubicBezTo>
                <a:cubicBezTo>
                  <a:pt x="5429" y="6730"/>
                  <a:pt x="5446" y="6857"/>
                  <a:pt x="5446" y="7052"/>
                </a:cubicBezTo>
                <a:lnTo>
                  <a:pt x="5446" y="7235"/>
                </a:lnTo>
                <a:lnTo>
                  <a:pt x="6965" y="7235"/>
                </a:lnTo>
                <a:cubicBezTo>
                  <a:pt x="6975" y="7142"/>
                  <a:pt x="6980" y="7073"/>
                  <a:pt x="6980" y="7028"/>
                </a:cubicBezTo>
                <a:cubicBezTo>
                  <a:pt x="6980" y="6702"/>
                  <a:pt x="6864" y="6447"/>
                  <a:pt x="6631" y="6262"/>
                </a:cubicBezTo>
                <a:cubicBezTo>
                  <a:pt x="6398" y="6078"/>
                  <a:pt x="6046" y="5963"/>
                  <a:pt x="5578" y="5920"/>
                </a:cubicBezTo>
                <a:lnTo>
                  <a:pt x="5578" y="5568"/>
                </a:lnTo>
                <a:lnTo>
                  <a:pt x="4878" y="5568"/>
                </a:lnTo>
                <a:lnTo>
                  <a:pt x="4878" y="5920"/>
                </a:lnTo>
                <a:cubicBezTo>
                  <a:pt x="4364" y="5963"/>
                  <a:pt x="3979" y="6079"/>
                  <a:pt x="3722" y="6267"/>
                </a:cubicBezTo>
                <a:cubicBezTo>
                  <a:pt x="3465" y="6454"/>
                  <a:pt x="3336" y="6712"/>
                  <a:pt x="3336" y="7041"/>
                </a:cubicBezTo>
                <a:cubicBezTo>
                  <a:pt x="3336" y="7268"/>
                  <a:pt x="3397" y="7472"/>
                  <a:pt x="3519" y="7652"/>
                </a:cubicBezTo>
                <a:cubicBezTo>
                  <a:pt x="3641" y="7833"/>
                  <a:pt x="3785" y="7972"/>
                  <a:pt x="3952" y="8071"/>
                </a:cubicBezTo>
                <a:cubicBezTo>
                  <a:pt x="4118" y="8170"/>
                  <a:pt x="4433" y="8325"/>
                  <a:pt x="4898" y="8536"/>
                </a:cubicBezTo>
                <a:cubicBezTo>
                  <a:pt x="5176" y="8662"/>
                  <a:pt x="5338" y="8778"/>
                  <a:pt x="5386" y="8884"/>
                </a:cubicBezTo>
                <a:cubicBezTo>
                  <a:pt x="5434" y="8991"/>
                  <a:pt x="5458" y="9168"/>
                  <a:pt x="5458" y="9415"/>
                </a:cubicBezTo>
                <a:cubicBezTo>
                  <a:pt x="5458" y="9513"/>
                  <a:pt x="5432" y="9587"/>
                  <a:pt x="5383" y="9638"/>
                </a:cubicBezTo>
                <a:cubicBezTo>
                  <a:pt x="5333" y="9688"/>
                  <a:pt x="5256" y="9712"/>
                  <a:pt x="5153" y="9712"/>
                </a:cubicBezTo>
                <a:cubicBezTo>
                  <a:pt x="5033" y="9712"/>
                  <a:pt x="4957" y="9676"/>
                  <a:pt x="4926" y="9605"/>
                </a:cubicBezTo>
                <a:cubicBezTo>
                  <a:pt x="4894" y="9533"/>
                  <a:pt x="4879" y="9349"/>
                  <a:pt x="4879" y="9052"/>
                </a:cubicBezTo>
                <a:lnTo>
                  <a:pt x="4879" y="8782"/>
                </a:lnTo>
                <a:lnTo>
                  <a:pt x="3359" y="8782"/>
                </a:lnTo>
                <a:lnTo>
                  <a:pt x="3359" y="8998"/>
                </a:lnTo>
                <a:cubicBezTo>
                  <a:pt x="3359" y="9489"/>
                  <a:pt x="3511" y="9833"/>
                  <a:pt x="3815" y="10030"/>
                </a:cubicBezTo>
                <a:cubicBezTo>
                  <a:pt x="4118" y="10228"/>
                  <a:pt x="4473" y="10341"/>
                  <a:pt x="4879" y="10370"/>
                </a:cubicBezTo>
                <a:lnTo>
                  <a:pt x="4879" y="10798"/>
                </a:lnTo>
                <a:lnTo>
                  <a:pt x="5578" y="10798"/>
                </a:lnTo>
                <a:lnTo>
                  <a:pt x="5578" y="10383"/>
                </a:lnTo>
                <a:cubicBezTo>
                  <a:pt x="6100" y="10331"/>
                  <a:pt x="6491" y="10193"/>
                  <a:pt x="6751" y="9969"/>
                </a:cubicBezTo>
                <a:cubicBezTo>
                  <a:pt x="7012" y="9745"/>
                  <a:pt x="7143" y="9437"/>
                  <a:pt x="7143" y="9044"/>
                </a:cubicBezTo>
                <a:cubicBezTo>
                  <a:pt x="7143" y="8798"/>
                  <a:pt x="7094" y="8594"/>
                  <a:pt x="6998" y="8429"/>
                </a:cubicBezTo>
                <a:cubicBezTo>
                  <a:pt x="6900" y="8264"/>
                  <a:pt x="6782" y="8137"/>
                  <a:pt x="6642" y="80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2" name="文本框 51"/>
          <p:cNvSpPr txBox="1"/>
          <p:nvPr/>
        </p:nvSpPr>
        <p:spPr>
          <a:xfrm>
            <a:off x="6320155" y="3075623"/>
            <a:ext cx="2811780" cy="706755"/>
          </a:xfrm>
          <a:prstGeom prst="rect">
            <a:avLst/>
          </a:prstGeom>
          <a:noFill/>
        </p:spPr>
        <p:txBody>
          <a:bodyPr wrap="none" rtlCol="0" anchor="t">
            <a:spAutoFit/>
          </a:bodyPr>
          <a:p>
            <a:pPr algn="l"/>
            <a:r>
              <a:rPr lang="zh-CN" sz="4000">
                <a:solidFill>
                  <a:srgbClr val="1CABAD"/>
                </a:solidFill>
                <a:latin typeface="Impact" panose="020B0806030902050204" pitchFamily="34" charset="0"/>
                <a:ea typeface="微软雅黑" panose="020B0503020204020204" pitchFamily="34" charset="-122"/>
                <a:cs typeface="Impact" panose="020B0806030902050204" pitchFamily="34" charset="0"/>
                <a:sym typeface="+mn-ea"/>
              </a:rPr>
              <a:t>167.37</a:t>
            </a:r>
            <a:r>
              <a:rPr lang="zh-CN"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万元/亩</a:t>
            </a:r>
            <a:endParaRPr lang="zh-CN" altLang="en-US"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
        <p:nvSpPr>
          <p:cNvPr id="53" name="文本框 52"/>
          <p:cNvSpPr txBox="1"/>
          <p:nvPr/>
        </p:nvSpPr>
        <p:spPr>
          <a:xfrm>
            <a:off x="6320155" y="4293870"/>
            <a:ext cx="3855720" cy="645160"/>
          </a:xfrm>
          <a:prstGeom prst="rect">
            <a:avLst/>
          </a:prstGeom>
          <a:noFill/>
        </p:spPr>
        <p:txBody>
          <a:bodyPr wrap="none" rtlCol="0" anchor="t">
            <a:spAutoFit/>
          </a:bodyPr>
          <a:p>
            <a:pPr algn="l">
              <a:lnSpc>
                <a:spcPct val="90000"/>
              </a:lnSpc>
              <a:spcBef>
                <a:spcPts val="0"/>
              </a:spcBef>
              <a:spcAft>
                <a:spcPts val="0"/>
              </a:spcAft>
            </a:pPr>
            <a:r>
              <a:rPr lang="zh-CN"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平均值</a:t>
            </a:r>
            <a:r>
              <a:rPr lang="en-US" altLang="zh-CN" sz="4000">
                <a:solidFill>
                  <a:srgbClr val="1CABAD"/>
                </a:solidFill>
                <a:latin typeface="Impact" panose="020B0806030902050204" pitchFamily="34" charset="0"/>
                <a:ea typeface="微软雅黑" panose="020B0503020204020204" pitchFamily="34" charset="-122"/>
                <a:cs typeface="Impact" panose="020B0806030902050204" pitchFamily="34" charset="0"/>
                <a:sym typeface="+mn-ea"/>
              </a:rPr>
              <a:t>50.71</a:t>
            </a:r>
            <a:r>
              <a:rPr lang="zh-CN"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rPr>
              <a:t>万元/亩</a:t>
            </a:r>
            <a:endParaRPr lang="zh-CN" altLang="en-US" sz="3200" b="1">
              <a:solidFill>
                <a:sysClr val="windowText" lastClr="000000">
                  <a:lumMod val="75000"/>
                  <a:lumOff val="25000"/>
                </a:sysClr>
              </a:solidFill>
              <a:latin typeface="微软雅黑" panose="020B0503020204020204" pitchFamily="34" charset="-122"/>
              <a:ea typeface="微软雅黑" panose="020B0503020204020204" pitchFamily="34" charset="-122"/>
              <a:sym typeface="+mn-ea"/>
            </a:endParaRPr>
          </a:p>
        </p:txBody>
      </p:sp>
      <p:sp>
        <p:nvSpPr>
          <p:cNvPr id="17433" name="Freeform 54"/>
          <p:cNvSpPr>
            <a:spLocks noEditPoints="1"/>
          </p:cNvSpPr>
          <p:nvPr/>
        </p:nvSpPr>
        <p:spPr>
          <a:xfrm>
            <a:off x="5352098" y="3066098"/>
            <a:ext cx="640715" cy="755015"/>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rgbClr val="1CABAD"/>
          </a:solidFill>
          <a:ln w="9525">
            <a:noFill/>
          </a:ln>
        </p:spPr>
        <p:txBody>
          <a:bodyPr/>
          <a:p>
            <a:endParaRPr lang="zh-CN" altLang="en-US"/>
          </a:p>
        </p:txBody>
      </p:sp>
      <p:sp>
        <p:nvSpPr>
          <p:cNvPr id="54" name="iconfont-117-337963"/>
          <p:cNvSpPr/>
          <p:nvPr/>
        </p:nvSpPr>
        <p:spPr>
          <a:xfrm>
            <a:off x="5367613" y="4343993"/>
            <a:ext cx="609685" cy="609685"/>
          </a:xfrm>
          <a:custGeom>
            <a:avLst/>
            <a:gdLst>
              <a:gd name="T0" fmla="*/ 2000 w 12800"/>
              <a:gd name="T1" fmla="*/ 0 h 12800"/>
              <a:gd name="T2" fmla="*/ 0 w 12800"/>
              <a:gd name="T3" fmla="*/ 4000 h 12800"/>
              <a:gd name="T4" fmla="*/ 2000 w 12800"/>
              <a:gd name="T5" fmla="*/ 12800 h 12800"/>
              <a:gd name="T6" fmla="*/ 4000 w 12800"/>
              <a:gd name="T7" fmla="*/ 4000 h 12800"/>
              <a:gd name="T8" fmla="*/ 2000 w 12800"/>
              <a:gd name="T9" fmla="*/ 800 h 12800"/>
              <a:gd name="T10" fmla="*/ 2000 w 12800"/>
              <a:gd name="T11" fmla="*/ 2000 h 12800"/>
              <a:gd name="T12" fmla="*/ 2400 w 12800"/>
              <a:gd name="T13" fmla="*/ 11600 h 12800"/>
              <a:gd name="T14" fmla="*/ 1600 w 12800"/>
              <a:gd name="T15" fmla="*/ 5959 h 12800"/>
              <a:gd name="T16" fmla="*/ 2400 w 12800"/>
              <a:gd name="T17" fmla="*/ 11600 h 12800"/>
              <a:gd name="T18" fmla="*/ 2975 w 12800"/>
              <a:gd name="T19" fmla="*/ 4694 h 12800"/>
              <a:gd name="T20" fmla="*/ 2719 w 12800"/>
              <a:gd name="T21" fmla="*/ 4954 h 12800"/>
              <a:gd name="T22" fmla="*/ 1600 w 12800"/>
              <a:gd name="T23" fmla="*/ 5126 h 12800"/>
              <a:gd name="T24" fmla="*/ 1030 w 12800"/>
              <a:gd name="T25" fmla="*/ 4700 h 12800"/>
              <a:gd name="T26" fmla="*/ 854 w 12800"/>
              <a:gd name="T27" fmla="*/ 4336 h 12800"/>
              <a:gd name="T28" fmla="*/ 874 w 12800"/>
              <a:gd name="T29" fmla="*/ 3601 h 12800"/>
              <a:gd name="T30" fmla="*/ 1277 w 12800"/>
              <a:gd name="T31" fmla="*/ 3048 h 12800"/>
              <a:gd name="T32" fmla="*/ 2000 w 12800"/>
              <a:gd name="T33" fmla="*/ 2800 h 12800"/>
              <a:gd name="T34" fmla="*/ 2724 w 12800"/>
              <a:gd name="T35" fmla="*/ 3049 h 12800"/>
              <a:gd name="T36" fmla="*/ 3126 w 12800"/>
              <a:gd name="T37" fmla="*/ 3601 h 12800"/>
              <a:gd name="T38" fmla="*/ 3146 w 12800"/>
              <a:gd name="T39" fmla="*/ 4336 h 12800"/>
              <a:gd name="T40" fmla="*/ 10800 w 12800"/>
              <a:gd name="T41" fmla="*/ 0 h 12800"/>
              <a:gd name="T42" fmla="*/ 8800 w 12800"/>
              <a:gd name="T43" fmla="*/ 4000 h 12800"/>
              <a:gd name="T44" fmla="*/ 10800 w 12800"/>
              <a:gd name="T45" fmla="*/ 12800 h 12800"/>
              <a:gd name="T46" fmla="*/ 12800 w 12800"/>
              <a:gd name="T47" fmla="*/ 4000 h 12800"/>
              <a:gd name="T48" fmla="*/ 10800 w 12800"/>
              <a:gd name="T49" fmla="*/ 800 h 12800"/>
              <a:gd name="T50" fmla="*/ 10800 w 12800"/>
              <a:gd name="T51" fmla="*/ 2000 h 12800"/>
              <a:gd name="T52" fmla="*/ 11200 w 12800"/>
              <a:gd name="T53" fmla="*/ 11600 h 12800"/>
              <a:gd name="T54" fmla="*/ 10400 w 12800"/>
              <a:gd name="T55" fmla="*/ 5959 h 12800"/>
              <a:gd name="T56" fmla="*/ 11200 w 12800"/>
              <a:gd name="T57" fmla="*/ 11600 h 12800"/>
              <a:gd name="T58" fmla="*/ 11775 w 12800"/>
              <a:gd name="T59" fmla="*/ 4694 h 12800"/>
              <a:gd name="T60" fmla="*/ 11519 w 12800"/>
              <a:gd name="T61" fmla="*/ 4954 h 12800"/>
              <a:gd name="T62" fmla="*/ 10400 w 12800"/>
              <a:gd name="T63" fmla="*/ 5126 h 12800"/>
              <a:gd name="T64" fmla="*/ 9830 w 12800"/>
              <a:gd name="T65" fmla="*/ 4700 h 12800"/>
              <a:gd name="T66" fmla="*/ 9654 w 12800"/>
              <a:gd name="T67" fmla="*/ 4336 h 12800"/>
              <a:gd name="T68" fmla="*/ 9674 w 12800"/>
              <a:gd name="T69" fmla="*/ 3601 h 12800"/>
              <a:gd name="T70" fmla="*/ 10077 w 12800"/>
              <a:gd name="T71" fmla="*/ 3048 h 12800"/>
              <a:gd name="T72" fmla="*/ 10800 w 12800"/>
              <a:gd name="T73" fmla="*/ 2800 h 12800"/>
              <a:gd name="T74" fmla="*/ 11524 w 12800"/>
              <a:gd name="T75" fmla="*/ 3049 h 12800"/>
              <a:gd name="T76" fmla="*/ 11927 w 12800"/>
              <a:gd name="T77" fmla="*/ 3601 h 12800"/>
              <a:gd name="T78" fmla="*/ 11946 w 12800"/>
              <a:gd name="T79" fmla="*/ 4336 h 12800"/>
              <a:gd name="T80" fmla="*/ 6400 w 12800"/>
              <a:gd name="T81" fmla="*/ 0 h 12800"/>
              <a:gd name="T82" fmla="*/ 4400 w 12800"/>
              <a:gd name="T83" fmla="*/ 8800 h 12800"/>
              <a:gd name="T84" fmla="*/ 6400 w 12800"/>
              <a:gd name="T85" fmla="*/ 12800 h 12800"/>
              <a:gd name="T86" fmla="*/ 8400 w 12800"/>
              <a:gd name="T87" fmla="*/ 8800 h 12800"/>
              <a:gd name="T88" fmla="*/ 6400 w 12800"/>
              <a:gd name="T89" fmla="*/ 800 h 12800"/>
              <a:gd name="T90" fmla="*/ 6400 w 12800"/>
              <a:gd name="T91" fmla="*/ 6800 h 12800"/>
              <a:gd name="T92" fmla="*/ 6800 w 12800"/>
              <a:gd name="T93" fmla="*/ 11600 h 12800"/>
              <a:gd name="T94" fmla="*/ 6000 w 12800"/>
              <a:gd name="T95" fmla="*/ 10759 h 12800"/>
              <a:gd name="T96" fmla="*/ 6800 w 12800"/>
              <a:gd name="T97" fmla="*/ 11600 h 12800"/>
              <a:gd name="T98" fmla="*/ 7375 w 12800"/>
              <a:gd name="T99" fmla="*/ 9494 h 12800"/>
              <a:gd name="T100" fmla="*/ 7119 w 12800"/>
              <a:gd name="T101" fmla="*/ 9754 h 12800"/>
              <a:gd name="T102" fmla="*/ 6000 w 12800"/>
              <a:gd name="T103" fmla="*/ 9926 h 12800"/>
              <a:gd name="T104" fmla="*/ 5430 w 12800"/>
              <a:gd name="T105" fmla="*/ 9500 h 12800"/>
              <a:gd name="T106" fmla="*/ 5254 w 12800"/>
              <a:gd name="T107" fmla="*/ 9136 h 12800"/>
              <a:gd name="T108" fmla="*/ 5274 w 12800"/>
              <a:gd name="T109" fmla="*/ 8401 h 12800"/>
              <a:gd name="T110" fmla="*/ 5677 w 12800"/>
              <a:gd name="T111" fmla="*/ 7848 h 12800"/>
              <a:gd name="T112" fmla="*/ 6400 w 12800"/>
              <a:gd name="T113" fmla="*/ 7600 h 12800"/>
              <a:gd name="T114" fmla="*/ 7124 w 12800"/>
              <a:gd name="T115" fmla="*/ 7849 h 12800"/>
              <a:gd name="T116" fmla="*/ 7527 w 12800"/>
              <a:gd name="T117" fmla="*/ 8401 h 12800"/>
              <a:gd name="T118" fmla="*/ 7546 w 12800"/>
              <a:gd name="T119" fmla="*/ 9136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00" h="12800">
                <a:moveTo>
                  <a:pt x="3200" y="2408"/>
                </a:moveTo>
                <a:lnTo>
                  <a:pt x="3200" y="1200"/>
                </a:lnTo>
                <a:cubicBezTo>
                  <a:pt x="3200" y="538"/>
                  <a:pt x="2662" y="0"/>
                  <a:pt x="2000" y="0"/>
                </a:cubicBezTo>
                <a:cubicBezTo>
                  <a:pt x="1338" y="0"/>
                  <a:pt x="800" y="538"/>
                  <a:pt x="800" y="1200"/>
                </a:cubicBezTo>
                <a:lnTo>
                  <a:pt x="800" y="2408"/>
                </a:lnTo>
                <a:cubicBezTo>
                  <a:pt x="317" y="2774"/>
                  <a:pt x="0" y="3348"/>
                  <a:pt x="0" y="4000"/>
                </a:cubicBezTo>
                <a:cubicBezTo>
                  <a:pt x="0" y="4652"/>
                  <a:pt x="317" y="5226"/>
                  <a:pt x="800" y="5591"/>
                </a:cubicBezTo>
                <a:lnTo>
                  <a:pt x="800" y="11600"/>
                </a:lnTo>
                <a:cubicBezTo>
                  <a:pt x="800" y="12262"/>
                  <a:pt x="1338" y="12800"/>
                  <a:pt x="2000" y="12800"/>
                </a:cubicBezTo>
                <a:cubicBezTo>
                  <a:pt x="2662" y="12800"/>
                  <a:pt x="3200" y="12262"/>
                  <a:pt x="3200" y="11600"/>
                </a:cubicBezTo>
                <a:lnTo>
                  <a:pt x="3200" y="5591"/>
                </a:lnTo>
                <a:cubicBezTo>
                  <a:pt x="3683" y="5226"/>
                  <a:pt x="4000" y="4652"/>
                  <a:pt x="4000" y="4000"/>
                </a:cubicBezTo>
                <a:cubicBezTo>
                  <a:pt x="4000" y="3348"/>
                  <a:pt x="3683" y="2774"/>
                  <a:pt x="3200" y="2408"/>
                </a:cubicBezTo>
                <a:close/>
                <a:moveTo>
                  <a:pt x="1600" y="1200"/>
                </a:moveTo>
                <a:cubicBezTo>
                  <a:pt x="1600" y="979"/>
                  <a:pt x="1779" y="800"/>
                  <a:pt x="2000" y="800"/>
                </a:cubicBezTo>
                <a:cubicBezTo>
                  <a:pt x="2221" y="800"/>
                  <a:pt x="2400" y="979"/>
                  <a:pt x="2400" y="1200"/>
                </a:cubicBezTo>
                <a:lnTo>
                  <a:pt x="2400" y="2040"/>
                </a:lnTo>
                <a:cubicBezTo>
                  <a:pt x="2271" y="2014"/>
                  <a:pt x="2137" y="2000"/>
                  <a:pt x="2000" y="2000"/>
                </a:cubicBezTo>
                <a:cubicBezTo>
                  <a:pt x="1863" y="2000"/>
                  <a:pt x="1729" y="2014"/>
                  <a:pt x="1600" y="2040"/>
                </a:cubicBezTo>
                <a:lnTo>
                  <a:pt x="1600" y="1200"/>
                </a:lnTo>
                <a:close/>
                <a:moveTo>
                  <a:pt x="2400" y="11600"/>
                </a:moveTo>
                <a:cubicBezTo>
                  <a:pt x="2400" y="11821"/>
                  <a:pt x="2221" y="12000"/>
                  <a:pt x="2000" y="12000"/>
                </a:cubicBezTo>
                <a:cubicBezTo>
                  <a:pt x="1779" y="12000"/>
                  <a:pt x="1600" y="11821"/>
                  <a:pt x="1600" y="11600"/>
                </a:cubicBezTo>
                <a:lnTo>
                  <a:pt x="1600" y="5959"/>
                </a:lnTo>
                <a:cubicBezTo>
                  <a:pt x="1729" y="5986"/>
                  <a:pt x="1863" y="6000"/>
                  <a:pt x="2000" y="6000"/>
                </a:cubicBezTo>
                <a:cubicBezTo>
                  <a:pt x="2137" y="6000"/>
                  <a:pt x="2271" y="5986"/>
                  <a:pt x="2400" y="5959"/>
                </a:cubicBezTo>
                <a:lnTo>
                  <a:pt x="2400" y="11600"/>
                </a:lnTo>
                <a:close/>
                <a:moveTo>
                  <a:pt x="3146" y="4336"/>
                </a:moveTo>
                <a:cubicBezTo>
                  <a:pt x="3140" y="4357"/>
                  <a:pt x="3134" y="4378"/>
                  <a:pt x="3126" y="4399"/>
                </a:cubicBezTo>
                <a:cubicBezTo>
                  <a:pt x="3088" y="4505"/>
                  <a:pt x="3040" y="4605"/>
                  <a:pt x="2975" y="4694"/>
                </a:cubicBezTo>
                <a:cubicBezTo>
                  <a:pt x="2974" y="4696"/>
                  <a:pt x="2971" y="4698"/>
                  <a:pt x="2970" y="4700"/>
                </a:cubicBezTo>
                <a:cubicBezTo>
                  <a:pt x="2900" y="4795"/>
                  <a:pt x="2817" y="4880"/>
                  <a:pt x="2723" y="4951"/>
                </a:cubicBezTo>
                <a:cubicBezTo>
                  <a:pt x="2722" y="4952"/>
                  <a:pt x="2720" y="4953"/>
                  <a:pt x="2719" y="4954"/>
                </a:cubicBezTo>
                <a:cubicBezTo>
                  <a:pt x="2623" y="5027"/>
                  <a:pt x="2515" y="5085"/>
                  <a:pt x="2400" y="5126"/>
                </a:cubicBezTo>
                <a:cubicBezTo>
                  <a:pt x="2274" y="5171"/>
                  <a:pt x="2141" y="5200"/>
                  <a:pt x="2000" y="5200"/>
                </a:cubicBezTo>
                <a:cubicBezTo>
                  <a:pt x="1859" y="5200"/>
                  <a:pt x="1726" y="5171"/>
                  <a:pt x="1600" y="5126"/>
                </a:cubicBezTo>
                <a:cubicBezTo>
                  <a:pt x="1484" y="5085"/>
                  <a:pt x="1377" y="5026"/>
                  <a:pt x="1280" y="4954"/>
                </a:cubicBezTo>
                <a:cubicBezTo>
                  <a:pt x="1279" y="4953"/>
                  <a:pt x="1278" y="4952"/>
                  <a:pt x="1276" y="4950"/>
                </a:cubicBezTo>
                <a:cubicBezTo>
                  <a:pt x="1182" y="4879"/>
                  <a:pt x="1100" y="4795"/>
                  <a:pt x="1030" y="4700"/>
                </a:cubicBezTo>
                <a:cubicBezTo>
                  <a:pt x="1028" y="4697"/>
                  <a:pt x="1026" y="4696"/>
                  <a:pt x="1024" y="4693"/>
                </a:cubicBezTo>
                <a:cubicBezTo>
                  <a:pt x="960" y="4604"/>
                  <a:pt x="911" y="4504"/>
                  <a:pt x="873" y="4399"/>
                </a:cubicBezTo>
                <a:cubicBezTo>
                  <a:pt x="866" y="4378"/>
                  <a:pt x="860" y="4357"/>
                  <a:pt x="854" y="4336"/>
                </a:cubicBezTo>
                <a:cubicBezTo>
                  <a:pt x="822" y="4229"/>
                  <a:pt x="800" y="4117"/>
                  <a:pt x="800" y="4000"/>
                </a:cubicBezTo>
                <a:cubicBezTo>
                  <a:pt x="800" y="3882"/>
                  <a:pt x="822" y="3770"/>
                  <a:pt x="854" y="3663"/>
                </a:cubicBezTo>
                <a:cubicBezTo>
                  <a:pt x="860" y="3642"/>
                  <a:pt x="866" y="3621"/>
                  <a:pt x="874" y="3601"/>
                </a:cubicBezTo>
                <a:cubicBezTo>
                  <a:pt x="911" y="3495"/>
                  <a:pt x="960" y="3395"/>
                  <a:pt x="1025" y="3306"/>
                </a:cubicBezTo>
                <a:cubicBezTo>
                  <a:pt x="1026" y="3303"/>
                  <a:pt x="1029" y="3302"/>
                  <a:pt x="1030" y="3299"/>
                </a:cubicBezTo>
                <a:cubicBezTo>
                  <a:pt x="1100" y="3205"/>
                  <a:pt x="1183" y="3120"/>
                  <a:pt x="1277" y="3048"/>
                </a:cubicBezTo>
                <a:cubicBezTo>
                  <a:pt x="1278" y="3048"/>
                  <a:pt x="1280" y="3046"/>
                  <a:pt x="1281" y="3045"/>
                </a:cubicBezTo>
                <a:cubicBezTo>
                  <a:pt x="1377" y="2974"/>
                  <a:pt x="1484" y="2915"/>
                  <a:pt x="1600" y="2874"/>
                </a:cubicBezTo>
                <a:cubicBezTo>
                  <a:pt x="1726" y="2829"/>
                  <a:pt x="1859" y="2800"/>
                  <a:pt x="2000" y="2800"/>
                </a:cubicBezTo>
                <a:cubicBezTo>
                  <a:pt x="2141" y="2800"/>
                  <a:pt x="2274" y="2829"/>
                  <a:pt x="2400" y="2874"/>
                </a:cubicBezTo>
                <a:cubicBezTo>
                  <a:pt x="2516" y="2915"/>
                  <a:pt x="2623" y="2974"/>
                  <a:pt x="2720" y="3046"/>
                </a:cubicBezTo>
                <a:cubicBezTo>
                  <a:pt x="2721" y="3046"/>
                  <a:pt x="2722" y="3048"/>
                  <a:pt x="2724" y="3049"/>
                </a:cubicBezTo>
                <a:cubicBezTo>
                  <a:pt x="2818" y="3120"/>
                  <a:pt x="2900" y="3205"/>
                  <a:pt x="2970" y="3300"/>
                </a:cubicBezTo>
                <a:cubicBezTo>
                  <a:pt x="2972" y="3302"/>
                  <a:pt x="2974" y="3304"/>
                  <a:pt x="2976" y="3306"/>
                </a:cubicBezTo>
                <a:cubicBezTo>
                  <a:pt x="3040" y="3395"/>
                  <a:pt x="3089" y="3495"/>
                  <a:pt x="3126" y="3601"/>
                </a:cubicBezTo>
                <a:cubicBezTo>
                  <a:pt x="3134" y="3621"/>
                  <a:pt x="3140" y="3642"/>
                  <a:pt x="3146" y="3663"/>
                </a:cubicBezTo>
                <a:cubicBezTo>
                  <a:pt x="3178" y="3770"/>
                  <a:pt x="3200" y="3882"/>
                  <a:pt x="3200" y="4000"/>
                </a:cubicBezTo>
                <a:cubicBezTo>
                  <a:pt x="3200" y="4117"/>
                  <a:pt x="3178" y="4229"/>
                  <a:pt x="3146" y="4336"/>
                </a:cubicBezTo>
                <a:close/>
                <a:moveTo>
                  <a:pt x="12000" y="2408"/>
                </a:moveTo>
                <a:lnTo>
                  <a:pt x="12000" y="1200"/>
                </a:lnTo>
                <a:cubicBezTo>
                  <a:pt x="12000" y="538"/>
                  <a:pt x="11462" y="0"/>
                  <a:pt x="10800" y="0"/>
                </a:cubicBezTo>
                <a:cubicBezTo>
                  <a:pt x="10138" y="0"/>
                  <a:pt x="9600" y="538"/>
                  <a:pt x="9600" y="1200"/>
                </a:cubicBezTo>
                <a:lnTo>
                  <a:pt x="9600" y="2408"/>
                </a:lnTo>
                <a:cubicBezTo>
                  <a:pt x="9116" y="2774"/>
                  <a:pt x="8800" y="3348"/>
                  <a:pt x="8800" y="4000"/>
                </a:cubicBezTo>
                <a:cubicBezTo>
                  <a:pt x="8800" y="4652"/>
                  <a:pt x="9116" y="5226"/>
                  <a:pt x="9600" y="5591"/>
                </a:cubicBezTo>
                <a:lnTo>
                  <a:pt x="9600" y="11600"/>
                </a:lnTo>
                <a:cubicBezTo>
                  <a:pt x="9600" y="12262"/>
                  <a:pt x="10138" y="12800"/>
                  <a:pt x="10800" y="12800"/>
                </a:cubicBezTo>
                <a:cubicBezTo>
                  <a:pt x="11462" y="12800"/>
                  <a:pt x="12000" y="12262"/>
                  <a:pt x="12000" y="11600"/>
                </a:cubicBezTo>
                <a:lnTo>
                  <a:pt x="12000" y="5591"/>
                </a:lnTo>
                <a:cubicBezTo>
                  <a:pt x="12483" y="5226"/>
                  <a:pt x="12800" y="4652"/>
                  <a:pt x="12800" y="4000"/>
                </a:cubicBezTo>
                <a:cubicBezTo>
                  <a:pt x="12800" y="3348"/>
                  <a:pt x="12483" y="2774"/>
                  <a:pt x="12000" y="2408"/>
                </a:cubicBezTo>
                <a:close/>
                <a:moveTo>
                  <a:pt x="10400" y="1200"/>
                </a:moveTo>
                <a:cubicBezTo>
                  <a:pt x="10400" y="979"/>
                  <a:pt x="10579" y="800"/>
                  <a:pt x="10800" y="800"/>
                </a:cubicBezTo>
                <a:cubicBezTo>
                  <a:pt x="11021" y="800"/>
                  <a:pt x="11200" y="979"/>
                  <a:pt x="11200" y="1200"/>
                </a:cubicBezTo>
                <a:lnTo>
                  <a:pt x="11200" y="2040"/>
                </a:lnTo>
                <a:cubicBezTo>
                  <a:pt x="11070" y="2014"/>
                  <a:pt x="10937" y="2000"/>
                  <a:pt x="10800" y="2000"/>
                </a:cubicBezTo>
                <a:cubicBezTo>
                  <a:pt x="10662" y="2000"/>
                  <a:pt x="10529" y="2014"/>
                  <a:pt x="10400" y="2040"/>
                </a:cubicBezTo>
                <a:lnTo>
                  <a:pt x="10400" y="1200"/>
                </a:lnTo>
                <a:close/>
                <a:moveTo>
                  <a:pt x="11200" y="11600"/>
                </a:moveTo>
                <a:cubicBezTo>
                  <a:pt x="11200" y="11821"/>
                  <a:pt x="11021" y="12000"/>
                  <a:pt x="10800" y="12000"/>
                </a:cubicBezTo>
                <a:cubicBezTo>
                  <a:pt x="10579" y="12000"/>
                  <a:pt x="10400" y="11821"/>
                  <a:pt x="10400" y="11600"/>
                </a:cubicBezTo>
                <a:lnTo>
                  <a:pt x="10400" y="5959"/>
                </a:lnTo>
                <a:cubicBezTo>
                  <a:pt x="10529" y="5986"/>
                  <a:pt x="10662" y="6000"/>
                  <a:pt x="10800" y="6000"/>
                </a:cubicBezTo>
                <a:cubicBezTo>
                  <a:pt x="10937" y="6000"/>
                  <a:pt x="11070" y="5986"/>
                  <a:pt x="11200" y="5959"/>
                </a:cubicBezTo>
                <a:lnTo>
                  <a:pt x="11200" y="11600"/>
                </a:lnTo>
                <a:close/>
                <a:moveTo>
                  <a:pt x="11946" y="4336"/>
                </a:moveTo>
                <a:cubicBezTo>
                  <a:pt x="11940" y="4357"/>
                  <a:pt x="11934" y="4378"/>
                  <a:pt x="11926" y="4399"/>
                </a:cubicBezTo>
                <a:cubicBezTo>
                  <a:pt x="11888" y="4505"/>
                  <a:pt x="11840" y="4605"/>
                  <a:pt x="11775" y="4694"/>
                </a:cubicBezTo>
                <a:cubicBezTo>
                  <a:pt x="11773" y="4696"/>
                  <a:pt x="11771" y="4698"/>
                  <a:pt x="11769" y="4700"/>
                </a:cubicBezTo>
                <a:cubicBezTo>
                  <a:pt x="11700" y="4795"/>
                  <a:pt x="11617" y="4880"/>
                  <a:pt x="11523" y="4951"/>
                </a:cubicBezTo>
                <a:cubicBezTo>
                  <a:pt x="11522" y="4952"/>
                  <a:pt x="11520" y="4953"/>
                  <a:pt x="11519" y="4954"/>
                </a:cubicBezTo>
                <a:cubicBezTo>
                  <a:pt x="11422" y="5027"/>
                  <a:pt x="11315" y="5085"/>
                  <a:pt x="11200" y="5126"/>
                </a:cubicBezTo>
                <a:cubicBezTo>
                  <a:pt x="11074" y="5171"/>
                  <a:pt x="10941" y="5200"/>
                  <a:pt x="10800" y="5200"/>
                </a:cubicBezTo>
                <a:cubicBezTo>
                  <a:pt x="10658" y="5200"/>
                  <a:pt x="10526" y="5171"/>
                  <a:pt x="10400" y="5126"/>
                </a:cubicBezTo>
                <a:cubicBezTo>
                  <a:pt x="10284" y="5085"/>
                  <a:pt x="10176" y="5026"/>
                  <a:pt x="10080" y="4954"/>
                </a:cubicBezTo>
                <a:cubicBezTo>
                  <a:pt x="10079" y="4953"/>
                  <a:pt x="10078" y="4952"/>
                  <a:pt x="10076" y="4950"/>
                </a:cubicBezTo>
                <a:cubicBezTo>
                  <a:pt x="9982" y="4879"/>
                  <a:pt x="9899" y="4795"/>
                  <a:pt x="9830" y="4700"/>
                </a:cubicBezTo>
                <a:cubicBezTo>
                  <a:pt x="9828" y="4697"/>
                  <a:pt x="9826" y="4696"/>
                  <a:pt x="9824" y="4693"/>
                </a:cubicBezTo>
                <a:cubicBezTo>
                  <a:pt x="9760" y="4604"/>
                  <a:pt x="9711" y="4504"/>
                  <a:pt x="9673" y="4399"/>
                </a:cubicBezTo>
                <a:cubicBezTo>
                  <a:pt x="9665" y="4378"/>
                  <a:pt x="9660" y="4357"/>
                  <a:pt x="9654" y="4336"/>
                </a:cubicBezTo>
                <a:cubicBezTo>
                  <a:pt x="9622" y="4229"/>
                  <a:pt x="9600" y="4117"/>
                  <a:pt x="9600" y="4000"/>
                </a:cubicBezTo>
                <a:cubicBezTo>
                  <a:pt x="9600" y="3882"/>
                  <a:pt x="9622" y="3770"/>
                  <a:pt x="9654" y="3663"/>
                </a:cubicBezTo>
                <a:cubicBezTo>
                  <a:pt x="9660" y="3642"/>
                  <a:pt x="9666" y="3621"/>
                  <a:pt x="9674" y="3601"/>
                </a:cubicBezTo>
                <a:cubicBezTo>
                  <a:pt x="9711" y="3495"/>
                  <a:pt x="9760" y="3395"/>
                  <a:pt x="9824" y="3306"/>
                </a:cubicBezTo>
                <a:cubicBezTo>
                  <a:pt x="9826" y="3303"/>
                  <a:pt x="9828" y="3302"/>
                  <a:pt x="9830" y="3299"/>
                </a:cubicBezTo>
                <a:cubicBezTo>
                  <a:pt x="9900" y="3205"/>
                  <a:pt x="9982" y="3120"/>
                  <a:pt x="10077" y="3048"/>
                </a:cubicBezTo>
                <a:cubicBezTo>
                  <a:pt x="10078" y="3048"/>
                  <a:pt x="10079" y="3046"/>
                  <a:pt x="10081" y="3045"/>
                </a:cubicBezTo>
                <a:cubicBezTo>
                  <a:pt x="10177" y="2973"/>
                  <a:pt x="10285" y="2915"/>
                  <a:pt x="10400" y="2873"/>
                </a:cubicBezTo>
                <a:cubicBezTo>
                  <a:pt x="10526" y="2829"/>
                  <a:pt x="10658" y="2800"/>
                  <a:pt x="10800" y="2800"/>
                </a:cubicBezTo>
                <a:cubicBezTo>
                  <a:pt x="10941" y="2800"/>
                  <a:pt x="11074" y="2829"/>
                  <a:pt x="11200" y="2874"/>
                </a:cubicBezTo>
                <a:cubicBezTo>
                  <a:pt x="11316" y="2915"/>
                  <a:pt x="11423" y="2974"/>
                  <a:pt x="11520" y="3046"/>
                </a:cubicBezTo>
                <a:cubicBezTo>
                  <a:pt x="11520" y="3046"/>
                  <a:pt x="11522" y="3048"/>
                  <a:pt x="11524" y="3049"/>
                </a:cubicBezTo>
                <a:cubicBezTo>
                  <a:pt x="11617" y="3120"/>
                  <a:pt x="11700" y="3205"/>
                  <a:pt x="11770" y="3300"/>
                </a:cubicBezTo>
                <a:cubicBezTo>
                  <a:pt x="11771" y="3302"/>
                  <a:pt x="11774" y="3304"/>
                  <a:pt x="11775" y="3306"/>
                </a:cubicBezTo>
                <a:cubicBezTo>
                  <a:pt x="11840" y="3396"/>
                  <a:pt x="11888" y="3496"/>
                  <a:pt x="11927" y="3601"/>
                </a:cubicBezTo>
                <a:cubicBezTo>
                  <a:pt x="11934" y="3622"/>
                  <a:pt x="11940" y="3643"/>
                  <a:pt x="11946" y="3664"/>
                </a:cubicBezTo>
                <a:cubicBezTo>
                  <a:pt x="11978" y="3770"/>
                  <a:pt x="12000" y="3882"/>
                  <a:pt x="12000" y="4000"/>
                </a:cubicBezTo>
                <a:cubicBezTo>
                  <a:pt x="12000" y="4117"/>
                  <a:pt x="11978" y="4229"/>
                  <a:pt x="11946" y="4336"/>
                </a:cubicBezTo>
                <a:close/>
                <a:moveTo>
                  <a:pt x="7600" y="7208"/>
                </a:moveTo>
                <a:lnTo>
                  <a:pt x="7600" y="1200"/>
                </a:lnTo>
                <a:cubicBezTo>
                  <a:pt x="7600" y="538"/>
                  <a:pt x="7062" y="0"/>
                  <a:pt x="6400" y="0"/>
                </a:cubicBezTo>
                <a:cubicBezTo>
                  <a:pt x="5738" y="0"/>
                  <a:pt x="5200" y="538"/>
                  <a:pt x="5200" y="1200"/>
                </a:cubicBezTo>
                <a:lnTo>
                  <a:pt x="5200" y="7208"/>
                </a:lnTo>
                <a:cubicBezTo>
                  <a:pt x="4717" y="7574"/>
                  <a:pt x="4400" y="8148"/>
                  <a:pt x="4400" y="8800"/>
                </a:cubicBezTo>
                <a:cubicBezTo>
                  <a:pt x="4400" y="9452"/>
                  <a:pt x="4717" y="10026"/>
                  <a:pt x="5200" y="10391"/>
                </a:cubicBezTo>
                <a:lnTo>
                  <a:pt x="5200" y="11600"/>
                </a:lnTo>
                <a:cubicBezTo>
                  <a:pt x="5200" y="12262"/>
                  <a:pt x="5738" y="12800"/>
                  <a:pt x="6400" y="12800"/>
                </a:cubicBezTo>
                <a:cubicBezTo>
                  <a:pt x="7062" y="12800"/>
                  <a:pt x="7600" y="12262"/>
                  <a:pt x="7600" y="11600"/>
                </a:cubicBezTo>
                <a:lnTo>
                  <a:pt x="7600" y="10391"/>
                </a:lnTo>
                <a:cubicBezTo>
                  <a:pt x="8083" y="10026"/>
                  <a:pt x="8400" y="9452"/>
                  <a:pt x="8400" y="8800"/>
                </a:cubicBezTo>
                <a:cubicBezTo>
                  <a:pt x="8400" y="8148"/>
                  <a:pt x="8083" y="7574"/>
                  <a:pt x="7600" y="7208"/>
                </a:cubicBezTo>
                <a:close/>
                <a:moveTo>
                  <a:pt x="6000" y="1200"/>
                </a:moveTo>
                <a:cubicBezTo>
                  <a:pt x="6000" y="979"/>
                  <a:pt x="6179" y="800"/>
                  <a:pt x="6400" y="800"/>
                </a:cubicBezTo>
                <a:cubicBezTo>
                  <a:pt x="6621" y="800"/>
                  <a:pt x="6800" y="979"/>
                  <a:pt x="6800" y="1200"/>
                </a:cubicBezTo>
                <a:lnTo>
                  <a:pt x="6800" y="6840"/>
                </a:lnTo>
                <a:cubicBezTo>
                  <a:pt x="6670" y="6814"/>
                  <a:pt x="6537" y="6800"/>
                  <a:pt x="6400" y="6800"/>
                </a:cubicBezTo>
                <a:cubicBezTo>
                  <a:pt x="6263" y="6800"/>
                  <a:pt x="6129" y="6814"/>
                  <a:pt x="6000" y="6840"/>
                </a:cubicBezTo>
                <a:lnTo>
                  <a:pt x="6000" y="1200"/>
                </a:lnTo>
                <a:close/>
                <a:moveTo>
                  <a:pt x="6800" y="11600"/>
                </a:moveTo>
                <a:cubicBezTo>
                  <a:pt x="6800" y="11821"/>
                  <a:pt x="6621" y="12000"/>
                  <a:pt x="6400" y="12000"/>
                </a:cubicBezTo>
                <a:cubicBezTo>
                  <a:pt x="6179" y="12000"/>
                  <a:pt x="6000" y="11821"/>
                  <a:pt x="6000" y="11600"/>
                </a:cubicBezTo>
                <a:lnTo>
                  <a:pt x="6000" y="10759"/>
                </a:lnTo>
                <a:cubicBezTo>
                  <a:pt x="6129" y="10786"/>
                  <a:pt x="6263" y="10800"/>
                  <a:pt x="6400" y="10800"/>
                </a:cubicBezTo>
                <a:cubicBezTo>
                  <a:pt x="6537" y="10800"/>
                  <a:pt x="6670" y="10786"/>
                  <a:pt x="6800" y="10759"/>
                </a:cubicBezTo>
                <a:lnTo>
                  <a:pt x="6800" y="11600"/>
                </a:lnTo>
                <a:close/>
                <a:moveTo>
                  <a:pt x="7546" y="9136"/>
                </a:moveTo>
                <a:cubicBezTo>
                  <a:pt x="7540" y="9157"/>
                  <a:pt x="7534" y="9178"/>
                  <a:pt x="7526" y="9199"/>
                </a:cubicBezTo>
                <a:cubicBezTo>
                  <a:pt x="7488" y="9305"/>
                  <a:pt x="7440" y="9405"/>
                  <a:pt x="7375" y="9494"/>
                </a:cubicBezTo>
                <a:cubicBezTo>
                  <a:pt x="7373" y="9496"/>
                  <a:pt x="7371" y="9498"/>
                  <a:pt x="7369" y="9500"/>
                </a:cubicBezTo>
                <a:cubicBezTo>
                  <a:pt x="7300" y="9595"/>
                  <a:pt x="7217" y="9680"/>
                  <a:pt x="7123" y="9751"/>
                </a:cubicBezTo>
                <a:cubicBezTo>
                  <a:pt x="7122" y="9752"/>
                  <a:pt x="7120" y="9753"/>
                  <a:pt x="7119" y="9754"/>
                </a:cubicBezTo>
                <a:cubicBezTo>
                  <a:pt x="7022" y="9827"/>
                  <a:pt x="6915" y="9885"/>
                  <a:pt x="6800" y="9926"/>
                </a:cubicBezTo>
                <a:cubicBezTo>
                  <a:pt x="6674" y="9971"/>
                  <a:pt x="6541" y="10000"/>
                  <a:pt x="6400" y="10000"/>
                </a:cubicBezTo>
                <a:cubicBezTo>
                  <a:pt x="6259" y="10000"/>
                  <a:pt x="6126" y="9971"/>
                  <a:pt x="6000" y="9926"/>
                </a:cubicBezTo>
                <a:cubicBezTo>
                  <a:pt x="5884" y="9885"/>
                  <a:pt x="5777" y="9826"/>
                  <a:pt x="5680" y="9754"/>
                </a:cubicBezTo>
                <a:cubicBezTo>
                  <a:pt x="5679" y="9753"/>
                  <a:pt x="5678" y="9752"/>
                  <a:pt x="5676" y="9750"/>
                </a:cubicBezTo>
                <a:cubicBezTo>
                  <a:pt x="5582" y="9679"/>
                  <a:pt x="5500" y="9595"/>
                  <a:pt x="5430" y="9500"/>
                </a:cubicBezTo>
                <a:cubicBezTo>
                  <a:pt x="5428" y="9497"/>
                  <a:pt x="5426" y="9496"/>
                  <a:pt x="5424" y="9493"/>
                </a:cubicBezTo>
                <a:cubicBezTo>
                  <a:pt x="5360" y="9404"/>
                  <a:pt x="5311" y="9304"/>
                  <a:pt x="5273" y="9199"/>
                </a:cubicBezTo>
                <a:cubicBezTo>
                  <a:pt x="5266" y="9178"/>
                  <a:pt x="5260" y="9157"/>
                  <a:pt x="5254" y="9136"/>
                </a:cubicBezTo>
                <a:cubicBezTo>
                  <a:pt x="5222" y="9029"/>
                  <a:pt x="5200" y="8917"/>
                  <a:pt x="5200" y="8800"/>
                </a:cubicBezTo>
                <a:cubicBezTo>
                  <a:pt x="5200" y="8682"/>
                  <a:pt x="5222" y="8570"/>
                  <a:pt x="5254" y="8463"/>
                </a:cubicBezTo>
                <a:cubicBezTo>
                  <a:pt x="5260" y="8442"/>
                  <a:pt x="5266" y="8421"/>
                  <a:pt x="5274" y="8401"/>
                </a:cubicBezTo>
                <a:cubicBezTo>
                  <a:pt x="5312" y="8295"/>
                  <a:pt x="5360" y="8195"/>
                  <a:pt x="5425" y="8106"/>
                </a:cubicBezTo>
                <a:cubicBezTo>
                  <a:pt x="5426" y="8103"/>
                  <a:pt x="5429" y="8102"/>
                  <a:pt x="5430" y="8099"/>
                </a:cubicBezTo>
                <a:cubicBezTo>
                  <a:pt x="5500" y="8005"/>
                  <a:pt x="5583" y="7920"/>
                  <a:pt x="5677" y="7848"/>
                </a:cubicBezTo>
                <a:cubicBezTo>
                  <a:pt x="5678" y="7848"/>
                  <a:pt x="5680" y="7846"/>
                  <a:pt x="5681" y="7845"/>
                </a:cubicBezTo>
                <a:cubicBezTo>
                  <a:pt x="5777" y="7773"/>
                  <a:pt x="5885" y="7715"/>
                  <a:pt x="6000" y="7673"/>
                </a:cubicBezTo>
                <a:cubicBezTo>
                  <a:pt x="6126" y="7629"/>
                  <a:pt x="6259" y="7600"/>
                  <a:pt x="6400" y="7600"/>
                </a:cubicBezTo>
                <a:cubicBezTo>
                  <a:pt x="6541" y="7600"/>
                  <a:pt x="6674" y="7629"/>
                  <a:pt x="6800" y="7674"/>
                </a:cubicBezTo>
                <a:cubicBezTo>
                  <a:pt x="6916" y="7715"/>
                  <a:pt x="7023" y="7774"/>
                  <a:pt x="7120" y="7846"/>
                </a:cubicBezTo>
                <a:cubicBezTo>
                  <a:pt x="7120" y="7846"/>
                  <a:pt x="7122" y="7848"/>
                  <a:pt x="7124" y="7849"/>
                </a:cubicBezTo>
                <a:cubicBezTo>
                  <a:pt x="7217" y="7920"/>
                  <a:pt x="7300" y="8005"/>
                  <a:pt x="7370" y="8100"/>
                </a:cubicBezTo>
                <a:cubicBezTo>
                  <a:pt x="7371" y="8102"/>
                  <a:pt x="7374" y="8104"/>
                  <a:pt x="7375" y="8106"/>
                </a:cubicBezTo>
                <a:cubicBezTo>
                  <a:pt x="7440" y="8196"/>
                  <a:pt x="7488" y="8296"/>
                  <a:pt x="7527" y="8401"/>
                </a:cubicBezTo>
                <a:cubicBezTo>
                  <a:pt x="7534" y="8422"/>
                  <a:pt x="7540" y="8443"/>
                  <a:pt x="7546" y="8464"/>
                </a:cubicBezTo>
                <a:cubicBezTo>
                  <a:pt x="7578" y="8570"/>
                  <a:pt x="7600" y="8682"/>
                  <a:pt x="7600" y="8800"/>
                </a:cubicBezTo>
                <a:cubicBezTo>
                  <a:pt x="7600" y="8917"/>
                  <a:pt x="7578" y="9029"/>
                  <a:pt x="7546" y="9136"/>
                </a:cubicBezTo>
                <a:close/>
              </a:path>
            </a:pathLst>
          </a:cu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3" name="文本框 102"/>
          <p:cNvSpPr txBox="1"/>
          <p:nvPr/>
        </p:nvSpPr>
        <p:spPr>
          <a:xfrm>
            <a:off x="520065" y="1330960"/>
            <a:ext cx="10720070" cy="521970"/>
          </a:xfrm>
          <a:prstGeom prst="rect">
            <a:avLst/>
          </a:prstGeom>
          <a:noFill/>
          <a:ln w="9525">
            <a:noFill/>
          </a:ln>
        </p:spPr>
        <p:txBody>
          <a:bodyPr wrap="square">
            <a:spAutoFit/>
          </a:bodyPr>
          <a:p>
            <a:pPr marL="285750" indent="-285750" fontAlgn="auto">
              <a:buFont typeface="Wingdings" panose="05000000000000000000" charset="0"/>
              <a:buChar char="p"/>
            </a:pP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10家开发区中</a:t>
            </a:r>
            <a:r>
              <a:rPr lang="zh-CN" sz="2800">
                <a:solidFill>
                  <a:srgbClr val="5B9BD5"/>
                </a:solidFill>
                <a:latin typeface="Impact" panose="020B0806030902050204" pitchFamily="34" charset="0"/>
                <a:ea typeface="微软雅黑" panose="020B0503020204020204" pitchFamily="34" charset="-122"/>
                <a:cs typeface="Impact" panose="020B0806030902050204" pitchFamily="34" charset="0"/>
              </a:rPr>
              <a:t>7</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个开发区亩均税收位于全省开发区后</a:t>
            </a:r>
            <a:r>
              <a:rPr lang="en-US" altLang="zh-CN" sz="28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100</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位，亩均投资强度均处于全省</a:t>
            </a:r>
            <a:r>
              <a:rPr lang="en-US" altLang="zh-CN" sz="28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100</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位以后：</a:t>
            </a:r>
            <a:endParaRPr lang="zh-CN" altLang="en-US"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图表 2"/>
          <p:cNvGraphicFramePr/>
          <p:nvPr/>
        </p:nvGraphicFramePr>
        <p:xfrm>
          <a:off x="1125220" y="2103120"/>
          <a:ext cx="5661660" cy="4556760"/>
        </p:xfrm>
        <a:graphic>
          <a:graphicData uri="http://schemas.openxmlformats.org/drawingml/2006/chart">
            <c:chart xmlns:c="http://schemas.openxmlformats.org/drawingml/2006/chart" xmlns:r="http://schemas.openxmlformats.org/officeDocument/2006/relationships" r:id="rId1"/>
          </a:graphicData>
        </a:graphic>
      </p:graphicFrame>
      <p:sp>
        <p:nvSpPr>
          <p:cNvPr id="4" name="圆角矩形 3"/>
          <p:cNvSpPr/>
          <p:nvPr/>
        </p:nvSpPr>
        <p:spPr>
          <a:xfrm>
            <a:off x="7479665" y="3693795"/>
            <a:ext cx="378460" cy="378460"/>
          </a:xfrm>
          <a:prstGeom prst="round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a:solidFill>
                <a:schemeClr val="tx1">
                  <a:lumMod val="50000"/>
                  <a:lumOff val="50000"/>
                </a:schemeClr>
              </a:solidFill>
            </a:endParaRPr>
          </a:p>
        </p:txBody>
      </p:sp>
      <p:sp>
        <p:nvSpPr>
          <p:cNvPr id="6" name="文本框 5"/>
          <p:cNvSpPr txBox="1"/>
          <p:nvPr/>
        </p:nvSpPr>
        <p:spPr>
          <a:xfrm>
            <a:off x="7905750" y="3721735"/>
            <a:ext cx="3075940" cy="321945"/>
          </a:xfrm>
          <a:prstGeom prst="rect">
            <a:avLst/>
          </a:prstGeom>
          <a:noFill/>
        </p:spPr>
        <p:txBody>
          <a:bodyPr wrap="square" rtlCol="0" anchor="t">
            <a:spAutoFit/>
          </a:bodyPr>
          <a:p>
            <a:pPr indent="0" algn="ctr">
              <a:buNone/>
            </a:pPr>
            <a:r>
              <a:rPr lang="en-US" sz="15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亩均税收（万元/亩）</a:t>
            </a:r>
            <a:r>
              <a:rPr lang="en-US" sz="1500" b="1">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sym typeface="+mn-ea"/>
              </a:rPr>
              <a:t>全省最大值</a:t>
            </a:r>
            <a:endParaRPr lang="en-US" altLang="en-US" sz="1500" b="1">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7" name="圆角矩形 6"/>
          <p:cNvSpPr/>
          <p:nvPr/>
        </p:nvSpPr>
        <p:spPr>
          <a:xfrm>
            <a:off x="7479665" y="4182745"/>
            <a:ext cx="378460" cy="37846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500">
              <a:solidFill>
                <a:schemeClr val="tx1">
                  <a:lumMod val="50000"/>
                  <a:lumOff val="50000"/>
                </a:schemeClr>
              </a:solidFill>
            </a:endParaRPr>
          </a:p>
        </p:txBody>
      </p:sp>
      <p:sp>
        <p:nvSpPr>
          <p:cNvPr id="8" name="文本框 7"/>
          <p:cNvSpPr txBox="1"/>
          <p:nvPr/>
        </p:nvSpPr>
        <p:spPr>
          <a:xfrm>
            <a:off x="7905750" y="4210685"/>
            <a:ext cx="3075940" cy="321945"/>
          </a:xfrm>
          <a:prstGeom prst="rect">
            <a:avLst/>
          </a:prstGeom>
          <a:noFill/>
        </p:spPr>
        <p:txBody>
          <a:bodyPr wrap="square" rtlCol="0" anchor="t">
            <a:spAutoFit/>
          </a:bodyPr>
          <a:p>
            <a:pPr indent="0" algn="ctr">
              <a:buNone/>
            </a:pPr>
            <a:r>
              <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rPr>
              <a:t>亩均税收（万元/亩）全省平均值</a:t>
            </a:r>
            <a:endPar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9" name="圆角矩形 8"/>
          <p:cNvSpPr/>
          <p:nvPr/>
        </p:nvSpPr>
        <p:spPr>
          <a:xfrm>
            <a:off x="7479665" y="4664075"/>
            <a:ext cx="378460" cy="378460"/>
          </a:xfrm>
          <a:prstGeom prst="roundRect">
            <a:avLst/>
          </a:prstGeom>
          <a:solidFill>
            <a:srgbClr val="A5A5A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500">
              <a:solidFill>
                <a:schemeClr val="tx1">
                  <a:lumMod val="50000"/>
                  <a:lumOff val="50000"/>
                </a:schemeClr>
              </a:solidFill>
            </a:endParaRPr>
          </a:p>
        </p:txBody>
      </p:sp>
      <p:sp>
        <p:nvSpPr>
          <p:cNvPr id="10" name="文本框 9"/>
          <p:cNvSpPr txBox="1"/>
          <p:nvPr/>
        </p:nvSpPr>
        <p:spPr>
          <a:xfrm>
            <a:off x="7905750" y="4692015"/>
            <a:ext cx="3075940" cy="321945"/>
          </a:xfrm>
          <a:prstGeom prst="rect">
            <a:avLst/>
          </a:prstGeom>
          <a:noFill/>
        </p:spPr>
        <p:txBody>
          <a:bodyPr wrap="square" rtlCol="0" anchor="t">
            <a:spAutoFit/>
          </a:bodyPr>
          <a:p>
            <a:pPr indent="0" algn="ctr">
              <a:buNone/>
            </a:pPr>
            <a:r>
              <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rPr>
              <a:t>亩均税收（万元/亩）我市平均值</a:t>
            </a:r>
            <a:endPar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18" name="圆角矩形 17"/>
          <p:cNvSpPr/>
          <p:nvPr/>
        </p:nvSpPr>
        <p:spPr>
          <a:xfrm>
            <a:off x="7479665" y="5146040"/>
            <a:ext cx="378460" cy="378460"/>
          </a:xfrm>
          <a:prstGeom prst="roundRect">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a:solidFill>
                <a:schemeClr val="tx1">
                  <a:lumMod val="50000"/>
                  <a:lumOff val="50000"/>
                </a:schemeClr>
              </a:solidFill>
            </a:endParaRPr>
          </a:p>
        </p:txBody>
      </p:sp>
      <p:sp>
        <p:nvSpPr>
          <p:cNvPr id="19" name="文本框 18"/>
          <p:cNvSpPr txBox="1"/>
          <p:nvPr/>
        </p:nvSpPr>
        <p:spPr>
          <a:xfrm>
            <a:off x="7905750" y="5173980"/>
            <a:ext cx="3075940" cy="321945"/>
          </a:xfrm>
          <a:prstGeom prst="rect">
            <a:avLst/>
          </a:prstGeom>
          <a:noFill/>
        </p:spPr>
        <p:txBody>
          <a:bodyPr wrap="square" rtlCol="0" anchor="t">
            <a:spAutoFit/>
          </a:bodyPr>
          <a:p>
            <a:pPr indent="0" algn="ctr">
              <a:buNone/>
            </a:pPr>
            <a:r>
              <a:rPr lang="en-US" sz="15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投资强度（万元/亩）</a:t>
            </a:r>
            <a:r>
              <a:rPr lang="en-US" sz="1500" b="1">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sym typeface="+mn-ea"/>
              </a:rPr>
              <a:t>全省最大值</a:t>
            </a:r>
            <a:endParaRPr lang="en-US" altLang="en-US" sz="1500" b="1">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20" name="圆角矩形 19"/>
          <p:cNvSpPr/>
          <p:nvPr/>
        </p:nvSpPr>
        <p:spPr>
          <a:xfrm>
            <a:off x="7479665" y="5626100"/>
            <a:ext cx="378460" cy="378460"/>
          </a:xfrm>
          <a:prstGeom prst="roundRect">
            <a:avLst/>
          </a:prstGeom>
          <a:solidFill>
            <a:srgbClr val="FFD966"/>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500">
              <a:solidFill>
                <a:schemeClr val="tx1">
                  <a:lumMod val="50000"/>
                  <a:lumOff val="50000"/>
                </a:schemeClr>
              </a:solidFill>
            </a:endParaRPr>
          </a:p>
        </p:txBody>
      </p:sp>
      <p:sp>
        <p:nvSpPr>
          <p:cNvPr id="21" name="文本框 20"/>
          <p:cNvSpPr txBox="1"/>
          <p:nvPr/>
        </p:nvSpPr>
        <p:spPr>
          <a:xfrm>
            <a:off x="7905750" y="5654040"/>
            <a:ext cx="3075940" cy="321945"/>
          </a:xfrm>
          <a:prstGeom prst="rect">
            <a:avLst/>
          </a:prstGeom>
          <a:noFill/>
        </p:spPr>
        <p:txBody>
          <a:bodyPr wrap="square" rtlCol="0" anchor="t">
            <a:spAutoFit/>
          </a:bodyPr>
          <a:p>
            <a:pPr indent="0" algn="ctr">
              <a:buNone/>
            </a:pPr>
            <a:r>
              <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rPr>
              <a:t>投资强度（万元/亩）全省平均值</a:t>
            </a:r>
            <a:endPar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22" name="圆角矩形 21"/>
          <p:cNvSpPr/>
          <p:nvPr/>
        </p:nvSpPr>
        <p:spPr>
          <a:xfrm>
            <a:off x="7479665" y="6134100"/>
            <a:ext cx="378460" cy="378460"/>
          </a:xfrm>
          <a:prstGeom prst="roundRect">
            <a:avLst/>
          </a:prstGeom>
          <a:solidFill>
            <a:srgbClr val="DBDBDB"/>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sz="1500">
              <a:solidFill>
                <a:schemeClr val="tx1">
                  <a:lumMod val="50000"/>
                  <a:lumOff val="50000"/>
                </a:schemeClr>
              </a:solidFill>
            </a:endParaRPr>
          </a:p>
        </p:txBody>
      </p:sp>
      <p:sp>
        <p:nvSpPr>
          <p:cNvPr id="23" name="文本框 22"/>
          <p:cNvSpPr txBox="1"/>
          <p:nvPr/>
        </p:nvSpPr>
        <p:spPr>
          <a:xfrm>
            <a:off x="7905750" y="6162040"/>
            <a:ext cx="3075940" cy="321945"/>
          </a:xfrm>
          <a:prstGeom prst="rect">
            <a:avLst/>
          </a:prstGeom>
          <a:noFill/>
        </p:spPr>
        <p:txBody>
          <a:bodyPr wrap="square" rtlCol="0" anchor="t">
            <a:spAutoFit/>
          </a:bodyPr>
          <a:p>
            <a:pPr indent="0" algn="ctr">
              <a:buNone/>
            </a:pPr>
            <a:r>
              <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rPr>
              <a:t>投资强度（万元/亩）我市平均值</a:t>
            </a:r>
            <a:endParaRPr lang="en-US" sz="1500" b="1">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3" name="文本框 102"/>
          <p:cNvSpPr txBox="1"/>
          <p:nvPr/>
        </p:nvSpPr>
        <p:spPr>
          <a:xfrm>
            <a:off x="520065" y="1330960"/>
            <a:ext cx="10720070" cy="521970"/>
          </a:xfrm>
          <a:prstGeom prst="rect">
            <a:avLst/>
          </a:prstGeom>
          <a:noFill/>
          <a:ln w="9525">
            <a:noFill/>
          </a:ln>
        </p:spPr>
        <p:txBody>
          <a:bodyPr wrap="square">
            <a:spAutoFit/>
          </a:bodyPr>
          <a:p>
            <a:pPr marL="285750" indent="-285750" fontAlgn="auto">
              <a:buFont typeface="Wingdings" panose="05000000000000000000" charset="0"/>
              <a:buChar char="p"/>
            </a:pP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10家开发区中</a:t>
            </a:r>
            <a:r>
              <a:rPr lang="zh-CN" sz="2800">
                <a:solidFill>
                  <a:srgbClr val="5B9BD5"/>
                </a:solidFill>
                <a:latin typeface="Impact" panose="020B0806030902050204" pitchFamily="34" charset="0"/>
                <a:ea typeface="微软雅黑" panose="020B0503020204020204" pitchFamily="34" charset="-122"/>
                <a:cs typeface="Impact" panose="020B0806030902050204" pitchFamily="34" charset="0"/>
              </a:rPr>
              <a:t>7</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个开发区亩均税收位于全省开发区后</a:t>
            </a:r>
            <a:r>
              <a:rPr lang="en-US" altLang="zh-CN" sz="28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100</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位，亩均投资强度均处于全省</a:t>
            </a:r>
            <a:r>
              <a:rPr lang="en-US" altLang="zh-CN" sz="28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100</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位以后：</a:t>
            </a:r>
            <a:endParaRPr lang="zh-CN" altLang="en-US"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0" name="表格 9"/>
          <p:cNvGraphicFramePr/>
          <p:nvPr>
            <p:custDataLst>
              <p:tags r:id="rId1"/>
            </p:custDataLst>
          </p:nvPr>
        </p:nvGraphicFramePr>
        <p:xfrm>
          <a:off x="1330325" y="2153285"/>
          <a:ext cx="9531350" cy="4292600"/>
        </p:xfrm>
        <a:graphic>
          <a:graphicData uri="http://schemas.openxmlformats.org/drawingml/2006/table">
            <a:tbl>
              <a:tblPr firstRow="1" bandRow="1">
                <a:tableStyleId>{5C22544A-7EE6-4342-B048-85BDC9FD1C3A}</a:tableStyleId>
              </a:tblPr>
              <a:tblGrid>
                <a:gridCol w="1906270"/>
                <a:gridCol w="1906270"/>
                <a:gridCol w="1906270"/>
                <a:gridCol w="1906270"/>
                <a:gridCol w="1906270"/>
              </a:tblGrid>
              <a:tr h="429260">
                <a:tc>
                  <a:txBody>
                    <a:bodyPr/>
                    <a:p>
                      <a:pPr indent="0" algn="ctr">
                        <a:buNone/>
                      </a:pPr>
                      <a:r>
                        <a:rPr lang="en-US" sz="1400" b="1">
                          <a:solidFill>
                            <a:schemeClr val="bg1"/>
                          </a:solidFill>
                          <a:latin typeface="微软雅黑" panose="020B0503020204020204" pitchFamily="34" charset="-122"/>
                          <a:ea typeface="微软雅黑" panose="020B0503020204020204" pitchFamily="34" charset="-122"/>
                          <a:cs typeface="宋体" panose="02010600030101010101" pitchFamily="2" charset="-122"/>
                        </a:rPr>
                        <a:t>开发区名称</a:t>
                      </a:r>
                      <a:endParaRPr lang="en-US" altLang="en-US" sz="1400" b="1">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亩均税收（万元/亩）</a:t>
                      </a:r>
                      <a:endParaRPr lang="en-US"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tc>
                <a:tc>
                  <a:txBody>
                    <a:bodyPr/>
                    <a:p>
                      <a:pPr indent="0" algn="ctr">
                        <a:buNone/>
                      </a:pPr>
                      <a:r>
                        <a:rPr lang="en-US" sz="1400" b="1">
                          <a:solidFill>
                            <a:schemeClr val="bg1"/>
                          </a:solidFill>
                          <a:latin typeface="微软雅黑" panose="020B0503020204020204" pitchFamily="34" charset="-122"/>
                          <a:ea typeface="微软雅黑" panose="020B0503020204020204" pitchFamily="34" charset="-122"/>
                          <a:cs typeface="宋体" panose="02010600030101010101" pitchFamily="2" charset="-122"/>
                        </a:rPr>
                        <a:t>排名</a:t>
                      </a:r>
                      <a:endParaRPr lang="en-US" altLang="en-US" sz="1400" b="1">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投资强度（万元/亩）</a:t>
                      </a:r>
                      <a:endParaRPr lang="en-US"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tc>
                <a:tc>
                  <a:txBody>
                    <a:bodyPr/>
                    <a:p>
                      <a:pPr indent="0" algn="ctr">
                        <a:buNone/>
                      </a:pPr>
                      <a:r>
                        <a:rPr lang="en-US" sz="1400" b="1">
                          <a:solidFill>
                            <a:schemeClr val="bg1"/>
                          </a:solidFill>
                          <a:latin typeface="微软雅黑" panose="020B0503020204020204" pitchFamily="34" charset="-122"/>
                          <a:ea typeface="微软雅黑" panose="020B0503020204020204" pitchFamily="34" charset="-122"/>
                          <a:cs typeface="宋体" panose="02010600030101010101" pitchFamily="2" charset="-122"/>
                        </a:rPr>
                        <a:t>排名</a:t>
                      </a:r>
                      <a:endParaRPr lang="en-US" altLang="en-US" sz="1400" b="1">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r>
              <a:tr h="429260">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阳谷经开区</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5.24</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101 </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32.83</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100</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rPr>
                        <a:t>临清经开区</a:t>
                      </a:r>
                      <a:endParaRPr lang="en-US" alt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6.01</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90 </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14.59</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153</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冠县经开区</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3.29</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126 </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23.44</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127</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rPr>
                        <a:t>嘉明经开区</a:t>
                      </a:r>
                      <a:endParaRPr lang="en-US" alt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1.12</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150 </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27.04</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117</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鲁西经开区</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0.99</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151 </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30.6</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108</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rPr>
                        <a:t>聊城高新区</a:t>
                      </a:r>
                      <a:endParaRPr lang="en-US" alt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4.25</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110 </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24.62</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123</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茌平经开区</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26.3</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5 </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31.23</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104</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rPr>
                        <a:t>高唐经开区</a:t>
                      </a:r>
                      <a:endParaRPr lang="en-US" altLang="en-US" sz="1400" b="1">
                        <a:solidFill>
                          <a:srgbClr val="0070C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2.31</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138 </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8.72</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158</a:t>
                      </a:r>
                      <a:endParaRPr lang="en-US" altLang="en-US" sz="1400" b="1">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r h="429260">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东阿经开区</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8.40 </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70 </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30.72</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c>
                  <a:txBody>
                    <a:bodyPr/>
                    <a:p>
                      <a:pPr indent="0" algn="ctr">
                        <a:buNone/>
                      </a:pPr>
                      <a:r>
                        <a:rPr 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107</a:t>
                      </a:r>
                      <a:endParaRPr lang="en-US" altLang="en-US" sz="1400" b="1">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vert="horz" anchor="ctr" anchorCtr="0"/>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 name="文本框 2"/>
          <p:cNvSpPr txBox="1"/>
          <p:nvPr/>
        </p:nvSpPr>
        <p:spPr>
          <a:xfrm>
            <a:off x="594995" y="21094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3</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招大引强不够。</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圆角矩形 4"/>
          <p:cNvSpPr/>
          <p:nvPr/>
        </p:nvSpPr>
        <p:spPr>
          <a:xfrm>
            <a:off x="594995" y="1407160"/>
            <a:ext cx="74536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（一）我市开发区发展存在的主要问题——我们的短板是什么？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pic>
        <p:nvPicPr>
          <p:cNvPr id="57" name="图片 56" descr="/media/user/2732-FE83/照片总/照片/聊城经济技术开发区/照片/开发区照片/开发区2.jpg开发区2"/>
          <p:cNvPicPr>
            <a:picLocks noChangeAspect="1"/>
          </p:cNvPicPr>
          <p:nvPr/>
        </p:nvPicPr>
        <p:blipFill>
          <a:blip r:embed="rId2"/>
          <a:srcRect/>
          <a:stretch>
            <a:fillRect/>
          </a:stretch>
        </p:blipFill>
        <p:spPr>
          <a:xfrm>
            <a:off x="3760470" y="2487295"/>
            <a:ext cx="4687570" cy="3515360"/>
          </a:xfrm>
          <a:prstGeom prst="rect">
            <a:avLst/>
          </a:prstGeom>
          <a:effectLst/>
        </p:spPr>
      </p:pic>
      <p:sp>
        <p:nvSpPr>
          <p:cNvPr id="41" name="Subtitle 2"/>
          <p:cNvSpPr txBox="1"/>
          <p:nvPr/>
        </p:nvSpPr>
        <p:spPr>
          <a:xfrm>
            <a:off x="1679575" y="2795905"/>
            <a:ext cx="1889760" cy="414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865"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从外资上看</a:t>
            </a:r>
            <a:endParaRPr lang="zh-CN" altLang="en-US" sz="1865"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4" name="Subtitle 2"/>
          <p:cNvSpPr txBox="1"/>
          <p:nvPr/>
        </p:nvSpPr>
        <p:spPr>
          <a:xfrm>
            <a:off x="8680450" y="2795905"/>
            <a:ext cx="2693670" cy="414020"/>
          </a:xfrm>
          <a:prstGeom prst="rect">
            <a:avLst/>
          </a:prstGeom>
          <a:solidFill>
            <a:srgbClr val="1CABAD"/>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865"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从对外开放支撑平台上看</a:t>
            </a:r>
            <a:endParaRPr lang="zh-CN" altLang="en-US" sz="1865"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58" name="文本框 57"/>
          <p:cNvSpPr txBox="1"/>
          <p:nvPr/>
        </p:nvSpPr>
        <p:spPr>
          <a:xfrm>
            <a:off x="459105" y="3382645"/>
            <a:ext cx="3110230" cy="410845"/>
          </a:xfrm>
          <a:prstGeom prst="rect">
            <a:avLst/>
          </a:prstGeom>
          <a:noFill/>
        </p:spPr>
        <p:txBody>
          <a:bodyPr wrap="none" rtlCol="0" anchor="t">
            <a:spAutoFit/>
          </a:bodyPr>
          <a:p>
            <a:pPr marL="285750" indent="-285750" algn="l">
              <a:lnSpc>
                <a:spcPct val="130000"/>
              </a:lnSpc>
              <a:buFont typeface="Wingdings" panose="05000000000000000000" charset="0"/>
              <a:buChar char="Ø"/>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rPr>
              <a:t>龙头企业和制造业大项目不足</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sp>
        <p:nvSpPr>
          <p:cNvPr id="59" name="文本框 58"/>
          <p:cNvSpPr txBox="1"/>
          <p:nvPr/>
        </p:nvSpPr>
        <p:spPr>
          <a:xfrm>
            <a:off x="8680450" y="3382645"/>
            <a:ext cx="3186430" cy="1691005"/>
          </a:xfrm>
          <a:prstGeom prst="rect">
            <a:avLst/>
          </a:prstGeom>
          <a:noFill/>
        </p:spPr>
        <p:txBody>
          <a:bodyPr wrap="square" rtlCol="0" anchor="t">
            <a:spAutoFit/>
          </a:bodyPr>
          <a:p>
            <a:pPr marL="285750" indent="-285750" algn="l">
              <a:lnSpc>
                <a:spcPct val="130000"/>
              </a:lnSpc>
              <a:buFont typeface="Wingdings" panose="05000000000000000000" charset="0"/>
              <a:buChar char="Ø"/>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rPr>
              <a:t>开发区内特色园区等招商引资平台不多</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marL="285750" indent="-285750" algn="l">
              <a:lnSpc>
                <a:spcPct val="130000"/>
              </a:lnSpc>
              <a:buFont typeface="Wingdings" panose="05000000000000000000" charset="0"/>
              <a:buChar char="Ø"/>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rPr>
              <a:t>我市无海关特殊监管区域</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marL="285750" indent="-285750" algn="l">
              <a:lnSpc>
                <a:spcPct val="130000"/>
              </a:lnSpc>
              <a:buFont typeface="Wingdings" panose="05000000000000000000" charset="0"/>
              <a:buChar char="Ø"/>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rPr>
              <a:t>国际合作园区、双招双引特色园区等尚未达到省级建设标准</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459105" y="3793490"/>
            <a:ext cx="3381375" cy="2527935"/>
            <a:chOff x="5655206" y="2893161"/>
            <a:chExt cx="3669436" cy="2661365"/>
          </a:xfrm>
        </p:grpSpPr>
        <p:graphicFrame>
          <p:nvGraphicFramePr>
            <p:cNvPr id="8" name="图表 7"/>
            <p:cNvGraphicFramePr/>
            <p:nvPr/>
          </p:nvGraphicFramePr>
          <p:xfrm>
            <a:off x="5778500" y="2893161"/>
            <a:ext cx="3127860" cy="2085240"/>
          </p:xfrm>
          <a:graphic>
            <a:graphicData uri="http://schemas.openxmlformats.org/drawingml/2006/chart">
              <c:chart xmlns:c="http://schemas.openxmlformats.org/drawingml/2006/chart" xmlns:r="http://schemas.openxmlformats.org/officeDocument/2006/relationships" r:id="rId1"/>
            </a:graphicData>
          </a:graphic>
        </p:graphicFrame>
        <p:sp>
          <p:nvSpPr>
            <p:cNvPr id="10" name="文本框 9"/>
            <p:cNvSpPr txBox="1"/>
            <p:nvPr/>
          </p:nvSpPr>
          <p:spPr>
            <a:xfrm>
              <a:off x="7989174" y="3741508"/>
              <a:ext cx="1335468" cy="387740"/>
            </a:xfrm>
            <a:prstGeom prst="rect">
              <a:avLst/>
            </a:prstGeom>
            <a:noFill/>
          </p:spPr>
          <p:txBody>
            <a:bodyPr wrap="square" rtlCol="0">
              <a:spAutoFit/>
            </a:bodyPr>
            <a:p>
              <a:pPr algn="l"/>
              <a:r>
                <a:rPr lang="en-US" altLang="zh-CN" kern="100" spc="30" dirty="0">
                  <a:solidFill>
                    <a:srgbClr val="4A89D9"/>
                  </a:solidFill>
                  <a:effectLst/>
                  <a:latin typeface="Impact" panose="020B0806030902050204" pitchFamily="34" charset="0"/>
                  <a:ea typeface="微软雅黑" panose="020B0503020204020204" pitchFamily="34" charset="-122"/>
                  <a:cs typeface="Impact" panose="020B0806030902050204" pitchFamily="34" charset="0"/>
                  <a:sym typeface="+mn-lt"/>
                </a:rPr>
                <a:t>3.67</a:t>
              </a:r>
              <a:r>
                <a:rPr lang="zh-CN" altLang="en-US" sz="1600" b="1" kern="100" spc="30" dirty="0">
                  <a:solidFill>
                    <a:srgbClr val="4A89D9"/>
                  </a:solidFill>
                  <a:effectLst/>
                  <a:latin typeface="微软雅黑" panose="020B0503020204020204" pitchFamily="34" charset="-122"/>
                  <a:ea typeface="微软雅黑" panose="020B0503020204020204" pitchFamily="34" charset="-122"/>
                  <a:cs typeface="微软雅黑" panose="020B0503020204020204" pitchFamily="34" charset="-122"/>
                  <a:sym typeface="+mn-lt"/>
                </a:rPr>
                <a:t>亿美元</a:t>
              </a:r>
              <a:endParaRPr lang="zh-CN" altLang="en-US" sz="1600" b="1" kern="100" spc="30" dirty="0">
                <a:solidFill>
                  <a:srgbClr val="4A89D9"/>
                </a:solidFill>
                <a:effectLst/>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6" name="文本框 15"/>
            <p:cNvSpPr txBox="1"/>
            <p:nvPr/>
          </p:nvSpPr>
          <p:spPr>
            <a:xfrm>
              <a:off x="5655206" y="4837208"/>
              <a:ext cx="3362788" cy="717318"/>
            </a:xfrm>
            <a:prstGeom prst="rect">
              <a:avLst/>
            </a:prstGeom>
            <a:noFill/>
          </p:spPr>
          <p:txBody>
            <a:bodyPr wrap="square" rtlCol="0">
              <a:spAutoFit/>
            </a:bodyPr>
            <a:p>
              <a:pPr algn="ctr">
                <a:lnSpc>
                  <a:spcPct val="120000"/>
                </a:lnSpc>
              </a:pPr>
              <a:r>
                <a:rPr sz="1600" kern="0"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总量不到烟台经济技术开发区实际利用外资</a:t>
              </a:r>
              <a:r>
                <a:rPr sz="1600" kern="0" dirty="0">
                  <a:solidFill>
                    <a:srgbClr val="5B9BD5"/>
                  </a:solidFill>
                  <a:latin typeface="Impact" panose="020B0806030902050204" pitchFamily="34" charset="0"/>
                  <a:ea typeface="微软雅黑" panose="020B0503020204020204" pitchFamily="34" charset="-122"/>
                  <a:cs typeface="Impact" panose="020B0806030902050204" pitchFamily="34" charset="0"/>
                  <a:sym typeface="+mn-lt"/>
                </a:rPr>
                <a:t>7.95</a:t>
              </a:r>
              <a:r>
                <a:rPr sz="1600" kern="0"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亿美元的一半</a:t>
              </a:r>
              <a:r>
                <a:rPr lang="zh-CN" sz="1600" kern="0"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sz="1600" kern="0"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33" name="Freeform 54"/>
          <p:cNvSpPr>
            <a:spLocks noEditPoints="1"/>
          </p:cNvSpPr>
          <p:nvPr/>
        </p:nvSpPr>
        <p:spPr>
          <a:xfrm>
            <a:off x="8935085" y="3315970"/>
            <a:ext cx="3021965" cy="3556000"/>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chemeClr val="bg1">
              <a:lumMod val="65000"/>
              <a:alpha val="15000"/>
            </a:schemeClr>
          </a:solidFill>
          <a:ln w="9525">
            <a:noFill/>
          </a:ln>
        </p:spPr>
        <p:txBody>
          <a:bodyPr/>
          <a:p>
            <a:endParaRPr lang="zh-CN" altLang="en-US"/>
          </a:p>
        </p:txBody>
      </p:sp>
      <p:sp>
        <p:nvSpPr>
          <p:cNvPr id="131" name="箭头: 上 40"/>
          <p:cNvSpPr/>
          <p:nvPr/>
        </p:nvSpPr>
        <p:spPr>
          <a:xfrm rot="16200000" flipV="1">
            <a:off x="4439285" y="3183573"/>
            <a:ext cx="4011295" cy="2138680"/>
          </a:xfrm>
          <a:custGeom>
            <a:avLst/>
            <a:gdLst>
              <a:gd name="connsiteX0" fmla="*/ 0 w 840636"/>
              <a:gd name="connsiteY0" fmla="*/ 314911 h 1273260"/>
              <a:gd name="connsiteX1" fmla="*/ 420318 w 840636"/>
              <a:gd name="connsiteY1" fmla="*/ 0 h 1273260"/>
              <a:gd name="connsiteX2" fmla="*/ 840636 w 840636"/>
              <a:gd name="connsiteY2" fmla="*/ 314911 h 1273260"/>
              <a:gd name="connsiteX3" fmla="*/ 630477 w 840636"/>
              <a:gd name="connsiteY3" fmla="*/ 314911 h 1273260"/>
              <a:gd name="connsiteX4" fmla="*/ 630477 w 840636"/>
              <a:gd name="connsiteY4" fmla="*/ 1273260 h 1273260"/>
              <a:gd name="connsiteX5" fmla="*/ 210159 w 840636"/>
              <a:gd name="connsiteY5" fmla="*/ 1273260 h 1273260"/>
              <a:gd name="connsiteX6" fmla="*/ 210159 w 840636"/>
              <a:gd name="connsiteY6" fmla="*/ 314911 h 1273260"/>
              <a:gd name="connsiteX7" fmla="*/ 0 w 840636"/>
              <a:gd name="connsiteY7" fmla="*/ 314911 h 1273260"/>
              <a:gd name="connsiteX0-1" fmla="*/ 0 w 1770654"/>
              <a:gd name="connsiteY0-2" fmla="*/ 314911 h 1284549"/>
              <a:gd name="connsiteX1-3" fmla="*/ 420318 w 1770654"/>
              <a:gd name="connsiteY1-4" fmla="*/ 0 h 1284549"/>
              <a:gd name="connsiteX2-5" fmla="*/ 840636 w 1770654"/>
              <a:gd name="connsiteY2-6" fmla="*/ 314911 h 1284549"/>
              <a:gd name="connsiteX3-7" fmla="*/ 630477 w 1770654"/>
              <a:gd name="connsiteY3-8" fmla="*/ 314911 h 1284549"/>
              <a:gd name="connsiteX4-9" fmla="*/ 1770654 w 1770654"/>
              <a:gd name="connsiteY4-10" fmla="*/ 1284549 h 1284549"/>
              <a:gd name="connsiteX5-11" fmla="*/ 210159 w 1770654"/>
              <a:gd name="connsiteY5-12" fmla="*/ 1273260 h 1284549"/>
              <a:gd name="connsiteX6-13" fmla="*/ 210159 w 1770654"/>
              <a:gd name="connsiteY6-14" fmla="*/ 314911 h 1284549"/>
              <a:gd name="connsiteX7-15" fmla="*/ 0 w 1770654"/>
              <a:gd name="connsiteY7-16" fmla="*/ 314911 h 1284549"/>
              <a:gd name="connsiteX0-17" fmla="*/ 884864 w 2655518"/>
              <a:gd name="connsiteY0-18" fmla="*/ 314911 h 1284549"/>
              <a:gd name="connsiteX1-19" fmla="*/ 1305182 w 2655518"/>
              <a:gd name="connsiteY1-20" fmla="*/ 0 h 1284549"/>
              <a:gd name="connsiteX2-21" fmla="*/ 1725500 w 2655518"/>
              <a:gd name="connsiteY2-22" fmla="*/ 314911 h 1284549"/>
              <a:gd name="connsiteX3-23" fmla="*/ 1515341 w 2655518"/>
              <a:gd name="connsiteY3-24" fmla="*/ 314911 h 1284549"/>
              <a:gd name="connsiteX4-25" fmla="*/ 2655518 w 2655518"/>
              <a:gd name="connsiteY4-26" fmla="*/ 1284549 h 1284549"/>
              <a:gd name="connsiteX5-27" fmla="*/ 0 w 2655518"/>
              <a:gd name="connsiteY5-28" fmla="*/ 1273260 h 1284549"/>
              <a:gd name="connsiteX6-29" fmla="*/ 1095023 w 2655518"/>
              <a:gd name="connsiteY6-30" fmla="*/ 314911 h 1284549"/>
              <a:gd name="connsiteX7-31" fmla="*/ 884864 w 2655518"/>
              <a:gd name="connsiteY7-32" fmla="*/ 314911 h 1284549"/>
              <a:gd name="connsiteX0-33" fmla="*/ 884864 w 2655518"/>
              <a:gd name="connsiteY0-34" fmla="*/ 314911 h 1284549"/>
              <a:gd name="connsiteX1-35" fmla="*/ 1305182 w 2655518"/>
              <a:gd name="connsiteY1-36" fmla="*/ 0 h 1284549"/>
              <a:gd name="connsiteX2-37" fmla="*/ 1725500 w 2655518"/>
              <a:gd name="connsiteY2-38" fmla="*/ 314911 h 1284549"/>
              <a:gd name="connsiteX3-39" fmla="*/ 1515341 w 2655518"/>
              <a:gd name="connsiteY3-40" fmla="*/ 314911 h 1284549"/>
              <a:gd name="connsiteX4-41" fmla="*/ 2655518 w 2655518"/>
              <a:gd name="connsiteY4-42" fmla="*/ 1284549 h 1284549"/>
              <a:gd name="connsiteX5-43" fmla="*/ 0 w 2655518"/>
              <a:gd name="connsiteY5-44" fmla="*/ 1273260 h 1284549"/>
              <a:gd name="connsiteX6-45" fmla="*/ 1095023 w 2655518"/>
              <a:gd name="connsiteY6-46" fmla="*/ 314911 h 1284549"/>
              <a:gd name="connsiteX7-47" fmla="*/ 884864 w 2655518"/>
              <a:gd name="connsiteY7-48" fmla="*/ 314911 h 1284549"/>
              <a:gd name="connsiteX0-49" fmla="*/ 884864 w 2655518"/>
              <a:gd name="connsiteY0-50" fmla="*/ 314911 h 1284549"/>
              <a:gd name="connsiteX1-51" fmla="*/ 1305182 w 2655518"/>
              <a:gd name="connsiteY1-52" fmla="*/ 0 h 1284549"/>
              <a:gd name="connsiteX2-53" fmla="*/ 1725500 w 2655518"/>
              <a:gd name="connsiteY2-54" fmla="*/ 314911 h 1284549"/>
              <a:gd name="connsiteX3-55" fmla="*/ 1515341 w 2655518"/>
              <a:gd name="connsiteY3-56" fmla="*/ 314911 h 1284549"/>
              <a:gd name="connsiteX4-57" fmla="*/ 2655518 w 2655518"/>
              <a:gd name="connsiteY4-58" fmla="*/ 1284549 h 1284549"/>
              <a:gd name="connsiteX5-59" fmla="*/ 0 w 2655518"/>
              <a:gd name="connsiteY5-60" fmla="*/ 1273260 h 1284549"/>
              <a:gd name="connsiteX6-61" fmla="*/ 1095023 w 2655518"/>
              <a:gd name="connsiteY6-62" fmla="*/ 314911 h 1284549"/>
              <a:gd name="connsiteX7-63" fmla="*/ 884864 w 2655518"/>
              <a:gd name="connsiteY7-64" fmla="*/ 314911 h 1284549"/>
              <a:gd name="connsiteX0-65" fmla="*/ 884864 w 2655518"/>
              <a:gd name="connsiteY0-66" fmla="*/ 314911 h 1284549"/>
              <a:gd name="connsiteX1-67" fmla="*/ 1305182 w 2655518"/>
              <a:gd name="connsiteY1-68" fmla="*/ 0 h 1284549"/>
              <a:gd name="connsiteX2-69" fmla="*/ 1725500 w 2655518"/>
              <a:gd name="connsiteY2-70" fmla="*/ 314911 h 1284549"/>
              <a:gd name="connsiteX3-71" fmla="*/ 1515341 w 2655518"/>
              <a:gd name="connsiteY3-72" fmla="*/ 314911 h 1284549"/>
              <a:gd name="connsiteX4-73" fmla="*/ 2655518 w 2655518"/>
              <a:gd name="connsiteY4-74" fmla="*/ 1284549 h 1284549"/>
              <a:gd name="connsiteX5-75" fmla="*/ 0 w 2655518"/>
              <a:gd name="connsiteY5-76" fmla="*/ 1273260 h 1284549"/>
              <a:gd name="connsiteX6-77" fmla="*/ 1095023 w 2655518"/>
              <a:gd name="connsiteY6-78" fmla="*/ 314911 h 1284549"/>
              <a:gd name="connsiteX7-79" fmla="*/ 884864 w 2655518"/>
              <a:gd name="connsiteY7-80" fmla="*/ 314911 h 1284549"/>
              <a:gd name="connsiteX0-81" fmla="*/ 884864 w 2655518"/>
              <a:gd name="connsiteY0-82" fmla="*/ 314911 h 1284549"/>
              <a:gd name="connsiteX1-83" fmla="*/ 1305182 w 2655518"/>
              <a:gd name="connsiteY1-84" fmla="*/ 0 h 1284549"/>
              <a:gd name="connsiteX2-85" fmla="*/ 1725500 w 2655518"/>
              <a:gd name="connsiteY2-86" fmla="*/ 314911 h 1284549"/>
              <a:gd name="connsiteX3-87" fmla="*/ 1515341 w 2655518"/>
              <a:gd name="connsiteY3-88" fmla="*/ 314911 h 1284549"/>
              <a:gd name="connsiteX4-89" fmla="*/ 2655518 w 2655518"/>
              <a:gd name="connsiteY4-90" fmla="*/ 1284549 h 1284549"/>
              <a:gd name="connsiteX5-91" fmla="*/ 0 w 2655518"/>
              <a:gd name="connsiteY5-92" fmla="*/ 1273260 h 1284549"/>
              <a:gd name="connsiteX6-93" fmla="*/ 1095023 w 2655518"/>
              <a:gd name="connsiteY6-94" fmla="*/ 314911 h 1284549"/>
              <a:gd name="connsiteX7-95" fmla="*/ 884864 w 2655518"/>
              <a:gd name="connsiteY7-96" fmla="*/ 314911 h 1284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655518" h="1284549">
                <a:moveTo>
                  <a:pt x="884864" y="314911"/>
                </a:moveTo>
                <a:lnTo>
                  <a:pt x="1305182" y="0"/>
                </a:lnTo>
                <a:lnTo>
                  <a:pt x="1725500" y="314911"/>
                </a:lnTo>
                <a:lnTo>
                  <a:pt x="1515341" y="314911"/>
                </a:lnTo>
                <a:cubicBezTo>
                  <a:pt x="1624467" y="547813"/>
                  <a:pt x="1959370" y="1029069"/>
                  <a:pt x="2655518" y="1284549"/>
                </a:cubicBezTo>
                <a:lnTo>
                  <a:pt x="0" y="1273260"/>
                </a:lnTo>
                <a:cubicBezTo>
                  <a:pt x="726252" y="998965"/>
                  <a:pt x="1046104" y="532761"/>
                  <a:pt x="1095023" y="314911"/>
                </a:cubicBezTo>
                <a:lnTo>
                  <a:pt x="884864" y="314911"/>
                </a:lnTo>
                <a:close/>
              </a:path>
            </a:pathLst>
          </a:custGeom>
          <a:gradFill flip="none" rotWithShape="1">
            <a:gsLst>
              <a:gs pos="0">
                <a:schemeClr val="accent1">
                  <a:lumMod val="60000"/>
                  <a:lumOff val="40000"/>
                  <a:alpha val="75000"/>
                </a:schemeClr>
              </a:gs>
              <a:gs pos="100000">
                <a:schemeClr val="bg1">
                  <a:alpha val="5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grpSp>
        <p:nvGrpSpPr>
          <p:cNvPr id="115" name="组合 114"/>
          <p:cNvGrpSpPr/>
          <p:nvPr/>
        </p:nvGrpSpPr>
        <p:grpSpPr>
          <a:xfrm>
            <a:off x="0" y="1929130"/>
            <a:ext cx="6536690" cy="3944620"/>
            <a:chOff x="0" y="2838"/>
            <a:chExt cx="10294" cy="6212"/>
          </a:xfrm>
        </p:grpSpPr>
        <p:sp>
          <p:nvSpPr>
            <p:cNvPr id="3" name="文本框 2"/>
            <p:cNvSpPr txBox="1"/>
            <p:nvPr/>
          </p:nvSpPr>
          <p:spPr>
            <a:xfrm>
              <a:off x="4547" y="5998"/>
              <a:ext cx="4993" cy="555"/>
            </a:xfrm>
            <a:prstGeom prst="rect">
              <a:avLst/>
            </a:prstGeom>
            <a:noFill/>
            <a:ln w="9525">
              <a:noFill/>
            </a:ln>
          </p:spPr>
          <p:txBody>
            <a:bodyPr wrap="square">
              <a:spAutoFit/>
            </a:bodyPr>
            <a:p>
              <a:pPr indent="0" fontAlgn="auto"/>
              <a:r>
                <a:rPr lang="zh-CN" sz="1700" b="1">
                  <a:solidFill>
                    <a:schemeClr val="tx1">
                      <a:lumMod val="65000"/>
                      <a:lumOff val="35000"/>
                    </a:schemeClr>
                  </a:solidFill>
                  <a:latin typeface="微软雅黑" panose="020B0503020204020204" pitchFamily="34" charset="-122"/>
                  <a:ea typeface="微软雅黑" panose="020B0503020204020204" pitchFamily="34" charset="-122"/>
                </a:rPr>
                <a:t>“管委会+公司”的管理模式</a:t>
              </a:r>
              <a:endParaRPr lang="zh-CN" sz="17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493" y="3153"/>
              <a:ext cx="5278" cy="555"/>
            </a:xfrm>
            <a:prstGeom prst="rect">
              <a:avLst/>
            </a:prstGeom>
            <a:noFill/>
            <a:ln w="9525">
              <a:noFill/>
            </a:ln>
          </p:spPr>
          <p:txBody>
            <a:bodyPr wrap="square">
              <a:spAutoFit/>
            </a:bodyPr>
            <a:p>
              <a:pPr indent="0" fontAlgn="auto"/>
              <a:r>
                <a:rPr lang="zh-CN" sz="1700" b="1">
                  <a:solidFill>
                    <a:schemeClr val="tx1">
                      <a:lumMod val="65000"/>
                      <a:lumOff val="35000"/>
                    </a:schemeClr>
                  </a:solidFill>
                  <a:latin typeface="微软雅黑" panose="020B0503020204020204" pitchFamily="34" charset="-122"/>
                  <a:ea typeface="微软雅黑" panose="020B0503020204020204" pitchFamily="34" charset="-122"/>
                </a:rPr>
                <a:t>以市场化和去行政化为发展方向</a:t>
              </a:r>
              <a:endParaRPr lang="zh-CN" sz="17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493" y="8407"/>
              <a:ext cx="4670" cy="555"/>
            </a:xfrm>
            <a:prstGeom prst="rect">
              <a:avLst/>
            </a:prstGeom>
            <a:noFill/>
            <a:ln w="9525">
              <a:noFill/>
            </a:ln>
          </p:spPr>
          <p:txBody>
            <a:bodyPr wrap="square">
              <a:spAutoFit/>
            </a:bodyPr>
            <a:p>
              <a:pPr indent="0" fontAlgn="auto"/>
              <a:r>
                <a:rPr lang="zh-CN" sz="1700" b="1">
                  <a:solidFill>
                    <a:schemeClr val="tx1">
                      <a:lumMod val="65000"/>
                      <a:lumOff val="35000"/>
                    </a:schemeClr>
                  </a:solidFill>
                  <a:latin typeface="微软雅黑" panose="020B0503020204020204" pitchFamily="34" charset="-122"/>
                  <a:ea typeface="微软雅黑" panose="020B0503020204020204" pitchFamily="34" charset="-122"/>
                </a:rPr>
                <a:t>综合实力不断提高</a:t>
              </a:r>
              <a:endParaRPr lang="zh-CN" sz="17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42"/>
            <p:cNvSpPr txBox="1"/>
            <p:nvPr/>
          </p:nvSpPr>
          <p:spPr>
            <a:xfrm>
              <a:off x="329" y="4482"/>
              <a:ext cx="1541" cy="1744"/>
            </a:xfrm>
            <a:prstGeom prst="rect">
              <a:avLst/>
            </a:prstGeom>
            <a:noFill/>
          </p:spPr>
          <p:txBody>
            <a:bodyPr wrap="square" lIns="0" tIns="0" rIns="0" bIns="0" rtlCol="0">
              <a:spAutoFit/>
            </a:bodyPr>
            <a:p>
              <a:pPr algn="ctr"/>
              <a:r>
                <a:rPr lang="en-US" sz="2400" b="1" dirty="0">
                  <a:solidFill>
                    <a:schemeClr val="bg1">
                      <a:lumMod val="50000"/>
                    </a:schemeClr>
                  </a:solidFill>
                  <a:latin typeface="微软雅黑" panose="020B0503020204020204" pitchFamily="34" charset="-122"/>
                  <a:ea typeface="微软雅黑" panose="020B0503020204020204" pitchFamily="34" charset="-122"/>
                </a:rPr>
                <a:t>全市经开区和高新区</a:t>
              </a:r>
              <a:endParaRPr 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832"/>
            <p:cNvSpPr/>
            <p:nvPr/>
          </p:nvSpPr>
          <p:spPr bwMode="auto">
            <a:xfrm>
              <a:off x="0" y="2963"/>
              <a:ext cx="2958" cy="5916"/>
            </a:xfrm>
            <a:custGeom>
              <a:avLst/>
              <a:gdLst>
                <a:gd name="T0" fmla="*/ 0 w 660"/>
                <a:gd name="T1" fmla="*/ 1320 h 1320"/>
                <a:gd name="T2" fmla="*/ 0 w 660"/>
                <a:gd name="T3" fmla="*/ 1304 h 1320"/>
                <a:gd name="T4" fmla="*/ 644 w 660"/>
                <a:gd name="T5" fmla="*/ 660 h 1320"/>
                <a:gd name="T6" fmla="*/ 0 w 660"/>
                <a:gd name="T7" fmla="*/ 16 h 1320"/>
                <a:gd name="T8" fmla="*/ 0 w 660"/>
                <a:gd name="T9" fmla="*/ 0 h 1320"/>
                <a:gd name="T10" fmla="*/ 660 w 660"/>
                <a:gd name="T11" fmla="*/ 660 h 1320"/>
                <a:gd name="T12" fmla="*/ 0 w 660"/>
                <a:gd name="T13" fmla="*/ 1320 h 1320"/>
              </a:gdLst>
              <a:ahLst/>
              <a:cxnLst>
                <a:cxn ang="0">
                  <a:pos x="T0" y="T1"/>
                </a:cxn>
                <a:cxn ang="0">
                  <a:pos x="T2" y="T3"/>
                </a:cxn>
                <a:cxn ang="0">
                  <a:pos x="T4" y="T5"/>
                </a:cxn>
                <a:cxn ang="0">
                  <a:pos x="T6" y="T7"/>
                </a:cxn>
                <a:cxn ang="0">
                  <a:pos x="T8" y="T9"/>
                </a:cxn>
                <a:cxn ang="0">
                  <a:pos x="T10" y="T11"/>
                </a:cxn>
                <a:cxn ang="0">
                  <a:pos x="T12" y="T13"/>
                </a:cxn>
              </a:cxnLst>
              <a:rect l="0" t="0" r="r" b="b"/>
              <a:pathLst>
                <a:path w="660" h="1320">
                  <a:moveTo>
                    <a:pt x="0" y="1320"/>
                  </a:moveTo>
                  <a:cubicBezTo>
                    <a:pt x="0" y="1304"/>
                    <a:pt x="0" y="1304"/>
                    <a:pt x="0" y="1304"/>
                  </a:cubicBezTo>
                  <a:cubicBezTo>
                    <a:pt x="355" y="1304"/>
                    <a:pt x="644" y="1015"/>
                    <a:pt x="644" y="660"/>
                  </a:cubicBezTo>
                  <a:cubicBezTo>
                    <a:pt x="644" y="305"/>
                    <a:pt x="355" y="16"/>
                    <a:pt x="0" y="16"/>
                  </a:cubicBezTo>
                  <a:cubicBezTo>
                    <a:pt x="0" y="0"/>
                    <a:pt x="0" y="0"/>
                    <a:pt x="0" y="0"/>
                  </a:cubicBezTo>
                  <a:cubicBezTo>
                    <a:pt x="364" y="0"/>
                    <a:pt x="660" y="296"/>
                    <a:pt x="660" y="660"/>
                  </a:cubicBezTo>
                  <a:cubicBezTo>
                    <a:pt x="660" y="1024"/>
                    <a:pt x="364" y="1320"/>
                    <a:pt x="0" y="1320"/>
                  </a:cubicBezTo>
                  <a:close/>
                </a:path>
              </a:pathLst>
            </a:custGeom>
            <a:solidFill>
              <a:srgbClr val="314672">
                <a:alpha val="30000"/>
              </a:srgbClr>
            </a:solidFill>
            <a:ln>
              <a:noFill/>
            </a:ln>
          </p:spPr>
          <p:txBody>
            <a:bodyPr vert="horz" wrap="square" lIns="91440" tIns="45720" rIns="91440" bIns="45720" numCol="1" anchor="t" anchorCtr="0" compatLnSpc="1"/>
            <a:p>
              <a:pPr algn="ctr"/>
              <a:endParaRPr lang="en-US" sz="1600"/>
            </a:p>
          </p:txBody>
        </p:sp>
        <p:sp>
          <p:nvSpPr>
            <p:cNvPr id="24" name="Freeform 833"/>
            <p:cNvSpPr/>
            <p:nvPr/>
          </p:nvSpPr>
          <p:spPr bwMode="auto">
            <a:xfrm>
              <a:off x="0" y="3089"/>
              <a:ext cx="2832" cy="5665"/>
            </a:xfrm>
            <a:custGeom>
              <a:avLst/>
              <a:gdLst>
                <a:gd name="T0" fmla="*/ 0 w 632"/>
                <a:gd name="T1" fmla="*/ 1264 h 1264"/>
                <a:gd name="T2" fmla="*/ 0 w 632"/>
                <a:gd name="T3" fmla="*/ 1248 h 1264"/>
                <a:gd name="T4" fmla="*/ 616 w 632"/>
                <a:gd name="T5" fmla="*/ 632 h 1264"/>
                <a:gd name="T6" fmla="*/ 0 w 632"/>
                <a:gd name="T7" fmla="*/ 16 h 1264"/>
                <a:gd name="T8" fmla="*/ 0 w 632"/>
                <a:gd name="T9" fmla="*/ 0 h 1264"/>
                <a:gd name="T10" fmla="*/ 632 w 632"/>
                <a:gd name="T11" fmla="*/ 632 h 1264"/>
                <a:gd name="T12" fmla="*/ 0 w 632"/>
                <a:gd name="T13" fmla="*/ 1264 h 1264"/>
              </a:gdLst>
              <a:ahLst/>
              <a:cxnLst>
                <a:cxn ang="0">
                  <a:pos x="T0" y="T1"/>
                </a:cxn>
                <a:cxn ang="0">
                  <a:pos x="T2" y="T3"/>
                </a:cxn>
                <a:cxn ang="0">
                  <a:pos x="T4" y="T5"/>
                </a:cxn>
                <a:cxn ang="0">
                  <a:pos x="T6" y="T7"/>
                </a:cxn>
                <a:cxn ang="0">
                  <a:pos x="T8" y="T9"/>
                </a:cxn>
                <a:cxn ang="0">
                  <a:pos x="T10" y="T11"/>
                </a:cxn>
                <a:cxn ang="0">
                  <a:pos x="T12" y="T13"/>
                </a:cxn>
              </a:cxnLst>
              <a:rect l="0" t="0" r="r" b="b"/>
              <a:pathLst>
                <a:path w="632" h="1264">
                  <a:moveTo>
                    <a:pt x="0" y="1264"/>
                  </a:moveTo>
                  <a:cubicBezTo>
                    <a:pt x="0" y="1248"/>
                    <a:pt x="0" y="1248"/>
                    <a:pt x="0" y="1248"/>
                  </a:cubicBezTo>
                  <a:cubicBezTo>
                    <a:pt x="339" y="1248"/>
                    <a:pt x="616" y="972"/>
                    <a:pt x="616" y="632"/>
                  </a:cubicBezTo>
                  <a:cubicBezTo>
                    <a:pt x="616" y="293"/>
                    <a:pt x="339" y="16"/>
                    <a:pt x="0" y="16"/>
                  </a:cubicBezTo>
                  <a:cubicBezTo>
                    <a:pt x="0" y="0"/>
                    <a:pt x="0" y="0"/>
                    <a:pt x="0" y="0"/>
                  </a:cubicBezTo>
                  <a:cubicBezTo>
                    <a:pt x="348" y="0"/>
                    <a:pt x="632" y="284"/>
                    <a:pt x="632" y="632"/>
                  </a:cubicBezTo>
                  <a:cubicBezTo>
                    <a:pt x="632" y="980"/>
                    <a:pt x="348" y="1264"/>
                    <a:pt x="0" y="1264"/>
                  </a:cubicBezTo>
                  <a:close/>
                </a:path>
              </a:pathLst>
            </a:custGeom>
            <a:solidFill>
              <a:srgbClr val="314672">
                <a:alpha val="10000"/>
              </a:srgbClr>
            </a:solidFill>
            <a:ln>
              <a:noFill/>
            </a:ln>
          </p:spPr>
          <p:txBody>
            <a:bodyPr vert="horz" wrap="square" lIns="91440" tIns="45720" rIns="91440" bIns="45720" numCol="1" anchor="t" anchorCtr="0" compatLnSpc="1"/>
            <a:p>
              <a:pPr algn="ctr"/>
              <a:endParaRPr lang="en-US" sz="1600"/>
            </a:p>
          </p:txBody>
        </p:sp>
        <p:sp>
          <p:nvSpPr>
            <p:cNvPr id="25" name="Freeform 834"/>
            <p:cNvSpPr/>
            <p:nvPr/>
          </p:nvSpPr>
          <p:spPr bwMode="auto">
            <a:xfrm>
              <a:off x="0" y="2838"/>
              <a:ext cx="3083" cy="6167"/>
            </a:xfrm>
            <a:custGeom>
              <a:avLst/>
              <a:gdLst>
                <a:gd name="T0" fmla="*/ 0 w 688"/>
                <a:gd name="T1" fmla="*/ 1376 h 1376"/>
                <a:gd name="T2" fmla="*/ 0 w 688"/>
                <a:gd name="T3" fmla="*/ 1360 h 1376"/>
                <a:gd name="T4" fmla="*/ 672 w 688"/>
                <a:gd name="T5" fmla="*/ 688 h 1376"/>
                <a:gd name="T6" fmla="*/ 0 w 688"/>
                <a:gd name="T7" fmla="*/ 16 h 1376"/>
                <a:gd name="T8" fmla="*/ 0 w 688"/>
                <a:gd name="T9" fmla="*/ 0 h 1376"/>
                <a:gd name="T10" fmla="*/ 688 w 688"/>
                <a:gd name="T11" fmla="*/ 688 h 1376"/>
                <a:gd name="T12" fmla="*/ 0 w 688"/>
                <a:gd name="T13" fmla="*/ 1376 h 1376"/>
              </a:gdLst>
              <a:ahLst/>
              <a:cxnLst>
                <a:cxn ang="0">
                  <a:pos x="T0" y="T1"/>
                </a:cxn>
                <a:cxn ang="0">
                  <a:pos x="T2" y="T3"/>
                </a:cxn>
                <a:cxn ang="0">
                  <a:pos x="T4" y="T5"/>
                </a:cxn>
                <a:cxn ang="0">
                  <a:pos x="T6" y="T7"/>
                </a:cxn>
                <a:cxn ang="0">
                  <a:pos x="T8" y="T9"/>
                </a:cxn>
                <a:cxn ang="0">
                  <a:pos x="T10" y="T11"/>
                </a:cxn>
                <a:cxn ang="0">
                  <a:pos x="T12" y="T13"/>
                </a:cxn>
              </a:cxnLst>
              <a:rect l="0" t="0" r="r" b="b"/>
              <a:pathLst>
                <a:path w="688" h="1376">
                  <a:moveTo>
                    <a:pt x="0" y="1376"/>
                  </a:moveTo>
                  <a:cubicBezTo>
                    <a:pt x="0" y="1360"/>
                    <a:pt x="0" y="1360"/>
                    <a:pt x="0" y="1360"/>
                  </a:cubicBezTo>
                  <a:cubicBezTo>
                    <a:pt x="371" y="1360"/>
                    <a:pt x="672" y="1059"/>
                    <a:pt x="672" y="688"/>
                  </a:cubicBezTo>
                  <a:cubicBezTo>
                    <a:pt x="672" y="317"/>
                    <a:pt x="371" y="16"/>
                    <a:pt x="0" y="16"/>
                  </a:cubicBezTo>
                  <a:cubicBezTo>
                    <a:pt x="0" y="0"/>
                    <a:pt x="0" y="0"/>
                    <a:pt x="0" y="0"/>
                  </a:cubicBezTo>
                  <a:cubicBezTo>
                    <a:pt x="380" y="0"/>
                    <a:pt x="688" y="309"/>
                    <a:pt x="688" y="688"/>
                  </a:cubicBezTo>
                  <a:cubicBezTo>
                    <a:pt x="688" y="1068"/>
                    <a:pt x="380" y="1376"/>
                    <a:pt x="0" y="1376"/>
                  </a:cubicBezTo>
                  <a:close/>
                </a:path>
              </a:pathLst>
            </a:custGeom>
            <a:solidFill>
              <a:srgbClr val="314672">
                <a:alpha val="10000"/>
              </a:srgbClr>
            </a:solidFill>
            <a:ln>
              <a:noFill/>
            </a:ln>
          </p:spPr>
          <p:txBody>
            <a:bodyPr vert="horz" wrap="square" lIns="91440" tIns="45720" rIns="91440" bIns="45720" numCol="1" anchor="t" anchorCtr="0" compatLnSpc="1"/>
            <a:p>
              <a:pPr algn="ctr"/>
              <a:endParaRPr lang="en-US" sz="1600"/>
            </a:p>
          </p:txBody>
        </p:sp>
        <p:sp>
          <p:nvSpPr>
            <p:cNvPr id="26" name="Freeform 835"/>
            <p:cNvSpPr>
              <a:spLocks noEditPoints="1"/>
            </p:cNvSpPr>
            <p:nvPr/>
          </p:nvSpPr>
          <p:spPr bwMode="auto">
            <a:xfrm>
              <a:off x="1443" y="3371"/>
              <a:ext cx="2472" cy="36"/>
            </a:xfrm>
            <a:custGeom>
              <a:avLst/>
              <a:gdLst>
                <a:gd name="T0" fmla="*/ 180 w 552"/>
                <a:gd name="T1" fmla="*/ 8 h 8"/>
                <a:gd name="T2" fmla="*/ 148 w 552"/>
                <a:gd name="T3" fmla="*/ 0 h 8"/>
                <a:gd name="T4" fmla="*/ 152 w 552"/>
                <a:gd name="T5" fmla="*/ 4 h 8"/>
                <a:gd name="T6" fmla="*/ 256 w 552"/>
                <a:gd name="T7" fmla="*/ 4 h 8"/>
                <a:gd name="T8" fmla="*/ 260 w 552"/>
                <a:gd name="T9" fmla="*/ 0 h 8"/>
                <a:gd name="T10" fmla="*/ 196 w 552"/>
                <a:gd name="T11" fmla="*/ 8 h 8"/>
                <a:gd name="T12" fmla="*/ 212 w 552"/>
                <a:gd name="T13" fmla="*/ 0 h 8"/>
                <a:gd name="T14" fmla="*/ 216 w 552"/>
                <a:gd name="T15" fmla="*/ 4 h 8"/>
                <a:gd name="T16" fmla="*/ 240 w 552"/>
                <a:gd name="T17" fmla="*/ 4 h 8"/>
                <a:gd name="T18" fmla="*/ 244 w 552"/>
                <a:gd name="T19" fmla="*/ 0 h 8"/>
                <a:gd name="T20" fmla="*/ 228 w 552"/>
                <a:gd name="T21" fmla="*/ 8 h 8"/>
                <a:gd name="T22" fmla="*/ 132 w 552"/>
                <a:gd name="T23" fmla="*/ 0 h 8"/>
                <a:gd name="T24" fmla="*/ 136 w 552"/>
                <a:gd name="T25" fmla="*/ 4 h 8"/>
                <a:gd name="T26" fmla="*/ 160 w 552"/>
                <a:gd name="T27" fmla="*/ 4 h 8"/>
                <a:gd name="T28" fmla="*/ 164 w 552"/>
                <a:gd name="T29" fmla="*/ 0 h 8"/>
                <a:gd name="T30" fmla="*/ 20 w 552"/>
                <a:gd name="T31" fmla="*/ 8 h 8"/>
                <a:gd name="T32" fmla="*/ 36 w 552"/>
                <a:gd name="T33" fmla="*/ 0 h 8"/>
                <a:gd name="T34" fmla="*/ 40 w 552"/>
                <a:gd name="T35" fmla="*/ 4 h 8"/>
                <a:gd name="T36" fmla="*/ 48 w 552"/>
                <a:gd name="T37" fmla="*/ 4 h 8"/>
                <a:gd name="T38" fmla="*/ 52 w 552"/>
                <a:gd name="T39" fmla="*/ 0 h 8"/>
                <a:gd name="T40" fmla="*/ 4 w 552"/>
                <a:gd name="T41" fmla="*/ 8 h 8"/>
                <a:gd name="T42" fmla="*/ 68 w 552"/>
                <a:gd name="T43" fmla="*/ 0 h 8"/>
                <a:gd name="T44" fmla="*/ 72 w 552"/>
                <a:gd name="T45" fmla="*/ 4 h 8"/>
                <a:gd name="T46" fmla="*/ 96 w 552"/>
                <a:gd name="T47" fmla="*/ 4 h 8"/>
                <a:gd name="T48" fmla="*/ 100 w 552"/>
                <a:gd name="T49" fmla="*/ 0 h 8"/>
                <a:gd name="T50" fmla="*/ 84 w 552"/>
                <a:gd name="T51" fmla="*/ 8 h 8"/>
                <a:gd name="T52" fmla="*/ 116 w 552"/>
                <a:gd name="T53" fmla="*/ 0 h 8"/>
                <a:gd name="T54" fmla="*/ 120 w 552"/>
                <a:gd name="T55" fmla="*/ 4 h 8"/>
                <a:gd name="T56" fmla="*/ 336 w 552"/>
                <a:gd name="T57" fmla="*/ 4 h 8"/>
                <a:gd name="T58" fmla="*/ 340 w 552"/>
                <a:gd name="T59" fmla="*/ 0 h 8"/>
                <a:gd name="T60" fmla="*/ 468 w 552"/>
                <a:gd name="T61" fmla="*/ 8 h 8"/>
                <a:gd name="T62" fmla="*/ 500 w 552"/>
                <a:gd name="T63" fmla="*/ 0 h 8"/>
                <a:gd name="T64" fmla="*/ 504 w 552"/>
                <a:gd name="T65" fmla="*/ 4 h 8"/>
                <a:gd name="T66" fmla="*/ 480 w 552"/>
                <a:gd name="T67" fmla="*/ 4 h 8"/>
                <a:gd name="T68" fmla="*/ 484 w 552"/>
                <a:gd name="T69" fmla="*/ 0 h 8"/>
                <a:gd name="T70" fmla="*/ 436 w 552"/>
                <a:gd name="T71" fmla="*/ 8 h 8"/>
                <a:gd name="T72" fmla="*/ 452 w 552"/>
                <a:gd name="T73" fmla="*/ 0 h 8"/>
                <a:gd name="T74" fmla="*/ 456 w 552"/>
                <a:gd name="T75" fmla="*/ 4 h 8"/>
                <a:gd name="T76" fmla="*/ 512 w 552"/>
                <a:gd name="T77" fmla="*/ 4 h 8"/>
                <a:gd name="T78" fmla="*/ 516 w 552"/>
                <a:gd name="T79" fmla="*/ 0 h 8"/>
                <a:gd name="T80" fmla="*/ 548 w 552"/>
                <a:gd name="T81" fmla="*/ 8 h 8"/>
                <a:gd name="T82" fmla="*/ 532 w 552"/>
                <a:gd name="T83" fmla="*/ 0 h 8"/>
                <a:gd name="T84" fmla="*/ 536 w 552"/>
                <a:gd name="T85" fmla="*/ 4 h 8"/>
                <a:gd name="T86" fmla="*/ 384 w 552"/>
                <a:gd name="T87" fmla="*/ 4 h 8"/>
                <a:gd name="T88" fmla="*/ 388 w 552"/>
                <a:gd name="T89" fmla="*/ 0 h 8"/>
                <a:gd name="T90" fmla="*/ 308 w 552"/>
                <a:gd name="T91" fmla="*/ 8 h 8"/>
                <a:gd name="T92" fmla="*/ 420 w 552"/>
                <a:gd name="T93" fmla="*/ 0 h 8"/>
                <a:gd name="T94" fmla="*/ 424 w 552"/>
                <a:gd name="T95" fmla="*/ 4 h 8"/>
                <a:gd name="T96" fmla="*/ 288 w 552"/>
                <a:gd name="T97" fmla="*/ 4 h 8"/>
                <a:gd name="T98" fmla="*/ 292 w 552"/>
                <a:gd name="T99" fmla="*/ 0 h 8"/>
                <a:gd name="T100" fmla="*/ 356 w 552"/>
                <a:gd name="T101" fmla="*/ 8 h 8"/>
                <a:gd name="T102" fmla="*/ 324 w 552"/>
                <a:gd name="T103" fmla="*/ 0 h 8"/>
                <a:gd name="T104" fmla="*/ 328 w 552"/>
                <a:gd name="T105" fmla="*/ 4 h 8"/>
                <a:gd name="T106" fmla="*/ 368 w 552"/>
                <a:gd name="T107" fmla="*/ 4 h 8"/>
                <a:gd name="T108" fmla="*/ 372 w 552"/>
                <a:gd name="T109" fmla="*/ 0 h 8"/>
                <a:gd name="T110" fmla="*/ 404 w 552"/>
                <a:gd name="T111" fmla="*/ 8 h 8"/>
                <a:gd name="T112" fmla="*/ 276 w 552"/>
                <a:gd name="T113" fmla="*/ 0 h 8"/>
                <a:gd name="T114" fmla="*/ 280 w 552"/>
                <a:gd name="T11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2" h="8">
                  <a:moveTo>
                    <a:pt x="180" y="0"/>
                  </a:moveTo>
                  <a:cubicBezTo>
                    <a:pt x="178" y="0"/>
                    <a:pt x="176" y="2"/>
                    <a:pt x="176" y="4"/>
                  </a:cubicBezTo>
                  <a:cubicBezTo>
                    <a:pt x="176" y="7"/>
                    <a:pt x="178" y="8"/>
                    <a:pt x="180" y="8"/>
                  </a:cubicBezTo>
                  <a:cubicBezTo>
                    <a:pt x="182" y="8"/>
                    <a:pt x="184" y="7"/>
                    <a:pt x="184" y="4"/>
                  </a:cubicBezTo>
                  <a:cubicBezTo>
                    <a:pt x="184" y="2"/>
                    <a:pt x="182" y="0"/>
                    <a:pt x="180" y="0"/>
                  </a:cubicBezTo>
                  <a:close/>
                  <a:moveTo>
                    <a:pt x="148" y="0"/>
                  </a:moveTo>
                  <a:cubicBezTo>
                    <a:pt x="146" y="0"/>
                    <a:pt x="144" y="2"/>
                    <a:pt x="144" y="4"/>
                  </a:cubicBezTo>
                  <a:cubicBezTo>
                    <a:pt x="144" y="7"/>
                    <a:pt x="146" y="8"/>
                    <a:pt x="148" y="8"/>
                  </a:cubicBezTo>
                  <a:cubicBezTo>
                    <a:pt x="150" y="8"/>
                    <a:pt x="152" y="7"/>
                    <a:pt x="152" y="4"/>
                  </a:cubicBezTo>
                  <a:cubicBezTo>
                    <a:pt x="152" y="2"/>
                    <a:pt x="150" y="0"/>
                    <a:pt x="148" y="0"/>
                  </a:cubicBezTo>
                  <a:close/>
                  <a:moveTo>
                    <a:pt x="260" y="0"/>
                  </a:moveTo>
                  <a:cubicBezTo>
                    <a:pt x="258" y="0"/>
                    <a:pt x="256" y="2"/>
                    <a:pt x="256" y="4"/>
                  </a:cubicBezTo>
                  <a:cubicBezTo>
                    <a:pt x="256" y="7"/>
                    <a:pt x="258" y="8"/>
                    <a:pt x="260" y="8"/>
                  </a:cubicBezTo>
                  <a:cubicBezTo>
                    <a:pt x="262" y="8"/>
                    <a:pt x="264" y="7"/>
                    <a:pt x="264" y="4"/>
                  </a:cubicBezTo>
                  <a:cubicBezTo>
                    <a:pt x="264" y="2"/>
                    <a:pt x="262" y="0"/>
                    <a:pt x="260" y="0"/>
                  </a:cubicBezTo>
                  <a:close/>
                  <a:moveTo>
                    <a:pt x="196" y="0"/>
                  </a:moveTo>
                  <a:cubicBezTo>
                    <a:pt x="194" y="0"/>
                    <a:pt x="192" y="2"/>
                    <a:pt x="192" y="4"/>
                  </a:cubicBezTo>
                  <a:cubicBezTo>
                    <a:pt x="192" y="7"/>
                    <a:pt x="194" y="8"/>
                    <a:pt x="196" y="8"/>
                  </a:cubicBezTo>
                  <a:cubicBezTo>
                    <a:pt x="198" y="8"/>
                    <a:pt x="200" y="7"/>
                    <a:pt x="200" y="4"/>
                  </a:cubicBezTo>
                  <a:cubicBezTo>
                    <a:pt x="200" y="2"/>
                    <a:pt x="198" y="0"/>
                    <a:pt x="196" y="0"/>
                  </a:cubicBezTo>
                  <a:close/>
                  <a:moveTo>
                    <a:pt x="212" y="0"/>
                  </a:moveTo>
                  <a:cubicBezTo>
                    <a:pt x="210" y="0"/>
                    <a:pt x="208" y="2"/>
                    <a:pt x="208" y="4"/>
                  </a:cubicBezTo>
                  <a:cubicBezTo>
                    <a:pt x="208" y="7"/>
                    <a:pt x="210" y="8"/>
                    <a:pt x="212" y="8"/>
                  </a:cubicBezTo>
                  <a:cubicBezTo>
                    <a:pt x="214" y="8"/>
                    <a:pt x="216" y="7"/>
                    <a:pt x="216" y="4"/>
                  </a:cubicBezTo>
                  <a:cubicBezTo>
                    <a:pt x="216" y="2"/>
                    <a:pt x="214" y="0"/>
                    <a:pt x="212" y="0"/>
                  </a:cubicBezTo>
                  <a:close/>
                  <a:moveTo>
                    <a:pt x="244" y="0"/>
                  </a:moveTo>
                  <a:cubicBezTo>
                    <a:pt x="242" y="0"/>
                    <a:pt x="240" y="2"/>
                    <a:pt x="240" y="4"/>
                  </a:cubicBezTo>
                  <a:cubicBezTo>
                    <a:pt x="240" y="7"/>
                    <a:pt x="242" y="8"/>
                    <a:pt x="244" y="8"/>
                  </a:cubicBezTo>
                  <a:cubicBezTo>
                    <a:pt x="246" y="8"/>
                    <a:pt x="248" y="7"/>
                    <a:pt x="248" y="4"/>
                  </a:cubicBezTo>
                  <a:cubicBezTo>
                    <a:pt x="248" y="2"/>
                    <a:pt x="246" y="0"/>
                    <a:pt x="244" y="0"/>
                  </a:cubicBezTo>
                  <a:close/>
                  <a:moveTo>
                    <a:pt x="228" y="0"/>
                  </a:moveTo>
                  <a:cubicBezTo>
                    <a:pt x="226" y="0"/>
                    <a:pt x="224" y="2"/>
                    <a:pt x="224" y="4"/>
                  </a:cubicBezTo>
                  <a:cubicBezTo>
                    <a:pt x="224" y="7"/>
                    <a:pt x="226" y="8"/>
                    <a:pt x="228" y="8"/>
                  </a:cubicBezTo>
                  <a:cubicBezTo>
                    <a:pt x="230" y="8"/>
                    <a:pt x="232" y="7"/>
                    <a:pt x="232" y="4"/>
                  </a:cubicBezTo>
                  <a:cubicBezTo>
                    <a:pt x="232" y="2"/>
                    <a:pt x="230" y="0"/>
                    <a:pt x="228" y="0"/>
                  </a:cubicBezTo>
                  <a:close/>
                  <a:moveTo>
                    <a:pt x="132" y="0"/>
                  </a:moveTo>
                  <a:cubicBezTo>
                    <a:pt x="130" y="0"/>
                    <a:pt x="128" y="2"/>
                    <a:pt x="128" y="4"/>
                  </a:cubicBezTo>
                  <a:cubicBezTo>
                    <a:pt x="128" y="7"/>
                    <a:pt x="130" y="8"/>
                    <a:pt x="132" y="8"/>
                  </a:cubicBezTo>
                  <a:cubicBezTo>
                    <a:pt x="134" y="8"/>
                    <a:pt x="136" y="7"/>
                    <a:pt x="136" y="4"/>
                  </a:cubicBezTo>
                  <a:cubicBezTo>
                    <a:pt x="136" y="2"/>
                    <a:pt x="134" y="0"/>
                    <a:pt x="132" y="0"/>
                  </a:cubicBezTo>
                  <a:close/>
                  <a:moveTo>
                    <a:pt x="164" y="0"/>
                  </a:moveTo>
                  <a:cubicBezTo>
                    <a:pt x="162" y="0"/>
                    <a:pt x="160" y="2"/>
                    <a:pt x="160" y="4"/>
                  </a:cubicBezTo>
                  <a:cubicBezTo>
                    <a:pt x="160" y="7"/>
                    <a:pt x="162" y="8"/>
                    <a:pt x="164" y="8"/>
                  </a:cubicBezTo>
                  <a:cubicBezTo>
                    <a:pt x="166" y="8"/>
                    <a:pt x="168" y="7"/>
                    <a:pt x="168" y="4"/>
                  </a:cubicBezTo>
                  <a:cubicBezTo>
                    <a:pt x="168" y="2"/>
                    <a:pt x="166" y="0"/>
                    <a:pt x="164" y="0"/>
                  </a:cubicBezTo>
                  <a:close/>
                  <a:moveTo>
                    <a:pt x="20" y="0"/>
                  </a:moveTo>
                  <a:cubicBezTo>
                    <a:pt x="18" y="0"/>
                    <a:pt x="16" y="2"/>
                    <a:pt x="16" y="4"/>
                  </a:cubicBezTo>
                  <a:cubicBezTo>
                    <a:pt x="16" y="7"/>
                    <a:pt x="18" y="8"/>
                    <a:pt x="20" y="8"/>
                  </a:cubicBezTo>
                  <a:cubicBezTo>
                    <a:pt x="22" y="8"/>
                    <a:pt x="24" y="7"/>
                    <a:pt x="24" y="4"/>
                  </a:cubicBezTo>
                  <a:cubicBezTo>
                    <a:pt x="24" y="2"/>
                    <a:pt x="22" y="0"/>
                    <a:pt x="20" y="0"/>
                  </a:cubicBezTo>
                  <a:close/>
                  <a:moveTo>
                    <a:pt x="36" y="0"/>
                  </a:moveTo>
                  <a:cubicBezTo>
                    <a:pt x="34" y="0"/>
                    <a:pt x="32" y="2"/>
                    <a:pt x="32" y="4"/>
                  </a:cubicBezTo>
                  <a:cubicBezTo>
                    <a:pt x="32" y="7"/>
                    <a:pt x="34" y="8"/>
                    <a:pt x="36" y="8"/>
                  </a:cubicBezTo>
                  <a:cubicBezTo>
                    <a:pt x="38" y="8"/>
                    <a:pt x="40" y="7"/>
                    <a:pt x="40" y="4"/>
                  </a:cubicBezTo>
                  <a:cubicBezTo>
                    <a:pt x="40" y="2"/>
                    <a:pt x="38" y="0"/>
                    <a:pt x="36" y="0"/>
                  </a:cubicBezTo>
                  <a:close/>
                  <a:moveTo>
                    <a:pt x="52" y="0"/>
                  </a:moveTo>
                  <a:cubicBezTo>
                    <a:pt x="50" y="0"/>
                    <a:pt x="48" y="2"/>
                    <a:pt x="48" y="4"/>
                  </a:cubicBezTo>
                  <a:cubicBezTo>
                    <a:pt x="48" y="7"/>
                    <a:pt x="50" y="8"/>
                    <a:pt x="52" y="8"/>
                  </a:cubicBezTo>
                  <a:cubicBezTo>
                    <a:pt x="54" y="8"/>
                    <a:pt x="56" y="7"/>
                    <a:pt x="56" y="4"/>
                  </a:cubicBezTo>
                  <a:cubicBezTo>
                    <a:pt x="56" y="2"/>
                    <a:pt x="54" y="0"/>
                    <a:pt x="52" y="0"/>
                  </a:cubicBezTo>
                  <a:close/>
                  <a:moveTo>
                    <a:pt x="4" y="0"/>
                  </a:moveTo>
                  <a:cubicBezTo>
                    <a:pt x="2" y="0"/>
                    <a:pt x="0" y="2"/>
                    <a:pt x="0" y="4"/>
                  </a:cubicBezTo>
                  <a:cubicBezTo>
                    <a:pt x="0" y="7"/>
                    <a:pt x="2" y="8"/>
                    <a:pt x="4" y="8"/>
                  </a:cubicBezTo>
                  <a:cubicBezTo>
                    <a:pt x="6" y="8"/>
                    <a:pt x="8" y="7"/>
                    <a:pt x="8" y="4"/>
                  </a:cubicBezTo>
                  <a:cubicBezTo>
                    <a:pt x="8" y="2"/>
                    <a:pt x="6" y="0"/>
                    <a:pt x="4" y="0"/>
                  </a:cubicBezTo>
                  <a:close/>
                  <a:moveTo>
                    <a:pt x="68" y="0"/>
                  </a:moveTo>
                  <a:cubicBezTo>
                    <a:pt x="66" y="0"/>
                    <a:pt x="64" y="2"/>
                    <a:pt x="64" y="4"/>
                  </a:cubicBezTo>
                  <a:cubicBezTo>
                    <a:pt x="64" y="7"/>
                    <a:pt x="66" y="8"/>
                    <a:pt x="68" y="8"/>
                  </a:cubicBezTo>
                  <a:cubicBezTo>
                    <a:pt x="70" y="8"/>
                    <a:pt x="72" y="7"/>
                    <a:pt x="72" y="4"/>
                  </a:cubicBezTo>
                  <a:cubicBezTo>
                    <a:pt x="72" y="2"/>
                    <a:pt x="70" y="0"/>
                    <a:pt x="68" y="0"/>
                  </a:cubicBezTo>
                  <a:close/>
                  <a:moveTo>
                    <a:pt x="100" y="0"/>
                  </a:moveTo>
                  <a:cubicBezTo>
                    <a:pt x="98" y="0"/>
                    <a:pt x="96" y="2"/>
                    <a:pt x="96" y="4"/>
                  </a:cubicBezTo>
                  <a:cubicBezTo>
                    <a:pt x="96" y="7"/>
                    <a:pt x="98" y="8"/>
                    <a:pt x="100" y="8"/>
                  </a:cubicBezTo>
                  <a:cubicBezTo>
                    <a:pt x="102" y="8"/>
                    <a:pt x="104" y="7"/>
                    <a:pt x="104" y="4"/>
                  </a:cubicBezTo>
                  <a:cubicBezTo>
                    <a:pt x="104" y="2"/>
                    <a:pt x="102" y="0"/>
                    <a:pt x="100" y="0"/>
                  </a:cubicBezTo>
                  <a:close/>
                  <a:moveTo>
                    <a:pt x="84" y="0"/>
                  </a:moveTo>
                  <a:cubicBezTo>
                    <a:pt x="82" y="0"/>
                    <a:pt x="80" y="2"/>
                    <a:pt x="80" y="4"/>
                  </a:cubicBezTo>
                  <a:cubicBezTo>
                    <a:pt x="80" y="7"/>
                    <a:pt x="82" y="8"/>
                    <a:pt x="84" y="8"/>
                  </a:cubicBezTo>
                  <a:cubicBezTo>
                    <a:pt x="86" y="8"/>
                    <a:pt x="88" y="7"/>
                    <a:pt x="88" y="4"/>
                  </a:cubicBezTo>
                  <a:cubicBezTo>
                    <a:pt x="88" y="2"/>
                    <a:pt x="86" y="0"/>
                    <a:pt x="84" y="0"/>
                  </a:cubicBezTo>
                  <a:close/>
                  <a:moveTo>
                    <a:pt x="116" y="0"/>
                  </a:moveTo>
                  <a:cubicBezTo>
                    <a:pt x="114" y="0"/>
                    <a:pt x="112" y="2"/>
                    <a:pt x="112" y="4"/>
                  </a:cubicBezTo>
                  <a:cubicBezTo>
                    <a:pt x="112" y="7"/>
                    <a:pt x="114" y="8"/>
                    <a:pt x="116" y="8"/>
                  </a:cubicBezTo>
                  <a:cubicBezTo>
                    <a:pt x="118" y="8"/>
                    <a:pt x="120" y="7"/>
                    <a:pt x="120" y="4"/>
                  </a:cubicBezTo>
                  <a:cubicBezTo>
                    <a:pt x="120" y="2"/>
                    <a:pt x="118" y="0"/>
                    <a:pt x="116" y="0"/>
                  </a:cubicBezTo>
                  <a:close/>
                  <a:moveTo>
                    <a:pt x="340" y="0"/>
                  </a:moveTo>
                  <a:cubicBezTo>
                    <a:pt x="338" y="0"/>
                    <a:pt x="336" y="2"/>
                    <a:pt x="336" y="4"/>
                  </a:cubicBezTo>
                  <a:cubicBezTo>
                    <a:pt x="336" y="7"/>
                    <a:pt x="338" y="8"/>
                    <a:pt x="340" y="8"/>
                  </a:cubicBezTo>
                  <a:cubicBezTo>
                    <a:pt x="342" y="8"/>
                    <a:pt x="344" y="7"/>
                    <a:pt x="344" y="4"/>
                  </a:cubicBezTo>
                  <a:cubicBezTo>
                    <a:pt x="344" y="2"/>
                    <a:pt x="342" y="0"/>
                    <a:pt x="340" y="0"/>
                  </a:cubicBezTo>
                  <a:close/>
                  <a:moveTo>
                    <a:pt x="468" y="0"/>
                  </a:moveTo>
                  <a:cubicBezTo>
                    <a:pt x="466" y="0"/>
                    <a:pt x="464" y="2"/>
                    <a:pt x="464" y="4"/>
                  </a:cubicBezTo>
                  <a:cubicBezTo>
                    <a:pt x="464" y="7"/>
                    <a:pt x="466" y="8"/>
                    <a:pt x="468" y="8"/>
                  </a:cubicBezTo>
                  <a:cubicBezTo>
                    <a:pt x="470" y="8"/>
                    <a:pt x="472" y="7"/>
                    <a:pt x="472" y="4"/>
                  </a:cubicBezTo>
                  <a:cubicBezTo>
                    <a:pt x="472" y="2"/>
                    <a:pt x="470" y="0"/>
                    <a:pt x="468" y="0"/>
                  </a:cubicBezTo>
                  <a:close/>
                  <a:moveTo>
                    <a:pt x="500" y="0"/>
                  </a:moveTo>
                  <a:cubicBezTo>
                    <a:pt x="498" y="0"/>
                    <a:pt x="496" y="2"/>
                    <a:pt x="496" y="4"/>
                  </a:cubicBezTo>
                  <a:cubicBezTo>
                    <a:pt x="496" y="7"/>
                    <a:pt x="498" y="8"/>
                    <a:pt x="500" y="8"/>
                  </a:cubicBezTo>
                  <a:cubicBezTo>
                    <a:pt x="502" y="8"/>
                    <a:pt x="504" y="7"/>
                    <a:pt x="504" y="4"/>
                  </a:cubicBezTo>
                  <a:cubicBezTo>
                    <a:pt x="504" y="2"/>
                    <a:pt x="502" y="0"/>
                    <a:pt x="500" y="0"/>
                  </a:cubicBezTo>
                  <a:close/>
                  <a:moveTo>
                    <a:pt x="484" y="0"/>
                  </a:moveTo>
                  <a:cubicBezTo>
                    <a:pt x="482" y="0"/>
                    <a:pt x="480" y="2"/>
                    <a:pt x="480" y="4"/>
                  </a:cubicBezTo>
                  <a:cubicBezTo>
                    <a:pt x="480" y="7"/>
                    <a:pt x="482" y="8"/>
                    <a:pt x="484" y="8"/>
                  </a:cubicBezTo>
                  <a:cubicBezTo>
                    <a:pt x="486" y="8"/>
                    <a:pt x="488" y="7"/>
                    <a:pt x="488" y="4"/>
                  </a:cubicBezTo>
                  <a:cubicBezTo>
                    <a:pt x="488" y="2"/>
                    <a:pt x="486" y="0"/>
                    <a:pt x="484" y="0"/>
                  </a:cubicBezTo>
                  <a:close/>
                  <a:moveTo>
                    <a:pt x="436" y="0"/>
                  </a:moveTo>
                  <a:cubicBezTo>
                    <a:pt x="434" y="0"/>
                    <a:pt x="432" y="2"/>
                    <a:pt x="432" y="4"/>
                  </a:cubicBezTo>
                  <a:cubicBezTo>
                    <a:pt x="432" y="7"/>
                    <a:pt x="434" y="8"/>
                    <a:pt x="436" y="8"/>
                  </a:cubicBezTo>
                  <a:cubicBezTo>
                    <a:pt x="438" y="8"/>
                    <a:pt x="440" y="7"/>
                    <a:pt x="440" y="4"/>
                  </a:cubicBezTo>
                  <a:cubicBezTo>
                    <a:pt x="440" y="2"/>
                    <a:pt x="438" y="0"/>
                    <a:pt x="436" y="0"/>
                  </a:cubicBezTo>
                  <a:close/>
                  <a:moveTo>
                    <a:pt x="452" y="0"/>
                  </a:moveTo>
                  <a:cubicBezTo>
                    <a:pt x="450" y="0"/>
                    <a:pt x="448" y="2"/>
                    <a:pt x="448" y="4"/>
                  </a:cubicBezTo>
                  <a:cubicBezTo>
                    <a:pt x="448" y="7"/>
                    <a:pt x="450" y="8"/>
                    <a:pt x="452" y="8"/>
                  </a:cubicBezTo>
                  <a:cubicBezTo>
                    <a:pt x="454" y="8"/>
                    <a:pt x="456" y="7"/>
                    <a:pt x="456" y="4"/>
                  </a:cubicBezTo>
                  <a:cubicBezTo>
                    <a:pt x="456" y="2"/>
                    <a:pt x="454" y="0"/>
                    <a:pt x="452" y="0"/>
                  </a:cubicBezTo>
                  <a:close/>
                  <a:moveTo>
                    <a:pt x="516" y="0"/>
                  </a:moveTo>
                  <a:cubicBezTo>
                    <a:pt x="514" y="0"/>
                    <a:pt x="512" y="2"/>
                    <a:pt x="512" y="4"/>
                  </a:cubicBezTo>
                  <a:cubicBezTo>
                    <a:pt x="512" y="7"/>
                    <a:pt x="514" y="8"/>
                    <a:pt x="516" y="8"/>
                  </a:cubicBezTo>
                  <a:cubicBezTo>
                    <a:pt x="518" y="8"/>
                    <a:pt x="520" y="7"/>
                    <a:pt x="520" y="4"/>
                  </a:cubicBezTo>
                  <a:cubicBezTo>
                    <a:pt x="520" y="2"/>
                    <a:pt x="518" y="0"/>
                    <a:pt x="516" y="0"/>
                  </a:cubicBezTo>
                  <a:close/>
                  <a:moveTo>
                    <a:pt x="548" y="0"/>
                  </a:moveTo>
                  <a:cubicBezTo>
                    <a:pt x="546" y="0"/>
                    <a:pt x="544" y="2"/>
                    <a:pt x="544" y="4"/>
                  </a:cubicBezTo>
                  <a:cubicBezTo>
                    <a:pt x="544" y="7"/>
                    <a:pt x="546" y="8"/>
                    <a:pt x="548" y="8"/>
                  </a:cubicBezTo>
                  <a:cubicBezTo>
                    <a:pt x="550" y="8"/>
                    <a:pt x="552" y="7"/>
                    <a:pt x="552" y="4"/>
                  </a:cubicBezTo>
                  <a:cubicBezTo>
                    <a:pt x="552" y="2"/>
                    <a:pt x="550" y="0"/>
                    <a:pt x="548" y="0"/>
                  </a:cubicBezTo>
                  <a:close/>
                  <a:moveTo>
                    <a:pt x="532" y="0"/>
                  </a:moveTo>
                  <a:cubicBezTo>
                    <a:pt x="530" y="0"/>
                    <a:pt x="528" y="2"/>
                    <a:pt x="528" y="4"/>
                  </a:cubicBezTo>
                  <a:cubicBezTo>
                    <a:pt x="528" y="7"/>
                    <a:pt x="530" y="8"/>
                    <a:pt x="532" y="8"/>
                  </a:cubicBezTo>
                  <a:cubicBezTo>
                    <a:pt x="534" y="8"/>
                    <a:pt x="536" y="7"/>
                    <a:pt x="536" y="4"/>
                  </a:cubicBezTo>
                  <a:cubicBezTo>
                    <a:pt x="536" y="2"/>
                    <a:pt x="534" y="0"/>
                    <a:pt x="532" y="0"/>
                  </a:cubicBezTo>
                  <a:close/>
                  <a:moveTo>
                    <a:pt x="388" y="0"/>
                  </a:moveTo>
                  <a:cubicBezTo>
                    <a:pt x="386" y="0"/>
                    <a:pt x="384" y="2"/>
                    <a:pt x="384" y="4"/>
                  </a:cubicBezTo>
                  <a:cubicBezTo>
                    <a:pt x="384" y="7"/>
                    <a:pt x="386" y="8"/>
                    <a:pt x="388" y="8"/>
                  </a:cubicBezTo>
                  <a:cubicBezTo>
                    <a:pt x="390" y="8"/>
                    <a:pt x="392" y="7"/>
                    <a:pt x="392" y="4"/>
                  </a:cubicBezTo>
                  <a:cubicBezTo>
                    <a:pt x="392" y="2"/>
                    <a:pt x="390" y="0"/>
                    <a:pt x="388" y="0"/>
                  </a:cubicBezTo>
                  <a:close/>
                  <a:moveTo>
                    <a:pt x="308" y="0"/>
                  </a:moveTo>
                  <a:cubicBezTo>
                    <a:pt x="306" y="0"/>
                    <a:pt x="304" y="2"/>
                    <a:pt x="304" y="4"/>
                  </a:cubicBezTo>
                  <a:cubicBezTo>
                    <a:pt x="304" y="7"/>
                    <a:pt x="306" y="8"/>
                    <a:pt x="308" y="8"/>
                  </a:cubicBezTo>
                  <a:cubicBezTo>
                    <a:pt x="310" y="8"/>
                    <a:pt x="312" y="7"/>
                    <a:pt x="312" y="4"/>
                  </a:cubicBezTo>
                  <a:cubicBezTo>
                    <a:pt x="312" y="2"/>
                    <a:pt x="310" y="0"/>
                    <a:pt x="308" y="0"/>
                  </a:cubicBezTo>
                  <a:close/>
                  <a:moveTo>
                    <a:pt x="420" y="0"/>
                  </a:moveTo>
                  <a:cubicBezTo>
                    <a:pt x="418" y="0"/>
                    <a:pt x="416" y="2"/>
                    <a:pt x="416" y="4"/>
                  </a:cubicBezTo>
                  <a:cubicBezTo>
                    <a:pt x="416" y="7"/>
                    <a:pt x="418" y="8"/>
                    <a:pt x="420" y="8"/>
                  </a:cubicBezTo>
                  <a:cubicBezTo>
                    <a:pt x="422" y="8"/>
                    <a:pt x="424" y="7"/>
                    <a:pt x="424" y="4"/>
                  </a:cubicBezTo>
                  <a:cubicBezTo>
                    <a:pt x="424" y="2"/>
                    <a:pt x="422" y="0"/>
                    <a:pt x="420" y="0"/>
                  </a:cubicBezTo>
                  <a:close/>
                  <a:moveTo>
                    <a:pt x="292" y="0"/>
                  </a:moveTo>
                  <a:cubicBezTo>
                    <a:pt x="290" y="0"/>
                    <a:pt x="288" y="2"/>
                    <a:pt x="288" y="4"/>
                  </a:cubicBezTo>
                  <a:cubicBezTo>
                    <a:pt x="288" y="7"/>
                    <a:pt x="290" y="8"/>
                    <a:pt x="292" y="8"/>
                  </a:cubicBezTo>
                  <a:cubicBezTo>
                    <a:pt x="294" y="8"/>
                    <a:pt x="296" y="7"/>
                    <a:pt x="296" y="4"/>
                  </a:cubicBezTo>
                  <a:cubicBezTo>
                    <a:pt x="296" y="2"/>
                    <a:pt x="294" y="0"/>
                    <a:pt x="292" y="0"/>
                  </a:cubicBezTo>
                  <a:close/>
                  <a:moveTo>
                    <a:pt x="356" y="0"/>
                  </a:moveTo>
                  <a:cubicBezTo>
                    <a:pt x="354" y="0"/>
                    <a:pt x="352" y="2"/>
                    <a:pt x="352" y="4"/>
                  </a:cubicBezTo>
                  <a:cubicBezTo>
                    <a:pt x="352" y="7"/>
                    <a:pt x="354" y="8"/>
                    <a:pt x="356" y="8"/>
                  </a:cubicBezTo>
                  <a:cubicBezTo>
                    <a:pt x="358" y="8"/>
                    <a:pt x="360" y="7"/>
                    <a:pt x="360" y="4"/>
                  </a:cubicBezTo>
                  <a:cubicBezTo>
                    <a:pt x="360" y="2"/>
                    <a:pt x="358" y="0"/>
                    <a:pt x="356" y="0"/>
                  </a:cubicBezTo>
                  <a:close/>
                  <a:moveTo>
                    <a:pt x="324" y="0"/>
                  </a:moveTo>
                  <a:cubicBezTo>
                    <a:pt x="322" y="0"/>
                    <a:pt x="320" y="2"/>
                    <a:pt x="320" y="4"/>
                  </a:cubicBezTo>
                  <a:cubicBezTo>
                    <a:pt x="320" y="7"/>
                    <a:pt x="322" y="8"/>
                    <a:pt x="324" y="8"/>
                  </a:cubicBezTo>
                  <a:cubicBezTo>
                    <a:pt x="326" y="8"/>
                    <a:pt x="328" y="7"/>
                    <a:pt x="328" y="4"/>
                  </a:cubicBezTo>
                  <a:cubicBezTo>
                    <a:pt x="328" y="2"/>
                    <a:pt x="326" y="0"/>
                    <a:pt x="324" y="0"/>
                  </a:cubicBezTo>
                  <a:close/>
                  <a:moveTo>
                    <a:pt x="372" y="0"/>
                  </a:moveTo>
                  <a:cubicBezTo>
                    <a:pt x="370" y="0"/>
                    <a:pt x="368" y="2"/>
                    <a:pt x="368" y="4"/>
                  </a:cubicBezTo>
                  <a:cubicBezTo>
                    <a:pt x="368" y="7"/>
                    <a:pt x="370" y="8"/>
                    <a:pt x="372" y="8"/>
                  </a:cubicBezTo>
                  <a:cubicBezTo>
                    <a:pt x="374" y="8"/>
                    <a:pt x="376" y="7"/>
                    <a:pt x="376" y="4"/>
                  </a:cubicBezTo>
                  <a:cubicBezTo>
                    <a:pt x="376" y="2"/>
                    <a:pt x="374" y="0"/>
                    <a:pt x="372" y="0"/>
                  </a:cubicBezTo>
                  <a:close/>
                  <a:moveTo>
                    <a:pt x="404" y="0"/>
                  </a:moveTo>
                  <a:cubicBezTo>
                    <a:pt x="402" y="0"/>
                    <a:pt x="400" y="2"/>
                    <a:pt x="400" y="4"/>
                  </a:cubicBezTo>
                  <a:cubicBezTo>
                    <a:pt x="400" y="7"/>
                    <a:pt x="402" y="8"/>
                    <a:pt x="404" y="8"/>
                  </a:cubicBezTo>
                  <a:cubicBezTo>
                    <a:pt x="406" y="8"/>
                    <a:pt x="408" y="7"/>
                    <a:pt x="408" y="4"/>
                  </a:cubicBezTo>
                  <a:cubicBezTo>
                    <a:pt x="408" y="2"/>
                    <a:pt x="406" y="0"/>
                    <a:pt x="404" y="0"/>
                  </a:cubicBezTo>
                  <a:close/>
                  <a:moveTo>
                    <a:pt x="276" y="0"/>
                  </a:moveTo>
                  <a:cubicBezTo>
                    <a:pt x="274" y="0"/>
                    <a:pt x="272" y="2"/>
                    <a:pt x="272" y="4"/>
                  </a:cubicBezTo>
                  <a:cubicBezTo>
                    <a:pt x="272" y="7"/>
                    <a:pt x="274" y="8"/>
                    <a:pt x="276" y="8"/>
                  </a:cubicBezTo>
                  <a:cubicBezTo>
                    <a:pt x="278" y="8"/>
                    <a:pt x="280" y="7"/>
                    <a:pt x="280" y="4"/>
                  </a:cubicBezTo>
                  <a:cubicBezTo>
                    <a:pt x="280" y="2"/>
                    <a:pt x="278" y="0"/>
                    <a:pt x="276" y="0"/>
                  </a:cubicBezTo>
                  <a:close/>
                </a:path>
              </a:pathLst>
            </a:custGeom>
            <a:solidFill>
              <a:srgbClr val="1DBED0"/>
            </a:solidFill>
            <a:ln>
              <a:noFill/>
            </a:ln>
          </p:spPr>
          <p:txBody>
            <a:bodyPr vert="horz" wrap="square" lIns="91440" tIns="45720" rIns="91440" bIns="45720" numCol="1" anchor="t" anchorCtr="0" compatLnSpc="1"/>
            <a:p>
              <a:pPr algn="ctr"/>
              <a:endParaRPr lang="en-US" sz="1600"/>
            </a:p>
          </p:txBody>
        </p:sp>
        <p:sp>
          <p:nvSpPr>
            <p:cNvPr id="27" name="Freeform 836"/>
            <p:cNvSpPr>
              <a:spLocks noEditPoints="1"/>
            </p:cNvSpPr>
            <p:nvPr/>
          </p:nvSpPr>
          <p:spPr bwMode="auto">
            <a:xfrm>
              <a:off x="2671" y="4748"/>
              <a:ext cx="1325" cy="36"/>
            </a:xfrm>
            <a:custGeom>
              <a:avLst/>
              <a:gdLst>
                <a:gd name="T0" fmla="*/ 0 w 296"/>
                <a:gd name="T1" fmla="*/ 4 h 8"/>
                <a:gd name="T2" fmla="*/ 8 w 296"/>
                <a:gd name="T3" fmla="*/ 4 h 8"/>
                <a:gd name="T4" fmla="*/ 84 w 296"/>
                <a:gd name="T5" fmla="*/ 0 h 8"/>
                <a:gd name="T6" fmla="*/ 84 w 296"/>
                <a:gd name="T7" fmla="*/ 8 h 8"/>
                <a:gd name="T8" fmla="*/ 84 w 296"/>
                <a:gd name="T9" fmla="*/ 0 h 8"/>
                <a:gd name="T10" fmla="*/ 112 w 296"/>
                <a:gd name="T11" fmla="*/ 4 h 8"/>
                <a:gd name="T12" fmla="*/ 120 w 296"/>
                <a:gd name="T13" fmla="*/ 4 h 8"/>
                <a:gd name="T14" fmla="*/ 132 w 296"/>
                <a:gd name="T15" fmla="*/ 0 h 8"/>
                <a:gd name="T16" fmla="*/ 132 w 296"/>
                <a:gd name="T17" fmla="*/ 8 h 8"/>
                <a:gd name="T18" fmla="*/ 132 w 296"/>
                <a:gd name="T19" fmla="*/ 0 h 8"/>
                <a:gd name="T20" fmla="*/ 96 w 296"/>
                <a:gd name="T21" fmla="*/ 4 h 8"/>
                <a:gd name="T22" fmla="*/ 104 w 296"/>
                <a:gd name="T23" fmla="*/ 4 h 8"/>
                <a:gd name="T24" fmla="*/ 20 w 296"/>
                <a:gd name="T25" fmla="*/ 0 h 8"/>
                <a:gd name="T26" fmla="*/ 20 w 296"/>
                <a:gd name="T27" fmla="*/ 8 h 8"/>
                <a:gd name="T28" fmla="*/ 20 w 296"/>
                <a:gd name="T29" fmla="*/ 0 h 8"/>
                <a:gd name="T30" fmla="*/ 32 w 296"/>
                <a:gd name="T31" fmla="*/ 4 h 8"/>
                <a:gd name="T32" fmla="*/ 40 w 296"/>
                <a:gd name="T33" fmla="*/ 4 h 8"/>
                <a:gd name="T34" fmla="*/ 52 w 296"/>
                <a:gd name="T35" fmla="*/ 0 h 8"/>
                <a:gd name="T36" fmla="*/ 52 w 296"/>
                <a:gd name="T37" fmla="*/ 8 h 8"/>
                <a:gd name="T38" fmla="*/ 52 w 296"/>
                <a:gd name="T39" fmla="*/ 0 h 8"/>
                <a:gd name="T40" fmla="*/ 144 w 296"/>
                <a:gd name="T41" fmla="*/ 4 h 8"/>
                <a:gd name="T42" fmla="*/ 152 w 296"/>
                <a:gd name="T43" fmla="*/ 4 h 8"/>
                <a:gd name="T44" fmla="*/ 68 w 296"/>
                <a:gd name="T45" fmla="*/ 0 h 8"/>
                <a:gd name="T46" fmla="*/ 68 w 296"/>
                <a:gd name="T47" fmla="*/ 8 h 8"/>
                <a:gd name="T48" fmla="*/ 68 w 296"/>
                <a:gd name="T49" fmla="*/ 0 h 8"/>
                <a:gd name="T50" fmla="*/ 256 w 296"/>
                <a:gd name="T51" fmla="*/ 4 h 8"/>
                <a:gd name="T52" fmla="*/ 264 w 296"/>
                <a:gd name="T53" fmla="*/ 4 h 8"/>
                <a:gd name="T54" fmla="*/ 276 w 296"/>
                <a:gd name="T55" fmla="*/ 0 h 8"/>
                <a:gd name="T56" fmla="*/ 276 w 296"/>
                <a:gd name="T57" fmla="*/ 8 h 8"/>
                <a:gd name="T58" fmla="*/ 276 w 296"/>
                <a:gd name="T59" fmla="*/ 0 h 8"/>
                <a:gd name="T60" fmla="*/ 240 w 296"/>
                <a:gd name="T61" fmla="*/ 4 h 8"/>
                <a:gd name="T62" fmla="*/ 248 w 296"/>
                <a:gd name="T63" fmla="*/ 4 h 8"/>
                <a:gd name="T64" fmla="*/ 292 w 296"/>
                <a:gd name="T65" fmla="*/ 0 h 8"/>
                <a:gd name="T66" fmla="*/ 292 w 296"/>
                <a:gd name="T67" fmla="*/ 8 h 8"/>
                <a:gd name="T68" fmla="*/ 292 w 296"/>
                <a:gd name="T69" fmla="*/ 0 h 8"/>
                <a:gd name="T70" fmla="*/ 208 w 296"/>
                <a:gd name="T71" fmla="*/ 4 h 8"/>
                <a:gd name="T72" fmla="*/ 216 w 296"/>
                <a:gd name="T73" fmla="*/ 4 h 8"/>
                <a:gd name="T74" fmla="*/ 228 w 296"/>
                <a:gd name="T75" fmla="*/ 0 h 8"/>
                <a:gd name="T76" fmla="*/ 228 w 296"/>
                <a:gd name="T77" fmla="*/ 8 h 8"/>
                <a:gd name="T78" fmla="*/ 228 w 296"/>
                <a:gd name="T79" fmla="*/ 0 h 8"/>
                <a:gd name="T80" fmla="*/ 192 w 296"/>
                <a:gd name="T81" fmla="*/ 4 h 8"/>
                <a:gd name="T82" fmla="*/ 200 w 296"/>
                <a:gd name="T83" fmla="*/ 4 h 8"/>
                <a:gd name="T84" fmla="*/ 180 w 296"/>
                <a:gd name="T85" fmla="*/ 0 h 8"/>
                <a:gd name="T86" fmla="*/ 180 w 296"/>
                <a:gd name="T87" fmla="*/ 8 h 8"/>
                <a:gd name="T88" fmla="*/ 180 w 296"/>
                <a:gd name="T89" fmla="*/ 0 h 8"/>
                <a:gd name="T90" fmla="*/ 160 w 296"/>
                <a:gd name="T91" fmla="*/ 4 h 8"/>
                <a:gd name="T92" fmla="*/ 168 w 296"/>
                <a:gd name="T9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8">
                  <a:moveTo>
                    <a:pt x="4" y="0"/>
                  </a:moveTo>
                  <a:cubicBezTo>
                    <a:pt x="2" y="0"/>
                    <a:pt x="0" y="2"/>
                    <a:pt x="0" y="4"/>
                  </a:cubicBezTo>
                  <a:cubicBezTo>
                    <a:pt x="0" y="6"/>
                    <a:pt x="2" y="8"/>
                    <a:pt x="4" y="8"/>
                  </a:cubicBezTo>
                  <a:cubicBezTo>
                    <a:pt x="6" y="8"/>
                    <a:pt x="8" y="6"/>
                    <a:pt x="8" y="4"/>
                  </a:cubicBezTo>
                  <a:cubicBezTo>
                    <a:pt x="8" y="2"/>
                    <a:pt x="6" y="0"/>
                    <a:pt x="4" y="0"/>
                  </a:cubicBezTo>
                  <a:close/>
                  <a:moveTo>
                    <a:pt x="84" y="0"/>
                  </a:moveTo>
                  <a:cubicBezTo>
                    <a:pt x="82" y="0"/>
                    <a:pt x="80" y="2"/>
                    <a:pt x="80" y="4"/>
                  </a:cubicBezTo>
                  <a:cubicBezTo>
                    <a:pt x="80" y="6"/>
                    <a:pt x="82" y="8"/>
                    <a:pt x="84" y="8"/>
                  </a:cubicBezTo>
                  <a:cubicBezTo>
                    <a:pt x="86" y="8"/>
                    <a:pt x="88" y="6"/>
                    <a:pt x="88" y="4"/>
                  </a:cubicBezTo>
                  <a:cubicBezTo>
                    <a:pt x="88" y="2"/>
                    <a:pt x="86" y="0"/>
                    <a:pt x="84" y="0"/>
                  </a:cubicBezTo>
                  <a:close/>
                  <a:moveTo>
                    <a:pt x="116" y="0"/>
                  </a:moveTo>
                  <a:cubicBezTo>
                    <a:pt x="114" y="0"/>
                    <a:pt x="112" y="2"/>
                    <a:pt x="112" y="4"/>
                  </a:cubicBezTo>
                  <a:cubicBezTo>
                    <a:pt x="112" y="6"/>
                    <a:pt x="114" y="8"/>
                    <a:pt x="116" y="8"/>
                  </a:cubicBezTo>
                  <a:cubicBezTo>
                    <a:pt x="118" y="8"/>
                    <a:pt x="120" y="6"/>
                    <a:pt x="120" y="4"/>
                  </a:cubicBezTo>
                  <a:cubicBezTo>
                    <a:pt x="120" y="2"/>
                    <a:pt x="118" y="0"/>
                    <a:pt x="116" y="0"/>
                  </a:cubicBezTo>
                  <a:close/>
                  <a:moveTo>
                    <a:pt x="132" y="0"/>
                  </a:moveTo>
                  <a:cubicBezTo>
                    <a:pt x="130" y="0"/>
                    <a:pt x="128" y="2"/>
                    <a:pt x="128" y="4"/>
                  </a:cubicBezTo>
                  <a:cubicBezTo>
                    <a:pt x="128" y="6"/>
                    <a:pt x="130" y="8"/>
                    <a:pt x="132" y="8"/>
                  </a:cubicBezTo>
                  <a:cubicBezTo>
                    <a:pt x="134" y="8"/>
                    <a:pt x="136" y="6"/>
                    <a:pt x="136" y="4"/>
                  </a:cubicBezTo>
                  <a:cubicBezTo>
                    <a:pt x="136" y="2"/>
                    <a:pt x="134" y="0"/>
                    <a:pt x="132" y="0"/>
                  </a:cubicBezTo>
                  <a:close/>
                  <a:moveTo>
                    <a:pt x="100" y="0"/>
                  </a:moveTo>
                  <a:cubicBezTo>
                    <a:pt x="98" y="0"/>
                    <a:pt x="96" y="2"/>
                    <a:pt x="96" y="4"/>
                  </a:cubicBezTo>
                  <a:cubicBezTo>
                    <a:pt x="96" y="6"/>
                    <a:pt x="98" y="8"/>
                    <a:pt x="100" y="8"/>
                  </a:cubicBezTo>
                  <a:cubicBezTo>
                    <a:pt x="102" y="8"/>
                    <a:pt x="104" y="6"/>
                    <a:pt x="104" y="4"/>
                  </a:cubicBezTo>
                  <a:cubicBezTo>
                    <a:pt x="104" y="2"/>
                    <a:pt x="102" y="0"/>
                    <a:pt x="100" y="0"/>
                  </a:cubicBezTo>
                  <a:close/>
                  <a:moveTo>
                    <a:pt x="20" y="0"/>
                  </a:moveTo>
                  <a:cubicBezTo>
                    <a:pt x="18" y="0"/>
                    <a:pt x="16" y="2"/>
                    <a:pt x="16" y="4"/>
                  </a:cubicBezTo>
                  <a:cubicBezTo>
                    <a:pt x="16" y="6"/>
                    <a:pt x="18" y="8"/>
                    <a:pt x="20" y="8"/>
                  </a:cubicBezTo>
                  <a:cubicBezTo>
                    <a:pt x="22" y="8"/>
                    <a:pt x="24" y="6"/>
                    <a:pt x="24" y="4"/>
                  </a:cubicBezTo>
                  <a:cubicBezTo>
                    <a:pt x="24" y="2"/>
                    <a:pt x="22" y="0"/>
                    <a:pt x="20" y="0"/>
                  </a:cubicBezTo>
                  <a:close/>
                  <a:moveTo>
                    <a:pt x="36" y="0"/>
                  </a:moveTo>
                  <a:cubicBezTo>
                    <a:pt x="34" y="0"/>
                    <a:pt x="32" y="2"/>
                    <a:pt x="32" y="4"/>
                  </a:cubicBezTo>
                  <a:cubicBezTo>
                    <a:pt x="32" y="6"/>
                    <a:pt x="34" y="8"/>
                    <a:pt x="36" y="8"/>
                  </a:cubicBezTo>
                  <a:cubicBezTo>
                    <a:pt x="38" y="8"/>
                    <a:pt x="40" y="6"/>
                    <a:pt x="40" y="4"/>
                  </a:cubicBezTo>
                  <a:cubicBezTo>
                    <a:pt x="40" y="2"/>
                    <a:pt x="38" y="0"/>
                    <a:pt x="36" y="0"/>
                  </a:cubicBezTo>
                  <a:close/>
                  <a:moveTo>
                    <a:pt x="52" y="0"/>
                  </a:moveTo>
                  <a:cubicBezTo>
                    <a:pt x="50" y="0"/>
                    <a:pt x="48" y="2"/>
                    <a:pt x="48" y="4"/>
                  </a:cubicBezTo>
                  <a:cubicBezTo>
                    <a:pt x="48" y="6"/>
                    <a:pt x="50" y="8"/>
                    <a:pt x="52" y="8"/>
                  </a:cubicBezTo>
                  <a:cubicBezTo>
                    <a:pt x="54" y="8"/>
                    <a:pt x="56" y="6"/>
                    <a:pt x="56" y="4"/>
                  </a:cubicBezTo>
                  <a:cubicBezTo>
                    <a:pt x="56" y="2"/>
                    <a:pt x="54" y="0"/>
                    <a:pt x="52" y="0"/>
                  </a:cubicBezTo>
                  <a:close/>
                  <a:moveTo>
                    <a:pt x="148" y="0"/>
                  </a:moveTo>
                  <a:cubicBezTo>
                    <a:pt x="146" y="0"/>
                    <a:pt x="144" y="2"/>
                    <a:pt x="144" y="4"/>
                  </a:cubicBezTo>
                  <a:cubicBezTo>
                    <a:pt x="144" y="6"/>
                    <a:pt x="146" y="8"/>
                    <a:pt x="148" y="8"/>
                  </a:cubicBezTo>
                  <a:cubicBezTo>
                    <a:pt x="150" y="8"/>
                    <a:pt x="152" y="6"/>
                    <a:pt x="152" y="4"/>
                  </a:cubicBezTo>
                  <a:cubicBezTo>
                    <a:pt x="152" y="2"/>
                    <a:pt x="150" y="0"/>
                    <a:pt x="148" y="0"/>
                  </a:cubicBezTo>
                  <a:close/>
                  <a:moveTo>
                    <a:pt x="68" y="0"/>
                  </a:moveTo>
                  <a:cubicBezTo>
                    <a:pt x="66" y="0"/>
                    <a:pt x="64" y="2"/>
                    <a:pt x="64" y="4"/>
                  </a:cubicBezTo>
                  <a:cubicBezTo>
                    <a:pt x="64" y="6"/>
                    <a:pt x="66" y="8"/>
                    <a:pt x="68" y="8"/>
                  </a:cubicBezTo>
                  <a:cubicBezTo>
                    <a:pt x="70" y="8"/>
                    <a:pt x="72" y="6"/>
                    <a:pt x="72" y="4"/>
                  </a:cubicBezTo>
                  <a:cubicBezTo>
                    <a:pt x="72" y="2"/>
                    <a:pt x="70" y="0"/>
                    <a:pt x="68" y="0"/>
                  </a:cubicBezTo>
                  <a:close/>
                  <a:moveTo>
                    <a:pt x="260" y="0"/>
                  </a:moveTo>
                  <a:cubicBezTo>
                    <a:pt x="258" y="0"/>
                    <a:pt x="256" y="2"/>
                    <a:pt x="256" y="4"/>
                  </a:cubicBezTo>
                  <a:cubicBezTo>
                    <a:pt x="256" y="6"/>
                    <a:pt x="258" y="8"/>
                    <a:pt x="260" y="8"/>
                  </a:cubicBezTo>
                  <a:cubicBezTo>
                    <a:pt x="262" y="8"/>
                    <a:pt x="264" y="6"/>
                    <a:pt x="264" y="4"/>
                  </a:cubicBezTo>
                  <a:cubicBezTo>
                    <a:pt x="264" y="2"/>
                    <a:pt x="262" y="0"/>
                    <a:pt x="260" y="0"/>
                  </a:cubicBezTo>
                  <a:close/>
                  <a:moveTo>
                    <a:pt x="276" y="0"/>
                  </a:moveTo>
                  <a:cubicBezTo>
                    <a:pt x="274" y="0"/>
                    <a:pt x="272" y="2"/>
                    <a:pt x="272" y="4"/>
                  </a:cubicBezTo>
                  <a:cubicBezTo>
                    <a:pt x="272" y="6"/>
                    <a:pt x="274" y="8"/>
                    <a:pt x="276" y="8"/>
                  </a:cubicBezTo>
                  <a:cubicBezTo>
                    <a:pt x="278" y="8"/>
                    <a:pt x="280" y="6"/>
                    <a:pt x="280" y="4"/>
                  </a:cubicBezTo>
                  <a:cubicBezTo>
                    <a:pt x="280" y="2"/>
                    <a:pt x="278" y="0"/>
                    <a:pt x="276" y="0"/>
                  </a:cubicBezTo>
                  <a:close/>
                  <a:moveTo>
                    <a:pt x="244" y="0"/>
                  </a:moveTo>
                  <a:cubicBezTo>
                    <a:pt x="242" y="0"/>
                    <a:pt x="240" y="2"/>
                    <a:pt x="240" y="4"/>
                  </a:cubicBezTo>
                  <a:cubicBezTo>
                    <a:pt x="240" y="6"/>
                    <a:pt x="242" y="8"/>
                    <a:pt x="244" y="8"/>
                  </a:cubicBezTo>
                  <a:cubicBezTo>
                    <a:pt x="246" y="8"/>
                    <a:pt x="248" y="6"/>
                    <a:pt x="248" y="4"/>
                  </a:cubicBezTo>
                  <a:cubicBezTo>
                    <a:pt x="248" y="2"/>
                    <a:pt x="246" y="0"/>
                    <a:pt x="244" y="0"/>
                  </a:cubicBezTo>
                  <a:close/>
                  <a:moveTo>
                    <a:pt x="292" y="0"/>
                  </a:moveTo>
                  <a:cubicBezTo>
                    <a:pt x="290" y="0"/>
                    <a:pt x="288" y="2"/>
                    <a:pt x="288" y="4"/>
                  </a:cubicBezTo>
                  <a:cubicBezTo>
                    <a:pt x="288" y="6"/>
                    <a:pt x="290" y="8"/>
                    <a:pt x="292" y="8"/>
                  </a:cubicBezTo>
                  <a:cubicBezTo>
                    <a:pt x="294" y="8"/>
                    <a:pt x="296" y="6"/>
                    <a:pt x="296" y="4"/>
                  </a:cubicBezTo>
                  <a:cubicBezTo>
                    <a:pt x="296" y="2"/>
                    <a:pt x="294" y="0"/>
                    <a:pt x="292" y="0"/>
                  </a:cubicBezTo>
                  <a:close/>
                  <a:moveTo>
                    <a:pt x="212" y="0"/>
                  </a:moveTo>
                  <a:cubicBezTo>
                    <a:pt x="210" y="0"/>
                    <a:pt x="208" y="2"/>
                    <a:pt x="208" y="4"/>
                  </a:cubicBezTo>
                  <a:cubicBezTo>
                    <a:pt x="208" y="6"/>
                    <a:pt x="210" y="8"/>
                    <a:pt x="212" y="8"/>
                  </a:cubicBezTo>
                  <a:cubicBezTo>
                    <a:pt x="214" y="8"/>
                    <a:pt x="216" y="6"/>
                    <a:pt x="216" y="4"/>
                  </a:cubicBezTo>
                  <a:cubicBezTo>
                    <a:pt x="216" y="2"/>
                    <a:pt x="214" y="0"/>
                    <a:pt x="212" y="0"/>
                  </a:cubicBezTo>
                  <a:close/>
                  <a:moveTo>
                    <a:pt x="228" y="0"/>
                  </a:moveTo>
                  <a:cubicBezTo>
                    <a:pt x="226" y="0"/>
                    <a:pt x="224" y="2"/>
                    <a:pt x="224" y="4"/>
                  </a:cubicBezTo>
                  <a:cubicBezTo>
                    <a:pt x="224" y="6"/>
                    <a:pt x="226" y="8"/>
                    <a:pt x="228" y="8"/>
                  </a:cubicBezTo>
                  <a:cubicBezTo>
                    <a:pt x="230" y="8"/>
                    <a:pt x="232" y="6"/>
                    <a:pt x="232" y="4"/>
                  </a:cubicBezTo>
                  <a:cubicBezTo>
                    <a:pt x="232" y="2"/>
                    <a:pt x="230" y="0"/>
                    <a:pt x="228" y="0"/>
                  </a:cubicBezTo>
                  <a:close/>
                  <a:moveTo>
                    <a:pt x="196" y="0"/>
                  </a:moveTo>
                  <a:cubicBezTo>
                    <a:pt x="194" y="0"/>
                    <a:pt x="192" y="2"/>
                    <a:pt x="192" y="4"/>
                  </a:cubicBezTo>
                  <a:cubicBezTo>
                    <a:pt x="192" y="6"/>
                    <a:pt x="194" y="8"/>
                    <a:pt x="196" y="8"/>
                  </a:cubicBezTo>
                  <a:cubicBezTo>
                    <a:pt x="198" y="8"/>
                    <a:pt x="200" y="6"/>
                    <a:pt x="200" y="4"/>
                  </a:cubicBezTo>
                  <a:cubicBezTo>
                    <a:pt x="200" y="2"/>
                    <a:pt x="198" y="0"/>
                    <a:pt x="196" y="0"/>
                  </a:cubicBezTo>
                  <a:close/>
                  <a:moveTo>
                    <a:pt x="180" y="0"/>
                  </a:moveTo>
                  <a:cubicBezTo>
                    <a:pt x="178" y="0"/>
                    <a:pt x="176" y="2"/>
                    <a:pt x="176" y="4"/>
                  </a:cubicBezTo>
                  <a:cubicBezTo>
                    <a:pt x="176" y="6"/>
                    <a:pt x="178" y="8"/>
                    <a:pt x="180" y="8"/>
                  </a:cubicBezTo>
                  <a:cubicBezTo>
                    <a:pt x="182" y="8"/>
                    <a:pt x="184" y="6"/>
                    <a:pt x="184" y="4"/>
                  </a:cubicBezTo>
                  <a:cubicBezTo>
                    <a:pt x="184" y="2"/>
                    <a:pt x="182" y="0"/>
                    <a:pt x="180" y="0"/>
                  </a:cubicBezTo>
                  <a:close/>
                  <a:moveTo>
                    <a:pt x="164" y="0"/>
                  </a:moveTo>
                  <a:cubicBezTo>
                    <a:pt x="162" y="0"/>
                    <a:pt x="160" y="2"/>
                    <a:pt x="160" y="4"/>
                  </a:cubicBezTo>
                  <a:cubicBezTo>
                    <a:pt x="160" y="6"/>
                    <a:pt x="162" y="8"/>
                    <a:pt x="164" y="8"/>
                  </a:cubicBezTo>
                  <a:cubicBezTo>
                    <a:pt x="166" y="8"/>
                    <a:pt x="168" y="6"/>
                    <a:pt x="168" y="4"/>
                  </a:cubicBezTo>
                  <a:cubicBezTo>
                    <a:pt x="168" y="2"/>
                    <a:pt x="166" y="0"/>
                    <a:pt x="164" y="0"/>
                  </a:cubicBezTo>
                  <a:close/>
                </a:path>
              </a:pathLst>
            </a:custGeom>
            <a:solidFill>
              <a:srgbClr val="00ADEF"/>
            </a:solidFill>
            <a:ln>
              <a:noFill/>
            </a:ln>
          </p:spPr>
          <p:txBody>
            <a:bodyPr vert="horz" wrap="square" lIns="91440" tIns="45720" rIns="91440" bIns="45720" numCol="1" anchor="t" anchorCtr="0" compatLnSpc="1"/>
            <a:p>
              <a:pPr algn="ctr"/>
              <a:endParaRPr lang="en-US" sz="1600"/>
            </a:p>
          </p:txBody>
        </p:sp>
        <p:sp>
          <p:nvSpPr>
            <p:cNvPr id="31" name="Freeform 838"/>
            <p:cNvSpPr>
              <a:spLocks noEditPoints="1"/>
            </p:cNvSpPr>
            <p:nvPr/>
          </p:nvSpPr>
          <p:spPr bwMode="auto">
            <a:xfrm>
              <a:off x="2707" y="6229"/>
              <a:ext cx="1325" cy="36"/>
            </a:xfrm>
            <a:custGeom>
              <a:avLst/>
              <a:gdLst>
                <a:gd name="T0" fmla="*/ 96 w 296"/>
                <a:gd name="T1" fmla="*/ 4 h 8"/>
                <a:gd name="T2" fmla="*/ 104 w 296"/>
                <a:gd name="T3" fmla="*/ 4 h 8"/>
                <a:gd name="T4" fmla="*/ 116 w 296"/>
                <a:gd name="T5" fmla="*/ 0 h 8"/>
                <a:gd name="T6" fmla="*/ 116 w 296"/>
                <a:gd name="T7" fmla="*/ 8 h 8"/>
                <a:gd name="T8" fmla="*/ 116 w 296"/>
                <a:gd name="T9" fmla="*/ 0 h 8"/>
                <a:gd name="T10" fmla="*/ 80 w 296"/>
                <a:gd name="T11" fmla="*/ 4 h 8"/>
                <a:gd name="T12" fmla="*/ 88 w 296"/>
                <a:gd name="T13" fmla="*/ 4 h 8"/>
                <a:gd name="T14" fmla="*/ 132 w 296"/>
                <a:gd name="T15" fmla="*/ 0 h 8"/>
                <a:gd name="T16" fmla="*/ 132 w 296"/>
                <a:gd name="T17" fmla="*/ 8 h 8"/>
                <a:gd name="T18" fmla="*/ 132 w 296"/>
                <a:gd name="T19" fmla="*/ 0 h 8"/>
                <a:gd name="T20" fmla="*/ 64 w 296"/>
                <a:gd name="T21" fmla="*/ 4 h 8"/>
                <a:gd name="T22" fmla="*/ 72 w 296"/>
                <a:gd name="T23" fmla="*/ 4 h 8"/>
                <a:gd name="T24" fmla="*/ 20 w 296"/>
                <a:gd name="T25" fmla="*/ 0 h 8"/>
                <a:gd name="T26" fmla="*/ 20 w 296"/>
                <a:gd name="T27" fmla="*/ 8 h 8"/>
                <a:gd name="T28" fmla="*/ 20 w 296"/>
                <a:gd name="T29" fmla="*/ 0 h 8"/>
                <a:gd name="T30" fmla="*/ 0 w 296"/>
                <a:gd name="T31" fmla="*/ 4 h 8"/>
                <a:gd name="T32" fmla="*/ 8 w 296"/>
                <a:gd name="T33" fmla="*/ 4 h 8"/>
                <a:gd name="T34" fmla="*/ 36 w 296"/>
                <a:gd name="T35" fmla="*/ 0 h 8"/>
                <a:gd name="T36" fmla="*/ 36 w 296"/>
                <a:gd name="T37" fmla="*/ 8 h 8"/>
                <a:gd name="T38" fmla="*/ 36 w 296"/>
                <a:gd name="T39" fmla="*/ 0 h 8"/>
                <a:gd name="T40" fmla="*/ 144 w 296"/>
                <a:gd name="T41" fmla="*/ 4 h 8"/>
                <a:gd name="T42" fmla="*/ 152 w 296"/>
                <a:gd name="T43" fmla="*/ 4 h 8"/>
                <a:gd name="T44" fmla="*/ 52 w 296"/>
                <a:gd name="T45" fmla="*/ 0 h 8"/>
                <a:gd name="T46" fmla="*/ 52 w 296"/>
                <a:gd name="T47" fmla="*/ 8 h 8"/>
                <a:gd name="T48" fmla="*/ 52 w 296"/>
                <a:gd name="T49" fmla="*/ 0 h 8"/>
                <a:gd name="T50" fmla="*/ 240 w 296"/>
                <a:gd name="T51" fmla="*/ 4 h 8"/>
                <a:gd name="T52" fmla="*/ 248 w 296"/>
                <a:gd name="T53" fmla="*/ 4 h 8"/>
                <a:gd name="T54" fmla="*/ 276 w 296"/>
                <a:gd name="T55" fmla="*/ 0 h 8"/>
                <a:gd name="T56" fmla="*/ 276 w 296"/>
                <a:gd name="T57" fmla="*/ 8 h 8"/>
                <a:gd name="T58" fmla="*/ 276 w 296"/>
                <a:gd name="T59" fmla="*/ 0 h 8"/>
                <a:gd name="T60" fmla="*/ 256 w 296"/>
                <a:gd name="T61" fmla="*/ 4 h 8"/>
                <a:gd name="T62" fmla="*/ 264 w 296"/>
                <a:gd name="T63" fmla="*/ 4 h 8"/>
                <a:gd name="T64" fmla="*/ 292 w 296"/>
                <a:gd name="T65" fmla="*/ 0 h 8"/>
                <a:gd name="T66" fmla="*/ 292 w 296"/>
                <a:gd name="T67" fmla="*/ 8 h 8"/>
                <a:gd name="T68" fmla="*/ 292 w 296"/>
                <a:gd name="T69" fmla="*/ 0 h 8"/>
                <a:gd name="T70" fmla="*/ 208 w 296"/>
                <a:gd name="T71" fmla="*/ 4 h 8"/>
                <a:gd name="T72" fmla="*/ 216 w 296"/>
                <a:gd name="T73" fmla="*/ 4 h 8"/>
                <a:gd name="T74" fmla="*/ 228 w 296"/>
                <a:gd name="T75" fmla="*/ 0 h 8"/>
                <a:gd name="T76" fmla="*/ 228 w 296"/>
                <a:gd name="T77" fmla="*/ 8 h 8"/>
                <a:gd name="T78" fmla="*/ 228 w 296"/>
                <a:gd name="T79" fmla="*/ 0 h 8"/>
                <a:gd name="T80" fmla="*/ 176 w 296"/>
                <a:gd name="T81" fmla="*/ 4 h 8"/>
                <a:gd name="T82" fmla="*/ 184 w 296"/>
                <a:gd name="T83" fmla="*/ 4 h 8"/>
                <a:gd name="T84" fmla="*/ 196 w 296"/>
                <a:gd name="T85" fmla="*/ 0 h 8"/>
                <a:gd name="T86" fmla="*/ 196 w 296"/>
                <a:gd name="T87" fmla="*/ 8 h 8"/>
                <a:gd name="T88" fmla="*/ 196 w 296"/>
                <a:gd name="T89" fmla="*/ 0 h 8"/>
                <a:gd name="T90" fmla="*/ 160 w 296"/>
                <a:gd name="T91" fmla="*/ 4 h 8"/>
                <a:gd name="T92" fmla="*/ 168 w 296"/>
                <a:gd name="T9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8">
                  <a:moveTo>
                    <a:pt x="100" y="0"/>
                  </a:moveTo>
                  <a:cubicBezTo>
                    <a:pt x="98" y="0"/>
                    <a:pt x="96" y="1"/>
                    <a:pt x="96" y="4"/>
                  </a:cubicBezTo>
                  <a:cubicBezTo>
                    <a:pt x="96" y="6"/>
                    <a:pt x="98" y="8"/>
                    <a:pt x="100" y="8"/>
                  </a:cubicBezTo>
                  <a:cubicBezTo>
                    <a:pt x="102" y="8"/>
                    <a:pt x="104" y="6"/>
                    <a:pt x="104" y="4"/>
                  </a:cubicBezTo>
                  <a:cubicBezTo>
                    <a:pt x="104" y="1"/>
                    <a:pt x="102" y="0"/>
                    <a:pt x="100" y="0"/>
                  </a:cubicBezTo>
                  <a:close/>
                  <a:moveTo>
                    <a:pt x="116" y="0"/>
                  </a:moveTo>
                  <a:cubicBezTo>
                    <a:pt x="114" y="0"/>
                    <a:pt x="112" y="1"/>
                    <a:pt x="112" y="4"/>
                  </a:cubicBezTo>
                  <a:cubicBezTo>
                    <a:pt x="112" y="6"/>
                    <a:pt x="114" y="8"/>
                    <a:pt x="116" y="8"/>
                  </a:cubicBezTo>
                  <a:cubicBezTo>
                    <a:pt x="118" y="8"/>
                    <a:pt x="120" y="6"/>
                    <a:pt x="120" y="4"/>
                  </a:cubicBezTo>
                  <a:cubicBezTo>
                    <a:pt x="120" y="1"/>
                    <a:pt x="118" y="0"/>
                    <a:pt x="116" y="0"/>
                  </a:cubicBezTo>
                  <a:close/>
                  <a:moveTo>
                    <a:pt x="84" y="0"/>
                  </a:moveTo>
                  <a:cubicBezTo>
                    <a:pt x="82" y="0"/>
                    <a:pt x="80" y="1"/>
                    <a:pt x="80" y="4"/>
                  </a:cubicBezTo>
                  <a:cubicBezTo>
                    <a:pt x="80" y="6"/>
                    <a:pt x="82" y="8"/>
                    <a:pt x="84" y="8"/>
                  </a:cubicBezTo>
                  <a:cubicBezTo>
                    <a:pt x="86" y="8"/>
                    <a:pt x="88" y="6"/>
                    <a:pt x="88" y="4"/>
                  </a:cubicBezTo>
                  <a:cubicBezTo>
                    <a:pt x="88" y="1"/>
                    <a:pt x="86" y="0"/>
                    <a:pt x="84" y="0"/>
                  </a:cubicBezTo>
                  <a:close/>
                  <a:moveTo>
                    <a:pt x="132" y="0"/>
                  </a:moveTo>
                  <a:cubicBezTo>
                    <a:pt x="130" y="0"/>
                    <a:pt x="128" y="1"/>
                    <a:pt x="128" y="4"/>
                  </a:cubicBezTo>
                  <a:cubicBezTo>
                    <a:pt x="128" y="6"/>
                    <a:pt x="130" y="8"/>
                    <a:pt x="132" y="8"/>
                  </a:cubicBezTo>
                  <a:cubicBezTo>
                    <a:pt x="134" y="8"/>
                    <a:pt x="136" y="6"/>
                    <a:pt x="136" y="4"/>
                  </a:cubicBezTo>
                  <a:cubicBezTo>
                    <a:pt x="136" y="1"/>
                    <a:pt x="134" y="0"/>
                    <a:pt x="132" y="0"/>
                  </a:cubicBezTo>
                  <a:close/>
                  <a:moveTo>
                    <a:pt x="68" y="0"/>
                  </a:moveTo>
                  <a:cubicBezTo>
                    <a:pt x="66" y="0"/>
                    <a:pt x="64" y="1"/>
                    <a:pt x="64" y="4"/>
                  </a:cubicBezTo>
                  <a:cubicBezTo>
                    <a:pt x="64" y="6"/>
                    <a:pt x="66" y="8"/>
                    <a:pt x="68" y="8"/>
                  </a:cubicBezTo>
                  <a:cubicBezTo>
                    <a:pt x="70" y="8"/>
                    <a:pt x="72" y="6"/>
                    <a:pt x="72" y="4"/>
                  </a:cubicBezTo>
                  <a:cubicBezTo>
                    <a:pt x="72" y="1"/>
                    <a:pt x="70" y="0"/>
                    <a:pt x="68" y="0"/>
                  </a:cubicBezTo>
                  <a:close/>
                  <a:moveTo>
                    <a:pt x="20" y="0"/>
                  </a:moveTo>
                  <a:cubicBezTo>
                    <a:pt x="18" y="0"/>
                    <a:pt x="16" y="1"/>
                    <a:pt x="16" y="4"/>
                  </a:cubicBezTo>
                  <a:cubicBezTo>
                    <a:pt x="16" y="6"/>
                    <a:pt x="18" y="8"/>
                    <a:pt x="20" y="8"/>
                  </a:cubicBezTo>
                  <a:cubicBezTo>
                    <a:pt x="22" y="8"/>
                    <a:pt x="24" y="6"/>
                    <a:pt x="24" y="4"/>
                  </a:cubicBezTo>
                  <a:cubicBezTo>
                    <a:pt x="24" y="1"/>
                    <a:pt x="22" y="0"/>
                    <a:pt x="20" y="0"/>
                  </a:cubicBezTo>
                  <a:close/>
                  <a:moveTo>
                    <a:pt x="4" y="0"/>
                  </a:moveTo>
                  <a:cubicBezTo>
                    <a:pt x="2" y="0"/>
                    <a:pt x="0" y="1"/>
                    <a:pt x="0" y="4"/>
                  </a:cubicBezTo>
                  <a:cubicBezTo>
                    <a:pt x="0" y="6"/>
                    <a:pt x="2" y="8"/>
                    <a:pt x="4" y="8"/>
                  </a:cubicBezTo>
                  <a:cubicBezTo>
                    <a:pt x="6" y="8"/>
                    <a:pt x="8" y="6"/>
                    <a:pt x="8" y="4"/>
                  </a:cubicBezTo>
                  <a:cubicBezTo>
                    <a:pt x="8" y="1"/>
                    <a:pt x="6" y="0"/>
                    <a:pt x="4" y="0"/>
                  </a:cubicBezTo>
                  <a:close/>
                  <a:moveTo>
                    <a:pt x="36" y="0"/>
                  </a:moveTo>
                  <a:cubicBezTo>
                    <a:pt x="34" y="0"/>
                    <a:pt x="32" y="1"/>
                    <a:pt x="32" y="4"/>
                  </a:cubicBezTo>
                  <a:cubicBezTo>
                    <a:pt x="32" y="6"/>
                    <a:pt x="34" y="8"/>
                    <a:pt x="36" y="8"/>
                  </a:cubicBezTo>
                  <a:cubicBezTo>
                    <a:pt x="38" y="8"/>
                    <a:pt x="40" y="6"/>
                    <a:pt x="40" y="4"/>
                  </a:cubicBezTo>
                  <a:cubicBezTo>
                    <a:pt x="40" y="1"/>
                    <a:pt x="38" y="0"/>
                    <a:pt x="36" y="0"/>
                  </a:cubicBezTo>
                  <a:close/>
                  <a:moveTo>
                    <a:pt x="148" y="0"/>
                  </a:moveTo>
                  <a:cubicBezTo>
                    <a:pt x="146" y="0"/>
                    <a:pt x="144" y="1"/>
                    <a:pt x="144" y="4"/>
                  </a:cubicBezTo>
                  <a:cubicBezTo>
                    <a:pt x="144" y="6"/>
                    <a:pt x="146" y="8"/>
                    <a:pt x="148" y="8"/>
                  </a:cubicBezTo>
                  <a:cubicBezTo>
                    <a:pt x="150" y="8"/>
                    <a:pt x="152" y="6"/>
                    <a:pt x="152" y="4"/>
                  </a:cubicBezTo>
                  <a:cubicBezTo>
                    <a:pt x="152" y="1"/>
                    <a:pt x="150" y="0"/>
                    <a:pt x="148" y="0"/>
                  </a:cubicBezTo>
                  <a:close/>
                  <a:moveTo>
                    <a:pt x="52" y="0"/>
                  </a:moveTo>
                  <a:cubicBezTo>
                    <a:pt x="50" y="0"/>
                    <a:pt x="48" y="1"/>
                    <a:pt x="48" y="4"/>
                  </a:cubicBezTo>
                  <a:cubicBezTo>
                    <a:pt x="48" y="6"/>
                    <a:pt x="50" y="8"/>
                    <a:pt x="52" y="8"/>
                  </a:cubicBezTo>
                  <a:cubicBezTo>
                    <a:pt x="54" y="8"/>
                    <a:pt x="56" y="6"/>
                    <a:pt x="56" y="4"/>
                  </a:cubicBezTo>
                  <a:cubicBezTo>
                    <a:pt x="56" y="1"/>
                    <a:pt x="54" y="0"/>
                    <a:pt x="52" y="0"/>
                  </a:cubicBezTo>
                  <a:close/>
                  <a:moveTo>
                    <a:pt x="244" y="0"/>
                  </a:moveTo>
                  <a:cubicBezTo>
                    <a:pt x="242" y="0"/>
                    <a:pt x="240" y="1"/>
                    <a:pt x="240" y="4"/>
                  </a:cubicBezTo>
                  <a:cubicBezTo>
                    <a:pt x="240" y="6"/>
                    <a:pt x="242" y="8"/>
                    <a:pt x="244" y="8"/>
                  </a:cubicBezTo>
                  <a:cubicBezTo>
                    <a:pt x="246" y="8"/>
                    <a:pt x="248" y="6"/>
                    <a:pt x="248" y="4"/>
                  </a:cubicBezTo>
                  <a:cubicBezTo>
                    <a:pt x="248" y="1"/>
                    <a:pt x="246" y="0"/>
                    <a:pt x="244" y="0"/>
                  </a:cubicBezTo>
                  <a:close/>
                  <a:moveTo>
                    <a:pt x="276" y="0"/>
                  </a:moveTo>
                  <a:cubicBezTo>
                    <a:pt x="274" y="0"/>
                    <a:pt x="272" y="1"/>
                    <a:pt x="272" y="4"/>
                  </a:cubicBezTo>
                  <a:cubicBezTo>
                    <a:pt x="272" y="6"/>
                    <a:pt x="274" y="8"/>
                    <a:pt x="276" y="8"/>
                  </a:cubicBezTo>
                  <a:cubicBezTo>
                    <a:pt x="278" y="8"/>
                    <a:pt x="280" y="6"/>
                    <a:pt x="280" y="4"/>
                  </a:cubicBezTo>
                  <a:cubicBezTo>
                    <a:pt x="280" y="1"/>
                    <a:pt x="278" y="0"/>
                    <a:pt x="276" y="0"/>
                  </a:cubicBezTo>
                  <a:close/>
                  <a:moveTo>
                    <a:pt x="260" y="0"/>
                  </a:moveTo>
                  <a:cubicBezTo>
                    <a:pt x="258" y="0"/>
                    <a:pt x="256" y="1"/>
                    <a:pt x="256" y="4"/>
                  </a:cubicBezTo>
                  <a:cubicBezTo>
                    <a:pt x="256" y="6"/>
                    <a:pt x="258" y="8"/>
                    <a:pt x="260" y="8"/>
                  </a:cubicBezTo>
                  <a:cubicBezTo>
                    <a:pt x="262" y="8"/>
                    <a:pt x="264" y="6"/>
                    <a:pt x="264" y="4"/>
                  </a:cubicBezTo>
                  <a:cubicBezTo>
                    <a:pt x="264" y="1"/>
                    <a:pt x="262" y="0"/>
                    <a:pt x="260" y="0"/>
                  </a:cubicBezTo>
                  <a:close/>
                  <a:moveTo>
                    <a:pt x="292" y="0"/>
                  </a:moveTo>
                  <a:cubicBezTo>
                    <a:pt x="290" y="0"/>
                    <a:pt x="288" y="1"/>
                    <a:pt x="288" y="4"/>
                  </a:cubicBezTo>
                  <a:cubicBezTo>
                    <a:pt x="288" y="6"/>
                    <a:pt x="290" y="8"/>
                    <a:pt x="292" y="8"/>
                  </a:cubicBezTo>
                  <a:cubicBezTo>
                    <a:pt x="294" y="8"/>
                    <a:pt x="296" y="6"/>
                    <a:pt x="296" y="4"/>
                  </a:cubicBezTo>
                  <a:cubicBezTo>
                    <a:pt x="296" y="1"/>
                    <a:pt x="294" y="0"/>
                    <a:pt x="292" y="0"/>
                  </a:cubicBezTo>
                  <a:close/>
                  <a:moveTo>
                    <a:pt x="212" y="0"/>
                  </a:moveTo>
                  <a:cubicBezTo>
                    <a:pt x="210" y="0"/>
                    <a:pt x="208" y="1"/>
                    <a:pt x="208" y="4"/>
                  </a:cubicBezTo>
                  <a:cubicBezTo>
                    <a:pt x="208" y="6"/>
                    <a:pt x="210" y="8"/>
                    <a:pt x="212" y="8"/>
                  </a:cubicBezTo>
                  <a:cubicBezTo>
                    <a:pt x="214" y="8"/>
                    <a:pt x="216" y="6"/>
                    <a:pt x="216" y="4"/>
                  </a:cubicBezTo>
                  <a:cubicBezTo>
                    <a:pt x="216" y="1"/>
                    <a:pt x="214" y="0"/>
                    <a:pt x="212" y="0"/>
                  </a:cubicBezTo>
                  <a:close/>
                  <a:moveTo>
                    <a:pt x="228" y="0"/>
                  </a:moveTo>
                  <a:cubicBezTo>
                    <a:pt x="226" y="0"/>
                    <a:pt x="224" y="1"/>
                    <a:pt x="224" y="4"/>
                  </a:cubicBezTo>
                  <a:cubicBezTo>
                    <a:pt x="224" y="6"/>
                    <a:pt x="226" y="8"/>
                    <a:pt x="228" y="8"/>
                  </a:cubicBezTo>
                  <a:cubicBezTo>
                    <a:pt x="230" y="8"/>
                    <a:pt x="232" y="6"/>
                    <a:pt x="232" y="4"/>
                  </a:cubicBezTo>
                  <a:cubicBezTo>
                    <a:pt x="232" y="1"/>
                    <a:pt x="230" y="0"/>
                    <a:pt x="228" y="0"/>
                  </a:cubicBezTo>
                  <a:close/>
                  <a:moveTo>
                    <a:pt x="180" y="0"/>
                  </a:moveTo>
                  <a:cubicBezTo>
                    <a:pt x="178" y="0"/>
                    <a:pt x="176" y="1"/>
                    <a:pt x="176" y="4"/>
                  </a:cubicBezTo>
                  <a:cubicBezTo>
                    <a:pt x="176" y="6"/>
                    <a:pt x="178" y="8"/>
                    <a:pt x="180" y="8"/>
                  </a:cubicBezTo>
                  <a:cubicBezTo>
                    <a:pt x="182" y="8"/>
                    <a:pt x="184" y="6"/>
                    <a:pt x="184" y="4"/>
                  </a:cubicBezTo>
                  <a:cubicBezTo>
                    <a:pt x="184" y="1"/>
                    <a:pt x="182" y="0"/>
                    <a:pt x="180" y="0"/>
                  </a:cubicBezTo>
                  <a:close/>
                  <a:moveTo>
                    <a:pt x="196" y="0"/>
                  </a:moveTo>
                  <a:cubicBezTo>
                    <a:pt x="194" y="0"/>
                    <a:pt x="192" y="1"/>
                    <a:pt x="192" y="4"/>
                  </a:cubicBezTo>
                  <a:cubicBezTo>
                    <a:pt x="192" y="6"/>
                    <a:pt x="194" y="8"/>
                    <a:pt x="196" y="8"/>
                  </a:cubicBezTo>
                  <a:cubicBezTo>
                    <a:pt x="198" y="8"/>
                    <a:pt x="200" y="6"/>
                    <a:pt x="200" y="4"/>
                  </a:cubicBezTo>
                  <a:cubicBezTo>
                    <a:pt x="200" y="1"/>
                    <a:pt x="198" y="0"/>
                    <a:pt x="196" y="0"/>
                  </a:cubicBezTo>
                  <a:close/>
                  <a:moveTo>
                    <a:pt x="164" y="0"/>
                  </a:moveTo>
                  <a:cubicBezTo>
                    <a:pt x="162" y="0"/>
                    <a:pt x="160" y="1"/>
                    <a:pt x="160" y="4"/>
                  </a:cubicBezTo>
                  <a:cubicBezTo>
                    <a:pt x="160" y="6"/>
                    <a:pt x="162" y="8"/>
                    <a:pt x="164" y="8"/>
                  </a:cubicBezTo>
                  <a:cubicBezTo>
                    <a:pt x="166" y="8"/>
                    <a:pt x="168" y="6"/>
                    <a:pt x="168" y="4"/>
                  </a:cubicBezTo>
                  <a:cubicBezTo>
                    <a:pt x="168" y="1"/>
                    <a:pt x="166" y="0"/>
                    <a:pt x="164" y="0"/>
                  </a:cubicBezTo>
                  <a:close/>
                </a:path>
              </a:pathLst>
            </a:custGeom>
            <a:solidFill>
              <a:srgbClr val="B5B5B5"/>
            </a:solidFill>
            <a:ln>
              <a:noFill/>
            </a:ln>
          </p:spPr>
          <p:txBody>
            <a:bodyPr vert="horz" wrap="square" lIns="91440" tIns="45720" rIns="91440" bIns="45720" numCol="1" anchor="t" anchorCtr="0" compatLnSpc="1"/>
            <a:p>
              <a:pPr algn="ctr"/>
              <a:endParaRPr lang="en-US" sz="1600"/>
            </a:p>
          </p:txBody>
        </p:sp>
        <p:sp>
          <p:nvSpPr>
            <p:cNvPr id="34" name="Freeform 839"/>
            <p:cNvSpPr>
              <a:spLocks noEditPoints="1"/>
            </p:cNvSpPr>
            <p:nvPr/>
          </p:nvSpPr>
          <p:spPr bwMode="auto">
            <a:xfrm>
              <a:off x="1443" y="8629"/>
              <a:ext cx="2472" cy="36"/>
            </a:xfrm>
            <a:custGeom>
              <a:avLst/>
              <a:gdLst>
                <a:gd name="T0" fmla="*/ 260 w 552"/>
                <a:gd name="T1" fmla="*/ 8 h 8"/>
                <a:gd name="T2" fmla="*/ 180 w 552"/>
                <a:gd name="T3" fmla="*/ 0 h 8"/>
                <a:gd name="T4" fmla="*/ 184 w 552"/>
                <a:gd name="T5" fmla="*/ 4 h 8"/>
                <a:gd name="T6" fmla="*/ 192 w 552"/>
                <a:gd name="T7" fmla="*/ 4 h 8"/>
                <a:gd name="T8" fmla="*/ 196 w 552"/>
                <a:gd name="T9" fmla="*/ 0 h 8"/>
                <a:gd name="T10" fmla="*/ 164 w 552"/>
                <a:gd name="T11" fmla="*/ 8 h 8"/>
                <a:gd name="T12" fmla="*/ 4 w 552"/>
                <a:gd name="T13" fmla="*/ 0 h 8"/>
                <a:gd name="T14" fmla="*/ 8 w 552"/>
                <a:gd name="T15" fmla="*/ 4 h 8"/>
                <a:gd name="T16" fmla="*/ 240 w 552"/>
                <a:gd name="T17" fmla="*/ 4 h 8"/>
                <a:gd name="T18" fmla="*/ 244 w 552"/>
                <a:gd name="T19" fmla="*/ 0 h 8"/>
                <a:gd name="T20" fmla="*/ 228 w 552"/>
                <a:gd name="T21" fmla="*/ 8 h 8"/>
                <a:gd name="T22" fmla="*/ 212 w 552"/>
                <a:gd name="T23" fmla="*/ 0 h 8"/>
                <a:gd name="T24" fmla="*/ 216 w 552"/>
                <a:gd name="T25" fmla="*/ 4 h 8"/>
                <a:gd name="T26" fmla="*/ 144 w 552"/>
                <a:gd name="T27" fmla="*/ 4 h 8"/>
                <a:gd name="T28" fmla="*/ 148 w 552"/>
                <a:gd name="T29" fmla="*/ 0 h 8"/>
                <a:gd name="T30" fmla="*/ 52 w 552"/>
                <a:gd name="T31" fmla="*/ 8 h 8"/>
                <a:gd name="T32" fmla="*/ 68 w 552"/>
                <a:gd name="T33" fmla="*/ 0 h 8"/>
                <a:gd name="T34" fmla="*/ 72 w 552"/>
                <a:gd name="T35" fmla="*/ 4 h 8"/>
                <a:gd name="T36" fmla="*/ 32 w 552"/>
                <a:gd name="T37" fmla="*/ 4 h 8"/>
                <a:gd name="T38" fmla="*/ 36 w 552"/>
                <a:gd name="T39" fmla="*/ 0 h 8"/>
                <a:gd name="T40" fmla="*/ 132 w 552"/>
                <a:gd name="T41" fmla="*/ 8 h 8"/>
                <a:gd name="T42" fmla="*/ 20 w 552"/>
                <a:gd name="T43" fmla="*/ 0 h 8"/>
                <a:gd name="T44" fmla="*/ 24 w 552"/>
                <a:gd name="T45" fmla="*/ 4 h 8"/>
                <a:gd name="T46" fmla="*/ 112 w 552"/>
                <a:gd name="T47" fmla="*/ 4 h 8"/>
                <a:gd name="T48" fmla="*/ 116 w 552"/>
                <a:gd name="T49" fmla="*/ 0 h 8"/>
                <a:gd name="T50" fmla="*/ 100 w 552"/>
                <a:gd name="T51" fmla="*/ 8 h 8"/>
                <a:gd name="T52" fmla="*/ 84 w 552"/>
                <a:gd name="T53" fmla="*/ 0 h 8"/>
                <a:gd name="T54" fmla="*/ 88 w 552"/>
                <a:gd name="T55" fmla="*/ 4 h 8"/>
                <a:gd name="T56" fmla="*/ 336 w 552"/>
                <a:gd name="T57" fmla="*/ 4 h 8"/>
                <a:gd name="T58" fmla="*/ 340 w 552"/>
                <a:gd name="T59" fmla="*/ 0 h 8"/>
                <a:gd name="T60" fmla="*/ 484 w 552"/>
                <a:gd name="T61" fmla="*/ 8 h 8"/>
                <a:gd name="T62" fmla="*/ 500 w 552"/>
                <a:gd name="T63" fmla="*/ 0 h 8"/>
                <a:gd name="T64" fmla="*/ 504 w 552"/>
                <a:gd name="T65" fmla="*/ 4 h 8"/>
                <a:gd name="T66" fmla="*/ 464 w 552"/>
                <a:gd name="T67" fmla="*/ 4 h 8"/>
                <a:gd name="T68" fmla="*/ 468 w 552"/>
                <a:gd name="T69" fmla="*/ 0 h 8"/>
                <a:gd name="T70" fmla="*/ 452 w 552"/>
                <a:gd name="T71" fmla="*/ 8 h 8"/>
                <a:gd name="T72" fmla="*/ 436 w 552"/>
                <a:gd name="T73" fmla="*/ 0 h 8"/>
                <a:gd name="T74" fmla="*/ 440 w 552"/>
                <a:gd name="T75" fmla="*/ 4 h 8"/>
                <a:gd name="T76" fmla="*/ 512 w 552"/>
                <a:gd name="T77" fmla="*/ 4 h 8"/>
                <a:gd name="T78" fmla="*/ 516 w 552"/>
                <a:gd name="T79" fmla="*/ 0 h 8"/>
                <a:gd name="T80" fmla="*/ 548 w 552"/>
                <a:gd name="T81" fmla="*/ 8 h 8"/>
                <a:gd name="T82" fmla="*/ 532 w 552"/>
                <a:gd name="T83" fmla="*/ 0 h 8"/>
                <a:gd name="T84" fmla="*/ 536 w 552"/>
                <a:gd name="T85" fmla="*/ 4 h 8"/>
                <a:gd name="T86" fmla="*/ 400 w 552"/>
                <a:gd name="T87" fmla="*/ 4 h 8"/>
                <a:gd name="T88" fmla="*/ 404 w 552"/>
                <a:gd name="T89" fmla="*/ 0 h 8"/>
                <a:gd name="T90" fmla="*/ 420 w 552"/>
                <a:gd name="T91" fmla="*/ 8 h 8"/>
                <a:gd name="T92" fmla="*/ 356 w 552"/>
                <a:gd name="T93" fmla="*/ 0 h 8"/>
                <a:gd name="T94" fmla="*/ 360 w 552"/>
                <a:gd name="T95" fmla="*/ 4 h 8"/>
                <a:gd name="T96" fmla="*/ 304 w 552"/>
                <a:gd name="T97" fmla="*/ 4 h 8"/>
                <a:gd name="T98" fmla="*/ 308 w 552"/>
                <a:gd name="T99" fmla="*/ 0 h 8"/>
                <a:gd name="T100" fmla="*/ 292 w 552"/>
                <a:gd name="T101" fmla="*/ 8 h 8"/>
                <a:gd name="T102" fmla="*/ 324 w 552"/>
                <a:gd name="T103" fmla="*/ 0 h 8"/>
                <a:gd name="T104" fmla="*/ 328 w 552"/>
                <a:gd name="T105" fmla="*/ 4 h 8"/>
                <a:gd name="T106" fmla="*/ 368 w 552"/>
                <a:gd name="T107" fmla="*/ 4 h 8"/>
                <a:gd name="T108" fmla="*/ 372 w 552"/>
                <a:gd name="T109" fmla="*/ 0 h 8"/>
                <a:gd name="T110" fmla="*/ 276 w 552"/>
                <a:gd name="T111" fmla="*/ 8 h 8"/>
                <a:gd name="T112" fmla="*/ 388 w 552"/>
                <a:gd name="T113" fmla="*/ 0 h 8"/>
                <a:gd name="T114" fmla="*/ 392 w 552"/>
                <a:gd name="T11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2" h="8">
                  <a:moveTo>
                    <a:pt x="260" y="0"/>
                  </a:moveTo>
                  <a:cubicBezTo>
                    <a:pt x="258" y="0"/>
                    <a:pt x="256" y="1"/>
                    <a:pt x="256" y="4"/>
                  </a:cubicBezTo>
                  <a:cubicBezTo>
                    <a:pt x="256" y="6"/>
                    <a:pt x="258" y="8"/>
                    <a:pt x="260" y="8"/>
                  </a:cubicBezTo>
                  <a:cubicBezTo>
                    <a:pt x="262" y="8"/>
                    <a:pt x="264" y="6"/>
                    <a:pt x="264" y="4"/>
                  </a:cubicBezTo>
                  <a:cubicBezTo>
                    <a:pt x="264" y="1"/>
                    <a:pt x="262" y="0"/>
                    <a:pt x="260" y="0"/>
                  </a:cubicBezTo>
                  <a:close/>
                  <a:moveTo>
                    <a:pt x="180" y="0"/>
                  </a:moveTo>
                  <a:cubicBezTo>
                    <a:pt x="178" y="0"/>
                    <a:pt x="176" y="1"/>
                    <a:pt x="176" y="4"/>
                  </a:cubicBezTo>
                  <a:cubicBezTo>
                    <a:pt x="176" y="6"/>
                    <a:pt x="178" y="8"/>
                    <a:pt x="180" y="8"/>
                  </a:cubicBezTo>
                  <a:cubicBezTo>
                    <a:pt x="182" y="8"/>
                    <a:pt x="184" y="6"/>
                    <a:pt x="184" y="4"/>
                  </a:cubicBezTo>
                  <a:cubicBezTo>
                    <a:pt x="184" y="1"/>
                    <a:pt x="182" y="0"/>
                    <a:pt x="180" y="0"/>
                  </a:cubicBezTo>
                  <a:close/>
                  <a:moveTo>
                    <a:pt x="196" y="0"/>
                  </a:moveTo>
                  <a:cubicBezTo>
                    <a:pt x="194" y="0"/>
                    <a:pt x="192" y="1"/>
                    <a:pt x="192" y="4"/>
                  </a:cubicBezTo>
                  <a:cubicBezTo>
                    <a:pt x="192" y="6"/>
                    <a:pt x="194" y="8"/>
                    <a:pt x="196" y="8"/>
                  </a:cubicBezTo>
                  <a:cubicBezTo>
                    <a:pt x="198" y="8"/>
                    <a:pt x="200" y="6"/>
                    <a:pt x="200" y="4"/>
                  </a:cubicBezTo>
                  <a:cubicBezTo>
                    <a:pt x="200" y="1"/>
                    <a:pt x="198" y="0"/>
                    <a:pt x="196" y="0"/>
                  </a:cubicBezTo>
                  <a:close/>
                  <a:moveTo>
                    <a:pt x="164" y="0"/>
                  </a:moveTo>
                  <a:cubicBezTo>
                    <a:pt x="162" y="0"/>
                    <a:pt x="160" y="1"/>
                    <a:pt x="160" y="4"/>
                  </a:cubicBezTo>
                  <a:cubicBezTo>
                    <a:pt x="160" y="6"/>
                    <a:pt x="162" y="8"/>
                    <a:pt x="164" y="8"/>
                  </a:cubicBezTo>
                  <a:cubicBezTo>
                    <a:pt x="166" y="8"/>
                    <a:pt x="168" y="6"/>
                    <a:pt x="168" y="4"/>
                  </a:cubicBezTo>
                  <a:cubicBezTo>
                    <a:pt x="168" y="1"/>
                    <a:pt x="166" y="0"/>
                    <a:pt x="164" y="0"/>
                  </a:cubicBezTo>
                  <a:close/>
                  <a:moveTo>
                    <a:pt x="4" y="0"/>
                  </a:moveTo>
                  <a:cubicBezTo>
                    <a:pt x="2" y="0"/>
                    <a:pt x="0" y="1"/>
                    <a:pt x="0" y="4"/>
                  </a:cubicBezTo>
                  <a:cubicBezTo>
                    <a:pt x="0" y="6"/>
                    <a:pt x="2" y="8"/>
                    <a:pt x="4" y="8"/>
                  </a:cubicBezTo>
                  <a:cubicBezTo>
                    <a:pt x="6" y="8"/>
                    <a:pt x="8" y="6"/>
                    <a:pt x="8" y="4"/>
                  </a:cubicBezTo>
                  <a:cubicBezTo>
                    <a:pt x="8" y="1"/>
                    <a:pt x="6" y="0"/>
                    <a:pt x="4" y="0"/>
                  </a:cubicBezTo>
                  <a:close/>
                  <a:moveTo>
                    <a:pt x="244" y="0"/>
                  </a:moveTo>
                  <a:cubicBezTo>
                    <a:pt x="242" y="0"/>
                    <a:pt x="240" y="1"/>
                    <a:pt x="240" y="4"/>
                  </a:cubicBezTo>
                  <a:cubicBezTo>
                    <a:pt x="240" y="6"/>
                    <a:pt x="242" y="8"/>
                    <a:pt x="244" y="8"/>
                  </a:cubicBezTo>
                  <a:cubicBezTo>
                    <a:pt x="246" y="8"/>
                    <a:pt x="248" y="6"/>
                    <a:pt x="248" y="4"/>
                  </a:cubicBezTo>
                  <a:cubicBezTo>
                    <a:pt x="248" y="1"/>
                    <a:pt x="246" y="0"/>
                    <a:pt x="244" y="0"/>
                  </a:cubicBezTo>
                  <a:close/>
                  <a:moveTo>
                    <a:pt x="228" y="0"/>
                  </a:moveTo>
                  <a:cubicBezTo>
                    <a:pt x="226" y="0"/>
                    <a:pt x="224" y="1"/>
                    <a:pt x="224" y="4"/>
                  </a:cubicBezTo>
                  <a:cubicBezTo>
                    <a:pt x="224" y="6"/>
                    <a:pt x="226" y="8"/>
                    <a:pt x="228" y="8"/>
                  </a:cubicBezTo>
                  <a:cubicBezTo>
                    <a:pt x="230" y="8"/>
                    <a:pt x="232" y="6"/>
                    <a:pt x="232" y="4"/>
                  </a:cubicBezTo>
                  <a:cubicBezTo>
                    <a:pt x="232" y="1"/>
                    <a:pt x="230" y="0"/>
                    <a:pt x="228" y="0"/>
                  </a:cubicBezTo>
                  <a:close/>
                  <a:moveTo>
                    <a:pt x="212" y="0"/>
                  </a:moveTo>
                  <a:cubicBezTo>
                    <a:pt x="210" y="0"/>
                    <a:pt x="208" y="1"/>
                    <a:pt x="208" y="4"/>
                  </a:cubicBezTo>
                  <a:cubicBezTo>
                    <a:pt x="208" y="6"/>
                    <a:pt x="210" y="8"/>
                    <a:pt x="212" y="8"/>
                  </a:cubicBezTo>
                  <a:cubicBezTo>
                    <a:pt x="214" y="8"/>
                    <a:pt x="216" y="6"/>
                    <a:pt x="216" y="4"/>
                  </a:cubicBezTo>
                  <a:cubicBezTo>
                    <a:pt x="216" y="1"/>
                    <a:pt x="214" y="0"/>
                    <a:pt x="212" y="0"/>
                  </a:cubicBezTo>
                  <a:close/>
                  <a:moveTo>
                    <a:pt x="148" y="0"/>
                  </a:moveTo>
                  <a:cubicBezTo>
                    <a:pt x="146" y="0"/>
                    <a:pt x="144" y="1"/>
                    <a:pt x="144" y="4"/>
                  </a:cubicBezTo>
                  <a:cubicBezTo>
                    <a:pt x="144" y="6"/>
                    <a:pt x="146" y="8"/>
                    <a:pt x="148" y="8"/>
                  </a:cubicBezTo>
                  <a:cubicBezTo>
                    <a:pt x="150" y="8"/>
                    <a:pt x="152" y="6"/>
                    <a:pt x="152" y="4"/>
                  </a:cubicBezTo>
                  <a:cubicBezTo>
                    <a:pt x="152" y="1"/>
                    <a:pt x="150" y="0"/>
                    <a:pt x="148" y="0"/>
                  </a:cubicBezTo>
                  <a:close/>
                  <a:moveTo>
                    <a:pt x="52" y="0"/>
                  </a:moveTo>
                  <a:cubicBezTo>
                    <a:pt x="50" y="0"/>
                    <a:pt x="48" y="1"/>
                    <a:pt x="48" y="4"/>
                  </a:cubicBezTo>
                  <a:cubicBezTo>
                    <a:pt x="48" y="6"/>
                    <a:pt x="50" y="8"/>
                    <a:pt x="52" y="8"/>
                  </a:cubicBezTo>
                  <a:cubicBezTo>
                    <a:pt x="54" y="8"/>
                    <a:pt x="56" y="6"/>
                    <a:pt x="56" y="4"/>
                  </a:cubicBezTo>
                  <a:cubicBezTo>
                    <a:pt x="56" y="1"/>
                    <a:pt x="54" y="0"/>
                    <a:pt x="52" y="0"/>
                  </a:cubicBezTo>
                  <a:close/>
                  <a:moveTo>
                    <a:pt x="68" y="0"/>
                  </a:moveTo>
                  <a:cubicBezTo>
                    <a:pt x="66" y="0"/>
                    <a:pt x="64" y="1"/>
                    <a:pt x="64" y="4"/>
                  </a:cubicBezTo>
                  <a:cubicBezTo>
                    <a:pt x="64" y="6"/>
                    <a:pt x="66" y="8"/>
                    <a:pt x="68" y="8"/>
                  </a:cubicBezTo>
                  <a:cubicBezTo>
                    <a:pt x="70" y="8"/>
                    <a:pt x="72" y="6"/>
                    <a:pt x="72" y="4"/>
                  </a:cubicBezTo>
                  <a:cubicBezTo>
                    <a:pt x="72" y="1"/>
                    <a:pt x="70" y="0"/>
                    <a:pt x="68" y="0"/>
                  </a:cubicBezTo>
                  <a:close/>
                  <a:moveTo>
                    <a:pt x="36" y="0"/>
                  </a:moveTo>
                  <a:cubicBezTo>
                    <a:pt x="34" y="0"/>
                    <a:pt x="32" y="1"/>
                    <a:pt x="32" y="4"/>
                  </a:cubicBezTo>
                  <a:cubicBezTo>
                    <a:pt x="32" y="6"/>
                    <a:pt x="34" y="8"/>
                    <a:pt x="36" y="8"/>
                  </a:cubicBezTo>
                  <a:cubicBezTo>
                    <a:pt x="38" y="8"/>
                    <a:pt x="40" y="6"/>
                    <a:pt x="40" y="4"/>
                  </a:cubicBezTo>
                  <a:cubicBezTo>
                    <a:pt x="40" y="1"/>
                    <a:pt x="38" y="0"/>
                    <a:pt x="36" y="0"/>
                  </a:cubicBezTo>
                  <a:close/>
                  <a:moveTo>
                    <a:pt x="132" y="0"/>
                  </a:moveTo>
                  <a:cubicBezTo>
                    <a:pt x="130" y="0"/>
                    <a:pt x="128" y="1"/>
                    <a:pt x="128" y="4"/>
                  </a:cubicBezTo>
                  <a:cubicBezTo>
                    <a:pt x="128" y="6"/>
                    <a:pt x="130" y="8"/>
                    <a:pt x="132" y="8"/>
                  </a:cubicBezTo>
                  <a:cubicBezTo>
                    <a:pt x="134" y="8"/>
                    <a:pt x="136" y="6"/>
                    <a:pt x="136" y="4"/>
                  </a:cubicBezTo>
                  <a:cubicBezTo>
                    <a:pt x="136" y="1"/>
                    <a:pt x="134" y="0"/>
                    <a:pt x="132" y="0"/>
                  </a:cubicBezTo>
                  <a:close/>
                  <a:moveTo>
                    <a:pt x="20" y="0"/>
                  </a:moveTo>
                  <a:cubicBezTo>
                    <a:pt x="18" y="0"/>
                    <a:pt x="16" y="1"/>
                    <a:pt x="16" y="4"/>
                  </a:cubicBezTo>
                  <a:cubicBezTo>
                    <a:pt x="16" y="6"/>
                    <a:pt x="18" y="8"/>
                    <a:pt x="20" y="8"/>
                  </a:cubicBezTo>
                  <a:cubicBezTo>
                    <a:pt x="22" y="8"/>
                    <a:pt x="24" y="6"/>
                    <a:pt x="24" y="4"/>
                  </a:cubicBezTo>
                  <a:cubicBezTo>
                    <a:pt x="24" y="1"/>
                    <a:pt x="22" y="0"/>
                    <a:pt x="20" y="0"/>
                  </a:cubicBezTo>
                  <a:close/>
                  <a:moveTo>
                    <a:pt x="116" y="0"/>
                  </a:moveTo>
                  <a:cubicBezTo>
                    <a:pt x="114" y="0"/>
                    <a:pt x="112" y="1"/>
                    <a:pt x="112" y="4"/>
                  </a:cubicBezTo>
                  <a:cubicBezTo>
                    <a:pt x="112" y="6"/>
                    <a:pt x="114" y="8"/>
                    <a:pt x="116" y="8"/>
                  </a:cubicBezTo>
                  <a:cubicBezTo>
                    <a:pt x="118" y="8"/>
                    <a:pt x="120" y="6"/>
                    <a:pt x="120" y="4"/>
                  </a:cubicBezTo>
                  <a:cubicBezTo>
                    <a:pt x="120" y="1"/>
                    <a:pt x="118" y="0"/>
                    <a:pt x="116" y="0"/>
                  </a:cubicBezTo>
                  <a:close/>
                  <a:moveTo>
                    <a:pt x="100" y="0"/>
                  </a:moveTo>
                  <a:cubicBezTo>
                    <a:pt x="98" y="0"/>
                    <a:pt x="96" y="1"/>
                    <a:pt x="96" y="4"/>
                  </a:cubicBezTo>
                  <a:cubicBezTo>
                    <a:pt x="96" y="6"/>
                    <a:pt x="98" y="8"/>
                    <a:pt x="100" y="8"/>
                  </a:cubicBezTo>
                  <a:cubicBezTo>
                    <a:pt x="102" y="8"/>
                    <a:pt x="104" y="6"/>
                    <a:pt x="104" y="4"/>
                  </a:cubicBezTo>
                  <a:cubicBezTo>
                    <a:pt x="104" y="1"/>
                    <a:pt x="102" y="0"/>
                    <a:pt x="100" y="0"/>
                  </a:cubicBezTo>
                  <a:close/>
                  <a:moveTo>
                    <a:pt x="84" y="0"/>
                  </a:moveTo>
                  <a:cubicBezTo>
                    <a:pt x="82" y="0"/>
                    <a:pt x="80" y="1"/>
                    <a:pt x="80" y="4"/>
                  </a:cubicBezTo>
                  <a:cubicBezTo>
                    <a:pt x="80" y="6"/>
                    <a:pt x="82" y="8"/>
                    <a:pt x="84" y="8"/>
                  </a:cubicBezTo>
                  <a:cubicBezTo>
                    <a:pt x="86" y="8"/>
                    <a:pt x="88" y="6"/>
                    <a:pt x="88" y="4"/>
                  </a:cubicBezTo>
                  <a:cubicBezTo>
                    <a:pt x="88" y="1"/>
                    <a:pt x="86" y="0"/>
                    <a:pt x="84" y="0"/>
                  </a:cubicBezTo>
                  <a:close/>
                  <a:moveTo>
                    <a:pt x="340" y="0"/>
                  </a:moveTo>
                  <a:cubicBezTo>
                    <a:pt x="338" y="0"/>
                    <a:pt x="336" y="1"/>
                    <a:pt x="336" y="4"/>
                  </a:cubicBezTo>
                  <a:cubicBezTo>
                    <a:pt x="336" y="6"/>
                    <a:pt x="338" y="8"/>
                    <a:pt x="340" y="8"/>
                  </a:cubicBezTo>
                  <a:cubicBezTo>
                    <a:pt x="342" y="8"/>
                    <a:pt x="344" y="6"/>
                    <a:pt x="344" y="4"/>
                  </a:cubicBezTo>
                  <a:cubicBezTo>
                    <a:pt x="344" y="1"/>
                    <a:pt x="342" y="0"/>
                    <a:pt x="340" y="0"/>
                  </a:cubicBezTo>
                  <a:close/>
                  <a:moveTo>
                    <a:pt x="484" y="0"/>
                  </a:moveTo>
                  <a:cubicBezTo>
                    <a:pt x="482" y="0"/>
                    <a:pt x="480" y="1"/>
                    <a:pt x="480" y="4"/>
                  </a:cubicBezTo>
                  <a:cubicBezTo>
                    <a:pt x="480" y="6"/>
                    <a:pt x="482" y="8"/>
                    <a:pt x="484" y="8"/>
                  </a:cubicBezTo>
                  <a:cubicBezTo>
                    <a:pt x="486" y="8"/>
                    <a:pt x="488" y="6"/>
                    <a:pt x="488" y="4"/>
                  </a:cubicBezTo>
                  <a:cubicBezTo>
                    <a:pt x="488" y="1"/>
                    <a:pt x="486" y="0"/>
                    <a:pt x="484" y="0"/>
                  </a:cubicBezTo>
                  <a:close/>
                  <a:moveTo>
                    <a:pt x="500" y="0"/>
                  </a:moveTo>
                  <a:cubicBezTo>
                    <a:pt x="498" y="0"/>
                    <a:pt x="496" y="1"/>
                    <a:pt x="496" y="4"/>
                  </a:cubicBezTo>
                  <a:cubicBezTo>
                    <a:pt x="496" y="6"/>
                    <a:pt x="498" y="8"/>
                    <a:pt x="500" y="8"/>
                  </a:cubicBezTo>
                  <a:cubicBezTo>
                    <a:pt x="502" y="8"/>
                    <a:pt x="504" y="6"/>
                    <a:pt x="504" y="4"/>
                  </a:cubicBezTo>
                  <a:cubicBezTo>
                    <a:pt x="504" y="1"/>
                    <a:pt x="502" y="0"/>
                    <a:pt x="500" y="0"/>
                  </a:cubicBezTo>
                  <a:close/>
                  <a:moveTo>
                    <a:pt x="468" y="0"/>
                  </a:moveTo>
                  <a:cubicBezTo>
                    <a:pt x="466" y="0"/>
                    <a:pt x="464" y="1"/>
                    <a:pt x="464" y="4"/>
                  </a:cubicBezTo>
                  <a:cubicBezTo>
                    <a:pt x="464" y="6"/>
                    <a:pt x="466" y="8"/>
                    <a:pt x="468" y="8"/>
                  </a:cubicBezTo>
                  <a:cubicBezTo>
                    <a:pt x="470" y="8"/>
                    <a:pt x="472" y="6"/>
                    <a:pt x="472" y="4"/>
                  </a:cubicBezTo>
                  <a:cubicBezTo>
                    <a:pt x="472" y="1"/>
                    <a:pt x="470" y="0"/>
                    <a:pt x="468" y="0"/>
                  </a:cubicBezTo>
                  <a:close/>
                  <a:moveTo>
                    <a:pt x="452" y="0"/>
                  </a:moveTo>
                  <a:cubicBezTo>
                    <a:pt x="450" y="0"/>
                    <a:pt x="448" y="1"/>
                    <a:pt x="448" y="4"/>
                  </a:cubicBezTo>
                  <a:cubicBezTo>
                    <a:pt x="448" y="6"/>
                    <a:pt x="450" y="8"/>
                    <a:pt x="452" y="8"/>
                  </a:cubicBezTo>
                  <a:cubicBezTo>
                    <a:pt x="454" y="8"/>
                    <a:pt x="456" y="6"/>
                    <a:pt x="456" y="4"/>
                  </a:cubicBezTo>
                  <a:cubicBezTo>
                    <a:pt x="456" y="1"/>
                    <a:pt x="454" y="0"/>
                    <a:pt x="452" y="0"/>
                  </a:cubicBezTo>
                  <a:close/>
                  <a:moveTo>
                    <a:pt x="436" y="0"/>
                  </a:moveTo>
                  <a:cubicBezTo>
                    <a:pt x="434" y="0"/>
                    <a:pt x="432" y="1"/>
                    <a:pt x="432" y="4"/>
                  </a:cubicBezTo>
                  <a:cubicBezTo>
                    <a:pt x="432" y="6"/>
                    <a:pt x="434" y="8"/>
                    <a:pt x="436" y="8"/>
                  </a:cubicBezTo>
                  <a:cubicBezTo>
                    <a:pt x="438" y="8"/>
                    <a:pt x="440" y="6"/>
                    <a:pt x="440" y="4"/>
                  </a:cubicBezTo>
                  <a:cubicBezTo>
                    <a:pt x="440" y="1"/>
                    <a:pt x="438" y="0"/>
                    <a:pt x="436" y="0"/>
                  </a:cubicBezTo>
                  <a:close/>
                  <a:moveTo>
                    <a:pt x="516" y="0"/>
                  </a:moveTo>
                  <a:cubicBezTo>
                    <a:pt x="514" y="0"/>
                    <a:pt x="512" y="1"/>
                    <a:pt x="512" y="4"/>
                  </a:cubicBezTo>
                  <a:cubicBezTo>
                    <a:pt x="512" y="6"/>
                    <a:pt x="514" y="8"/>
                    <a:pt x="516" y="8"/>
                  </a:cubicBezTo>
                  <a:cubicBezTo>
                    <a:pt x="518" y="8"/>
                    <a:pt x="520" y="6"/>
                    <a:pt x="520" y="4"/>
                  </a:cubicBezTo>
                  <a:cubicBezTo>
                    <a:pt x="520" y="1"/>
                    <a:pt x="518" y="0"/>
                    <a:pt x="516" y="0"/>
                  </a:cubicBezTo>
                  <a:close/>
                  <a:moveTo>
                    <a:pt x="548" y="0"/>
                  </a:moveTo>
                  <a:cubicBezTo>
                    <a:pt x="546" y="0"/>
                    <a:pt x="544" y="1"/>
                    <a:pt x="544" y="4"/>
                  </a:cubicBezTo>
                  <a:cubicBezTo>
                    <a:pt x="544" y="6"/>
                    <a:pt x="546" y="8"/>
                    <a:pt x="548" y="8"/>
                  </a:cubicBezTo>
                  <a:cubicBezTo>
                    <a:pt x="550" y="8"/>
                    <a:pt x="552" y="6"/>
                    <a:pt x="552" y="4"/>
                  </a:cubicBezTo>
                  <a:cubicBezTo>
                    <a:pt x="552" y="1"/>
                    <a:pt x="550" y="0"/>
                    <a:pt x="548" y="0"/>
                  </a:cubicBezTo>
                  <a:close/>
                  <a:moveTo>
                    <a:pt x="532" y="0"/>
                  </a:moveTo>
                  <a:cubicBezTo>
                    <a:pt x="530" y="0"/>
                    <a:pt x="528" y="1"/>
                    <a:pt x="528" y="4"/>
                  </a:cubicBezTo>
                  <a:cubicBezTo>
                    <a:pt x="528" y="6"/>
                    <a:pt x="530" y="8"/>
                    <a:pt x="532" y="8"/>
                  </a:cubicBezTo>
                  <a:cubicBezTo>
                    <a:pt x="534" y="8"/>
                    <a:pt x="536" y="6"/>
                    <a:pt x="536" y="4"/>
                  </a:cubicBezTo>
                  <a:cubicBezTo>
                    <a:pt x="536" y="1"/>
                    <a:pt x="534" y="0"/>
                    <a:pt x="532" y="0"/>
                  </a:cubicBezTo>
                  <a:close/>
                  <a:moveTo>
                    <a:pt x="404" y="0"/>
                  </a:moveTo>
                  <a:cubicBezTo>
                    <a:pt x="402" y="0"/>
                    <a:pt x="400" y="1"/>
                    <a:pt x="400" y="4"/>
                  </a:cubicBezTo>
                  <a:cubicBezTo>
                    <a:pt x="400" y="6"/>
                    <a:pt x="402" y="8"/>
                    <a:pt x="404" y="8"/>
                  </a:cubicBezTo>
                  <a:cubicBezTo>
                    <a:pt x="406" y="8"/>
                    <a:pt x="408" y="6"/>
                    <a:pt x="408" y="4"/>
                  </a:cubicBezTo>
                  <a:cubicBezTo>
                    <a:pt x="408" y="1"/>
                    <a:pt x="406" y="0"/>
                    <a:pt x="404" y="0"/>
                  </a:cubicBezTo>
                  <a:close/>
                  <a:moveTo>
                    <a:pt x="420" y="0"/>
                  </a:moveTo>
                  <a:cubicBezTo>
                    <a:pt x="418" y="0"/>
                    <a:pt x="416" y="1"/>
                    <a:pt x="416" y="4"/>
                  </a:cubicBezTo>
                  <a:cubicBezTo>
                    <a:pt x="416" y="6"/>
                    <a:pt x="418" y="8"/>
                    <a:pt x="420" y="8"/>
                  </a:cubicBezTo>
                  <a:cubicBezTo>
                    <a:pt x="422" y="8"/>
                    <a:pt x="424" y="6"/>
                    <a:pt x="424" y="4"/>
                  </a:cubicBezTo>
                  <a:cubicBezTo>
                    <a:pt x="424" y="1"/>
                    <a:pt x="422" y="0"/>
                    <a:pt x="420" y="0"/>
                  </a:cubicBezTo>
                  <a:close/>
                  <a:moveTo>
                    <a:pt x="356" y="0"/>
                  </a:moveTo>
                  <a:cubicBezTo>
                    <a:pt x="354" y="0"/>
                    <a:pt x="352" y="1"/>
                    <a:pt x="352" y="4"/>
                  </a:cubicBezTo>
                  <a:cubicBezTo>
                    <a:pt x="352" y="6"/>
                    <a:pt x="354" y="8"/>
                    <a:pt x="356" y="8"/>
                  </a:cubicBezTo>
                  <a:cubicBezTo>
                    <a:pt x="358" y="8"/>
                    <a:pt x="360" y="6"/>
                    <a:pt x="360" y="4"/>
                  </a:cubicBezTo>
                  <a:cubicBezTo>
                    <a:pt x="360" y="1"/>
                    <a:pt x="358" y="0"/>
                    <a:pt x="356" y="0"/>
                  </a:cubicBezTo>
                  <a:close/>
                  <a:moveTo>
                    <a:pt x="308" y="0"/>
                  </a:moveTo>
                  <a:cubicBezTo>
                    <a:pt x="306" y="0"/>
                    <a:pt x="304" y="1"/>
                    <a:pt x="304" y="4"/>
                  </a:cubicBezTo>
                  <a:cubicBezTo>
                    <a:pt x="304" y="6"/>
                    <a:pt x="306" y="8"/>
                    <a:pt x="308" y="8"/>
                  </a:cubicBezTo>
                  <a:cubicBezTo>
                    <a:pt x="310" y="8"/>
                    <a:pt x="312" y="6"/>
                    <a:pt x="312" y="4"/>
                  </a:cubicBezTo>
                  <a:cubicBezTo>
                    <a:pt x="312" y="1"/>
                    <a:pt x="310" y="0"/>
                    <a:pt x="308" y="0"/>
                  </a:cubicBezTo>
                  <a:close/>
                  <a:moveTo>
                    <a:pt x="292" y="0"/>
                  </a:moveTo>
                  <a:cubicBezTo>
                    <a:pt x="290" y="0"/>
                    <a:pt x="288" y="1"/>
                    <a:pt x="288" y="4"/>
                  </a:cubicBezTo>
                  <a:cubicBezTo>
                    <a:pt x="288" y="6"/>
                    <a:pt x="290" y="8"/>
                    <a:pt x="292" y="8"/>
                  </a:cubicBezTo>
                  <a:cubicBezTo>
                    <a:pt x="294" y="8"/>
                    <a:pt x="296" y="6"/>
                    <a:pt x="296" y="4"/>
                  </a:cubicBezTo>
                  <a:cubicBezTo>
                    <a:pt x="296" y="1"/>
                    <a:pt x="294" y="0"/>
                    <a:pt x="292" y="0"/>
                  </a:cubicBezTo>
                  <a:close/>
                  <a:moveTo>
                    <a:pt x="324" y="0"/>
                  </a:moveTo>
                  <a:cubicBezTo>
                    <a:pt x="322" y="0"/>
                    <a:pt x="320" y="1"/>
                    <a:pt x="320" y="4"/>
                  </a:cubicBezTo>
                  <a:cubicBezTo>
                    <a:pt x="320" y="6"/>
                    <a:pt x="322" y="8"/>
                    <a:pt x="324" y="8"/>
                  </a:cubicBezTo>
                  <a:cubicBezTo>
                    <a:pt x="326" y="8"/>
                    <a:pt x="328" y="6"/>
                    <a:pt x="328" y="4"/>
                  </a:cubicBezTo>
                  <a:cubicBezTo>
                    <a:pt x="328" y="1"/>
                    <a:pt x="326" y="0"/>
                    <a:pt x="324" y="0"/>
                  </a:cubicBezTo>
                  <a:close/>
                  <a:moveTo>
                    <a:pt x="372" y="0"/>
                  </a:moveTo>
                  <a:cubicBezTo>
                    <a:pt x="370" y="0"/>
                    <a:pt x="368" y="1"/>
                    <a:pt x="368" y="4"/>
                  </a:cubicBezTo>
                  <a:cubicBezTo>
                    <a:pt x="368" y="6"/>
                    <a:pt x="370" y="8"/>
                    <a:pt x="372" y="8"/>
                  </a:cubicBezTo>
                  <a:cubicBezTo>
                    <a:pt x="374" y="8"/>
                    <a:pt x="376" y="6"/>
                    <a:pt x="376" y="4"/>
                  </a:cubicBezTo>
                  <a:cubicBezTo>
                    <a:pt x="376" y="1"/>
                    <a:pt x="374" y="0"/>
                    <a:pt x="372" y="0"/>
                  </a:cubicBezTo>
                  <a:close/>
                  <a:moveTo>
                    <a:pt x="276" y="0"/>
                  </a:moveTo>
                  <a:cubicBezTo>
                    <a:pt x="274" y="0"/>
                    <a:pt x="272" y="1"/>
                    <a:pt x="272" y="4"/>
                  </a:cubicBezTo>
                  <a:cubicBezTo>
                    <a:pt x="272" y="6"/>
                    <a:pt x="274" y="8"/>
                    <a:pt x="276" y="8"/>
                  </a:cubicBezTo>
                  <a:cubicBezTo>
                    <a:pt x="278" y="8"/>
                    <a:pt x="280" y="6"/>
                    <a:pt x="280" y="4"/>
                  </a:cubicBezTo>
                  <a:cubicBezTo>
                    <a:pt x="280" y="1"/>
                    <a:pt x="278" y="0"/>
                    <a:pt x="276" y="0"/>
                  </a:cubicBezTo>
                  <a:close/>
                  <a:moveTo>
                    <a:pt x="388" y="0"/>
                  </a:moveTo>
                  <a:cubicBezTo>
                    <a:pt x="386" y="0"/>
                    <a:pt x="384" y="1"/>
                    <a:pt x="384" y="4"/>
                  </a:cubicBezTo>
                  <a:cubicBezTo>
                    <a:pt x="384" y="6"/>
                    <a:pt x="386" y="8"/>
                    <a:pt x="388" y="8"/>
                  </a:cubicBezTo>
                  <a:cubicBezTo>
                    <a:pt x="390" y="8"/>
                    <a:pt x="392" y="6"/>
                    <a:pt x="392" y="4"/>
                  </a:cubicBezTo>
                  <a:cubicBezTo>
                    <a:pt x="392" y="1"/>
                    <a:pt x="390" y="0"/>
                    <a:pt x="388" y="0"/>
                  </a:cubicBezTo>
                  <a:close/>
                </a:path>
              </a:pathLst>
            </a:custGeom>
            <a:solidFill>
              <a:srgbClr val="B5B5B5"/>
            </a:solidFill>
            <a:ln>
              <a:noFill/>
            </a:ln>
          </p:spPr>
          <p:txBody>
            <a:bodyPr vert="horz" wrap="square" lIns="91440" tIns="45720" rIns="91440" bIns="45720" numCol="1" anchor="t" anchorCtr="0" compatLnSpc="1"/>
            <a:p>
              <a:pPr algn="ctr"/>
              <a:endParaRPr lang="en-US" sz="1600"/>
            </a:p>
          </p:txBody>
        </p:sp>
        <p:sp>
          <p:nvSpPr>
            <p:cNvPr id="39" name="Freeform 842"/>
            <p:cNvSpPr/>
            <p:nvPr/>
          </p:nvSpPr>
          <p:spPr bwMode="auto">
            <a:xfrm>
              <a:off x="1063" y="8356"/>
              <a:ext cx="583" cy="578"/>
            </a:xfrm>
            <a:custGeom>
              <a:avLst/>
              <a:gdLst>
                <a:gd name="T0" fmla="*/ 16 w 130"/>
                <a:gd name="T1" fmla="*/ 93 h 129"/>
                <a:gd name="T2" fmla="*/ 93 w 130"/>
                <a:gd name="T3" fmla="*/ 114 h 129"/>
                <a:gd name="T4" fmla="*/ 114 w 130"/>
                <a:gd name="T5" fmla="*/ 36 h 129"/>
                <a:gd name="T6" fmla="*/ 37 w 130"/>
                <a:gd name="T7" fmla="*/ 16 h 129"/>
                <a:gd name="T8" fmla="*/ 16 w 130"/>
                <a:gd name="T9" fmla="*/ 93 h 129"/>
              </a:gdLst>
              <a:ahLst/>
              <a:cxnLst>
                <a:cxn ang="0">
                  <a:pos x="T0" y="T1"/>
                </a:cxn>
                <a:cxn ang="0">
                  <a:pos x="T2" y="T3"/>
                </a:cxn>
                <a:cxn ang="0">
                  <a:pos x="T4" y="T5"/>
                </a:cxn>
                <a:cxn ang="0">
                  <a:pos x="T6" y="T7"/>
                </a:cxn>
                <a:cxn ang="0">
                  <a:pos x="T8" y="T9"/>
                </a:cxn>
              </a:cxnLst>
              <a:rect l="0" t="0" r="r" b="b"/>
              <a:pathLst>
                <a:path w="130" h="129">
                  <a:moveTo>
                    <a:pt x="16" y="93"/>
                  </a:moveTo>
                  <a:cubicBezTo>
                    <a:pt x="32" y="120"/>
                    <a:pt x="66" y="129"/>
                    <a:pt x="93" y="114"/>
                  </a:cubicBezTo>
                  <a:cubicBezTo>
                    <a:pt x="120" y="98"/>
                    <a:pt x="130" y="63"/>
                    <a:pt x="114" y="36"/>
                  </a:cubicBezTo>
                  <a:cubicBezTo>
                    <a:pt x="98" y="9"/>
                    <a:pt x="64" y="0"/>
                    <a:pt x="37" y="16"/>
                  </a:cubicBezTo>
                  <a:cubicBezTo>
                    <a:pt x="10" y="31"/>
                    <a:pt x="0" y="66"/>
                    <a:pt x="16" y="93"/>
                  </a:cubicBezTo>
                  <a:close/>
                </a:path>
              </a:pathLst>
            </a:custGeom>
            <a:solidFill>
              <a:srgbClr val="FFFFFF"/>
            </a:solidFill>
            <a:ln>
              <a:noFill/>
            </a:ln>
          </p:spPr>
          <p:txBody>
            <a:bodyPr vert="horz" wrap="square" lIns="91440" tIns="45720" rIns="91440" bIns="45720" numCol="1" anchor="t" anchorCtr="0" compatLnSpc="1"/>
            <a:p>
              <a:pPr algn="ctr"/>
              <a:endParaRPr lang="en-US" sz="1600"/>
            </a:p>
          </p:txBody>
        </p:sp>
        <p:sp>
          <p:nvSpPr>
            <p:cNvPr id="40" name="Freeform 843"/>
            <p:cNvSpPr>
              <a:spLocks noEditPoints="1"/>
            </p:cNvSpPr>
            <p:nvPr/>
          </p:nvSpPr>
          <p:spPr bwMode="auto">
            <a:xfrm>
              <a:off x="1072" y="8373"/>
              <a:ext cx="592" cy="542"/>
            </a:xfrm>
            <a:custGeom>
              <a:avLst/>
              <a:gdLst>
                <a:gd name="T0" fmla="*/ 63 w 132"/>
                <a:gd name="T1" fmla="*/ 121 h 121"/>
                <a:gd name="T2" fmla="*/ 63 w 132"/>
                <a:gd name="T3" fmla="*/ 121 h 121"/>
                <a:gd name="T4" fmla="*/ 10 w 132"/>
                <a:gd name="T5" fmla="*/ 91 h 121"/>
                <a:gd name="T6" fmla="*/ 4 w 132"/>
                <a:gd name="T7" fmla="*/ 45 h 121"/>
                <a:gd name="T8" fmla="*/ 33 w 132"/>
                <a:gd name="T9" fmla="*/ 8 h 121"/>
                <a:gd name="T10" fmla="*/ 63 w 132"/>
                <a:gd name="T11" fmla="*/ 0 h 121"/>
                <a:gd name="T12" fmla="*/ 116 w 132"/>
                <a:gd name="T13" fmla="*/ 30 h 121"/>
                <a:gd name="T14" fmla="*/ 93 w 132"/>
                <a:gd name="T15" fmla="*/ 113 h 121"/>
                <a:gd name="T16" fmla="*/ 63 w 132"/>
                <a:gd name="T17" fmla="*/ 121 h 121"/>
                <a:gd name="T18" fmla="*/ 63 w 132"/>
                <a:gd name="T19" fmla="*/ 8 h 121"/>
                <a:gd name="T20" fmla="*/ 37 w 132"/>
                <a:gd name="T21" fmla="*/ 15 h 121"/>
                <a:gd name="T22" fmla="*/ 12 w 132"/>
                <a:gd name="T23" fmla="*/ 47 h 121"/>
                <a:gd name="T24" fmla="*/ 17 w 132"/>
                <a:gd name="T25" fmla="*/ 87 h 121"/>
                <a:gd name="T26" fmla="*/ 63 w 132"/>
                <a:gd name="T27" fmla="*/ 113 h 121"/>
                <a:gd name="T28" fmla="*/ 63 w 132"/>
                <a:gd name="T29" fmla="*/ 113 h 121"/>
                <a:gd name="T30" fmla="*/ 89 w 132"/>
                <a:gd name="T31" fmla="*/ 106 h 121"/>
                <a:gd name="T32" fmla="*/ 109 w 132"/>
                <a:gd name="T33" fmla="*/ 34 h 121"/>
                <a:gd name="T34" fmla="*/ 63 w 132"/>
                <a:gd name="T35"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21">
                  <a:moveTo>
                    <a:pt x="63" y="121"/>
                  </a:moveTo>
                  <a:cubicBezTo>
                    <a:pt x="63" y="121"/>
                    <a:pt x="63" y="121"/>
                    <a:pt x="63" y="121"/>
                  </a:cubicBezTo>
                  <a:cubicBezTo>
                    <a:pt x="41" y="121"/>
                    <a:pt x="21" y="110"/>
                    <a:pt x="10" y="91"/>
                  </a:cubicBezTo>
                  <a:cubicBezTo>
                    <a:pt x="2" y="77"/>
                    <a:pt x="0" y="61"/>
                    <a:pt x="4" y="45"/>
                  </a:cubicBezTo>
                  <a:cubicBezTo>
                    <a:pt x="9" y="29"/>
                    <a:pt x="19" y="16"/>
                    <a:pt x="33" y="8"/>
                  </a:cubicBezTo>
                  <a:cubicBezTo>
                    <a:pt x="42" y="3"/>
                    <a:pt x="52" y="0"/>
                    <a:pt x="63" y="0"/>
                  </a:cubicBezTo>
                  <a:cubicBezTo>
                    <a:pt x="85" y="0"/>
                    <a:pt x="105" y="12"/>
                    <a:pt x="116" y="30"/>
                  </a:cubicBezTo>
                  <a:cubicBezTo>
                    <a:pt x="132" y="59"/>
                    <a:pt x="122" y="97"/>
                    <a:pt x="93" y="113"/>
                  </a:cubicBezTo>
                  <a:cubicBezTo>
                    <a:pt x="84" y="119"/>
                    <a:pt x="74" y="121"/>
                    <a:pt x="63" y="121"/>
                  </a:cubicBezTo>
                  <a:close/>
                  <a:moveTo>
                    <a:pt x="63" y="8"/>
                  </a:moveTo>
                  <a:cubicBezTo>
                    <a:pt x="54" y="8"/>
                    <a:pt x="45" y="10"/>
                    <a:pt x="37" y="15"/>
                  </a:cubicBezTo>
                  <a:cubicBezTo>
                    <a:pt x="24" y="22"/>
                    <a:pt x="16" y="33"/>
                    <a:pt x="12" y="47"/>
                  </a:cubicBezTo>
                  <a:cubicBezTo>
                    <a:pt x="8" y="61"/>
                    <a:pt x="10" y="75"/>
                    <a:pt x="17" y="87"/>
                  </a:cubicBezTo>
                  <a:cubicBezTo>
                    <a:pt x="27" y="103"/>
                    <a:pt x="44" y="113"/>
                    <a:pt x="63" y="113"/>
                  </a:cubicBezTo>
                  <a:cubicBezTo>
                    <a:pt x="63" y="113"/>
                    <a:pt x="63" y="113"/>
                    <a:pt x="63" y="113"/>
                  </a:cubicBezTo>
                  <a:cubicBezTo>
                    <a:pt x="72" y="113"/>
                    <a:pt x="81" y="111"/>
                    <a:pt x="89" y="106"/>
                  </a:cubicBezTo>
                  <a:cubicBezTo>
                    <a:pt x="114" y="92"/>
                    <a:pt x="123" y="60"/>
                    <a:pt x="109" y="34"/>
                  </a:cubicBezTo>
                  <a:cubicBezTo>
                    <a:pt x="99" y="18"/>
                    <a:pt x="82" y="8"/>
                    <a:pt x="63" y="8"/>
                  </a:cubicBezTo>
                  <a:close/>
                </a:path>
              </a:pathLst>
            </a:custGeom>
            <a:solidFill>
              <a:srgbClr val="1DBED0"/>
            </a:solidFill>
            <a:ln>
              <a:noFill/>
            </a:ln>
          </p:spPr>
          <p:txBody>
            <a:bodyPr vert="horz" wrap="square" lIns="91440" tIns="45720" rIns="91440" bIns="45720" numCol="1" anchor="t" anchorCtr="0" compatLnSpc="1"/>
            <a:p>
              <a:pPr algn="ctr"/>
              <a:endParaRPr lang="en-US" sz="1600"/>
            </a:p>
          </p:txBody>
        </p:sp>
        <p:sp>
          <p:nvSpPr>
            <p:cNvPr id="42" name="Freeform 844"/>
            <p:cNvSpPr/>
            <p:nvPr/>
          </p:nvSpPr>
          <p:spPr bwMode="auto">
            <a:xfrm>
              <a:off x="1170" y="3102"/>
              <a:ext cx="583" cy="578"/>
            </a:xfrm>
            <a:custGeom>
              <a:avLst/>
              <a:gdLst>
                <a:gd name="T0" fmla="*/ 114 w 130"/>
                <a:gd name="T1" fmla="*/ 93 h 129"/>
                <a:gd name="T2" fmla="*/ 93 w 130"/>
                <a:gd name="T3" fmla="*/ 15 h 129"/>
                <a:gd name="T4" fmla="*/ 16 w 130"/>
                <a:gd name="T5" fmla="*/ 36 h 129"/>
                <a:gd name="T6" fmla="*/ 37 w 130"/>
                <a:gd name="T7" fmla="*/ 114 h 129"/>
                <a:gd name="T8" fmla="*/ 114 w 130"/>
                <a:gd name="T9" fmla="*/ 93 h 129"/>
              </a:gdLst>
              <a:ahLst/>
              <a:cxnLst>
                <a:cxn ang="0">
                  <a:pos x="T0" y="T1"/>
                </a:cxn>
                <a:cxn ang="0">
                  <a:pos x="T2" y="T3"/>
                </a:cxn>
                <a:cxn ang="0">
                  <a:pos x="T4" y="T5"/>
                </a:cxn>
                <a:cxn ang="0">
                  <a:pos x="T6" y="T7"/>
                </a:cxn>
                <a:cxn ang="0">
                  <a:pos x="T8" y="T9"/>
                </a:cxn>
              </a:cxnLst>
              <a:rect l="0" t="0" r="r" b="b"/>
              <a:pathLst>
                <a:path w="130" h="129">
                  <a:moveTo>
                    <a:pt x="114" y="93"/>
                  </a:moveTo>
                  <a:cubicBezTo>
                    <a:pt x="130" y="66"/>
                    <a:pt x="120" y="31"/>
                    <a:pt x="93" y="15"/>
                  </a:cubicBezTo>
                  <a:cubicBezTo>
                    <a:pt x="66" y="0"/>
                    <a:pt x="32" y="9"/>
                    <a:pt x="16" y="36"/>
                  </a:cubicBezTo>
                  <a:cubicBezTo>
                    <a:pt x="0" y="63"/>
                    <a:pt x="10" y="98"/>
                    <a:pt x="37" y="114"/>
                  </a:cubicBezTo>
                  <a:cubicBezTo>
                    <a:pt x="64" y="129"/>
                    <a:pt x="98" y="120"/>
                    <a:pt x="114" y="93"/>
                  </a:cubicBezTo>
                  <a:close/>
                </a:path>
              </a:pathLst>
            </a:custGeom>
            <a:solidFill>
              <a:srgbClr val="FFFFFF"/>
            </a:solidFill>
            <a:ln>
              <a:noFill/>
            </a:ln>
          </p:spPr>
          <p:txBody>
            <a:bodyPr vert="horz" wrap="square" lIns="91440" tIns="45720" rIns="91440" bIns="45720" numCol="1" anchor="t" anchorCtr="0" compatLnSpc="1"/>
            <a:p>
              <a:pPr algn="ctr"/>
              <a:endParaRPr lang="en-US" sz="1600"/>
            </a:p>
          </p:txBody>
        </p:sp>
        <p:sp>
          <p:nvSpPr>
            <p:cNvPr id="62" name="Freeform 845"/>
            <p:cNvSpPr>
              <a:spLocks noEditPoints="1"/>
            </p:cNvSpPr>
            <p:nvPr/>
          </p:nvSpPr>
          <p:spPr bwMode="auto">
            <a:xfrm>
              <a:off x="1179" y="3120"/>
              <a:ext cx="592" cy="542"/>
            </a:xfrm>
            <a:custGeom>
              <a:avLst/>
              <a:gdLst>
                <a:gd name="T0" fmla="*/ 63 w 132"/>
                <a:gd name="T1" fmla="*/ 121 h 121"/>
                <a:gd name="T2" fmla="*/ 63 w 132"/>
                <a:gd name="T3" fmla="*/ 121 h 121"/>
                <a:gd name="T4" fmla="*/ 33 w 132"/>
                <a:gd name="T5" fmla="*/ 113 h 121"/>
                <a:gd name="T6" fmla="*/ 4 w 132"/>
                <a:gd name="T7" fmla="*/ 76 h 121"/>
                <a:gd name="T8" fmla="*/ 10 w 132"/>
                <a:gd name="T9" fmla="*/ 30 h 121"/>
                <a:gd name="T10" fmla="*/ 63 w 132"/>
                <a:gd name="T11" fmla="*/ 0 h 121"/>
                <a:gd name="T12" fmla="*/ 93 w 132"/>
                <a:gd name="T13" fmla="*/ 8 h 121"/>
                <a:gd name="T14" fmla="*/ 116 w 132"/>
                <a:gd name="T15" fmla="*/ 91 h 121"/>
                <a:gd name="T16" fmla="*/ 63 w 132"/>
                <a:gd name="T17" fmla="*/ 121 h 121"/>
                <a:gd name="T18" fmla="*/ 63 w 132"/>
                <a:gd name="T19" fmla="*/ 8 h 121"/>
                <a:gd name="T20" fmla="*/ 17 w 132"/>
                <a:gd name="T21" fmla="*/ 34 h 121"/>
                <a:gd name="T22" fmla="*/ 12 w 132"/>
                <a:gd name="T23" fmla="*/ 74 h 121"/>
                <a:gd name="T24" fmla="*/ 37 w 132"/>
                <a:gd name="T25" fmla="*/ 106 h 121"/>
                <a:gd name="T26" fmla="*/ 63 w 132"/>
                <a:gd name="T27" fmla="*/ 113 h 121"/>
                <a:gd name="T28" fmla="*/ 109 w 132"/>
                <a:gd name="T29" fmla="*/ 87 h 121"/>
                <a:gd name="T30" fmla="*/ 89 w 132"/>
                <a:gd name="T31" fmla="*/ 15 h 121"/>
                <a:gd name="T32" fmla="*/ 63 w 132"/>
                <a:gd name="T33"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21">
                  <a:moveTo>
                    <a:pt x="63" y="121"/>
                  </a:moveTo>
                  <a:cubicBezTo>
                    <a:pt x="63" y="121"/>
                    <a:pt x="63" y="121"/>
                    <a:pt x="63" y="121"/>
                  </a:cubicBezTo>
                  <a:cubicBezTo>
                    <a:pt x="52" y="121"/>
                    <a:pt x="42" y="118"/>
                    <a:pt x="33" y="113"/>
                  </a:cubicBezTo>
                  <a:cubicBezTo>
                    <a:pt x="19" y="105"/>
                    <a:pt x="9" y="92"/>
                    <a:pt x="4" y="76"/>
                  </a:cubicBezTo>
                  <a:cubicBezTo>
                    <a:pt x="0" y="61"/>
                    <a:pt x="2" y="44"/>
                    <a:pt x="10" y="30"/>
                  </a:cubicBezTo>
                  <a:cubicBezTo>
                    <a:pt x="21" y="11"/>
                    <a:pt x="41" y="0"/>
                    <a:pt x="63" y="0"/>
                  </a:cubicBezTo>
                  <a:cubicBezTo>
                    <a:pt x="74" y="0"/>
                    <a:pt x="84" y="3"/>
                    <a:pt x="93" y="8"/>
                  </a:cubicBezTo>
                  <a:cubicBezTo>
                    <a:pt x="122" y="25"/>
                    <a:pt x="132" y="62"/>
                    <a:pt x="116" y="91"/>
                  </a:cubicBezTo>
                  <a:cubicBezTo>
                    <a:pt x="105" y="110"/>
                    <a:pt x="85" y="121"/>
                    <a:pt x="63" y="121"/>
                  </a:cubicBezTo>
                  <a:close/>
                  <a:moveTo>
                    <a:pt x="63" y="8"/>
                  </a:moveTo>
                  <a:cubicBezTo>
                    <a:pt x="44" y="8"/>
                    <a:pt x="27" y="18"/>
                    <a:pt x="17" y="34"/>
                  </a:cubicBezTo>
                  <a:cubicBezTo>
                    <a:pt x="10" y="46"/>
                    <a:pt x="8" y="61"/>
                    <a:pt x="12" y="74"/>
                  </a:cubicBezTo>
                  <a:cubicBezTo>
                    <a:pt x="16" y="88"/>
                    <a:pt x="24" y="99"/>
                    <a:pt x="37" y="106"/>
                  </a:cubicBezTo>
                  <a:cubicBezTo>
                    <a:pt x="45" y="111"/>
                    <a:pt x="54" y="113"/>
                    <a:pt x="63" y="113"/>
                  </a:cubicBezTo>
                  <a:cubicBezTo>
                    <a:pt x="82" y="113"/>
                    <a:pt x="99" y="103"/>
                    <a:pt x="109" y="87"/>
                  </a:cubicBezTo>
                  <a:cubicBezTo>
                    <a:pt x="123" y="62"/>
                    <a:pt x="114" y="29"/>
                    <a:pt x="89" y="15"/>
                  </a:cubicBezTo>
                  <a:cubicBezTo>
                    <a:pt x="81" y="10"/>
                    <a:pt x="72" y="8"/>
                    <a:pt x="63" y="8"/>
                  </a:cubicBezTo>
                  <a:close/>
                </a:path>
              </a:pathLst>
            </a:custGeom>
            <a:solidFill>
              <a:srgbClr val="1DBED0"/>
            </a:solidFill>
            <a:ln>
              <a:noFill/>
            </a:ln>
          </p:spPr>
          <p:txBody>
            <a:bodyPr vert="horz" wrap="square" lIns="91440" tIns="45720" rIns="91440" bIns="45720" numCol="1" anchor="t" anchorCtr="0" compatLnSpc="1"/>
            <a:p>
              <a:pPr algn="ctr"/>
              <a:endParaRPr lang="en-US" sz="1600"/>
            </a:p>
          </p:txBody>
        </p:sp>
        <p:sp>
          <p:nvSpPr>
            <p:cNvPr id="63" name="Oval 846"/>
            <p:cNvSpPr>
              <a:spLocks noChangeArrowheads="1"/>
            </p:cNvSpPr>
            <p:nvPr/>
          </p:nvSpPr>
          <p:spPr bwMode="auto">
            <a:xfrm>
              <a:off x="2434" y="4511"/>
              <a:ext cx="511" cy="506"/>
            </a:xfrm>
            <a:prstGeom prst="ellipse">
              <a:avLst/>
            </a:prstGeom>
            <a:solidFill>
              <a:srgbClr val="FFFFFF"/>
            </a:solidFill>
            <a:ln>
              <a:noFill/>
            </a:ln>
          </p:spPr>
          <p:txBody>
            <a:bodyPr vert="horz" wrap="square" lIns="91440" tIns="45720" rIns="91440" bIns="45720" numCol="1" anchor="t" anchorCtr="0" compatLnSpc="1"/>
            <a:p>
              <a:pPr algn="ctr"/>
              <a:endParaRPr lang="en-US" sz="1600"/>
            </a:p>
          </p:txBody>
        </p:sp>
        <p:sp>
          <p:nvSpPr>
            <p:cNvPr id="64" name="Freeform 847"/>
            <p:cNvSpPr>
              <a:spLocks noEditPoints="1"/>
            </p:cNvSpPr>
            <p:nvPr/>
          </p:nvSpPr>
          <p:spPr bwMode="auto">
            <a:xfrm>
              <a:off x="2416" y="4493"/>
              <a:ext cx="547" cy="542"/>
            </a:xfrm>
            <a:custGeom>
              <a:avLst/>
              <a:gdLst>
                <a:gd name="T0" fmla="*/ 61 w 122"/>
                <a:gd name="T1" fmla="*/ 121 h 121"/>
                <a:gd name="T2" fmla="*/ 0 w 122"/>
                <a:gd name="T3" fmla="*/ 61 h 121"/>
                <a:gd name="T4" fmla="*/ 61 w 122"/>
                <a:gd name="T5" fmla="*/ 0 h 121"/>
                <a:gd name="T6" fmla="*/ 122 w 122"/>
                <a:gd name="T7" fmla="*/ 61 h 121"/>
                <a:gd name="T8" fmla="*/ 61 w 122"/>
                <a:gd name="T9" fmla="*/ 121 h 121"/>
                <a:gd name="T10" fmla="*/ 61 w 122"/>
                <a:gd name="T11" fmla="*/ 8 h 121"/>
                <a:gd name="T12" fmla="*/ 8 w 122"/>
                <a:gd name="T13" fmla="*/ 61 h 121"/>
                <a:gd name="T14" fmla="*/ 61 w 122"/>
                <a:gd name="T15" fmla="*/ 113 h 121"/>
                <a:gd name="T16" fmla="*/ 114 w 122"/>
                <a:gd name="T17" fmla="*/ 61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7" y="121"/>
                    <a:pt x="0" y="94"/>
                    <a:pt x="0" y="61"/>
                  </a:cubicBezTo>
                  <a:cubicBezTo>
                    <a:pt x="0" y="27"/>
                    <a:pt x="27" y="0"/>
                    <a:pt x="61" y="0"/>
                  </a:cubicBezTo>
                  <a:cubicBezTo>
                    <a:pt x="94" y="0"/>
                    <a:pt x="122" y="27"/>
                    <a:pt x="122" y="61"/>
                  </a:cubicBezTo>
                  <a:cubicBezTo>
                    <a:pt x="122" y="94"/>
                    <a:pt x="94" y="121"/>
                    <a:pt x="61" y="121"/>
                  </a:cubicBezTo>
                  <a:close/>
                  <a:moveTo>
                    <a:pt x="61" y="8"/>
                  </a:moveTo>
                  <a:cubicBezTo>
                    <a:pt x="32" y="8"/>
                    <a:pt x="8" y="32"/>
                    <a:pt x="8" y="61"/>
                  </a:cubicBezTo>
                  <a:cubicBezTo>
                    <a:pt x="8" y="90"/>
                    <a:pt x="32" y="113"/>
                    <a:pt x="61" y="113"/>
                  </a:cubicBezTo>
                  <a:cubicBezTo>
                    <a:pt x="90" y="113"/>
                    <a:pt x="114" y="90"/>
                    <a:pt x="114" y="61"/>
                  </a:cubicBezTo>
                  <a:cubicBezTo>
                    <a:pt x="114" y="32"/>
                    <a:pt x="90" y="8"/>
                    <a:pt x="61" y="8"/>
                  </a:cubicBezTo>
                  <a:close/>
                </a:path>
              </a:pathLst>
            </a:custGeom>
            <a:solidFill>
              <a:srgbClr val="00ADEF"/>
            </a:solidFill>
            <a:ln>
              <a:noFill/>
            </a:ln>
          </p:spPr>
          <p:txBody>
            <a:bodyPr vert="horz" wrap="square" lIns="91440" tIns="45720" rIns="91440" bIns="45720" numCol="1" anchor="t" anchorCtr="0" compatLnSpc="1"/>
            <a:p>
              <a:pPr algn="ctr"/>
              <a:endParaRPr lang="en-US" sz="1600"/>
            </a:p>
          </p:txBody>
        </p:sp>
        <p:sp>
          <p:nvSpPr>
            <p:cNvPr id="65" name="Oval 1161"/>
            <p:cNvSpPr>
              <a:spLocks noChangeArrowheads="1"/>
            </p:cNvSpPr>
            <p:nvPr/>
          </p:nvSpPr>
          <p:spPr bwMode="auto">
            <a:xfrm>
              <a:off x="3705" y="4356"/>
              <a:ext cx="811" cy="816"/>
            </a:xfrm>
            <a:prstGeom prst="ellipse">
              <a:avLst/>
            </a:prstGeom>
            <a:solidFill>
              <a:srgbClr val="00ADEF"/>
            </a:solidFill>
            <a:ln>
              <a:noFill/>
            </a:ln>
          </p:spPr>
          <p:txBody>
            <a:bodyPr vert="horz" wrap="square" lIns="91440" tIns="45720" rIns="91440" bIns="45720" numCol="1" anchor="t" anchorCtr="0" compatLnSpc="1"/>
            <a:p>
              <a:pPr algn="ctr"/>
              <a:endParaRPr lang="en-US" sz="1600"/>
            </a:p>
          </p:txBody>
        </p:sp>
        <p:sp>
          <p:nvSpPr>
            <p:cNvPr id="66" name="Oval 848"/>
            <p:cNvSpPr>
              <a:spLocks noChangeArrowheads="1"/>
            </p:cNvSpPr>
            <p:nvPr/>
          </p:nvSpPr>
          <p:spPr bwMode="auto">
            <a:xfrm>
              <a:off x="2541" y="5982"/>
              <a:ext cx="511" cy="506"/>
            </a:xfrm>
            <a:prstGeom prst="ellipse">
              <a:avLst/>
            </a:prstGeom>
            <a:solidFill>
              <a:srgbClr val="FFFFFF"/>
            </a:solidFill>
            <a:ln>
              <a:noFill/>
            </a:ln>
          </p:spPr>
          <p:txBody>
            <a:bodyPr vert="horz" wrap="square" lIns="91440" tIns="45720" rIns="91440" bIns="45720" numCol="1" anchor="t" anchorCtr="0" compatLnSpc="1"/>
            <a:p>
              <a:pPr algn="ctr"/>
              <a:endParaRPr lang="en-US" sz="1600"/>
            </a:p>
          </p:txBody>
        </p:sp>
        <p:sp>
          <p:nvSpPr>
            <p:cNvPr id="67" name="Freeform 849"/>
            <p:cNvSpPr>
              <a:spLocks noEditPoints="1"/>
            </p:cNvSpPr>
            <p:nvPr/>
          </p:nvSpPr>
          <p:spPr bwMode="auto">
            <a:xfrm>
              <a:off x="2523" y="5964"/>
              <a:ext cx="547" cy="542"/>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7" y="121"/>
                    <a:pt x="0" y="94"/>
                    <a:pt x="0" y="60"/>
                  </a:cubicBezTo>
                  <a:cubicBezTo>
                    <a:pt x="0" y="27"/>
                    <a:pt x="27"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solidFill>
              <a:srgbClr val="1DBED0"/>
            </a:solidFill>
            <a:ln w="3175">
              <a:noFill/>
            </a:ln>
          </p:spPr>
          <p:txBody>
            <a:bodyPr vert="horz" wrap="square" lIns="91440" tIns="45720" rIns="91440" bIns="45720" numCol="1" anchor="t" anchorCtr="0" compatLnSpc="1"/>
            <a:p>
              <a:pPr algn="ctr"/>
              <a:endParaRPr lang="en-US" sz="1600"/>
            </a:p>
          </p:txBody>
        </p:sp>
        <p:sp>
          <p:nvSpPr>
            <p:cNvPr id="68" name="Freeform 1160"/>
            <p:cNvSpPr>
              <a:spLocks noEditPoints="1"/>
            </p:cNvSpPr>
            <p:nvPr/>
          </p:nvSpPr>
          <p:spPr bwMode="auto">
            <a:xfrm>
              <a:off x="3937" y="4511"/>
              <a:ext cx="348" cy="506"/>
            </a:xfrm>
            <a:custGeom>
              <a:avLst/>
              <a:gdLst>
                <a:gd name="T0" fmla="*/ 22 w 78"/>
                <a:gd name="T1" fmla="*/ 98 h 113"/>
                <a:gd name="T2" fmla="*/ 23 w 78"/>
                <a:gd name="T3" fmla="*/ 104 h 113"/>
                <a:gd name="T4" fmla="*/ 28 w 78"/>
                <a:gd name="T5" fmla="*/ 107 h 113"/>
                <a:gd name="T6" fmla="*/ 29 w 78"/>
                <a:gd name="T7" fmla="*/ 110 h 113"/>
                <a:gd name="T8" fmla="*/ 39 w 78"/>
                <a:gd name="T9" fmla="*/ 113 h 113"/>
                <a:gd name="T10" fmla="*/ 48 w 78"/>
                <a:gd name="T11" fmla="*/ 110 h 113"/>
                <a:gd name="T12" fmla="*/ 49 w 78"/>
                <a:gd name="T13" fmla="*/ 107 h 113"/>
                <a:gd name="T14" fmla="*/ 54 w 78"/>
                <a:gd name="T15" fmla="*/ 104 h 113"/>
                <a:gd name="T16" fmla="*/ 55 w 78"/>
                <a:gd name="T17" fmla="*/ 98 h 113"/>
                <a:gd name="T18" fmla="*/ 39 w 78"/>
                <a:gd name="T19" fmla="*/ 100 h 113"/>
                <a:gd name="T20" fmla="*/ 22 w 78"/>
                <a:gd name="T21" fmla="*/ 98 h 113"/>
                <a:gd name="T22" fmla="*/ 21 w 78"/>
                <a:gd name="T23" fmla="*/ 87 h 113"/>
                <a:gd name="T24" fmla="*/ 21 w 78"/>
                <a:gd name="T25" fmla="*/ 92 h 113"/>
                <a:gd name="T26" fmla="*/ 39 w 78"/>
                <a:gd name="T27" fmla="*/ 96 h 113"/>
                <a:gd name="T28" fmla="*/ 56 w 78"/>
                <a:gd name="T29" fmla="*/ 93 h 113"/>
                <a:gd name="T30" fmla="*/ 57 w 78"/>
                <a:gd name="T31" fmla="*/ 87 h 113"/>
                <a:gd name="T32" fmla="*/ 39 w 78"/>
                <a:gd name="T33" fmla="*/ 90 h 113"/>
                <a:gd name="T34" fmla="*/ 21 w 78"/>
                <a:gd name="T35" fmla="*/ 87 h 113"/>
                <a:gd name="T36" fmla="*/ 47 w 78"/>
                <a:gd name="T37" fmla="*/ 53 h 113"/>
                <a:gd name="T38" fmla="*/ 39 w 78"/>
                <a:gd name="T39" fmla="*/ 37 h 113"/>
                <a:gd name="T40" fmla="*/ 30 w 78"/>
                <a:gd name="T41" fmla="*/ 53 h 113"/>
                <a:gd name="T42" fmla="*/ 26 w 78"/>
                <a:gd name="T43" fmla="*/ 45 h 113"/>
                <a:gd name="T44" fmla="*/ 21 w 78"/>
                <a:gd name="T45" fmla="*/ 48 h 113"/>
                <a:gd name="T46" fmla="*/ 30 w 78"/>
                <a:gd name="T47" fmla="*/ 66 h 113"/>
                <a:gd name="T48" fmla="*/ 39 w 78"/>
                <a:gd name="T49" fmla="*/ 50 h 113"/>
                <a:gd name="T50" fmla="*/ 48 w 78"/>
                <a:gd name="T51" fmla="*/ 66 h 113"/>
                <a:gd name="T52" fmla="*/ 56 w 78"/>
                <a:gd name="T53" fmla="*/ 48 h 113"/>
                <a:gd name="T54" fmla="*/ 51 w 78"/>
                <a:gd name="T55" fmla="*/ 45 h 113"/>
                <a:gd name="T56" fmla="*/ 47 w 78"/>
                <a:gd name="T57" fmla="*/ 53 h 113"/>
                <a:gd name="T58" fmla="*/ 39 w 78"/>
                <a:gd name="T59" fmla="*/ 0 h 113"/>
                <a:gd name="T60" fmla="*/ 0 w 78"/>
                <a:gd name="T61" fmla="*/ 39 h 113"/>
                <a:gd name="T62" fmla="*/ 18 w 78"/>
                <a:gd name="T63" fmla="*/ 72 h 113"/>
                <a:gd name="T64" fmla="*/ 20 w 78"/>
                <a:gd name="T65" fmla="*/ 82 h 113"/>
                <a:gd name="T66" fmla="*/ 39 w 78"/>
                <a:gd name="T67" fmla="*/ 85 h 113"/>
                <a:gd name="T68" fmla="*/ 57 w 78"/>
                <a:gd name="T69" fmla="*/ 82 h 113"/>
                <a:gd name="T70" fmla="*/ 59 w 78"/>
                <a:gd name="T71" fmla="*/ 72 h 113"/>
                <a:gd name="T72" fmla="*/ 78 w 78"/>
                <a:gd name="T73" fmla="*/ 39 h 113"/>
                <a:gd name="T74" fmla="*/ 39 w 78"/>
                <a:gd name="T75" fmla="*/ 0 h 113"/>
                <a:gd name="T76" fmla="*/ 53 w 78"/>
                <a:gd name="T77" fmla="*/ 67 h 113"/>
                <a:gd name="T78" fmla="*/ 52 w 78"/>
                <a:gd name="T79" fmla="*/ 76 h 113"/>
                <a:gd name="T80" fmla="*/ 39 w 78"/>
                <a:gd name="T81" fmla="*/ 78 h 113"/>
                <a:gd name="T82" fmla="*/ 25 w 78"/>
                <a:gd name="T83" fmla="*/ 76 h 113"/>
                <a:gd name="T84" fmla="*/ 24 w 78"/>
                <a:gd name="T85" fmla="*/ 67 h 113"/>
                <a:gd name="T86" fmla="*/ 7 w 78"/>
                <a:gd name="T87" fmla="*/ 39 h 113"/>
                <a:gd name="T88" fmla="*/ 39 w 78"/>
                <a:gd name="T89" fmla="*/ 6 h 113"/>
                <a:gd name="T90" fmla="*/ 71 w 78"/>
                <a:gd name="T91" fmla="*/ 39 h 113"/>
                <a:gd name="T92" fmla="*/ 53 w 78"/>
                <a:gd name="T93" fmla="*/ 67 h 113"/>
                <a:gd name="T94" fmla="*/ 39 w 78"/>
                <a:gd name="T95" fmla="*/ 16 h 113"/>
                <a:gd name="T96" fmla="*/ 41 w 78"/>
                <a:gd name="T97" fmla="*/ 14 h 113"/>
                <a:gd name="T98" fmla="*/ 39 w 78"/>
                <a:gd name="T99" fmla="*/ 11 h 113"/>
                <a:gd name="T100" fmla="*/ 12 w 78"/>
                <a:gd name="T101" fmla="*/ 39 h 113"/>
                <a:gd name="T102" fmla="*/ 14 w 78"/>
                <a:gd name="T103" fmla="*/ 41 h 113"/>
                <a:gd name="T104" fmla="*/ 16 w 78"/>
                <a:gd name="T105" fmla="*/ 39 h 113"/>
                <a:gd name="T106" fmla="*/ 39 w 78"/>
                <a:gd name="T107"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3">
                  <a:moveTo>
                    <a:pt x="22" y="98"/>
                  </a:moveTo>
                  <a:cubicBezTo>
                    <a:pt x="23" y="104"/>
                    <a:pt x="23" y="104"/>
                    <a:pt x="23" y="104"/>
                  </a:cubicBezTo>
                  <a:cubicBezTo>
                    <a:pt x="23" y="104"/>
                    <a:pt x="24" y="105"/>
                    <a:pt x="28" y="107"/>
                  </a:cubicBezTo>
                  <a:cubicBezTo>
                    <a:pt x="29" y="110"/>
                    <a:pt x="29" y="110"/>
                    <a:pt x="29" y="110"/>
                  </a:cubicBezTo>
                  <a:cubicBezTo>
                    <a:pt x="29" y="110"/>
                    <a:pt x="31" y="113"/>
                    <a:pt x="39" y="113"/>
                  </a:cubicBezTo>
                  <a:cubicBezTo>
                    <a:pt x="46" y="113"/>
                    <a:pt x="48" y="110"/>
                    <a:pt x="48" y="110"/>
                  </a:cubicBezTo>
                  <a:cubicBezTo>
                    <a:pt x="49" y="107"/>
                    <a:pt x="49" y="107"/>
                    <a:pt x="49" y="107"/>
                  </a:cubicBezTo>
                  <a:cubicBezTo>
                    <a:pt x="53" y="105"/>
                    <a:pt x="54" y="104"/>
                    <a:pt x="54" y="104"/>
                  </a:cubicBezTo>
                  <a:cubicBezTo>
                    <a:pt x="55" y="98"/>
                    <a:pt x="55" y="98"/>
                    <a:pt x="55" y="98"/>
                  </a:cubicBezTo>
                  <a:cubicBezTo>
                    <a:pt x="50" y="99"/>
                    <a:pt x="44" y="100"/>
                    <a:pt x="39" y="100"/>
                  </a:cubicBezTo>
                  <a:cubicBezTo>
                    <a:pt x="33" y="100"/>
                    <a:pt x="27" y="99"/>
                    <a:pt x="22" y="98"/>
                  </a:cubicBezTo>
                  <a:close/>
                  <a:moveTo>
                    <a:pt x="21" y="87"/>
                  </a:moveTo>
                  <a:cubicBezTo>
                    <a:pt x="21" y="92"/>
                    <a:pt x="21" y="92"/>
                    <a:pt x="21" y="92"/>
                  </a:cubicBezTo>
                  <a:cubicBezTo>
                    <a:pt x="27" y="95"/>
                    <a:pt x="32" y="96"/>
                    <a:pt x="39" y="96"/>
                  </a:cubicBezTo>
                  <a:cubicBezTo>
                    <a:pt x="45" y="96"/>
                    <a:pt x="51" y="95"/>
                    <a:pt x="56" y="93"/>
                  </a:cubicBezTo>
                  <a:cubicBezTo>
                    <a:pt x="57" y="87"/>
                    <a:pt x="57" y="87"/>
                    <a:pt x="57" y="87"/>
                  </a:cubicBezTo>
                  <a:cubicBezTo>
                    <a:pt x="51" y="89"/>
                    <a:pt x="45" y="90"/>
                    <a:pt x="39" y="90"/>
                  </a:cubicBezTo>
                  <a:cubicBezTo>
                    <a:pt x="32" y="90"/>
                    <a:pt x="26" y="89"/>
                    <a:pt x="21" y="87"/>
                  </a:cubicBezTo>
                  <a:close/>
                  <a:moveTo>
                    <a:pt x="47" y="53"/>
                  </a:moveTo>
                  <a:cubicBezTo>
                    <a:pt x="39" y="37"/>
                    <a:pt x="39" y="37"/>
                    <a:pt x="39" y="37"/>
                  </a:cubicBezTo>
                  <a:cubicBezTo>
                    <a:pt x="30" y="53"/>
                    <a:pt x="30" y="53"/>
                    <a:pt x="30" y="53"/>
                  </a:cubicBezTo>
                  <a:cubicBezTo>
                    <a:pt x="26" y="45"/>
                    <a:pt x="26" y="45"/>
                    <a:pt x="26" y="45"/>
                  </a:cubicBezTo>
                  <a:cubicBezTo>
                    <a:pt x="21" y="48"/>
                    <a:pt x="21" y="48"/>
                    <a:pt x="21" y="48"/>
                  </a:cubicBezTo>
                  <a:cubicBezTo>
                    <a:pt x="30" y="66"/>
                    <a:pt x="30" y="66"/>
                    <a:pt x="30" y="66"/>
                  </a:cubicBezTo>
                  <a:cubicBezTo>
                    <a:pt x="39" y="50"/>
                    <a:pt x="39" y="50"/>
                    <a:pt x="39" y="50"/>
                  </a:cubicBezTo>
                  <a:cubicBezTo>
                    <a:pt x="48" y="66"/>
                    <a:pt x="48" y="66"/>
                    <a:pt x="48" y="66"/>
                  </a:cubicBezTo>
                  <a:cubicBezTo>
                    <a:pt x="56" y="48"/>
                    <a:pt x="56" y="48"/>
                    <a:pt x="56" y="48"/>
                  </a:cubicBezTo>
                  <a:cubicBezTo>
                    <a:pt x="51" y="45"/>
                    <a:pt x="51" y="45"/>
                    <a:pt x="51" y="45"/>
                  </a:cubicBezTo>
                  <a:lnTo>
                    <a:pt x="47" y="53"/>
                  </a:lnTo>
                  <a:close/>
                  <a:moveTo>
                    <a:pt x="39" y="0"/>
                  </a:moveTo>
                  <a:cubicBezTo>
                    <a:pt x="17" y="0"/>
                    <a:pt x="0" y="17"/>
                    <a:pt x="0" y="39"/>
                  </a:cubicBezTo>
                  <a:cubicBezTo>
                    <a:pt x="0" y="53"/>
                    <a:pt x="7" y="65"/>
                    <a:pt x="18" y="72"/>
                  </a:cubicBezTo>
                  <a:cubicBezTo>
                    <a:pt x="20" y="82"/>
                    <a:pt x="20" y="82"/>
                    <a:pt x="20" y="82"/>
                  </a:cubicBezTo>
                  <a:cubicBezTo>
                    <a:pt x="25" y="84"/>
                    <a:pt x="32" y="85"/>
                    <a:pt x="39" y="85"/>
                  </a:cubicBezTo>
                  <a:cubicBezTo>
                    <a:pt x="45" y="85"/>
                    <a:pt x="52" y="84"/>
                    <a:pt x="57" y="82"/>
                  </a:cubicBezTo>
                  <a:cubicBezTo>
                    <a:pt x="59" y="72"/>
                    <a:pt x="59" y="72"/>
                    <a:pt x="59" y="72"/>
                  </a:cubicBezTo>
                  <a:cubicBezTo>
                    <a:pt x="70" y="65"/>
                    <a:pt x="78" y="53"/>
                    <a:pt x="78" y="39"/>
                  </a:cubicBezTo>
                  <a:cubicBezTo>
                    <a:pt x="78" y="17"/>
                    <a:pt x="60" y="0"/>
                    <a:pt x="39" y="0"/>
                  </a:cubicBezTo>
                  <a:close/>
                  <a:moveTo>
                    <a:pt x="53" y="67"/>
                  </a:moveTo>
                  <a:cubicBezTo>
                    <a:pt x="52" y="76"/>
                    <a:pt x="52" y="76"/>
                    <a:pt x="52" y="76"/>
                  </a:cubicBezTo>
                  <a:cubicBezTo>
                    <a:pt x="52" y="76"/>
                    <a:pt x="48" y="78"/>
                    <a:pt x="39" y="78"/>
                  </a:cubicBezTo>
                  <a:cubicBezTo>
                    <a:pt x="29" y="78"/>
                    <a:pt x="25" y="76"/>
                    <a:pt x="25" y="76"/>
                  </a:cubicBezTo>
                  <a:cubicBezTo>
                    <a:pt x="24" y="67"/>
                    <a:pt x="24" y="67"/>
                    <a:pt x="24" y="67"/>
                  </a:cubicBezTo>
                  <a:cubicBezTo>
                    <a:pt x="14" y="62"/>
                    <a:pt x="7" y="51"/>
                    <a:pt x="7" y="39"/>
                  </a:cubicBezTo>
                  <a:cubicBezTo>
                    <a:pt x="7" y="21"/>
                    <a:pt x="21" y="6"/>
                    <a:pt x="39" y="6"/>
                  </a:cubicBezTo>
                  <a:cubicBezTo>
                    <a:pt x="56" y="6"/>
                    <a:pt x="71" y="21"/>
                    <a:pt x="71" y="39"/>
                  </a:cubicBezTo>
                  <a:cubicBezTo>
                    <a:pt x="71" y="51"/>
                    <a:pt x="63" y="62"/>
                    <a:pt x="53" y="67"/>
                  </a:cubicBezTo>
                  <a:close/>
                  <a:moveTo>
                    <a:pt x="39" y="16"/>
                  </a:moveTo>
                  <a:cubicBezTo>
                    <a:pt x="40" y="16"/>
                    <a:pt x="41" y="15"/>
                    <a:pt x="41" y="14"/>
                  </a:cubicBezTo>
                  <a:cubicBezTo>
                    <a:pt x="41" y="12"/>
                    <a:pt x="40" y="11"/>
                    <a:pt x="39" y="11"/>
                  </a:cubicBezTo>
                  <a:cubicBezTo>
                    <a:pt x="24" y="11"/>
                    <a:pt x="12" y="24"/>
                    <a:pt x="12" y="39"/>
                  </a:cubicBezTo>
                  <a:cubicBezTo>
                    <a:pt x="12" y="40"/>
                    <a:pt x="12" y="41"/>
                    <a:pt x="14" y="41"/>
                  </a:cubicBezTo>
                  <a:cubicBezTo>
                    <a:pt x="15" y="41"/>
                    <a:pt x="16" y="40"/>
                    <a:pt x="16" y="39"/>
                  </a:cubicBezTo>
                  <a:cubicBezTo>
                    <a:pt x="16" y="26"/>
                    <a:pt x="26" y="16"/>
                    <a:pt x="39" y="16"/>
                  </a:cubicBezTo>
                  <a:close/>
                </a:path>
              </a:pathLst>
            </a:custGeom>
            <a:solidFill>
              <a:srgbClr val="FFFFFF"/>
            </a:solidFill>
            <a:ln>
              <a:noFill/>
            </a:ln>
          </p:spPr>
          <p:txBody>
            <a:bodyPr vert="horz" wrap="square" lIns="91440" tIns="45720" rIns="91440" bIns="45720" numCol="1" anchor="t" anchorCtr="0" compatLnSpc="1"/>
            <a:p>
              <a:pPr algn="ctr"/>
              <a:endParaRPr lang="en-US" sz="1600"/>
            </a:p>
          </p:txBody>
        </p:sp>
        <p:grpSp>
          <p:nvGrpSpPr>
            <p:cNvPr id="69" name="组合 68"/>
            <p:cNvGrpSpPr/>
            <p:nvPr/>
          </p:nvGrpSpPr>
          <p:grpSpPr>
            <a:xfrm rot="0">
              <a:off x="3654" y="3017"/>
              <a:ext cx="808" cy="810"/>
              <a:chOff x="4398" y="2555"/>
              <a:chExt cx="902" cy="904"/>
            </a:xfrm>
          </p:grpSpPr>
          <p:sp>
            <p:nvSpPr>
              <p:cNvPr id="70" name="Oval 1159"/>
              <p:cNvSpPr>
                <a:spLocks noChangeArrowheads="1"/>
              </p:cNvSpPr>
              <p:nvPr/>
            </p:nvSpPr>
            <p:spPr bwMode="auto">
              <a:xfrm>
                <a:off x="4398" y="2555"/>
                <a:ext cx="903" cy="905"/>
              </a:xfrm>
              <a:prstGeom prst="ellipse">
                <a:avLst/>
              </a:prstGeom>
              <a:solidFill>
                <a:srgbClr val="1DBED0"/>
              </a:solidFill>
              <a:ln>
                <a:noFill/>
              </a:ln>
            </p:spPr>
            <p:txBody>
              <a:bodyPr vert="horz" wrap="square" lIns="91440" tIns="45720" rIns="91440" bIns="45720" numCol="1" anchor="t" anchorCtr="0" compatLnSpc="1"/>
              <a:p>
                <a:pPr algn="ctr"/>
                <a:endParaRPr lang="en-US" sz="1600"/>
              </a:p>
            </p:txBody>
          </p:sp>
          <p:sp>
            <p:nvSpPr>
              <p:cNvPr id="71" name="Freeform 1162"/>
              <p:cNvSpPr>
                <a:spLocks noEditPoints="1"/>
              </p:cNvSpPr>
              <p:nvPr/>
            </p:nvSpPr>
            <p:spPr bwMode="auto">
              <a:xfrm>
                <a:off x="4592" y="2790"/>
                <a:ext cx="515" cy="435"/>
              </a:xfrm>
              <a:custGeom>
                <a:avLst/>
                <a:gdLst>
                  <a:gd name="T0" fmla="*/ 4 w 103"/>
                  <a:gd name="T1" fmla="*/ 83 h 87"/>
                  <a:gd name="T2" fmla="*/ 8 w 103"/>
                  <a:gd name="T3" fmla="*/ 87 h 87"/>
                  <a:gd name="T4" fmla="*/ 27 w 103"/>
                  <a:gd name="T5" fmla="*/ 87 h 87"/>
                  <a:gd name="T6" fmla="*/ 27 w 103"/>
                  <a:gd name="T7" fmla="*/ 47 h 87"/>
                  <a:gd name="T8" fmla="*/ 4 w 103"/>
                  <a:gd name="T9" fmla="*/ 70 h 87"/>
                  <a:gd name="T10" fmla="*/ 4 w 103"/>
                  <a:gd name="T11" fmla="*/ 83 h 87"/>
                  <a:gd name="T12" fmla="*/ 36 w 103"/>
                  <a:gd name="T13" fmla="*/ 56 h 87"/>
                  <a:gd name="T14" fmla="*/ 36 w 103"/>
                  <a:gd name="T15" fmla="*/ 87 h 87"/>
                  <a:gd name="T16" fmla="*/ 59 w 103"/>
                  <a:gd name="T17" fmla="*/ 87 h 87"/>
                  <a:gd name="T18" fmla="*/ 59 w 103"/>
                  <a:gd name="T19" fmla="*/ 60 h 87"/>
                  <a:gd name="T20" fmla="*/ 49 w 103"/>
                  <a:gd name="T21" fmla="*/ 70 h 87"/>
                  <a:gd name="T22" fmla="*/ 36 w 103"/>
                  <a:gd name="T23" fmla="*/ 56 h 87"/>
                  <a:gd name="T24" fmla="*/ 68 w 103"/>
                  <a:gd name="T25" fmla="*/ 50 h 87"/>
                  <a:gd name="T26" fmla="*/ 68 w 103"/>
                  <a:gd name="T27" fmla="*/ 87 h 87"/>
                  <a:gd name="T28" fmla="*/ 88 w 103"/>
                  <a:gd name="T29" fmla="*/ 87 h 87"/>
                  <a:gd name="T30" fmla="*/ 91 w 103"/>
                  <a:gd name="T31" fmla="*/ 83 h 87"/>
                  <a:gd name="T32" fmla="*/ 91 w 103"/>
                  <a:gd name="T33" fmla="*/ 47 h 87"/>
                  <a:gd name="T34" fmla="*/ 91 w 103"/>
                  <a:gd name="T35" fmla="*/ 27 h 87"/>
                  <a:gd name="T36" fmla="*/ 72 w 103"/>
                  <a:gd name="T37" fmla="*/ 47 h 87"/>
                  <a:gd name="T38" fmla="*/ 68 w 103"/>
                  <a:gd name="T39" fmla="*/ 50 h 87"/>
                  <a:gd name="T40" fmla="*/ 82 w 103"/>
                  <a:gd name="T41" fmla="*/ 1 h 87"/>
                  <a:gd name="T42" fmla="*/ 78 w 103"/>
                  <a:gd name="T43" fmla="*/ 6 h 87"/>
                  <a:gd name="T44" fmla="*/ 83 w 103"/>
                  <a:gd name="T45" fmla="*/ 10 h 87"/>
                  <a:gd name="T46" fmla="*/ 87 w 103"/>
                  <a:gd name="T47" fmla="*/ 9 h 87"/>
                  <a:gd name="T48" fmla="*/ 49 w 103"/>
                  <a:gd name="T49" fmla="*/ 47 h 87"/>
                  <a:gd name="T50" fmla="*/ 27 w 103"/>
                  <a:gd name="T51" fmla="*/ 25 h 87"/>
                  <a:gd name="T52" fmla="*/ 1 w 103"/>
                  <a:gd name="T53" fmla="*/ 51 h 87"/>
                  <a:gd name="T54" fmla="*/ 1 w 103"/>
                  <a:gd name="T55" fmla="*/ 57 h 87"/>
                  <a:gd name="T56" fmla="*/ 7 w 103"/>
                  <a:gd name="T57" fmla="*/ 57 h 87"/>
                  <a:gd name="T58" fmla="*/ 27 w 103"/>
                  <a:gd name="T59" fmla="*/ 37 h 87"/>
                  <a:gd name="T60" fmla="*/ 49 w 103"/>
                  <a:gd name="T61" fmla="*/ 59 h 87"/>
                  <a:gd name="T62" fmla="*/ 93 w 103"/>
                  <a:gd name="T63" fmla="*/ 15 h 87"/>
                  <a:gd name="T64" fmla="*/ 93 w 103"/>
                  <a:gd name="T65" fmla="*/ 19 h 87"/>
                  <a:gd name="T66" fmla="*/ 97 w 103"/>
                  <a:gd name="T67" fmla="*/ 24 h 87"/>
                  <a:gd name="T68" fmla="*/ 97 w 103"/>
                  <a:gd name="T69" fmla="*/ 24 h 87"/>
                  <a:gd name="T70" fmla="*/ 101 w 103"/>
                  <a:gd name="T71" fmla="*/ 20 h 87"/>
                  <a:gd name="T72" fmla="*/ 103 w 103"/>
                  <a:gd name="T73" fmla="*/ 0 h 87"/>
                  <a:gd name="T74" fmla="*/ 82 w 103"/>
                  <a:gd name="T75"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87">
                    <a:moveTo>
                      <a:pt x="4" y="83"/>
                    </a:moveTo>
                    <a:cubicBezTo>
                      <a:pt x="4" y="85"/>
                      <a:pt x="6" y="87"/>
                      <a:pt x="8" y="87"/>
                    </a:cubicBezTo>
                    <a:cubicBezTo>
                      <a:pt x="27" y="87"/>
                      <a:pt x="27" y="87"/>
                      <a:pt x="27" y="87"/>
                    </a:cubicBezTo>
                    <a:cubicBezTo>
                      <a:pt x="27" y="47"/>
                      <a:pt x="27" y="47"/>
                      <a:pt x="27" y="47"/>
                    </a:cubicBezTo>
                    <a:cubicBezTo>
                      <a:pt x="4" y="70"/>
                      <a:pt x="4" y="70"/>
                      <a:pt x="4" y="70"/>
                    </a:cubicBezTo>
                    <a:lnTo>
                      <a:pt x="4" y="83"/>
                    </a:lnTo>
                    <a:close/>
                    <a:moveTo>
                      <a:pt x="36" y="56"/>
                    </a:moveTo>
                    <a:cubicBezTo>
                      <a:pt x="36" y="87"/>
                      <a:pt x="36" y="87"/>
                      <a:pt x="36" y="87"/>
                    </a:cubicBezTo>
                    <a:cubicBezTo>
                      <a:pt x="59" y="87"/>
                      <a:pt x="59" y="87"/>
                      <a:pt x="59" y="87"/>
                    </a:cubicBezTo>
                    <a:cubicBezTo>
                      <a:pt x="59" y="60"/>
                      <a:pt x="59" y="60"/>
                      <a:pt x="59" y="60"/>
                    </a:cubicBezTo>
                    <a:cubicBezTo>
                      <a:pt x="49" y="70"/>
                      <a:pt x="49" y="70"/>
                      <a:pt x="49" y="70"/>
                    </a:cubicBezTo>
                    <a:lnTo>
                      <a:pt x="36" y="56"/>
                    </a:lnTo>
                    <a:close/>
                    <a:moveTo>
                      <a:pt x="68" y="50"/>
                    </a:moveTo>
                    <a:cubicBezTo>
                      <a:pt x="68" y="87"/>
                      <a:pt x="68" y="87"/>
                      <a:pt x="68" y="87"/>
                    </a:cubicBezTo>
                    <a:cubicBezTo>
                      <a:pt x="88" y="87"/>
                      <a:pt x="88" y="87"/>
                      <a:pt x="88" y="87"/>
                    </a:cubicBezTo>
                    <a:cubicBezTo>
                      <a:pt x="90" y="87"/>
                      <a:pt x="91" y="85"/>
                      <a:pt x="91" y="83"/>
                    </a:cubicBezTo>
                    <a:cubicBezTo>
                      <a:pt x="91" y="47"/>
                      <a:pt x="91" y="47"/>
                      <a:pt x="91" y="47"/>
                    </a:cubicBezTo>
                    <a:cubicBezTo>
                      <a:pt x="91" y="27"/>
                      <a:pt x="91" y="27"/>
                      <a:pt x="91" y="27"/>
                    </a:cubicBezTo>
                    <a:cubicBezTo>
                      <a:pt x="72" y="47"/>
                      <a:pt x="72" y="47"/>
                      <a:pt x="72" y="47"/>
                    </a:cubicBezTo>
                    <a:lnTo>
                      <a:pt x="68" y="50"/>
                    </a:lnTo>
                    <a:close/>
                    <a:moveTo>
                      <a:pt x="82" y="1"/>
                    </a:moveTo>
                    <a:cubicBezTo>
                      <a:pt x="80" y="2"/>
                      <a:pt x="78" y="4"/>
                      <a:pt x="78" y="6"/>
                    </a:cubicBezTo>
                    <a:cubicBezTo>
                      <a:pt x="79" y="8"/>
                      <a:pt x="81" y="10"/>
                      <a:pt x="83" y="10"/>
                    </a:cubicBezTo>
                    <a:cubicBezTo>
                      <a:pt x="87" y="9"/>
                      <a:pt x="87" y="9"/>
                      <a:pt x="87" y="9"/>
                    </a:cubicBezTo>
                    <a:cubicBezTo>
                      <a:pt x="49" y="47"/>
                      <a:pt x="49" y="47"/>
                      <a:pt x="49" y="47"/>
                    </a:cubicBezTo>
                    <a:cubicBezTo>
                      <a:pt x="27" y="25"/>
                      <a:pt x="27" y="25"/>
                      <a:pt x="27" y="25"/>
                    </a:cubicBezTo>
                    <a:cubicBezTo>
                      <a:pt x="1" y="51"/>
                      <a:pt x="1" y="51"/>
                      <a:pt x="1" y="51"/>
                    </a:cubicBezTo>
                    <a:cubicBezTo>
                      <a:pt x="0" y="52"/>
                      <a:pt x="0" y="55"/>
                      <a:pt x="1" y="57"/>
                    </a:cubicBezTo>
                    <a:cubicBezTo>
                      <a:pt x="3" y="58"/>
                      <a:pt x="5" y="58"/>
                      <a:pt x="7" y="57"/>
                    </a:cubicBezTo>
                    <a:cubicBezTo>
                      <a:pt x="27" y="37"/>
                      <a:pt x="27" y="37"/>
                      <a:pt x="27" y="37"/>
                    </a:cubicBezTo>
                    <a:cubicBezTo>
                      <a:pt x="49" y="59"/>
                      <a:pt x="49" y="59"/>
                      <a:pt x="49" y="59"/>
                    </a:cubicBezTo>
                    <a:cubicBezTo>
                      <a:pt x="93" y="15"/>
                      <a:pt x="93" y="15"/>
                      <a:pt x="93" y="15"/>
                    </a:cubicBezTo>
                    <a:cubicBezTo>
                      <a:pt x="93" y="19"/>
                      <a:pt x="93" y="19"/>
                      <a:pt x="93" y="19"/>
                    </a:cubicBezTo>
                    <a:cubicBezTo>
                      <a:pt x="93" y="22"/>
                      <a:pt x="94" y="24"/>
                      <a:pt x="97" y="24"/>
                    </a:cubicBezTo>
                    <a:cubicBezTo>
                      <a:pt x="97" y="24"/>
                      <a:pt x="97" y="24"/>
                      <a:pt x="97" y="24"/>
                    </a:cubicBezTo>
                    <a:cubicBezTo>
                      <a:pt x="99" y="24"/>
                      <a:pt x="101" y="22"/>
                      <a:pt x="101" y="20"/>
                    </a:cubicBezTo>
                    <a:cubicBezTo>
                      <a:pt x="103" y="0"/>
                      <a:pt x="103" y="0"/>
                      <a:pt x="103" y="0"/>
                    </a:cubicBezTo>
                    <a:lnTo>
                      <a:pt x="82" y="1"/>
                    </a:lnTo>
                    <a:close/>
                  </a:path>
                </a:pathLst>
              </a:custGeom>
              <a:solidFill>
                <a:srgbClr val="FFFFFF"/>
              </a:solidFill>
              <a:ln>
                <a:noFill/>
              </a:ln>
            </p:spPr>
            <p:txBody>
              <a:bodyPr vert="horz" wrap="square" lIns="91440" tIns="45720" rIns="91440" bIns="45720" numCol="1" anchor="t" anchorCtr="0" compatLnSpc="1"/>
              <a:p>
                <a:pPr algn="ctr"/>
                <a:endParaRPr lang="en-US" sz="1600"/>
              </a:p>
            </p:txBody>
          </p:sp>
        </p:grpSp>
        <p:sp>
          <p:nvSpPr>
            <p:cNvPr id="73" name="Oval 1165"/>
            <p:cNvSpPr>
              <a:spLocks noChangeArrowheads="1"/>
            </p:cNvSpPr>
            <p:nvPr/>
          </p:nvSpPr>
          <p:spPr bwMode="auto">
            <a:xfrm>
              <a:off x="3705" y="5828"/>
              <a:ext cx="811" cy="816"/>
            </a:xfrm>
            <a:prstGeom prst="ellipse">
              <a:avLst/>
            </a:prstGeom>
            <a:solidFill>
              <a:srgbClr val="1DBED0"/>
            </a:solidFill>
            <a:ln>
              <a:noFill/>
            </a:ln>
          </p:spPr>
          <p:txBody>
            <a:bodyPr vert="horz" wrap="square" lIns="91440" tIns="45720" rIns="91440" bIns="45720" numCol="1" anchor="t" anchorCtr="0" compatLnSpc="1"/>
            <a:p>
              <a:pPr algn="ctr"/>
              <a:endParaRPr lang="en-US" sz="1600"/>
            </a:p>
          </p:txBody>
        </p:sp>
        <p:sp>
          <p:nvSpPr>
            <p:cNvPr id="74" name="Oval 1148"/>
            <p:cNvSpPr>
              <a:spLocks noChangeArrowheads="1"/>
            </p:cNvSpPr>
            <p:nvPr/>
          </p:nvSpPr>
          <p:spPr bwMode="auto">
            <a:xfrm>
              <a:off x="3652" y="8239"/>
              <a:ext cx="809" cy="811"/>
            </a:xfrm>
            <a:prstGeom prst="ellipse">
              <a:avLst/>
            </a:prstGeom>
            <a:solidFill>
              <a:srgbClr val="1DBED0"/>
            </a:solidFill>
            <a:ln>
              <a:noFill/>
            </a:ln>
          </p:spPr>
          <p:txBody>
            <a:bodyPr vert="horz" wrap="square" lIns="91440" tIns="45720" rIns="91440" bIns="45720" numCol="1" anchor="t" anchorCtr="0" compatLnSpc="1"/>
            <a:p>
              <a:pPr algn="ctr"/>
              <a:endParaRPr lang="en-US" sz="1600"/>
            </a:p>
          </p:txBody>
        </p:sp>
        <p:sp>
          <p:nvSpPr>
            <p:cNvPr id="75" name="Freeform 836"/>
            <p:cNvSpPr>
              <a:spLocks noEditPoints="1"/>
            </p:cNvSpPr>
            <p:nvPr/>
          </p:nvSpPr>
          <p:spPr bwMode="auto">
            <a:xfrm>
              <a:off x="2649" y="7514"/>
              <a:ext cx="1325" cy="36"/>
            </a:xfrm>
            <a:custGeom>
              <a:avLst/>
              <a:gdLst>
                <a:gd name="T0" fmla="*/ 0 w 296"/>
                <a:gd name="T1" fmla="*/ 4 h 8"/>
                <a:gd name="T2" fmla="*/ 8 w 296"/>
                <a:gd name="T3" fmla="*/ 4 h 8"/>
                <a:gd name="T4" fmla="*/ 84 w 296"/>
                <a:gd name="T5" fmla="*/ 0 h 8"/>
                <a:gd name="T6" fmla="*/ 84 w 296"/>
                <a:gd name="T7" fmla="*/ 8 h 8"/>
                <a:gd name="T8" fmla="*/ 84 w 296"/>
                <a:gd name="T9" fmla="*/ 0 h 8"/>
                <a:gd name="T10" fmla="*/ 112 w 296"/>
                <a:gd name="T11" fmla="*/ 4 h 8"/>
                <a:gd name="T12" fmla="*/ 120 w 296"/>
                <a:gd name="T13" fmla="*/ 4 h 8"/>
                <a:gd name="T14" fmla="*/ 132 w 296"/>
                <a:gd name="T15" fmla="*/ 0 h 8"/>
                <a:gd name="T16" fmla="*/ 132 w 296"/>
                <a:gd name="T17" fmla="*/ 8 h 8"/>
                <a:gd name="T18" fmla="*/ 132 w 296"/>
                <a:gd name="T19" fmla="*/ 0 h 8"/>
                <a:gd name="T20" fmla="*/ 96 w 296"/>
                <a:gd name="T21" fmla="*/ 4 h 8"/>
                <a:gd name="T22" fmla="*/ 104 w 296"/>
                <a:gd name="T23" fmla="*/ 4 h 8"/>
                <a:gd name="T24" fmla="*/ 20 w 296"/>
                <a:gd name="T25" fmla="*/ 0 h 8"/>
                <a:gd name="T26" fmla="*/ 20 w 296"/>
                <a:gd name="T27" fmla="*/ 8 h 8"/>
                <a:gd name="T28" fmla="*/ 20 w 296"/>
                <a:gd name="T29" fmla="*/ 0 h 8"/>
                <a:gd name="T30" fmla="*/ 32 w 296"/>
                <a:gd name="T31" fmla="*/ 4 h 8"/>
                <a:gd name="T32" fmla="*/ 40 w 296"/>
                <a:gd name="T33" fmla="*/ 4 h 8"/>
                <a:gd name="T34" fmla="*/ 52 w 296"/>
                <a:gd name="T35" fmla="*/ 0 h 8"/>
                <a:gd name="T36" fmla="*/ 52 w 296"/>
                <a:gd name="T37" fmla="*/ 8 h 8"/>
                <a:gd name="T38" fmla="*/ 52 w 296"/>
                <a:gd name="T39" fmla="*/ 0 h 8"/>
                <a:gd name="T40" fmla="*/ 144 w 296"/>
                <a:gd name="T41" fmla="*/ 4 h 8"/>
                <a:gd name="T42" fmla="*/ 152 w 296"/>
                <a:gd name="T43" fmla="*/ 4 h 8"/>
                <a:gd name="T44" fmla="*/ 68 w 296"/>
                <a:gd name="T45" fmla="*/ 0 h 8"/>
                <a:gd name="T46" fmla="*/ 68 w 296"/>
                <a:gd name="T47" fmla="*/ 8 h 8"/>
                <a:gd name="T48" fmla="*/ 68 w 296"/>
                <a:gd name="T49" fmla="*/ 0 h 8"/>
                <a:gd name="T50" fmla="*/ 256 w 296"/>
                <a:gd name="T51" fmla="*/ 4 h 8"/>
                <a:gd name="T52" fmla="*/ 264 w 296"/>
                <a:gd name="T53" fmla="*/ 4 h 8"/>
                <a:gd name="T54" fmla="*/ 276 w 296"/>
                <a:gd name="T55" fmla="*/ 0 h 8"/>
                <a:gd name="T56" fmla="*/ 276 w 296"/>
                <a:gd name="T57" fmla="*/ 8 h 8"/>
                <a:gd name="T58" fmla="*/ 276 w 296"/>
                <a:gd name="T59" fmla="*/ 0 h 8"/>
                <a:gd name="T60" fmla="*/ 240 w 296"/>
                <a:gd name="T61" fmla="*/ 4 h 8"/>
                <a:gd name="T62" fmla="*/ 248 w 296"/>
                <a:gd name="T63" fmla="*/ 4 h 8"/>
                <a:gd name="T64" fmla="*/ 292 w 296"/>
                <a:gd name="T65" fmla="*/ 0 h 8"/>
                <a:gd name="T66" fmla="*/ 292 w 296"/>
                <a:gd name="T67" fmla="*/ 8 h 8"/>
                <a:gd name="T68" fmla="*/ 292 w 296"/>
                <a:gd name="T69" fmla="*/ 0 h 8"/>
                <a:gd name="T70" fmla="*/ 208 w 296"/>
                <a:gd name="T71" fmla="*/ 4 h 8"/>
                <a:gd name="T72" fmla="*/ 216 w 296"/>
                <a:gd name="T73" fmla="*/ 4 h 8"/>
                <a:gd name="T74" fmla="*/ 228 w 296"/>
                <a:gd name="T75" fmla="*/ 0 h 8"/>
                <a:gd name="T76" fmla="*/ 228 w 296"/>
                <a:gd name="T77" fmla="*/ 8 h 8"/>
                <a:gd name="T78" fmla="*/ 228 w 296"/>
                <a:gd name="T79" fmla="*/ 0 h 8"/>
                <a:gd name="T80" fmla="*/ 192 w 296"/>
                <a:gd name="T81" fmla="*/ 4 h 8"/>
                <a:gd name="T82" fmla="*/ 200 w 296"/>
                <a:gd name="T83" fmla="*/ 4 h 8"/>
                <a:gd name="T84" fmla="*/ 180 w 296"/>
                <a:gd name="T85" fmla="*/ 0 h 8"/>
                <a:gd name="T86" fmla="*/ 180 w 296"/>
                <a:gd name="T87" fmla="*/ 8 h 8"/>
                <a:gd name="T88" fmla="*/ 180 w 296"/>
                <a:gd name="T89" fmla="*/ 0 h 8"/>
                <a:gd name="T90" fmla="*/ 160 w 296"/>
                <a:gd name="T91" fmla="*/ 4 h 8"/>
                <a:gd name="T92" fmla="*/ 168 w 296"/>
                <a:gd name="T9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8">
                  <a:moveTo>
                    <a:pt x="4" y="0"/>
                  </a:moveTo>
                  <a:cubicBezTo>
                    <a:pt x="2" y="0"/>
                    <a:pt x="0" y="2"/>
                    <a:pt x="0" y="4"/>
                  </a:cubicBezTo>
                  <a:cubicBezTo>
                    <a:pt x="0" y="6"/>
                    <a:pt x="2" y="8"/>
                    <a:pt x="4" y="8"/>
                  </a:cubicBezTo>
                  <a:cubicBezTo>
                    <a:pt x="6" y="8"/>
                    <a:pt x="8" y="6"/>
                    <a:pt x="8" y="4"/>
                  </a:cubicBezTo>
                  <a:cubicBezTo>
                    <a:pt x="8" y="2"/>
                    <a:pt x="6" y="0"/>
                    <a:pt x="4" y="0"/>
                  </a:cubicBezTo>
                  <a:close/>
                  <a:moveTo>
                    <a:pt x="84" y="0"/>
                  </a:moveTo>
                  <a:cubicBezTo>
                    <a:pt x="82" y="0"/>
                    <a:pt x="80" y="2"/>
                    <a:pt x="80" y="4"/>
                  </a:cubicBezTo>
                  <a:cubicBezTo>
                    <a:pt x="80" y="6"/>
                    <a:pt x="82" y="8"/>
                    <a:pt x="84" y="8"/>
                  </a:cubicBezTo>
                  <a:cubicBezTo>
                    <a:pt x="86" y="8"/>
                    <a:pt x="88" y="6"/>
                    <a:pt x="88" y="4"/>
                  </a:cubicBezTo>
                  <a:cubicBezTo>
                    <a:pt x="88" y="2"/>
                    <a:pt x="86" y="0"/>
                    <a:pt x="84" y="0"/>
                  </a:cubicBezTo>
                  <a:close/>
                  <a:moveTo>
                    <a:pt x="116" y="0"/>
                  </a:moveTo>
                  <a:cubicBezTo>
                    <a:pt x="114" y="0"/>
                    <a:pt x="112" y="2"/>
                    <a:pt x="112" y="4"/>
                  </a:cubicBezTo>
                  <a:cubicBezTo>
                    <a:pt x="112" y="6"/>
                    <a:pt x="114" y="8"/>
                    <a:pt x="116" y="8"/>
                  </a:cubicBezTo>
                  <a:cubicBezTo>
                    <a:pt x="118" y="8"/>
                    <a:pt x="120" y="6"/>
                    <a:pt x="120" y="4"/>
                  </a:cubicBezTo>
                  <a:cubicBezTo>
                    <a:pt x="120" y="2"/>
                    <a:pt x="118" y="0"/>
                    <a:pt x="116" y="0"/>
                  </a:cubicBezTo>
                  <a:close/>
                  <a:moveTo>
                    <a:pt x="132" y="0"/>
                  </a:moveTo>
                  <a:cubicBezTo>
                    <a:pt x="130" y="0"/>
                    <a:pt x="128" y="2"/>
                    <a:pt x="128" y="4"/>
                  </a:cubicBezTo>
                  <a:cubicBezTo>
                    <a:pt x="128" y="6"/>
                    <a:pt x="130" y="8"/>
                    <a:pt x="132" y="8"/>
                  </a:cubicBezTo>
                  <a:cubicBezTo>
                    <a:pt x="134" y="8"/>
                    <a:pt x="136" y="6"/>
                    <a:pt x="136" y="4"/>
                  </a:cubicBezTo>
                  <a:cubicBezTo>
                    <a:pt x="136" y="2"/>
                    <a:pt x="134" y="0"/>
                    <a:pt x="132" y="0"/>
                  </a:cubicBezTo>
                  <a:close/>
                  <a:moveTo>
                    <a:pt x="100" y="0"/>
                  </a:moveTo>
                  <a:cubicBezTo>
                    <a:pt x="98" y="0"/>
                    <a:pt x="96" y="2"/>
                    <a:pt x="96" y="4"/>
                  </a:cubicBezTo>
                  <a:cubicBezTo>
                    <a:pt x="96" y="6"/>
                    <a:pt x="98" y="8"/>
                    <a:pt x="100" y="8"/>
                  </a:cubicBezTo>
                  <a:cubicBezTo>
                    <a:pt x="102" y="8"/>
                    <a:pt x="104" y="6"/>
                    <a:pt x="104" y="4"/>
                  </a:cubicBezTo>
                  <a:cubicBezTo>
                    <a:pt x="104" y="2"/>
                    <a:pt x="102" y="0"/>
                    <a:pt x="100" y="0"/>
                  </a:cubicBezTo>
                  <a:close/>
                  <a:moveTo>
                    <a:pt x="20" y="0"/>
                  </a:moveTo>
                  <a:cubicBezTo>
                    <a:pt x="18" y="0"/>
                    <a:pt x="16" y="2"/>
                    <a:pt x="16" y="4"/>
                  </a:cubicBezTo>
                  <a:cubicBezTo>
                    <a:pt x="16" y="6"/>
                    <a:pt x="18" y="8"/>
                    <a:pt x="20" y="8"/>
                  </a:cubicBezTo>
                  <a:cubicBezTo>
                    <a:pt x="22" y="8"/>
                    <a:pt x="24" y="6"/>
                    <a:pt x="24" y="4"/>
                  </a:cubicBezTo>
                  <a:cubicBezTo>
                    <a:pt x="24" y="2"/>
                    <a:pt x="22" y="0"/>
                    <a:pt x="20" y="0"/>
                  </a:cubicBezTo>
                  <a:close/>
                  <a:moveTo>
                    <a:pt x="36" y="0"/>
                  </a:moveTo>
                  <a:cubicBezTo>
                    <a:pt x="34" y="0"/>
                    <a:pt x="32" y="2"/>
                    <a:pt x="32" y="4"/>
                  </a:cubicBezTo>
                  <a:cubicBezTo>
                    <a:pt x="32" y="6"/>
                    <a:pt x="34" y="8"/>
                    <a:pt x="36" y="8"/>
                  </a:cubicBezTo>
                  <a:cubicBezTo>
                    <a:pt x="38" y="8"/>
                    <a:pt x="40" y="6"/>
                    <a:pt x="40" y="4"/>
                  </a:cubicBezTo>
                  <a:cubicBezTo>
                    <a:pt x="40" y="2"/>
                    <a:pt x="38" y="0"/>
                    <a:pt x="36" y="0"/>
                  </a:cubicBezTo>
                  <a:close/>
                  <a:moveTo>
                    <a:pt x="52" y="0"/>
                  </a:moveTo>
                  <a:cubicBezTo>
                    <a:pt x="50" y="0"/>
                    <a:pt x="48" y="2"/>
                    <a:pt x="48" y="4"/>
                  </a:cubicBezTo>
                  <a:cubicBezTo>
                    <a:pt x="48" y="6"/>
                    <a:pt x="50" y="8"/>
                    <a:pt x="52" y="8"/>
                  </a:cubicBezTo>
                  <a:cubicBezTo>
                    <a:pt x="54" y="8"/>
                    <a:pt x="56" y="6"/>
                    <a:pt x="56" y="4"/>
                  </a:cubicBezTo>
                  <a:cubicBezTo>
                    <a:pt x="56" y="2"/>
                    <a:pt x="54" y="0"/>
                    <a:pt x="52" y="0"/>
                  </a:cubicBezTo>
                  <a:close/>
                  <a:moveTo>
                    <a:pt x="148" y="0"/>
                  </a:moveTo>
                  <a:cubicBezTo>
                    <a:pt x="146" y="0"/>
                    <a:pt x="144" y="2"/>
                    <a:pt x="144" y="4"/>
                  </a:cubicBezTo>
                  <a:cubicBezTo>
                    <a:pt x="144" y="6"/>
                    <a:pt x="146" y="8"/>
                    <a:pt x="148" y="8"/>
                  </a:cubicBezTo>
                  <a:cubicBezTo>
                    <a:pt x="150" y="8"/>
                    <a:pt x="152" y="6"/>
                    <a:pt x="152" y="4"/>
                  </a:cubicBezTo>
                  <a:cubicBezTo>
                    <a:pt x="152" y="2"/>
                    <a:pt x="150" y="0"/>
                    <a:pt x="148" y="0"/>
                  </a:cubicBezTo>
                  <a:close/>
                  <a:moveTo>
                    <a:pt x="68" y="0"/>
                  </a:moveTo>
                  <a:cubicBezTo>
                    <a:pt x="66" y="0"/>
                    <a:pt x="64" y="2"/>
                    <a:pt x="64" y="4"/>
                  </a:cubicBezTo>
                  <a:cubicBezTo>
                    <a:pt x="64" y="6"/>
                    <a:pt x="66" y="8"/>
                    <a:pt x="68" y="8"/>
                  </a:cubicBezTo>
                  <a:cubicBezTo>
                    <a:pt x="70" y="8"/>
                    <a:pt x="72" y="6"/>
                    <a:pt x="72" y="4"/>
                  </a:cubicBezTo>
                  <a:cubicBezTo>
                    <a:pt x="72" y="2"/>
                    <a:pt x="70" y="0"/>
                    <a:pt x="68" y="0"/>
                  </a:cubicBezTo>
                  <a:close/>
                  <a:moveTo>
                    <a:pt x="260" y="0"/>
                  </a:moveTo>
                  <a:cubicBezTo>
                    <a:pt x="258" y="0"/>
                    <a:pt x="256" y="2"/>
                    <a:pt x="256" y="4"/>
                  </a:cubicBezTo>
                  <a:cubicBezTo>
                    <a:pt x="256" y="6"/>
                    <a:pt x="258" y="8"/>
                    <a:pt x="260" y="8"/>
                  </a:cubicBezTo>
                  <a:cubicBezTo>
                    <a:pt x="262" y="8"/>
                    <a:pt x="264" y="6"/>
                    <a:pt x="264" y="4"/>
                  </a:cubicBezTo>
                  <a:cubicBezTo>
                    <a:pt x="264" y="2"/>
                    <a:pt x="262" y="0"/>
                    <a:pt x="260" y="0"/>
                  </a:cubicBezTo>
                  <a:close/>
                  <a:moveTo>
                    <a:pt x="276" y="0"/>
                  </a:moveTo>
                  <a:cubicBezTo>
                    <a:pt x="274" y="0"/>
                    <a:pt x="272" y="2"/>
                    <a:pt x="272" y="4"/>
                  </a:cubicBezTo>
                  <a:cubicBezTo>
                    <a:pt x="272" y="6"/>
                    <a:pt x="274" y="8"/>
                    <a:pt x="276" y="8"/>
                  </a:cubicBezTo>
                  <a:cubicBezTo>
                    <a:pt x="278" y="8"/>
                    <a:pt x="280" y="6"/>
                    <a:pt x="280" y="4"/>
                  </a:cubicBezTo>
                  <a:cubicBezTo>
                    <a:pt x="280" y="2"/>
                    <a:pt x="278" y="0"/>
                    <a:pt x="276" y="0"/>
                  </a:cubicBezTo>
                  <a:close/>
                  <a:moveTo>
                    <a:pt x="244" y="0"/>
                  </a:moveTo>
                  <a:cubicBezTo>
                    <a:pt x="242" y="0"/>
                    <a:pt x="240" y="2"/>
                    <a:pt x="240" y="4"/>
                  </a:cubicBezTo>
                  <a:cubicBezTo>
                    <a:pt x="240" y="6"/>
                    <a:pt x="242" y="8"/>
                    <a:pt x="244" y="8"/>
                  </a:cubicBezTo>
                  <a:cubicBezTo>
                    <a:pt x="246" y="8"/>
                    <a:pt x="248" y="6"/>
                    <a:pt x="248" y="4"/>
                  </a:cubicBezTo>
                  <a:cubicBezTo>
                    <a:pt x="248" y="2"/>
                    <a:pt x="246" y="0"/>
                    <a:pt x="244" y="0"/>
                  </a:cubicBezTo>
                  <a:close/>
                  <a:moveTo>
                    <a:pt x="292" y="0"/>
                  </a:moveTo>
                  <a:cubicBezTo>
                    <a:pt x="290" y="0"/>
                    <a:pt x="288" y="2"/>
                    <a:pt x="288" y="4"/>
                  </a:cubicBezTo>
                  <a:cubicBezTo>
                    <a:pt x="288" y="6"/>
                    <a:pt x="290" y="8"/>
                    <a:pt x="292" y="8"/>
                  </a:cubicBezTo>
                  <a:cubicBezTo>
                    <a:pt x="294" y="8"/>
                    <a:pt x="296" y="6"/>
                    <a:pt x="296" y="4"/>
                  </a:cubicBezTo>
                  <a:cubicBezTo>
                    <a:pt x="296" y="2"/>
                    <a:pt x="294" y="0"/>
                    <a:pt x="292" y="0"/>
                  </a:cubicBezTo>
                  <a:close/>
                  <a:moveTo>
                    <a:pt x="212" y="0"/>
                  </a:moveTo>
                  <a:cubicBezTo>
                    <a:pt x="210" y="0"/>
                    <a:pt x="208" y="2"/>
                    <a:pt x="208" y="4"/>
                  </a:cubicBezTo>
                  <a:cubicBezTo>
                    <a:pt x="208" y="6"/>
                    <a:pt x="210" y="8"/>
                    <a:pt x="212" y="8"/>
                  </a:cubicBezTo>
                  <a:cubicBezTo>
                    <a:pt x="214" y="8"/>
                    <a:pt x="216" y="6"/>
                    <a:pt x="216" y="4"/>
                  </a:cubicBezTo>
                  <a:cubicBezTo>
                    <a:pt x="216" y="2"/>
                    <a:pt x="214" y="0"/>
                    <a:pt x="212" y="0"/>
                  </a:cubicBezTo>
                  <a:close/>
                  <a:moveTo>
                    <a:pt x="228" y="0"/>
                  </a:moveTo>
                  <a:cubicBezTo>
                    <a:pt x="226" y="0"/>
                    <a:pt x="224" y="2"/>
                    <a:pt x="224" y="4"/>
                  </a:cubicBezTo>
                  <a:cubicBezTo>
                    <a:pt x="224" y="6"/>
                    <a:pt x="226" y="8"/>
                    <a:pt x="228" y="8"/>
                  </a:cubicBezTo>
                  <a:cubicBezTo>
                    <a:pt x="230" y="8"/>
                    <a:pt x="232" y="6"/>
                    <a:pt x="232" y="4"/>
                  </a:cubicBezTo>
                  <a:cubicBezTo>
                    <a:pt x="232" y="2"/>
                    <a:pt x="230" y="0"/>
                    <a:pt x="228" y="0"/>
                  </a:cubicBezTo>
                  <a:close/>
                  <a:moveTo>
                    <a:pt x="196" y="0"/>
                  </a:moveTo>
                  <a:cubicBezTo>
                    <a:pt x="194" y="0"/>
                    <a:pt x="192" y="2"/>
                    <a:pt x="192" y="4"/>
                  </a:cubicBezTo>
                  <a:cubicBezTo>
                    <a:pt x="192" y="6"/>
                    <a:pt x="194" y="8"/>
                    <a:pt x="196" y="8"/>
                  </a:cubicBezTo>
                  <a:cubicBezTo>
                    <a:pt x="198" y="8"/>
                    <a:pt x="200" y="6"/>
                    <a:pt x="200" y="4"/>
                  </a:cubicBezTo>
                  <a:cubicBezTo>
                    <a:pt x="200" y="2"/>
                    <a:pt x="198" y="0"/>
                    <a:pt x="196" y="0"/>
                  </a:cubicBezTo>
                  <a:close/>
                  <a:moveTo>
                    <a:pt x="180" y="0"/>
                  </a:moveTo>
                  <a:cubicBezTo>
                    <a:pt x="178" y="0"/>
                    <a:pt x="176" y="2"/>
                    <a:pt x="176" y="4"/>
                  </a:cubicBezTo>
                  <a:cubicBezTo>
                    <a:pt x="176" y="6"/>
                    <a:pt x="178" y="8"/>
                    <a:pt x="180" y="8"/>
                  </a:cubicBezTo>
                  <a:cubicBezTo>
                    <a:pt x="182" y="8"/>
                    <a:pt x="184" y="6"/>
                    <a:pt x="184" y="4"/>
                  </a:cubicBezTo>
                  <a:cubicBezTo>
                    <a:pt x="184" y="2"/>
                    <a:pt x="182" y="0"/>
                    <a:pt x="180" y="0"/>
                  </a:cubicBezTo>
                  <a:close/>
                  <a:moveTo>
                    <a:pt x="164" y="0"/>
                  </a:moveTo>
                  <a:cubicBezTo>
                    <a:pt x="162" y="0"/>
                    <a:pt x="160" y="2"/>
                    <a:pt x="160" y="4"/>
                  </a:cubicBezTo>
                  <a:cubicBezTo>
                    <a:pt x="160" y="6"/>
                    <a:pt x="162" y="8"/>
                    <a:pt x="164" y="8"/>
                  </a:cubicBezTo>
                  <a:cubicBezTo>
                    <a:pt x="166" y="8"/>
                    <a:pt x="168" y="6"/>
                    <a:pt x="168" y="4"/>
                  </a:cubicBezTo>
                  <a:cubicBezTo>
                    <a:pt x="168" y="2"/>
                    <a:pt x="166" y="0"/>
                    <a:pt x="164" y="0"/>
                  </a:cubicBezTo>
                  <a:close/>
                </a:path>
              </a:pathLst>
            </a:custGeom>
            <a:solidFill>
              <a:srgbClr val="00ADEF"/>
            </a:solidFill>
            <a:ln>
              <a:noFill/>
            </a:ln>
          </p:spPr>
          <p:txBody>
            <a:bodyPr vert="horz" wrap="square" lIns="91440" tIns="45720" rIns="91440" bIns="45720" numCol="1" anchor="t" anchorCtr="0" compatLnSpc="1"/>
            <a:p>
              <a:pPr algn="ctr"/>
              <a:endParaRPr lang="en-US" sz="1600"/>
            </a:p>
          </p:txBody>
        </p:sp>
        <p:sp>
          <p:nvSpPr>
            <p:cNvPr id="76" name="Oval 846"/>
            <p:cNvSpPr>
              <a:spLocks noChangeArrowheads="1"/>
            </p:cNvSpPr>
            <p:nvPr/>
          </p:nvSpPr>
          <p:spPr bwMode="auto">
            <a:xfrm>
              <a:off x="2214" y="7277"/>
              <a:ext cx="511" cy="506"/>
            </a:xfrm>
            <a:prstGeom prst="ellipse">
              <a:avLst/>
            </a:prstGeom>
            <a:solidFill>
              <a:srgbClr val="FFFFFF"/>
            </a:solidFill>
            <a:ln>
              <a:noFill/>
            </a:ln>
          </p:spPr>
          <p:txBody>
            <a:bodyPr vert="horz" wrap="square" lIns="91440" tIns="45720" rIns="91440" bIns="45720" numCol="1" anchor="t" anchorCtr="0" compatLnSpc="1"/>
            <a:p>
              <a:pPr algn="ctr"/>
              <a:endParaRPr lang="en-US" sz="1600"/>
            </a:p>
          </p:txBody>
        </p:sp>
        <p:sp>
          <p:nvSpPr>
            <p:cNvPr id="77" name="Freeform 847"/>
            <p:cNvSpPr>
              <a:spLocks noEditPoints="1"/>
            </p:cNvSpPr>
            <p:nvPr/>
          </p:nvSpPr>
          <p:spPr bwMode="auto">
            <a:xfrm>
              <a:off x="2196" y="7259"/>
              <a:ext cx="547" cy="542"/>
            </a:xfrm>
            <a:custGeom>
              <a:avLst/>
              <a:gdLst>
                <a:gd name="T0" fmla="*/ 61 w 122"/>
                <a:gd name="T1" fmla="*/ 121 h 121"/>
                <a:gd name="T2" fmla="*/ 0 w 122"/>
                <a:gd name="T3" fmla="*/ 61 h 121"/>
                <a:gd name="T4" fmla="*/ 61 w 122"/>
                <a:gd name="T5" fmla="*/ 0 h 121"/>
                <a:gd name="T6" fmla="*/ 122 w 122"/>
                <a:gd name="T7" fmla="*/ 61 h 121"/>
                <a:gd name="T8" fmla="*/ 61 w 122"/>
                <a:gd name="T9" fmla="*/ 121 h 121"/>
                <a:gd name="T10" fmla="*/ 61 w 122"/>
                <a:gd name="T11" fmla="*/ 8 h 121"/>
                <a:gd name="T12" fmla="*/ 8 w 122"/>
                <a:gd name="T13" fmla="*/ 61 h 121"/>
                <a:gd name="T14" fmla="*/ 61 w 122"/>
                <a:gd name="T15" fmla="*/ 113 h 121"/>
                <a:gd name="T16" fmla="*/ 114 w 122"/>
                <a:gd name="T17" fmla="*/ 61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7" y="121"/>
                    <a:pt x="0" y="94"/>
                    <a:pt x="0" y="61"/>
                  </a:cubicBezTo>
                  <a:cubicBezTo>
                    <a:pt x="0" y="27"/>
                    <a:pt x="27" y="0"/>
                    <a:pt x="61" y="0"/>
                  </a:cubicBezTo>
                  <a:cubicBezTo>
                    <a:pt x="94" y="0"/>
                    <a:pt x="122" y="27"/>
                    <a:pt x="122" y="61"/>
                  </a:cubicBezTo>
                  <a:cubicBezTo>
                    <a:pt x="122" y="94"/>
                    <a:pt x="94" y="121"/>
                    <a:pt x="61" y="121"/>
                  </a:cubicBezTo>
                  <a:close/>
                  <a:moveTo>
                    <a:pt x="61" y="8"/>
                  </a:moveTo>
                  <a:cubicBezTo>
                    <a:pt x="32" y="8"/>
                    <a:pt x="8" y="32"/>
                    <a:pt x="8" y="61"/>
                  </a:cubicBezTo>
                  <a:cubicBezTo>
                    <a:pt x="8" y="90"/>
                    <a:pt x="32" y="113"/>
                    <a:pt x="61" y="113"/>
                  </a:cubicBezTo>
                  <a:cubicBezTo>
                    <a:pt x="90" y="113"/>
                    <a:pt x="114" y="90"/>
                    <a:pt x="114" y="61"/>
                  </a:cubicBezTo>
                  <a:cubicBezTo>
                    <a:pt x="114" y="32"/>
                    <a:pt x="90" y="8"/>
                    <a:pt x="61" y="8"/>
                  </a:cubicBezTo>
                  <a:close/>
                </a:path>
              </a:pathLst>
            </a:custGeom>
            <a:solidFill>
              <a:srgbClr val="00ADEF"/>
            </a:solidFill>
            <a:ln>
              <a:noFill/>
            </a:ln>
          </p:spPr>
          <p:txBody>
            <a:bodyPr vert="horz" wrap="square" lIns="91440" tIns="45720" rIns="91440" bIns="45720" numCol="1" anchor="t" anchorCtr="0" compatLnSpc="1"/>
            <a:p>
              <a:pPr algn="ctr"/>
              <a:endParaRPr lang="en-US" sz="1600"/>
            </a:p>
          </p:txBody>
        </p:sp>
        <p:sp>
          <p:nvSpPr>
            <p:cNvPr id="78" name="Oval 1161"/>
            <p:cNvSpPr>
              <a:spLocks noChangeArrowheads="1"/>
            </p:cNvSpPr>
            <p:nvPr/>
          </p:nvSpPr>
          <p:spPr bwMode="auto">
            <a:xfrm>
              <a:off x="3669" y="7123"/>
              <a:ext cx="811" cy="816"/>
            </a:xfrm>
            <a:prstGeom prst="ellipse">
              <a:avLst/>
            </a:prstGeom>
            <a:solidFill>
              <a:srgbClr val="00ADEF"/>
            </a:solidFill>
            <a:ln>
              <a:noFill/>
            </a:ln>
          </p:spPr>
          <p:txBody>
            <a:bodyPr vert="horz" wrap="square" lIns="91440" tIns="45720" rIns="91440" bIns="45720" numCol="1" anchor="t" anchorCtr="0" compatLnSpc="1"/>
            <a:p>
              <a:pPr algn="ctr"/>
              <a:endParaRPr lang="en-US" sz="1600"/>
            </a:p>
          </p:txBody>
        </p:sp>
        <p:sp>
          <p:nvSpPr>
            <p:cNvPr id="79" name="文本框 78"/>
            <p:cNvSpPr txBox="1"/>
            <p:nvPr/>
          </p:nvSpPr>
          <p:spPr>
            <a:xfrm>
              <a:off x="4511" y="7293"/>
              <a:ext cx="5783" cy="555"/>
            </a:xfrm>
            <a:prstGeom prst="rect">
              <a:avLst/>
            </a:prstGeom>
            <a:noFill/>
            <a:ln w="9525">
              <a:noFill/>
            </a:ln>
          </p:spPr>
          <p:txBody>
            <a:bodyPr wrap="square">
              <a:spAutoFit/>
            </a:bodyPr>
            <a:p>
              <a:pPr indent="0" fontAlgn="auto"/>
              <a:r>
                <a:rPr lang="zh-CN" sz="1700" b="1">
                  <a:solidFill>
                    <a:schemeClr val="tx1">
                      <a:lumMod val="65000"/>
                      <a:lumOff val="35000"/>
                    </a:schemeClr>
                  </a:solidFill>
                  <a:latin typeface="微软雅黑" panose="020B0503020204020204" pitchFamily="34" charset="-122"/>
                  <a:ea typeface="微软雅黑" panose="020B0503020204020204" pitchFamily="34" charset="-122"/>
                </a:rPr>
                <a:t>经济发展主阵地作用更加凸显</a:t>
              </a:r>
              <a:endParaRPr lang="zh-CN" sz="17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4547" y="4511"/>
              <a:ext cx="4517" cy="555"/>
            </a:xfrm>
            <a:prstGeom prst="rect">
              <a:avLst/>
            </a:prstGeom>
            <a:noFill/>
            <a:ln w="9525">
              <a:noFill/>
            </a:ln>
          </p:spPr>
          <p:txBody>
            <a:bodyPr wrap="square">
              <a:spAutoFit/>
            </a:bodyPr>
            <a:p>
              <a:pPr indent="0" fontAlgn="auto"/>
              <a:r>
                <a:rPr lang="zh-CN" sz="1700" b="1">
                  <a:solidFill>
                    <a:schemeClr val="tx1">
                      <a:lumMod val="65000"/>
                      <a:lumOff val="35000"/>
                    </a:schemeClr>
                  </a:solidFill>
                  <a:latin typeface="微软雅黑" panose="020B0503020204020204" pitchFamily="34" charset="-122"/>
                  <a:ea typeface="微软雅黑" panose="020B0503020204020204" pitchFamily="34" charset="-122"/>
                </a:rPr>
                <a:t>体制机制不断创新</a:t>
              </a:r>
              <a:endParaRPr lang="zh-CN" sz="1700" b="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rot="0">
              <a:off x="3752" y="8340"/>
              <a:ext cx="610" cy="610"/>
              <a:chOff x="8026400" y="804913"/>
              <a:chExt cx="702937" cy="707692"/>
            </a:xfrm>
            <a:solidFill>
              <a:srgbClr val="FFFFFF"/>
            </a:solidFill>
          </p:grpSpPr>
          <p:sp>
            <p:nvSpPr>
              <p:cNvPr id="85" name="Freeform 12"/>
              <p:cNvSpPr/>
              <p:nvPr/>
            </p:nvSpPr>
            <p:spPr bwMode="auto">
              <a:xfrm>
                <a:off x="8268515" y="1320961"/>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p>
            </p:txBody>
          </p:sp>
          <p:sp>
            <p:nvSpPr>
              <p:cNvPr id="86" name="Freeform 13"/>
              <p:cNvSpPr>
                <a:spLocks noEditPoints="1"/>
              </p:cNvSpPr>
              <p:nvPr/>
            </p:nvSpPr>
            <p:spPr bwMode="auto">
              <a:xfrm>
                <a:off x="8026400" y="804913"/>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p>
            </p:txBody>
          </p:sp>
        </p:grpSp>
        <p:sp>
          <p:nvSpPr>
            <p:cNvPr id="88" name="任意多边形: 形状 51"/>
            <p:cNvSpPr/>
            <p:nvPr/>
          </p:nvSpPr>
          <p:spPr>
            <a:xfrm>
              <a:off x="3895" y="6020"/>
              <a:ext cx="432" cy="432"/>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rgbClr val="FFFFFF"/>
            </a:solidFill>
            <a:ln>
              <a:noFill/>
            </a:ln>
          </p:spPr>
          <p:style>
            <a:lnRef idx="2">
              <a:srgbClr val="314672">
                <a:hueOff val="0"/>
                <a:satOff val="0"/>
                <a:lumOff val="0"/>
                <a:alphaOff val="0"/>
              </a:srgbClr>
            </a:lnRef>
            <a:fillRef idx="1">
              <a:srgbClr val="1DBED0">
                <a:hueOff val="0"/>
                <a:satOff val="0"/>
                <a:lumOff val="0"/>
                <a:alphaOff val="0"/>
              </a:srgbClr>
            </a:fillRef>
            <a:effectRef idx="0">
              <a:srgbClr val="1DBED0">
                <a:hueOff val="0"/>
                <a:satOff val="0"/>
                <a:lumOff val="0"/>
                <a:alphaOff val="0"/>
              </a:srgbClr>
            </a:effectRef>
            <a:fontRef idx="minor">
              <a:srgbClr val="314672"/>
            </a:fontRef>
          </p:style>
          <p:txBody>
            <a:bodyPr spcFirstLastPara="0" vert="horz" wrap="square" lIns="229675" tIns="229675" rIns="229675" bIns="229675" numCol="1" spcCol="1270" anchor="ctr" anchorCtr="0">
              <a:noAutofit/>
            </a:bodyPr>
            <a:lstStyle>
              <a:defPPr>
                <a:defRPr lang="zh-CN"/>
              </a:defPPr>
              <a:lvl1pPr marL="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1pPr>
              <a:lvl2pPr marL="4572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2pPr>
              <a:lvl3pPr marL="9144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3pPr>
              <a:lvl4pPr marL="13716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4pPr>
              <a:lvl5pPr marL="18288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5pPr>
              <a:lvl6pPr marL="22860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6pPr>
              <a:lvl7pPr marL="27432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7pPr>
              <a:lvl8pPr marL="32004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8pPr>
              <a:lvl9pPr marL="36576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9pPr>
            </a:lstStyle>
            <a:p>
              <a:pPr marL="0" lvl="0" indent="0" algn="ctr" defTabSz="1289050">
                <a:lnSpc>
                  <a:spcPct val="90000"/>
                </a:lnSpc>
                <a:spcBef>
                  <a:spcPct val="0"/>
                </a:spcBef>
                <a:spcAft>
                  <a:spcPct val="35000"/>
                </a:spcAft>
                <a:buNone/>
              </a:pPr>
              <a:endParaRPr lang="zh-CN" altLang="en-US" sz="2800" kern="1200"/>
            </a:p>
          </p:txBody>
        </p:sp>
        <p:sp>
          <p:nvSpPr>
            <p:cNvPr id="89" name="任意多边形: 形状 53"/>
            <p:cNvSpPr/>
            <p:nvPr/>
          </p:nvSpPr>
          <p:spPr>
            <a:xfrm>
              <a:off x="3837" y="7294"/>
              <a:ext cx="477" cy="472"/>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rgbClr val="FFFFFF"/>
            </a:solidFill>
            <a:ln>
              <a:noFill/>
            </a:ln>
          </p:spPr>
          <p:style>
            <a:lnRef idx="2">
              <a:srgbClr val="314672">
                <a:hueOff val="0"/>
                <a:satOff val="0"/>
                <a:lumOff val="0"/>
                <a:alphaOff val="0"/>
              </a:srgbClr>
            </a:lnRef>
            <a:fillRef idx="1">
              <a:srgbClr val="1DBED0">
                <a:hueOff val="0"/>
                <a:satOff val="0"/>
                <a:lumOff val="0"/>
                <a:alphaOff val="0"/>
              </a:srgbClr>
            </a:fillRef>
            <a:effectRef idx="0">
              <a:srgbClr val="1DBED0">
                <a:hueOff val="0"/>
                <a:satOff val="0"/>
                <a:lumOff val="0"/>
                <a:alphaOff val="0"/>
              </a:srgbClr>
            </a:effectRef>
            <a:fontRef idx="minor">
              <a:srgbClr val="314672"/>
            </a:fontRef>
          </p:style>
          <p:txBody>
            <a:bodyPr spcFirstLastPara="0" vert="horz" wrap="square" lIns="257615" tIns="257615" rIns="257615" bIns="257615" numCol="1" spcCol="1270" anchor="ctr" anchorCtr="0">
              <a:noAutofit/>
            </a:bodyPr>
            <a:lstStyle>
              <a:defPPr>
                <a:defRPr lang="zh-CN"/>
              </a:defPPr>
              <a:lvl1pPr marL="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1pPr>
              <a:lvl2pPr marL="4572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2pPr>
              <a:lvl3pPr marL="9144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3pPr>
              <a:lvl4pPr marL="13716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4pPr>
              <a:lvl5pPr marL="18288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5pPr>
              <a:lvl6pPr marL="22860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6pPr>
              <a:lvl7pPr marL="27432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7pPr>
              <a:lvl8pPr marL="32004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8pPr>
              <a:lvl9pPr marL="3657600" algn="l" defTabSz="914400" rtl="0" eaLnBrk="1" latinLnBrk="0" hangingPunct="1">
                <a:defRPr sz="1800" kern="1200">
                  <a:solidFill>
                    <a:srgbClr val="314672"/>
                  </a:solidFill>
                  <a:latin typeface="Arial" panose="020B0604020202020204" pitchFamily="34" charset="0"/>
                  <a:ea typeface="Arial" panose="020B0604020202020204" pitchFamily="34" charset="0"/>
                  <a:cs typeface="+mn-ea"/>
                </a:defRPr>
              </a:lvl9pPr>
            </a:lstStyle>
            <a:p>
              <a:pPr marL="0" lvl="0" indent="0" algn="ctr" defTabSz="2266950">
                <a:lnSpc>
                  <a:spcPct val="90000"/>
                </a:lnSpc>
                <a:spcBef>
                  <a:spcPct val="0"/>
                </a:spcBef>
                <a:spcAft>
                  <a:spcPct val="35000"/>
                </a:spcAft>
                <a:buNone/>
              </a:pPr>
              <a:endParaRPr lang="zh-CN" altLang="en-US" sz="4800" kern="1200"/>
            </a:p>
          </p:txBody>
        </p:sp>
      </p:grpSp>
      <p:grpSp>
        <p:nvGrpSpPr>
          <p:cNvPr id="114" name="组合 113"/>
          <p:cNvGrpSpPr/>
          <p:nvPr/>
        </p:nvGrpSpPr>
        <p:grpSpPr>
          <a:xfrm>
            <a:off x="7186175" y="2079625"/>
            <a:ext cx="3831590" cy="608835"/>
            <a:chOff x="11846" y="3581"/>
            <a:chExt cx="6034" cy="959"/>
          </a:xfrm>
        </p:grpSpPr>
        <p:sp>
          <p:nvSpPr>
            <p:cNvPr id="108" name="radar_166870"/>
            <p:cNvSpPr/>
            <p:nvPr/>
          </p:nvSpPr>
          <p:spPr>
            <a:xfrm>
              <a:off x="11846" y="3581"/>
              <a:ext cx="960" cy="959"/>
            </a:xfrm>
            <a:custGeom>
              <a:avLst/>
              <a:gdLst>
                <a:gd name="connsiteX0" fmla="*/ 414260 w 606933"/>
                <a:gd name="connsiteY0" fmla="*/ 370533 h 606087"/>
                <a:gd name="connsiteX1" fmla="*/ 390831 w 606933"/>
                <a:gd name="connsiteY1" fmla="*/ 393929 h 606087"/>
                <a:gd name="connsiteX2" fmla="*/ 414260 w 606933"/>
                <a:gd name="connsiteY2" fmla="*/ 417225 h 606087"/>
                <a:gd name="connsiteX3" fmla="*/ 437590 w 606933"/>
                <a:gd name="connsiteY3" fmla="*/ 393929 h 606087"/>
                <a:gd name="connsiteX4" fmla="*/ 414260 w 606933"/>
                <a:gd name="connsiteY4" fmla="*/ 370533 h 606087"/>
                <a:gd name="connsiteX5" fmla="*/ 303481 w 606933"/>
                <a:gd name="connsiteY5" fmla="*/ 245921 h 606087"/>
                <a:gd name="connsiteX6" fmla="*/ 360589 w 606933"/>
                <a:gd name="connsiteY6" fmla="*/ 303023 h 606087"/>
                <a:gd name="connsiteX7" fmla="*/ 303481 w 606933"/>
                <a:gd name="connsiteY7" fmla="*/ 360025 h 606087"/>
                <a:gd name="connsiteX8" fmla="*/ 246273 w 606933"/>
                <a:gd name="connsiteY8" fmla="*/ 303023 h 606087"/>
                <a:gd name="connsiteX9" fmla="*/ 249551 w 606933"/>
                <a:gd name="connsiteY9" fmla="*/ 284088 h 606087"/>
                <a:gd name="connsiteX10" fmla="*/ 284114 w 606933"/>
                <a:gd name="connsiteY10" fmla="*/ 321065 h 606087"/>
                <a:gd name="connsiteX11" fmla="*/ 303481 w 606933"/>
                <a:gd name="connsiteY11" fmla="*/ 329492 h 606087"/>
                <a:gd name="connsiteX12" fmla="*/ 321557 w 606933"/>
                <a:gd name="connsiteY12" fmla="*/ 322354 h 606087"/>
                <a:gd name="connsiteX13" fmla="*/ 322848 w 606933"/>
                <a:gd name="connsiteY13" fmla="*/ 284980 h 606087"/>
                <a:gd name="connsiteX14" fmla="*/ 288285 w 606933"/>
                <a:gd name="connsiteY14" fmla="*/ 248003 h 606087"/>
                <a:gd name="connsiteX15" fmla="*/ 303481 w 606933"/>
                <a:gd name="connsiteY15" fmla="*/ 245921 h 606087"/>
                <a:gd name="connsiteX16" fmla="*/ 303467 w 606933"/>
                <a:gd name="connsiteY16" fmla="*/ 122996 h 606087"/>
                <a:gd name="connsiteX17" fmla="*/ 384576 w 606933"/>
                <a:gd name="connsiteY17" fmla="*/ 142327 h 606087"/>
                <a:gd name="connsiteX18" fmla="*/ 367501 w 606933"/>
                <a:gd name="connsiteY18" fmla="*/ 164830 h 606087"/>
                <a:gd name="connsiteX19" fmla="*/ 390831 w 606933"/>
                <a:gd name="connsiteY19" fmla="*/ 188127 h 606087"/>
                <a:gd name="connsiteX20" fmla="*/ 414260 w 606933"/>
                <a:gd name="connsiteY20" fmla="*/ 164830 h 606087"/>
                <a:gd name="connsiteX21" fmla="*/ 413863 w 606933"/>
                <a:gd name="connsiteY21" fmla="*/ 160865 h 606087"/>
                <a:gd name="connsiteX22" fmla="*/ 483655 w 606933"/>
                <a:gd name="connsiteY22" fmla="*/ 303023 h 606087"/>
                <a:gd name="connsiteX23" fmla="*/ 303467 w 606933"/>
                <a:gd name="connsiteY23" fmla="*/ 482951 h 606087"/>
                <a:gd name="connsiteX24" fmla="*/ 123278 w 606933"/>
                <a:gd name="connsiteY24" fmla="*/ 303023 h 606087"/>
                <a:gd name="connsiteX25" fmla="*/ 162592 w 606933"/>
                <a:gd name="connsiteY25" fmla="*/ 190903 h 606087"/>
                <a:gd name="connsiteX26" fmla="*/ 211238 w 606933"/>
                <a:gd name="connsiteY26" fmla="*/ 243047 h 606087"/>
                <a:gd name="connsiteX27" fmla="*/ 193368 w 606933"/>
                <a:gd name="connsiteY27" fmla="*/ 303023 h 606087"/>
                <a:gd name="connsiteX28" fmla="*/ 303467 w 606933"/>
                <a:gd name="connsiteY28" fmla="*/ 412963 h 606087"/>
                <a:gd name="connsiteX29" fmla="*/ 413565 w 606933"/>
                <a:gd name="connsiteY29" fmla="*/ 303023 h 606087"/>
                <a:gd name="connsiteX30" fmla="*/ 303467 w 606933"/>
                <a:gd name="connsiteY30" fmla="*/ 193084 h 606087"/>
                <a:gd name="connsiteX31" fmla="*/ 249956 w 606933"/>
                <a:gd name="connsiteY31" fmla="*/ 206962 h 606087"/>
                <a:gd name="connsiteX32" fmla="*/ 201310 w 606933"/>
                <a:gd name="connsiteY32" fmla="*/ 154818 h 606087"/>
                <a:gd name="connsiteX33" fmla="*/ 303467 w 606933"/>
                <a:gd name="connsiteY33" fmla="*/ 122996 h 606087"/>
                <a:gd name="connsiteX34" fmla="*/ 303467 w 606933"/>
                <a:gd name="connsiteY34" fmla="*/ 70185 h 606087"/>
                <a:gd name="connsiteX35" fmla="*/ 146125 w 606933"/>
                <a:gd name="connsiteY35" fmla="*/ 131349 h 606087"/>
                <a:gd name="connsiteX36" fmla="*/ 144437 w 606933"/>
                <a:gd name="connsiteY36" fmla="*/ 132736 h 606087"/>
                <a:gd name="connsiteX37" fmla="*/ 142948 w 606933"/>
                <a:gd name="connsiteY37" fmla="*/ 134323 h 606087"/>
                <a:gd name="connsiteX38" fmla="*/ 90037 w 606933"/>
                <a:gd name="connsiteY38" fmla="*/ 209464 h 606087"/>
                <a:gd name="connsiteX39" fmla="*/ 68992 w 606933"/>
                <a:gd name="connsiteY39" fmla="*/ 196279 h 606087"/>
                <a:gd name="connsiteX40" fmla="*/ 45664 w 606933"/>
                <a:gd name="connsiteY40" fmla="*/ 219575 h 606087"/>
                <a:gd name="connsiteX41" fmla="*/ 68992 w 606933"/>
                <a:gd name="connsiteY41" fmla="*/ 242871 h 606087"/>
                <a:gd name="connsiteX42" fmla="*/ 78820 w 606933"/>
                <a:gd name="connsiteY42" fmla="*/ 240690 h 606087"/>
                <a:gd name="connsiteX43" fmla="*/ 70283 w 606933"/>
                <a:gd name="connsiteY43" fmla="*/ 303043 h 606087"/>
                <a:gd name="connsiteX44" fmla="*/ 159824 w 606933"/>
                <a:gd name="connsiteY44" fmla="*/ 486238 h 606087"/>
                <a:gd name="connsiteX45" fmla="*/ 139176 w 606933"/>
                <a:gd name="connsiteY45" fmla="*/ 509434 h 606087"/>
                <a:gd name="connsiteX46" fmla="*/ 162504 w 606933"/>
                <a:gd name="connsiteY46" fmla="*/ 532730 h 606087"/>
                <a:gd name="connsiteX47" fmla="*/ 185832 w 606933"/>
                <a:gd name="connsiteY47" fmla="*/ 509434 h 606087"/>
                <a:gd name="connsiteX48" fmla="*/ 185137 w 606933"/>
                <a:gd name="connsiteY48" fmla="*/ 503586 h 606087"/>
                <a:gd name="connsiteX49" fmla="*/ 303467 w 606933"/>
                <a:gd name="connsiteY49" fmla="*/ 535902 h 606087"/>
                <a:gd name="connsiteX50" fmla="*/ 536650 w 606933"/>
                <a:gd name="connsiteY50" fmla="*/ 303043 h 606087"/>
                <a:gd name="connsiteX51" fmla="*/ 303467 w 606933"/>
                <a:gd name="connsiteY51" fmla="*/ 70185 h 606087"/>
                <a:gd name="connsiteX52" fmla="*/ 303467 w 606933"/>
                <a:gd name="connsiteY52" fmla="*/ 0 h 606087"/>
                <a:gd name="connsiteX53" fmla="*/ 606933 w 606933"/>
                <a:gd name="connsiteY53" fmla="*/ 303043 h 606087"/>
                <a:gd name="connsiteX54" fmla="*/ 303467 w 606933"/>
                <a:gd name="connsiteY54" fmla="*/ 606087 h 606087"/>
                <a:gd name="connsiteX55" fmla="*/ 0 w 606933"/>
                <a:gd name="connsiteY55" fmla="*/ 303043 h 606087"/>
                <a:gd name="connsiteX56" fmla="*/ 303467 w 606933"/>
                <a:gd name="connsiteY5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933" h="606087">
                  <a:moveTo>
                    <a:pt x="414260" y="370533"/>
                  </a:moveTo>
                  <a:cubicBezTo>
                    <a:pt x="401354" y="370533"/>
                    <a:pt x="390831" y="381041"/>
                    <a:pt x="390831" y="393929"/>
                  </a:cubicBezTo>
                  <a:cubicBezTo>
                    <a:pt x="390831" y="406816"/>
                    <a:pt x="401354" y="417225"/>
                    <a:pt x="414260" y="417225"/>
                  </a:cubicBezTo>
                  <a:cubicBezTo>
                    <a:pt x="427166" y="417225"/>
                    <a:pt x="437590" y="406816"/>
                    <a:pt x="437590" y="393929"/>
                  </a:cubicBezTo>
                  <a:cubicBezTo>
                    <a:pt x="437590" y="381041"/>
                    <a:pt x="427166" y="370533"/>
                    <a:pt x="414260" y="370533"/>
                  </a:cubicBezTo>
                  <a:close/>
                  <a:moveTo>
                    <a:pt x="303481" y="245921"/>
                  </a:moveTo>
                  <a:cubicBezTo>
                    <a:pt x="334965" y="245921"/>
                    <a:pt x="360589" y="271597"/>
                    <a:pt x="360589" y="303023"/>
                  </a:cubicBezTo>
                  <a:cubicBezTo>
                    <a:pt x="360589" y="334448"/>
                    <a:pt x="334965" y="360025"/>
                    <a:pt x="303481" y="360025"/>
                  </a:cubicBezTo>
                  <a:cubicBezTo>
                    <a:pt x="271997" y="360025"/>
                    <a:pt x="246273" y="334448"/>
                    <a:pt x="246273" y="303023"/>
                  </a:cubicBezTo>
                  <a:cubicBezTo>
                    <a:pt x="246273" y="296381"/>
                    <a:pt x="247465" y="290036"/>
                    <a:pt x="249551" y="284088"/>
                  </a:cubicBezTo>
                  <a:lnTo>
                    <a:pt x="284114" y="321065"/>
                  </a:lnTo>
                  <a:cubicBezTo>
                    <a:pt x="289278" y="326617"/>
                    <a:pt x="296429" y="329492"/>
                    <a:pt x="303481" y="329492"/>
                  </a:cubicBezTo>
                  <a:cubicBezTo>
                    <a:pt x="309936" y="329492"/>
                    <a:pt x="316392" y="327112"/>
                    <a:pt x="321557" y="322354"/>
                  </a:cubicBezTo>
                  <a:cubicBezTo>
                    <a:pt x="332184" y="312341"/>
                    <a:pt x="332780" y="295687"/>
                    <a:pt x="322848" y="284980"/>
                  </a:cubicBezTo>
                  <a:lnTo>
                    <a:pt x="288285" y="248003"/>
                  </a:lnTo>
                  <a:cubicBezTo>
                    <a:pt x="293152" y="246714"/>
                    <a:pt x="298217" y="245921"/>
                    <a:pt x="303481" y="245921"/>
                  </a:cubicBezTo>
                  <a:close/>
                  <a:moveTo>
                    <a:pt x="303467" y="122996"/>
                  </a:moveTo>
                  <a:cubicBezTo>
                    <a:pt x="332654" y="122996"/>
                    <a:pt x="360154" y="130035"/>
                    <a:pt x="384576" y="142327"/>
                  </a:cubicBezTo>
                  <a:cubicBezTo>
                    <a:pt x="374748" y="145103"/>
                    <a:pt x="367501" y="154124"/>
                    <a:pt x="367501" y="164830"/>
                  </a:cubicBezTo>
                  <a:cubicBezTo>
                    <a:pt x="367501" y="177619"/>
                    <a:pt x="378024" y="188127"/>
                    <a:pt x="390831" y="188127"/>
                  </a:cubicBezTo>
                  <a:cubicBezTo>
                    <a:pt x="403737" y="188127"/>
                    <a:pt x="414260" y="177619"/>
                    <a:pt x="414260" y="164830"/>
                  </a:cubicBezTo>
                  <a:cubicBezTo>
                    <a:pt x="414260" y="163443"/>
                    <a:pt x="414062" y="162154"/>
                    <a:pt x="413863" y="160865"/>
                  </a:cubicBezTo>
                  <a:cubicBezTo>
                    <a:pt x="456354" y="193877"/>
                    <a:pt x="483655" y="245327"/>
                    <a:pt x="483655" y="303023"/>
                  </a:cubicBezTo>
                  <a:cubicBezTo>
                    <a:pt x="483655" y="402256"/>
                    <a:pt x="402843" y="482951"/>
                    <a:pt x="303467" y="482951"/>
                  </a:cubicBezTo>
                  <a:cubicBezTo>
                    <a:pt x="204090" y="482951"/>
                    <a:pt x="123278" y="402256"/>
                    <a:pt x="123278" y="303023"/>
                  </a:cubicBezTo>
                  <a:cubicBezTo>
                    <a:pt x="123278" y="260693"/>
                    <a:pt x="137971" y="221634"/>
                    <a:pt x="162592" y="190903"/>
                  </a:cubicBezTo>
                  <a:lnTo>
                    <a:pt x="211238" y="243047"/>
                  </a:lnTo>
                  <a:cubicBezTo>
                    <a:pt x="200020" y="260296"/>
                    <a:pt x="193368" y="280916"/>
                    <a:pt x="193368" y="303023"/>
                  </a:cubicBezTo>
                  <a:cubicBezTo>
                    <a:pt x="193368" y="363594"/>
                    <a:pt x="242808" y="412963"/>
                    <a:pt x="303467" y="412963"/>
                  </a:cubicBezTo>
                  <a:cubicBezTo>
                    <a:pt x="364125" y="412963"/>
                    <a:pt x="413565" y="363594"/>
                    <a:pt x="413565" y="303023"/>
                  </a:cubicBezTo>
                  <a:cubicBezTo>
                    <a:pt x="413565" y="242353"/>
                    <a:pt x="364125" y="193084"/>
                    <a:pt x="303467" y="193084"/>
                  </a:cubicBezTo>
                  <a:cubicBezTo>
                    <a:pt x="284008" y="193084"/>
                    <a:pt x="265840" y="198139"/>
                    <a:pt x="249956" y="206962"/>
                  </a:cubicBezTo>
                  <a:lnTo>
                    <a:pt x="201310" y="154818"/>
                  </a:lnTo>
                  <a:cubicBezTo>
                    <a:pt x="230398" y="134793"/>
                    <a:pt x="265543" y="122996"/>
                    <a:pt x="303467" y="122996"/>
                  </a:cubicBezTo>
                  <a:close/>
                  <a:moveTo>
                    <a:pt x="303467" y="70185"/>
                  </a:moveTo>
                  <a:cubicBezTo>
                    <a:pt x="242912" y="70185"/>
                    <a:pt x="187619" y="93381"/>
                    <a:pt x="146125" y="131349"/>
                  </a:cubicBezTo>
                  <a:cubicBezTo>
                    <a:pt x="145628" y="131745"/>
                    <a:pt x="145033" y="132241"/>
                    <a:pt x="144437" y="132736"/>
                  </a:cubicBezTo>
                  <a:cubicBezTo>
                    <a:pt x="143941" y="133232"/>
                    <a:pt x="143444" y="133728"/>
                    <a:pt x="142948" y="134323"/>
                  </a:cubicBezTo>
                  <a:cubicBezTo>
                    <a:pt x="120712" y="155437"/>
                    <a:pt x="102545" y="180914"/>
                    <a:pt x="90037" y="209464"/>
                  </a:cubicBezTo>
                  <a:cubicBezTo>
                    <a:pt x="86265" y="201632"/>
                    <a:pt x="78224" y="196279"/>
                    <a:pt x="68992" y="196279"/>
                  </a:cubicBezTo>
                  <a:cubicBezTo>
                    <a:pt x="56087" y="196279"/>
                    <a:pt x="45664" y="206688"/>
                    <a:pt x="45664" y="219575"/>
                  </a:cubicBezTo>
                  <a:cubicBezTo>
                    <a:pt x="45664" y="232462"/>
                    <a:pt x="56087" y="242871"/>
                    <a:pt x="68992" y="242871"/>
                  </a:cubicBezTo>
                  <a:cubicBezTo>
                    <a:pt x="72467" y="242871"/>
                    <a:pt x="75842" y="242078"/>
                    <a:pt x="78820" y="240690"/>
                  </a:cubicBezTo>
                  <a:cubicBezTo>
                    <a:pt x="73261" y="260516"/>
                    <a:pt x="70283" y="281433"/>
                    <a:pt x="70283" y="303043"/>
                  </a:cubicBezTo>
                  <a:cubicBezTo>
                    <a:pt x="70283" y="377293"/>
                    <a:pt x="105325" y="443611"/>
                    <a:pt x="159824" y="486238"/>
                  </a:cubicBezTo>
                  <a:cubicBezTo>
                    <a:pt x="148209" y="487625"/>
                    <a:pt x="139176" y="497439"/>
                    <a:pt x="139176" y="509434"/>
                  </a:cubicBezTo>
                  <a:cubicBezTo>
                    <a:pt x="139176" y="522321"/>
                    <a:pt x="149599" y="532730"/>
                    <a:pt x="162504" y="532730"/>
                  </a:cubicBezTo>
                  <a:cubicBezTo>
                    <a:pt x="175409" y="532730"/>
                    <a:pt x="185832" y="522321"/>
                    <a:pt x="185832" y="509434"/>
                  </a:cubicBezTo>
                  <a:cubicBezTo>
                    <a:pt x="185832" y="507353"/>
                    <a:pt x="185535" y="505469"/>
                    <a:pt x="185137" y="503586"/>
                  </a:cubicBezTo>
                  <a:cubicBezTo>
                    <a:pt x="219782" y="524106"/>
                    <a:pt x="260284" y="535902"/>
                    <a:pt x="303467" y="535902"/>
                  </a:cubicBezTo>
                  <a:cubicBezTo>
                    <a:pt x="432020" y="535902"/>
                    <a:pt x="536650" y="431418"/>
                    <a:pt x="536650" y="303043"/>
                  </a:cubicBezTo>
                  <a:cubicBezTo>
                    <a:pt x="536650" y="174669"/>
                    <a:pt x="432020" y="70185"/>
                    <a:pt x="303467" y="70185"/>
                  </a:cubicBezTo>
                  <a:close/>
                  <a:moveTo>
                    <a:pt x="303467" y="0"/>
                  </a:moveTo>
                  <a:cubicBezTo>
                    <a:pt x="471033" y="0"/>
                    <a:pt x="606933" y="135710"/>
                    <a:pt x="606933" y="303043"/>
                  </a:cubicBezTo>
                  <a:cubicBezTo>
                    <a:pt x="606933" y="470377"/>
                    <a:pt x="471033" y="606087"/>
                    <a:pt x="303467" y="606087"/>
                  </a:cubicBezTo>
                  <a:cubicBezTo>
                    <a:pt x="135900" y="606087"/>
                    <a:pt x="0" y="470377"/>
                    <a:pt x="0" y="303043"/>
                  </a:cubicBezTo>
                  <a:cubicBezTo>
                    <a:pt x="0" y="135710"/>
                    <a:pt x="135900" y="0"/>
                    <a:pt x="30346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9" name="文本框 108"/>
            <p:cNvSpPr txBox="1"/>
            <p:nvPr/>
          </p:nvSpPr>
          <p:spPr>
            <a:xfrm>
              <a:off x="12935" y="3698"/>
              <a:ext cx="4945" cy="725"/>
            </a:xfrm>
            <a:prstGeom prst="rect">
              <a:avLst/>
            </a:prstGeom>
            <a:noFill/>
            <a:ln w="9525">
              <a:noFill/>
            </a:ln>
          </p:spPr>
          <p:txBody>
            <a:bodyPr wrap="square">
              <a:spAutoFit/>
            </a:bodyPr>
            <a:p>
              <a:pPr indent="0"/>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全市开发区</a:t>
              </a:r>
              <a:r>
                <a:rPr lang="zh-CN" sz="2400">
                  <a:solidFill>
                    <a:srgbClr val="5B9BD5"/>
                  </a:solidFill>
                  <a:latin typeface="Impact" panose="020B0806030902050204" pitchFamily="34" charset="0"/>
                  <a:ea typeface="微软雅黑" panose="020B0503020204020204" pitchFamily="34" charset="-122"/>
                  <a:cs typeface="Impact" panose="020B0806030902050204" pitchFamily="34" charset="0"/>
                </a:rPr>
                <a:t>6%</a:t>
              </a:r>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的面积</a:t>
              </a:r>
              <a:endPar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0" name="组合 109"/>
          <p:cNvGrpSpPr/>
          <p:nvPr/>
        </p:nvGrpSpPr>
        <p:grpSpPr>
          <a:xfrm>
            <a:off x="7076885" y="2820358"/>
            <a:ext cx="3960000" cy="0"/>
            <a:chOff x="4185398" y="2422358"/>
            <a:chExt cx="4878392" cy="0"/>
          </a:xfrm>
        </p:grpSpPr>
        <p:cxnSp>
          <p:nvCxnSpPr>
            <p:cNvPr id="111" name="直接连接符 110"/>
            <p:cNvCxnSpPr/>
            <p:nvPr/>
          </p:nvCxnSpPr>
          <p:spPr>
            <a:xfrm>
              <a:off x="4185398" y="2422358"/>
              <a:ext cx="4637760" cy="0"/>
            </a:xfrm>
            <a:prstGeom prst="line">
              <a:avLst/>
            </a:prstGeom>
            <a:ln>
              <a:solidFill>
                <a:srgbClr val="306DD1">
                  <a:alpha val="48000"/>
                </a:srgb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8614611" y="2422358"/>
              <a:ext cx="449179" cy="0"/>
            </a:xfrm>
            <a:prstGeom prst="line">
              <a:avLst/>
            </a:prstGeom>
            <a:ln w="76200">
              <a:solidFill>
                <a:srgbClr val="306DD1"/>
              </a:solidFill>
            </a:ln>
          </p:spPr>
          <p:style>
            <a:lnRef idx="1">
              <a:schemeClr val="accent1"/>
            </a:lnRef>
            <a:fillRef idx="0">
              <a:schemeClr val="accent1"/>
            </a:fillRef>
            <a:effectRef idx="0">
              <a:schemeClr val="accent1"/>
            </a:effectRef>
            <a:fontRef idx="minor">
              <a:schemeClr val="tx1"/>
            </a:fontRef>
          </p:style>
        </p:cxnSp>
      </p:grpSp>
      <p:grpSp>
        <p:nvGrpSpPr>
          <p:cNvPr id="126" name="组合 125"/>
          <p:cNvGrpSpPr/>
          <p:nvPr/>
        </p:nvGrpSpPr>
        <p:grpSpPr>
          <a:xfrm>
            <a:off x="7971155" y="3033395"/>
            <a:ext cx="2952115" cy="582930"/>
            <a:chOff x="12172" y="5101"/>
            <a:chExt cx="4649" cy="918"/>
          </a:xfrm>
        </p:grpSpPr>
        <p:sp>
          <p:nvSpPr>
            <p:cNvPr id="119" name="文本框 118"/>
            <p:cNvSpPr txBox="1"/>
            <p:nvPr/>
          </p:nvSpPr>
          <p:spPr>
            <a:xfrm>
              <a:off x="13557" y="5271"/>
              <a:ext cx="3265" cy="580"/>
            </a:xfrm>
            <a:prstGeom prst="rect">
              <a:avLst/>
            </a:prstGeom>
            <a:noFill/>
            <a:ln w="9525">
              <a:noFill/>
            </a:ln>
          </p:spPr>
          <p:txBody>
            <a:bodyPr wrap="square">
              <a:spAutoFit/>
            </a:bodyPr>
            <a:p>
              <a:pPr indent="0"/>
              <a:r>
                <a:rPr 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全市地区生产总值</a:t>
              </a:r>
              <a:endParaRPr lang="zh-CN" altLang="en-US"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1" name="文本框 120"/>
            <p:cNvSpPr txBox="1"/>
            <p:nvPr/>
          </p:nvSpPr>
          <p:spPr>
            <a:xfrm>
              <a:off x="12172" y="5101"/>
              <a:ext cx="1417" cy="919"/>
            </a:xfrm>
            <a:prstGeom prst="rect">
              <a:avLst/>
            </a:prstGeom>
            <a:noFill/>
          </p:spPr>
          <p:txBody>
            <a:bodyPr wrap="none" rtlCol="0" anchor="t">
              <a:spAutoFit/>
            </a:bodyPr>
            <a:p>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36%</a:t>
              </a:r>
              <a:endParaRPr lang="zh-CN" altLang="en-US"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127" name="组合 126"/>
          <p:cNvGrpSpPr/>
          <p:nvPr/>
        </p:nvGrpSpPr>
        <p:grpSpPr>
          <a:xfrm>
            <a:off x="7971155" y="3772535"/>
            <a:ext cx="2952750" cy="583565"/>
            <a:chOff x="12172" y="5101"/>
            <a:chExt cx="4650" cy="919"/>
          </a:xfrm>
        </p:grpSpPr>
        <p:sp>
          <p:nvSpPr>
            <p:cNvPr id="128" name="文本框 127"/>
            <p:cNvSpPr txBox="1"/>
            <p:nvPr/>
          </p:nvSpPr>
          <p:spPr>
            <a:xfrm>
              <a:off x="13557" y="5271"/>
              <a:ext cx="3265" cy="580"/>
            </a:xfrm>
            <a:prstGeom prst="rect">
              <a:avLst/>
            </a:prstGeom>
            <a:noFill/>
            <a:ln w="9525">
              <a:noFill/>
            </a:ln>
          </p:spPr>
          <p:txBody>
            <a:bodyPr wrap="square">
              <a:spAutoFit/>
            </a:bodyPr>
            <a:p>
              <a:pPr indent="0"/>
              <a:r>
                <a:rPr 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全市</a:t>
              </a:r>
              <a:r>
                <a:rPr 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税收收入</a:t>
              </a:r>
              <a:endParaRPr lang="zh-CN" altLang="en-US"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9" name="文本框 128"/>
            <p:cNvSpPr txBox="1"/>
            <p:nvPr/>
          </p:nvSpPr>
          <p:spPr>
            <a:xfrm>
              <a:off x="12172" y="5101"/>
              <a:ext cx="1420" cy="919"/>
            </a:xfrm>
            <a:prstGeom prst="rect">
              <a:avLst/>
            </a:prstGeom>
            <a:noFill/>
          </p:spPr>
          <p:txBody>
            <a:bodyPr wrap="none" rtlCol="0" anchor="t">
              <a:spAutoFit/>
            </a:bodyPr>
            <a:p>
              <a:r>
                <a:rPr lang="en-US" alt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68</a:t>
              </a:r>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a:t>
              </a:r>
              <a:endParaRPr lang="zh-CN" altLang="en-US"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132" name="组合 131"/>
          <p:cNvGrpSpPr/>
          <p:nvPr/>
        </p:nvGrpSpPr>
        <p:grpSpPr>
          <a:xfrm>
            <a:off x="7971155" y="4596765"/>
            <a:ext cx="2952750" cy="583565"/>
            <a:chOff x="12172" y="5101"/>
            <a:chExt cx="4650" cy="919"/>
          </a:xfrm>
        </p:grpSpPr>
        <p:sp>
          <p:nvSpPr>
            <p:cNvPr id="133" name="文本框 132"/>
            <p:cNvSpPr txBox="1"/>
            <p:nvPr/>
          </p:nvSpPr>
          <p:spPr>
            <a:xfrm>
              <a:off x="13557" y="5271"/>
              <a:ext cx="3265" cy="580"/>
            </a:xfrm>
            <a:prstGeom prst="rect">
              <a:avLst/>
            </a:prstGeom>
            <a:noFill/>
            <a:ln w="9525">
              <a:noFill/>
            </a:ln>
          </p:spPr>
          <p:txBody>
            <a:bodyPr wrap="square">
              <a:spAutoFit/>
            </a:bodyPr>
            <a:p>
              <a:pPr indent="0"/>
              <a:r>
                <a:rPr 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实际利用外资总额</a:t>
              </a:r>
              <a:endParaRPr lang="zh-CN" altLang="en-US"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4" name="文本框 133"/>
            <p:cNvSpPr txBox="1"/>
            <p:nvPr/>
          </p:nvSpPr>
          <p:spPr>
            <a:xfrm>
              <a:off x="12172" y="5101"/>
              <a:ext cx="1416" cy="919"/>
            </a:xfrm>
            <a:prstGeom prst="rect">
              <a:avLst/>
            </a:prstGeom>
            <a:noFill/>
          </p:spPr>
          <p:txBody>
            <a:bodyPr wrap="none" rtlCol="0" anchor="t">
              <a:spAutoFit/>
            </a:bodyPr>
            <a:p>
              <a:r>
                <a:rPr lang="en-US" alt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80</a:t>
              </a:r>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a:t>
              </a:r>
              <a:endParaRPr lang="zh-CN" altLang="en-US"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grpSp>
        <p:nvGrpSpPr>
          <p:cNvPr id="135" name="组合 134"/>
          <p:cNvGrpSpPr/>
          <p:nvPr/>
        </p:nvGrpSpPr>
        <p:grpSpPr>
          <a:xfrm>
            <a:off x="7971155" y="5420360"/>
            <a:ext cx="2952750" cy="583565"/>
            <a:chOff x="12172" y="5101"/>
            <a:chExt cx="4650" cy="919"/>
          </a:xfrm>
        </p:grpSpPr>
        <p:sp>
          <p:nvSpPr>
            <p:cNvPr id="136" name="文本框 135"/>
            <p:cNvSpPr txBox="1"/>
            <p:nvPr/>
          </p:nvSpPr>
          <p:spPr>
            <a:xfrm>
              <a:off x="13557" y="5271"/>
              <a:ext cx="3265" cy="580"/>
            </a:xfrm>
            <a:prstGeom prst="rect">
              <a:avLst/>
            </a:prstGeom>
            <a:noFill/>
            <a:ln w="9525">
              <a:noFill/>
            </a:ln>
          </p:spPr>
          <p:txBody>
            <a:bodyPr wrap="square">
              <a:spAutoFit/>
            </a:bodyPr>
            <a:p>
              <a:pPr indent="0"/>
              <a:r>
                <a:rPr lang="zh-CN"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进出口总额</a:t>
              </a:r>
              <a:endParaRPr lang="zh-CN" altLang="en-US"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7" name="文本框 136"/>
            <p:cNvSpPr txBox="1"/>
            <p:nvPr/>
          </p:nvSpPr>
          <p:spPr>
            <a:xfrm>
              <a:off x="12172" y="5101"/>
              <a:ext cx="1416" cy="919"/>
            </a:xfrm>
            <a:prstGeom prst="rect">
              <a:avLst/>
            </a:prstGeom>
            <a:noFill/>
          </p:spPr>
          <p:txBody>
            <a:bodyPr wrap="none" rtlCol="0" anchor="t">
              <a:spAutoFit/>
            </a:bodyPr>
            <a:p>
              <a:r>
                <a:rPr lang="en-US" alt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85</a:t>
              </a:r>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a:t>
              </a:r>
              <a:endParaRPr lang="zh-CN" altLang="en-US"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endParaRPr>
            </a:p>
          </p:txBody>
        </p:sp>
      </p:grpSp>
      <p:sp>
        <p:nvSpPr>
          <p:cNvPr id="123" name="open-book_283459"/>
          <p:cNvSpPr/>
          <p:nvPr/>
        </p:nvSpPr>
        <p:spPr>
          <a:xfrm>
            <a:off x="910590" y="243523"/>
            <a:ext cx="855345" cy="594360"/>
          </a:xfrm>
          <a:custGeom>
            <a:avLst/>
            <a:gdLst>
              <a:gd name="connsiteX0" fmla="*/ 363813 w 607639"/>
              <a:gd name="connsiteY0" fmla="*/ 263915 h 421840"/>
              <a:gd name="connsiteX1" fmla="*/ 421581 w 607639"/>
              <a:gd name="connsiteY1" fmla="*/ 263915 h 421840"/>
              <a:gd name="connsiteX2" fmla="*/ 434754 w 607639"/>
              <a:gd name="connsiteY2" fmla="*/ 277155 h 421840"/>
              <a:gd name="connsiteX3" fmla="*/ 421581 w 607639"/>
              <a:gd name="connsiteY3" fmla="*/ 290306 h 421840"/>
              <a:gd name="connsiteX4" fmla="*/ 363813 w 607639"/>
              <a:gd name="connsiteY4" fmla="*/ 290306 h 421840"/>
              <a:gd name="connsiteX5" fmla="*/ 350640 w 607639"/>
              <a:gd name="connsiteY5" fmla="*/ 277155 h 421840"/>
              <a:gd name="connsiteX6" fmla="*/ 363813 w 607639"/>
              <a:gd name="connsiteY6" fmla="*/ 263915 h 421840"/>
              <a:gd name="connsiteX7" fmla="*/ 128261 w 607639"/>
              <a:gd name="connsiteY7" fmla="*/ 263915 h 421840"/>
              <a:gd name="connsiteX8" fmla="*/ 243760 w 607639"/>
              <a:gd name="connsiteY8" fmla="*/ 263915 h 421840"/>
              <a:gd name="connsiteX9" fmla="*/ 256929 w 607639"/>
              <a:gd name="connsiteY9" fmla="*/ 277155 h 421840"/>
              <a:gd name="connsiteX10" fmla="*/ 243760 w 607639"/>
              <a:gd name="connsiteY10" fmla="*/ 290306 h 421840"/>
              <a:gd name="connsiteX11" fmla="*/ 128261 w 607639"/>
              <a:gd name="connsiteY11" fmla="*/ 290306 h 421840"/>
              <a:gd name="connsiteX12" fmla="*/ 115092 w 607639"/>
              <a:gd name="connsiteY12" fmla="*/ 277155 h 421840"/>
              <a:gd name="connsiteX13" fmla="*/ 128261 w 607639"/>
              <a:gd name="connsiteY13" fmla="*/ 263915 h 421840"/>
              <a:gd name="connsiteX14" fmla="*/ 363816 w 607639"/>
              <a:gd name="connsiteY14" fmla="*/ 169851 h 421840"/>
              <a:gd name="connsiteX15" fmla="*/ 479282 w 607639"/>
              <a:gd name="connsiteY15" fmla="*/ 169851 h 421840"/>
              <a:gd name="connsiteX16" fmla="*/ 492547 w 607639"/>
              <a:gd name="connsiteY16" fmla="*/ 182976 h 421840"/>
              <a:gd name="connsiteX17" fmla="*/ 479282 w 607639"/>
              <a:gd name="connsiteY17" fmla="*/ 196101 h 421840"/>
              <a:gd name="connsiteX18" fmla="*/ 363816 w 607639"/>
              <a:gd name="connsiteY18" fmla="*/ 196101 h 421840"/>
              <a:gd name="connsiteX19" fmla="*/ 350640 w 607639"/>
              <a:gd name="connsiteY19" fmla="*/ 182976 h 421840"/>
              <a:gd name="connsiteX20" fmla="*/ 363816 w 607639"/>
              <a:gd name="connsiteY20" fmla="*/ 169851 h 421840"/>
              <a:gd name="connsiteX21" fmla="*/ 128261 w 607639"/>
              <a:gd name="connsiteY21" fmla="*/ 169851 h 421840"/>
              <a:gd name="connsiteX22" fmla="*/ 243760 w 607639"/>
              <a:gd name="connsiteY22" fmla="*/ 169851 h 421840"/>
              <a:gd name="connsiteX23" fmla="*/ 256929 w 607639"/>
              <a:gd name="connsiteY23" fmla="*/ 182976 h 421840"/>
              <a:gd name="connsiteX24" fmla="*/ 243760 w 607639"/>
              <a:gd name="connsiteY24" fmla="*/ 196101 h 421840"/>
              <a:gd name="connsiteX25" fmla="*/ 128261 w 607639"/>
              <a:gd name="connsiteY25" fmla="*/ 196101 h 421840"/>
              <a:gd name="connsiteX26" fmla="*/ 115092 w 607639"/>
              <a:gd name="connsiteY26" fmla="*/ 182976 h 421840"/>
              <a:gd name="connsiteX27" fmla="*/ 128261 w 607639"/>
              <a:gd name="connsiteY27" fmla="*/ 169851 h 421840"/>
              <a:gd name="connsiteX28" fmla="*/ 363816 w 607639"/>
              <a:gd name="connsiteY28" fmla="*/ 75646 h 421840"/>
              <a:gd name="connsiteX29" fmla="*/ 479282 w 607639"/>
              <a:gd name="connsiteY29" fmla="*/ 75646 h 421840"/>
              <a:gd name="connsiteX30" fmla="*/ 492547 w 607639"/>
              <a:gd name="connsiteY30" fmla="*/ 88797 h 421840"/>
              <a:gd name="connsiteX31" fmla="*/ 479282 w 607639"/>
              <a:gd name="connsiteY31" fmla="*/ 102037 h 421840"/>
              <a:gd name="connsiteX32" fmla="*/ 363816 w 607639"/>
              <a:gd name="connsiteY32" fmla="*/ 102037 h 421840"/>
              <a:gd name="connsiteX33" fmla="*/ 350640 w 607639"/>
              <a:gd name="connsiteY33" fmla="*/ 88797 h 421840"/>
              <a:gd name="connsiteX34" fmla="*/ 363816 w 607639"/>
              <a:gd name="connsiteY34" fmla="*/ 75646 h 421840"/>
              <a:gd name="connsiteX35" fmla="*/ 128261 w 607639"/>
              <a:gd name="connsiteY35" fmla="*/ 75646 h 421840"/>
              <a:gd name="connsiteX36" fmla="*/ 243760 w 607639"/>
              <a:gd name="connsiteY36" fmla="*/ 75646 h 421840"/>
              <a:gd name="connsiteX37" fmla="*/ 256929 w 607639"/>
              <a:gd name="connsiteY37" fmla="*/ 88797 h 421840"/>
              <a:gd name="connsiteX38" fmla="*/ 243760 w 607639"/>
              <a:gd name="connsiteY38" fmla="*/ 102037 h 421840"/>
              <a:gd name="connsiteX39" fmla="*/ 128261 w 607639"/>
              <a:gd name="connsiteY39" fmla="*/ 102037 h 421840"/>
              <a:gd name="connsiteX40" fmla="*/ 115092 w 607639"/>
              <a:gd name="connsiteY40" fmla="*/ 88797 h 421840"/>
              <a:gd name="connsiteX41" fmla="*/ 128261 w 607639"/>
              <a:gd name="connsiteY41" fmla="*/ 75646 h 421840"/>
              <a:gd name="connsiteX42" fmla="*/ 26435 w 607639"/>
              <a:gd name="connsiteY42" fmla="*/ 61761 h 421840"/>
              <a:gd name="connsiteX43" fmla="*/ 26435 w 607639"/>
              <a:gd name="connsiteY43" fmla="*/ 395447 h 421840"/>
              <a:gd name="connsiteX44" fmla="*/ 290602 w 607639"/>
              <a:gd name="connsiteY44" fmla="*/ 395447 h 421840"/>
              <a:gd name="connsiteX45" fmla="*/ 290602 w 607639"/>
              <a:gd name="connsiteY45" fmla="*/ 393492 h 421840"/>
              <a:gd name="connsiteX46" fmla="*/ 263723 w 607639"/>
              <a:gd name="connsiteY46" fmla="*/ 366655 h 421840"/>
              <a:gd name="connsiteX47" fmla="*/ 81618 w 607639"/>
              <a:gd name="connsiteY47" fmla="*/ 366655 h 421840"/>
              <a:gd name="connsiteX48" fmla="*/ 55005 w 607639"/>
              <a:gd name="connsiteY48" fmla="*/ 340085 h 421840"/>
              <a:gd name="connsiteX49" fmla="*/ 55005 w 607639"/>
              <a:gd name="connsiteY49" fmla="*/ 61761 h 421840"/>
              <a:gd name="connsiteX50" fmla="*/ 343916 w 607639"/>
              <a:gd name="connsiteY50" fmla="*/ 26393 h 421840"/>
              <a:gd name="connsiteX51" fmla="*/ 317037 w 607639"/>
              <a:gd name="connsiteY51" fmla="*/ 53230 h 421840"/>
              <a:gd name="connsiteX52" fmla="*/ 317037 w 607639"/>
              <a:gd name="connsiteY52" fmla="*/ 347549 h 421840"/>
              <a:gd name="connsiteX53" fmla="*/ 343916 w 607639"/>
              <a:gd name="connsiteY53" fmla="*/ 340263 h 421840"/>
              <a:gd name="connsiteX54" fmla="*/ 525131 w 607639"/>
              <a:gd name="connsiteY54" fmla="*/ 340263 h 421840"/>
              <a:gd name="connsiteX55" fmla="*/ 526199 w 607639"/>
              <a:gd name="connsiteY55" fmla="*/ 339285 h 421840"/>
              <a:gd name="connsiteX56" fmla="*/ 526199 w 607639"/>
              <a:gd name="connsiteY56" fmla="*/ 26570 h 421840"/>
              <a:gd name="connsiteX57" fmla="*/ 525932 w 607639"/>
              <a:gd name="connsiteY57" fmla="*/ 26393 h 421840"/>
              <a:gd name="connsiteX58" fmla="*/ 81618 w 607639"/>
              <a:gd name="connsiteY58" fmla="*/ 26393 h 421840"/>
              <a:gd name="connsiteX59" fmla="*/ 81440 w 607639"/>
              <a:gd name="connsiteY59" fmla="*/ 26570 h 421840"/>
              <a:gd name="connsiteX60" fmla="*/ 81440 w 607639"/>
              <a:gd name="connsiteY60" fmla="*/ 340085 h 421840"/>
              <a:gd name="connsiteX61" fmla="*/ 81618 w 607639"/>
              <a:gd name="connsiteY61" fmla="*/ 340263 h 421840"/>
              <a:gd name="connsiteX62" fmla="*/ 263723 w 607639"/>
              <a:gd name="connsiteY62" fmla="*/ 340263 h 421840"/>
              <a:gd name="connsiteX63" fmla="*/ 290602 w 607639"/>
              <a:gd name="connsiteY63" fmla="*/ 347549 h 421840"/>
              <a:gd name="connsiteX64" fmla="*/ 290602 w 607639"/>
              <a:gd name="connsiteY64" fmla="*/ 53230 h 421840"/>
              <a:gd name="connsiteX65" fmla="*/ 263723 w 607639"/>
              <a:gd name="connsiteY65" fmla="*/ 26393 h 421840"/>
              <a:gd name="connsiteX66" fmla="*/ 81618 w 607639"/>
              <a:gd name="connsiteY66" fmla="*/ 0 h 421840"/>
              <a:gd name="connsiteX67" fmla="*/ 263723 w 607639"/>
              <a:gd name="connsiteY67" fmla="*/ 0 h 421840"/>
              <a:gd name="connsiteX68" fmla="*/ 303775 w 607639"/>
              <a:gd name="connsiteY68" fmla="*/ 18217 h 421840"/>
              <a:gd name="connsiteX69" fmla="*/ 343916 w 607639"/>
              <a:gd name="connsiteY69" fmla="*/ 0 h 421840"/>
              <a:gd name="connsiteX70" fmla="*/ 525932 w 607639"/>
              <a:gd name="connsiteY70" fmla="*/ 0 h 421840"/>
              <a:gd name="connsiteX71" fmla="*/ 552545 w 607639"/>
              <a:gd name="connsiteY71" fmla="*/ 26570 h 421840"/>
              <a:gd name="connsiteX72" fmla="*/ 552545 w 607639"/>
              <a:gd name="connsiteY72" fmla="*/ 339285 h 421840"/>
              <a:gd name="connsiteX73" fmla="*/ 525131 w 607639"/>
              <a:gd name="connsiteY73" fmla="*/ 366655 h 421840"/>
              <a:gd name="connsiteX74" fmla="*/ 343916 w 607639"/>
              <a:gd name="connsiteY74" fmla="*/ 366655 h 421840"/>
              <a:gd name="connsiteX75" fmla="*/ 317037 w 607639"/>
              <a:gd name="connsiteY75" fmla="*/ 393492 h 421840"/>
              <a:gd name="connsiteX76" fmla="*/ 317037 w 607639"/>
              <a:gd name="connsiteY76" fmla="*/ 395447 h 421840"/>
              <a:gd name="connsiteX77" fmla="*/ 581205 w 607639"/>
              <a:gd name="connsiteY77" fmla="*/ 395447 h 421840"/>
              <a:gd name="connsiteX78" fmla="*/ 581205 w 607639"/>
              <a:gd name="connsiteY78" fmla="*/ 48609 h 421840"/>
              <a:gd name="connsiteX79" fmla="*/ 594377 w 607639"/>
              <a:gd name="connsiteY79" fmla="*/ 35368 h 421840"/>
              <a:gd name="connsiteX80" fmla="*/ 607639 w 607639"/>
              <a:gd name="connsiteY80" fmla="*/ 48609 h 421840"/>
              <a:gd name="connsiteX81" fmla="*/ 607639 w 607639"/>
              <a:gd name="connsiteY81" fmla="*/ 408599 h 421840"/>
              <a:gd name="connsiteX82" fmla="*/ 594377 w 607639"/>
              <a:gd name="connsiteY82" fmla="*/ 421840 h 421840"/>
              <a:gd name="connsiteX83" fmla="*/ 13173 w 607639"/>
              <a:gd name="connsiteY83" fmla="*/ 421840 h 421840"/>
              <a:gd name="connsiteX84" fmla="*/ 0 w 607639"/>
              <a:gd name="connsiteY84" fmla="*/ 408599 h 421840"/>
              <a:gd name="connsiteX85" fmla="*/ 0 w 607639"/>
              <a:gd name="connsiteY85" fmla="*/ 48609 h 421840"/>
              <a:gd name="connsiteX86" fmla="*/ 13173 w 607639"/>
              <a:gd name="connsiteY86" fmla="*/ 35368 h 421840"/>
              <a:gd name="connsiteX87" fmla="*/ 55005 w 607639"/>
              <a:gd name="connsiteY87" fmla="*/ 35368 h 421840"/>
              <a:gd name="connsiteX88" fmla="*/ 55005 w 607639"/>
              <a:gd name="connsiteY88" fmla="*/ 26570 h 421840"/>
              <a:gd name="connsiteX89" fmla="*/ 81618 w 607639"/>
              <a:gd name="connsiteY89" fmla="*/ 0 h 42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421840">
                <a:moveTo>
                  <a:pt x="363813" y="263915"/>
                </a:moveTo>
                <a:lnTo>
                  <a:pt x="421581" y="263915"/>
                </a:lnTo>
                <a:cubicBezTo>
                  <a:pt x="428879" y="263915"/>
                  <a:pt x="434754" y="269869"/>
                  <a:pt x="434754" y="277155"/>
                </a:cubicBezTo>
                <a:cubicBezTo>
                  <a:pt x="434754" y="284442"/>
                  <a:pt x="428879" y="290306"/>
                  <a:pt x="421581" y="290306"/>
                </a:cubicBezTo>
                <a:lnTo>
                  <a:pt x="363813" y="290306"/>
                </a:lnTo>
                <a:cubicBezTo>
                  <a:pt x="356515" y="290306"/>
                  <a:pt x="350640" y="284442"/>
                  <a:pt x="350640" y="277155"/>
                </a:cubicBezTo>
                <a:cubicBezTo>
                  <a:pt x="350640" y="269869"/>
                  <a:pt x="356515" y="263915"/>
                  <a:pt x="363813" y="263915"/>
                </a:cubicBezTo>
                <a:close/>
                <a:moveTo>
                  <a:pt x="128261" y="263915"/>
                </a:moveTo>
                <a:lnTo>
                  <a:pt x="243760" y="263915"/>
                </a:lnTo>
                <a:cubicBezTo>
                  <a:pt x="251056" y="263915"/>
                  <a:pt x="256929" y="269869"/>
                  <a:pt x="256929" y="277155"/>
                </a:cubicBezTo>
                <a:cubicBezTo>
                  <a:pt x="256929" y="284442"/>
                  <a:pt x="251056" y="290306"/>
                  <a:pt x="243760" y="290306"/>
                </a:cubicBezTo>
                <a:lnTo>
                  <a:pt x="128261" y="290306"/>
                </a:lnTo>
                <a:cubicBezTo>
                  <a:pt x="120965" y="290306"/>
                  <a:pt x="115092" y="284442"/>
                  <a:pt x="115092" y="277155"/>
                </a:cubicBezTo>
                <a:cubicBezTo>
                  <a:pt x="115092" y="269869"/>
                  <a:pt x="120965" y="263915"/>
                  <a:pt x="128261" y="263915"/>
                </a:cubicBezTo>
                <a:close/>
                <a:moveTo>
                  <a:pt x="363816" y="169851"/>
                </a:moveTo>
                <a:lnTo>
                  <a:pt x="479282" y="169851"/>
                </a:lnTo>
                <a:cubicBezTo>
                  <a:pt x="486582" y="169851"/>
                  <a:pt x="492547" y="175704"/>
                  <a:pt x="492547" y="182976"/>
                </a:cubicBezTo>
                <a:cubicBezTo>
                  <a:pt x="492547" y="190248"/>
                  <a:pt x="486582" y="196101"/>
                  <a:pt x="479282" y="196101"/>
                </a:cubicBezTo>
                <a:lnTo>
                  <a:pt x="363816" y="196101"/>
                </a:lnTo>
                <a:cubicBezTo>
                  <a:pt x="356516" y="196101"/>
                  <a:pt x="350640" y="190248"/>
                  <a:pt x="350640" y="182976"/>
                </a:cubicBezTo>
                <a:cubicBezTo>
                  <a:pt x="350640" y="175704"/>
                  <a:pt x="356516" y="169851"/>
                  <a:pt x="363816" y="169851"/>
                </a:cubicBezTo>
                <a:close/>
                <a:moveTo>
                  <a:pt x="128261" y="169851"/>
                </a:moveTo>
                <a:lnTo>
                  <a:pt x="243760" y="169851"/>
                </a:lnTo>
                <a:cubicBezTo>
                  <a:pt x="251056" y="169851"/>
                  <a:pt x="256929" y="175704"/>
                  <a:pt x="256929" y="182976"/>
                </a:cubicBezTo>
                <a:cubicBezTo>
                  <a:pt x="256929" y="190248"/>
                  <a:pt x="251056" y="196101"/>
                  <a:pt x="243760" y="196101"/>
                </a:cubicBezTo>
                <a:lnTo>
                  <a:pt x="128261" y="196101"/>
                </a:lnTo>
                <a:cubicBezTo>
                  <a:pt x="120965" y="196101"/>
                  <a:pt x="115092" y="190248"/>
                  <a:pt x="115092" y="182976"/>
                </a:cubicBezTo>
                <a:cubicBezTo>
                  <a:pt x="115092" y="175704"/>
                  <a:pt x="120965" y="169851"/>
                  <a:pt x="128261" y="169851"/>
                </a:cubicBezTo>
                <a:close/>
                <a:moveTo>
                  <a:pt x="363816" y="75646"/>
                </a:moveTo>
                <a:lnTo>
                  <a:pt x="479282" y="75646"/>
                </a:lnTo>
                <a:cubicBezTo>
                  <a:pt x="486582" y="75646"/>
                  <a:pt x="492547" y="81510"/>
                  <a:pt x="492547" y="88797"/>
                </a:cubicBezTo>
                <a:cubicBezTo>
                  <a:pt x="492547" y="96083"/>
                  <a:pt x="486582" y="102037"/>
                  <a:pt x="479282" y="102037"/>
                </a:cubicBezTo>
                <a:lnTo>
                  <a:pt x="363816" y="102037"/>
                </a:lnTo>
                <a:cubicBezTo>
                  <a:pt x="356516" y="102037"/>
                  <a:pt x="350640" y="96083"/>
                  <a:pt x="350640" y="88797"/>
                </a:cubicBezTo>
                <a:cubicBezTo>
                  <a:pt x="350640" y="81510"/>
                  <a:pt x="356516" y="75646"/>
                  <a:pt x="363816" y="75646"/>
                </a:cubicBezTo>
                <a:close/>
                <a:moveTo>
                  <a:pt x="128261" y="75646"/>
                </a:moveTo>
                <a:lnTo>
                  <a:pt x="243760" y="75646"/>
                </a:lnTo>
                <a:cubicBezTo>
                  <a:pt x="251056" y="75646"/>
                  <a:pt x="256929" y="81510"/>
                  <a:pt x="256929" y="88797"/>
                </a:cubicBezTo>
                <a:cubicBezTo>
                  <a:pt x="256929" y="96083"/>
                  <a:pt x="251056" y="102037"/>
                  <a:pt x="243760" y="102037"/>
                </a:cubicBezTo>
                <a:lnTo>
                  <a:pt x="128261" y="102037"/>
                </a:lnTo>
                <a:cubicBezTo>
                  <a:pt x="120965" y="102037"/>
                  <a:pt x="115092" y="96083"/>
                  <a:pt x="115092" y="88797"/>
                </a:cubicBezTo>
                <a:cubicBezTo>
                  <a:pt x="115092" y="81510"/>
                  <a:pt x="120965" y="75646"/>
                  <a:pt x="128261" y="75646"/>
                </a:cubicBezTo>
                <a:close/>
                <a:moveTo>
                  <a:pt x="26435" y="61761"/>
                </a:moveTo>
                <a:lnTo>
                  <a:pt x="26435" y="395447"/>
                </a:lnTo>
                <a:lnTo>
                  <a:pt x="290602" y="395447"/>
                </a:lnTo>
                <a:lnTo>
                  <a:pt x="290602" y="393492"/>
                </a:lnTo>
                <a:cubicBezTo>
                  <a:pt x="290602" y="378652"/>
                  <a:pt x="278587" y="366655"/>
                  <a:pt x="263723" y="366655"/>
                </a:cubicBezTo>
                <a:lnTo>
                  <a:pt x="81618" y="366655"/>
                </a:lnTo>
                <a:cubicBezTo>
                  <a:pt x="67021" y="366655"/>
                  <a:pt x="55005" y="354748"/>
                  <a:pt x="55005" y="340085"/>
                </a:cubicBezTo>
                <a:lnTo>
                  <a:pt x="55005" y="61761"/>
                </a:lnTo>
                <a:close/>
                <a:moveTo>
                  <a:pt x="343916" y="26393"/>
                </a:moveTo>
                <a:cubicBezTo>
                  <a:pt x="329053" y="26393"/>
                  <a:pt x="317037" y="38389"/>
                  <a:pt x="317037" y="53230"/>
                </a:cubicBezTo>
                <a:lnTo>
                  <a:pt x="317037" y="347549"/>
                </a:lnTo>
                <a:cubicBezTo>
                  <a:pt x="324869" y="342929"/>
                  <a:pt x="334126" y="340263"/>
                  <a:pt x="343916" y="340263"/>
                </a:cubicBezTo>
                <a:lnTo>
                  <a:pt x="525131" y="340263"/>
                </a:lnTo>
                <a:cubicBezTo>
                  <a:pt x="525665" y="340263"/>
                  <a:pt x="526199" y="339818"/>
                  <a:pt x="526199" y="339285"/>
                </a:cubicBezTo>
                <a:lnTo>
                  <a:pt x="526199" y="26570"/>
                </a:lnTo>
                <a:cubicBezTo>
                  <a:pt x="526199" y="26481"/>
                  <a:pt x="526021" y="26393"/>
                  <a:pt x="525932" y="26393"/>
                </a:cubicBezTo>
                <a:close/>
                <a:moveTo>
                  <a:pt x="81618" y="26393"/>
                </a:moveTo>
                <a:cubicBezTo>
                  <a:pt x="81529" y="26393"/>
                  <a:pt x="81440" y="26481"/>
                  <a:pt x="81440" y="26570"/>
                </a:cubicBezTo>
                <a:lnTo>
                  <a:pt x="81440" y="340085"/>
                </a:lnTo>
                <a:cubicBezTo>
                  <a:pt x="81440" y="340174"/>
                  <a:pt x="81529" y="340263"/>
                  <a:pt x="81618" y="340263"/>
                </a:cubicBezTo>
                <a:lnTo>
                  <a:pt x="263723" y="340263"/>
                </a:lnTo>
                <a:cubicBezTo>
                  <a:pt x="273513" y="340263"/>
                  <a:pt x="282681" y="342929"/>
                  <a:pt x="290602" y="347549"/>
                </a:cubicBezTo>
                <a:lnTo>
                  <a:pt x="290602" y="53230"/>
                </a:lnTo>
                <a:cubicBezTo>
                  <a:pt x="290602" y="38389"/>
                  <a:pt x="278587" y="26393"/>
                  <a:pt x="263723" y="26393"/>
                </a:cubicBezTo>
                <a:close/>
                <a:moveTo>
                  <a:pt x="81618" y="0"/>
                </a:moveTo>
                <a:lnTo>
                  <a:pt x="263723" y="0"/>
                </a:lnTo>
                <a:cubicBezTo>
                  <a:pt x="279655" y="0"/>
                  <a:pt x="294074" y="7020"/>
                  <a:pt x="303775" y="18217"/>
                </a:cubicBezTo>
                <a:cubicBezTo>
                  <a:pt x="313566" y="7020"/>
                  <a:pt x="327896" y="0"/>
                  <a:pt x="343916" y="0"/>
                </a:cubicBezTo>
                <a:lnTo>
                  <a:pt x="525932" y="0"/>
                </a:lnTo>
                <a:cubicBezTo>
                  <a:pt x="540618" y="0"/>
                  <a:pt x="552545" y="11908"/>
                  <a:pt x="552545" y="26570"/>
                </a:cubicBezTo>
                <a:lnTo>
                  <a:pt x="552545" y="339285"/>
                </a:lnTo>
                <a:cubicBezTo>
                  <a:pt x="552545" y="354392"/>
                  <a:pt x="540262" y="366655"/>
                  <a:pt x="525131" y="366655"/>
                </a:cubicBezTo>
                <a:lnTo>
                  <a:pt x="343916" y="366655"/>
                </a:lnTo>
                <a:cubicBezTo>
                  <a:pt x="329053" y="366655"/>
                  <a:pt x="317037" y="378652"/>
                  <a:pt x="317037" y="393492"/>
                </a:cubicBezTo>
                <a:lnTo>
                  <a:pt x="317037" y="395447"/>
                </a:lnTo>
                <a:lnTo>
                  <a:pt x="581205" y="395447"/>
                </a:lnTo>
                <a:lnTo>
                  <a:pt x="581205" y="48609"/>
                </a:lnTo>
                <a:cubicBezTo>
                  <a:pt x="581205" y="41322"/>
                  <a:pt x="587079" y="35368"/>
                  <a:pt x="594377" y="35368"/>
                </a:cubicBezTo>
                <a:cubicBezTo>
                  <a:pt x="601676" y="35368"/>
                  <a:pt x="607639" y="41322"/>
                  <a:pt x="607639" y="48609"/>
                </a:cubicBezTo>
                <a:lnTo>
                  <a:pt x="607639" y="408599"/>
                </a:lnTo>
                <a:cubicBezTo>
                  <a:pt x="607639" y="415886"/>
                  <a:pt x="601676" y="421840"/>
                  <a:pt x="594377" y="421840"/>
                </a:cubicBezTo>
                <a:lnTo>
                  <a:pt x="13173" y="421840"/>
                </a:lnTo>
                <a:cubicBezTo>
                  <a:pt x="5874" y="421840"/>
                  <a:pt x="0" y="415886"/>
                  <a:pt x="0" y="408599"/>
                </a:cubicBezTo>
                <a:lnTo>
                  <a:pt x="0" y="48609"/>
                </a:lnTo>
                <a:cubicBezTo>
                  <a:pt x="0" y="41322"/>
                  <a:pt x="5874" y="35368"/>
                  <a:pt x="13173" y="35368"/>
                </a:cubicBezTo>
                <a:lnTo>
                  <a:pt x="55005" y="35368"/>
                </a:lnTo>
                <a:lnTo>
                  <a:pt x="55005" y="26570"/>
                </a:lnTo>
                <a:cubicBezTo>
                  <a:pt x="55005" y="11908"/>
                  <a:pt x="67021" y="0"/>
                  <a:pt x="81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gradFill>
                <a:gsLst>
                  <a:gs pos="100000">
                    <a:srgbClr val="D9B44F">
                      <a:alpha val="100000"/>
                    </a:srgbClr>
                  </a:gs>
                  <a:gs pos="0">
                    <a:srgbClr val="F0D58B">
                      <a:alpha val="28000"/>
                    </a:srgbClr>
                  </a:gs>
                </a:gsLst>
                <a:lin ang="5400000" scaled="0"/>
              </a:gradFill>
            </a:endParaRPr>
          </a:p>
        </p:txBody>
      </p:sp>
      <p:sp>
        <p:nvSpPr>
          <p:cNvPr id="124" name="文本框 123"/>
          <p:cNvSpPr txBox="1"/>
          <p:nvPr/>
        </p:nvSpPr>
        <p:spPr>
          <a:xfrm>
            <a:off x="1888490" y="279718"/>
            <a:ext cx="1055370" cy="521970"/>
          </a:xfrm>
          <a:prstGeom prst="rect">
            <a:avLst/>
          </a:prstGeom>
          <a:noFill/>
        </p:spPr>
        <p:txBody>
          <a:bodyPr wrap="none" rtlCol="0">
            <a:spAutoFit/>
          </a:bodyPr>
          <a:p>
            <a:r>
              <a:rPr lang="zh-CN" altLang="en-US" sz="2800" b="1" dirty="0">
                <a:solidFill>
                  <a:schemeClr val="bg1"/>
                </a:solidFill>
                <a:ea typeface="微软雅黑" panose="020B0503020204020204" pitchFamily="34" charset="-122"/>
              </a:rPr>
              <a:t>序 </a:t>
            </a:r>
            <a:r>
              <a:rPr lang="en-US" altLang="zh-CN" sz="2800" b="1" dirty="0">
                <a:solidFill>
                  <a:schemeClr val="bg1"/>
                </a:solidFill>
                <a:ea typeface="微软雅黑" panose="020B0503020204020204" pitchFamily="34" charset="-122"/>
              </a:rPr>
              <a:t> </a:t>
            </a:r>
            <a:r>
              <a:rPr lang="zh-CN" altLang="en-US" sz="2800" b="1" dirty="0">
                <a:solidFill>
                  <a:schemeClr val="bg1"/>
                </a:solidFill>
                <a:ea typeface="微软雅黑" panose="020B0503020204020204" pitchFamily="34" charset="-122"/>
              </a:rPr>
              <a:t>言</a:t>
            </a:r>
            <a:endParaRPr lang="zh-CN" altLang="en-US" sz="2800" b="1" dirty="0">
              <a:solidFill>
                <a:schemeClr val="bg1"/>
              </a:solidFill>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500" fill="hold"/>
                                        <p:tgtEl>
                                          <p:spTgt spid="115"/>
                                        </p:tgtEl>
                                        <p:attrNameLst>
                                          <p:attrName>ppt_w</p:attrName>
                                        </p:attrNameLst>
                                      </p:cBhvr>
                                      <p:tavLst>
                                        <p:tav tm="0">
                                          <p:val>
                                            <p:fltVal val="0"/>
                                          </p:val>
                                        </p:tav>
                                        <p:tav tm="100000">
                                          <p:val>
                                            <p:strVal val="#ppt_w"/>
                                          </p:val>
                                        </p:tav>
                                      </p:tavLst>
                                    </p:anim>
                                    <p:anim calcmode="lin" valueType="num">
                                      <p:cBhvr>
                                        <p:cTn id="8" dur="500" fill="hold"/>
                                        <p:tgtEl>
                                          <p:spTgt spid="115"/>
                                        </p:tgtEl>
                                        <p:attrNameLst>
                                          <p:attrName>ppt_h</p:attrName>
                                        </p:attrNameLst>
                                      </p:cBhvr>
                                      <p:tavLst>
                                        <p:tav tm="0">
                                          <p:val>
                                            <p:fltVal val="0"/>
                                          </p:val>
                                        </p:tav>
                                        <p:tav tm="100000">
                                          <p:val>
                                            <p:strVal val="#ppt_h"/>
                                          </p:val>
                                        </p:tav>
                                      </p:tavLst>
                                    </p:anim>
                                    <p:animEffect transition="in" filter="fade">
                                      <p:cBhvr>
                                        <p:cTn id="9" dur="500"/>
                                        <p:tgtEl>
                                          <p:spTgt spid="1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31"/>
                                        </p:tgtEl>
                                        <p:attrNameLst>
                                          <p:attrName>style.visibility</p:attrName>
                                        </p:attrNameLst>
                                      </p:cBhvr>
                                      <p:to>
                                        <p:strVal val="visible"/>
                                      </p:to>
                                    </p:set>
                                    <p:animEffect transition="in" filter="wipe(up)">
                                      <p:cBhvr>
                                        <p:cTn id="14" dur="500"/>
                                        <p:tgtEl>
                                          <p:spTgt spid="13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14"/>
                                        </p:tgtEl>
                                        <p:attrNameLst>
                                          <p:attrName>style.visibility</p:attrName>
                                        </p:attrNameLst>
                                      </p:cBhvr>
                                      <p:to>
                                        <p:strVal val="visible"/>
                                      </p:to>
                                    </p:set>
                                    <p:anim calcmode="lin" valueType="num">
                                      <p:cBhvr>
                                        <p:cTn id="18" dur="500" fill="hold"/>
                                        <p:tgtEl>
                                          <p:spTgt spid="114"/>
                                        </p:tgtEl>
                                        <p:attrNameLst>
                                          <p:attrName>ppt_w</p:attrName>
                                        </p:attrNameLst>
                                      </p:cBhvr>
                                      <p:tavLst>
                                        <p:tav tm="0">
                                          <p:val>
                                            <p:fltVal val="0"/>
                                          </p:val>
                                        </p:tav>
                                        <p:tav tm="100000">
                                          <p:val>
                                            <p:strVal val="#ppt_w"/>
                                          </p:val>
                                        </p:tav>
                                      </p:tavLst>
                                    </p:anim>
                                    <p:anim calcmode="lin" valueType="num">
                                      <p:cBhvr>
                                        <p:cTn id="19" dur="500" fill="hold"/>
                                        <p:tgtEl>
                                          <p:spTgt spid="114"/>
                                        </p:tgtEl>
                                        <p:attrNameLst>
                                          <p:attrName>ppt_h</p:attrName>
                                        </p:attrNameLst>
                                      </p:cBhvr>
                                      <p:tavLst>
                                        <p:tav tm="0">
                                          <p:val>
                                            <p:fltVal val="0"/>
                                          </p:val>
                                        </p:tav>
                                        <p:tav tm="100000">
                                          <p:val>
                                            <p:strVal val="#ppt_h"/>
                                          </p:val>
                                        </p:tav>
                                      </p:tavLst>
                                    </p:anim>
                                    <p:animEffect transition="in" filter="fade">
                                      <p:cBhvr>
                                        <p:cTn id="20" dur="500"/>
                                        <p:tgtEl>
                                          <p:spTgt spid="114"/>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wipe(left)">
                                      <p:cBhvr>
                                        <p:cTn id="24" dur="500"/>
                                        <p:tgtEl>
                                          <p:spTgt spid="110"/>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126"/>
                                        </p:tgtEl>
                                        <p:attrNameLst>
                                          <p:attrName>style.visibility</p:attrName>
                                        </p:attrNameLst>
                                      </p:cBhvr>
                                      <p:to>
                                        <p:strVal val="visible"/>
                                      </p:to>
                                    </p:set>
                                    <p:anim calcmode="lin" valueType="num">
                                      <p:cBhvr>
                                        <p:cTn id="28" dur="500" fill="hold"/>
                                        <p:tgtEl>
                                          <p:spTgt spid="126"/>
                                        </p:tgtEl>
                                        <p:attrNameLst>
                                          <p:attrName>ppt_w</p:attrName>
                                        </p:attrNameLst>
                                      </p:cBhvr>
                                      <p:tavLst>
                                        <p:tav tm="0">
                                          <p:val>
                                            <p:fltVal val="0"/>
                                          </p:val>
                                        </p:tav>
                                        <p:tav tm="100000">
                                          <p:val>
                                            <p:strVal val="#ppt_w"/>
                                          </p:val>
                                        </p:tav>
                                      </p:tavLst>
                                    </p:anim>
                                    <p:anim calcmode="lin" valueType="num">
                                      <p:cBhvr>
                                        <p:cTn id="29" dur="500" fill="hold"/>
                                        <p:tgtEl>
                                          <p:spTgt spid="126"/>
                                        </p:tgtEl>
                                        <p:attrNameLst>
                                          <p:attrName>ppt_h</p:attrName>
                                        </p:attrNameLst>
                                      </p:cBhvr>
                                      <p:tavLst>
                                        <p:tav tm="0">
                                          <p:val>
                                            <p:fltVal val="0"/>
                                          </p:val>
                                        </p:tav>
                                        <p:tav tm="100000">
                                          <p:val>
                                            <p:strVal val="#ppt_h"/>
                                          </p:val>
                                        </p:tav>
                                      </p:tavLst>
                                    </p:anim>
                                    <p:animEffect transition="in" filter="fade">
                                      <p:cBhvr>
                                        <p:cTn id="30" dur="500"/>
                                        <p:tgtEl>
                                          <p:spTgt spid="12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27"/>
                                        </p:tgtEl>
                                        <p:attrNameLst>
                                          <p:attrName>style.visibility</p:attrName>
                                        </p:attrNameLst>
                                      </p:cBhvr>
                                      <p:to>
                                        <p:strVal val="visible"/>
                                      </p:to>
                                    </p:set>
                                    <p:anim calcmode="lin" valueType="num">
                                      <p:cBhvr>
                                        <p:cTn id="34" dur="500" fill="hold"/>
                                        <p:tgtEl>
                                          <p:spTgt spid="127"/>
                                        </p:tgtEl>
                                        <p:attrNameLst>
                                          <p:attrName>ppt_w</p:attrName>
                                        </p:attrNameLst>
                                      </p:cBhvr>
                                      <p:tavLst>
                                        <p:tav tm="0">
                                          <p:val>
                                            <p:fltVal val="0"/>
                                          </p:val>
                                        </p:tav>
                                        <p:tav tm="100000">
                                          <p:val>
                                            <p:strVal val="#ppt_w"/>
                                          </p:val>
                                        </p:tav>
                                      </p:tavLst>
                                    </p:anim>
                                    <p:anim calcmode="lin" valueType="num">
                                      <p:cBhvr>
                                        <p:cTn id="35" dur="500" fill="hold"/>
                                        <p:tgtEl>
                                          <p:spTgt spid="127"/>
                                        </p:tgtEl>
                                        <p:attrNameLst>
                                          <p:attrName>ppt_h</p:attrName>
                                        </p:attrNameLst>
                                      </p:cBhvr>
                                      <p:tavLst>
                                        <p:tav tm="0">
                                          <p:val>
                                            <p:fltVal val="0"/>
                                          </p:val>
                                        </p:tav>
                                        <p:tav tm="100000">
                                          <p:val>
                                            <p:strVal val="#ppt_h"/>
                                          </p:val>
                                        </p:tav>
                                      </p:tavLst>
                                    </p:anim>
                                    <p:animEffect transition="in" filter="fade">
                                      <p:cBhvr>
                                        <p:cTn id="36" dur="500"/>
                                        <p:tgtEl>
                                          <p:spTgt spid="12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32"/>
                                        </p:tgtEl>
                                        <p:attrNameLst>
                                          <p:attrName>style.visibility</p:attrName>
                                        </p:attrNameLst>
                                      </p:cBhvr>
                                      <p:to>
                                        <p:strVal val="visible"/>
                                      </p:to>
                                    </p:set>
                                    <p:anim calcmode="lin" valueType="num">
                                      <p:cBhvr>
                                        <p:cTn id="40" dur="500" fill="hold"/>
                                        <p:tgtEl>
                                          <p:spTgt spid="132"/>
                                        </p:tgtEl>
                                        <p:attrNameLst>
                                          <p:attrName>ppt_w</p:attrName>
                                        </p:attrNameLst>
                                      </p:cBhvr>
                                      <p:tavLst>
                                        <p:tav tm="0">
                                          <p:val>
                                            <p:fltVal val="0"/>
                                          </p:val>
                                        </p:tav>
                                        <p:tav tm="100000">
                                          <p:val>
                                            <p:strVal val="#ppt_w"/>
                                          </p:val>
                                        </p:tav>
                                      </p:tavLst>
                                    </p:anim>
                                    <p:anim calcmode="lin" valueType="num">
                                      <p:cBhvr>
                                        <p:cTn id="41" dur="500" fill="hold"/>
                                        <p:tgtEl>
                                          <p:spTgt spid="132"/>
                                        </p:tgtEl>
                                        <p:attrNameLst>
                                          <p:attrName>ppt_h</p:attrName>
                                        </p:attrNameLst>
                                      </p:cBhvr>
                                      <p:tavLst>
                                        <p:tav tm="0">
                                          <p:val>
                                            <p:fltVal val="0"/>
                                          </p:val>
                                        </p:tav>
                                        <p:tav tm="100000">
                                          <p:val>
                                            <p:strVal val="#ppt_h"/>
                                          </p:val>
                                        </p:tav>
                                      </p:tavLst>
                                    </p:anim>
                                    <p:animEffect transition="in" filter="fade">
                                      <p:cBhvr>
                                        <p:cTn id="42" dur="500"/>
                                        <p:tgtEl>
                                          <p:spTgt spid="132"/>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135"/>
                                        </p:tgtEl>
                                        <p:attrNameLst>
                                          <p:attrName>style.visibility</p:attrName>
                                        </p:attrNameLst>
                                      </p:cBhvr>
                                      <p:to>
                                        <p:strVal val="visible"/>
                                      </p:to>
                                    </p:set>
                                    <p:anim calcmode="lin" valueType="num">
                                      <p:cBhvr>
                                        <p:cTn id="46" dur="500" fill="hold"/>
                                        <p:tgtEl>
                                          <p:spTgt spid="135"/>
                                        </p:tgtEl>
                                        <p:attrNameLst>
                                          <p:attrName>ppt_w</p:attrName>
                                        </p:attrNameLst>
                                      </p:cBhvr>
                                      <p:tavLst>
                                        <p:tav tm="0">
                                          <p:val>
                                            <p:fltVal val="0"/>
                                          </p:val>
                                        </p:tav>
                                        <p:tav tm="100000">
                                          <p:val>
                                            <p:strVal val="#ppt_w"/>
                                          </p:val>
                                        </p:tav>
                                      </p:tavLst>
                                    </p:anim>
                                    <p:anim calcmode="lin" valueType="num">
                                      <p:cBhvr>
                                        <p:cTn id="47" dur="500" fill="hold"/>
                                        <p:tgtEl>
                                          <p:spTgt spid="135"/>
                                        </p:tgtEl>
                                        <p:attrNameLst>
                                          <p:attrName>ppt_h</p:attrName>
                                        </p:attrNameLst>
                                      </p:cBhvr>
                                      <p:tavLst>
                                        <p:tav tm="0">
                                          <p:val>
                                            <p:fltVal val="0"/>
                                          </p:val>
                                        </p:tav>
                                        <p:tav tm="100000">
                                          <p:val>
                                            <p:strVal val="#ppt_h"/>
                                          </p:val>
                                        </p:tav>
                                      </p:tavLst>
                                    </p:anim>
                                    <p:animEffect transition="in" filter="fade">
                                      <p:cBhvr>
                                        <p:cTn id="4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74536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（一）我市开发区发展存在的主要问题——我们的短板是什么？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3" name="文本框 2"/>
          <p:cNvSpPr txBox="1"/>
          <p:nvPr/>
        </p:nvSpPr>
        <p:spPr>
          <a:xfrm>
            <a:off x="594995" y="21094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4</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创新能力不足。</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2517140" y="3384550"/>
            <a:ext cx="1242060" cy="1014730"/>
          </a:xfrm>
          <a:prstGeom prst="rect">
            <a:avLst/>
          </a:prstGeom>
          <a:noFill/>
        </p:spPr>
        <p:txBody>
          <a:bodyPr wrap="square" rtlCol="0" anchor="t">
            <a:spAutoFit/>
          </a:bodyPr>
          <a:p>
            <a:pPr algn="ctr"/>
            <a:r>
              <a:rPr lang="zh-CN" altLang="en-US" b="1">
                <a:solidFill>
                  <a:srgbClr val="FFFFFF"/>
                </a:solidFill>
                <a:latin typeface="微软雅黑" panose="020B0503020204020204" pitchFamily="34" charset="-122"/>
                <a:ea typeface="微软雅黑" panose="020B0503020204020204" pitchFamily="34" charset="-122"/>
                <a:sym typeface="Arial" panose="020B0604020202020204" pitchFamily="34" charset="0"/>
              </a:rPr>
              <a:t>高新技术企业</a:t>
            </a:r>
            <a:r>
              <a:rPr lang="zh-CN" altLang="en-US" sz="2400">
                <a:solidFill>
                  <a:srgbClr val="FFFFFF"/>
                </a:solidFill>
                <a:latin typeface="Impact" panose="020B0806030902050204" pitchFamily="34" charset="0"/>
                <a:ea typeface="微软雅黑" panose="020B0503020204020204" pitchFamily="34" charset="-122"/>
                <a:cs typeface="Impact" panose="020B0806030902050204" pitchFamily="34" charset="0"/>
                <a:sym typeface="Arial" panose="020B0604020202020204" pitchFamily="34" charset="0"/>
              </a:rPr>
              <a:t>319</a:t>
            </a:r>
            <a:r>
              <a:rPr lang="zh-CN" altLang="en-US" b="1">
                <a:solidFill>
                  <a:srgbClr val="FFFFFF"/>
                </a:solidFill>
                <a:latin typeface="微软雅黑" panose="020B0503020204020204" pitchFamily="34" charset="-122"/>
                <a:ea typeface="微软雅黑" panose="020B0503020204020204" pitchFamily="34" charset="-122"/>
                <a:sym typeface="Arial" panose="020B0604020202020204" pitchFamily="34" charset="0"/>
              </a:rPr>
              <a:t>家</a:t>
            </a:r>
            <a:endParaRPr lang="zh-CN" altLang="en-US"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765810" y="2550160"/>
            <a:ext cx="10574655" cy="521970"/>
          </a:xfrm>
          <a:prstGeom prst="rect">
            <a:avLst/>
          </a:prstGeom>
          <a:noFill/>
          <a:ln w="9525">
            <a:noFill/>
          </a:ln>
        </p:spPr>
        <p:txBody>
          <a:bodyPr wrap="square">
            <a:spAutoFit/>
          </a:bodyPr>
          <a:p>
            <a:pPr marL="285750" indent="-285750" fontAlgn="auto">
              <a:buFont typeface="Wingdings" panose="05000000000000000000" charset="0"/>
              <a:buChar char="p"/>
            </a:pP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在全省</a:t>
            </a:r>
            <a:r>
              <a:rPr lang="en-US" altLang="zh-CN" sz="28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160</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家开发区高新技术企业总量排名中，10家开发区中</a:t>
            </a:r>
            <a:r>
              <a:rPr lang="zh-CN" sz="2800">
                <a:solidFill>
                  <a:srgbClr val="5B9BD5"/>
                </a:solidFill>
                <a:latin typeface="Impact" panose="020B0806030902050204" pitchFamily="34" charset="0"/>
                <a:ea typeface="微软雅黑" panose="020B0503020204020204" pitchFamily="34" charset="-122"/>
                <a:cs typeface="Impact" panose="020B0806030902050204" pitchFamily="34" charset="0"/>
              </a:rPr>
              <a:t>7</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个位于全省开发区后</a:t>
            </a:r>
            <a:r>
              <a:rPr lang="en-US" altLang="zh-CN" sz="28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100</a:t>
            </a:r>
            <a:r>
              <a:rPr lang="zh-CN"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位：</a:t>
            </a:r>
            <a:endParaRPr lang="zh-CN" altLang="en-US"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822704" y="3028920"/>
            <a:ext cx="9278358" cy="3170099"/>
            <a:chOff x="846834" y="2522190"/>
            <a:chExt cx="9278358" cy="3170099"/>
          </a:xfrm>
        </p:grpSpPr>
        <p:grpSp>
          <p:nvGrpSpPr>
            <p:cNvPr id="8" name="组合 7"/>
            <p:cNvGrpSpPr/>
            <p:nvPr/>
          </p:nvGrpSpPr>
          <p:grpSpPr>
            <a:xfrm>
              <a:off x="846834" y="2522190"/>
              <a:ext cx="2145526" cy="3170099"/>
              <a:chOff x="846834" y="2023299"/>
              <a:chExt cx="2145526" cy="3170099"/>
            </a:xfrm>
          </p:grpSpPr>
          <p:sp>
            <p:nvSpPr>
              <p:cNvPr id="33" name="文本框 32"/>
              <p:cNvSpPr txBox="1"/>
              <p:nvPr/>
            </p:nvSpPr>
            <p:spPr>
              <a:xfrm>
                <a:off x="846834" y="2023299"/>
                <a:ext cx="1788379" cy="317009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9600" b="1">
                    <a:gradFill flip="none" rotWithShape="1">
                      <a:gsLst>
                        <a:gs pos="40000">
                          <a:schemeClr val="bg1">
                            <a:alpha val="0"/>
                          </a:schemeClr>
                        </a:gs>
                        <a:gs pos="40000">
                          <a:schemeClr val="accent4"/>
                        </a:gs>
                      </a:gsLst>
                      <a:lin ang="16200000" scaled="0"/>
                      <a:tileRect/>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0" dirty="0">
                    <a:solidFill>
                      <a:srgbClr val="5584D9"/>
                    </a:solidFill>
                    <a:latin typeface="Impact" panose="020B0806030902050204" pitchFamily="34" charset="0"/>
                    <a:cs typeface="Impact" panose="020B0806030902050204" pitchFamily="34" charset="0"/>
                  </a:rPr>
                  <a:t>1</a:t>
                </a:r>
                <a:endParaRPr lang="en-US" altLang="zh-CN" sz="20000" dirty="0">
                  <a:solidFill>
                    <a:srgbClr val="5584D9"/>
                  </a:solidFill>
                  <a:latin typeface="Impact" panose="020B0806030902050204" pitchFamily="34" charset="0"/>
                  <a:cs typeface="Impact" panose="020B0806030902050204" pitchFamily="34" charset="0"/>
                </a:endParaRPr>
              </a:p>
            </p:txBody>
          </p:sp>
          <p:sp>
            <p:nvSpPr>
              <p:cNvPr id="35" name="直角三角形 34"/>
              <p:cNvSpPr/>
              <p:nvPr/>
            </p:nvSpPr>
            <p:spPr>
              <a:xfrm flipH="1">
                <a:off x="1261451" y="3124200"/>
                <a:ext cx="1730909" cy="1730909"/>
              </a:xfrm>
              <a:prstGeom prst="rtTriangle">
                <a:avLst/>
              </a:prstGeom>
              <a:solidFill>
                <a:schemeClr val="bg1"/>
              </a:solidFill>
              <a:ln w="12700" cap="rnd">
                <a:noFill/>
                <a:prstDash val="solid"/>
                <a:round/>
              </a:ln>
              <a:effectLst>
                <a:outerShdw blurRad="101600" dist="88900" dir="13200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endParaRPr>
              </a:p>
            </p:txBody>
          </p:sp>
        </p:grpSp>
        <p:grpSp>
          <p:nvGrpSpPr>
            <p:cNvPr id="39" name="组合 38"/>
            <p:cNvGrpSpPr/>
            <p:nvPr/>
          </p:nvGrpSpPr>
          <p:grpSpPr>
            <a:xfrm>
              <a:off x="4413250" y="2522190"/>
              <a:ext cx="2145526" cy="3170099"/>
              <a:chOff x="846834" y="2023299"/>
              <a:chExt cx="2145526" cy="3170099"/>
            </a:xfrm>
          </p:grpSpPr>
          <p:sp>
            <p:nvSpPr>
              <p:cNvPr id="40" name="文本框 39"/>
              <p:cNvSpPr txBox="1"/>
              <p:nvPr/>
            </p:nvSpPr>
            <p:spPr>
              <a:xfrm>
                <a:off x="846834" y="2023299"/>
                <a:ext cx="1788379" cy="317009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9600" b="1">
                    <a:gradFill flip="none" rotWithShape="1">
                      <a:gsLst>
                        <a:gs pos="40000">
                          <a:schemeClr val="bg1">
                            <a:alpha val="0"/>
                          </a:schemeClr>
                        </a:gs>
                        <a:gs pos="40000">
                          <a:schemeClr val="accent4"/>
                        </a:gs>
                      </a:gsLst>
                      <a:lin ang="16200000" scaled="0"/>
                      <a:tileRect/>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0" dirty="0">
                    <a:solidFill>
                      <a:schemeClr val="bg1">
                        <a:lumMod val="65000"/>
                      </a:schemeClr>
                    </a:solidFill>
                    <a:latin typeface="Impact" panose="020B0806030902050204" pitchFamily="34" charset="0"/>
                    <a:cs typeface="Impact" panose="020B0806030902050204" pitchFamily="34" charset="0"/>
                  </a:rPr>
                  <a:t>2</a:t>
                </a:r>
                <a:endParaRPr lang="en-US" altLang="zh-CN" sz="20000" dirty="0">
                  <a:solidFill>
                    <a:schemeClr val="bg1">
                      <a:lumMod val="65000"/>
                    </a:schemeClr>
                  </a:solidFill>
                  <a:latin typeface="Impact" panose="020B0806030902050204" pitchFamily="34" charset="0"/>
                  <a:cs typeface="Impact" panose="020B0806030902050204" pitchFamily="34" charset="0"/>
                </a:endParaRPr>
              </a:p>
            </p:txBody>
          </p:sp>
          <p:sp>
            <p:nvSpPr>
              <p:cNvPr id="41" name="直角三角形 40"/>
              <p:cNvSpPr/>
              <p:nvPr/>
            </p:nvSpPr>
            <p:spPr>
              <a:xfrm flipH="1">
                <a:off x="1261451" y="3124200"/>
                <a:ext cx="1730909" cy="1730909"/>
              </a:xfrm>
              <a:prstGeom prst="rtTriangle">
                <a:avLst/>
              </a:prstGeom>
              <a:solidFill>
                <a:schemeClr val="bg1"/>
              </a:solidFill>
              <a:ln w="12700" cap="rnd">
                <a:noFill/>
                <a:prstDash val="solid"/>
                <a:round/>
              </a:ln>
              <a:effectLst>
                <a:outerShdw blurRad="101600" dist="88900" dir="13200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endParaRPr>
              </a:p>
            </p:txBody>
          </p:sp>
        </p:grpSp>
        <p:grpSp>
          <p:nvGrpSpPr>
            <p:cNvPr id="52" name="组合 51"/>
            <p:cNvGrpSpPr/>
            <p:nvPr/>
          </p:nvGrpSpPr>
          <p:grpSpPr>
            <a:xfrm>
              <a:off x="7979666" y="2523411"/>
              <a:ext cx="2145526" cy="3167657"/>
              <a:chOff x="846834" y="2024520"/>
              <a:chExt cx="2145526" cy="3167657"/>
            </a:xfrm>
          </p:grpSpPr>
          <p:sp>
            <p:nvSpPr>
              <p:cNvPr id="53" name="文本框 52"/>
              <p:cNvSpPr txBox="1"/>
              <p:nvPr/>
            </p:nvSpPr>
            <p:spPr>
              <a:xfrm>
                <a:off x="846834" y="2024520"/>
                <a:ext cx="1788379" cy="3167657"/>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9600" b="1">
                    <a:gradFill flip="none" rotWithShape="1">
                      <a:gsLst>
                        <a:gs pos="40000">
                          <a:schemeClr val="bg1">
                            <a:alpha val="0"/>
                          </a:schemeClr>
                        </a:gs>
                        <a:gs pos="40000">
                          <a:schemeClr val="accent4"/>
                        </a:gs>
                      </a:gsLst>
                      <a:lin ang="16200000" scaled="0"/>
                      <a:tileRect/>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0000" dirty="0">
                    <a:solidFill>
                      <a:srgbClr val="1CABAD"/>
                    </a:solidFill>
                    <a:latin typeface="Impact" panose="020B0806030902050204" pitchFamily="34" charset="0"/>
                    <a:cs typeface="Impact" panose="020B0806030902050204" pitchFamily="34" charset="0"/>
                  </a:rPr>
                  <a:t>3</a:t>
                </a:r>
                <a:endParaRPr lang="en-US" altLang="zh-CN" sz="20000" dirty="0">
                  <a:solidFill>
                    <a:srgbClr val="1CABAD"/>
                  </a:solidFill>
                  <a:latin typeface="Impact" panose="020B0806030902050204" pitchFamily="34" charset="0"/>
                  <a:cs typeface="Impact" panose="020B0806030902050204" pitchFamily="34" charset="0"/>
                </a:endParaRPr>
              </a:p>
            </p:txBody>
          </p:sp>
          <p:sp>
            <p:nvSpPr>
              <p:cNvPr id="54" name="直角三角形 53"/>
              <p:cNvSpPr/>
              <p:nvPr/>
            </p:nvSpPr>
            <p:spPr>
              <a:xfrm flipH="1">
                <a:off x="1261451" y="3124200"/>
                <a:ext cx="1730909" cy="1730909"/>
              </a:xfrm>
              <a:prstGeom prst="rtTriangle">
                <a:avLst/>
              </a:prstGeom>
              <a:solidFill>
                <a:schemeClr val="bg1"/>
              </a:solidFill>
              <a:ln w="12700" cap="rnd">
                <a:noFill/>
                <a:prstDash val="solid"/>
                <a:round/>
              </a:ln>
              <a:effectLst>
                <a:outerShdw blurRad="101600" dist="88900" dir="13200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endParaRPr>
              </a:p>
            </p:txBody>
          </p:sp>
        </p:grpSp>
      </p:grpSp>
      <p:sp>
        <p:nvSpPr>
          <p:cNvPr id="55" name="文本框 54"/>
          <p:cNvSpPr txBox="1"/>
          <p:nvPr/>
        </p:nvSpPr>
        <p:spPr>
          <a:xfrm>
            <a:off x="5882640" y="4604385"/>
            <a:ext cx="2138680" cy="1799590"/>
          </a:xfrm>
          <a:prstGeom prst="rect">
            <a:avLst/>
          </a:prstGeom>
          <a:noFill/>
          <a:ln w="9525">
            <a:noFill/>
          </a:ln>
        </p:spPr>
        <p:txBody>
          <a:bodyPr wrap="square">
            <a:spAutoFit/>
          </a:bodyPr>
          <a:p>
            <a:pPr marL="285750" indent="-285750" fontAlgn="auto">
              <a:lnSpc>
                <a:spcPts val="2220"/>
              </a:lnSpc>
              <a:buFont typeface="Wingdings" panose="05000000000000000000" charset="0"/>
              <a:buChar char="Ø"/>
            </a:pPr>
            <a:r>
              <a:rPr lang="zh-CN" sz="1600">
                <a:solidFill>
                  <a:schemeClr val="bg1">
                    <a:lumMod val="50000"/>
                  </a:schemeClr>
                </a:solidFill>
                <a:latin typeface="微软雅黑" panose="020B0503020204020204" pitchFamily="34" charset="-122"/>
                <a:ea typeface="微软雅黑" panose="020B0503020204020204" pitchFamily="34" charset="-122"/>
              </a:rPr>
              <a:t>大部分开发区缺乏针对高学历及专业技能人才的住房、医疗、子女上学等优惠政策和便利措施</a:t>
            </a:r>
            <a:endParaRPr lang="zh-CN"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2517140" y="4604385"/>
            <a:ext cx="2138680" cy="1799590"/>
          </a:xfrm>
          <a:prstGeom prst="rect">
            <a:avLst/>
          </a:prstGeom>
          <a:noFill/>
          <a:ln w="9525">
            <a:noFill/>
          </a:ln>
        </p:spPr>
        <p:txBody>
          <a:bodyPr wrap="square">
            <a:spAutoFit/>
          </a:bodyPr>
          <a:p>
            <a:pPr marL="285750" indent="-285750" fontAlgn="auto">
              <a:lnSpc>
                <a:spcPts val="2220"/>
              </a:lnSpc>
              <a:buFont typeface="Wingdings" panose="05000000000000000000" charset="0"/>
              <a:buChar char="Ø"/>
            </a:pPr>
            <a:r>
              <a:rPr lang="zh-CN" sz="1600">
                <a:solidFill>
                  <a:schemeClr val="bg1">
                    <a:lumMod val="50000"/>
                  </a:schemeClr>
                </a:solidFill>
                <a:latin typeface="微软雅黑" panose="020B0503020204020204" pitchFamily="34" charset="-122"/>
                <a:ea typeface="微软雅黑" panose="020B0503020204020204" pitchFamily="34" charset="-122"/>
              </a:rPr>
              <a:t>高新技术企业总体数量与先进地市相比较少</a:t>
            </a:r>
            <a:endParaRPr lang="zh-CN" sz="1600">
              <a:solidFill>
                <a:schemeClr val="bg1">
                  <a:lumMod val="50000"/>
                </a:schemeClr>
              </a:solidFill>
              <a:latin typeface="微软雅黑" panose="020B0503020204020204" pitchFamily="34" charset="-122"/>
              <a:ea typeface="微软雅黑" panose="020B0503020204020204" pitchFamily="34" charset="-122"/>
            </a:endParaRPr>
          </a:p>
          <a:p>
            <a:pPr marL="285750" indent="-285750" fontAlgn="auto">
              <a:lnSpc>
                <a:spcPts val="2220"/>
              </a:lnSpc>
              <a:buFont typeface="Wingdings" panose="05000000000000000000" charset="0"/>
              <a:buChar char="Ø"/>
            </a:pPr>
            <a:r>
              <a:rPr lang="zh-CN" sz="1600">
                <a:solidFill>
                  <a:schemeClr val="bg1">
                    <a:lumMod val="50000"/>
                  </a:schemeClr>
                </a:solidFill>
                <a:latin typeface="微软雅黑" panose="020B0503020204020204" pitchFamily="34" charset="-122"/>
                <a:ea typeface="微软雅黑" panose="020B0503020204020204" pitchFamily="34" charset="-122"/>
              </a:rPr>
              <a:t>缺少高科技、高附加值、带动能力强的龙头企业</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9504680" y="4604385"/>
            <a:ext cx="2138680" cy="1229995"/>
          </a:xfrm>
          <a:prstGeom prst="rect">
            <a:avLst/>
          </a:prstGeom>
          <a:noFill/>
          <a:ln w="9525">
            <a:noFill/>
          </a:ln>
        </p:spPr>
        <p:txBody>
          <a:bodyPr wrap="square">
            <a:spAutoFit/>
          </a:bodyPr>
          <a:p>
            <a:pPr marL="285750" indent="-285750" fontAlgn="auto">
              <a:lnSpc>
                <a:spcPts val="2220"/>
              </a:lnSpc>
              <a:buFont typeface="Wingdings" panose="05000000000000000000" charset="0"/>
              <a:buChar char="Ø"/>
            </a:pPr>
            <a:r>
              <a:rPr lang="zh-CN" sz="1600">
                <a:solidFill>
                  <a:schemeClr val="bg1">
                    <a:lumMod val="50000"/>
                  </a:schemeClr>
                </a:solidFill>
                <a:latin typeface="微软雅黑" panose="020B0503020204020204" pitchFamily="34" charset="-122"/>
                <a:ea typeface="微软雅黑" panose="020B0503020204020204" pitchFamily="34" charset="-122"/>
              </a:rPr>
              <a:t>受薪酬、平台、教育等要素影响，对人才吸引力不足</a:t>
            </a:r>
            <a:endParaRPr lang="zh-CN" sz="1600">
              <a:solidFill>
                <a:schemeClr val="bg1">
                  <a:lumMod val="50000"/>
                </a:schemeClr>
              </a:solidFill>
              <a:latin typeface="微软雅黑" panose="020B0503020204020204" pitchFamily="34" charset="-122"/>
              <a:ea typeface="微软雅黑" panose="020B0503020204020204" pitchFamily="34" charset="-122"/>
            </a:endParaRPr>
          </a:p>
          <a:p>
            <a:pPr marL="285750" indent="-285750" fontAlgn="auto">
              <a:lnSpc>
                <a:spcPts val="2220"/>
              </a:lnSpc>
              <a:buFont typeface="Wingdings" panose="05000000000000000000" charset="0"/>
              <a:buChar char="Ø"/>
            </a:pPr>
            <a:r>
              <a:rPr lang="zh-CN" sz="1600">
                <a:solidFill>
                  <a:schemeClr val="bg1">
                    <a:lumMod val="50000"/>
                  </a:schemeClr>
                </a:solidFill>
                <a:latin typeface="微软雅黑" panose="020B0503020204020204" pitchFamily="34" charset="-122"/>
                <a:ea typeface="微软雅黑" panose="020B0503020204020204" pitchFamily="34" charset="-122"/>
              </a:rPr>
              <a:t>存在人才流失现象</a:t>
            </a:r>
            <a:endParaRPr lang="zh-CN" sz="1600">
              <a:solidFill>
                <a:schemeClr val="bg1">
                  <a:lumMod val="5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aphicFrame>
        <p:nvGraphicFramePr>
          <p:cNvPr id="4" name="图表 3"/>
          <p:cNvGraphicFramePr/>
          <p:nvPr/>
        </p:nvGraphicFramePr>
        <p:xfrm>
          <a:off x="147320" y="1907540"/>
          <a:ext cx="4037965" cy="351536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图表 4"/>
          <p:cNvGraphicFramePr/>
          <p:nvPr/>
        </p:nvGraphicFramePr>
        <p:xfrm>
          <a:off x="4210685" y="1907540"/>
          <a:ext cx="3743960" cy="35153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p:cNvGraphicFramePr/>
          <p:nvPr/>
        </p:nvGraphicFramePr>
        <p:xfrm>
          <a:off x="7954645" y="1907540"/>
          <a:ext cx="3954145" cy="354901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74536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（一）我市开发区发展存在的主要问题——我们的短板是什么？</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3" name="文本框 2"/>
          <p:cNvSpPr txBox="1"/>
          <p:nvPr/>
        </p:nvSpPr>
        <p:spPr>
          <a:xfrm>
            <a:off x="594995" y="21094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5</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产业集聚</a:t>
            </a:r>
            <a:r>
              <a:rPr lang="zh-CN"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度</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不高。</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箭头: 上 40"/>
          <p:cNvSpPr/>
          <p:nvPr/>
        </p:nvSpPr>
        <p:spPr>
          <a:xfrm rot="16200000" flipV="1">
            <a:off x="3708400" y="3491230"/>
            <a:ext cx="2841625" cy="1901825"/>
          </a:xfrm>
          <a:custGeom>
            <a:avLst/>
            <a:gdLst>
              <a:gd name="connsiteX0" fmla="*/ 0 w 840636"/>
              <a:gd name="connsiteY0" fmla="*/ 314911 h 1273260"/>
              <a:gd name="connsiteX1" fmla="*/ 420318 w 840636"/>
              <a:gd name="connsiteY1" fmla="*/ 0 h 1273260"/>
              <a:gd name="connsiteX2" fmla="*/ 840636 w 840636"/>
              <a:gd name="connsiteY2" fmla="*/ 314911 h 1273260"/>
              <a:gd name="connsiteX3" fmla="*/ 630477 w 840636"/>
              <a:gd name="connsiteY3" fmla="*/ 314911 h 1273260"/>
              <a:gd name="connsiteX4" fmla="*/ 630477 w 840636"/>
              <a:gd name="connsiteY4" fmla="*/ 1273260 h 1273260"/>
              <a:gd name="connsiteX5" fmla="*/ 210159 w 840636"/>
              <a:gd name="connsiteY5" fmla="*/ 1273260 h 1273260"/>
              <a:gd name="connsiteX6" fmla="*/ 210159 w 840636"/>
              <a:gd name="connsiteY6" fmla="*/ 314911 h 1273260"/>
              <a:gd name="connsiteX7" fmla="*/ 0 w 840636"/>
              <a:gd name="connsiteY7" fmla="*/ 314911 h 1273260"/>
              <a:gd name="connsiteX0-1" fmla="*/ 0 w 1770654"/>
              <a:gd name="connsiteY0-2" fmla="*/ 314911 h 1284549"/>
              <a:gd name="connsiteX1-3" fmla="*/ 420318 w 1770654"/>
              <a:gd name="connsiteY1-4" fmla="*/ 0 h 1284549"/>
              <a:gd name="connsiteX2-5" fmla="*/ 840636 w 1770654"/>
              <a:gd name="connsiteY2-6" fmla="*/ 314911 h 1284549"/>
              <a:gd name="connsiteX3-7" fmla="*/ 630477 w 1770654"/>
              <a:gd name="connsiteY3-8" fmla="*/ 314911 h 1284549"/>
              <a:gd name="connsiteX4-9" fmla="*/ 1770654 w 1770654"/>
              <a:gd name="connsiteY4-10" fmla="*/ 1284549 h 1284549"/>
              <a:gd name="connsiteX5-11" fmla="*/ 210159 w 1770654"/>
              <a:gd name="connsiteY5-12" fmla="*/ 1273260 h 1284549"/>
              <a:gd name="connsiteX6-13" fmla="*/ 210159 w 1770654"/>
              <a:gd name="connsiteY6-14" fmla="*/ 314911 h 1284549"/>
              <a:gd name="connsiteX7-15" fmla="*/ 0 w 1770654"/>
              <a:gd name="connsiteY7-16" fmla="*/ 314911 h 1284549"/>
              <a:gd name="connsiteX0-17" fmla="*/ 884864 w 2655518"/>
              <a:gd name="connsiteY0-18" fmla="*/ 314911 h 1284549"/>
              <a:gd name="connsiteX1-19" fmla="*/ 1305182 w 2655518"/>
              <a:gd name="connsiteY1-20" fmla="*/ 0 h 1284549"/>
              <a:gd name="connsiteX2-21" fmla="*/ 1725500 w 2655518"/>
              <a:gd name="connsiteY2-22" fmla="*/ 314911 h 1284549"/>
              <a:gd name="connsiteX3-23" fmla="*/ 1515341 w 2655518"/>
              <a:gd name="connsiteY3-24" fmla="*/ 314911 h 1284549"/>
              <a:gd name="connsiteX4-25" fmla="*/ 2655518 w 2655518"/>
              <a:gd name="connsiteY4-26" fmla="*/ 1284549 h 1284549"/>
              <a:gd name="connsiteX5-27" fmla="*/ 0 w 2655518"/>
              <a:gd name="connsiteY5-28" fmla="*/ 1273260 h 1284549"/>
              <a:gd name="connsiteX6-29" fmla="*/ 1095023 w 2655518"/>
              <a:gd name="connsiteY6-30" fmla="*/ 314911 h 1284549"/>
              <a:gd name="connsiteX7-31" fmla="*/ 884864 w 2655518"/>
              <a:gd name="connsiteY7-32" fmla="*/ 314911 h 1284549"/>
              <a:gd name="connsiteX0-33" fmla="*/ 884864 w 2655518"/>
              <a:gd name="connsiteY0-34" fmla="*/ 314911 h 1284549"/>
              <a:gd name="connsiteX1-35" fmla="*/ 1305182 w 2655518"/>
              <a:gd name="connsiteY1-36" fmla="*/ 0 h 1284549"/>
              <a:gd name="connsiteX2-37" fmla="*/ 1725500 w 2655518"/>
              <a:gd name="connsiteY2-38" fmla="*/ 314911 h 1284549"/>
              <a:gd name="connsiteX3-39" fmla="*/ 1515341 w 2655518"/>
              <a:gd name="connsiteY3-40" fmla="*/ 314911 h 1284549"/>
              <a:gd name="connsiteX4-41" fmla="*/ 2655518 w 2655518"/>
              <a:gd name="connsiteY4-42" fmla="*/ 1284549 h 1284549"/>
              <a:gd name="connsiteX5-43" fmla="*/ 0 w 2655518"/>
              <a:gd name="connsiteY5-44" fmla="*/ 1273260 h 1284549"/>
              <a:gd name="connsiteX6-45" fmla="*/ 1095023 w 2655518"/>
              <a:gd name="connsiteY6-46" fmla="*/ 314911 h 1284549"/>
              <a:gd name="connsiteX7-47" fmla="*/ 884864 w 2655518"/>
              <a:gd name="connsiteY7-48" fmla="*/ 314911 h 1284549"/>
              <a:gd name="connsiteX0-49" fmla="*/ 884864 w 2655518"/>
              <a:gd name="connsiteY0-50" fmla="*/ 314911 h 1284549"/>
              <a:gd name="connsiteX1-51" fmla="*/ 1305182 w 2655518"/>
              <a:gd name="connsiteY1-52" fmla="*/ 0 h 1284549"/>
              <a:gd name="connsiteX2-53" fmla="*/ 1725500 w 2655518"/>
              <a:gd name="connsiteY2-54" fmla="*/ 314911 h 1284549"/>
              <a:gd name="connsiteX3-55" fmla="*/ 1515341 w 2655518"/>
              <a:gd name="connsiteY3-56" fmla="*/ 314911 h 1284549"/>
              <a:gd name="connsiteX4-57" fmla="*/ 2655518 w 2655518"/>
              <a:gd name="connsiteY4-58" fmla="*/ 1284549 h 1284549"/>
              <a:gd name="connsiteX5-59" fmla="*/ 0 w 2655518"/>
              <a:gd name="connsiteY5-60" fmla="*/ 1273260 h 1284549"/>
              <a:gd name="connsiteX6-61" fmla="*/ 1095023 w 2655518"/>
              <a:gd name="connsiteY6-62" fmla="*/ 314911 h 1284549"/>
              <a:gd name="connsiteX7-63" fmla="*/ 884864 w 2655518"/>
              <a:gd name="connsiteY7-64" fmla="*/ 314911 h 1284549"/>
              <a:gd name="connsiteX0-65" fmla="*/ 884864 w 2655518"/>
              <a:gd name="connsiteY0-66" fmla="*/ 314911 h 1284549"/>
              <a:gd name="connsiteX1-67" fmla="*/ 1305182 w 2655518"/>
              <a:gd name="connsiteY1-68" fmla="*/ 0 h 1284549"/>
              <a:gd name="connsiteX2-69" fmla="*/ 1725500 w 2655518"/>
              <a:gd name="connsiteY2-70" fmla="*/ 314911 h 1284549"/>
              <a:gd name="connsiteX3-71" fmla="*/ 1515341 w 2655518"/>
              <a:gd name="connsiteY3-72" fmla="*/ 314911 h 1284549"/>
              <a:gd name="connsiteX4-73" fmla="*/ 2655518 w 2655518"/>
              <a:gd name="connsiteY4-74" fmla="*/ 1284549 h 1284549"/>
              <a:gd name="connsiteX5-75" fmla="*/ 0 w 2655518"/>
              <a:gd name="connsiteY5-76" fmla="*/ 1273260 h 1284549"/>
              <a:gd name="connsiteX6-77" fmla="*/ 1095023 w 2655518"/>
              <a:gd name="connsiteY6-78" fmla="*/ 314911 h 1284549"/>
              <a:gd name="connsiteX7-79" fmla="*/ 884864 w 2655518"/>
              <a:gd name="connsiteY7-80" fmla="*/ 314911 h 1284549"/>
              <a:gd name="connsiteX0-81" fmla="*/ 884864 w 2655518"/>
              <a:gd name="connsiteY0-82" fmla="*/ 314911 h 1284549"/>
              <a:gd name="connsiteX1-83" fmla="*/ 1305182 w 2655518"/>
              <a:gd name="connsiteY1-84" fmla="*/ 0 h 1284549"/>
              <a:gd name="connsiteX2-85" fmla="*/ 1725500 w 2655518"/>
              <a:gd name="connsiteY2-86" fmla="*/ 314911 h 1284549"/>
              <a:gd name="connsiteX3-87" fmla="*/ 1515341 w 2655518"/>
              <a:gd name="connsiteY3-88" fmla="*/ 314911 h 1284549"/>
              <a:gd name="connsiteX4-89" fmla="*/ 2655518 w 2655518"/>
              <a:gd name="connsiteY4-90" fmla="*/ 1284549 h 1284549"/>
              <a:gd name="connsiteX5-91" fmla="*/ 0 w 2655518"/>
              <a:gd name="connsiteY5-92" fmla="*/ 1273260 h 1284549"/>
              <a:gd name="connsiteX6-93" fmla="*/ 1095023 w 2655518"/>
              <a:gd name="connsiteY6-94" fmla="*/ 314911 h 1284549"/>
              <a:gd name="connsiteX7-95" fmla="*/ 884864 w 2655518"/>
              <a:gd name="connsiteY7-96" fmla="*/ 314911 h 1284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655518" h="1284549">
                <a:moveTo>
                  <a:pt x="884864" y="314911"/>
                </a:moveTo>
                <a:lnTo>
                  <a:pt x="1305182" y="0"/>
                </a:lnTo>
                <a:lnTo>
                  <a:pt x="1725500" y="314911"/>
                </a:lnTo>
                <a:lnTo>
                  <a:pt x="1515341" y="314911"/>
                </a:lnTo>
                <a:cubicBezTo>
                  <a:pt x="1624467" y="547813"/>
                  <a:pt x="1959370" y="1029069"/>
                  <a:pt x="2655518" y="1284549"/>
                </a:cubicBezTo>
                <a:lnTo>
                  <a:pt x="0" y="1273260"/>
                </a:lnTo>
                <a:cubicBezTo>
                  <a:pt x="726252" y="998965"/>
                  <a:pt x="1046104" y="532761"/>
                  <a:pt x="1095023" y="314911"/>
                </a:cubicBezTo>
                <a:lnTo>
                  <a:pt x="884864" y="314911"/>
                </a:lnTo>
                <a:close/>
              </a:path>
            </a:pathLst>
          </a:custGeom>
          <a:gradFill flip="none" rotWithShape="1">
            <a:gsLst>
              <a:gs pos="0">
                <a:srgbClr val="00ADEF">
                  <a:alpha val="100000"/>
                </a:srgbClr>
              </a:gs>
              <a:gs pos="100000">
                <a:srgbClr val="FFFFFF">
                  <a:alpha val="0"/>
                </a:srgbClr>
              </a:gs>
            </a:gsLst>
            <a:lin ang="5400000" scaled="1"/>
            <a:tileRect/>
          </a:gra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ea"/>
            </a:endParaRPr>
          </a:p>
        </p:txBody>
      </p:sp>
      <p:grpSp>
        <p:nvGrpSpPr>
          <p:cNvPr id="41" name="组合 40"/>
          <p:cNvGrpSpPr/>
          <p:nvPr/>
        </p:nvGrpSpPr>
        <p:grpSpPr>
          <a:xfrm rot="0">
            <a:off x="2844165" y="3157855"/>
            <a:ext cx="1164590" cy="1163955"/>
            <a:chOff x="1467" y="4505"/>
            <a:chExt cx="988" cy="988"/>
          </a:xfrm>
        </p:grpSpPr>
        <p:sp>
          <p:nvSpPr>
            <p:cNvPr id="52" name="任意多边形 12"/>
            <p:cNvSpPr/>
            <p:nvPr/>
          </p:nvSpPr>
          <p:spPr bwMode="auto">
            <a:xfrm>
              <a:off x="1467" y="4505"/>
              <a:ext cx="989" cy="988"/>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rgbClr val="00ADEF"/>
            </a:solidFill>
            <a:ln>
              <a:noFill/>
            </a:ln>
          </p:spPr>
          <p:txBody>
            <a:bodyPr anchor="ctr"/>
            <a:lstStyle/>
            <a:p>
              <a:pPr algn="ctr"/>
              <a:endParaRPr lang="zh-CN" altLang="zh-CN" sz="1050">
                <a:solidFill>
                  <a:srgbClr val="12969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3" name="椭圆 52"/>
            <p:cNvSpPr/>
            <p:nvPr/>
          </p:nvSpPr>
          <p:spPr>
            <a:xfrm>
              <a:off x="1539" y="4577"/>
              <a:ext cx="847" cy="846"/>
            </a:xfrm>
            <a:prstGeom prst="ellipse">
              <a:avLst/>
            </a:prstGeom>
            <a:noFill/>
            <a:ln w="12700" cap="flat" cmpd="sng" algn="ctr">
              <a:solidFill>
                <a:sysClr val="window" lastClr="FFFFFF"/>
              </a:solidFill>
              <a:prstDash val="sysDash"/>
              <a:miter lim="800000"/>
            </a:ln>
            <a:effectLst/>
          </p:spPr>
          <p:txBody>
            <a:bodyPr rtlCol="0" anchor="ctr"/>
            <a:lstStyle/>
            <a:p>
              <a:pPr algn="ctr"/>
              <a:endParaRPr lang="zh-CN" altLang="en-US" sz="1050">
                <a:solidFill>
                  <a:srgbClr val="12969E"/>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rot="0">
            <a:off x="2227580" y="4274820"/>
            <a:ext cx="1164590" cy="1163955"/>
            <a:chOff x="1976" y="5331"/>
            <a:chExt cx="988" cy="988"/>
          </a:xfrm>
        </p:grpSpPr>
        <p:sp>
          <p:nvSpPr>
            <p:cNvPr id="69" name="任意多边形 12"/>
            <p:cNvSpPr/>
            <p:nvPr/>
          </p:nvSpPr>
          <p:spPr bwMode="auto">
            <a:xfrm>
              <a:off x="1976" y="5331"/>
              <a:ext cx="989" cy="988"/>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rgbClr val="85898F"/>
            </a:solidFill>
            <a:ln>
              <a:noFill/>
            </a:ln>
          </p:spPr>
          <p:txBody>
            <a:bodyPr anchor="ctr"/>
            <a:lstStyle/>
            <a:p>
              <a:pPr algn="ctr"/>
              <a:endParaRPr lang="zh-CN" altLang="zh-CN" sz="1050">
                <a:solidFill>
                  <a:srgbClr val="12969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0" name="椭圆 69"/>
            <p:cNvSpPr/>
            <p:nvPr/>
          </p:nvSpPr>
          <p:spPr>
            <a:xfrm>
              <a:off x="2048" y="5402"/>
              <a:ext cx="847" cy="846"/>
            </a:xfrm>
            <a:prstGeom prst="ellipse">
              <a:avLst/>
            </a:prstGeom>
            <a:noFill/>
            <a:ln w="12700" cap="flat" cmpd="sng" algn="ctr">
              <a:solidFill>
                <a:sysClr val="window" lastClr="FFFFFF"/>
              </a:solidFill>
              <a:prstDash val="sysDash"/>
              <a:miter lim="800000"/>
            </a:ln>
            <a:effectLst/>
          </p:spPr>
          <p:txBody>
            <a:bodyPr rtlCol="0" anchor="ctr"/>
            <a:lstStyle/>
            <a:p>
              <a:pPr algn="ctr"/>
              <a:endParaRPr lang="zh-CN" altLang="en-US" sz="1050">
                <a:solidFill>
                  <a:srgbClr val="12969E"/>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rot="0">
            <a:off x="3461385" y="4274820"/>
            <a:ext cx="1164590" cy="1163955"/>
            <a:chOff x="992" y="5330"/>
            <a:chExt cx="988" cy="988"/>
          </a:xfrm>
        </p:grpSpPr>
        <p:sp>
          <p:nvSpPr>
            <p:cNvPr id="73" name="任意多边形 72"/>
            <p:cNvSpPr/>
            <p:nvPr/>
          </p:nvSpPr>
          <p:spPr bwMode="auto">
            <a:xfrm>
              <a:off x="992" y="5330"/>
              <a:ext cx="989" cy="988"/>
            </a:xfrm>
            <a:custGeom>
              <a:avLst/>
              <a:gdLst>
                <a:gd name="T0" fmla="*/ 866503 w 1733006"/>
                <a:gd name="T1" fmla="*/ 0 h 1733006"/>
                <a:gd name="T2" fmla="*/ 1733006 w 1733006"/>
                <a:gd name="T3" fmla="*/ 866503 h 1733006"/>
                <a:gd name="T4" fmla="*/ 866503 w 1733006"/>
                <a:gd name="T5" fmla="*/ 1733006 h 1733006"/>
                <a:gd name="T6" fmla="*/ 0 w 1733006"/>
                <a:gd name="T7" fmla="*/ 866503 h 1733006"/>
                <a:gd name="T8" fmla="*/ 866503 w 1733006"/>
                <a:gd name="T9" fmla="*/ 0 h 1733006"/>
                <a:gd name="T10" fmla="*/ 866503 w 1733006"/>
                <a:gd name="T11" fmla="*/ 282268 h 1733006"/>
                <a:gd name="T12" fmla="*/ 282268 w 1733006"/>
                <a:gd name="T13" fmla="*/ 866503 h 1733006"/>
                <a:gd name="T14" fmla="*/ 866503 w 1733006"/>
                <a:gd name="T15" fmla="*/ 1450738 h 1733006"/>
                <a:gd name="T16" fmla="*/ 1450738 w 1733006"/>
                <a:gd name="T17" fmla="*/ 866503 h 1733006"/>
                <a:gd name="T18" fmla="*/ 866503 w 1733006"/>
                <a:gd name="T19" fmla="*/ 282268 h 17330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3006"/>
                <a:gd name="T31" fmla="*/ 0 h 1733006"/>
                <a:gd name="T32" fmla="*/ 1733006 w 1733006"/>
                <a:gd name="T33" fmla="*/ 1733006 h 17330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3006" h="1733006">
                  <a:moveTo>
                    <a:pt x="866503" y="0"/>
                  </a:moveTo>
                  <a:cubicBezTo>
                    <a:pt x="1345059" y="0"/>
                    <a:pt x="1733006" y="387947"/>
                    <a:pt x="1733006" y="866503"/>
                  </a:cubicBezTo>
                  <a:cubicBezTo>
                    <a:pt x="1733006" y="1345059"/>
                    <a:pt x="1345059" y="1733006"/>
                    <a:pt x="866503" y="1733006"/>
                  </a:cubicBezTo>
                  <a:cubicBezTo>
                    <a:pt x="387947" y="1733006"/>
                    <a:pt x="0" y="1345059"/>
                    <a:pt x="0" y="866503"/>
                  </a:cubicBezTo>
                  <a:cubicBezTo>
                    <a:pt x="0" y="387947"/>
                    <a:pt x="387947" y="0"/>
                    <a:pt x="866503" y="0"/>
                  </a:cubicBezTo>
                  <a:close/>
                  <a:moveTo>
                    <a:pt x="866503" y="282268"/>
                  </a:moveTo>
                  <a:cubicBezTo>
                    <a:pt x="543839" y="282268"/>
                    <a:pt x="282268" y="543839"/>
                    <a:pt x="282268" y="866503"/>
                  </a:cubicBezTo>
                  <a:cubicBezTo>
                    <a:pt x="282268" y="1189167"/>
                    <a:pt x="543839" y="1450738"/>
                    <a:pt x="866503" y="1450738"/>
                  </a:cubicBezTo>
                  <a:cubicBezTo>
                    <a:pt x="1189167" y="1450738"/>
                    <a:pt x="1450738" y="1189167"/>
                    <a:pt x="1450738" y="866503"/>
                  </a:cubicBezTo>
                  <a:cubicBezTo>
                    <a:pt x="1450738" y="543839"/>
                    <a:pt x="1189167" y="282268"/>
                    <a:pt x="866503" y="282268"/>
                  </a:cubicBezTo>
                  <a:close/>
                </a:path>
              </a:pathLst>
            </a:custGeom>
            <a:solidFill>
              <a:srgbClr val="1DBED0"/>
            </a:solidFill>
            <a:ln>
              <a:noFill/>
            </a:ln>
          </p:spPr>
          <p:txBody>
            <a:bodyPr anchor="ctr"/>
            <a:lstStyle/>
            <a:p>
              <a:pPr algn="ctr"/>
              <a:endParaRPr lang="zh-CN" altLang="zh-CN">
                <a:solidFill>
                  <a:srgbClr val="12969E"/>
                </a:solidFill>
                <a:latin typeface="思源黑体 CN Normal" panose="020B0400000000000000" charset="-122"/>
                <a:ea typeface="思源黑体 CN Normal" panose="020B0400000000000000" charset="-122"/>
                <a:sym typeface="宋体" panose="02010600030101010101" pitchFamily="2" charset="-122"/>
              </a:endParaRPr>
            </a:p>
          </p:txBody>
        </p:sp>
        <p:sp>
          <p:nvSpPr>
            <p:cNvPr id="74" name="椭圆 73"/>
            <p:cNvSpPr/>
            <p:nvPr/>
          </p:nvSpPr>
          <p:spPr>
            <a:xfrm>
              <a:off x="1064" y="5402"/>
              <a:ext cx="847" cy="846"/>
            </a:xfrm>
            <a:prstGeom prst="ellipse">
              <a:avLst/>
            </a:prstGeom>
            <a:noFill/>
            <a:ln w="12700" cap="flat" cmpd="sng" algn="ctr">
              <a:solidFill>
                <a:sysClr val="window" lastClr="FFFFFF"/>
              </a:solidFill>
              <a:prstDash val="sysDash"/>
              <a:miter lim="800000"/>
            </a:ln>
            <a:effectLst/>
          </p:spPr>
          <p:txBody>
            <a:bodyPr rtlCol="0" anchor="ctr"/>
            <a:lstStyle/>
            <a:p>
              <a:pPr algn="ctr"/>
              <a:endParaRPr lang="zh-CN" altLang="en-US">
                <a:solidFill>
                  <a:srgbClr val="12969E"/>
                </a:solidFill>
                <a:latin typeface="思源黑体 CN Normal" panose="020B0400000000000000" charset="-122"/>
                <a:ea typeface="思源黑体 CN Normal" panose="020B0400000000000000" charset="-122"/>
              </a:endParaRPr>
            </a:p>
          </p:txBody>
        </p:sp>
      </p:grpSp>
      <p:sp>
        <p:nvSpPr>
          <p:cNvPr id="76" name="圆角矩形 75"/>
          <p:cNvSpPr/>
          <p:nvPr/>
        </p:nvSpPr>
        <p:spPr>
          <a:xfrm>
            <a:off x="1612265" y="3020060"/>
            <a:ext cx="3629660" cy="2842260"/>
          </a:xfrm>
          <a:prstGeom prst="roundRect">
            <a:avLst/>
          </a:prstGeom>
          <a:noFill/>
          <a:ln w="12700" cap="flat" cmpd="sng" algn="ctr">
            <a:solidFill>
              <a:srgbClr val="85898F"/>
            </a:solidFill>
            <a:prstDash val="dash"/>
          </a:ln>
          <a:effectLst/>
        </p:spPr>
        <p:txBody>
          <a:bodyPr rtlCol="0" anchor="ctr"/>
          <a:lstStyle/>
          <a:p>
            <a:pPr algn="ctr"/>
            <a:endParaRPr lang="zh-CN" altLang="en-US"/>
          </a:p>
        </p:txBody>
      </p:sp>
      <p:sp>
        <p:nvSpPr>
          <p:cNvPr id="77" name="圆角矩形 76"/>
          <p:cNvSpPr/>
          <p:nvPr/>
        </p:nvSpPr>
        <p:spPr>
          <a:xfrm>
            <a:off x="2341245" y="5609590"/>
            <a:ext cx="2171065" cy="516890"/>
          </a:xfrm>
          <a:prstGeom prst="roundRect">
            <a:avLst/>
          </a:prstGeom>
          <a:solidFill>
            <a:srgbClr val="00ADEF"/>
          </a:solidFill>
          <a:ln w="12700" cap="flat" cmpd="sng" algn="ctr">
            <a:noFill/>
            <a:prstDash val="lgDash"/>
          </a:ln>
          <a:effectLst/>
        </p:spPr>
        <p:txBody>
          <a:bodyPr rtlCol="0" anchor="ctr"/>
          <a:lstStyle/>
          <a:p>
            <a:pPr algn="ctr"/>
            <a:r>
              <a:rPr lang="zh-CN" altLang="en-US" sz="1400" b="1">
                <a:solidFill>
                  <a:srgbClr val="FFFFFF"/>
                </a:solidFill>
                <a:latin typeface="微软雅黑" panose="020B0503020204020204" pitchFamily="34" charset="-122"/>
                <a:ea typeface="微软雅黑" panose="020B0503020204020204" pitchFamily="34" charset="-122"/>
              </a:rPr>
              <a:t>缺少产业发展规划</a:t>
            </a:r>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79" name="íṩľíḍè-Freeform: Shape 3"/>
          <p:cNvSpPr/>
          <p:nvPr/>
        </p:nvSpPr>
        <p:spPr>
          <a:xfrm>
            <a:off x="6087110" y="3677920"/>
            <a:ext cx="4797425" cy="438150"/>
          </a:xfrm>
          <a:prstGeom prst="roundRect">
            <a:avLst/>
          </a:prstGeom>
          <a:gradFill>
            <a:gsLst>
              <a:gs pos="0">
                <a:srgbClr val="1CABAD"/>
              </a:gs>
              <a:gs pos="100000">
                <a:srgbClr val="1DBDCE"/>
              </a:gs>
            </a:gsLst>
            <a:lin ang="5700000" scaled="0"/>
          </a:gradFill>
          <a:ln w="38100" cap="flat" cmpd="sng">
            <a:solidFill>
              <a:srgbClr val="FFFFFF"/>
            </a:solidFill>
            <a:prstDash val="solid"/>
            <a:bevel/>
            <a:headEnd type="none" w="med" len="med"/>
            <a:tailEnd type="none" w="med" len="med"/>
          </a:ln>
        </p:spPr>
        <p:txBody>
          <a:bodyPr anchor="ctr"/>
          <a:lstStyle/>
          <a:p>
            <a:pPr algn="ctr" fontAlgn="base"/>
            <a:r>
              <a:rPr b="1" strike="noStrike" noProof="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产业层次不够高端</a:t>
            </a:r>
            <a:endParaRPr b="1" strike="noStrike" noProof="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íṩľíḍè-Freeform: Shape 3"/>
          <p:cNvSpPr/>
          <p:nvPr/>
        </p:nvSpPr>
        <p:spPr>
          <a:xfrm>
            <a:off x="6087110" y="4260850"/>
            <a:ext cx="4797425" cy="438150"/>
          </a:xfrm>
          <a:prstGeom prst="roundRect">
            <a:avLst/>
          </a:prstGeom>
          <a:gradFill>
            <a:gsLst>
              <a:gs pos="0">
                <a:srgbClr val="1CABAD"/>
              </a:gs>
              <a:gs pos="100000">
                <a:srgbClr val="1DBDCE"/>
              </a:gs>
            </a:gsLst>
            <a:lin ang="5700000" scaled="0"/>
          </a:gradFill>
          <a:ln w="38100" cap="flat" cmpd="sng">
            <a:solidFill>
              <a:srgbClr val="FFFFFF"/>
            </a:solidFill>
            <a:prstDash val="solid"/>
            <a:bevel/>
            <a:headEnd type="none" w="med" len="med"/>
            <a:tailEnd type="none" w="med" len="med"/>
          </a:ln>
        </p:spPr>
        <p:txBody>
          <a:bodyPr anchor="ctr"/>
          <a:lstStyle/>
          <a:p>
            <a:pPr algn="ctr" fontAlgn="base"/>
            <a:r>
              <a:rPr b="1" strike="noStrike" noProof="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劳动密集型和资金密集型产业多</a:t>
            </a:r>
            <a:endParaRPr b="1" strike="noStrike" noProof="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 name="íṩľíḍè-Freeform: Shape 3"/>
          <p:cNvSpPr/>
          <p:nvPr/>
        </p:nvSpPr>
        <p:spPr>
          <a:xfrm>
            <a:off x="6087110" y="4897120"/>
            <a:ext cx="4797425" cy="438150"/>
          </a:xfrm>
          <a:prstGeom prst="roundRect">
            <a:avLst/>
          </a:prstGeom>
          <a:gradFill>
            <a:gsLst>
              <a:gs pos="0">
                <a:srgbClr val="1CABAD"/>
              </a:gs>
              <a:gs pos="100000">
                <a:srgbClr val="1DBDCE"/>
              </a:gs>
            </a:gsLst>
            <a:lin ang="5700000" scaled="0"/>
          </a:gradFill>
          <a:ln w="38100" cap="flat" cmpd="sng">
            <a:solidFill>
              <a:srgbClr val="FFFFFF"/>
            </a:solidFill>
            <a:prstDash val="solid"/>
            <a:bevel/>
            <a:headEnd type="none" w="med" len="med"/>
            <a:tailEnd type="none" w="med" len="med"/>
          </a:ln>
        </p:spPr>
        <p:txBody>
          <a:bodyPr anchor="ctr"/>
          <a:lstStyle/>
          <a:p>
            <a:pPr algn="ctr" fontAlgn="base"/>
            <a:r>
              <a:rPr b="1" strike="noStrike" noProof="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集聚度和关联度低、链条短、配套能力差</a:t>
            </a:r>
            <a:endParaRPr b="1" strike="noStrike" noProof="1">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 name="文本框 91"/>
          <p:cNvSpPr txBox="1"/>
          <p:nvPr/>
        </p:nvSpPr>
        <p:spPr>
          <a:xfrm>
            <a:off x="2959100" y="3417253"/>
            <a:ext cx="934720" cy="645160"/>
          </a:xfrm>
          <a:prstGeom prst="rect">
            <a:avLst/>
          </a:prstGeom>
          <a:noFill/>
          <a:ln w="9525">
            <a:noFill/>
          </a:ln>
        </p:spPr>
        <p:txBody>
          <a:bodyPr wrap="square">
            <a:spAutoFit/>
          </a:bodyPr>
          <a:p>
            <a:pPr indent="0" algn="ctr"/>
            <a:r>
              <a:rPr lang="zh-CN" b="1">
                <a:solidFill>
                  <a:srgbClr val="5584D9"/>
                </a:solidFill>
                <a:latin typeface="微软雅黑" panose="020B0503020204020204" pitchFamily="34" charset="-122"/>
                <a:ea typeface="微软雅黑" panose="020B0503020204020204" pitchFamily="34" charset="-122"/>
              </a:rPr>
              <a:t>边</a:t>
            </a:r>
            <a:endParaRPr lang="zh-CN" b="1">
              <a:solidFill>
                <a:srgbClr val="5584D9"/>
              </a:solidFill>
              <a:latin typeface="微软雅黑" panose="020B0503020204020204" pitchFamily="34" charset="-122"/>
              <a:ea typeface="微软雅黑" panose="020B0503020204020204" pitchFamily="34" charset="-122"/>
            </a:endParaRPr>
          </a:p>
          <a:p>
            <a:pPr indent="0" algn="ctr"/>
            <a:r>
              <a:rPr lang="zh-CN" b="1">
                <a:solidFill>
                  <a:srgbClr val="5584D9"/>
                </a:solidFill>
                <a:latin typeface="微软雅黑" panose="020B0503020204020204" pitchFamily="34" charset="-122"/>
                <a:ea typeface="微软雅黑" panose="020B0503020204020204" pitchFamily="34" charset="-122"/>
              </a:rPr>
              <a:t>规划</a:t>
            </a:r>
            <a:endParaRPr lang="zh-CN" altLang="en-US" b="1">
              <a:solidFill>
                <a:srgbClr val="5584D9"/>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2342515" y="4534218"/>
            <a:ext cx="934720" cy="645160"/>
          </a:xfrm>
          <a:prstGeom prst="rect">
            <a:avLst/>
          </a:prstGeom>
          <a:noFill/>
          <a:ln w="9525">
            <a:noFill/>
          </a:ln>
        </p:spPr>
        <p:txBody>
          <a:bodyPr wrap="square">
            <a:spAutoFit/>
          </a:bodyPr>
          <a:p>
            <a:pPr indent="0" algn="ctr"/>
            <a:r>
              <a:rPr lang="zh-CN" b="1">
                <a:solidFill>
                  <a:schemeClr val="bg1">
                    <a:lumMod val="50000"/>
                  </a:schemeClr>
                </a:solidFill>
                <a:latin typeface="微软雅黑" panose="020B0503020204020204" pitchFamily="34" charset="-122"/>
                <a:ea typeface="微软雅黑" panose="020B0503020204020204" pitchFamily="34" charset="-122"/>
              </a:rPr>
              <a:t>边</a:t>
            </a:r>
            <a:endParaRPr lang="zh-CN" b="1">
              <a:solidFill>
                <a:schemeClr val="bg1">
                  <a:lumMod val="50000"/>
                </a:schemeClr>
              </a:solidFill>
              <a:latin typeface="微软雅黑" panose="020B0503020204020204" pitchFamily="34" charset="-122"/>
              <a:ea typeface="微软雅黑" panose="020B0503020204020204" pitchFamily="34" charset="-122"/>
            </a:endParaRPr>
          </a:p>
          <a:p>
            <a:pPr indent="0" algn="ctr"/>
            <a:r>
              <a:rPr lang="zh-CN" b="1">
                <a:solidFill>
                  <a:schemeClr val="bg1">
                    <a:lumMod val="50000"/>
                  </a:schemeClr>
                </a:solidFill>
                <a:latin typeface="微软雅黑" panose="020B0503020204020204" pitchFamily="34" charset="-122"/>
                <a:ea typeface="微软雅黑" panose="020B0503020204020204" pitchFamily="34" charset="-122"/>
              </a:rPr>
              <a:t>建设</a:t>
            </a:r>
            <a:endParaRPr lang="zh-CN" altLang="en-US" b="1">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3576320" y="4534218"/>
            <a:ext cx="934720" cy="645160"/>
          </a:xfrm>
          <a:prstGeom prst="rect">
            <a:avLst/>
          </a:prstGeom>
          <a:noFill/>
          <a:ln w="9525">
            <a:noFill/>
          </a:ln>
        </p:spPr>
        <p:txBody>
          <a:bodyPr wrap="square">
            <a:spAutoFit/>
          </a:bodyPr>
          <a:p>
            <a:pPr indent="0" algn="ctr"/>
            <a:r>
              <a:rPr lang="zh-CN" b="1">
                <a:solidFill>
                  <a:srgbClr val="1CABAD"/>
                </a:solidFill>
                <a:latin typeface="微软雅黑" panose="020B0503020204020204" pitchFamily="34" charset="-122"/>
                <a:ea typeface="微软雅黑" panose="020B0503020204020204" pitchFamily="34" charset="-122"/>
              </a:rPr>
              <a:t>边</a:t>
            </a:r>
            <a:endParaRPr lang="zh-CN" b="1">
              <a:solidFill>
                <a:srgbClr val="1CABAD"/>
              </a:solidFill>
              <a:latin typeface="微软雅黑" panose="020B0503020204020204" pitchFamily="34" charset="-122"/>
              <a:ea typeface="微软雅黑" panose="020B0503020204020204" pitchFamily="34" charset="-122"/>
            </a:endParaRPr>
          </a:p>
          <a:p>
            <a:pPr indent="0" algn="ctr"/>
            <a:r>
              <a:rPr lang="zh-CN" b="1">
                <a:solidFill>
                  <a:srgbClr val="1CABAD"/>
                </a:solidFill>
                <a:latin typeface="微软雅黑" panose="020B0503020204020204" pitchFamily="34" charset="-122"/>
                <a:ea typeface="微软雅黑" panose="020B0503020204020204" pitchFamily="34" charset="-122"/>
              </a:rPr>
              <a:t>招商</a:t>
            </a:r>
            <a:endParaRPr lang="zh-CN" b="1">
              <a:solidFill>
                <a:srgbClr val="1CABAD"/>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35" name="Freeform 56"/>
          <p:cNvSpPr>
            <a:spLocks noEditPoints="1"/>
          </p:cNvSpPr>
          <p:nvPr/>
        </p:nvSpPr>
        <p:spPr>
          <a:xfrm>
            <a:off x="8171180" y="2479040"/>
            <a:ext cx="4020820" cy="4378960"/>
          </a:xfrm>
          <a:custGeom>
            <a:avLst/>
            <a:gdLst>
              <a:gd name="txL" fmla="*/ 0 w 67"/>
              <a:gd name="txT" fmla="*/ 0 h 73"/>
              <a:gd name="txR" fmla="*/ 67 w 67"/>
              <a:gd name="txB" fmla="*/ 73 h 73"/>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7" h="73">
                <a:moveTo>
                  <a:pt x="21" y="50"/>
                </a:moveTo>
                <a:cubicBezTo>
                  <a:pt x="22" y="50"/>
                  <a:pt x="23" y="50"/>
                  <a:pt x="24" y="49"/>
                </a:cubicBezTo>
                <a:cubicBezTo>
                  <a:pt x="22" y="57"/>
                  <a:pt x="22" y="57"/>
                  <a:pt x="22" y="57"/>
                </a:cubicBezTo>
                <a:cubicBezTo>
                  <a:pt x="21" y="57"/>
                  <a:pt x="21" y="57"/>
                  <a:pt x="21" y="57"/>
                </a:cubicBezTo>
                <a:cubicBezTo>
                  <a:pt x="21" y="60"/>
                  <a:pt x="21" y="60"/>
                  <a:pt x="21" y="60"/>
                </a:cubicBezTo>
                <a:cubicBezTo>
                  <a:pt x="20" y="62"/>
                  <a:pt x="20" y="62"/>
                  <a:pt x="20" y="62"/>
                </a:cubicBezTo>
                <a:cubicBezTo>
                  <a:pt x="16" y="62"/>
                  <a:pt x="16" y="62"/>
                  <a:pt x="16" y="62"/>
                </a:cubicBezTo>
                <a:cubicBezTo>
                  <a:pt x="16" y="57"/>
                  <a:pt x="16" y="57"/>
                  <a:pt x="16" y="57"/>
                </a:cubicBezTo>
                <a:cubicBezTo>
                  <a:pt x="11" y="57"/>
                  <a:pt x="8" y="55"/>
                  <a:pt x="5" y="53"/>
                </a:cubicBezTo>
                <a:cubicBezTo>
                  <a:pt x="3" y="51"/>
                  <a:pt x="1" y="48"/>
                  <a:pt x="0" y="44"/>
                </a:cubicBezTo>
                <a:cubicBezTo>
                  <a:pt x="10" y="43"/>
                  <a:pt x="10" y="43"/>
                  <a:pt x="10" y="43"/>
                </a:cubicBezTo>
                <a:cubicBezTo>
                  <a:pt x="10" y="45"/>
                  <a:pt x="11" y="46"/>
                  <a:pt x="12" y="47"/>
                </a:cubicBezTo>
                <a:cubicBezTo>
                  <a:pt x="13" y="49"/>
                  <a:pt x="14" y="49"/>
                  <a:pt x="16" y="50"/>
                </a:cubicBezTo>
                <a:cubicBezTo>
                  <a:pt x="16" y="38"/>
                  <a:pt x="16" y="38"/>
                  <a:pt x="16" y="38"/>
                </a:cubicBezTo>
                <a:cubicBezTo>
                  <a:pt x="11" y="36"/>
                  <a:pt x="7" y="35"/>
                  <a:pt x="5" y="33"/>
                </a:cubicBezTo>
                <a:cubicBezTo>
                  <a:pt x="3" y="30"/>
                  <a:pt x="2" y="28"/>
                  <a:pt x="2" y="24"/>
                </a:cubicBezTo>
                <a:cubicBezTo>
                  <a:pt x="2" y="21"/>
                  <a:pt x="3" y="18"/>
                  <a:pt x="6" y="16"/>
                </a:cubicBezTo>
                <a:cubicBezTo>
                  <a:pt x="8" y="14"/>
                  <a:pt x="11" y="13"/>
                  <a:pt x="16" y="12"/>
                </a:cubicBezTo>
                <a:cubicBezTo>
                  <a:pt x="16" y="10"/>
                  <a:pt x="16" y="10"/>
                  <a:pt x="16" y="10"/>
                </a:cubicBezTo>
                <a:cubicBezTo>
                  <a:pt x="21" y="10"/>
                  <a:pt x="21" y="10"/>
                  <a:pt x="21" y="10"/>
                </a:cubicBezTo>
                <a:cubicBezTo>
                  <a:pt x="21" y="12"/>
                  <a:pt x="21" y="12"/>
                  <a:pt x="21" y="12"/>
                </a:cubicBezTo>
                <a:cubicBezTo>
                  <a:pt x="25" y="13"/>
                  <a:pt x="28" y="14"/>
                  <a:pt x="30" y="16"/>
                </a:cubicBezTo>
                <a:cubicBezTo>
                  <a:pt x="31" y="16"/>
                  <a:pt x="32" y="17"/>
                  <a:pt x="33" y="18"/>
                </a:cubicBezTo>
                <a:cubicBezTo>
                  <a:pt x="31" y="23"/>
                  <a:pt x="31" y="23"/>
                  <a:pt x="31" y="23"/>
                </a:cubicBezTo>
                <a:cubicBezTo>
                  <a:pt x="25" y="24"/>
                  <a:pt x="25" y="24"/>
                  <a:pt x="25" y="24"/>
                </a:cubicBezTo>
                <a:cubicBezTo>
                  <a:pt x="25" y="21"/>
                  <a:pt x="23" y="20"/>
                  <a:pt x="21" y="19"/>
                </a:cubicBezTo>
                <a:cubicBezTo>
                  <a:pt x="21" y="31"/>
                  <a:pt x="21" y="31"/>
                  <a:pt x="21" y="31"/>
                </a:cubicBezTo>
                <a:cubicBezTo>
                  <a:pt x="24" y="31"/>
                  <a:pt x="26" y="32"/>
                  <a:pt x="28" y="33"/>
                </a:cubicBezTo>
                <a:cubicBezTo>
                  <a:pt x="26" y="41"/>
                  <a:pt x="26" y="41"/>
                  <a:pt x="26" y="41"/>
                </a:cubicBezTo>
                <a:cubicBezTo>
                  <a:pt x="26" y="41"/>
                  <a:pt x="26" y="41"/>
                  <a:pt x="26" y="41"/>
                </a:cubicBezTo>
                <a:cubicBezTo>
                  <a:pt x="25" y="40"/>
                  <a:pt x="23" y="39"/>
                  <a:pt x="21" y="39"/>
                </a:cubicBezTo>
                <a:cubicBezTo>
                  <a:pt x="21" y="50"/>
                  <a:pt x="21" y="50"/>
                  <a:pt x="21" y="50"/>
                </a:cubicBezTo>
                <a:close/>
                <a:moveTo>
                  <a:pt x="49" y="1"/>
                </a:moveTo>
                <a:cubicBezTo>
                  <a:pt x="45" y="0"/>
                  <a:pt x="45" y="0"/>
                  <a:pt x="45" y="0"/>
                </a:cubicBezTo>
                <a:cubicBezTo>
                  <a:pt x="24" y="72"/>
                  <a:pt x="24" y="72"/>
                  <a:pt x="24" y="72"/>
                </a:cubicBezTo>
                <a:cubicBezTo>
                  <a:pt x="29" y="73"/>
                  <a:pt x="29" y="73"/>
                  <a:pt x="29" y="73"/>
                </a:cubicBezTo>
                <a:cubicBezTo>
                  <a:pt x="34" y="55"/>
                  <a:pt x="34" y="55"/>
                  <a:pt x="34" y="55"/>
                </a:cubicBezTo>
                <a:cubicBezTo>
                  <a:pt x="38" y="58"/>
                  <a:pt x="43" y="60"/>
                  <a:pt x="49" y="60"/>
                </a:cubicBezTo>
                <a:cubicBezTo>
                  <a:pt x="55" y="60"/>
                  <a:pt x="60" y="58"/>
                  <a:pt x="65" y="54"/>
                </a:cubicBezTo>
                <a:cubicBezTo>
                  <a:pt x="58" y="50"/>
                  <a:pt x="58" y="50"/>
                  <a:pt x="58" y="50"/>
                </a:cubicBezTo>
                <a:cubicBezTo>
                  <a:pt x="56" y="52"/>
                  <a:pt x="53" y="53"/>
                  <a:pt x="49" y="53"/>
                </a:cubicBezTo>
                <a:cubicBezTo>
                  <a:pt x="43" y="53"/>
                  <a:pt x="39" y="50"/>
                  <a:pt x="37" y="46"/>
                </a:cubicBezTo>
                <a:cubicBezTo>
                  <a:pt x="37" y="44"/>
                  <a:pt x="37" y="44"/>
                  <a:pt x="37" y="44"/>
                </a:cubicBezTo>
                <a:cubicBezTo>
                  <a:pt x="56" y="44"/>
                  <a:pt x="56" y="44"/>
                  <a:pt x="56" y="44"/>
                </a:cubicBezTo>
                <a:cubicBezTo>
                  <a:pt x="56" y="40"/>
                  <a:pt x="56" y="40"/>
                  <a:pt x="56" y="40"/>
                </a:cubicBezTo>
                <a:cubicBezTo>
                  <a:pt x="39" y="40"/>
                  <a:pt x="39" y="40"/>
                  <a:pt x="39" y="40"/>
                </a:cubicBezTo>
                <a:cubicBezTo>
                  <a:pt x="40" y="37"/>
                  <a:pt x="40" y="37"/>
                  <a:pt x="40" y="37"/>
                </a:cubicBezTo>
                <a:cubicBezTo>
                  <a:pt x="56" y="37"/>
                  <a:pt x="56" y="37"/>
                  <a:pt x="56" y="37"/>
                </a:cubicBezTo>
                <a:cubicBezTo>
                  <a:pt x="56" y="33"/>
                  <a:pt x="56" y="33"/>
                  <a:pt x="56" y="33"/>
                </a:cubicBezTo>
                <a:cubicBezTo>
                  <a:pt x="41" y="33"/>
                  <a:pt x="41" y="33"/>
                  <a:pt x="41" y="33"/>
                </a:cubicBezTo>
                <a:cubicBezTo>
                  <a:pt x="43" y="23"/>
                  <a:pt x="43" y="23"/>
                  <a:pt x="43" y="23"/>
                </a:cubicBezTo>
                <a:cubicBezTo>
                  <a:pt x="45" y="23"/>
                  <a:pt x="47" y="22"/>
                  <a:pt x="49" y="22"/>
                </a:cubicBezTo>
                <a:cubicBezTo>
                  <a:pt x="53" y="22"/>
                  <a:pt x="57" y="24"/>
                  <a:pt x="60" y="26"/>
                </a:cubicBezTo>
                <a:cubicBezTo>
                  <a:pt x="60" y="27"/>
                  <a:pt x="60" y="27"/>
                  <a:pt x="61" y="27"/>
                </a:cubicBezTo>
                <a:cubicBezTo>
                  <a:pt x="67" y="23"/>
                  <a:pt x="67" y="23"/>
                  <a:pt x="67" y="23"/>
                </a:cubicBezTo>
                <a:cubicBezTo>
                  <a:pt x="67" y="23"/>
                  <a:pt x="66" y="22"/>
                  <a:pt x="66" y="22"/>
                </a:cubicBezTo>
                <a:cubicBezTo>
                  <a:pt x="61" y="18"/>
                  <a:pt x="56" y="15"/>
                  <a:pt x="49" y="15"/>
                </a:cubicBezTo>
                <a:cubicBezTo>
                  <a:pt x="48" y="15"/>
                  <a:pt x="47" y="15"/>
                  <a:pt x="45" y="15"/>
                </a:cubicBezTo>
                <a:cubicBezTo>
                  <a:pt x="49" y="1"/>
                  <a:pt x="49" y="1"/>
                  <a:pt x="49" y="1"/>
                </a:cubicBezTo>
                <a:close/>
                <a:moveTo>
                  <a:pt x="16" y="19"/>
                </a:moveTo>
                <a:cubicBezTo>
                  <a:pt x="14" y="19"/>
                  <a:pt x="13" y="20"/>
                  <a:pt x="12" y="21"/>
                </a:cubicBezTo>
                <a:cubicBezTo>
                  <a:pt x="11" y="22"/>
                  <a:pt x="11" y="23"/>
                  <a:pt x="11" y="24"/>
                </a:cubicBezTo>
                <a:cubicBezTo>
                  <a:pt x="11" y="25"/>
                  <a:pt x="11" y="26"/>
                  <a:pt x="12" y="27"/>
                </a:cubicBezTo>
                <a:cubicBezTo>
                  <a:pt x="13" y="28"/>
                  <a:pt x="14" y="29"/>
                  <a:pt x="16" y="29"/>
                </a:cubicBezTo>
                <a:lnTo>
                  <a:pt x="16" y="19"/>
                </a:lnTo>
                <a:close/>
              </a:path>
            </a:pathLst>
          </a:custGeom>
          <a:solidFill>
            <a:srgbClr val="FFFFFF">
              <a:lumMod val="95000"/>
              <a:alpha val="33000"/>
            </a:srgbClr>
          </a:solidFill>
          <a:ln w="9525">
            <a:noFill/>
          </a:ln>
        </p:spPr>
        <p:txBody>
          <a:bodyPr/>
          <a:p>
            <a:endParaRPr lang="zh-CN" altLang="en-US"/>
          </a:p>
        </p:txBody>
      </p:sp>
      <p:sp>
        <p:nvSpPr>
          <p:cNvPr id="54" name="iconfont-10123-4910626"/>
          <p:cNvSpPr/>
          <p:nvPr/>
        </p:nvSpPr>
        <p:spPr>
          <a:xfrm>
            <a:off x="4399915" y="1821180"/>
            <a:ext cx="1932305" cy="1880235"/>
          </a:xfrm>
          <a:custGeom>
            <a:avLst/>
            <a:gdLst>
              <a:gd name="T0" fmla="*/ 3200 w 7893"/>
              <a:gd name="T1" fmla="*/ 5120 h 7680"/>
              <a:gd name="T2" fmla="*/ 3413 w 7893"/>
              <a:gd name="T3" fmla="*/ 7253 h 7680"/>
              <a:gd name="T4" fmla="*/ 426 w 7893"/>
              <a:gd name="T5" fmla="*/ 7680 h 7680"/>
              <a:gd name="T6" fmla="*/ 0 w 7893"/>
              <a:gd name="T7" fmla="*/ 2987 h 7680"/>
              <a:gd name="T8" fmla="*/ 2986 w 7893"/>
              <a:gd name="T9" fmla="*/ 2560 h 7680"/>
              <a:gd name="T10" fmla="*/ 3413 w 7893"/>
              <a:gd name="T11" fmla="*/ 4095 h 7680"/>
              <a:gd name="T12" fmla="*/ 426 w 7893"/>
              <a:gd name="T13" fmla="*/ 3200 h 7680"/>
              <a:gd name="T14" fmla="*/ 640 w 7893"/>
              <a:gd name="T15" fmla="*/ 7253 h 7680"/>
              <a:gd name="T16" fmla="*/ 2986 w 7893"/>
              <a:gd name="T17" fmla="*/ 7040 h 7680"/>
              <a:gd name="T18" fmla="*/ 2773 w 7893"/>
              <a:gd name="T19" fmla="*/ 2987 h 7680"/>
              <a:gd name="T20" fmla="*/ 1066 w 7893"/>
              <a:gd name="T21" fmla="*/ 3413 h 7680"/>
              <a:gd name="T22" fmla="*/ 2346 w 7893"/>
              <a:gd name="T23" fmla="*/ 3840 h 7680"/>
              <a:gd name="T24" fmla="*/ 1066 w 7893"/>
              <a:gd name="T25" fmla="*/ 3413 h 7680"/>
              <a:gd name="T26" fmla="*/ 2346 w 7893"/>
              <a:gd name="T27" fmla="*/ 4267 h 7680"/>
              <a:gd name="T28" fmla="*/ 1066 w 7893"/>
              <a:gd name="T29" fmla="*/ 4693 h 7680"/>
              <a:gd name="T30" fmla="*/ 1066 w 7893"/>
              <a:gd name="T31" fmla="*/ 5120 h 7680"/>
              <a:gd name="T32" fmla="*/ 2346 w 7893"/>
              <a:gd name="T33" fmla="*/ 5547 h 7680"/>
              <a:gd name="T34" fmla="*/ 1066 w 7893"/>
              <a:gd name="T35" fmla="*/ 5120 h 7680"/>
              <a:gd name="T36" fmla="*/ 2133 w 7893"/>
              <a:gd name="T37" fmla="*/ 5973 h 7680"/>
              <a:gd name="T38" fmla="*/ 1280 w 7893"/>
              <a:gd name="T39" fmla="*/ 7253 h 7680"/>
              <a:gd name="T40" fmla="*/ 5760 w 7893"/>
              <a:gd name="T41" fmla="*/ 7680 h 7680"/>
              <a:gd name="T42" fmla="*/ 3413 w 7893"/>
              <a:gd name="T43" fmla="*/ 7680 h 7680"/>
              <a:gd name="T44" fmla="*/ 4344 w 7893"/>
              <a:gd name="T45" fmla="*/ 7253 h 7680"/>
              <a:gd name="T46" fmla="*/ 3840 w 7893"/>
              <a:gd name="T47" fmla="*/ 6813 h 7680"/>
              <a:gd name="T48" fmla="*/ 5760 w 7893"/>
              <a:gd name="T49" fmla="*/ 7680 h 7680"/>
              <a:gd name="T50" fmla="*/ 5760 w 7893"/>
              <a:gd name="T51" fmla="*/ 2560 h 7680"/>
              <a:gd name="T52" fmla="*/ 5546 w 7893"/>
              <a:gd name="T53" fmla="*/ 427 h 7680"/>
              <a:gd name="T54" fmla="*/ 2346 w 7893"/>
              <a:gd name="T55" fmla="*/ 640 h 7680"/>
              <a:gd name="T56" fmla="*/ 1920 w 7893"/>
              <a:gd name="T57" fmla="*/ 2133 h 7680"/>
              <a:gd name="T58" fmla="*/ 2346 w 7893"/>
              <a:gd name="T59" fmla="*/ 0 h 7680"/>
              <a:gd name="T60" fmla="*/ 6186 w 7893"/>
              <a:gd name="T61" fmla="*/ 427 h 7680"/>
              <a:gd name="T62" fmla="*/ 4344 w 7893"/>
              <a:gd name="T63" fmla="*/ 2987 h 7680"/>
              <a:gd name="T64" fmla="*/ 3840 w 7893"/>
              <a:gd name="T65" fmla="*/ 3427 h 7680"/>
              <a:gd name="T66" fmla="*/ 3840 w 7893"/>
              <a:gd name="T67" fmla="*/ 2560 h 7680"/>
              <a:gd name="T68" fmla="*/ 2986 w 7893"/>
              <a:gd name="T69" fmla="*/ 2133 h 7680"/>
              <a:gd name="T70" fmla="*/ 5120 w 7893"/>
              <a:gd name="T71" fmla="*/ 1920 h 7680"/>
              <a:gd name="T72" fmla="*/ 3840 w 7893"/>
              <a:gd name="T73" fmla="*/ 2560 h 7680"/>
              <a:gd name="T74" fmla="*/ 5120 w 7893"/>
              <a:gd name="T75" fmla="*/ 853 h 7680"/>
              <a:gd name="T76" fmla="*/ 2986 w 7893"/>
              <a:gd name="T77" fmla="*/ 1493 h 7680"/>
              <a:gd name="T78" fmla="*/ 5760 w 7893"/>
              <a:gd name="T79" fmla="*/ 7253 h 7680"/>
              <a:gd name="T80" fmla="*/ 5760 w 7893"/>
              <a:gd name="T81" fmla="*/ 2987 h 7680"/>
              <a:gd name="T82" fmla="*/ 5760 w 7893"/>
              <a:gd name="T83" fmla="*/ 7253 h 7680"/>
              <a:gd name="T84" fmla="*/ 7466 w 7893"/>
              <a:gd name="T85" fmla="*/ 5120 h 7680"/>
              <a:gd name="T86" fmla="*/ 4053 w 7893"/>
              <a:gd name="T87" fmla="*/ 5120 h 7680"/>
              <a:gd name="T88" fmla="*/ 5814 w 7893"/>
              <a:gd name="T89" fmla="*/ 3876 h 7680"/>
              <a:gd name="T90" fmla="*/ 6016 w 7893"/>
              <a:gd name="T91" fmla="*/ 3627 h 7680"/>
              <a:gd name="T92" fmla="*/ 6452 w 7893"/>
              <a:gd name="T93" fmla="*/ 4026 h 7680"/>
              <a:gd name="T94" fmla="*/ 6336 w 7893"/>
              <a:gd name="T95" fmla="*/ 4508 h 7680"/>
              <a:gd name="T96" fmla="*/ 6016 w 7893"/>
              <a:gd name="T97" fmla="*/ 4175 h 7680"/>
              <a:gd name="T98" fmla="*/ 6406 w 7893"/>
              <a:gd name="T99" fmla="*/ 4995 h 7680"/>
              <a:gd name="T100" fmla="*/ 6476 w 7893"/>
              <a:gd name="T101" fmla="*/ 5995 h 7680"/>
              <a:gd name="T102" fmla="*/ 6016 w 7893"/>
              <a:gd name="T103" fmla="*/ 6400 h 7680"/>
              <a:gd name="T104" fmla="*/ 5814 w 7893"/>
              <a:gd name="T105" fmla="*/ 6132 h 7680"/>
              <a:gd name="T106" fmla="*/ 5120 w 7893"/>
              <a:gd name="T107" fmla="*/ 5397 h 7680"/>
              <a:gd name="T108" fmla="*/ 5595 w 7893"/>
              <a:gd name="T109" fmla="*/ 5739 h 7680"/>
              <a:gd name="T110" fmla="*/ 5814 w 7893"/>
              <a:gd name="T111" fmla="*/ 5117 h 7680"/>
              <a:gd name="T112" fmla="*/ 5147 w 7893"/>
              <a:gd name="T113" fmla="*/ 4477 h 7680"/>
              <a:gd name="T114" fmla="*/ 5814 w 7893"/>
              <a:gd name="T115" fmla="*/ 3876 h 7680"/>
              <a:gd name="T116" fmla="*/ 6016 w 7893"/>
              <a:gd name="T117" fmla="*/ 5830 h 7680"/>
              <a:gd name="T118" fmla="*/ 6366 w 7893"/>
              <a:gd name="T119" fmla="*/ 5519 h 7680"/>
              <a:gd name="T120" fmla="*/ 6016 w 7893"/>
              <a:gd name="T121" fmla="*/ 5190 h 7680"/>
              <a:gd name="T122" fmla="*/ 5814 w 7893"/>
              <a:gd name="T123" fmla="*/ 4172 h 7680"/>
              <a:gd name="T124" fmla="*/ 5504 w 7893"/>
              <a:gd name="T125" fmla="*/ 4477 h 7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93" h="7680">
                <a:moveTo>
                  <a:pt x="3413" y="4095"/>
                </a:moveTo>
                <a:cubicBezTo>
                  <a:pt x="3272" y="4418"/>
                  <a:pt x="3199" y="4767"/>
                  <a:pt x="3200" y="5120"/>
                </a:cubicBezTo>
                <a:cubicBezTo>
                  <a:pt x="3200" y="5484"/>
                  <a:pt x="3276" y="5831"/>
                  <a:pt x="3413" y="6145"/>
                </a:cubicBezTo>
                <a:lnTo>
                  <a:pt x="3413" y="7253"/>
                </a:lnTo>
                <a:cubicBezTo>
                  <a:pt x="3413" y="7489"/>
                  <a:pt x="3222" y="7680"/>
                  <a:pt x="2986" y="7680"/>
                </a:cubicBezTo>
                <a:lnTo>
                  <a:pt x="426" y="7680"/>
                </a:lnTo>
                <a:cubicBezTo>
                  <a:pt x="191" y="7680"/>
                  <a:pt x="0" y="7489"/>
                  <a:pt x="0" y="7253"/>
                </a:cubicBezTo>
                <a:lnTo>
                  <a:pt x="0" y="2987"/>
                </a:lnTo>
                <a:cubicBezTo>
                  <a:pt x="0" y="2751"/>
                  <a:pt x="191" y="2560"/>
                  <a:pt x="426" y="2560"/>
                </a:cubicBezTo>
                <a:lnTo>
                  <a:pt x="2986" y="2560"/>
                </a:lnTo>
                <a:cubicBezTo>
                  <a:pt x="3222" y="2560"/>
                  <a:pt x="3413" y="2751"/>
                  <a:pt x="3413" y="2987"/>
                </a:cubicBezTo>
                <a:lnTo>
                  <a:pt x="3413" y="4095"/>
                </a:lnTo>
                <a:close/>
                <a:moveTo>
                  <a:pt x="640" y="2987"/>
                </a:moveTo>
                <a:cubicBezTo>
                  <a:pt x="522" y="2987"/>
                  <a:pt x="426" y="3082"/>
                  <a:pt x="426" y="3200"/>
                </a:cubicBezTo>
                <a:lnTo>
                  <a:pt x="426" y="7040"/>
                </a:lnTo>
                <a:cubicBezTo>
                  <a:pt x="426" y="7158"/>
                  <a:pt x="522" y="7253"/>
                  <a:pt x="640" y="7253"/>
                </a:cubicBezTo>
                <a:lnTo>
                  <a:pt x="2773" y="7253"/>
                </a:lnTo>
                <a:cubicBezTo>
                  <a:pt x="2891" y="7253"/>
                  <a:pt x="2986" y="7158"/>
                  <a:pt x="2986" y="7040"/>
                </a:cubicBezTo>
                <a:lnTo>
                  <a:pt x="2986" y="3200"/>
                </a:lnTo>
                <a:cubicBezTo>
                  <a:pt x="2986" y="3082"/>
                  <a:pt x="2891" y="2987"/>
                  <a:pt x="2773" y="2987"/>
                </a:cubicBezTo>
                <a:lnTo>
                  <a:pt x="640" y="2987"/>
                </a:lnTo>
                <a:close/>
                <a:moveTo>
                  <a:pt x="1066" y="3413"/>
                </a:moveTo>
                <a:lnTo>
                  <a:pt x="2346" y="3413"/>
                </a:lnTo>
                <a:lnTo>
                  <a:pt x="2346" y="3840"/>
                </a:lnTo>
                <a:lnTo>
                  <a:pt x="1066" y="3840"/>
                </a:lnTo>
                <a:lnTo>
                  <a:pt x="1066" y="3413"/>
                </a:lnTo>
                <a:close/>
                <a:moveTo>
                  <a:pt x="1066" y="4267"/>
                </a:moveTo>
                <a:lnTo>
                  <a:pt x="2346" y="4267"/>
                </a:lnTo>
                <a:lnTo>
                  <a:pt x="2346" y="4693"/>
                </a:lnTo>
                <a:lnTo>
                  <a:pt x="1066" y="4693"/>
                </a:lnTo>
                <a:lnTo>
                  <a:pt x="1066" y="4267"/>
                </a:lnTo>
                <a:close/>
                <a:moveTo>
                  <a:pt x="1066" y="5120"/>
                </a:moveTo>
                <a:lnTo>
                  <a:pt x="2346" y="5120"/>
                </a:lnTo>
                <a:lnTo>
                  <a:pt x="2346" y="5547"/>
                </a:lnTo>
                <a:lnTo>
                  <a:pt x="1066" y="5547"/>
                </a:lnTo>
                <a:lnTo>
                  <a:pt x="1066" y="5120"/>
                </a:lnTo>
                <a:close/>
                <a:moveTo>
                  <a:pt x="1280" y="5973"/>
                </a:moveTo>
                <a:lnTo>
                  <a:pt x="2133" y="5973"/>
                </a:lnTo>
                <a:lnTo>
                  <a:pt x="2133" y="7253"/>
                </a:lnTo>
                <a:lnTo>
                  <a:pt x="1280" y="7253"/>
                </a:lnTo>
                <a:lnTo>
                  <a:pt x="1280" y="5973"/>
                </a:lnTo>
                <a:close/>
                <a:moveTo>
                  <a:pt x="5760" y="7680"/>
                </a:moveTo>
                <a:lnTo>
                  <a:pt x="2880" y="7680"/>
                </a:lnTo>
                <a:lnTo>
                  <a:pt x="3413" y="7680"/>
                </a:lnTo>
                <a:cubicBezTo>
                  <a:pt x="3649" y="7680"/>
                  <a:pt x="3840" y="7489"/>
                  <a:pt x="3840" y="7253"/>
                </a:cubicBezTo>
                <a:lnTo>
                  <a:pt x="4344" y="7253"/>
                </a:lnTo>
                <a:lnTo>
                  <a:pt x="3840" y="7253"/>
                </a:lnTo>
                <a:lnTo>
                  <a:pt x="3840" y="6813"/>
                </a:lnTo>
                <a:cubicBezTo>
                  <a:pt x="3988" y="6981"/>
                  <a:pt x="4157" y="7129"/>
                  <a:pt x="4344" y="7253"/>
                </a:cubicBezTo>
                <a:lnTo>
                  <a:pt x="5760" y="7680"/>
                </a:lnTo>
                <a:close/>
                <a:moveTo>
                  <a:pt x="6186" y="2595"/>
                </a:moveTo>
                <a:cubicBezTo>
                  <a:pt x="6048" y="2572"/>
                  <a:pt x="5905" y="2560"/>
                  <a:pt x="5760" y="2560"/>
                </a:cubicBezTo>
                <a:lnTo>
                  <a:pt x="5760" y="640"/>
                </a:lnTo>
                <a:cubicBezTo>
                  <a:pt x="5760" y="522"/>
                  <a:pt x="5664" y="427"/>
                  <a:pt x="5546" y="427"/>
                </a:cubicBezTo>
                <a:lnTo>
                  <a:pt x="2560" y="427"/>
                </a:lnTo>
                <a:cubicBezTo>
                  <a:pt x="2442" y="427"/>
                  <a:pt x="2346" y="522"/>
                  <a:pt x="2346" y="640"/>
                </a:cubicBezTo>
                <a:lnTo>
                  <a:pt x="2346" y="2133"/>
                </a:lnTo>
                <a:lnTo>
                  <a:pt x="1920" y="2133"/>
                </a:lnTo>
                <a:lnTo>
                  <a:pt x="1920" y="427"/>
                </a:lnTo>
                <a:cubicBezTo>
                  <a:pt x="1920" y="191"/>
                  <a:pt x="2111" y="0"/>
                  <a:pt x="2346" y="0"/>
                </a:cubicBezTo>
                <a:lnTo>
                  <a:pt x="5760" y="0"/>
                </a:lnTo>
                <a:cubicBezTo>
                  <a:pt x="5995" y="0"/>
                  <a:pt x="6186" y="191"/>
                  <a:pt x="6186" y="427"/>
                </a:cubicBezTo>
                <a:lnTo>
                  <a:pt x="6186" y="2595"/>
                </a:lnTo>
                <a:close/>
                <a:moveTo>
                  <a:pt x="4344" y="2987"/>
                </a:moveTo>
                <a:lnTo>
                  <a:pt x="3840" y="2987"/>
                </a:lnTo>
                <a:lnTo>
                  <a:pt x="3840" y="3427"/>
                </a:lnTo>
                <a:cubicBezTo>
                  <a:pt x="3988" y="3259"/>
                  <a:pt x="4157" y="3111"/>
                  <a:pt x="4344" y="2987"/>
                </a:cubicBezTo>
                <a:close/>
                <a:moveTo>
                  <a:pt x="3840" y="2560"/>
                </a:moveTo>
                <a:cubicBezTo>
                  <a:pt x="3840" y="2324"/>
                  <a:pt x="3649" y="2133"/>
                  <a:pt x="3413" y="2133"/>
                </a:cubicBezTo>
                <a:lnTo>
                  <a:pt x="2986" y="2133"/>
                </a:lnTo>
                <a:lnTo>
                  <a:pt x="2986" y="1920"/>
                </a:lnTo>
                <a:lnTo>
                  <a:pt x="5120" y="1920"/>
                </a:lnTo>
                <a:lnTo>
                  <a:pt x="5120" y="2560"/>
                </a:lnTo>
                <a:lnTo>
                  <a:pt x="3840" y="2560"/>
                </a:lnTo>
                <a:close/>
                <a:moveTo>
                  <a:pt x="2986" y="853"/>
                </a:moveTo>
                <a:lnTo>
                  <a:pt x="5120" y="853"/>
                </a:lnTo>
                <a:lnTo>
                  <a:pt x="5120" y="1493"/>
                </a:lnTo>
                <a:lnTo>
                  <a:pt x="2986" y="1493"/>
                </a:lnTo>
                <a:lnTo>
                  <a:pt x="2986" y="853"/>
                </a:lnTo>
                <a:close/>
                <a:moveTo>
                  <a:pt x="5760" y="7253"/>
                </a:moveTo>
                <a:cubicBezTo>
                  <a:pt x="4581" y="7253"/>
                  <a:pt x="3626" y="6298"/>
                  <a:pt x="3626" y="5120"/>
                </a:cubicBezTo>
                <a:cubicBezTo>
                  <a:pt x="3626" y="3942"/>
                  <a:pt x="4581" y="2987"/>
                  <a:pt x="5760" y="2987"/>
                </a:cubicBezTo>
                <a:cubicBezTo>
                  <a:pt x="6938" y="2987"/>
                  <a:pt x="7893" y="3942"/>
                  <a:pt x="7893" y="5120"/>
                </a:cubicBezTo>
                <a:cubicBezTo>
                  <a:pt x="7893" y="6298"/>
                  <a:pt x="6938" y="7253"/>
                  <a:pt x="5760" y="7253"/>
                </a:cubicBezTo>
                <a:close/>
                <a:moveTo>
                  <a:pt x="5760" y="6827"/>
                </a:moveTo>
                <a:cubicBezTo>
                  <a:pt x="6702" y="6827"/>
                  <a:pt x="7466" y="6063"/>
                  <a:pt x="7466" y="5120"/>
                </a:cubicBezTo>
                <a:cubicBezTo>
                  <a:pt x="7466" y="4177"/>
                  <a:pt x="6702" y="3413"/>
                  <a:pt x="5760" y="3413"/>
                </a:cubicBezTo>
                <a:cubicBezTo>
                  <a:pt x="4817" y="3413"/>
                  <a:pt x="4053" y="4177"/>
                  <a:pt x="4053" y="5120"/>
                </a:cubicBezTo>
                <a:cubicBezTo>
                  <a:pt x="4053" y="6063"/>
                  <a:pt x="4817" y="6827"/>
                  <a:pt x="5760" y="6827"/>
                </a:cubicBezTo>
                <a:close/>
                <a:moveTo>
                  <a:pt x="5814" y="3876"/>
                </a:moveTo>
                <a:lnTo>
                  <a:pt x="5814" y="3627"/>
                </a:lnTo>
                <a:lnTo>
                  <a:pt x="6016" y="3627"/>
                </a:lnTo>
                <a:lnTo>
                  <a:pt x="6016" y="3876"/>
                </a:lnTo>
                <a:cubicBezTo>
                  <a:pt x="6198" y="3889"/>
                  <a:pt x="6345" y="3940"/>
                  <a:pt x="6452" y="4026"/>
                </a:cubicBezTo>
                <a:cubicBezTo>
                  <a:pt x="6577" y="4124"/>
                  <a:pt x="6653" y="4285"/>
                  <a:pt x="6683" y="4508"/>
                </a:cubicBezTo>
                <a:lnTo>
                  <a:pt x="6336" y="4508"/>
                </a:lnTo>
                <a:cubicBezTo>
                  <a:pt x="6317" y="4380"/>
                  <a:pt x="6272" y="4291"/>
                  <a:pt x="6198" y="4239"/>
                </a:cubicBezTo>
                <a:cubicBezTo>
                  <a:pt x="6153" y="4206"/>
                  <a:pt x="6092" y="4184"/>
                  <a:pt x="6016" y="4175"/>
                </a:cubicBezTo>
                <a:lnTo>
                  <a:pt x="6016" y="4846"/>
                </a:lnTo>
                <a:cubicBezTo>
                  <a:pt x="6257" y="4934"/>
                  <a:pt x="6388" y="4983"/>
                  <a:pt x="6406" y="4995"/>
                </a:cubicBezTo>
                <a:cubicBezTo>
                  <a:pt x="6616" y="5114"/>
                  <a:pt x="6723" y="5284"/>
                  <a:pt x="6723" y="5507"/>
                </a:cubicBezTo>
                <a:cubicBezTo>
                  <a:pt x="6723" y="5724"/>
                  <a:pt x="6641" y="5885"/>
                  <a:pt x="6476" y="5995"/>
                </a:cubicBezTo>
                <a:cubicBezTo>
                  <a:pt x="6354" y="6074"/>
                  <a:pt x="6201" y="6120"/>
                  <a:pt x="6016" y="6132"/>
                </a:cubicBezTo>
                <a:lnTo>
                  <a:pt x="6016" y="6400"/>
                </a:lnTo>
                <a:lnTo>
                  <a:pt x="5814" y="6400"/>
                </a:lnTo>
                <a:lnTo>
                  <a:pt x="5814" y="6132"/>
                </a:lnTo>
                <a:cubicBezTo>
                  <a:pt x="5607" y="6116"/>
                  <a:pt x="5449" y="6059"/>
                  <a:pt x="5339" y="5955"/>
                </a:cubicBezTo>
                <a:cubicBezTo>
                  <a:pt x="5211" y="5833"/>
                  <a:pt x="5138" y="5647"/>
                  <a:pt x="5120" y="5397"/>
                </a:cubicBezTo>
                <a:lnTo>
                  <a:pt x="5473" y="5397"/>
                </a:lnTo>
                <a:cubicBezTo>
                  <a:pt x="5485" y="5556"/>
                  <a:pt x="5525" y="5672"/>
                  <a:pt x="5595" y="5739"/>
                </a:cubicBezTo>
                <a:cubicBezTo>
                  <a:pt x="5647" y="5788"/>
                  <a:pt x="5720" y="5818"/>
                  <a:pt x="5814" y="5830"/>
                </a:cubicBezTo>
                <a:lnTo>
                  <a:pt x="5814" y="5117"/>
                </a:lnTo>
                <a:lnTo>
                  <a:pt x="5464" y="4989"/>
                </a:lnTo>
                <a:cubicBezTo>
                  <a:pt x="5251" y="4873"/>
                  <a:pt x="5147" y="4703"/>
                  <a:pt x="5147" y="4477"/>
                </a:cubicBezTo>
                <a:cubicBezTo>
                  <a:pt x="5147" y="4276"/>
                  <a:pt x="5223" y="4124"/>
                  <a:pt x="5379" y="4017"/>
                </a:cubicBezTo>
                <a:cubicBezTo>
                  <a:pt x="5494" y="3935"/>
                  <a:pt x="5638" y="3889"/>
                  <a:pt x="5814" y="3876"/>
                </a:cubicBezTo>
                <a:close/>
                <a:moveTo>
                  <a:pt x="6016" y="5190"/>
                </a:moveTo>
                <a:lnTo>
                  <a:pt x="6016" y="5830"/>
                </a:lnTo>
                <a:cubicBezTo>
                  <a:pt x="6101" y="5818"/>
                  <a:pt x="6177" y="5793"/>
                  <a:pt x="6238" y="5754"/>
                </a:cubicBezTo>
                <a:cubicBezTo>
                  <a:pt x="6324" y="5699"/>
                  <a:pt x="6366" y="5620"/>
                  <a:pt x="6366" y="5519"/>
                </a:cubicBezTo>
                <a:cubicBezTo>
                  <a:pt x="6366" y="5382"/>
                  <a:pt x="6260" y="5276"/>
                  <a:pt x="6049" y="5202"/>
                </a:cubicBezTo>
                <a:cubicBezTo>
                  <a:pt x="6039" y="5197"/>
                  <a:pt x="6027" y="5193"/>
                  <a:pt x="6016" y="5190"/>
                </a:cubicBezTo>
                <a:close/>
                <a:moveTo>
                  <a:pt x="5814" y="4769"/>
                </a:moveTo>
                <a:lnTo>
                  <a:pt x="5814" y="4172"/>
                </a:lnTo>
                <a:cubicBezTo>
                  <a:pt x="5735" y="4181"/>
                  <a:pt x="5671" y="4203"/>
                  <a:pt x="5625" y="4233"/>
                </a:cubicBezTo>
                <a:cubicBezTo>
                  <a:pt x="5543" y="4282"/>
                  <a:pt x="5504" y="4364"/>
                  <a:pt x="5504" y="4477"/>
                </a:cubicBezTo>
                <a:cubicBezTo>
                  <a:pt x="5504" y="4593"/>
                  <a:pt x="5607" y="4690"/>
                  <a:pt x="5814" y="4769"/>
                </a:cubicBezTo>
                <a:close/>
              </a:path>
            </a:pathLst>
          </a:custGeom>
          <a:solidFill>
            <a:schemeClr val="bg1">
              <a:lumMod val="9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08" name="组合 107"/>
          <p:cNvGrpSpPr/>
          <p:nvPr/>
        </p:nvGrpSpPr>
        <p:grpSpPr>
          <a:xfrm rot="0" flipH="1">
            <a:off x="3336290" y="2449830"/>
            <a:ext cx="2995295" cy="173990"/>
            <a:chOff x="6693" y="3217"/>
            <a:chExt cx="3070" cy="246"/>
          </a:xfrm>
        </p:grpSpPr>
        <p:cxnSp>
          <p:nvCxnSpPr>
            <p:cNvPr id="109" name="直接连接符 108"/>
            <p:cNvCxnSpPr/>
            <p:nvPr/>
          </p:nvCxnSpPr>
          <p:spPr>
            <a:xfrm flipH="1" flipV="1">
              <a:off x="9270" y="3217"/>
              <a:ext cx="493" cy="246"/>
            </a:xfrm>
            <a:prstGeom prst="line">
              <a:avLst/>
            </a:prstGeom>
            <a:ln>
              <a:solidFill>
                <a:schemeClr val="bg1">
                  <a:lumMod val="50000"/>
                </a:schemeClr>
              </a:solidFill>
              <a:prstDash val="sysDash"/>
            </a:ln>
          </p:spPr>
          <p:style>
            <a:lnRef idx="1">
              <a:srgbClr val="1DBED0"/>
            </a:lnRef>
            <a:fillRef idx="0">
              <a:srgbClr val="1DBED0"/>
            </a:fillRef>
            <a:effectRef idx="0">
              <a:srgbClr val="1DBED0"/>
            </a:effectRef>
            <a:fontRef idx="minor">
              <a:sysClr val="windowText" lastClr="000000"/>
            </a:fontRef>
          </p:style>
        </p:cxnSp>
        <p:cxnSp>
          <p:nvCxnSpPr>
            <p:cNvPr id="110" name="直接连接符 109"/>
            <p:cNvCxnSpPr/>
            <p:nvPr/>
          </p:nvCxnSpPr>
          <p:spPr>
            <a:xfrm flipH="1">
              <a:off x="6693" y="3217"/>
              <a:ext cx="2576" cy="0"/>
            </a:xfrm>
            <a:prstGeom prst="line">
              <a:avLst/>
            </a:prstGeom>
            <a:ln>
              <a:solidFill>
                <a:srgbClr val="314672"/>
              </a:solidFill>
              <a:prstDash val="sysDash"/>
              <a:tailEnd type="oval"/>
            </a:ln>
          </p:spPr>
          <p:style>
            <a:lnRef idx="1">
              <a:srgbClr val="1DBED0"/>
            </a:lnRef>
            <a:fillRef idx="0">
              <a:srgbClr val="1DBED0"/>
            </a:fillRef>
            <a:effectRef idx="0">
              <a:srgbClr val="1DBED0"/>
            </a:effectRef>
            <a:fontRef idx="minor">
              <a:sysClr val="windowText" lastClr="000000"/>
            </a:fontRef>
          </p:style>
        </p:cxnSp>
      </p:grpSp>
      <p:sp>
        <p:nvSpPr>
          <p:cNvPr id="112" name="文本框 111"/>
          <p:cNvSpPr txBox="1"/>
          <p:nvPr/>
        </p:nvSpPr>
        <p:spPr>
          <a:xfrm flipH="1">
            <a:off x="3784600" y="1996440"/>
            <a:ext cx="2658110" cy="368300"/>
          </a:xfrm>
          <a:prstGeom prst="rect">
            <a:avLst/>
          </a:prstGeom>
          <a:noFill/>
        </p:spPr>
        <p:txBody>
          <a:bodyPr wrap="square" rtlCol="0" anchor="ctr">
            <a:spAutoFit/>
          </a:bodyPr>
          <a:p>
            <a:r>
              <a:rPr lang="zh-CN" altLang="en-US" b="1">
                <a:solidFill>
                  <a:schemeClr val="bg1">
                    <a:lumMod val="50000"/>
                  </a:schemeClr>
                </a:solidFill>
                <a:ea typeface="微软雅黑" panose="020B0503020204020204" pitchFamily="34" charset="-122"/>
                <a:sym typeface="Arial" panose="020B0604020202020204" pitchFamily="34" charset="0"/>
              </a:rPr>
              <a:t>新兴产业起步晚发展慢</a:t>
            </a:r>
            <a:endParaRPr lang="zh-CN" altLang="en-US" b="1">
              <a:solidFill>
                <a:schemeClr val="bg1">
                  <a:lumMod val="50000"/>
                </a:schemeClr>
              </a:solidFill>
              <a:ea typeface="微软雅黑" panose="020B0503020204020204" pitchFamily="34" charset="-122"/>
              <a:sym typeface="Arial" panose="020B0604020202020204" pitchFamily="34" charset="0"/>
            </a:endParaRPr>
          </a:p>
        </p:txBody>
      </p:sp>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9" name="椭圆 118"/>
          <p:cNvSpPr/>
          <p:nvPr/>
        </p:nvSpPr>
        <p:spPr>
          <a:xfrm flipH="1">
            <a:off x="1765935" y="1939290"/>
            <a:ext cx="1463040" cy="1419225"/>
          </a:xfrm>
          <a:prstGeom prst="ellipse">
            <a:avLst/>
          </a:prstGeom>
          <a:noFill/>
          <a:ln w="9525">
            <a:solidFill>
              <a:srgbClr val="314672"/>
            </a:solid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sz="1200" b="1">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grpSp>
        <p:nvGrpSpPr>
          <p:cNvPr id="120" name="组合 119"/>
          <p:cNvGrpSpPr/>
          <p:nvPr/>
        </p:nvGrpSpPr>
        <p:grpSpPr>
          <a:xfrm rot="0">
            <a:off x="1574800" y="1753870"/>
            <a:ext cx="1844675" cy="1789430"/>
            <a:chOff x="1961" y="6625"/>
            <a:chExt cx="2351" cy="2281"/>
          </a:xfrm>
        </p:grpSpPr>
        <p:sp>
          <p:nvSpPr>
            <p:cNvPr id="121" name="空心弧 120"/>
            <p:cNvSpPr/>
            <p:nvPr/>
          </p:nvSpPr>
          <p:spPr>
            <a:xfrm flipH="1">
              <a:off x="1961" y="6625"/>
              <a:ext cx="2351" cy="2281"/>
            </a:xfrm>
            <a:prstGeom prst="blockArc">
              <a:avLst>
                <a:gd name="adj1" fmla="val 21533834"/>
                <a:gd name="adj2" fmla="val 18592117"/>
                <a:gd name="adj3" fmla="val 10238"/>
              </a:avLst>
            </a:prstGeom>
            <a:solidFill>
              <a:srgbClr val="00ADEF"/>
            </a:solidFill>
            <a:ln w="12700">
              <a:noFill/>
            </a:ln>
            <a:effectLst>
              <a:softEdge rad="0"/>
            </a:effectLst>
          </p:spPr>
          <p:txBody>
            <a:bodyPr vert="horz" wrap="square" lIns="0" tIns="0" rIns="0" bIns="0" numCol="1" anchor="ctr" anchorCtr="0" compatLnSpc="1"/>
            <a:p>
              <a:pPr algn="ctr"/>
              <a:endParaRPr lang="zh-CN" altLang="en-US">
                <a:solidFill>
                  <a:srgbClr val="314672"/>
                </a:solidFill>
                <a:cs typeface="Arial" panose="020B0604020202020204" pitchFamily="34" charset="0"/>
                <a:sym typeface="Arial" panose="020B0604020202020204" pitchFamily="34" charset="0"/>
              </a:endParaRPr>
            </a:p>
          </p:txBody>
        </p:sp>
        <p:sp>
          <p:nvSpPr>
            <p:cNvPr id="122" name="文本框 121"/>
            <p:cNvSpPr txBox="1"/>
            <p:nvPr/>
          </p:nvSpPr>
          <p:spPr>
            <a:xfrm>
              <a:off x="2369" y="7355"/>
              <a:ext cx="1541" cy="822"/>
            </a:xfrm>
            <a:prstGeom prst="rect">
              <a:avLst/>
            </a:prstGeom>
            <a:noFill/>
          </p:spPr>
          <p:txBody>
            <a:bodyPr wrap="square" rtlCol="0" anchor="t">
              <a:spAutoFit/>
            </a:bodyPr>
            <a:p>
              <a:pPr algn="ctr"/>
              <a:r>
                <a:rPr b="1">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传统产业占比高</a:t>
              </a:r>
              <a:endParaRPr b="1">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grpSp>
      <p:sp>
        <p:nvSpPr>
          <p:cNvPr id="6" name="文本框 5"/>
          <p:cNvSpPr txBox="1"/>
          <p:nvPr/>
        </p:nvSpPr>
        <p:spPr>
          <a:xfrm flipH="1">
            <a:off x="3848100" y="2509520"/>
            <a:ext cx="2578735" cy="368300"/>
          </a:xfrm>
          <a:prstGeom prst="rect">
            <a:avLst/>
          </a:prstGeom>
          <a:noFill/>
        </p:spPr>
        <p:txBody>
          <a:bodyPr wrap="square" rtlCol="0" anchor="ctr">
            <a:spAutoFit/>
          </a:bodyPr>
          <a:p>
            <a:r>
              <a:rPr lang="zh-CN" altLang="en-US" b="1">
                <a:solidFill>
                  <a:schemeClr val="bg1">
                    <a:lumMod val="50000"/>
                  </a:schemeClr>
                </a:solidFill>
                <a:ea typeface="微软雅黑" panose="020B0503020204020204" pitchFamily="34" charset="-122"/>
                <a:sym typeface="Arial" panose="020B0604020202020204" pitchFamily="34" charset="0"/>
              </a:rPr>
              <a:t>重点企业无产业集群</a:t>
            </a:r>
            <a:endParaRPr lang="zh-CN" altLang="en-US" b="1">
              <a:solidFill>
                <a:schemeClr val="bg1">
                  <a:lumMod val="50000"/>
                </a:schemeClr>
              </a:solidFill>
              <a:ea typeface="微软雅黑" panose="020B0503020204020204" pitchFamily="34" charset="-122"/>
              <a:sym typeface="Arial" panose="020B0604020202020204" pitchFamily="34" charset="0"/>
            </a:endParaRPr>
          </a:p>
        </p:txBody>
      </p:sp>
      <p:sp>
        <p:nvSpPr>
          <p:cNvPr id="35849" name="Rectangle 35"/>
          <p:cNvSpPr/>
          <p:nvPr/>
        </p:nvSpPr>
        <p:spPr>
          <a:xfrm>
            <a:off x="6712585" y="1793875"/>
            <a:ext cx="3831590" cy="442595"/>
          </a:xfrm>
          <a:prstGeom prst="homePlate">
            <a:avLst/>
          </a:prstGeom>
          <a:solidFill>
            <a:srgbClr val="FFFFFF">
              <a:lumMod val="65000"/>
            </a:srgbClr>
          </a:solidFill>
          <a:ln w="9525">
            <a:noFill/>
          </a:ln>
        </p:spPr>
        <p:txBody>
          <a:bodyPr anchor="ctr" anchorCtr="0"/>
          <a:p>
            <a:pPr algn="ctr"/>
            <a:r>
              <a:rPr sz="1600" b="1" dirty="0">
                <a:solidFill>
                  <a:srgbClr val="FFFFFF"/>
                </a:solidFill>
                <a:ea typeface="微软雅黑" panose="020B0503020204020204" pitchFamily="34" charset="-122"/>
                <a:sym typeface="宋体" panose="02010600030101010101" pitchFamily="2" charset="-122"/>
              </a:rPr>
              <a:t>我市开发区未形成千亿以上产业集群</a:t>
            </a:r>
            <a:endParaRPr sz="1600" b="1" dirty="0">
              <a:solidFill>
                <a:srgbClr val="FFFFFF"/>
              </a:solidFill>
              <a:ea typeface="微软雅黑" panose="020B0503020204020204" pitchFamily="34" charset="-122"/>
              <a:sym typeface="宋体" panose="02010600030101010101" pitchFamily="2" charset="-122"/>
            </a:endParaRPr>
          </a:p>
        </p:txBody>
      </p:sp>
      <p:sp>
        <p:nvSpPr>
          <p:cNvPr id="33" name="文本框 32"/>
          <p:cNvSpPr txBox="1"/>
          <p:nvPr/>
        </p:nvSpPr>
        <p:spPr>
          <a:xfrm>
            <a:off x="6982460" y="2289493"/>
            <a:ext cx="3752850" cy="583565"/>
          </a:xfrm>
          <a:prstGeom prst="rect">
            <a:avLst/>
          </a:prstGeom>
          <a:noFill/>
        </p:spPr>
        <p:txBody>
          <a:bodyPr wrap="none" rtlCol="0" anchor="t">
            <a:spAutoFit/>
          </a:bodyPr>
          <a:p>
            <a:r>
              <a:rPr 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8</a:t>
            </a:r>
            <a:r>
              <a:rPr lang="zh-CN" sz="2400" b="1">
                <a:solidFill>
                  <a:schemeClr val="bg1">
                    <a:lumMod val="50000"/>
                  </a:schemeClr>
                </a:solidFill>
                <a:latin typeface="微软雅黑" panose="020B0503020204020204" pitchFamily="34" charset="-122"/>
                <a:ea typeface="微软雅黑" panose="020B0503020204020204" pitchFamily="34" charset="-122"/>
                <a:sym typeface="+mn-ea"/>
              </a:rPr>
              <a:t>个百亿级及以上产业集群</a:t>
            </a:r>
            <a:endParaRPr lang="zh-CN" sz="2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39" name="文本框 38"/>
          <p:cNvSpPr txBox="1"/>
          <p:nvPr/>
        </p:nvSpPr>
        <p:spPr>
          <a:xfrm>
            <a:off x="6982460" y="2919413"/>
            <a:ext cx="3340100" cy="583565"/>
          </a:xfrm>
          <a:prstGeom prst="rect">
            <a:avLst/>
          </a:prstGeom>
          <a:noFill/>
        </p:spPr>
        <p:txBody>
          <a:bodyPr wrap="none" rtlCol="0" anchor="t">
            <a:spAutoFit/>
          </a:bodyPr>
          <a:p>
            <a:r>
              <a:rPr lang="en-US" altLang="zh-CN" sz="3200">
                <a:solidFill>
                  <a:srgbClr val="5B9BD5"/>
                </a:solidFill>
                <a:latin typeface="Impact" panose="020B0806030902050204" pitchFamily="34" charset="0"/>
                <a:ea typeface="微软雅黑" panose="020B0503020204020204" pitchFamily="34" charset="-122"/>
                <a:cs typeface="Impact" panose="020B0806030902050204" pitchFamily="34" charset="0"/>
                <a:sym typeface="+mn-ea"/>
              </a:rPr>
              <a:t>1</a:t>
            </a:r>
            <a:r>
              <a:rPr lang="zh-CN" sz="2400" b="1">
                <a:solidFill>
                  <a:schemeClr val="bg1">
                    <a:lumMod val="50000"/>
                  </a:schemeClr>
                </a:solidFill>
                <a:latin typeface="微软雅黑" panose="020B0503020204020204" pitchFamily="34" charset="-122"/>
                <a:ea typeface="微软雅黑" panose="020B0503020204020204" pitchFamily="34" charset="-122"/>
                <a:sym typeface="+mn-ea"/>
              </a:rPr>
              <a:t>个500亿以上产业集群</a:t>
            </a:r>
            <a:endParaRPr lang="zh-CN" sz="2400" b="1">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55" name="圆角矩形 54"/>
          <p:cNvSpPr/>
          <p:nvPr/>
        </p:nvSpPr>
        <p:spPr>
          <a:xfrm>
            <a:off x="1196975" y="1584643"/>
            <a:ext cx="5534660" cy="2127885"/>
          </a:xfrm>
          <a:prstGeom prst="roundRect">
            <a:avLst/>
          </a:prstGeom>
          <a:noFill/>
          <a:ln w="12700" cap="flat" cmpd="sng" algn="ctr">
            <a:solidFill>
              <a:srgbClr val="85898F"/>
            </a:solidFill>
            <a:prstDash val="dash"/>
          </a:ln>
          <a:effectLst/>
        </p:spPr>
        <p:txBody>
          <a:bodyPr rtlCol="0" anchor="ctr"/>
          <a:p>
            <a:pPr algn="ctr"/>
            <a:endParaRPr lang="zh-CN" altLang="en-US"/>
          </a:p>
        </p:txBody>
      </p:sp>
      <p:sp>
        <p:nvSpPr>
          <p:cNvPr id="67" name="Rectangle 35"/>
          <p:cNvSpPr/>
          <p:nvPr/>
        </p:nvSpPr>
        <p:spPr>
          <a:xfrm>
            <a:off x="0" y="4004945"/>
            <a:ext cx="3727450" cy="544830"/>
          </a:xfrm>
          <a:prstGeom prst="homePlate">
            <a:avLst/>
          </a:prstGeom>
          <a:solidFill>
            <a:srgbClr val="00A4E3"/>
          </a:solidFill>
          <a:ln w="9525">
            <a:noFill/>
          </a:ln>
        </p:spPr>
        <p:txBody>
          <a:bodyPr anchor="ctr" anchorCtr="0"/>
          <a:p>
            <a:pPr algn="ctr"/>
            <a:r>
              <a:rPr sz="2000" b="1" dirty="0">
                <a:solidFill>
                  <a:srgbClr val="FFFFFF"/>
                </a:solidFill>
                <a:ea typeface="微软雅黑" panose="020B0503020204020204" pitchFamily="34" charset="-122"/>
                <a:sym typeface="宋体" panose="02010600030101010101" pitchFamily="2" charset="-122"/>
              </a:rPr>
              <a:t>500亿及以上产业集群</a:t>
            </a:r>
            <a:endParaRPr sz="2000" b="1" dirty="0">
              <a:solidFill>
                <a:srgbClr val="FFFFFF"/>
              </a:solidFill>
              <a:ea typeface="微软雅黑" panose="020B0503020204020204" pitchFamily="34" charset="-122"/>
              <a:sym typeface="宋体" panose="02010600030101010101" pitchFamily="2" charset="-122"/>
            </a:endParaRPr>
          </a:p>
        </p:txBody>
      </p:sp>
      <p:sp>
        <p:nvSpPr>
          <p:cNvPr id="103" name="文本框 102"/>
          <p:cNvSpPr txBox="1"/>
          <p:nvPr/>
        </p:nvSpPr>
        <p:spPr>
          <a:xfrm>
            <a:off x="2797175" y="5759450"/>
            <a:ext cx="2469515" cy="706755"/>
          </a:xfrm>
          <a:prstGeom prst="rect">
            <a:avLst/>
          </a:prstGeom>
          <a:noFill/>
          <a:ln w="9525">
            <a:noFill/>
          </a:ln>
        </p:spPr>
        <p:txBody>
          <a:bodyPr wrap="square">
            <a:spAutoFit/>
          </a:bodyPr>
          <a:p>
            <a:pPr indent="0" algn="ctr"/>
            <a:r>
              <a:rPr lang="zh-CN" sz="2000" b="1">
                <a:solidFill>
                  <a:schemeClr val="bg1">
                    <a:lumMod val="50000"/>
                  </a:schemeClr>
                </a:solidFill>
                <a:latin typeface="微软雅黑" panose="020B0503020204020204" pitchFamily="34" charset="-122"/>
                <a:ea typeface="微软雅黑" panose="020B0503020204020204" pitchFamily="34" charset="-122"/>
              </a:rPr>
              <a:t>茌平经开区</a:t>
            </a:r>
            <a:endParaRPr lang="zh-CN" sz="2000" b="1">
              <a:solidFill>
                <a:schemeClr val="bg1">
                  <a:lumMod val="50000"/>
                </a:schemeClr>
              </a:solidFill>
              <a:latin typeface="微软雅黑" panose="020B0503020204020204" pitchFamily="34" charset="-122"/>
              <a:ea typeface="微软雅黑" panose="020B0503020204020204" pitchFamily="34" charset="-122"/>
            </a:endParaRPr>
          </a:p>
          <a:p>
            <a:pPr indent="0" algn="ctr"/>
            <a:r>
              <a:rPr lang="zh-CN" sz="2000" b="1">
                <a:solidFill>
                  <a:schemeClr val="bg1">
                    <a:lumMod val="50000"/>
                  </a:schemeClr>
                </a:solidFill>
                <a:latin typeface="微软雅黑" panose="020B0503020204020204" pitchFamily="34" charset="-122"/>
                <a:ea typeface="微软雅黑" panose="020B0503020204020204" pitchFamily="34" charset="-122"/>
              </a:rPr>
              <a:t>铝及铝加工业</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80" name="图片 79"/>
          <p:cNvPicPr>
            <a:picLocks noChangeAspect="1"/>
          </p:cNvPicPr>
          <p:nvPr/>
        </p:nvPicPr>
        <p:blipFill>
          <a:blip r:embed="rId1"/>
          <a:stretch>
            <a:fillRect/>
          </a:stretch>
        </p:blipFill>
        <p:spPr>
          <a:xfrm>
            <a:off x="470535" y="4841875"/>
            <a:ext cx="2633345" cy="1794510"/>
          </a:xfrm>
          <a:prstGeom prst="round2DiagRect">
            <a:avLst/>
          </a:prstGeom>
        </p:spPr>
      </p:pic>
      <p:sp>
        <p:nvSpPr>
          <p:cNvPr id="81" name="bookshelf_229344"/>
          <p:cNvSpPr/>
          <p:nvPr/>
        </p:nvSpPr>
        <p:spPr>
          <a:xfrm>
            <a:off x="3727090" y="5091887"/>
            <a:ext cx="609685" cy="465176"/>
          </a:xfrm>
          <a:custGeom>
            <a:avLst/>
            <a:gdLst>
              <a:gd name="connsiteX0" fmla="*/ 234553 w 607639"/>
              <a:gd name="connsiteY0" fmla="*/ 195043 h 463615"/>
              <a:gd name="connsiteX1" fmla="*/ 328611 w 607639"/>
              <a:gd name="connsiteY1" fmla="*/ 195043 h 463615"/>
              <a:gd name="connsiteX2" fmla="*/ 348099 w 607639"/>
              <a:gd name="connsiteY2" fmla="*/ 214426 h 463615"/>
              <a:gd name="connsiteX3" fmla="*/ 348099 w 607639"/>
              <a:gd name="connsiteY3" fmla="*/ 249101 h 463615"/>
              <a:gd name="connsiteX4" fmla="*/ 328611 w 607639"/>
              <a:gd name="connsiteY4" fmla="*/ 268572 h 463615"/>
              <a:gd name="connsiteX5" fmla="*/ 234553 w 607639"/>
              <a:gd name="connsiteY5" fmla="*/ 268572 h 463615"/>
              <a:gd name="connsiteX6" fmla="*/ 215154 w 607639"/>
              <a:gd name="connsiteY6" fmla="*/ 249101 h 463615"/>
              <a:gd name="connsiteX7" fmla="*/ 215154 w 607639"/>
              <a:gd name="connsiteY7" fmla="*/ 214426 h 463615"/>
              <a:gd name="connsiteX8" fmla="*/ 234553 w 607639"/>
              <a:gd name="connsiteY8" fmla="*/ 195043 h 463615"/>
              <a:gd name="connsiteX9" fmla="*/ 481062 w 607639"/>
              <a:gd name="connsiteY9" fmla="*/ 165758 h 463615"/>
              <a:gd name="connsiteX10" fmla="*/ 516754 w 607639"/>
              <a:gd name="connsiteY10" fmla="*/ 165758 h 463615"/>
              <a:gd name="connsiteX11" fmla="*/ 536157 w 607639"/>
              <a:gd name="connsiteY11" fmla="*/ 185216 h 463615"/>
              <a:gd name="connsiteX12" fmla="*/ 536157 w 607639"/>
              <a:gd name="connsiteY12" fmla="*/ 327107 h 463615"/>
              <a:gd name="connsiteX13" fmla="*/ 516754 w 607639"/>
              <a:gd name="connsiteY13" fmla="*/ 346476 h 463615"/>
              <a:gd name="connsiteX14" fmla="*/ 481062 w 607639"/>
              <a:gd name="connsiteY14" fmla="*/ 346476 h 463615"/>
              <a:gd name="connsiteX15" fmla="*/ 461569 w 607639"/>
              <a:gd name="connsiteY15" fmla="*/ 327107 h 463615"/>
              <a:gd name="connsiteX16" fmla="*/ 461569 w 607639"/>
              <a:gd name="connsiteY16" fmla="*/ 185216 h 463615"/>
              <a:gd name="connsiteX17" fmla="*/ 481062 w 607639"/>
              <a:gd name="connsiteY17" fmla="*/ 165758 h 463615"/>
              <a:gd name="connsiteX18" fmla="*/ 90896 w 607639"/>
              <a:gd name="connsiteY18" fmla="*/ 105213 h 463615"/>
              <a:gd name="connsiteX19" fmla="*/ 176124 w 607639"/>
              <a:gd name="connsiteY19" fmla="*/ 105213 h 463615"/>
              <a:gd name="connsiteX20" fmla="*/ 195607 w 607639"/>
              <a:gd name="connsiteY20" fmla="*/ 124677 h 463615"/>
              <a:gd name="connsiteX21" fmla="*/ 195607 w 607639"/>
              <a:gd name="connsiteY21" fmla="*/ 334864 h 463615"/>
              <a:gd name="connsiteX22" fmla="*/ 176124 w 607639"/>
              <a:gd name="connsiteY22" fmla="*/ 354238 h 463615"/>
              <a:gd name="connsiteX23" fmla="*/ 90896 w 607639"/>
              <a:gd name="connsiteY23" fmla="*/ 354238 h 463615"/>
              <a:gd name="connsiteX24" fmla="*/ 71412 w 607639"/>
              <a:gd name="connsiteY24" fmla="*/ 334864 h 463615"/>
              <a:gd name="connsiteX25" fmla="*/ 71412 w 607639"/>
              <a:gd name="connsiteY25" fmla="*/ 124677 h 463615"/>
              <a:gd name="connsiteX26" fmla="*/ 90896 w 607639"/>
              <a:gd name="connsiteY26" fmla="*/ 105213 h 463615"/>
              <a:gd name="connsiteX27" fmla="*/ 481062 w 607639"/>
              <a:gd name="connsiteY27" fmla="*/ 48690 h 463615"/>
              <a:gd name="connsiteX28" fmla="*/ 516754 w 607639"/>
              <a:gd name="connsiteY28" fmla="*/ 48690 h 463615"/>
              <a:gd name="connsiteX29" fmla="*/ 536157 w 607639"/>
              <a:gd name="connsiteY29" fmla="*/ 68063 h 463615"/>
              <a:gd name="connsiteX30" fmla="*/ 536157 w 607639"/>
              <a:gd name="connsiteY30" fmla="*/ 126892 h 463615"/>
              <a:gd name="connsiteX31" fmla="*/ 516754 w 607639"/>
              <a:gd name="connsiteY31" fmla="*/ 146353 h 463615"/>
              <a:gd name="connsiteX32" fmla="*/ 481062 w 607639"/>
              <a:gd name="connsiteY32" fmla="*/ 146353 h 463615"/>
              <a:gd name="connsiteX33" fmla="*/ 461569 w 607639"/>
              <a:gd name="connsiteY33" fmla="*/ 126892 h 463615"/>
              <a:gd name="connsiteX34" fmla="*/ 461569 w 607639"/>
              <a:gd name="connsiteY34" fmla="*/ 68063 h 463615"/>
              <a:gd name="connsiteX35" fmla="*/ 481062 w 607639"/>
              <a:gd name="connsiteY35" fmla="*/ 48690 h 463615"/>
              <a:gd name="connsiteX36" fmla="*/ 386995 w 607639"/>
              <a:gd name="connsiteY36" fmla="*/ 48690 h 463615"/>
              <a:gd name="connsiteX37" fmla="*/ 422686 w 607639"/>
              <a:gd name="connsiteY37" fmla="*/ 48690 h 463615"/>
              <a:gd name="connsiteX38" fmla="*/ 442089 w 607639"/>
              <a:gd name="connsiteY38" fmla="*/ 68063 h 463615"/>
              <a:gd name="connsiteX39" fmla="*/ 442089 w 607639"/>
              <a:gd name="connsiteY39" fmla="*/ 424780 h 463615"/>
              <a:gd name="connsiteX40" fmla="*/ 461582 w 607639"/>
              <a:gd name="connsiteY40" fmla="*/ 424780 h 463615"/>
              <a:gd name="connsiteX41" fmla="*/ 461582 w 607639"/>
              <a:gd name="connsiteY41" fmla="*/ 385322 h 463615"/>
              <a:gd name="connsiteX42" fmla="*/ 481074 w 607639"/>
              <a:gd name="connsiteY42" fmla="*/ 365949 h 463615"/>
              <a:gd name="connsiteX43" fmla="*/ 516765 w 607639"/>
              <a:gd name="connsiteY43" fmla="*/ 365949 h 463615"/>
              <a:gd name="connsiteX44" fmla="*/ 536168 w 607639"/>
              <a:gd name="connsiteY44" fmla="*/ 385322 h 463615"/>
              <a:gd name="connsiteX45" fmla="*/ 536168 w 607639"/>
              <a:gd name="connsiteY45" fmla="*/ 424780 h 463615"/>
              <a:gd name="connsiteX46" fmla="*/ 588147 w 607639"/>
              <a:gd name="connsiteY46" fmla="*/ 424780 h 463615"/>
              <a:gd name="connsiteX47" fmla="*/ 607639 w 607639"/>
              <a:gd name="connsiteY47" fmla="*/ 444153 h 463615"/>
              <a:gd name="connsiteX48" fmla="*/ 588147 w 607639"/>
              <a:gd name="connsiteY48" fmla="*/ 463615 h 463615"/>
              <a:gd name="connsiteX49" fmla="*/ 19492 w 607639"/>
              <a:gd name="connsiteY49" fmla="*/ 463615 h 463615"/>
              <a:gd name="connsiteX50" fmla="*/ 0 w 607639"/>
              <a:gd name="connsiteY50" fmla="*/ 444153 h 463615"/>
              <a:gd name="connsiteX51" fmla="*/ 19492 w 607639"/>
              <a:gd name="connsiteY51" fmla="*/ 424780 h 463615"/>
              <a:gd name="connsiteX52" fmla="*/ 71382 w 607639"/>
              <a:gd name="connsiteY52" fmla="*/ 424780 h 463615"/>
              <a:gd name="connsiteX53" fmla="*/ 71382 w 607639"/>
              <a:gd name="connsiteY53" fmla="*/ 393054 h 463615"/>
              <a:gd name="connsiteX54" fmla="*/ 90875 w 607639"/>
              <a:gd name="connsiteY54" fmla="*/ 373681 h 463615"/>
              <a:gd name="connsiteX55" fmla="*/ 176142 w 607639"/>
              <a:gd name="connsiteY55" fmla="*/ 373681 h 463615"/>
              <a:gd name="connsiteX56" fmla="*/ 195634 w 607639"/>
              <a:gd name="connsiteY56" fmla="*/ 393054 h 463615"/>
              <a:gd name="connsiteX57" fmla="*/ 195634 w 607639"/>
              <a:gd name="connsiteY57" fmla="*/ 424780 h 463615"/>
              <a:gd name="connsiteX58" fmla="*/ 215037 w 607639"/>
              <a:gd name="connsiteY58" fmla="*/ 424780 h 463615"/>
              <a:gd name="connsiteX59" fmla="*/ 215037 w 607639"/>
              <a:gd name="connsiteY59" fmla="*/ 307385 h 463615"/>
              <a:gd name="connsiteX60" fmla="*/ 234529 w 607639"/>
              <a:gd name="connsiteY60" fmla="*/ 287923 h 463615"/>
              <a:gd name="connsiteX61" fmla="*/ 328608 w 607639"/>
              <a:gd name="connsiteY61" fmla="*/ 287923 h 463615"/>
              <a:gd name="connsiteX62" fmla="*/ 348011 w 607639"/>
              <a:gd name="connsiteY62" fmla="*/ 307385 h 463615"/>
              <a:gd name="connsiteX63" fmla="*/ 348011 w 607639"/>
              <a:gd name="connsiteY63" fmla="*/ 424780 h 463615"/>
              <a:gd name="connsiteX64" fmla="*/ 367503 w 607639"/>
              <a:gd name="connsiteY64" fmla="*/ 424780 h 463615"/>
              <a:gd name="connsiteX65" fmla="*/ 367503 w 607639"/>
              <a:gd name="connsiteY65" fmla="*/ 68063 h 463615"/>
              <a:gd name="connsiteX66" fmla="*/ 386995 w 607639"/>
              <a:gd name="connsiteY66" fmla="*/ 48690 h 463615"/>
              <a:gd name="connsiteX67" fmla="*/ 234553 w 607639"/>
              <a:gd name="connsiteY67" fmla="*/ 0 h 463615"/>
              <a:gd name="connsiteX68" fmla="*/ 328611 w 607639"/>
              <a:gd name="connsiteY68" fmla="*/ 0 h 463615"/>
              <a:gd name="connsiteX69" fmla="*/ 348099 w 607639"/>
              <a:gd name="connsiteY69" fmla="*/ 19466 h 463615"/>
              <a:gd name="connsiteX70" fmla="*/ 348099 w 607639"/>
              <a:gd name="connsiteY70" fmla="*/ 156260 h 463615"/>
              <a:gd name="connsiteX71" fmla="*/ 328611 w 607639"/>
              <a:gd name="connsiteY71" fmla="*/ 175637 h 463615"/>
              <a:gd name="connsiteX72" fmla="*/ 234553 w 607639"/>
              <a:gd name="connsiteY72" fmla="*/ 175637 h 463615"/>
              <a:gd name="connsiteX73" fmla="*/ 215154 w 607639"/>
              <a:gd name="connsiteY73" fmla="*/ 156260 h 463615"/>
              <a:gd name="connsiteX74" fmla="*/ 215154 w 607639"/>
              <a:gd name="connsiteY74" fmla="*/ 19466 h 463615"/>
              <a:gd name="connsiteX75" fmla="*/ 234553 w 607639"/>
              <a:gd name="connsiteY75" fmla="*/ 0 h 46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7639" h="463615">
                <a:moveTo>
                  <a:pt x="234553" y="195043"/>
                </a:moveTo>
                <a:lnTo>
                  <a:pt x="328611" y="195043"/>
                </a:lnTo>
                <a:cubicBezTo>
                  <a:pt x="339379" y="195043"/>
                  <a:pt x="348099" y="203756"/>
                  <a:pt x="348099" y="214426"/>
                </a:cubicBezTo>
                <a:lnTo>
                  <a:pt x="348099" y="249101"/>
                </a:lnTo>
                <a:cubicBezTo>
                  <a:pt x="348099" y="259859"/>
                  <a:pt x="339379" y="268572"/>
                  <a:pt x="328611" y="268572"/>
                </a:cubicBezTo>
                <a:lnTo>
                  <a:pt x="234553" y="268572"/>
                </a:lnTo>
                <a:cubicBezTo>
                  <a:pt x="223786" y="268572"/>
                  <a:pt x="215154" y="259859"/>
                  <a:pt x="215154" y="249101"/>
                </a:cubicBezTo>
                <a:lnTo>
                  <a:pt x="215154" y="214426"/>
                </a:lnTo>
                <a:cubicBezTo>
                  <a:pt x="215154" y="203756"/>
                  <a:pt x="223786" y="195043"/>
                  <a:pt x="234553" y="195043"/>
                </a:cubicBezTo>
                <a:close/>
                <a:moveTo>
                  <a:pt x="481062" y="165758"/>
                </a:moveTo>
                <a:lnTo>
                  <a:pt x="516754" y="165758"/>
                </a:lnTo>
                <a:cubicBezTo>
                  <a:pt x="527524" y="165758"/>
                  <a:pt x="536157" y="174465"/>
                  <a:pt x="536157" y="185216"/>
                </a:cubicBezTo>
                <a:lnTo>
                  <a:pt x="536157" y="327107"/>
                </a:lnTo>
                <a:cubicBezTo>
                  <a:pt x="536157" y="337769"/>
                  <a:pt x="527524" y="346476"/>
                  <a:pt x="516754" y="346476"/>
                </a:cubicBezTo>
                <a:lnTo>
                  <a:pt x="481062" y="346476"/>
                </a:lnTo>
                <a:cubicBezTo>
                  <a:pt x="470292" y="346476"/>
                  <a:pt x="461569" y="337769"/>
                  <a:pt x="461569" y="327107"/>
                </a:cubicBezTo>
                <a:lnTo>
                  <a:pt x="461569" y="185216"/>
                </a:lnTo>
                <a:cubicBezTo>
                  <a:pt x="461569" y="174465"/>
                  <a:pt x="470292" y="165758"/>
                  <a:pt x="481062" y="165758"/>
                </a:cubicBezTo>
                <a:close/>
                <a:moveTo>
                  <a:pt x="90896" y="105213"/>
                </a:moveTo>
                <a:lnTo>
                  <a:pt x="176124" y="105213"/>
                </a:lnTo>
                <a:cubicBezTo>
                  <a:pt x="186889" y="105213"/>
                  <a:pt x="195607" y="113923"/>
                  <a:pt x="195607" y="124677"/>
                </a:cubicBezTo>
                <a:lnTo>
                  <a:pt x="195607" y="334864"/>
                </a:lnTo>
                <a:cubicBezTo>
                  <a:pt x="195607" y="345529"/>
                  <a:pt x="186889" y="354238"/>
                  <a:pt x="176124" y="354238"/>
                </a:cubicBezTo>
                <a:lnTo>
                  <a:pt x="90896" y="354238"/>
                </a:lnTo>
                <a:cubicBezTo>
                  <a:pt x="80131" y="354238"/>
                  <a:pt x="71412" y="345529"/>
                  <a:pt x="71412" y="334864"/>
                </a:cubicBezTo>
                <a:lnTo>
                  <a:pt x="71412" y="124677"/>
                </a:lnTo>
                <a:cubicBezTo>
                  <a:pt x="71412" y="113923"/>
                  <a:pt x="80131" y="105213"/>
                  <a:pt x="90896" y="105213"/>
                </a:cubicBezTo>
                <a:close/>
                <a:moveTo>
                  <a:pt x="481062" y="48690"/>
                </a:moveTo>
                <a:lnTo>
                  <a:pt x="516754" y="48690"/>
                </a:lnTo>
                <a:cubicBezTo>
                  <a:pt x="527524" y="48690"/>
                  <a:pt x="536157" y="57399"/>
                  <a:pt x="536157" y="68063"/>
                </a:cubicBezTo>
                <a:lnTo>
                  <a:pt x="536157" y="126892"/>
                </a:lnTo>
                <a:cubicBezTo>
                  <a:pt x="536157" y="137644"/>
                  <a:pt x="527524" y="146353"/>
                  <a:pt x="516754" y="146353"/>
                </a:cubicBezTo>
                <a:lnTo>
                  <a:pt x="481062" y="146353"/>
                </a:lnTo>
                <a:cubicBezTo>
                  <a:pt x="470292" y="146353"/>
                  <a:pt x="461569" y="137644"/>
                  <a:pt x="461569" y="126892"/>
                </a:cubicBezTo>
                <a:lnTo>
                  <a:pt x="461569" y="68063"/>
                </a:lnTo>
                <a:cubicBezTo>
                  <a:pt x="461569" y="57399"/>
                  <a:pt x="470292" y="48690"/>
                  <a:pt x="481062" y="48690"/>
                </a:cubicBezTo>
                <a:close/>
                <a:moveTo>
                  <a:pt x="386995" y="48690"/>
                </a:moveTo>
                <a:lnTo>
                  <a:pt x="422686" y="48690"/>
                </a:lnTo>
                <a:cubicBezTo>
                  <a:pt x="433456" y="48690"/>
                  <a:pt x="442089" y="57399"/>
                  <a:pt x="442089" y="68063"/>
                </a:cubicBezTo>
                <a:lnTo>
                  <a:pt x="442089" y="424780"/>
                </a:lnTo>
                <a:lnTo>
                  <a:pt x="461582" y="424780"/>
                </a:lnTo>
                <a:lnTo>
                  <a:pt x="461582" y="385322"/>
                </a:lnTo>
                <a:cubicBezTo>
                  <a:pt x="461582" y="374658"/>
                  <a:pt x="470304" y="365949"/>
                  <a:pt x="481074" y="365949"/>
                </a:cubicBezTo>
                <a:lnTo>
                  <a:pt x="516765" y="365949"/>
                </a:lnTo>
                <a:cubicBezTo>
                  <a:pt x="527534" y="365949"/>
                  <a:pt x="536168" y="374658"/>
                  <a:pt x="536168" y="385322"/>
                </a:cubicBezTo>
                <a:lnTo>
                  <a:pt x="536168" y="424780"/>
                </a:lnTo>
                <a:lnTo>
                  <a:pt x="588147" y="424780"/>
                </a:lnTo>
                <a:cubicBezTo>
                  <a:pt x="598917" y="424780"/>
                  <a:pt x="607639" y="433400"/>
                  <a:pt x="607639" y="444153"/>
                </a:cubicBezTo>
                <a:cubicBezTo>
                  <a:pt x="607639" y="454906"/>
                  <a:pt x="598917" y="463615"/>
                  <a:pt x="588147" y="463615"/>
                </a:cubicBezTo>
                <a:lnTo>
                  <a:pt x="19492" y="463615"/>
                </a:lnTo>
                <a:cubicBezTo>
                  <a:pt x="8723" y="463615"/>
                  <a:pt x="0" y="454906"/>
                  <a:pt x="0" y="444153"/>
                </a:cubicBezTo>
                <a:cubicBezTo>
                  <a:pt x="0" y="433400"/>
                  <a:pt x="8723" y="424780"/>
                  <a:pt x="19492" y="424780"/>
                </a:cubicBezTo>
                <a:lnTo>
                  <a:pt x="71382" y="424780"/>
                </a:lnTo>
                <a:lnTo>
                  <a:pt x="71382" y="393054"/>
                </a:lnTo>
                <a:cubicBezTo>
                  <a:pt x="71382" y="382390"/>
                  <a:pt x="80105" y="373681"/>
                  <a:pt x="90875" y="373681"/>
                </a:cubicBezTo>
                <a:lnTo>
                  <a:pt x="176142" y="373681"/>
                </a:lnTo>
                <a:cubicBezTo>
                  <a:pt x="186911" y="373681"/>
                  <a:pt x="195634" y="382390"/>
                  <a:pt x="195634" y="393054"/>
                </a:cubicBezTo>
                <a:lnTo>
                  <a:pt x="195634" y="424780"/>
                </a:lnTo>
                <a:lnTo>
                  <a:pt x="215037" y="424780"/>
                </a:lnTo>
                <a:lnTo>
                  <a:pt x="215037" y="307385"/>
                </a:lnTo>
                <a:cubicBezTo>
                  <a:pt x="215037" y="296632"/>
                  <a:pt x="223759" y="287923"/>
                  <a:pt x="234529" y="287923"/>
                </a:cubicBezTo>
                <a:lnTo>
                  <a:pt x="328608" y="287923"/>
                </a:lnTo>
                <a:cubicBezTo>
                  <a:pt x="339377" y="287923"/>
                  <a:pt x="348011" y="296632"/>
                  <a:pt x="348011" y="307385"/>
                </a:cubicBezTo>
                <a:lnTo>
                  <a:pt x="348011" y="424780"/>
                </a:lnTo>
                <a:lnTo>
                  <a:pt x="367503" y="424780"/>
                </a:lnTo>
                <a:lnTo>
                  <a:pt x="367503" y="68063"/>
                </a:lnTo>
                <a:cubicBezTo>
                  <a:pt x="367503" y="57399"/>
                  <a:pt x="376226" y="48690"/>
                  <a:pt x="386995" y="48690"/>
                </a:cubicBezTo>
                <a:close/>
                <a:moveTo>
                  <a:pt x="234553" y="0"/>
                </a:moveTo>
                <a:lnTo>
                  <a:pt x="328611" y="0"/>
                </a:lnTo>
                <a:cubicBezTo>
                  <a:pt x="339379" y="0"/>
                  <a:pt x="348099" y="8710"/>
                  <a:pt x="348099" y="19466"/>
                </a:cubicBezTo>
                <a:lnTo>
                  <a:pt x="348099" y="156260"/>
                </a:lnTo>
                <a:cubicBezTo>
                  <a:pt x="348099" y="167015"/>
                  <a:pt x="339379" y="175637"/>
                  <a:pt x="328611" y="175637"/>
                </a:cubicBezTo>
                <a:lnTo>
                  <a:pt x="234553" y="175637"/>
                </a:lnTo>
                <a:cubicBezTo>
                  <a:pt x="223786" y="175637"/>
                  <a:pt x="215154" y="167015"/>
                  <a:pt x="215154" y="156260"/>
                </a:cubicBezTo>
                <a:lnTo>
                  <a:pt x="215154" y="19466"/>
                </a:lnTo>
                <a:cubicBezTo>
                  <a:pt x="215154" y="8710"/>
                  <a:pt x="223786" y="0"/>
                  <a:pt x="23455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2" name="Rectangle 35"/>
          <p:cNvSpPr/>
          <p:nvPr/>
        </p:nvSpPr>
        <p:spPr>
          <a:xfrm>
            <a:off x="5455285" y="4554220"/>
            <a:ext cx="1015365" cy="1695450"/>
          </a:xfrm>
          <a:prstGeom prst="homePlate">
            <a:avLst>
              <a:gd name="adj" fmla="val 48717"/>
            </a:avLst>
          </a:prstGeom>
          <a:solidFill>
            <a:srgbClr val="00A4E3"/>
          </a:solidFill>
          <a:ln w="9525">
            <a:noFill/>
          </a:ln>
        </p:spPr>
        <p:txBody>
          <a:bodyPr anchor="ctr" anchorCtr="0"/>
          <a:p>
            <a:pPr algn="ctr"/>
            <a:r>
              <a:rPr sz="2000" b="1" dirty="0">
                <a:solidFill>
                  <a:srgbClr val="FFFFFF"/>
                </a:solidFill>
                <a:ea typeface="微软雅黑" panose="020B0503020204020204" pitchFamily="34" charset="-122"/>
                <a:sym typeface="宋体" panose="02010600030101010101" pitchFamily="2" charset="-122"/>
              </a:rPr>
              <a:t>百亿级产业集群</a:t>
            </a:r>
            <a:endParaRPr sz="2000" b="1" dirty="0">
              <a:solidFill>
                <a:srgbClr val="FFFFFF"/>
              </a:solidFill>
              <a:ea typeface="微软雅黑" panose="020B0503020204020204" pitchFamily="34" charset="-122"/>
              <a:sym typeface="宋体" panose="02010600030101010101" pitchFamily="2" charset="-122"/>
            </a:endParaRPr>
          </a:p>
        </p:txBody>
      </p:sp>
      <p:sp>
        <p:nvSpPr>
          <p:cNvPr id="83" name="文本框 82"/>
          <p:cNvSpPr txBox="1"/>
          <p:nvPr/>
        </p:nvSpPr>
        <p:spPr>
          <a:xfrm>
            <a:off x="6439535" y="4279265"/>
            <a:ext cx="5080000" cy="2245360"/>
          </a:xfrm>
          <a:prstGeom prst="rect">
            <a:avLst/>
          </a:prstGeom>
          <a:noFill/>
          <a:ln w="9525">
            <a:noFill/>
          </a:ln>
        </p:spPr>
        <p:txBody>
          <a:bodyPr>
            <a:spAutoFit/>
          </a:bodyPr>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市经开区金属深加工产业（300亿）</a:t>
            </a:r>
            <a:endPar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冠县经开区黑色金属冶炼和压延加工业（190亿）</a:t>
            </a:r>
            <a:endPar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高唐经开区时风汽车产业园（103亿）</a:t>
            </a:r>
            <a:endPar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临清经开区有色金属及金属深加工（102亿）</a:t>
            </a:r>
            <a:endPar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临清经开区轴承制造（220亿）</a:t>
            </a:r>
            <a:endPar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阳谷经开区铜精深加工（344亿）</a:t>
            </a:r>
            <a:endPar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25000"/>
              </a:lnSpc>
              <a:spcBef>
                <a:spcPts val="0"/>
              </a:spcBef>
              <a:spcAft>
                <a:spcPts val="0"/>
              </a:spcAft>
              <a:buFont typeface="Wingdings" panose="05000000000000000000" charset="0"/>
              <a:buChar char="Ø"/>
            </a:pPr>
            <a:r>
              <a:rPr lang="zh-CN"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市高新区化工新材料（433亿）</a:t>
            </a:r>
            <a:endParaRPr lang="zh-CN" altLang="en-US" sz="1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9"/>
                                        </p:tgtEl>
                                        <p:attrNameLst>
                                          <p:attrName>style.visibility</p:attrName>
                                        </p:attrNameLst>
                                      </p:cBhvr>
                                      <p:to>
                                        <p:strVal val="visible"/>
                                      </p:to>
                                    </p:set>
                                    <p:animEffect transition="in" filter="wipe(left)">
                                      <p:cBhvr>
                                        <p:cTn id="7"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63868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（二）制约开发区发展的症结所在——症结在哪里？</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594888" y="2199640"/>
            <a:ext cx="3367405" cy="381000"/>
            <a:chOff x="600710" y="1860550"/>
            <a:chExt cx="3367405" cy="381000"/>
          </a:xfrm>
        </p:grpSpPr>
        <p:grpSp>
          <p:nvGrpSpPr>
            <p:cNvPr id="4" name="组合 3"/>
            <p:cNvGrpSpPr/>
            <p:nvPr/>
          </p:nvGrpSpPr>
          <p:grpSpPr>
            <a:xfrm>
              <a:off x="600710" y="1860550"/>
              <a:ext cx="503555" cy="361950"/>
              <a:chOff x="946" y="3090"/>
              <a:chExt cx="793" cy="570"/>
            </a:xfrm>
          </p:grpSpPr>
          <p:sp>
            <p:nvSpPr>
              <p:cNvPr id="6"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1.对开发区重视程度不够：</a:t>
              </a:r>
              <a:endParaRPr lang="zh-CN" b="1"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587375" y="2994025"/>
            <a:ext cx="6752590" cy="682625"/>
            <a:chOff x="7633" y="8196"/>
            <a:chExt cx="7777" cy="722"/>
          </a:xfrm>
        </p:grpSpPr>
        <p:sp>
          <p:nvSpPr>
            <p:cNvPr id="68" name="五边形 67"/>
            <p:cNvSpPr/>
            <p:nvPr/>
          </p:nvSpPr>
          <p:spPr>
            <a:xfrm>
              <a:off x="7633" y="8196"/>
              <a:ext cx="7777" cy="722"/>
            </a:xfrm>
            <a:prstGeom prst="homePlate">
              <a:avLst/>
            </a:prstGeom>
            <a:solidFill>
              <a:srgbClr val="BBE6F9">
                <a:alpha val="39000"/>
              </a:srgbClr>
            </a:solidFill>
            <a:ln w="25400" cap="flat" cmpd="sng" algn="ctr">
              <a:noFill/>
              <a:prstDash val="solid"/>
            </a:ln>
            <a:effectLst/>
          </p:spPr>
          <p:txBody>
            <a:bodyPr rtlCol="0" anchor="ctr"/>
            <a:p>
              <a:pPr algn="ctr"/>
              <a:endParaRPr lang="zh-CN" altLang="en-US" sz="2000">
                <a:solidFill>
                  <a:schemeClr val="tx1">
                    <a:lumMod val="65000"/>
                    <a:lumOff val="35000"/>
                  </a:schemeClr>
                </a:solidFill>
              </a:endParaRPr>
            </a:p>
          </p:txBody>
        </p:sp>
        <p:sp>
          <p:nvSpPr>
            <p:cNvPr id="69" name="文本框 68"/>
            <p:cNvSpPr txBox="1"/>
            <p:nvPr/>
          </p:nvSpPr>
          <p:spPr>
            <a:xfrm>
              <a:off x="7729" y="8314"/>
              <a:ext cx="7586" cy="422"/>
            </a:xfrm>
            <a:prstGeom prst="rect">
              <a:avLst/>
            </a:prstGeom>
            <a:noFill/>
            <a:ln w="9525">
              <a:noFill/>
            </a:ln>
          </p:spPr>
          <p:txBody>
            <a:bodyPr wrap="square">
              <a:spAutoFit/>
            </a:bodyPr>
            <a:p>
              <a:pPr indent="0"/>
              <a:r>
                <a:rPr lang="zh-CN" sz="2000" b="1">
                  <a:solidFill>
                    <a:schemeClr val="tx1">
                      <a:lumMod val="65000"/>
                      <a:lumOff val="35000"/>
                    </a:schemeClr>
                  </a:solidFill>
                  <a:ea typeface="微软雅黑" panose="020B0503020204020204" pitchFamily="34" charset="-122"/>
                </a:rPr>
                <a:t>部分县（市、区）没有举全县之力推动开发区发展</a:t>
              </a:r>
              <a:endParaRPr lang="zh-CN" sz="2000" b="1">
                <a:solidFill>
                  <a:schemeClr val="tx1">
                    <a:lumMod val="65000"/>
                    <a:lumOff val="35000"/>
                  </a:schemeClr>
                </a:solidFill>
                <a:ea typeface="微软雅黑" panose="020B0503020204020204" pitchFamily="34" charset="-122"/>
              </a:endParaRPr>
            </a:p>
          </p:txBody>
        </p:sp>
      </p:grpSp>
      <p:grpSp>
        <p:nvGrpSpPr>
          <p:cNvPr id="10" name="组合 9"/>
          <p:cNvGrpSpPr/>
          <p:nvPr/>
        </p:nvGrpSpPr>
        <p:grpSpPr>
          <a:xfrm>
            <a:off x="587375" y="3896995"/>
            <a:ext cx="7446645" cy="682625"/>
            <a:chOff x="7633" y="8196"/>
            <a:chExt cx="7777" cy="722"/>
          </a:xfrm>
        </p:grpSpPr>
        <p:sp>
          <p:nvSpPr>
            <p:cNvPr id="16" name="五边形 15"/>
            <p:cNvSpPr/>
            <p:nvPr/>
          </p:nvSpPr>
          <p:spPr>
            <a:xfrm>
              <a:off x="7633" y="8196"/>
              <a:ext cx="7777" cy="722"/>
            </a:xfrm>
            <a:prstGeom prst="homePlate">
              <a:avLst/>
            </a:prstGeom>
            <a:solidFill>
              <a:srgbClr val="BBE6F9">
                <a:alpha val="39000"/>
              </a:srgbClr>
            </a:solidFill>
            <a:ln w="25400" cap="flat" cmpd="sng" algn="ctr">
              <a:noFill/>
              <a:prstDash val="solid"/>
            </a:ln>
            <a:effectLst/>
          </p:spPr>
          <p:txBody>
            <a:bodyPr rtlCol="0" anchor="ctr"/>
            <a:p>
              <a:pPr algn="ctr"/>
              <a:endParaRPr lang="zh-CN" altLang="en-US" sz="2000">
                <a:solidFill>
                  <a:schemeClr val="tx1">
                    <a:lumMod val="65000"/>
                    <a:lumOff val="35000"/>
                  </a:schemeClr>
                </a:solidFill>
              </a:endParaRPr>
            </a:p>
          </p:txBody>
        </p:sp>
        <p:sp>
          <p:nvSpPr>
            <p:cNvPr id="22" name="文本框 21"/>
            <p:cNvSpPr txBox="1"/>
            <p:nvPr/>
          </p:nvSpPr>
          <p:spPr>
            <a:xfrm>
              <a:off x="7729" y="8314"/>
              <a:ext cx="7586" cy="422"/>
            </a:xfrm>
            <a:prstGeom prst="rect">
              <a:avLst/>
            </a:prstGeom>
            <a:noFill/>
            <a:ln w="9525">
              <a:noFill/>
            </a:ln>
          </p:spPr>
          <p:txBody>
            <a:bodyPr wrap="square">
              <a:spAutoFit/>
            </a:bodyPr>
            <a:p>
              <a:pPr indent="0"/>
              <a:r>
                <a:rPr lang="zh-CN" sz="2000" b="1">
                  <a:solidFill>
                    <a:schemeClr val="tx1">
                      <a:lumMod val="65000"/>
                      <a:lumOff val="35000"/>
                    </a:schemeClr>
                  </a:solidFill>
                  <a:ea typeface="微软雅黑" panose="020B0503020204020204" pitchFamily="34" charset="-122"/>
                </a:rPr>
                <a:t>没有把开发区当做经济发展的主战场、对外开放的主阵地来抓</a:t>
              </a:r>
              <a:endParaRPr lang="zh-CN" sz="2000" b="1">
                <a:solidFill>
                  <a:schemeClr val="tx1">
                    <a:lumMod val="65000"/>
                    <a:lumOff val="35000"/>
                  </a:schemeClr>
                </a:solidFill>
                <a:ea typeface="微软雅黑" panose="020B0503020204020204" pitchFamily="34" charset="-122"/>
              </a:endParaRPr>
            </a:p>
          </p:txBody>
        </p:sp>
      </p:grpSp>
      <p:grpSp>
        <p:nvGrpSpPr>
          <p:cNvPr id="210" name="组合 68"/>
          <p:cNvGrpSpPr/>
          <p:nvPr/>
        </p:nvGrpSpPr>
        <p:grpSpPr>
          <a:xfrm rot="0">
            <a:off x="8317732" y="3105570"/>
            <a:ext cx="3115310" cy="1168400"/>
            <a:chOff x="6998554" y="4680304"/>
            <a:chExt cx="2786711" cy="1405230"/>
          </a:xfrm>
        </p:grpSpPr>
        <p:sp>
          <p:nvSpPr>
            <p:cNvPr id="213" name="AutoShape 9"/>
            <p:cNvSpPr>
              <a:spLocks noChangeArrowheads="1"/>
            </p:cNvSpPr>
            <p:nvPr/>
          </p:nvSpPr>
          <p:spPr bwMode="auto">
            <a:xfrm>
              <a:off x="6998554" y="4757440"/>
              <a:ext cx="2786711" cy="131358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ln>
          </p:spPr>
          <p:txBody>
            <a:bodyPr wrap="none" anchor="ctr"/>
            <a:lstStyle>
              <a:defPPr>
                <a:defRPr lang="zh-CN"/>
              </a:defPPr>
              <a:lvl1pPr algn="l" rtl="0" fontAlgn="base">
                <a:spcBef>
                  <a:spcPct val="0"/>
                </a:spcBef>
                <a:spcAft>
                  <a:spcPct val="0"/>
                </a:spcAft>
                <a:defRPr b="1" kern="1200">
                  <a:solidFill>
                    <a:sysClr val="windowText" lastClr="000000"/>
                  </a:solidFill>
                  <a:latin typeface="Arial" panose="020B0604020202020204" pitchFamily="34" charset="0"/>
                  <a:ea typeface="微软雅黑" panose="020B0503020204020204" pitchFamily="34" charset="-122"/>
                  <a:cs typeface="+mn-ea"/>
                </a:defRPr>
              </a:lvl1pPr>
              <a:lvl2pPr marL="457200" algn="l" rtl="0" fontAlgn="base">
                <a:spcBef>
                  <a:spcPct val="0"/>
                </a:spcBef>
                <a:spcAft>
                  <a:spcPct val="0"/>
                </a:spcAft>
                <a:defRPr b="1" kern="1200">
                  <a:solidFill>
                    <a:sysClr val="windowText" lastClr="000000"/>
                  </a:solidFill>
                  <a:latin typeface="Arial" panose="020B0604020202020204" pitchFamily="34" charset="0"/>
                  <a:ea typeface="微软雅黑" panose="020B0503020204020204" pitchFamily="34" charset="-122"/>
                  <a:cs typeface="+mn-ea"/>
                </a:defRPr>
              </a:lvl2pPr>
              <a:lvl3pPr marL="914400" algn="l" rtl="0" fontAlgn="base">
                <a:spcBef>
                  <a:spcPct val="0"/>
                </a:spcBef>
                <a:spcAft>
                  <a:spcPct val="0"/>
                </a:spcAft>
                <a:defRPr b="1" kern="1200">
                  <a:solidFill>
                    <a:sysClr val="windowText" lastClr="000000"/>
                  </a:solidFill>
                  <a:latin typeface="Arial" panose="020B0604020202020204" pitchFamily="34" charset="0"/>
                  <a:ea typeface="微软雅黑" panose="020B0503020204020204" pitchFamily="34" charset="-122"/>
                  <a:cs typeface="+mn-ea"/>
                </a:defRPr>
              </a:lvl3pPr>
              <a:lvl4pPr marL="1371600" algn="l" rtl="0" fontAlgn="base">
                <a:spcBef>
                  <a:spcPct val="0"/>
                </a:spcBef>
                <a:spcAft>
                  <a:spcPct val="0"/>
                </a:spcAft>
                <a:defRPr b="1" kern="1200">
                  <a:solidFill>
                    <a:sysClr val="windowText" lastClr="000000"/>
                  </a:solidFill>
                  <a:latin typeface="Arial" panose="020B0604020202020204" pitchFamily="34" charset="0"/>
                  <a:ea typeface="微软雅黑" panose="020B0503020204020204" pitchFamily="34" charset="-122"/>
                  <a:cs typeface="+mn-ea"/>
                </a:defRPr>
              </a:lvl4pPr>
              <a:lvl5pPr marL="1828800" algn="l" rtl="0" fontAlgn="base">
                <a:spcBef>
                  <a:spcPct val="0"/>
                </a:spcBef>
                <a:spcAft>
                  <a:spcPct val="0"/>
                </a:spcAft>
                <a:defRPr b="1"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b="1"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b="1"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b="1"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b="1"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algn="ctr" defTabSz="914400" rtl="0" eaLnBrk="1" fontAlgn="base" latinLnBrk="0" hangingPunct="1">
                <a:lnSpc>
                  <a:spcPct val="100000"/>
                </a:lnSpc>
                <a:spcBef>
                  <a:spcPct val="20000"/>
                </a:spcBef>
                <a:spcAft>
                  <a:spcPct val="0"/>
                </a:spcAft>
                <a:buClr>
                  <a:srgbClr val="E1B40C"/>
                </a:buClr>
                <a:buSzTx/>
                <a:buFont typeface="微软雅黑" panose="020B0503020204020204" pitchFamily="34" charset="-122"/>
                <a:buNone/>
                <a:defRPr/>
              </a:pPr>
              <a:endParaRPr kumimoji="0" lang="zh-CN" altLang="zh-CN" sz="75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endParaRPr>
            </a:p>
          </p:txBody>
        </p:sp>
        <p:sp>
          <p:nvSpPr>
            <p:cNvPr id="214" name="矩形 213"/>
            <p:cNvSpPr/>
            <p:nvPr/>
          </p:nvSpPr>
          <p:spPr>
            <a:xfrm>
              <a:off x="7067853" y="4680304"/>
              <a:ext cx="2648114" cy="1405230"/>
            </a:xfrm>
            <a:prstGeom prst="rect">
              <a:avLst/>
            </a:prstGeom>
            <a:noFill/>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sz="2800" b="1">
                  <a:solidFill>
                    <a:srgbClr val="4A89D9"/>
                  </a:solidFill>
                  <a:latin typeface="微软雅黑" panose="020B0503020204020204" pitchFamily="34" charset="-122"/>
                  <a:ea typeface="微软雅黑" panose="020B0503020204020204" pitchFamily="34" charset="-122"/>
                  <a:sym typeface="Arial" panose="020B0604020202020204" pitchFamily="34" charset="0"/>
                </a:rPr>
                <a:t>谋划开发区</a:t>
              </a:r>
              <a:endParaRPr sz="2800" b="1">
                <a:solidFill>
                  <a:srgbClr val="4A89D9"/>
                </a:solidFill>
                <a:latin typeface="微软雅黑" panose="020B0503020204020204" pitchFamily="34" charset="-122"/>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sz="2800" b="1">
                  <a:solidFill>
                    <a:srgbClr val="4A89D9"/>
                  </a:solidFill>
                  <a:latin typeface="微软雅黑" panose="020B0503020204020204" pitchFamily="34" charset="-122"/>
                  <a:ea typeface="微软雅黑" panose="020B0503020204020204" pitchFamily="34" charset="-122"/>
                  <a:sym typeface="Arial" panose="020B0604020202020204" pitchFamily="34" charset="0"/>
                </a:rPr>
                <a:t>发展战略不够</a:t>
              </a:r>
              <a:endParaRPr sz="2800" b="1">
                <a:solidFill>
                  <a:srgbClr val="4A89D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5" name="组 28"/>
          <p:cNvGrpSpPr/>
          <p:nvPr/>
        </p:nvGrpSpPr>
        <p:grpSpPr>
          <a:xfrm rot="0">
            <a:off x="839470" y="5131435"/>
            <a:ext cx="1026160" cy="1026160"/>
            <a:chOff x="3483551" y="2220042"/>
            <a:chExt cx="1852831" cy="1852832"/>
          </a:xfrm>
        </p:grpSpPr>
        <p:sp>
          <p:nvSpPr>
            <p:cNvPr id="39" name="椭圆 38"/>
            <p:cNvSpPr/>
            <p:nvPr/>
          </p:nvSpPr>
          <p:spPr>
            <a:xfrm>
              <a:off x="3483551" y="2220042"/>
              <a:ext cx="1852831" cy="1852832"/>
            </a:xfrm>
            <a:prstGeom prst="ellipse">
              <a:avLst/>
            </a:prstGeom>
            <a:noFill/>
            <a:ln>
              <a:solidFill>
                <a:srgbClr val="C00000"/>
              </a:solid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kumimoji="1" lang="zh-CN" altLang="en-US" sz="100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0" name="Group 978"/>
            <p:cNvGrpSpPr/>
            <p:nvPr/>
          </p:nvGrpSpPr>
          <p:grpSpPr>
            <a:xfrm>
              <a:off x="3762229" y="2628466"/>
              <a:ext cx="187352" cy="203341"/>
              <a:chOff x="10067668" y="4989621"/>
              <a:chExt cx="844417" cy="916486"/>
            </a:xfrm>
            <a:solidFill>
              <a:srgbClr val="E6E5E1"/>
            </a:solidFill>
          </p:grpSpPr>
          <p:sp>
            <p:nvSpPr>
              <p:cNvPr id="41" name="Freeform 32"/>
              <p:cNvSpPr>
                <a:spLocks noChangeArrowheads="1"/>
              </p:cNvSpPr>
              <p:nvPr/>
            </p:nvSpPr>
            <p:spPr bwMode="auto">
              <a:xfrm>
                <a:off x="10250952" y="4989621"/>
                <a:ext cx="484393" cy="477882"/>
              </a:xfrm>
              <a:custGeom>
                <a:avLst/>
                <a:gdLst>
                  <a:gd name="T0" fmla="*/ 326 w 327"/>
                  <a:gd name="T1" fmla="*/ 157 h 321"/>
                  <a:gd name="T2" fmla="*/ 326 w 327"/>
                  <a:gd name="T3" fmla="*/ 157 h 321"/>
                  <a:gd name="T4" fmla="*/ 163 w 327"/>
                  <a:gd name="T5" fmla="*/ 320 h 321"/>
                  <a:gd name="T6" fmla="*/ 0 w 327"/>
                  <a:gd name="T7" fmla="*/ 157 h 321"/>
                  <a:gd name="T8" fmla="*/ 163 w 327"/>
                  <a:gd name="T9" fmla="*/ 0 h 321"/>
                  <a:gd name="T10" fmla="*/ 326 w 327"/>
                  <a:gd name="T11" fmla="*/ 157 h 321"/>
                </a:gdLst>
                <a:ahLst/>
                <a:cxnLst>
                  <a:cxn ang="0">
                    <a:pos x="T0" y="T1"/>
                  </a:cxn>
                  <a:cxn ang="0">
                    <a:pos x="T2" y="T3"/>
                  </a:cxn>
                  <a:cxn ang="0">
                    <a:pos x="T4" y="T5"/>
                  </a:cxn>
                  <a:cxn ang="0">
                    <a:pos x="T6" y="T7"/>
                  </a:cxn>
                  <a:cxn ang="0">
                    <a:pos x="T8" y="T9"/>
                  </a:cxn>
                  <a:cxn ang="0">
                    <a:pos x="T10" y="T11"/>
                  </a:cxn>
                </a:cxnLst>
                <a:rect l="0" t="0" r="r" b="b"/>
                <a:pathLst>
                  <a:path w="327" h="321">
                    <a:moveTo>
                      <a:pt x="326" y="157"/>
                    </a:moveTo>
                    <a:lnTo>
                      <a:pt x="326" y="157"/>
                    </a:lnTo>
                    <a:cubicBezTo>
                      <a:pt x="326" y="248"/>
                      <a:pt x="254" y="320"/>
                      <a:pt x="163" y="320"/>
                    </a:cubicBezTo>
                    <a:cubicBezTo>
                      <a:pt x="73" y="320"/>
                      <a:pt x="0" y="248"/>
                      <a:pt x="0" y="157"/>
                    </a:cubicBezTo>
                    <a:cubicBezTo>
                      <a:pt x="0" y="67"/>
                      <a:pt x="73" y="0"/>
                      <a:pt x="163" y="0"/>
                    </a:cubicBezTo>
                    <a:cubicBezTo>
                      <a:pt x="254" y="0"/>
                      <a:pt x="326" y="67"/>
                      <a:pt x="326"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Freeform 33"/>
              <p:cNvSpPr>
                <a:spLocks noChangeArrowheads="1"/>
              </p:cNvSpPr>
              <p:nvPr/>
            </p:nvSpPr>
            <p:spPr bwMode="auto">
              <a:xfrm>
                <a:off x="10067668" y="5421681"/>
                <a:ext cx="844417" cy="484426"/>
              </a:xfrm>
              <a:custGeom>
                <a:avLst/>
                <a:gdLst>
                  <a:gd name="T0" fmla="*/ 434 w 568"/>
                  <a:gd name="T1" fmla="*/ 0 h 327"/>
                  <a:gd name="T2" fmla="*/ 434 w 568"/>
                  <a:gd name="T3" fmla="*/ 0 h 327"/>
                  <a:gd name="T4" fmla="*/ 434 w 568"/>
                  <a:gd name="T5" fmla="*/ 0 h 327"/>
                  <a:gd name="T6" fmla="*/ 283 w 568"/>
                  <a:gd name="T7" fmla="*/ 66 h 327"/>
                  <a:gd name="T8" fmla="*/ 132 w 568"/>
                  <a:gd name="T9" fmla="*/ 0 h 327"/>
                  <a:gd name="T10" fmla="*/ 132 w 568"/>
                  <a:gd name="T11" fmla="*/ 0 h 327"/>
                  <a:gd name="T12" fmla="*/ 0 w 568"/>
                  <a:gd name="T13" fmla="*/ 133 h 327"/>
                  <a:gd name="T14" fmla="*/ 0 w 568"/>
                  <a:gd name="T15" fmla="*/ 326 h 327"/>
                  <a:gd name="T16" fmla="*/ 96 w 568"/>
                  <a:gd name="T17" fmla="*/ 326 h 327"/>
                  <a:gd name="T18" fmla="*/ 96 w 568"/>
                  <a:gd name="T19" fmla="*/ 217 h 327"/>
                  <a:gd name="T20" fmla="*/ 114 w 568"/>
                  <a:gd name="T21" fmla="*/ 205 h 327"/>
                  <a:gd name="T22" fmla="*/ 126 w 568"/>
                  <a:gd name="T23" fmla="*/ 217 h 327"/>
                  <a:gd name="T24" fmla="*/ 126 w 568"/>
                  <a:gd name="T25" fmla="*/ 326 h 327"/>
                  <a:gd name="T26" fmla="*/ 440 w 568"/>
                  <a:gd name="T27" fmla="*/ 326 h 327"/>
                  <a:gd name="T28" fmla="*/ 440 w 568"/>
                  <a:gd name="T29" fmla="*/ 217 h 327"/>
                  <a:gd name="T30" fmla="*/ 458 w 568"/>
                  <a:gd name="T31" fmla="*/ 205 h 327"/>
                  <a:gd name="T32" fmla="*/ 470 w 568"/>
                  <a:gd name="T33" fmla="*/ 217 h 327"/>
                  <a:gd name="T34" fmla="*/ 470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lnTo>
                      <a:pt x="434" y="0"/>
                    </a:lnTo>
                    <a:cubicBezTo>
                      <a:pt x="398" y="42"/>
                      <a:pt x="343" y="66"/>
                      <a:pt x="283" y="66"/>
                    </a:cubicBezTo>
                    <a:cubicBezTo>
                      <a:pt x="223" y="66"/>
                      <a:pt x="169" y="42"/>
                      <a:pt x="132" y="0"/>
                    </a:cubicBezTo>
                    <a:lnTo>
                      <a:pt x="132" y="0"/>
                    </a:lnTo>
                    <a:cubicBezTo>
                      <a:pt x="60" y="0"/>
                      <a:pt x="0" y="60"/>
                      <a:pt x="0" y="133"/>
                    </a:cubicBezTo>
                    <a:cubicBezTo>
                      <a:pt x="0" y="326"/>
                      <a:pt x="0" y="326"/>
                      <a:pt x="0" y="326"/>
                    </a:cubicBezTo>
                    <a:cubicBezTo>
                      <a:pt x="96" y="326"/>
                      <a:pt x="96" y="326"/>
                      <a:pt x="96" y="326"/>
                    </a:cubicBezTo>
                    <a:cubicBezTo>
                      <a:pt x="96" y="217"/>
                      <a:pt x="96" y="217"/>
                      <a:pt x="96" y="217"/>
                    </a:cubicBezTo>
                    <a:cubicBezTo>
                      <a:pt x="96" y="211"/>
                      <a:pt x="102" y="205"/>
                      <a:pt x="114" y="205"/>
                    </a:cubicBezTo>
                    <a:cubicBezTo>
                      <a:pt x="120" y="205"/>
                      <a:pt x="126" y="211"/>
                      <a:pt x="126" y="217"/>
                    </a:cubicBezTo>
                    <a:cubicBezTo>
                      <a:pt x="126" y="326"/>
                      <a:pt x="126" y="326"/>
                      <a:pt x="126" y="326"/>
                    </a:cubicBezTo>
                    <a:cubicBezTo>
                      <a:pt x="440" y="326"/>
                      <a:pt x="440" y="326"/>
                      <a:pt x="440" y="326"/>
                    </a:cubicBezTo>
                    <a:cubicBezTo>
                      <a:pt x="440" y="217"/>
                      <a:pt x="440" y="217"/>
                      <a:pt x="440" y="217"/>
                    </a:cubicBezTo>
                    <a:cubicBezTo>
                      <a:pt x="440" y="211"/>
                      <a:pt x="446" y="205"/>
                      <a:pt x="458" y="205"/>
                    </a:cubicBezTo>
                    <a:cubicBezTo>
                      <a:pt x="464" y="205"/>
                      <a:pt x="470" y="211"/>
                      <a:pt x="470" y="217"/>
                    </a:cubicBezTo>
                    <a:cubicBezTo>
                      <a:pt x="470" y="326"/>
                      <a:pt x="470" y="326"/>
                      <a:pt x="470" y="326"/>
                    </a:cubicBezTo>
                    <a:cubicBezTo>
                      <a:pt x="567" y="326"/>
                      <a:pt x="567" y="326"/>
                      <a:pt x="567" y="326"/>
                    </a:cubicBezTo>
                    <a:cubicBezTo>
                      <a:pt x="567" y="133"/>
                      <a:pt x="567" y="133"/>
                      <a:pt x="567" y="133"/>
                    </a:cubicBezTo>
                    <a:cubicBezTo>
                      <a:pt x="567" y="60"/>
                      <a:pt x="506"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3" name="Group 979"/>
            <p:cNvGrpSpPr/>
            <p:nvPr/>
          </p:nvGrpSpPr>
          <p:grpSpPr>
            <a:xfrm>
              <a:off x="3984436" y="2628466"/>
              <a:ext cx="187353" cy="203341"/>
              <a:chOff x="11069184" y="4989621"/>
              <a:chExt cx="844421" cy="916486"/>
            </a:xfrm>
            <a:solidFill>
              <a:srgbClr val="E6E5E1"/>
            </a:solidFill>
          </p:grpSpPr>
          <p:sp>
            <p:nvSpPr>
              <p:cNvPr id="54" name="Freeform 34"/>
              <p:cNvSpPr>
                <a:spLocks noChangeArrowheads="1"/>
              </p:cNvSpPr>
              <p:nvPr/>
            </p:nvSpPr>
            <p:spPr bwMode="auto">
              <a:xfrm>
                <a:off x="11252472" y="4989621"/>
                <a:ext cx="484393" cy="477882"/>
              </a:xfrm>
              <a:custGeom>
                <a:avLst/>
                <a:gdLst>
                  <a:gd name="T0" fmla="*/ 326 w 327"/>
                  <a:gd name="T1" fmla="*/ 157 h 321"/>
                  <a:gd name="T2" fmla="*/ 326 w 327"/>
                  <a:gd name="T3" fmla="*/ 157 h 321"/>
                  <a:gd name="T4" fmla="*/ 163 w 327"/>
                  <a:gd name="T5" fmla="*/ 320 h 321"/>
                  <a:gd name="T6" fmla="*/ 0 w 327"/>
                  <a:gd name="T7" fmla="*/ 157 h 321"/>
                  <a:gd name="T8" fmla="*/ 163 w 327"/>
                  <a:gd name="T9" fmla="*/ 0 h 321"/>
                  <a:gd name="T10" fmla="*/ 326 w 327"/>
                  <a:gd name="T11" fmla="*/ 157 h 321"/>
                </a:gdLst>
                <a:ahLst/>
                <a:cxnLst>
                  <a:cxn ang="0">
                    <a:pos x="T0" y="T1"/>
                  </a:cxn>
                  <a:cxn ang="0">
                    <a:pos x="T2" y="T3"/>
                  </a:cxn>
                  <a:cxn ang="0">
                    <a:pos x="T4" y="T5"/>
                  </a:cxn>
                  <a:cxn ang="0">
                    <a:pos x="T6" y="T7"/>
                  </a:cxn>
                  <a:cxn ang="0">
                    <a:pos x="T8" y="T9"/>
                  </a:cxn>
                  <a:cxn ang="0">
                    <a:pos x="T10" y="T11"/>
                  </a:cxn>
                </a:cxnLst>
                <a:rect l="0" t="0" r="r" b="b"/>
                <a:pathLst>
                  <a:path w="327" h="321">
                    <a:moveTo>
                      <a:pt x="326" y="157"/>
                    </a:moveTo>
                    <a:lnTo>
                      <a:pt x="326" y="157"/>
                    </a:lnTo>
                    <a:cubicBezTo>
                      <a:pt x="326" y="248"/>
                      <a:pt x="253" y="320"/>
                      <a:pt x="163" y="320"/>
                    </a:cubicBezTo>
                    <a:cubicBezTo>
                      <a:pt x="72" y="320"/>
                      <a:pt x="0" y="248"/>
                      <a:pt x="0" y="157"/>
                    </a:cubicBezTo>
                    <a:cubicBezTo>
                      <a:pt x="0" y="67"/>
                      <a:pt x="72" y="0"/>
                      <a:pt x="163" y="0"/>
                    </a:cubicBezTo>
                    <a:cubicBezTo>
                      <a:pt x="253" y="0"/>
                      <a:pt x="326" y="67"/>
                      <a:pt x="326"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6" name="Freeform 35"/>
              <p:cNvSpPr>
                <a:spLocks noChangeArrowheads="1"/>
              </p:cNvSpPr>
              <p:nvPr/>
            </p:nvSpPr>
            <p:spPr bwMode="auto">
              <a:xfrm>
                <a:off x="11069184" y="5421681"/>
                <a:ext cx="844421" cy="484426"/>
              </a:xfrm>
              <a:custGeom>
                <a:avLst/>
                <a:gdLst>
                  <a:gd name="T0" fmla="*/ 435 w 569"/>
                  <a:gd name="T1" fmla="*/ 0 h 327"/>
                  <a:gd name="T2" fmla="*/ 435 w 569"/>
                  <a:gd name="T3" fmla="*/ 0 h 327"/>
                  <a:gd name="T4" fmla="*/ 435 w 569"/>
                  <a:gd name="T5" fmla="*/ 0 h 327"/>
                  <a:gd name="T6" fmla="*/ 284 w 569"/>
                  <a:gd name="T7" fmla="*/ 66 h 327"/>
                  <a:gd name="T8" fmla="*/ 133 w 569"/>
                  <a:gd name="T9" fmla="*/ 0 h 327"/>
                  <a:gd name="T10" fmla="*/ 133 w 569"/>
                  <a:gd name="T11" fmla="*/ 0 h 327"/>
                  <a:gd name="T12" fmla="*/ 0 w 569"/>
                  <a:gd name="T13" fmla="*/ 133 h 327"/>
                  <a:gd name="T14" fmla="*/ 0 w 569"/>
                  <a:gd name="T15" fmla="*/ 326 h 327"/>
                  <a:gd name="T16" fmla="*/ 97 w 569"/>
                  <a:gd name="T17" fmla="*/ 326 h 327"/>
                  <a:gd name="T18" fmla="*/ 97 w 569"/>
                  <a:gd name="T19" fmla="*/ 217 h 327"/>
                  <a:gd name="T20" fmla="*/ 109 w 569"/>
                  <a:gd name="T21" fmla="*/ 205 h 327"/>
                  <a:gd name="T22" fmla="*/ 127 w 569"/>
                  <a:gd name="T23" fmla="*/ 217 h 327"/>
                  <a:gd name="T24" fmla="*/ 127 w 569"/>
                  <a:gd name="T25" fmla="*/ 326 h 327"/>
                  <a:gd name="T26" fmla="*/ 441 w 569"/>
                  <a:gd name="T27" fmla="*/ 326 h 327"/>
                  <a:gd name="T28" fmla="*/ 441 w 569"/>
                  <a:gd name="T29" fmla="*/ 217 h 327"/>
                  <a:gd name="T30" fmla="*/ 453 w 569"/>
                  <a:gd name="T31" fmla="*/ 205 h 327"/>
                  <a:gd name="T32" fmla="*/ 471 w 569"/>
                  <a:gd name="T33" fmla="*/ 217 h 327"/>
                  <a:gd name="T34" fmla="*/ 471 w 569"/>
                  <a:gd name="T35" fmla="*/ 326 h 327"/>
                  <a:gd name="T36" fmla="*/ 568 w 569"/>
                  <a:gd name="T37" fmla="*/ 326 h 327"/>
                  <a:gd name="T38" fmla="*/ 568 w 569"/>
                  <a:gd name="T39" fmla="*/ 133 h 327"/>
                  <a:gd name="T40" fmla="*/ 435 w 569"/>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9" h="327">
                    <a:moveTo>
                      <a:pt x="435" y="0"/>
                    </a:moveTo>
                    <a:lnTo>
                      <a:pt x="435" y="0"/>
                    </a:lnTo>
                    <a:lnTo>
                      <a:pt x="435" y="0"/>
                    </a:lnTo>
                    <a:cubicBezTo>
                      <a:pt x="399" y="42"/>
                      <a:pt x="344" y="66"/>
                      <a:pt x="284" y="66"/>
                    </a:cubicBezTo>
                    <a:cubicBezTo>
                      <a:pt x="223" y="66"/>
                      <a:pt x="169" y="42"/>
                      <a:pt x="133" y="0"/>
                    </a:cubicBezTo>
                    <a:lnTo>
                      <a:pt x="133" y="0"/>
                    </a:lnTo>
                    <a:cubicBezTo>
                      <a:pt x="61" y="0"/>
                      <a:pt x="0" y="60"/>
                      <a:pt x="0" y="133"/>
                    </a:cubicBezTo>
                    <a:cubicBezTo>
                      <a:pt x="0" y="326"/>
                      <a:pt x="0" y="326"/>
                      <a:pt x="0" y="326"/>
                    </a:cubicBezTo>
                    <a:cubicBezTo>
                      <a:pt x="97" y="326"/>
                      <a:pt x="97" y="326"/>
                      <a:pt x="97" y="326"/>
                    </a:cubicBezTo>
                    <a:cubicBezTo>
                      <a:pt x="97" y="217"/>
                      <a:pt x="97" y="217"/>
                      <a:pt x="97" y="217"/>
                    </a:cubicBezTo>
                    <a:cubicBezTo>
                      <a:pt x="97" y="211"/>
                      <a:pt x="103" y="205"/>
                      <a:pt x="109" y="205"/>
                    </a:cubicBezTo>
                    <a:cubicBezTo>
                      <a:pt x="121" y="205"/>
                      <a:pt x="127" y="211"/>
                      <a:pt x="127" y="217"/>
                    </a:cubicBezTo>
                    <a:cubicBezTo>
                      <a:pt x="127" y="326"/>
                      <a:pt x="127" y="326"/>
                      <a:pt x="127" y="326"/>
                    </a:cubicBezTo>
                    <a:cubicBezTo>
                      <a:pt x="441" y="326"/>
                      <a:pt x="441" y="326"/>
                      <a:pt x="441" y="326"/>
                    </a:cubicBezTo>
                    <a:cubicBezTo>
                      <a:pt x="441" y="217"/>
                      <a:pt x="441" y="217"/>
                      <a:pt x="441" y="217"/>
                    </a:cubicBezTo>
                    <a:cubicBezTo>
                      <a:pt x="441" y="211"/>
                      <a:pt x="447" y="205"/>
                      <a:pt x="453" y="205"/>
                    </a:cubicBezTo>
                    <a:cubicBezTo>
                      <a:pt x="465" y="205"/>
                      <a:pt x="471" y="211"/>
                      <a:pt x="471" y="217"/>
                    </a:cubicBezTo>
                    <a:cubicBezTo>
                      <a:pt x="471" y="326"/>
                      <a:pt x="471" y="326"/>
                      <a:pt x="471" y="326"/>
                    </a:cubicBezTo>
                    <a:cubicBezTo>
                      <a:pt x="568" y="326"/>
                      <a:pt x="568" y="326"/>
                      <a:pt x="568" y="326"/>
                    </a:cubicBezTo>
                    <a:cubicBezTo>
                      <a:pt x="568" y="133"/>
                      <a:pt x="568" y="133"/>
                      <a:pt x="568" y="133"/>
                    </a:cubicBezTo>
                    <a:cubicBezTo>
                      <a:pt x="568" y="60"/>
                      <a:pt x="507"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7" name="Group 980"/>
            <p:cNvGrpSpPr/>
            <p:nvPr/>
          </p:nvGrpSpPr>
          <p:grpSpPr>
            <a:xfrm>
              <a:off x="4208096" y="2628466"/>
              <a:ext cx="187353" cy="203341"/>
              <a:chOff x="12077248" y="4989621"/>
              <a:chExt cx="844421" cy="916486"/>
            </a:xfrm>
            <a:solidFill>
              <a:srgbClr val="E6E5E1"/>
            </a:solidFill>
          </p:grpSpPr>
          <p:sp>
            <p:nvSpPr>
              <p:cNvPr id="58" name="Freeform 36"/>
              <p:cNvSpPr>
                <a:spLocks noChangeArrowheads="1"/>
              </p:cNvSpPr>
              <p:nvPr/>
            </p:nvSpPr>
            <p:spPr bwMode="auto">
              <a:xfrm>
                <a:off x="12253992" y="4989621"/>
                <a:ext cx="477845" cy="477882"/>
              </a:xfrm>
              <a:custGeom>
                <a:avLst/>
                <a:gdLst>
                  <a:gd name="T0" fmla="*/ 319 w 320"/>
                  <a:gd name="T1" fmla="*/ 157 h 321"/>
                  <a:gd name="T2" fmla="*/ 319 w 320"/>
                  <a:gd name="T3" fmla="*/ 157 h 321"/>
                  <a:gd name="T4" fmla="*/ 163 w 320"/>
                  <a:gd name="T5" fmla="*/ 320 h 321"/>
                  <a:gd name="T6" fmla="*/ 0 w 320"/>
                  <a:gd name="T7" fmla="*/ 157 h 321"/>
                  <a:gd name="T8" fmla="*/ 163 w 320"/>
                  <a:gd name="T9" fmla="*/ 0 h 321"/>
                  <a:gd name="T10" fmla="*/ 319 w 320"/>
                  <a:gd name="T11" fmla="*/ 157 h 321"/>
                </a:gdLst>
                <a:ahLst/>
                <a:cxnLst>
                  <a:cxn ang="0">
                    <a:pos x="T0" y="T1"/>
                  </a:cxn>
                  <a:cxn ang="0">
                    <a:pos x="T2" y="T3"/>
                  </a:cxn>
                  <a:cxn ang="0">
                    <a:pos x="T4" y="T5"/>
                  </a:cxn>
                  <a:cxn ang="0">
                    <a:pos x="T6" y="T7"/>
                  </a:cxn>
                  <a:cxn ang="0">
                    <a:pos x="T8" y="T9"/>
                  </a:cxn>
                  <a:cxn ang="0">
                    <a:pos x="T10" y="T11"/>
                  </a:cxn>
                </a:cxnLst>
                <a:rect l="0" t="0" r="r" b="b"/>
                <a:pathLst>
                  <a:path w="320" h="321">
                    <a:moveTo>
                      <a:pt x="319" y="157"/>
                    </a:moveTo>
                    <a:lnTo>
                      <a:pt x="319" y="157"/>
                    </a:lnTo>
                    <a:cubicBezTo>
                      <a:pt x="319" y="248"/>
                      <a:pt x="253" y="320"/>
                      <a:pt x="163" y="320"/>
                    </a:cubicBezTo>
                    <a:cubicBezTo>
                      <a:pt x="72" y="320"/>
                      <a:pt x="0" y="248"/>
                      <a:pt x="0" y="157"/>
                    </a:cubicBezTo>
                    <a:cubicBezTo>
                      <a:pt x="0" y="67"/>
                      <a:pt x="72" y="0"/>
                      <a:pt x="163" y="0"/>
                    </a:cubicBezTo>
                    <a:cubicBezTo>
                      <a:pt x="253" y="0"/>
                      <a:pt x="319" y="67"/>
                      <a:pt x="319"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 name="Freeform 37"/>
              <p:cNvSpPr>
                <a:spLocks noChangeArrowheads="1"/>
              </p:cNvSpPr>
              <p:nvPr/>
            </p:nvSpPr>
            <p:spPr bwMode="auto">
              <a:xfrm>
                <a:off x="12077248" y="5421681"/>
                <a:ext cx="844421" cy="484426"/>
              </a:xfrm>
              <a:custGeom>
                <a:avLst/>
                <a:gdLst>
                  <a:gd name="T0" fmla="*/ 434 w 568"/>
                  <a:gd name="T1" fmla="*/ 0 h 327"/>
                  <a:gd name="T2" fmla="*/ 434 w 568"/>
                  <a:gd name="T3" fmla="*/ 0 h 327"/>
                  <a:gd name="T4" fmla="*/ 428 w 568"/>
                  <a:gd name="T5" fmla="*/ 0 h 327"/>
                  <a:gd name="T6" fmla="*/ 284 w 568"/>
                  <a:gd name="T7" fmla="*/ 66 h 327"/>
                  <a:gd name="T8" fmla="*/ 133 w 568"/>
                  <a:gd name="T9" fmla="*/ 0 h 327"/>
                  <a:gd name="T10" fmla="*/ 133 w 568"/>
                  <a:gd name="T11" fmla="*/ 0 h 327"/>
                  <a:gd name="T12" fmla="*/ 0 w 568"/>
                  <a:gd name="T13" fmla="*/ 133 h 327"/>
                  <a:gd name="T14" fmla="*/ 0 w 568"/>
                  <a:gd name="T15" fmla="*/ 326 h 327"/>
                  <a:gd name="T16" fmla="*/ 97 w 568"/>
                  <a:gd name="T17" fmla="*/ 326 h 327"/>
                  <a:gd name="T18" fmla="*/ 97 w 568"/>
                  <a:gd name="T19" fmla="*/ 217 h 327"/>
                  <a:gd name="T20" fmla="*/ 109 w 568"/>
                  <a:gd name="T21" fmla="*/ 205 h 327"/>
                  <a:gd name="T22" fmla="*/ 127 w 568"/>
                  <a:gd name="T23" fmla="*/ 217 h 327"/>
                  <a:gd name="T24" fmla="*/ 127 w 568"/>
                  <a:gd name="T25" fmla="*/ 326 h 327"/>
                  <a:gd name="T26" fmla="*/ 440 w 568"/>
                  <a:gd name="T27" fmla="*/ 326 h 327"/>
                  <a:gd name="T28" fmla="*/ 440 w 568"/>
                  <a:gd name="T29" fmla="*/ 217 h 327"/>
                  <a:gd name="T30" fmla="*/ 453 w 568"/>
                  <a:gd name="T31" fmla="*/ 205 h 327"/>
                  <a:gd name="T32" fmla="*/ 471 w 568"/>
                  <a:gd name="T33" fmla="*/ 217 h 327"/>
                  <a:gd name="T34" fmla="*/ 471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cubicBezTo>
                      <a:pt x="428" y="0"/>
                      <a:pt x="428" y="0"/>
                      <a:pt x="428" y="0"/>
                    </a:cubicBezTo>
                    <a:cubicBezTo>
                      <a:pt x="392" y="42"/>
                      <a:pt x="344" y="66"/>
                      <a:pt x="284" y="66"/>
                    </a:cubicBezTo>
                    <a:cubicBezTo>
                      <a:pt x="223" y="66"/>
                      <a:pt x="169" y="42"/>
                      <a:pt x="133" y="0"/>
                    </a:cubicBezTo>
                    <a:lnTo>
                      <a:pt x="133" y="0"/>
                    </a:lnTo>
                    <a:cubicBezTo>
                      <a:pt x="60" y="0"/>
                      <a:pt x="0" y="60"/>
                      <a:pt x="0" y="133"/>
                    </a:cubicBezTo>
                    <a:cubicBezTo>
                      <a:pt x="0" y="326"/>
                      <a:pt x="0" y="326"/>
                      <a:pt x="0" y="326"/>
                    </a:cubicBezTo>
                    <a:cubicBezTo>
                      <a:pt x="97" y="326"/>
                      <a:pt x="97" y="326"/>
                      <a:pt x="97" y="326"/>
                    </a:cubicBezTo>
                    <a:cubicBezTo>
                      <a:pt x="97" y="217"/>
                      <a:pt x="97" y="217"/>
                      <a:pt x="97" y="217"/>
                    </a:cubicBezTo>
                    <a:cubicBezTo>
                      <a:pt x="97" y="211"/>
                      <a:pt x="103" y="205"/>
                      <a:pt x="109" y="205"/>
                    </a:cubicBezTo>
                    <a:cubicBezTo>
                      <a:pt x="121" y="205"/>
                      <a:pt x="127" y="211"/>
                      <a:pt x="127" y="217"/>
                    </a:cubicBezTo>
                    <a:cubicBezTo>
                      <a:pt x="127" y="326"/>
                      <a:pt x="127" y="326"/>
                      <a:pt x="127" y="326"/>
                    </a:cubicBezTo>
                    <a:cubicBezTo>
                      <a:pt x="440" y="326"/>
                      <a:pt x="440" y="326"/>
                      <a:pt x="440" y="326"/>
                    </a:cubicBezTo>
                    <a:cubicBezTo>
                      <a:pt x="440" y="217"/>
                      <a:pt x="440" y="217"/>
                      <a:pt x="440" y="217"/>
                    </a:cubicBezTo>
                    <a:cubicBezTo>
                      <a:pt x="440" y="211"/>
                      <a:pt x="447" y="205"/>
                      <a:pt x="453" y="205"/>
                    </a:cubicBezTo>
                    <a:cubicBezTo>
                      <a:pt x="465" y="205"/>
                      <a:pt x="471" y="211"/>
                      <a:pt x="471" y="217"/>
                    </a:cubicBezTo>
                    <a:cubicBezTo>
                      <a:pt x="471" y="326"/>
                      <a:pt x="471" y="326"/>
                      <a:pt x="471" y="326"/>
                    </a:cubicBezTo>
                    <a:cubicBezTo>
                      <a:pt x="567" y="326"/>
                      <a:pt x="567" y="326"/>
                      <a:pt x="567" y="326"/>
                    </a:cubicBezTo>
                    <a:cubicBezTo>
                      <a:pt x="567" y="133"/>
                      <a:pt x="567" y="133"/>
                      <a:pt x="567" y="133"/>
                    </a:cubicBezTo>
                    <a:cubicBezTo>
                      <a:pt x="567" y="60"/>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0" name="Group 981"/>
            <p:cNvGrpSpPr/>
            <p:nvPr/>
          </p:nvGrpSpPr>
          <p:grpSpPr>
            <a:xfrm>
              <a:off x="4430305" y="2628466"/>
              <a:ext cx="187352" cy="203341"/>
              <a:chOff x="13078768" y="4989621"/>
              <a:chExt cx="844417" cy="916486"/>
            </a:xfrm>
            <a:solidFill>
              <a:srgbClr val="EE7933"/>
            </a:solidFill>
          </p:grpSpPr>
          <p:sp>
            <p:nvSpPr>
              <p:cNvPr id="61" name="Freeform 38"/>
              <p:cNvSpPr>
                <a:spLocks noChangeArrowheads="1"/>
              </p:cNvSpPr>
              <p:nvPr/>
            </p:nvSpPr>
            <p:spPr bwMode="auto">
              <a:xfrm>
                <a:off x="13255508" y="4989621"/>
                <a:ext cx="477849" cy="477882"/>
              </a:xfrm>
              <a:custGeom>
                <a:avLst/>
                <a:gdLst>
                  <a:gd name="T0" fmla="*/ 320 w 321"/>
                  <a:gd name="T1" fmla="*/ 157 h 321"/>
                  <a:gd name="T2" fmla="*/ 320 w 321"/>
                  <a:gd name="T3" fmla="*/ 157 h 321"/>
                  <a:gd name="T4" fmla="*/ 163 w 321"/>
                  <a:gd name="T5" fmla="*/ 320 h 321"/>
                  <a:gd name="T6" fmla="*/ 0 w 321"/>
                  <a:gd name="T7" fmla="*/ 157 h 321"/>
                  <a:gd name="T8" fmla="*/ 163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8" y="320"/>
                      <a:pt x="163" y="320"/>
                    </a:cubicBezTo>
                    <a:cubicBezTo>
                      <a:pt x="73" y="320"/>
                      <a:pt x="0" y="248"/>
                      <a:pt x="0" y="157"/>
                    </a:cubicBezTo>
                    <a:cubicBezTo>
                      <a:pt x="0" y="67"/>
                      <a:pt x="73" y="0"/>
                      <a:pt x="163" y="0"/>
                    </a:cubicBezTo>
                    <a:cubicBezTo>
                      <a:pt x="248" y="0"/>
                      <a:pt x="320" y="67"/>
                      <a:pt x="320" y="157"/>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Freeform 39"/>
              <p:cNvSpPr>
                <a:spLocks noChangeArrowheads="1"/>
              </p:cNvSpPr>
              <p:nvPr/>
            </p:nvSpPr>
            <p:spPr bwMode="auto">
              <a:xfrm>
                <a:off x="13078768" y="5421681"/>
                <a:ext cx="844417" cy="484426"/>
              </a:xfrm>
              <a:custGeom>
                <a:avLst/>
                <a:gdLst>
                  <a:gd name="T0" fmla="*/ 434 w 568"/>
                  <a:gd name="T1" fmla="*/ 0 h 327"/>
                  <a:gd name="T2" fmla="*/ 434 w 568"/>
                  <a:gd name="T3" fmla="*/ 0 h 327"/>
                  <a:gd name="T4" fmla="*/ 428 w 568"/>
                  <a:gd name="T5" fmla="*/ 0 h 327"/>
                  <a:gd name="T6" fmla="*/ 283 w 568"/>
                  <a:gd name="T7" fmla="*/ 66 h 327"/>
                  <a:gd name="T8" fmla="*/ 133 w 568"/>
                  <a:gd name="T9" fmla="*/ 0 h 327"/>
                  <a:gd name="T10" fmla="*/ 133 w 568"/>
                  <a:gd name="T11" fmla="*/ 0 h 327"/>
                  <a:gd name="T12" fmla="*/ 0 w 568"/>
                  <a:gd name="T13" fmla="*/ 133 h 327"/>
                  <a:gd name="T14" fmla="*/ 0 w 568"/>
                  <a:gd name="T15" fmla="*/ 326 h 327"/>
                  <a:gd name="T16" fmla="*/ 96 w 568"/>
                  <a:gd name="T17" fmla="*/ 326 h 327"/>
                  <a:gd name="T18" fmla="*/ 96 w 568"/>
                  <a:gd name="T19" fmla="*/ 217 h 327"/>
                  <a:gd name="T20" fmla="*/ 108 w 568"/>
                  <a:gd name="T21" fmla="*/ 205 h 327"/>
                  <a:gd name="T22" fmla="*/ 126 w 568"/>
                  <a:gd name="T23" fmla="*/ 217 h 327"/>
                  <a:gd name="T24" fmla="*/ 126 w 568"/>
                  <a:gd name="T25" fmla="*/ 326 h 327"/>
                  <a:gd name="T26" fmla="*/ 440 w 568"/>
                  <a:gd name="T27" fmla="*/ 326 h 327"/>
                  <a:gd name="T28" fmla="*/ 440 w 568"/>
                  <a:gd name="T29" fmla="*/ 217 h 327"/>
                  <a:gd name="T30" fmla="*/ 452 w 568"/>
                  <a:gd name="T31" fmla="*/ 205 h 327"/>
                  <a:gd name="T32" fmla="*/ 464 w 568"/>
                  <a:gd name="T33" fmla="*/ 217 h 327"/>
                  <a:gd name="T34" fmla="*/ 464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cubicBezTo>
                      <a:pt x="428" y="0"/>
                      <a:pt x="428" y="0"/>
                      <a:pt x="428" y="0"/>
                    </a:cubicBezTo>
                    <a:cubicBezTo>
                      <a:pt x="392" y="42"/>
                      <a:pt x="344" y="66"/>
                      <a:pt x="283" y="66"/>
                    </a:cubicBezTo>
                    <a:cubicBezTo>
                      <a:pt x="223" y="66"/>
                      <a:pt x="169" y="42"/>
                      <a:pt x="133" y="0"/>
                    </a:cubicBezTo>
                    <a:lnTo>
                      <a:pt x="133" y="0"/>
                    </a:lnTo>
                    <a:cubicBezTo>
                      <a:pt x="54" y="0"/>
                      <a:pt x="0" y="60"/>
                      <a:pt x="0" y="133"/>
                    </a:cubicBezTo>
                    <a:cubicBezTo>
                      <a:pt x="0" y="326"/>
                      <a:pt x="0" y="326"/>
                      <a:pt x="0" y="326"/>
                    </a:cubicBezTo>
                    <a:cubicBezTo>
                      <a:pt x="96" y="326"/>
                      <a:pt x="96" y="326"/>
                      <a:pt x="96" y="326"/>
                    </a:cubicBezTo>
                    <a:cubicBezTo>
                      <a:pt x="96" y="217"/>
                      <a:pt x="96" y="217"/>
                      <a:pt x="96" y="217"/>
                    </a:cubicBezTo>
                    <a:cubicBezTo>
                      <a:pt x="96" y="211"/>
                      <a:pt x="102" y="205"/>
                      <a:pt x="108" y="205"/>
                    </a:cubicBezTo>
                    <a:cubicBezTo>
                      <a:pt x="114" y="205"/>
                      <a:pt x="126" y="211"/>
                      <a:pt x="126" y="217"/>
                    </a:cubicBezTo>
                    <a:cubicBezTo>
                      <a:pt x="126" y="326"/>
                      <a:pt x="126" y="326"/>
                      <a:pt x="126" y="326"/>
                    </a:cubicBezTo>
                    <a:cubicBezTo>
                      <a:pt x="440" y="326"/>
                      <a:pt x="440" y="326"/>
                      <a:pt x="440" y="326"/>
                    </a:cubicBezTo>
                    <a:cubicBezTo>
                      <a:pt x="440" y="217"/>
                      <a:pt x="440" y="217"/>
                      <a:pt x="440" y="217"/>
                    </a:cubicBezTo>
                    <a:cubicBezTo>
                      <a:pt x="440" y="211"/>
                      <a:pt x="446" y="205"/>
                      <a:pt x="452" y="205"/>
                    </a:cubicBezTo>
                    <a:cubicBezTo>
                      <a:pt x="458" y="205"/>
                      <a:pt x="464" y="211"/>
                      <a:pt x="464" y="217"/>
                    </a:cubicBezTo>
                    <a:cubicBezTo>
                      <a:pt x="464" y="326"/>
                      <a:pt x="464" y="326"/>
                      <a:pt x="464" y="326"/>
                    </a:cubicBezTo>
                    <a:cubicBezTo>
                      <a:pt x="567" y="326"/>
                      <a:pt x="567" y="326"/>
                      <a:pt x="567" y="326"/>
                    </a:cubicBezTo>
                    <a:cubicBezTo>
                      <a:pt x="567" y="133"/>
                      <a:pt x="567" y="133"/>
                      <a:pt x="567" y="133"/>
                    </a:cubicBezTo>
                    <a:cubicBezTo>
                      <a:pt x="567" y="60"/>
                      <a:pt x="507" y="0"/>
                      <a:pt x="434"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3" name="Group 982"/>
            <p:cNvGrpSpPr/>
            <p:nvPr/>
          </p:nvGrpSpPr>
          <p:grpSpPr>
            <a:xfrm>
              <a:off x="4651061" y="2628466"/>
              <a:ext cx="188804" cy="203341"/>
              <a:chOff x="14073744" y="4989621"/>
              <a:chExt cx="850965" cy="916486"/>
            </a:xfrm>
            <a:solidFill>
              <a:srgbClr val="E6E5E1"/>
            </a:solidFill>
          </p:grpSpPr>
          <p:sp>
            <p:nvSpPr>
              <p:cNvPr id="64" name="Freeform 40"/>
              <p:cNvSpPr>
                <a:spLocks noChangeArrowheads="1"/>
              </p:cNvSpPr>
              <p:nvPr/>
            </p:nvSpPr>
            <p:spPr bwMode="auto">
              <a:xfrm>
                <a:off x="14257028" y="4989621"/>
                <a:ext cx="477845" cy="477882"/>
              </a:xfrm>
              <a:custGeom>
                <a:avLst/>
                <a:gdLst>
                  <a:gd name="T0" fmla="*/ 320 w 321"/>
                  <a:gd name="T1" fmla="*/ 157 h 321"/>
                  <a:gd name="T2" fmla="*/ 320 w 321"/>
                  <a:gd name="T3" fmla="*/ 157 h 321"/>
                  <a:gd name="T4" fmla="*/ 157 w 321"/>
                  <a:gd name="T5" fmla="*/ 320 h 321"/>
                  <a:gd name="T6" fmla="*/ 0 w 321"/>
                  <a:gd name="T7" fmla="*/ 157 h 321"/>
                  <a:gd name="T8" fmla="*/ 157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7" y="320"/>
                      <a:pt x="157" y="320"/>
                    </a:cubicBezTo>
                    <a:cubicBezTo>
                      <a:pt x="73" y="320"/>
                      <a:pt x="0" y="248"/>
                      <a:pt x="0" y="157"/>
                    </a:cubicBezTo>
                    <a:cubicBezTo>
                      <a:pt x="0" y="67"/>
                      <a:pt x="73" y="0"/>
                      <a:pt x="157" y="0"/>
                    </a:cubicBezTo>
                    <a:cubicBezTo>
                      <a:pt x="247" y="0"/>
                      <a:pt x="320" y="67"/>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5" name="Freeform 41"/>
              <p:cNvSpPr>
                <a:spLocks noChangeArrowheads="1"/>
              </p:cNvSpPr>
              <p:nvPr/>
            </p:nvSpPr>
            <p:spPr bwMode="auto">
              <a:xfrm>
                <a:off x="14073744" y="5421681"/>
                <a:ext cx="850965" cy="484426"/>
              </a:xfrm>
              <a:custGeom>
                <a:avLst/>
                <a:gdLst>
                  <a:gd name="T0" fmla="*/ 441 w 574"/>
                  <a:gd name="T1" fmla="*/ 0 h 327"/>
                  <a:gd name="T2" fmla="*/ 441 w 574"/>
                  <a:gd name="T3" fmla="*/ 0 h 327"/>
                  <a:gd name="T4" fmla="*/ 435 w 574"/>
                  <a:gd name="T5" fmla="*/ 0 h 327"/>
                  <a:gd name="T6" fmla="*/ 284 w 574"/>
                  <a:gd name="T7" fmla="*/ 66 h 327"/>
                  <a:gd name="T8" fmla="*/ 139 w 574"/>
                  <a:gd name="T9" fmla="*/ 0 h 327"/>
                  <a:gd name="T10" fmla="*/ 133 w 574"/>
                  <a:gd name="T11" fmla="*/ 0 h 327"/>
                  <a:gd name="T12" fmla="*/ 0 w 574"/>
                  <a:gd name="T13" fmla="*/ 133 h 327"/>
                  <a:gd name="T14" fmla="*/ 0 w 574"/>
                  <a:gd name="T15" fmla="*/ 326 h 327"/>
                  <a:gd name="T16" fmla="*/ 103 w 574"/>
                  <a:gd name="T17" fmla="*/ 326 h 327"/>
                  <a:gd name="T18" fmla="*/ 103 w 574"/>
                  <a:gd name="T19" fmla="*/ 217 h 327"/>
                  <a:gd name="T20" fmla="*/ 115 w 574"/>
                  <a:gd name="T21" fmla="*/ 205 h 327"/>
                  <a:gd name="T22" fmla="*/ 127 w 574"/>
                  <a:gd name="T23" fmla="*/ 217 h 327"/>
                  <a:gd name="T24" fmla="*/ 127 w 574"/>
                  <a:gd name="T25" fmla="*/ 326 h 327"/>
                  <a:gd name="T26" fmla="*/ 447 w 574"/>
                  <a:gd name="T27" fmla="*/ 326 h 327"/>
                  <a:gd name="T28" fmla="*/ 447 w 574"/>
                  <a:gd name="T29" fmla="*/ 217 h 327"/>
                  <a:gd name="T30" fmla="*/ 459 w 574"/>
                  <a:gd name="T31" fmla="*/ 205 h 327"/>
                  <a:gd name="T32" fmla="*/ 471 w 574"/>
                  <a:gd name="T33" fmla="*/ 217 h 327"/>
                  <a:gd name="T34" fmla="*/ 471 w 574"/>
                  <a:gd name="T35" fmla="*/ 326 h 327"/>
                  <a:gd name="T36" fmla="*/ 573 w 574"/>
                  <a:gd name="T37" fmla="*/ 326 h 327"/>
                  <a:gd name="T38" fmla="*/ 573 w 574"/>
                  <a:gd name="T39" fmla="*/ 133 h 327"/>
                  <a:gd name="T40" fmla="*/ 441 w 574"/>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27">
                    <a:moveTo>
                      <a:pt x="441" y="0"/>
                    </a:moveTo>
                    <a:lnTo>
                      <a:pt x="441" y="0"/>
                    </a:lnTo>
                    <a:cubicBezTo>
                      <a:pt x="435" y="0"/>
                      <a:pt x="435" y="0"/>
                      <a:pt x="435" y="0"/>
                    </a:cubicBezTo>
                    <a:cubicBezTo>
                      <a:pt x="399" y="42"/>
                      <a:pt x="344" y="66"/>
                      <a:pt x="284" y="66"/>
                    </a:cubicBezTo>
                    <a:cubicBezTo>
                      <a:pt x="230" y="66"/>
                      <a:pt x="175" y="42"/>
                      <a:pt x="139" y="0"/>
                    </a:cubicBezTo>
                    <a:cubicBezTo>
                      <a:pt x="133" y="0"/>
                      <a:pt x="133" y="0"/>
                      <a:pt x="133" y="0"/>
                    </a:cubicBezTo>
                    <a:cubicBezTo>
                      <a:pt x="61" y="0"/>
                      <a:pt x="0" y="60"/>
                      <a:pt x="0" y="133"/>
                    </a:cubicBezTo>
                    <a:cubicBezTo>
                      <a:pt x="0" y="326"/>
                      <a:pt x="0" y="326"/>
                      <a:pt x="0" y="326"/>
                    </a:cubicBezTo>
                    <a:cubicBezTo>
                      <a:pt x="103" y="326"/>
                      <a:pt x="103" y="326"/>
                      <a:pt x="103" y="326"/>
                    </a:cubicBezTo>
                    <a:cubicBezTo>
                      <a:pt x="103" y="217"/>
                      <a:pt x="103" y="217"/>
                      <a:pt x="103" y="217"/>
                    </a:cubicBezTo>
                    <a:cubicBezTo>
                      <a:pt x="103" y="211"/>
                      <a:pt x="109" y="205"/>
                      <a:pt x="115" y="205"/>
                    </a:cubicBezTo>
                    <a:cubicBezTo>
                      <a:pt x="121" y="205"/>
                      <a:pt x="127" y="211"/>
                      <a:pt x="127" y="217"/>
                    </a:cubicBezTo>
                    <a:cubicBezTo>
                      <a:pt x="127" y="326"/>
                      <a:pt x="127" y="326"/>
                      <a:pt x="127" y="326"/>
                    </a:cubicBezTo>
                    <a:cubicBezTo>
                      <a:pt x="447" y="326"/>
                      <a:pt x="447" y="326"/>
                      <a:pt x="447" y="326"/>
                    </a:cubicBezTo>
                    <a:cubicBezTo>
                      <a:pt x="447" y="217"/>
                      <a:pt x="447" y="217"/>
                      <a:pt x="447" y="217"/>
                    </a:cubicBezTo>
                    <a:cubicBezTo>
                      <a:pt x="447" y="211"/>
                      <a:pt x="453" y="205"/>
                      <a:pt x="459" y="205"/>
                    </a:cubicBezTo>
                    <a:cubicBezTo>
                      <a:pt x="465" y="205"/>
                      <a:pt x="471" y="211"/>
                      <a:pt x="471" y="217"/>
                    </a:cubicBezTo>
                    <a:cubicBezTo>
                      <a:pt x="471" y="326"/>
                      <a:pt x="471" y="326"/>
                      <a:pt x="471" y="326"/>
                    </a:cubicBezTo>
                    <a:cubicBezTo>
                      <a:pt x="573" y="326"/>
                      <a:pt x="573" y="326"/>
                      <a:pt x="573" y="326"/>
                    </a:cubicBezTo>
                    <a:cubicBezTo>
                      <a:pt x="573" y="133"/>
                      <a:pt x="573" y="133"/>
                      <a:pt x="573" y="133"/>
                    </a:cubicBezTo>
                    <a:cubicBezTo>
                      <a:pt x="573" y="60"/>
                      <a:pt x="513" y="0"/>
                      <a:pt x="441"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Group 983"/>
            <p:cNvGrpSpPr/>
            <p:nvPr/>
          </p:nvGrpSpPr>
          <p:grpSpPr>
            <a:xfrm>
              <a:off x="4873267" y="2628466"/>
              <a:ext cx="187353" cy="203341"/>
              <a:chOff x="15075256" y="4989621"/>
              <a:chExt cx="844421" cy="916486"/>
            </a:xfrm>
            <a:solidFill>
              <a:srgbClr val="E6E5E1"/>
            </a:solidFill>
          </p:grpSpPr>
          <p:sp>
            <p:nvSpPr>
              <p:cNvPr id="70" name="Freeform 42"/>
              <p:cNvSpPr>
                <a:spLocks noChangeArrowheads="1"/>
              </p:cNvSpPr>
              <p:nvPr/>
            </p:nvSpPr>
            <p:spPr bwMode="auto">
              <a:xfrm>
                <a:off x="15265093" y="4989621"/>
                <a:ext cx="477845" cy="477882"/>
              </a:xfrm>
              <a:custGeom>
                <a:avLst/>
                <a:gdLst>
                  <a:gd name="T0" fmla="*/ 320 w 321"/>
                  <a:gd name="T1" fmla="*/ 157 h 321"/>
                  <a:gd name="T2" fmla="*/ 320 w 321"/>
                  <a:gd name="T3" fmla="*/ 157 h 321"/>
                  <a:gd name="T4" fmla="*/ 157 w 321"/>
                  <a:gd name="T5" fmla="*/ 320 h 321"/>
                  <a:gd name="T6" fmla="*/ 0 w 321"/>
                  <a:gd name="T7" fmla="*/ 157 h 321"/>
                  <a:gd name="T8" fmla="*/ 157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7" y="320"/>
                      <a:pt x="157" y="320"/>
                    </a:cubicBezTo>
                    <a:cubicBezTo>
                      <a:pt x="72" y="320"/>
                      <a:pt x="0" y="248"/>
                      <a:pt x="0" y="157"/>
                    </a:cubicBezTo>
                    <a:cubicBezTo>
                      <a:pt x="0" y="67"/>
                      <a:pt x="72" y="0"/>
                      <a:pt x="157" y="0"/>
                    </a:cubicBezTo>
                    <a:cubicBezTo>
                      <a:pt x="247" y="0"/>
                      <a:pt x="320" y="67"/>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Freeform 43"/>
              <p:cNvSpPr>
                <a:spLocks noChangeArrowheads="1"/>
              </p:cNvSpPr>
              <p:nvPr/>
            </p:nvSpPr>
            <p:spPr bwMode="auto">
              <a:xfrm>
                <a:off x="15075256" y="5421681"/>
                <a:ext cx="844421" cy="484426"/>
              </a:xfrm>
              <a:custGeom>
                <a:avLst/>
                <a:gdLst>
                  <a:gd name="T0" fmla="*/ 435 w 568"/>
                  <a:gd name="T1" fmla="*/ 0 h 327"/>
                  <a:gd name="T2" fmla="*/ 435 w 568"/>
                  <a:gd name="T3" fmla="*/ 0 h 327"/>
                  <a:gd name="T4" fmla="*/ 435 w 568"/>
                  <a:gd name="T5" fmla="*/ 0 h 327"/>
                  <a:gd name="T6" fmla="*/ 284 w 568"/>
                  <a:gd name="T7" fmla="*/ 66 h 327"/>
                  <a:gd name="T8" fmla="*/ 139 w 568"/>
                  <a:gd name="T9" fmla="*/ 0 h 327"/>
                  <a:gd name="T10" fmla="*/ 133 w 568"/>
                  <a:gd name="T11" fmla="*/ 0 h 327"/>
                  <a:gd name="T12" fmla="*/ 0 w 568"/>
                  <a:gd name="T13" fmla="*/ 133 h 327"/>
                  <a:gd name="T14" fmla="*/ 0 w 568"/>
                  <a:gd name="T15" fmla="*/ 326 h 327"/>
                  <a:gd name="T16" fmla="*/ 97 w 568"/>
                  <a:gd name="T17" fmla="*/ 326 h 327"/>
                  <a:gd name="T18" fmla="*/ 97 w 568"/>
                  <a:gd name="T19" fmla="*/ 217 h 327"/>
                  <a:gd name="T20" fmla="*/ 115 w 568"/>
                  <a:gd name="T21" fmla="*/ 205 h 327"/>
                  <a:gd name="T22" fmla="*/ 127 w 568"/>
                  <a:gd name="T23" fmla="*/ 217 h 327"/>
                  <a:gd name="T24" fmla="*/ 127 w 568"/>
                  <a:gd name="T25" fmla="*/ 326 h 327"/>
                  <a:gd name="T26" fmla="*/ 441 w 568"/>
                  <a:gd name="T27" fmla="*/ 326 h 327"/>
                  <a:gd name="T28" fmla="*/ 441 w 568"/>
                  <a:gd name="T29" fmla="*/ 217 h 327"/>
                  <a:gd name="T30" fmla="*/ 459 w 568"/>
                  <a:gd name="T31" fmla="*/ 205 h 327"/>
                  <a:gd name="T32" fmla="*/ 471 w 568"/>
                  <a:gd name="T33" fmla="*/ 217 h 327"/>
                  <a:gd name="T34" fmla="*/ 471 w 568"/>
                  <a:gd name="T35" fmla="*/ 326 h 327"/>
                  <a:gd name="T36" fmla="*/ 567 w 568"/>
                  <a:gd name="T37" fmla="*/ 326 h 327"/>
                  <a:gd name="T38" fmla="*/ 567 w 568"/>
                  <a:gd name="T39" fmla="*/ 133 h 327"/>
                  <a:gd name="T40" fmla="*/ 435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5" y="0"/>
                    </a:moveTo>
                    <a:lnTo>
                      <a:pt x="435" y="0"/>
                    </a:lnTo>
                    <a:lnTo>
                      <a:pt x="435" y="0"/>
                    </a:lnTo>
                    <a:cubicBezTo>
                      <a:pt x="398" y="42"/>
                      <a:pt x="344" y="66"/>
                      <a:pt x="284" y="66"/>
                    </a:cubicBezTo>
                    <a:cubicBezTo>
                      <a:pt x="223" y="66"/>
                      <a:pt x="175" y="42"/>
                      <a:pt x="139" y="0"/>
                    </a:cubicBezTo>
                    <a:cubicBezTo>
                      <a:pt x="133" y="0"/>
                      <a:pt x="133" y="0"/>
                      <a:pt x="133" y="0"/>
                    </a:cubicBezTo>
                    <a:cubicBezTo>
                      <a:pt x="60" y="0"/>
                      <a:pt x="0" y="60"/>
                      <a:pt x="0" y="133"/>
                    </a:cubicBezTo>
                    <a:cubicBezTo>
                      <a:pt x="0" y="326"/>
                      <a:pt x="0" y="326"/>
                      <a:pt x="0" y="326"/>
                    </a:cubicBezTo>
                    <a:cubicBezTo>
                      <a:pt x="97" y="326"/>
                      <a:pt x="97" y="326"/>
                      <a:pt x="97" y="326"/>
                    </a:cubicBezTo>
                    <a:cubicBezTo>
                      <a:pt x="97" y="217"/>
                      <a:pt x="97" y="217"/>
                      <a:pt x="97" y="217"/>
                    </a:cubicBezTo>
                    <a:cubicBezTo>
                      <a:pt x="97" y="211"/>
                      <a:pt x="109" y="205"/>
                      <a:pt x="115" y="205"/>
                    </a:cubicBezTo>
                    <a:cubicBezTo>
                      <a:pt x="121" y="205"/>
                      <a:pt x="127" y="211"/>
                      <a:pt x="127" y="217"/>
                    </a:cubicBezTo>
                    <a:cubicBezTo>
                      <a:pt x="127" y="326"/>
                      <a:pt x="127" y="326"/>
                      <a:pt x="127" y="326"/>
                    </a:cubicBezTo>
                    <a:cubicBezTo>
                      <a:pt x="441" y="326"/>
                      <a:pt x="441" y="326"/>
                      <a:pt x="441" y="326"/>
                    </a:cubicBezTo>
                    <a:cubicBezTo>
                      <a:pt x="441" y="217"/>
                      <a:pt x="441" y="217"/>
                      <a:pt x="441" y="217"/>
                    </a:cubicBezTo>
                    <a:cubicBezTo>
                      <a:pt x="441" y="211"/>
                      <a:pt x="453" y="205"/>
                      <a:pt x="459" y="205"/>
                    </a:cubicBezTo>
                    <a:cubicBezTo>
                      <a:pt x="465" y="205"/>
                      <a:pt x="471" y="211"/>
                      <a:pt x="471" y="217"/>
                    </a:cubicBezTo>
                    <a:cubicBezTo>
                      <a:pt x="471" y="326"/>
                      <a:pt x="471" y="326"/>
                      <a:pt x="471" y="326"/>
                    </a:cubicBezTo>
                    <a:cubicBezTo>
                      <a:pt x="567" y="326"/>
                      <a:pt x="567" y="326"/>
                      <a:pt x="567" y="326"/>
                    </a:cubicBezTo>
                    <a:cubicBezTo>
                      <a:pt x="567" y="133"/>
                      <a:pt x="567" y="133"/>
                      <a:pt x="567" y="133"/>
                    </a:cubicBezTo>
                    <a:cubicBezTo>
                      <a:pt x="567" y="60"/>
                      <a:pt x="513"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2" name="Group 984"/>
            <p:cNvGrpSpPr/>
            <p:nvPr/>
          </p:nvGrpSpPr>
          <p:grpSpPr>
            <a:xfrm>
              <a:off x="3762229" y="2878285"/>
              <a:ext cx="187352" cy="206245"/>
              <a:chOff x="10067668" y="6115585"/>
              <a:chExt cx="844417" cy="929575"/>
            </a:xfrm>
            <a:solidFill>
              <a:srgbClr val="E6E5E1"/>
            </a:solidFill>
          </p:grpSpPr>
          <p:sp>
            <p:nvSpPr>
              <p:cNvPr id="115" name="Freeform 44"/>
              <p:cNvSpPr>
                <a:spLocks noChangeArrowheads="1"/>
              </p:cNvSpPr>
              <p:nvPr/>
            </p:nvSpPr>
            <p:spPr bwMode="auto">
              <a:xfrm>
                <a:off x="10250952" y="6115585"/>
                <a:ext cx="484393" cy="477882"/>
              </a:xfrm>
              <a:custGeom>
                <a:avLst/>
                <a:gdLst>
                  <a:gd name="T0" fmla="*/ 326 w 327"/>
                  <a:gd name="T1" fmla="*/ 156 h 320"/>
                  <a:gd name="T2" fmla="*/ 326 w 327"/>
                  <a:gd name="T3" fmla="*/ 156 h 320"/>
                  <a:gd name="T4" fmla="*/ 163 w 327"/>
                  <a:gd name="T5" fmla="*/ 319 h 320"/>
                  <a:gd name="T6" fmla="*/ 0 w 327"/>
                  <a:gd name="T7" fmla="*/ 156 h 320"/>
                  <a:gd name="T8" fmla="*/ 163 w 327"/>
                  <a:gd name="T9" fmla="*/ 0 h 320"/>
                  <a:gd name="T10" fmla="*/ 326 w 327"/>
                  <a:gd name="T11" fmla="*/ 156 h 320"/>
                </a:gdLst>
                <a:ahLst/>
                <a:cxnLst>
                  <a:cxn ang="0">
                    <a:pos x="T0" y="T1"/>
                  </a:cxn>
                  <a:cxn ang="0">
                    <a:pos x="T2" y="T3"/>
                  </a:cxn>
                  <a:cxn ang="0">
                    <a:pos x="T4" y="T5"/>
                  </a:cxn>
                  <a:cxn ang="0">
                    <a:pos x="T6" y="T7"/>
                  </a:cxn>
                  <a:cxn ang="0">
                    <a:pos x="T8" y="T9"/>
                  </a:cxn>
                  <a:cxn ang="0">
                    <a:pos x="T10" y="T11"/>
                  </a:cxn>
                </a:cxnLst>
                <a:rect l="0" t="0" r="r" b="b"/>
                <a:pathLst>
                  <a:path w="327" h="320">
                    <a:moveTo>
                      <a:pt x="326" y="156"/>
                    </a:moveTo>
                    <a:lnTo>
                      <a:pt x="326" y="156"/>
                    </a:lnTo>
                    <a:cubicBezTo>
                      <a:pt x="326" y="247"/>
                      <a:pt x="254" y="319"/>
                      <a:pt x="163" y="319"/>
                    </a:cubicBezTo>
                    <a:cubicBezTo>
                      <a:pt x="73" y="319"/>
                      <a:pt x="0" y="247"/>
                      <a:pt x="0" y="156"/>
                    </a:cubicBezTo>
                    <a:cubicBezTo>
                      <a:pt x="0" y="72"/>
                      <a:pt x="73" y="0"/>
                      <a:pt x="163" y="0"/>
                    </a:cubicBezTo>
                    <a:cubicBezTo>
                      <a:pt x="254" y="0"/>
                      <a:pt x="326" y="72"/>
                      <a:pt x="326" y="156"/>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3" name="Freeform 45"/>
              <p:cNvSpPr>
                <a:spLocks noChangeArrowheads="1"/>
              </p:cNvSpPr>
              <p:nvPr/>
            </p:nvSpPr>
            <p:spPr bwMode="auto">
              <a:xfrm>
                <a:off x="10067668" y="6547641"/>
                <a:ext cx="844417" cy="497519"/>
              </a:xfrm>
              <a:custGeom>
                <a:avLst/>
                <a:gdLst>
                  <a:gd name="T0" fmla="*/ 434 w 568"/>
                  <a:gd name="T1" fmla="*/ 0 h 333"/>
                  <a:gd name="T2" fmla="*/ 434 w 568"/>
                  <a:gd name="T3" fmla="*/ 0 h 333"/>
                  <a:gd name="T4" fmla="*/ 434 w 568"/>
                  <a:gd name="T5" fmla="*/ 0 h 333"/>
                  <a:gd name="T6" fmla="*/ 283 w 568"/>
                  <a:gd name="T7" fmla="*/ 73 h 333"/>
                  <a:gd name="T8" fmla="*/ 132 w 568"/>
                  <a:gd name="T9" fmla="*/ 0 h 333"/>
                  <a:gd name="T10" fmla="*/ 132 w 568"/>
                  <a:gd name="T11" fmla="*/ 0 h 333"/>
                  <a:gd name="T12" fmla="*/ 0 w 568"/>
                  <a:gd name="T13" fmla="*/ 133 h 333"/>
                  <a:gd name="T14" fmla="*/ 0 w 568"/>
                  <a:gd name="T15" fmla="*/ 332 h 333"/>
                  <a:gd name="T16" fmla="*/ 96 w 568"/>
                  <a:gd name="T17" fmla="*/ 332 h 333"/>
                  <a:gd name="T18" fmla="*/ 96 w 568"/>
                  <a:gd name="T19" fmla="*/ 217 h 333"/>
                  <a:gd name="T20" fmla="*/ 114 w 568"/>
                  <a:gd name="T21" fmla="*/ 205 h 333"/>
                  <a:gd name="T22" fmla="*/ 126 w 568"/>
                  <a:gd name="T23" fmla="*/ 217 h 333"/>
                  <a:gd name="T24" fmla="*/ 126 w 568"/>
                  <a:gd name="T25" fmla="*/ 332 h 333"/>
                  <a:gd name="T26" fmla="*/ 440 w 568"/>
                  <a:gd name="T27" fmla="*/ 332 h 333"/>
                  <a:gd name="T28" fmla="*/ 440 w 568"/>
                  <a:gd name="T29" fmla="*/ 217 h 333"/>
                  <a:gd name="T30" fmla="*/ 458 w 568"/>
                  <a:gd name="T31" fmla="*/ 205 h 333"/>
                  <a:gd name="T32" fmla="*/ 470 w 568"/>
                  <a:gd name="T33" fmla="*/ 217 h 333"/>
                  <a:gd name="T34" fmla="*/ 470 w 568"/>
                  <a:gd name="T35" fmla="*/ 332 h 333"/>
                  <a:gd name="T36" fmla="*/ 567 w 568"/>
                  <a:gd name="T37" fmla="*/ 332 h 333"/>
                  <a:gd name="T38" fmla="*/ 567 w 568"/>
                  <a:gd name="T39" fmla="*/ 133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lnTo>
                      <a:pt x="434" y="0"/>
                    </a:lnTo>
                    <a:cubicBezTo>
                      <a:pt x="398" y="43"/>
                      <a:pt x="343" y="73"/>
                      <a:pt x="283" y="73"/>
                    </a:cubicBezTo>
                    <a:cubicBezTo>
                      <a:pt x="223" y="73"/>
                      <a:pt x="169" y="43"/>
                      <a:pt x="132" y="0"/>
                    </a:cubicBezTo>
                    <a:lnTo>
                      <a:pt x="132" y="0"/>
                    </a:lnTo>
                    <a:cubicBezTo>
                      <a:pt x="60" y="0"/>
                      <a:pt x="0" y="61"/>
                      <a:pt x="0" y="133"/>
                    </a:cubicBezTo>
                    <a:cubicBezTo>
                      <a:pt x="0" y="332"/>
                      <a:pt x="0" y="332"/>
                      <a:pt x="0" y="332"/>
                    </a:cubicBezTo>
                    <a:cubicBezTo>
                      <a:pt x="96" y="332"/>
                      <a:pt x="96" y="332"/>
                      <a:pt x="96" y="332"/>
                    </a:cubicBezTo>
                    <a:cubicBezTo>
                      <a:pt x="96" y="217"/>
                      <a:pt x="96" y="217"/>
                      <a:pt x="96" y="217"/>
                    </a:cubicBezTo>
                    <a:cubicBezTo>
                      <a:pt x="96" y="211"/>
                      <a:pt x="102" y="205"/>
                      <a:pt x="114" y="205"/>
                    </a:cubicBezTo>
                    <a:cubicBezTo>
                      <a:pt x="120" y="205"/>
                      <a:pt x="126" y="211"/>
                      <a:pt x="126" y="217"/>
                    </a:cubicBezTo>
                    <a:cubicBezTo>
                      <a:pt x="126" y="332"/>
                      <a:pt x="126" y="332"/>
                      <a:pt x="126" y="332"/>
                    </a:cubicBezTo>
                    <a:cubicBezTo>
                      <a:pt x="440" y="332"/>
                      <a:pt x="440" y="332"/>
                      <a:pt x="440" y="332"/>
                    </a:cubicBezTo>
                    <a:cubicBezTo>
                      <a:pt x="440" y="217"/>
                      <a:pt x="440" y="217"/>
                      <a:pt x="440" y="217"/>
                    </a:cubicBezTo>
                    <a:cubicBezTo>
                      <a:pt x="440" y="211"/>
                      <a:pt x="446" y="205"/>
                      <a:pt x="458" y="205"/>
                    </a:cubicBezTo>
                    <a:cubicBezTo>
                      <a:pt x="464" y="205"/>
                      <a:pt x="470" y="211"/>
                      <a:pt x="470" y="217"/>
                    </a:cubicBezTo>
                    <a:cubicBezTo>
                      <a:pt x="470" y="332"/>
                      <a:pt x="470" y="332"/>
                      <a:pt x="470" y="332"/>
                    </a:cubicBezTo>
                    <a:cubicBezTo>
                      <a:pt x="567" y="332"/>
                      <a:pt x="567" y="332"/>
                      <a:pt x="567" y="332"/>
                    </a:cubicBezTo>
                    <a:cubicBezTo>
                      <a:pt x="567" y="133"/>
                      <a:pt x="567" y="133"/>
                      <a:pt x="567" y="133"/>
                    </a:cubicBezTo>
                    <a:cubicBezTo>
                      <a:pt x="567" y="61"/>
                      <a:pt x="506"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4" name="Group 985"/>
            <p:cNvGrpSpPr/>
            <p:nvPr/>
          </p:nvGrpSpPr>
          <p:grpSpPr>
            <a:xfrm>
              <a:off x="3984436" y="2878285"/>
              <a:ext cx="187353" cy="206245"/>
              <a:chOff x="11069184" y="6115585"/>
              <a:chExt cx="844421" cy="929575"/>
            </a:xfrm>
            <a:solidFill>
              <a:srgbClr val="EE7933"/>
            </a:solidFill>
          </p:grpSpPr>
          <p:sp>
            <p:nvSpPr>
              <p:cNvPr id="75" name="Freeform 46"/>
              <p:cNvSpPr>
                <a:spLocks noChangeArrowheads="1"/>
              </p:cNvSpPr>
              <p:nvPr/>
            </p:nvSpPr>
            <p:spPr bwMode="auto">
              <a:xfrm>
                <a:off x="11252472" y="6115585"/>
                <a:ext cx="484393" cy="477882"/>
              </a:xfrm>
              <a:custGeom>
                <a:avLst/>
                <a:gdLst>
                  <a:gd name="T0" fmla="*/ 326 w 327"/>
                  <a:gd name="T1" fmla="*/ 156 h 320"/>
                  <a:gd name="T2" fmla="*/ 326 w 327"/>
                  <a:gd name="T3" fmla="*/ 156 h 320"/>
                  <a:gd name="T4" fmla="*/ 163 w 327"/>
                  <a:gd name="T5" fmla="*/ 319 h 320"/>
                  <a:gd name="T6" fmla="*/ 0 w 327"/>
                  <a:gd name="T7" fmla="*/ 156 h 320"/>
                  <a:gd name="T8" fmla="*/ 163 w 327"/>
                  <a:gd name="T9" fmla="*/ 0 h 320"/>
                  <a:gd name="T10" fmla="*/ 326 w 327"/>
                  <a:gd name="T11" fmla="*/ 156 h 320"/>
                </a:gdLst>
                <a:ahLst/>
                <a:cxnLst>
                  <a:cxn ang="0">
                    <a:pos x="T0" y="T1"/>
                  </a:cxn>
                  <a:cxn ang="0">
                    <a:pos x="T2" y="T3"/>
                  </a:cxn>
                  <a:cxn ang="0">
                    <a:pos x="T4" y="T5"/>
                  </a:cxn>
                  <a:cxn ang="0">
                    <a:pos x="T6" y="T7"/>
                  </a:cxn>
                  <a:cxn ang="0">
                    <a:pos x="T8" y="T9"/>
                  </a:cxn>
                  <a:cxn ang="0">
                    <a:pos x="T10" y="T11"/>
                  </a:cxn>
                </a:cxnLst>
                <a:rect l="0" t="0" r="r" b="b"/>
                <a:pathLst>
                  <a:path w="327" h="320">
                    <a:moveTo>
                      <a:pt x="326" y="156"/>
                    </a:moveTo>
                    <a:lnTo>
                      <a:pt x="326" y="156"/>
                    </a:lnTo>
                    <a:cubicBezTo>
                      <a:pt x="326" y="247"/>
                      <a:pt x="253" y="319"/>
                      <a:pt x="163" y="319"/>
                    </a:cubicBezTo>
                    <a:cubicBezTo>
                      <a:pt x="72" y="319"/>
                      <a:pt x="0" y="247"/>
                      <a:pt x="0" y="156"/>
                    </a:cubicBezTo>
                    <a:cubicBezTo>
                      <a:pt x="0" y="72"/>
                      <a:pt x="72" y="0"/>
                      <a:pt x="163" y="0"/>
                    </a:cubicBezTo>
                    <a:cubicBezTo>
                      <a:pt x="253" y="0"/>
                      <a:pt x="326" y="72"/>
                      <a:pt x="326" y="156"/>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Freeform 47"/>
              <p:cNvSpPr>
                <a:spLocks noChangeArrowheads="1"/>
              </p:cNvSpPr>
              <p:nvPr/>
            </p:nvSpPr>
            <p:spPr bwMode="auto">
              <a:xfrm>
                <a:off x="11069184" y="6547641"/>
                <a:ext cx="844421" cy="497519"/>
              </a:xfrm>
              <a:custGeom>
                <a:avLst/>
                <a:gdLst>
                  <a:gd name="T0" fmla="*/ 435 w 569"/>
                  <a:gd name="T1" fmla="*/ 0 h 333"/>
                  <a:gd name="T2" fmla="*/ 435 w 569"/>
                  <a:gd name="T3" fmla="*/ 0 h 333"/>
                  <a:gd name="T4" fmla="*/ 435 w 569"/>
                  <a:gd name="T5" fmla="*/ 0 h 333"/>
                  <a:gd name="T6" fmla="*/ 284 w 569"/>
                  <a:gd name="T7" fmla="*/ 73 h 333"/>
                  <a:gd name="T8" fmla="*/ 133 w 569"/>
                  <a:gd name="T9" fmla="*/ 0 h 333"/>
                  <a:gd name="T10" fmla="*/ 133 w 569"/>
                  <a:gd name="T11" fmla="*/ 0 h 333"/>
                  <a:gd name="T12" fmla="*/ 0 w 569"/>
                  <a:gd name="T13" fmla="*/ 133 h 333"/>
                  <a:gd name="T14" fmla="*/ 0 w 569"/>
                  <a:gd name="T15" fmla="*/ 332 h 333"/>
                  <a:gd name="T16" fmla="*/ 97 w 569"/>
                  <a:gd name="T17" fmla="*/ 332 h 333"/>
                  <a:gd name="T18" fmla="*/ 97 w 569"/>
                  <a:gd name="T19" fmla="*/ 217 h 333"/>
                  <a:gd name="T20" fmla="*/ 109 w 569"/>
                  <a:gd name="T21" fmla="*/ 205 h 333"/>
                  <a:gd name="T22" fmla="*/ 127 w 569"/>
                  <a:gd name="T23" fmla="*/ 217 h 333"/>
                  <a:gd name="T24" fmla="*/ 127 w 569"/>
                  <a:gd name="T25" fmla="*/ 332 h 333"/>
                  <a:gd name="T26" fmla="*/ 441 w 569"/>
                  <a:gd name="T27" fmla="*/ 332 h 333"/>
                  <a:gd name="T28" fmla="*/ 441 w 569"/>
                  <a:gd name="T29" fmla="*/ 217 h 333"/>
                  <a:gd name="T30" fmla="*/ 453 w 569"/>
                  <a:gd name="T31" fmla="*/ 205 h 333"/>
                  <a:gd name="T32" fmla="*/ 471 w 569"/>
                  <a:gd name="T33" fmla="*/ 217 h 333"/>
                  <a:gd name="T34" fmla="*/ 471 w 569"/>
                  <a:gd name="T35" fmla="*/ 332 h 333"/>
                  <a:gd name="T36" fmla="*/ 568 w 569"/>
                  <a:gd name="T37" fmla="*/ 332 h 333"/>
                  <a:gd name="T38" fmla="*/ 568 w 569"/>
                  <a:gd name="T39" fmla="*/ 133 h 333"/>
                  <a:gd name="T40" fmla="*/ 435 w 569"/>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9" h="333">
                    <a:moveTo>
                      <a:pt x="435" y="0"/>
                    </a:moveTo>
                    <a:lnTo>
                      <a:pt x="435" y="0"/>
                    </a:lnTo>
                    <a:lnTo>
                      <a:pt x="435" y="0"/>
                    </a:lnTo>
                    <a:cubicBezTo>
                      <a:pt x="399" y="43"/>
                      <a:pt x="344" y="73"/>
                      <a:pt x="284" y="73"/>
                    </a:cubicBezTo>
                    <a:cubicBezTo>
                      <a:pt x="223" y="73"/>
                      <a:pt x="169" y="43"/>
                      <a:pt x="133" y="0"/>
                    </a:cubicBezTo>
                    <a:lnTo>
                      <a:pt x="133" y="0"/>
                    </a:lnTo>
                    <a:cubicBezTo>
                      <a:pt x="61" y="0"/>
                      <a:pt x="0" y="61"/>
                      <a:pt x="0" y="133"/>
                    </a:cubicBezTo>
                    <a:cubicBezTo>
                      <a:pt x="0" y="332"/>
                      <a:pt x="0" y="332"/>
                      <a:pt x="0" y="332"/>
                    </a:cubicBezTo>
                    <a:cubicBezTo>
                      <a:pt x="97" y="332"/>
                      <a:pt x="97" y="332"/>
                      <a:pt x="97" y="332"/>
                    </a:cubicBezTo>
                    <a:cubicBezTo>
                      <a:pt x="97" y="217"/>
                      <a:pt x="97" y="217"/>
                      <a:pt x="97" y="217"/>
                    </a:cubicBezTo>
                    <a:cubicBezTo>
                      <a:pt x="97" y="211"/>
                      <a:pt x="103" y="205"/>
                      <a:pt x="109" y="205"/>
                    </a:cubicBezTo>
                    <a:cubicBezTo>
                      <a:pt x="121" y="205"/>
                      <a:pt x="127" y="211"/>
                      <a:pt x="127" y="217"/>
                    </a:cubicBezTo>
                    <a:cubicBezTo>
                      <a:pt x="127" y="332"/>
                      <a:pt x="127" y="332"/>
                      <a:pt x="127" y="332"/>
                    </a:cubicBezTo>
                    <a:cubicBezTo>
                      <a:pt x="441" y="332"/>
                      <a:pt x="441" y="332"/>
                      <a:pt x="441" y="332"/>
                    </a:cubicBezTo>
                    <a:cubicBezTo>
                      <a:pt x="441" y="217"/>
                      <a:pt x="441" y="217"/>
                      <a:pt x="441" y="217"/>
                    </a:cubicBezTo>
                    <a:cubicBezTo>
                      <a:pt x="441" y="211"/>
                      <a:pt x="447" y="205"/>
                      <a:pt x="453" y="205"/>
                    </a:cubicBezTo>
                    <a:cubicBezTo>
                      <a:pt x="465" y="205"/>
                      <a:pt x="471" y="211"/>
                      <a:pt x="471" y="217"/>
                    </a:cubicBezTo>
                    <a:cubicBezTo>
                      <a:pt x="471" y="332"/>
                      <a:pt x="471" y="332"/>
                      <a:pt x="471" y="332"/>
                    </a:cubicBezTo>
                    <a:cubicBezTo>
                      <a:pt x="568" y="332"/>
                      <a:pt x="568" y="332"/>
                      <a:pt x="568" y="332"/>
                    </a:cubicBezTo>
                    <a:cubicBezTo>
                      <a:pt x="568" y="133"/>
                      <a:pt x="568" y="133"/>
                      <a:pt x="568" y="133"/>
                    </a:cubicBezTo>
                    <a:cubicBezTo>
                      <a:pt x="568" y="61"/>
                      <a:pt x="507" y="0"/>
                      <a:pt x="435"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7" name="Group 986"/>
            <p:cNvGrpSpPr/>
            <p:nvPr/>
          </p:nvGrpSpPr>
          <p:grpSpPr>
            <a:xfrm>
              <a:off x="4208096" y="2878285"/>
              <a:ext cx="187353" cy="206245"/>
              <a:chOff x="12077248" y="6115585"/>
              <a:chExt cx="844421" cy="929575"/>
            </a:xfrm>
            <a:solidFill>
              <a:srgbClr val="E6E5E1"/>
            </a:solidFill>
          </p:grpSpPr>
          <p:sp>
            <p:nvSpPr>
              <p:cNvPr id="78" name="Freeform 48"/>
              <p:cNvSpPr>
                <a:spLocks noChangeArrowheads="1"/>
              </p:cNvSpPr>
              <p:nvPr/>
            </p:nvSpPr>
            <p:spPr bwMode="auto">
              <a:xfrm>
                <a:off x="12253992" y="6115585"/>
                <a:ext cx="477845" cy="477882"/>
              </a:xfrm>
              <a:custGeom>
                <a:avLst/>
                <a:gdLst>
                  <a:gd name="T0" fmla="*/ 319 w 320"/>
                  <a:gd name="T1" fmla="*/ 156 h 320"/>
                  <a:gd name="T2" fmla="*/ 319 w 320"/>
                  <a:gd name="T3" fmla="*/ 156 h 320"/>
                  <a:gd name="T4" fmla="*/ 163 w 320"/>
                  <a:gd name="T5" fmla="*/ 319 h 320"/>
                  <a:gd name="T6" fmla="*/ 0 w 320"/>
                  <a:gd name="T7" fmla="*/ 156 h 320"/>
                  <a:gd name="T8" fmla="*/ 163 w 320"/>
                  <a:gd name="T9" fmla="*/ 0 h 320"/>
                  <a:gd name="T10" fmla="*/ 319 w 320"/>
                  <a:gd name="T11" fmla="*/ 156 h 320"/>
                </a:gdLst>
                <a:ahLst/>
                <a:cxnLst>
                  <a:cxn ang="0">
                    <a:pos x="T0" y="T1"/>
                  </a:cxn>
                  <a:cxn ang="0">
                    <a:pos x="T2" y="T3"/>
                  </a:cxn>
                  <a:cxn ang="0">
                    <a:pos x="T4" y="T5"/>
                  </a:cxn>
                  <a:cxn ang="0">
                    <a:pos x="T6" y="T7"/>
                  </a:cxn>
                  <a:cxn ang="0">
                    <a:pos x="T8" y="T9"/>
                  </a:cxn>
                  <a:cxn ang="0">
                    <a:pos x="T10" y="T11"/>
                  </a:cxn>
                </a:cxnLst>
                <a:rect l="0" t="0" r="r" b="b"/>
                <a:pathLst>
                  <a:path w="320" h="320">
                    <a:moveTo>
                      <a:pt x="319" y="156"/>
                    </a:moveTo>
                    <a:lnTo>
                      <a:pt x="319" y="156"/>
                    </a:lnTo>
                    <a:cubicBezTo>
                      <a:pt x="319" y="247"/>
                      <a:pt x="253" y="319"/>
                      <a:pt x="163" y="319"/>
                    </a:cubicBezTo>
                    <a:cubicBezTo>
                      <a:pt x="72" y="319"/>
                      <a:pt x="0" y="247"/>
                      <a:pt x="0" y="156"/>
                    </a:cubicBezTo>
                    <a:cubicBezTo>
                      <a:pt x="0" y="72"/>
                      <a:pt x="72" y="0"/>
                      <a:pt x="163" y="0"/>
                    </a:cubicBezTo>
                    <a:cubicBezTo>
                      <a:pt x="253" y="0"/>
                      <a:pt x="319" y="72"/>
                      <a:pt x="319" y="156"/>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 name="Freeform 49"/>
              <p:cNvSpPr>
                <a:spLocks noChangeArrowheads="1"/>
              </p:cNvSpPr>
              <p:nvPr/>
            </p:nvSpPr>
            <p:spPr bwMode="auto">
              <a:xfrm>
                <a:off x="12077248" y="6547641"/>
                <a:ext cx="844421" cy="497519"/>
              </a:xfrm>
              <a:custGeom>
                <a:avLst/>
                <a:gdLst>
                  <a:gd name="T0" fmla="*/ 434 w 568"/>
                  <a:gd name="T1" fmla="*/ 0 h 333"/>
                  <a:gd name="T2" fmla="*/ 434 w 568"/>
                  <a:gd name="T3" fmla="*/ 0 h 333"/>
                  <a:gd name="T4" fmla="*/ 428 w 568"/>
                  <a:gd name="T5" fmla="*/ 0 h 333"/>
                  <a:gd name="T6" fmla="*/ 284 w 568"/>
                  <a:gd name="T7" fmla="*/ 73 h 333"/>
                  <a:gd name="T8" fmla="*/ 133 w 568"/>
                  <a:gd name="T9" fmla="*/ 0 h 333"/>
                  <a:gd name="T10" fmla="*/ 133 w 568"/>
                  <a:gd name="T11" fmla="*/ 0 h 333"/>
                  <a:gd name="T12" fmla="*/ 0 w 568"/>
                  <a:gd name="T13" fmla="*/ 133 h 333"/>
                  <a:gd name="T14" fmla="*/ 0 w 568"/>
                  <a:gd name="T15" fmla="*/ 332 h 333"/>
                  <a:gd name="T16" fmla="*/ 97 w 568"/>
                  <a:gd name="T17" fmla="*/ 332 h 333"/>
                  <a:gd name="T18" fmla="*/ 97 w 568"/>
                  <a:gd name="T19" fmla="*/ 217 h 333"/>
                  <a:gd name="T20" fmla="*/ 109 w 568"/>
                  <a:gd name="T21" fmla="*/ 205 h 333"/>
                  <a:gd name="T22" fmla="*/ 127 w 568"/>
                  <a:gd name="T23" fmla="*/ 217 h 333"/>
                  <a:gd name="T24" fmla="*/ 127 w 568"/>
                  <a:gd name="T25" fmla="*/ 332 h 333"/>
                  <a:gd name="T26" fmla="*/ 440 w 568"/>
                  <a:gd name="T27" fmla="*/ 332 h 333"/>
                  <a:gd name="T28" fmla="*/ 440 w 568"/>
                  <a:gd name="T29" fmla="*/ 217 h 333"/>
                  <a:gd name="T30" fmla="*/ 453 w 568"/>
                  <a:gd name="T31" fmla="*/ 205 h 333"/>
                  <a:gd name="T32" fmla="*/ 471 w 568"/>
                  <a:gd name="T33" fmla="*/ 217 h 333"/>
                  <a:gd name="T34" fmla="*/ 471 w 568"/>
                  <a:gd name="T35" fmla="*/ 332 h 333"/>
                  <a:gd name="T36" fmla="*/ 567 w 568"/>
                  <a:gd name="T37" fmla="*/ 332 h 333"/>
                  <a:gd name="T38" fmla="*/ 567 w 568"/>
                  <a:gd name="T39" fmla="*/ 133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cubicBezTo>
                      <a:pt x="428" y="0"/>
                      <a:pt x="428" y="0"/>
                      <a:pt x="428" y="0"/>
                    </a:cubicBezTo>
                    <a:cubicBezTo>
                      <a:pt x="392" y="43"/>
                      <a:pt x="344" y="73"/>
                      <a:pt x="284" y="73"/>
                    </a:cubicBezTo>
                    <a:cubicBezTo>
                      <a:pt x="223" y="73"/>
                      <a:pt x="169" y="43"/>
                      <a:pt x="133" y="0"/>
                    </a:cubicBezTo>
                    <a:lnTo>
                      <a:pt x="133" y="0"/>
                    </a:lnTo>
                    <a:cubicBezTo>
                      <a:pt x="60" y="0"/>
                      <a:pt x="0" y="61"/>
                      <a:pt x="0" y="133"/>
                    </a:cubicBezTo>
                    <a:cubicBezTo>
                      <a:pt x="0" y="332"/>
                      <a:pt x="0" y="332"/>
                      <a:pt x="0" y="332"/>
                    </a:cubicBezTo>
                    <a:cubicBezTo>
                      <a:pt x="97" y="332"/>
                      <a:pt x="97" y="332"/>
                      <a:pt x="97" y="332"/>
                    </a:cubicBezTo>
                    <a:cubicBezTo>
                      <a:pt x="97" y="217"/>
                      <a:pt x="97" y="217"/>
                      <a:pt x="97" y="217"/>
                    </a:cubicBezTo>
                    <a:cubicBezTo>
                      <a:pt x="97" y="211"/>
                      <a:pt x="103" y="205"/>
                      <a:pt x="109" y="205"/>
                    </a:cubicBezTo>
                    <a:cubicBezTo>
                      <a:pt x="121" y="205"/>
                      <a:pt x="127" y="211"/>
                      <a:pt x="127" y="217"/>
                    </a:cubicBezTo>
                    <a:cubicBezTo>
                      <a:pt x="127" y="332"/>
                      <a:pt x="127" y="332"/>
                      <a:pt x="127" y="332"/>
                    </a:cubicBezTo>
                    <a:cubicBezTo>
                      <a:pt x="440" y="332"/>
                      <a:pt x="440" y="332"/>
                      <a:pt x="440" y="332"/>
                    </a:cubicBezTo>
                    <a:cubicBezTo>
                      <a:pt x="440" y="217"/>
                      <a:pt x="440" y="217"/>
                      <a:pt x="440" y="217"/>
                    </a:cubicBezTo>
                    <a:cubicBezTo>
                      <a:pt x="440" y="211"/>
                      <a:pt x="447" y="205"/>
                      <a:pt x="453" y="205"/>
                    </a:cubicBezTo>
                    <a:cubicBezTo>
                      <a:pt x="465" y="205"/>
                      <a:pt x="471" y="211"/>
                      <a:pt x="471" y="217"/>
                    </a:cubicBezTo>
                    <a:cubicBezTo>
                      <a:pt x="471" y="332"/>
                      <a:pt x="471" y="332"/>
                      <a:pt x="471" y="332"/>
                    </a:cubicBezTo>
                    <a:cubicBezTo>
                      <a:pt x="567" y="332"/>
                      <a:pt x="567" y="332"/>
                      <a:pt x="567" y="332"/>
                    </a:cubicBezTo>
                    <a:cubicBezTo>
                      <a:pt x="567" y="133"/>
                      <a:pt x="567" y="133"/>
                      <a:pt x="567" y="133"/>
                    </a:cubicBezTo>
                    <a:cubicBezTo>
                      <a:pt x="567" y="61"/>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0" name="Group 987"/>
            <p:cNvGrpSpPr/>
            <p:nvPr/>
          </p:nvGrpSpPr>
          <p:grpSpPr>
            <a:xfrm>
              <a:off x="4430305" y="2878285"/>
              <a:ext cx="187352" cy="206245"/>
              <a:chOff x="13078768" y="6115585"/>
              <a:chExt cx="844417" cy="929575"/>
            </a:xfrm>
            <a:solidFill>
              <a:srgbClr val="E6E5E1"/>
            </a:solidFill>
          </p:grpSpPr>
          <p:sp>
            <p:nvSpPr>
              <p:cNvPr id="81" name="Freeform 50"/>
              <p:cNvSpPr>
                <a:spLocks noChangeArrowheads="1"/>
              </p:cNvSpPr>
              <p:nvPr/>
            </p:nvSpPr>
            <p:spPr bwMode="auto">
              <a:xfrm>
                <a:off x="13255508" y="6115585"/>
                <a:ext cx="477849" cy="477882"/>
              </a:xfrm>
              <a:custGeom>
                <a:avLst/>
                <a:gdLst>
                  <a:gd name="T0" fmla="*/ 320 w 321"/>
                  <a:gd name="T1" fmla="*/ 156 h 320"/>
                  <a:gd name="T2" fmla="*/ 320 w 321"/>
                  <a:gd name="T3" fmla="*/ 156 h 320"/>
                  <a:gd name="T4" fmla="*/ 163 w 321"/>
                  <a:gd name="T5" fmla="*/ 319 h 320"/>
                  <a:gd name="T6" fmla="*/ 0 w 321"/>
                  <a:gd name="T7" fmla="*/ 156 h 320"/>
                  <a:gd name="T8" fmla="*/ 163 w 321"/>
                  <a:gd name="T9" fmla="*/ 0 h 320"/>
                  <a:gd name="T10" fmla="*/ 320 w 321"/>
                  <a:gd name="T11" fmla="*/ 156 h 320"/>
                </a:gdLst>
                <a:ahLst/>
                <a:cxnLst>
                  <a:cxn ang="0">
                    <a:pos x="T0" y="T1"/>
                  </a:cxn>
                  <a:cxn ang="0">
                    <a:pos x="T2" y="T3"/>
                  </a:cxn>
                  <a:cxn ang="0">
                    <a:pos x="T4" y="T5"/>
                  </a:cxn>
                  <a:cxn ang="0">
                    <a:pos x="T6" y="T7"/>
                  </a:cxn>
                  <a:cxn ang="0">
                    <a:pos x="T8" y="T9"/>
                  </a:cxn>
                  <a:cxn ang="0">
                    <a:pos x="T10" y="T11"/>
                  </a:cxn>
                </a:cxnLst>
                <a:rect l="0" t="0" r="r" b="b"/>
                <a:pathLst>
                  <a:path w="321" h="320">
                    <a:moveTo>
                      <a:pt x="320" y="156"/>
                    </a:moveTo>
                    <a:lnTo>
                      <a:pt x="320" y="156"/>
                    </a:lnTo>
                    <a:cubicBezTo>
                      <a:pt x="320" y="247"/>
                      <a:pt x="248" y="319"/>
                      <a:pt x="163" y="319"/>
                    </a:cubicBezTo>
                    <a:cubicBezTo>
                      <a:pt x="73" y="319"/>
                      <a:pt x="0" y="247"/>
                      <a:pt x="0" y="156"/>
                    </a:cubicBezTo>
                    <a:cubicBezTo>
                      <a:pt x="0" y="72"/>
                      <a:pt x="73" y="0"/>
                      <a:pt x="163" y="0"/>
                    </a:cubicBezTo>
                    <a:cubicBezTo>
                      <a:pt x="248" y="0"/>
                      <a:pt x="320" y="72"/>
                      <a:pt x="320" y="156"/>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 name="Freeform 51"/>
              <p:cNvSpPr>
                <a:spLocks noChangeArrowheads="1"/>
              </p:cNvSpPr>
              <p:nvPr/>
            </p:nvSpPr>
            <p:spPr bwMode="auto">
              <a:xfrm>
                <a:off x="13078768" y="6547641"/>
                <a:ext cx="844417" cy="497519"/>
              </a:xfrm>
              <a:custGeom>
                <a:avLst/>
                <a:gdLst>
                  <a:gd name="T0" fmla="*/ 434 w 568"/>
                  <a:gd name="T1" fmla="*/ 0 h 333"/>
                  <a:gd name="T2" fmla="*/ 434 w 568"/>
                  <a:gd name="T3" fmla="*/ 0 h 333"/>
                  <a:gd name="T4" fmla="*/ 428 w 568"/>
                  <a:gd name="T5" fmla="*/ 0 h 333"/>
                  <a:gd name="T6" fmla="*/ 283 w 568"/>
                  <a:gd name="T7" fmla="*/ 73 h 333"/>
                  <a:gd name="T8" fmla="*/ 133 w 568"/>
                  <a:gd name="T9" fmla="*/ 0 h 333"/>
                  <a:gd name="T10" fmla="*/ 133 w 568"/>
                  <a:gd name="T11" fmla="*/ 0 h 333"/>
                  <a:gd name="T12" fmla="*/ 0 w 568"/>
                  <a:gd name="T13" fmla="*/ 133 h 333"/>
                  <a:gd name="T14" fmla="*/ 0 w 568"/>
                  <a:gd name="T15" fmla="*/ 332 h 333"/>
                  <a:gd name="T16" fmla="*/ 96 w 568"/>
                  <a:gd name="T17" fmla="*/ 332 h 333"/>
                  <a:gd name="T18" fmla="*/ 96 w 568"/>
                  <a:gd name="T19" fmla="*/ 217 h 333"/>
                  <a:gd name="T20" fmla="*/ 108 w 568"/>
                  <a:gd name="T21" fmla="*/ 205 h 333"/>
                  <a:gd name="T22" fmla="*/ 126 w 568"/>
                  <a:gd name="T23" fmla="*/ 217 h 333"/>
                  <a:gd name="T24" fmla="*/ 126 w 568"/>
                  <a:gd name="T25" fmla="*/ 332 h 333"/>
                  <a:gd name="T26" fmla="*/ 440 w 568"/>
                  <a:gd name="T27" fmla="*/ 332 h 333"/>
                  <a:gd name="T28" fmla="*/ 440 w 568"/>
                  <a:gd name="T29" fmla="*/ 217 h 333"/>
                  <a:gd name="T30" fmla="*/ 452 w 568"/>
                  <a:gd name="T31" fmla="*/ 205 h 333"/>
                  <a:gd name="T32" fmla="*/ 464 w 568"/>
                  <a:gd name="T33" fmla="*/ 217 h 333"/>
                  <a:gd name="T34" fmla="*/ 464 w 568"/>
                  <a:gd name="T35" fmla="*/ 332 h 333"/>
                  <a:gd name="T36" fmla="*/ 567 w 568"/>
                  <a:gd name="T37" fmla="*/ 332 h 333"/>
                  <a:gd name="T38" fmla="*/ 567 w 568"/>
                  <a:gd name="T39" fmla="*/ 133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cubicBezTo>
                      <a:pt x="428" y="0"/>
                      <a:pt x="428" y="0"/>
                      <a:pt x="428" y="0"/>
                    </a:cubicBezTo>
                    <a:cubicBezTo>
                      <a:pt x="392" y="43"/>
                      <a:pt x="344" y="73"/>
                      <a:pt x="283" y="73"/>
                    </a:cubicBezTo>
                    <a:cubicBezTo>
                      <a:pt x="223" y="73"/>
                      <a:pt x="169" y="43"/>
                      <a:pt x="133" y="0"/>
                    </a:cubicBezTo>
                    <a:lnTo>
                      <a:pt x="133" y="0"/>
                    </a:lnTo>
                    <a:cubicBezTo>
                      <a:pt x="54" y="0"/>
                      <a:pt x="0" y="61"/>
                      <a:pt x="0" y="133"/>
                    </a:cubicBezTo>
                    <a:cubicBezTo>
                      <a:pt x="0" y="332"/>
                      <a:pt x="0" y="332"/>
                      <a:pt x="0" y="332"/>
                    </a:cubicBezTo>
                    <a:cubicBezTo>
                      <a:pt x="96" y="332"/>
                      <a:pt x="96" y="332"/>
                      <a:pt x="96" y="332"/>
                    </a:cubicBezTo>
                    <a:cubicBezTo>
                      <a:pt x="96" y="217"/>
                      <a:pt x="96" y="217"/>
                      <a:pt x="96" y="217"/>
                    </a:cubicBezTo>
                    <a:cubicBezTo>
                      <a:pt x="96" y="211"/>
                      <a:pt x="102" y="205"/>
                      <a:pt x="108" y="205"/>
                    </a:cubicBezTo>
                    <a:cubicBezTo>
                      <a:pt x="114" y="205"/>
                      <a:pt x="126" y="211"/>
                      <a:pt x="126" y="217"/>
                    </a:cubicBezTo>
                    <a:cubicBezTo>
                      <a:pt x="126" y="332"/>
                      <a:pt x="126" y="332"/>
                      <a:pt x="126" y="332"/>
                    </a:cubicBezTo>
                    <a:cubicBezTo>
                      <a:pt x="440" y="332"/>
                      <a:pt x="440" y="332"/>
                      <a:pt x="440" y="332"/>
                    </a:cubicBezTo>
                    <a:cubicBezTo>
                      <a:pt x="440" y="217"/>
                      <a:pt x="440" y="217"/>
                      <a:pt x="440" y="217"/>
                    </a:cubicBezTo>
                    <a:cubicBezTo>
                      <a:pt x="440" y="211"/>
                      <a:pt x="446" y="205"/>
                      <a:pt x="452" y="205"/>
                    </a:cubicBezTo>
                    <a:cubicBezTo>
                      <a:pt x="458" y="205"/>
                      <a:pt x="464" y="211"/>
                      <a:pt x="464" y="217"/>
                    </a:cubicBezTo>
                    <a:cubicBezTo>
                      <a:pt x="464" y="332"/>
                      <a:pt x="464" y="332"/>
                      <a:pt x="464" y="332"/>
                    </a:cubicBezTo>
                    <a:cubicBezTo>
                      <a:pt x="567" y="332"/>
                      <a:pt x="567" y="332"/>
                      <a:pt x="567" y="332"/>
                    </a:cubicBezTo>
                    <a:cubicBezTo>
                      <a:pt x="567" y="133"/>
                      <a:pt x="567" y="133"/>
                      <a:pt x="567" y="133"/>
                    </a:cubicBezTo>
                    <a:cubicBezTo>
                      <a:pt x="567" y="61"/>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3" name="Group 988"/>
            <p:cNvGrpSpPr/>
            <p:nvPr/>
          </p:nvGrpSpPr>
          <p:grpSpPr>
            <a:xfrm>
              <a:off x="4651061" y="2878285"/>
              <a:ext cx="188804" cy="206245"/>
              <a:chOff x="14073744" y="6115585"/>
              <a:chExt cx="850965" cy="929575"/>
            </a:xfrm>
            <a:solidFill>
              <a:srgbClr val="E6E5E1"/>
            </a:solidFill>
          </p:grpSpPr>
          <p:sp>
            <p:nvSpPr>
              <p:cNvPr id="84" name="Freeform 52"/>
              <p:cNvSpPr>
                <a:spLocks noChangeArrowheads="1"/>
              </p:cNvSpPr>
              <p:nvPr/>
            </p:nvSpPr>
            <p:spPr bwMode="auto">
              <a:xfrm>
                <a:off x="14257028" y="6115585"/>
                <a:ext cx="477845" cy="477882"/>
              </a:xfrm>
              <a:custGeom>
                <a:avLst/>
                <a:gdLst>
                  <a:gd name="T0" fmla="*/ 320 w 321"/>
                  <a:gd name="T1" fmla="*/ 156 h 320"/>
                  <a:gd name="T2" fmla="*/ 320 w 321"/>
                  <a:gd name="T3" fmla="*/ 156 h 320"/>
                  <a:gd name="T4" fmla="*/ 157 w 321"/>
                  <a:gd name="T5" fmla="*/ 319 h 320"/>
                  <a:gd name="T6" fmla="*/ 0 w 321"/>
                  <a:gd name="T7" fmla="*/ 156 h 320"/>
                  <a:gd name="T8" fmla="*/ 157 w 321"/>
                  <a:gd name="T9" fmla="*/ 0 h 320"/>
                  <a:gd name="T10" fmla="*/ 320 w 321"/>
                  <a:gd name="T11" fmla="*/ 156 h 320"/>
                </a:gdLst>
                <a:ahLst/>
                <a:cxnLst>
                  <a:cxn ang="0">
                    <a:pos x="T0" y="T1"/>
                  </a:cxn>
                  <a:cxn ang="0">
                    <a:pos x="T2" y="T3"/>
                  </a:cxn>
                  <a:cxn ang="0">
                    <a:pos x="T4" y="T5"/>
                  </a:cxn>
                  <a:cxn ang="0">
                    <a:pos x="T6" y="T7"/>
                  </a:cxn>
                  <a:cxn ang="0">
                    <a:pos x="T8" y="T9"/>
                  </a:cxn>
                  <a:cxn ang="0">
                    <a:pos x="T10" y="T11"/>
                  </a:cxn>
                </a:cxnLst>
                <a:rect l="0" t="0" r="r" b="b"/>
                <a:pathLst>
                  <a:path w="321" h="320">
                    <a:moveTo>
                      <a:pt x="320" y="156"/>
                    </a:moveTo>
                    <a:lnTo>
                      <a:pt x="320" y="156"/>
                    </a:lnTo>
                    <a:cubicBezTo>
                      <a:pt x="320" y="247"/>
                      <a:pt x="247" y="319"/>
                      <a:pt x="157" y="319"/>
                    </a:cubicBezTo>
                    <a:cubicBezTo>
                      <a:pt x="73" y="319"/>
                      <a:pt x="0" y="247"/>
                      <a:pt x="0" y="156"/>
                    </a:cubicBezTo>
                    <a:cubicBezTo>
                      <a:pt x="0" y="72"/>
                      <a:pt x="73" y="0"/>
                      <a:pt x="157" y="0"/>
                    </a:cubicBezTo>
                    <a:cubicBezTo>
                      <a:pt x="247" y="0"/>
                      <a:pt x="320" y="72"/>
                      <a:pt x="320" y="156"/>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Freeform 53"/>
              <p:cNvSpPr>
                <a:spLocks noChangeArrowheads="1"/>
              </p:cNvSpPr>
              <p:nvPr/>
            </p:nvSpPr>
            <p:spPr bwMode="auto">
              <a:xfrm>
                <a:off x="14073744" y="6547641"/>
                <a:ext cx="850965" cy="497519"/>
              </a:xfrm>
              <a:custGeom>
                <a:avLst/>
                <a:gdLst>
                  <a:gd name="T0" fmla="*/ 441 w 574"/>
                  <a:gd name="T1" fmla="*/ 0 h 333"/>
                  <a:gd name="T2" fmla="*/ 441 w 574"/>
                  <a:gd name="T3" fmla="*/ 0 h 333"/>
                  <a:gd name="T4" fmla="*/ 435 w 574"/>
                  <a:gd name="T5" fmla="*/ 0 h 333"/>
                  <a:gd name="T6" fmla="*/ 284 w 574"/>
                  <a:gd name="T7" fmla="*/ 73 h 333"/>
                  <a:gd name="T8" fmla="*/ 139 w 574"/>
                  <a:gd name="T9" fmla="*/ 0 h 333"/>
                  <a:gd name="T10" fmla="*/ 133 w 574"/>
                  <a:gd name="T11" fmla="*/ 0 h 333"/>
                  <a:gd name="T12" fmla="*/ 0 w 574"/>
                  <a:gd name="T13" fmla="*/ 133 h 333"/>
                  <a:gd name="T14" fmla="*/ 0 w 574"/>
                  <a:gd name="T15" fmla="*/ 332 h 333"/>
                  <a:gd name="T16" fmla="*/ 103 w 574"/>
                  <a:gd name="T17" fmla="*/ 332 h 333"/>
                  <a:gd name="T18" fmla="*/ 103 w 574"/>
                  <a:gd name="T19" fmla="*/ 217 h 333"/>
                  <a:gd name="T20" fmla="*/ 115 w 574"/>
                  <a:gd name="T21" fmla="*/ 205 h 333"/>
                  <a:gd name="T22" fmla="*/ 127 w 574"/>
                  <a:gd name="T23" fmla="*/ 217 h 333"/>
                  <a:gd name="T24" fmla="*/ 127 w 574"/>
                  <a:gd name="T25" fmla="*/ 332 h 333"/>
                  <a:gd name="T26" fmla="*/ 447 w 574"/>
                  <a:gd name="T27" fmla="*/ 332 h 333"/>
                  <a:gd name="T28" fmla="*/ 447 w 574"/>
                  <a:gd name="T29" fmla="*/ 217 h 333"/>
                  <a:gd name="T30" fmla="*/ 459 w 574"/>
                  <a:gd name="T31" fmla="*/ 205 h 333"/>
                  <a:gd name="T32" fmla="*/ 471 w 574"/>
                  <a:gd name="T33" fmla="*/ 217 h 333"/>
                  <a:gd name="T34" fmla="*/ 471 w 574"/>
                  <a:gd name="T35" fmla="*/ 332 h 333"/>
                  <a:gd name="T36" fmla="*/ 573 w 574"/>
                  <a:gd name="T37" fmla="*/ 332 h 333"/>
                  <a:gd name="T38" fmla="*/ 573 w 574"/>
                  <a:gd name="T39" fmla="*/ 133 h 333"/>
                  <a:gd name="T40" fmla="*/ 441 w 574"/>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33">
                    <a:moveTo>
                      <a:pt x="441" y="0"/>
                    </a:moveTo>
                    <a:lnTo>
                      <a:pt x="441" y="0"/>
                    </a:lnTo>
                    <a:cubicBezTo>
                      <a:pt x="435" y="0"/>
                      <a:pt x="435" y="0"/>
                      <a:pt x="435" y="0"/>
                    </a:cubicBezTo>
                    <a:cubicBezTo>
                      <a:pt x="399" y="43"/>
                      <a:pt x="344" y="73"/>
                      <a:pt x="284" y="73"/>
                    </a:cubicBezTo>
                    <a:cubicBezTo>
                      <a:pt x="230" y="73"/>
                      <a:pt x="175" y="43"/>
                      <a:pt x="139" y="0"/>
                    </a:cubicBezTo>
                    <a:cubicBezTo>
                      <a:pt x="133" y="0"/>
                      <a:pt x="133" y="0"/>
                      <a:pt x="133" y="0"/>
                    </a:cubicBezTo>
                    <a:cubicBezTo>
                      <a:pt x="61" y="0"/>
                      <a:pt x="0" y="61"/>
                      <a:pt x="0" y="133"/>
                    </a:cubicBezTo>
                    <a:cubicBezTo>
                      <a:pt x="0" y="332"/>
                      <a:pt x="0" y="332"/>
                      <a:pt x="0" y="332"/>
                    </a:cubicBezTo>
                    <a:cubicBezTo>
                      <a:pt x="103" y="332"/>
                      <a:pt x="103" y="332"/>
                      <a:pt x="103" y="332"/>
                    </a:cubicBezTo>
                    <a:cubicBezTo>
                      <a:pt x="103" y="217"/>
                      <a:pt x="103" y="217"/>
                      <a:pt x="103" y="217"/>
                    </a:cubicBezTo>
                    <a:cubicBezTo>
                      <a:pt x="103" y="211"/>
                      <a:pt x="109" y="205"/>
                      <a:pt x="115" y="205"/>
                    </a:cubicBezTo>
                    <a:cubicBezTo>
                      <a:pt x="121" y="205"/>
                      <a:pt x="127" y="211"/>
                      <a:pt x="127" y="217"/>
                    </a:cubicBezTo>
                    <a:cubicBezTo>
                      <a:pt x="127" y="332"/>
                      <a:pt x="127" y="332"/>
                      <a:pt x="127" y="332"/>
                    </a:cubicBezTo>
                    <a:cubicBezTo>
                      <a:pt x="447" y="332"/>
                      <a:pt x="447" y="332"/>
                      <a:pt x="447" y="332"/>
                    </a:cubicBezTo>
                    <a:cubicBezTo>
                      <a:pt x="447" y="217"/>
                      <a:pt x="447" y="217"/>
                      <a:pt x="447" y="217"/>
                    </a:cubicBezTo>
                    <a:cubicBezTo>
                      <a:pt x="447" y="211"/>
                      <a:pt x="453" y="205"/>
                      <a:pt x="459" y="205"/>
                    </a:cubicBezTo>
                    <a:cubicBezTo>
                      <a:pt x="465" y="205"/>
                      <a:pt x="471" y="211"/>
                      <a:pt x="471" y="217"/>
                    </a:cubicBezTo>
                    <a:cubicBezTo>
                      <a:pt x="471" y="332"/>
                      <a:pt x="471" y="332"/>
                      <a:pt x="471" y="332"/>
                    </a:cubicBezTo>
                    <a:cubicBezTo>
                      <a:pt x="573" y="332"/>
                      <a:pt x="573" y="332"/>
                      <a:pt x="573" y="332"/>
                    </a:cubicBezTo>
                    <a:cubicBezTo>
                      <a:pt x="573" y="133"/>
                      <a:pt x="573" y="133"/>
                      <a:pt x="573" y="133"/>
                    </a:cubicBezTo>
                    <a:cubicBezTo>
                      <a:pt x="573" y="61"/>
                      <a:pt x="513" y="0"/>
                      <a:pt x="441"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6" name="Group 989"/>
            <p:cNvGrpSpPr/>
            <p:nvPr/>
          </p:nvGrpSpPr>
          <p:grpSpPr>
            <a:xfrm>
              <a:off x="4873267" y="2878285"/>
              <a:ext cx="187353" cy="206245"/>
              <a:chOff x="15075256" y="6115585"/>
              <a:chExt cx="844421" cy="929575"/>
            </a:xfrm>
            <a:solidFill>
              <a:srgbClr val="EE7933"/>
            </a:solidFill>
          </p:grpSpPr>
          <p:sp>
            <p:nvSpPr>
              <p:cNvPr id="87" name="Freeform 54"/>
              <p:cNvSpPr>
                <a:spLocks noChangeArrowheads="1"/>
              </p:cNvSpPr>
              <p:nvPr/>
            </p:nvSpPr>
            <p:spPr bwMode="auto">
              <a:xfrm>
                <a:off x="15265093" y="6115585"/>
                <a:ext cx="477845" cy="477882"/>
              </a:xfrm>
              <a:custGeom>
                <a:avLst/>
                <a:gdLst>
                  <a:gd name="T0" fmla="*/ 320 w 321"/>
                  <a:gd name="T1" fmla="*/ 156 h 320"/>
                  <a:gd name="T2" fmla="*/ 320 w 321"/>
                  <a:gd name="T3" fmla="*/ 156 h 320"/>
                  <a:gd name="T4" fmla="*/ 157 w 321"/>
                  <a:gd name="T5" fmla="*/ 319 h 320"/>
                  <a:gd name="T6" fmla="*/ 0 w 321"/>
                  <a:gd name="T7" fmla="*/ 156 h 320"/>
                  <a:gd name="T8" fmla="*/ 157 w 321"/>
                  <a:gd name="T9" fmla="*/ 0 h 320"/>
                  <a:gd name="T10" fmla="*/ 320 w 321"/>
                  <a:gd name="T11" fmla="*/ 156 h 320"/>
                </a:gdLst>
                <a:ahLst/>
                <a:cxnLst>
                  <a:cxn ang="0">
                    <a:pos x="T0" y="T1"/>
                  </a:cxn>
                  <a:cxn ang="0">
                    <a:pos x="T2" y="T3"/>
                  </a:cxn>
                  <a:cxn ang="0">
                    <a:pos x="T4" y="T5"/>
                  </a:cxn>
                  <a:cxn ang="0">
                    <a:pos x="T6" y="T7"/>
                  </a:cxn>
                  <a:cxn ang="0">
                    <a:pos x="T8" y="T9"/>
                  </a:cxn>
                  <a:cxn ang="0">
                    <a:pos x="T10" y="T11"/>
                  </a:cxn>
                </a:cxnLst>
                <a:rect l="0" t="0" r="r" b="b"/>
                <a:pathLst>
                  <a:path w="321" h="320">
                    <a:moveTo>
                      <a:pt x="320" y="156"/>
                    </a:moveTo>
                    <a:lnTo>
                      <a:pt x="320" y="156"/>
                    </a:lnTo>
                    <a:cubicBezTo>
                      <a:pt x="320" y="247"/>
                      <a:pt x="247" y="319"/>
                      <a:pt x="157" y="319"/>
                    </a:cubicBezTo>
                    <a:cubicBezTo>
                      <a:pt x="72" y="319"/>
                      <a:pt x="0" y="247"/>
                      <a:pt x="0" y="156"/>
                    </a:cubicBezTo>
                    <a:cubicBezTo>
                      <a:pt x="0" y="72"/>
                      <a:pt x="72" y="0"/>
                      <a:pt x="157" y="0"/>
                    </a:cubicBezTo>
                    <a:cubicBezTo>
                      <a:pt x="247" y="0"/>
                      <a:pt x="320" y="72"/>
                      <a:pt x="320" y="156"/>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0" name="Freeform 55"/>
              <p:cNvSpPr>
                <a:spLocks noChangeArrowheads="1"/>
              </p:cNvSpPr>
              <p:nvPr/>
            </p:nvSpPr>
            <p:spPr bwMode="auto">
              <a:xfrm>
                <a:off x="15075256" y="6547641"/>
                <a:ext cx="844421" cy="497519"/>
              </a:xfrm>
              <a:custGeom>
                <a:avLst/>
                <a:gdLst>
                  <a:gd name="T0" fmla="*/ 435 w 568"/>
                  <a:gd name="T1" fmla="*/ 0 h 333"/>
                  <a:gd name="T2" fmla="*/ 435 w 568"/>
                  <a:gd name="T3" fmla="*/ 0 h 333"/>
                  <a:gd name="T4" fmla="*/ 435 w 568"/>
                  <a:gd name="T5" fmla="*/ 0 h 333"/>
                  <a:gd name="T6" fmla="*/ 284 w 568"/>
                  <a:gd name="T7" fmla="*/ 73 h 333"/>
                  <a:gd name="T8" fmla="*/ 139 w 568"/>
                  <a:gd name="T9" fmla="*/ 0 h 333"/>
                  <a:gd name="T10" fmla="*/ 133 w 568"/>
                  <a:gd name="T11" fmla="*/ 0 h 333"/>
                  <a:gd name="T12" fmla="*/ 0 w 568"/>
                  <a:gd name="T13" fmla="*/ 133 h 333"/>
                  <a:gd name="T14" fmla="*/ 0 w 568"/>
                  <a:gd name="T15" fmla="*/ 332 h 333"/>
                  <a:gd name="T16" fmla="*/ 97 w 568"/>
                  <a:gd name="T17" fmla="*/ 332 h 333"/>
                  <a:gd name="T18" fmla="*/ 97 w 568"/>
                  <a:gd name="T19" fmla="*/ 217 h 333"/>
                  <a:gd name="T20" fmla="*/ 115 w 568"/>
                  <a:gd name="T21" fmla="*/ 205 h 333"/>
                  <a:gd name="T22" fmla="*/ 127 w 568"/>
                  <a:gd name="T23" fmla="*/ 217 h 333"/>
                  <a:gd name="T24" fmla="*/ 127 w 568"/>
                  <a:gd name="T25" fmla="*/ 332 h 333"/>
                  <a:gd name="T26" fmla="*/ 441 w 568"/>
                  <a:gd name="T27" fmla="*/ 332 h 333"/>
                  <a:gd name="T28" fmla="*/ 441 w 568"/>
                  <a:gd name="T29" fmla="*/ 217 h 333"/>
                  <a:gd name="T30" fmla="*/ 459 w 568"/>
                  <a:gd name="T31" fmla="*/ 205 h 333"/>
                  <a:gd name="T32" fmla="*/ 471 w 568"/>
                  <a:gd name="T33" fmla="*/ 217 h 333"/>
                  <a:gd name="T34" fmla="*/ 471 w 568"/>
                  <a:gd name="T35" fmla="*/ 332 h 333"/>
                  <a:gd name="T36" fmla="*/ 567 w 568"/>
                  <a:gd name="T37" fmla="*/ 332 h 333"/>
                  <a:gd name="T38" fmla="*/ 567 w 568"/>
                  <a:gd name="T39" fmla="*/ 133 h 333"/>
                  <a:gd name="T40" fmla="*/ 435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5" y="0"/>
                    </a:moveTo>
                    <a:lnTo>
                      <a:pt x="435" y="0"/>
                    </a:lnTo>
                    <a:lnTo>
                      <a:pt x="435" y="0"/>
                    </a:lnTo>
                    <a:cubicBezTo>
                      <a:pt x="398" y="43"/>
                      <a:pt x="344" y="73"/>
                      <a:pt x="284" y="73"/>
                    </a:cubicBezTo>
                    <a:cubicBezTo>
                      <a:pt x="223" y="73"/>
                      <a:pt x="175" y="43"/>
                      <a:pt x="139" y="0"/>
                    </a:cubicBezTo>
                    <a:cubicBezTo>
                      <a:pt x="133" y="0"/>
                      <a:pt x="133" y="0"/>
                      <a:pt x="133" y="0"/>
                    </a:cubicBezTo>
                    <a:cubicBezTo>
                      <a:pt x="60" y="0"/>
                      <a:pt x="0" y="61"/>
                      <a:pt x="0" y="133"/>
                    </a:cubicBezTo>
                    <a:cubicBezTo>
                      <a:pt x="0" y="332"/>
                      <a:pt x="0" y="332"/>
                      <a:pt x="0" y="332"/>
                    </a:cubicBezTo>
                    <a:cubicBezTo>
                      <a:pt x="97" y="332"/>
                      <a:pt x="97" y="332"/>
                      <a:pt x="97" y="332"/>
                    </a:cubicBezTo>
                    <a:cubicBezTo>
                      <a:pt x="97" y="217"/>
                      <a:pt x="97" y="217"/>
                      <a:pt x="97" y="217"/>
                    </a:cubicBezTo>
                    <a:cubicBezTo>
                      <a:pt x="97" y="211"/>
                      <a:pt x="109" y="205"/>
                      <a:pt x="115" y="205"/>
                    </a:cubicBezTo>
                    <a:cubicBezTo>
                      <a:pt x="121" y="205"/>
                      <a:pt x="127" y="211"/>
                      <a:pt x="127" y="217"/>
                    </a:cubicBezTo>
                    <a:cubicBezTo>
                      <a:pt x="127" y="332"/>
                      <a:pt x="127" y="332"/>
                      <a:pt x="127" y="332"/>
                    </a:cubicBezTo>
                    <a:cubicBezTo>
                      <a:pt x="441" y="332"/>
                      <a:pt x="441" y="332"/>
                      <a:pt x="441" y="332"/>
                    </a:cubicBezTo>
                    <a:cubicBezTo>
                      <a:pt x="441" y="217"/>
                      <a:pt x="441" y="217"/>
                      <a:pt x="441" y="217"/>
                    </a:cubicBezTo>
                    <a:cubicBezTo>
                      <a:pt x="441" y="211"/>
                      <a:pt x="453" y="205"/>
                      <a:pt x="459" y="205"/>
                    </a:cubicBezTo>
                    <a:cubicBezTo>
                      <a:pt x="465" y="205"/>
                      <a:pt x="471" y="211"/>
                      <a:pt x="471" y="217"/>
                    </a:cubicBezTo>
                    <a:cubicBezTo>
                      <a:pt x="471" y="332"/>
                      <a:pt x="471" y="332"/>
                      <a:pt x="471" y="332"/>
                    </a:cubicBezTo>
                    <a:cubicBezTo>
                      <a:pt x="567" y="332"/>
                      <a:pt x="567" y="332"/>
                      <a:pt x="567" y="332"/>
                    </a:cubicBezTo>
                    <a:cubicBezTo>
                      <a:pt x="567" y="133"/>
                      <a:pt x="567" y="133"/>
                      <a:pt x="567" y="133"/>
                    </a:cubicBezTo>
                    <a:cubicBezTo>
                      <a:pt x="567" y="61"/>
                      <a:pt x="513" y="0"/>
                      <a:pt x="435"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2" name="Group 990"/>
            <p:cNvGrpSpPr/>
            <p:nvPr/>
          </p:nvGrpSpPr>
          <p:grpSpPr>
            <a:xfrm>
              <a:off x="3762229" y="3129557"/>
              <a:ext cx="187352" cy="204791"/>
              <a:chOff x="10067668" y="7248101"/>
              <a:chExt cx="844417" cy="923022"/>
            </a:xfrm>
            <a:solidFill>
              <a:srgbClr val="E6E5E1"/>
            </a:solidFill>
          </p:grpSpPr>
          <p:sp>
            <p:nvSpPr>
              <p:cNvPr id="93" name="Freeform 56"/>
              <p:cNvSpPr>
                <a:spLocks noChangeArrowheads="1"/>
              </p:cNvSpPr>
              <p:nvPr/>
            </p:nvSpPr>
            <p:spPr bwMode="auto">
              <a:xfrm>
                <a:off x="10250952" y="7248101"/>
                <a:ext cx="484393" cy="477878"/>
              </a:xfrm>
              <a:custGeom>
                <a:avLst/>
                <a:gdLst>
                  <a:gd name="T0" fmla="*/ 326 w 327"/>
                  <a:gd name="T1" fmla="*/ 157 h 321"/>
                  <a:gd name="T2" fmla="*/ 326 w 327"/>
                  <a:gd name="T3" fmla="*/ 157 h 321"/>
                  <a:gd name="T4" fmla="*/ 163 w 327"/>
                  <a:gd name="T5" fmla="*/ 320 h 321"/>
                  <a:gd name="T6" fmla="*/ 0 w 327"/>
                  <a:gd name="T7" fmla="*/ 157 h 321"/>
                  <a:gd name="T8" fmla="*/ 163 w 327"/>
                  <a:gd name="T9" fmla="*/ 0 h 321"/>
                  <a:gd name="T10" fmla="*/ 326 w 327"/>
                  <a:gd name="T11" fmla="*/ 157 h 321"/>
                </a:gdLst>
                <a:ahLst/>
                <a:cxnLst>
                  <a:cxn ang="0">
                    <a:pos x="T0" y="T1"/>
                  </a:cxn>
                  <a:cxn ang="0">
                    <a:pos x="T2" y="T3"/>
                  </a:cxn>
                  <a:cxn ang="0">
                    <a:pos x="T4" y="T5"/>
                  </a:cxn>
                  <a:cxn ang="0">
                    <a:pos x="T6" y="T7"/>
                  </a:cxn>
                  <a:cxn ang="0">
                    <a:pos x="T8" y="T9"/>
                  </a:cxn>
                  <a:cxn ang="0">
                    <a:pos x="T10" y="T11"/>
                  </a:cxn>
                </a:cxnLst>
                <a:rect l="0" t="0" r="r" b="b"/>
                <a:pathLst>
                  <a:path w="327" h="321">
                    <a:moveTo>
                      <a:pt x="326" y="157"/>
                    </a:moveTo>
                    <a:lnTo>
                      <a:pt x="326" y="157"/>
                    </a:lnTo>
                    <a:cubicBezTo>
                      <a:pt x="326" y="247"/>
                      <a:pt x="254" y="320"/>
                      <a:pt x="163" y="320"/>
                    </a:cubicBezTo>
                    <a:cubicBezTo>
                      <a:pt x="73" y="320"/>
                      <a:pt x="0" y="247"/>
                      <a:pt x="0" y="157"/>
                    </a:cubicBezTo>
                    <a:cubicBezTo>
                      <a:pt x="0" y="72"/>
                      <a:pt x="73" y="0"/>
                      <a:pt x="163" y="0"/>
                    </a:cubicBezTo>
                    <a:cubicBezTo>
                      <a:pt x="254" y="0"/>
                      <a:pt x="326" y="72"/>
                      <a:pt x="326"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 name="Freeform 57"/>
              <p:cNvSpPr>
                <a:spLocks noChangeArrowheads="1"/>
              </p:cNvSpPr>
              <p:nvPr/>
            </p:nvSpPr>
            <p:spPr bwMode="auto">
              <a:xfrm>
                <a:off x="10067668" y="7673604"/>
                <a:ext cx="844417" cy="497519"/>
              </a:xfrm>
              <a:custGeom>
                <a:avLst/>
                <a:gdLst>
                  <a:gd name="T0" fmla="*/ 434 w 568"/>
                  <a:gd name="T1" fmla="*/ 0 h 333"/>
                  <a:gd name="T2" fmla="*/ 434 w 568"/>
                  <a:gd name="T3" fmla="*/ 0 h 333"/>
                  <a:gd name="T4" fmla="*/ 434 w 568"/>
                  <a:gd name="T5" fmla="*/ 0 h 333"/>
                  <a:gd name="T6" fmla="*/ 283 w 568"/>
                  <a:gd name="T7" fmla="*/ 73 h 333"/>
                  <a:gd name="T8" fmla="*/ 132 w 568"/>
                  <a:gd name="T9" fmla="*/ 0 h 333"/>
                  <a:gd name="T10" fmla="*/ 132 w 568"/>
                  <a:gd name="T11" fmla="*/ 0 h 333"/>
                  <a:gd name="T12" fmla="*/ 0 w 568"/>
                  <a:gd name="T13" fmla="*/ 133 h 333"/>
                  <a:gd name="T14" fmla="*/ 0 w 568"/>
                  <a:gd name="T15" fmla="*/ 332 h 333"/>
                  <a:gd name="T16" fmla="*/ 96 w 568"/>
                  <a:gd name="T17" fmla="*/ 332 h 333"/>
                  <a:gd name="T18" fmla="*/ 96 w 568"/>
                  <a:gd name="T19" fmla="*/ 224 h 333"/>
                  <a:gd name="T20" fmla="*/ 114 w 568"/>
                  <a:gd name="T21" fmla="*/ 206 h 333"/>
                  <a:gd name="T22" fmla="*/ 126 w 568"/>
                  <a:gd name="T23" fmla="*/ 224 h 333"/>
                  <a:gd name="T24" fmla="*/ 126 w 568"/>
                  <a:gd name="T25" fmla="*/ 332 h 333"/>
                  <a:gd name="T26" fmla="*/ 440 w 568"/>
                  <a:gd name="T27" fmla="*/ 332 h 333"/>
                  <a:gd name="T28" fmla="*/ 440 w 568"/>
                  <a:gd name="T29" fmla="*/ 224 h 333"/>
                  <a:gd name="T30" fmla="*/ 458 w 568"/>
                  <a:gd name="T31" fmla="*/ 206 h 333"/>
                  <a:gd name="T32" fmla="*/ 470 w 568"/>
                  <a:gd name="T33" fmla="*/ 224 h 333"/>
                  <a:gd name="T34" fmla="*/ 470 w 568"/>
                  <a:gd name="T35" fmla="*/ 332 h 333"/>
                  <a:gd name="T36" fmla="*/ 567 w 568"/>
                  <a:gd name="T37" fmla="*/ 332 h 333"/>
                  <a:gd name="T38" fmla="*/ 567 w 568"/>
                  <a:gd name="T39" fmla="*/ 133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lnTo>
                      <a:pt x="434" y="0"/>
                    </a:lnTo>
                    <a:cubicBezTo>
                      <a:pt x="398" y="43"/>
                      <a:pt x="343" y="73"/>
                      <a:pt x="283" y="73"/>
                    </a:cubicBezTo>
                    <a:cubicBezTo>
                      <a:pt x="223" y="73"/>
                      <a:pt x="169" y="43"/>
                      <a:pt x="132" y="0"/>
                    </a:cubicBezTo>
                    <a:lnTo>
                      <a:pt x="132" y="0"/>
                    </a:lnTo>
                    <a:cubicBezTo>
                      <a:pt x="60" y="0"/>
                      <a:pt x="0" y="61"/>
                      <a:pt x="0" y="133"/>
                    </a:cubicBezTo>
                    <a:cubicBezTo>
                      <a:pt x="0" y="332"/>
                      <a:pt x="0" y="332"/>
                      <a:pt x="0" y="332"/>
                    </a:cubicBezTo>
                    <a:cubicBezTo>
                      <a:pt x="96" y="332"/>
                      <a:pt x="96" y="332"/>
                      <a:pt x="96" y="332"/>
                    </a:cubicBezTo>
                    <a:cubicBezTo>
                      <a:pt x="96" y="224"/>
                      <a:pt x="96" y="224"/>
                      <a:pt x="96" y="224"/>
                    </a:cubicBezTo>
                    <a:cubicBezTo>
                      <a:pt x="96" y="212"/>
                      <a:pt x="102" y="206"/>
                      <a:pt x="114" y="206"/>
                    </a:cubicBezTo>
                    <a:cubicBezTo>
                      <a:pt x="120" y="206"/>
                      <a:pt x="126" y="212"/>
                      <a:pt x="126" y="224"/>
                    </a:cubicBezTo>
                    <a:cubicBezTo>
                      <a:pt x="126" y="332"/>
                      <a:pt x="126" y="332"/>
                      <a:pt x="126" y="332"/>
                    </a:cubicBezTo>
                    <a:cubicBezTo>
                      <a:pt x="440" y="332"/>
                      <a:pt x="440" y="332"/>
                      <a:pt x="440" y="332"/>
                    </a:cubicBezTo>
                    <a:cubicBezTo>
                      <a:pt x="440" y="224"/>
                      <a:pt x="440" y="224"/>
                      <a:pt x="440" y="224"/>
                    </a:cubicBezTo>
                    <a:cubicBezTo>
                      <a:pt x="440" y="212"/>
                      <a:pt x="446" y="206"/>
                      <a:pt x="458" y="206"/>
                    </a:cubicBezTo>
                    <a:cubicBezTo>
                      <a:pt x="464" y="206"/>
                      <a:pt x="470" y="212"/>
                      <a:pt x="470" y="224"/>
                    </a:cubicBezTo>
                    <a:cubicBezTo>
                      <a:pt x="470" y="332"/>
                      <a:pt x="470" y="332"/>
                      <a:pt x="470" y="332"/>
                    </a:cubicBezTo>
                    <a:cubicBezTo>
                      <a:pt x="567" y="332"/>
                      <a:pt x="567" y="332"/>
                      <a:pt x="567" y="332"/>
                    </a:cubicBezTo>
                    <a:cubicBezTo>
                      <a:pt x="567" y="133"/>
                      <a:pt x="567" y="133"/>
                      <a:pt x="567" y="133"/>
                    </a:cubicBezTo>
                    <a:cubicBezTo>
                      <a:pt x="567" y="61"/>
                      <a:pt x="506"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5" name="Group 991"/>
            <p:cNvGrpSpPr/>
            <p:nvPr/>
          </p:nvGrpSpPr>
          <p:grpSpPr>
            <a:xfrm>
              <a:off x="3984436" y="3129557"/>
              <a:ext cx="187353" cy="204791"/>
              <a:chOff x="11069184" y="7248101"/>
              <a:chExt cx="844421" cy="923022"/>
            </a:xfrm>
            <a:solidFill>
              <a:srgbClr val="E6E5E1"/>
            </a:solidFill>
          </p:grpSpPr>
          <p:sp>
            <p:nvSpPr>
              <p:cNvPr id="96" name="Freeform 58"/>
              <p:cNvSpPr>
                <a:spLocks noChangeArrowheads="1"/>
              </p:cNvSpPr>
              <p:nvPr/>
            </p:nvSpPr>
            <p:spPr bwMode="auto">
              <a:xfrm>
                <a:off x="11252472" y="7248101"/>
                <a:ext cx="484393" cy="477878"/>
              </a:xfrm>
              <a:custGeom>
                <a:avLst/>
                <a:gdLst>
                  <a:gd name="T0" fmla="*/ 326 w 327"/>
                  <a:gd name="T1" fmla="*/ 157 h 321"/>
                  <a:gd name="T2" fmla="*/ 326 w 327"/>
                  <a:gd name="T3" fmla="*/ 157 h 321"/>
                  <a:gd name="T4" fmla="*/ 163 w 327"/>
                  <a:gd name="T5" fmla="*/ 320 h 321"/>
                  <a:gd name="T6" fmla="*/ 0 w 327"/>
                  <a:gd name="T7" fmla="*/ 157 h 321"/>
                  <a:gd name="T8" fmla="*/ 163 w 327"/>
                  <a:gd name="T9" fmla="*/ 0 h 321"/>
                  <a:gd name="T10" fmla="*/ 326 w 327"/>
                  <a:gd name="T11" fmla="*/ 157 h 321"/>
                </a:gdLst>
                <a:ahLst/>
                <a:cxnLst>
                  <a:cxn ang="0">
                    <a:pos x="T0" y="T1"/>
                  </a:cxn>
                  <a:cxn ang="0">
                    <a:pos x="T2" y="T3"/>
                  </a:cxn>
                  <a:cxn ang="0">
                    <a:pos x="T4" y="T5"/>
                  </a:cxn>
                  <a:cxn ang="0">
                    <a:pos x="T6" y="T7"/>
                  </a:cxn>
                  <a:cxn ang="0">
                    <a:pos x="T8" y="T9"/>
                  </a:cxn>
                  <a:cxn ang="0">
                    <a:pos x="T10" y="T11"/>
                  </a:cxn>
                </a:cxnLst>
                <a:rect l="0" t="0" r="r" b="b"/>
                <a:pathLst>
                  <a:path w="327" h="321">
                    <a:moveTo>
                      <a:pt x="326" y="157"/>
                    </a:moveTo>
                    <a:lnTo>
                      <a:pt x="326" y="157"/>
                    </a:lnTo>
                    <a:cubicBezTo>
                      <a:pt x="326" y="247"/>
                      <a:pt x="253" y="320"/>
                      <a:pt x="163" y="320"/>
                    </a:cubicBezTo>
                    <a:cubicBezTo>
                      <a:pt x="72" y="320"/>
                      <a:pt x="0" y="247"/>
                      <a:pt x="0" y="157"/>
                    </a:cubicBezTo>
                    <a:cubicBezTo>
                      <a:pt x="0" y="72"/>
                      <a:pt x="72" y="0"/>
                      <a:pt x="163" y="0"/>
                    </a:cubicBezTo>
                    <a:cubicBezTo>
                      <a:pt x="253" y="0"/>
                      <a:pt x="326" y="72"/>
                      <a:pt x="326"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Freeform 59"/>
              <p:cNvSpPr>
                <a:spLocks noChangeArrowheads="1"/>
              </p:cNvSpPr>
              <p:nvPr/>
            </p:nvSpPr>
            <p:spPr bwMode="auto">
              <a:xfrm>
                <a:off x="11069184" y="7673604"/>
                <a:ext cx="844421" cy="497519"/>
              </a:xfrm>
              <a:custGeom>
                <a:avLst/>
                <a:gdLst>
                  <a:gd name="T0" fmla="*/ 435 w 569"/>
                  <a:gd name="T1" fmla="*/ 0 h 333"/>
                  <a:gd name="T2" fmla="*/ 435 w 569"/>
                  <a:gd name="T3" fmla="*/ 0 h 333"/>
                  <a:gd name="T4" fmla="*/ 435 w 569"/>
                  <a:gd name="T5" fmla="*/ 0 h 333"/>
                  <a:gd name="T6" fmla="*/ 284 w 569"/>
                  <a:gd name="T7" fmla="*/ 73 h 333"/>
                  <a:gd name="T8" fmla="*/ 133 w 569"/>
                  <a:gd name="T9" fmla="*/ 0 h 333"/>
                  <a:gd name="T10" fmla="*/ 133 w 569"/>
                  <a:gd name="T11" fmla="*/ 0 h 333"/>
                  <a:gd name="T12" fmla="*/ 0 w 569"/>
                  <a:gd name="T13" fmla="*/ 133 h 333"/>
                  <a:gd name="T14" fmla="*/ 0 w 569"/>
                  <a:gd name="T15" fmla="*/ 332 h 333"/>
                  <a:gd name="T16" fmla="*/ 97 w 569"/>
                  <a:gd name="T17" fmla="*/ 332 h 333"/>
                  <a:gd name="T18" fmla="*/ 97 w 569"/>
                  <a:gd name="T19" fmla="*/ 224 h 333"/>
                  <a:gd name="T20" fmla="*/ 109 w 569"/>
                  <a:gd name="T21" fmla="*/ 206 h 333"/>
                  <a:gd name="T22" fmla="*/ 127 w 569"/>
                  <a:gd name="T23" fmla="*/ 224 h 333"/>
                  <a:gd name="T24" fmla="*/ 127 w 569"/>
                  <a:gd name="T25" fmla="*/ 332 h 333"/>
                  <a:gd name="T26" fmla="*/ 441 w 569"/>
                  <a:gd name="T27" fmla="*/ 332 h 333"/>
                  <a:gd name="T28" fmla="*/ 441 w 569"/>
                  <a:gd name="T29" fmla="*/ 224 h 333"/>
                  <a:gd name="T30" fmla="*/ 453 w 569"/>
                  <a:gd name="T31" fmla="*/ 206 h 333"/>
                  <a:gd name="T32" fmla="*/ 471 w 569"/>
                  <a:gd name="T33" fmla="*/ 224 h 333"/>
                  <a:gd name="T34" fmla="*/ 471 w 569"/>
                  <a:gd name="T35" fmla="*/ 332 h 333"/>
                  <a:gd name="T36" fmla="*/ 568 w 569"/>
                  <a:gd name="T37" fmla="*/ 332 h 333"/>
                  <a:gd name="T38" fmla="*/ 568 w 569"/>
                  <a:gd name="T39" fmla="*/ 133 h 333"/>
                  <a:gd name="T40" fmla="*/ 435 w 569"/>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9" h="333">
                    <a:moveTo>
                      <a:pt x="435" y="0"/>
                    </a:moveTo>
                    <a:lnTo>
                      <a:pt x="435" y="0"/>
                    </a:lnTo>
                    <a:lnTo>
                      <a:pt x="435" y="0"/>
                    </a:lnTo>
                    <a:cubicBezTo>
                      <a:pt x="399" y="43"/>
                      <a:pt x="344" y="73"/>
                      <a:pt x="284" y="73"/>
                    </a:cubicBezTo>
                    <a:cubicBezTo>
                      <a:pt x="223" y="73"/>
                      <a:pt x="169" y="43"/>
                      <a:pt x="133" y="0"/>
                    </a:cubicBezTo>
                    <a:lnTo>
                      <a:pt x="133" y="0"/>
                    </a:lnTo>
                    <a:cubicBezTo>
                      <a:pt x="61" y="0"/>
                      <a:pt x="0" y="61"/>
                      <a:pt x="0" y="133"/>
                    </a:cubicBezTo>
                    <a:cubicBezTo>
                      <a:pt x="0" y="332"/>
                      <a:pt x="0" y="332"/>
                      <a:pt x="0" y="332"/>
                    </a:cubicBezTo>
                    <a:cubicBezTo>
                      <a:pt x="97" y="332"/>
                      <a:pt x="97" y="332"/>
                      <a:pt x="97" y="332"/>
                    </a:cubicBezTo>
                    <a:cubicBezTo>
                      <a:pt x="97" y="224"/>
                      <a:pt x="97" y="224"/>
                      <a:pt x="97" y="224"/>
                    </a:cubicBezTo>
                    <a:cubicBezTo>
                      <a:pt x="97" y="212"/>
                      <a:pt x="103" y="206"/>
                      <a:pt x="109" y="206"/>
                    </a:cubicBezTo>
                    <a:cubicBezTo>
                      <a:pt x="121" y="206"/>
                      <a:pt x="127" y="212"/>
                      <a:pt x="127" y="224"/>
                    </a:cubicBezTo>
                    <a:cubicBezTo>
                      <a:pt x="127" y="332"/>
                      <a:pt x="127" y="332"/>
                      <a:pt x="127" y="332"/>
                    </a:cubicBezTo>
                    <a:cubicBezTo>
                      <a:pt x="441" y="332"/>
                      <a:pt x="441" y="332"/>
                      <a:pt x="441" y="332"/>
                    </a:cubicBezTo>
                    <a:cubicBezTo>
                      <a:pt x="441" y="224"/>
                      <a:pt x="441" y="224"/>
                      <a:pt x="441" y="224"/>
                    </a:cubicBezTo>
                    <a:cubicBezTo>
                      <a:pt x="441" y="212"/>
                      <a:pt x="447" y="206"/>
                      <a:pt x="453" y="206"/>
                    </a:cubicBezTo>
                    <a:cubicBezTo>
                      <a:pt x="465" y="206"/>
                      <a:pt x="471" y="212"/>
                      <a:pt x="471" y="224"/>
                    </a:cubicBezTo>
                    <a:cubicBezTo>
                      <a:pt x="471" y="332"/>
                      <a:pt x="471" y="332"/>
                      <a:pt x="471" y="332"/>
                    </a:cubicBezTo>
                    <a:cubicBezTo>
                      <a:pt x="568" y="332"/>
                      <a:pt x="568" y="332"/>
                      <a:pt x="568" y="332"/>
                    </a:cubicBezTo>
                    <a:cubicBezTo>
                      <a:pt x="568" y="133"/>
                      <a:pt x="568" y="133"/>
                      <a:pt x="568" y="133"/>
                    </a:cubicBezTo>
                    <a:cubicBezTo>
                      <a:pt x="568" y="61"/>
                      <a:pt x="507"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8" name="Group 992"/>
            <p:cNvGrpSpPr/>
            <p:nvPr/>
          </p:nvGrpSpPr>
          <p:grpSpPr>
            <a:xfrm>
              <a:off x="4208096" y="3129557"/>
              <a:ext cx="187353" cy="204791"/>
              <a:chOff x="12077248" y="7248101"/>
              <a:chExt cx="844421" cy="923022"/>
            </a:xfrm>
            <a:solidFill>
              <a:srgbClr val="EE7933"/>
            </a:solidFill>
          </p:grpSpPr>
          <p:sp>
            <p:nvSpPr>
              <p:cNvPr id="99" name="Freeform 60"/>
              <p:cNvSpPr>
                <a:spLocks noChangeArrowheads="1"/>
              </p:cNvSpPr>
              <p:nvPr/>
            </p:nvSpPr>
            <p:spPr bwMode="auto">
              <a:xfrm>
                <a:off x="12253992" y="7248101"/>
                <a:ext cx="477845" cy="477878"/>
              </a:xfrm>
              <a:custGeom>
                <a:avLst/>
                <a:gdLst>
                  <a:gd name="T0" fmla="*/ 319 w 320"/>
                  <a:gd name="T1" fmla="*/ 157 h 321"/>
                  <a:gd name="T2" fmla="*/ 319 w 320"/>
                  <a:gd name="T3" fmla="*/ 157 h 321"/>
                  <a:gd name="T4" fmla="*/ 163 w 320"/>
                  <a:gd name="T5" fmla="*/ 320 h 321"/>
                  <a:gd name="T6" fmla="*/ 0 w 320"/>
                  <a:gd name="T7" fmla="*/ 157 h 321"/>
                  <a:gd name="T8" fmla="*/ 163 w 320"/>
                  <a:gd name="T9" fmla="*/ 0 h 321"/>
                  <a:gd name="T10" fmla="*/ 319 w 320"/>
                  <a:gd name="T11" fmla="*/ 157 h 321"/>
                </a:gdLst>
                <a:ahLst/>
                <a:cxnLst>
                  <a:cxn ang="0">
                    <a:pos x="T0" y="T1"/>
                  </a:cxn>
                  <a:cxn ang="0">
                    <a:pos x="T2" y="T3"/>
                  </a:cxn>
                  <a:cxn ang="0">
                    <a:pos x="T4" y="T5"/>
                  </a:cxn>
                  <a:cxn ang="0">
                    <a:pos x="T6" y="T7"/>
                  </a:cxn>
                  <a:cxn ang="0">
                    <a:pos x="T8" y="T9"/>
                  </a:cxn>
                  <a:cxn ang="0">
                    <a:pos x="T10" y="T11"/>
                  </a:cxn>
                </a:cxnLst>
                <a:rect l="0" t="0" r="r" b="b"/>
                <a:pathLst>
                  <a:path w="320" h="321">
                    <a:moveTo>
                      <a:pt x="319" y="157"/>
                    </a:moveTo>
                    <a:lnTo>
                      <a:pt x="319" y="157"/>
                    </a:lnTo>
                    <a:cubicBezTo>
                      <a:pt x="319" y="247"/>
                      <a:pt x="253" y="320"/>
                      <a:pt x="163" y="320"/>
                    </a:cubicBezTo>
                    <a:cubicBezTo>
                      <a:pt x="72" y="320"/>
                      <a:pt x="0" y="247"/>
                      <a:pt x="0" y="157"/>
                    </a:cubicBezTo>
                    <a:cubicBezTo>
                      <a:pt x="0" y="72"/>
                      <a:pt x="72" y="0"/>
                      <a:pt x="163" y="0"/>
                    </a:cubicBezTo>
                    <a:cubicBezTo>
                      <a:pt x="253" y="0"/>
                      <a:pt x="319" y="72"/>
                      <a:pt x="319" y="157"/>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Freeform 61"/>
              <p:cNvSpPr>
                <a:spLocks noChangeArrowheads="1"/>
              </p:cNvSpPr>
              <p:nvPr/>
            </p:nvSpPr>
            <p:spPr bwMode="auto">
              <a:xfrm>
                <a:off x="12077248" y="7673604"/>
                <a:ext cx="844421" cy="497519"/>
              </a:xfrm>
              <a:custGeom>
                <a:avLst/>
                <a:gdLst>
                  <a:gd name="T0" fmla="*/ 434 w 568"/>
                  <a:gd name="T1" fmla="*/ 0 h 333"/>
                  <a:gd name="T2" fmla="*/ 434 w 568"/>
                  <a:gd name="T3" fmla="*/ 0 h 333"/>
                  <a:gd name="T4" fmla="*/ 428 w 568"/>
                  <a:gd name="T5" fmla="*/ 0 h 333"/>
                  <a:gd name="T6" fmla="*/ 284 w 568"/>
                  <a:gd name="T7" fmla="*/ 73 h 333"/>
                  <a:gd name="T8" fmla="*/ 133 w 568"/>
                  <a:gd name="T9" fmla="*/ 0 h 333"/>
                  <a:gd name="T10" fmla="*/ 133 w 568"/>
                  <a:gd name="T11" fmla="*/ 0 h 333"/>
                  <a:gd name="T12" fmla="*/ 0 w 568"/>
                  <a:gd name="T13" fmla="*/ 133 h 333"/>
                  <a:gd name="T14" fmla="*/ 0 w 568"/>
                  <a:gd name="T15" fmla="*/ 332 h 333"/>
                  <a:gd name="T16" fmla="*/ 97 w 568"/>
                  <a:gd name="T17" fmla="*/ 332 h 333"/>
                  <a:gd name="T18" fmla="*/ 97 w 568"/>
                  <a:gd name="T19" fmla="*/ 224 h 333"/>
                  <a:gd name="T20" fmla="*/ 109 w 568"/>
                  <a:gd name="T21" fmla="*/ 206 h 333"/>
                  <a:gd name="T22" fmla="*/ 127 w 568"/>
                  <a:gd name="T23" fmla="*/ 224 h 333"/>
                  <a:gd name="T24" fmla="*/ 127 w 568"/>
                  <a:gd name="T25" fmla="*/ 332 h 333"/>
                  <a:gd name="T26" fmla="*/ 440 w 568"/>
                  <a:gd name="T27" fmla="*/ 332 h 333"/>
                  <a:gd name="T28" fmla="*/ 440 w 568"/>
                  <a:gd name="T29" fmla="*/ 224 h 333"/>
                  <a:gd name="T30" fmla="*/ 453 w 568"/>
                  <a:gd name="T31" fmla="*/ 206 h 333"/>
                  <a:gd name="T32" fmla="*/ 471 w 568"/>
                  <a:gd name="T33" fmla="*/ 224 h 333"/>
                  <a:gd name="T34" fmla="*/ 471 w 568"/>
                  <a:gd name="T35" fmla="*/ 332 h 333"/>
                  <a:gd name="T36" fmla="*/ 567 w 568"/>
                  <a:gd name="T37" fmla="*/ 332 h 333"/>
                  <a:gd name="T38" fmla="*/ 567 w 568"/>
                  <a:gd name="T39" fmla="*/ 133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cubicBezTo>
                      <a:pt x="428" y="0"/>
                      <a:pt x="428" y="0"/>
                      <a:pt x="428" y="0"/>
                    </a:cubicBezTo>
                    <a:cubicBezTo>
                      <a:pt x="392" y="43"/>
                      <a:pt x="344" y="73"/>
                      <a:pt x="284" y="73"/>
                    </a:cubicBezTo>
                    <a:cubicBezTo>
                      <a:pt x="223" y="73"/>
                      <a:pt x="169" y="43"/>
                      <a:pt x="133" y="0"/>
                    </a:cubicBezTo>
                    <a:lnTo>
                      <a:pt x="133" y="0"/>
                    </a:lnTo>
                    <a:cubicBezTo>
                      <a:pt x="60" y="0"/>
                      <a:pt x="0" y="61"/>
                      <a:pt x="0" y="133"/>
                    </a:cubicBezTo>
                    <a:cubicBezTo>
                      <a:pt x="0" y="332"/>
                      <a:pt x="0" y="332"/>
                      <a:pt x="0" y="332"/>
                    </a:cubicBezTo>
                    <a:cubicBezTo>
                      <a:pt x="97" y="332"/>
                      <a:pt x="97" y="332"/>
                      <a:pt x="97" y="332"/>
                    </a:cubicBezTo>
                    <a:cubicBezTo>
                      <a:pt x="97" y="224"/>
                      <a:pt x="97" y="224"/>
                      <a:pt x="97" y="224"/>
                    </a:cubicBezTo>
                    <a:cubicBezTo>
                      <a:pt x="97" y="212"/>
                      <a:pt x="103" y="206"/>
                      <a:pt x="109" y="206"/>
                    </a:cubicBezTo>
                    <a:cubicBezTo>
                      <a:pt x="121" y="206"/>
                      <a:pt x="127" y="212"/>
                      <a:pt x="127" y="224"/>
                    </a:cubicBezTo>
                    <a:cubicBezTo>
                      <a:pt x="127" y="332"/>
                      <a:pt x="127" y="332"/>
                      <a:pt x="127" y="332"/>
                    </a:cubicBezTo>
                    <a:cubicBezTo>
                      <a:pt x="440" y="332"/>
                      <a:pt x="440" y="332"/>
                      <a:pt x="440" y="332"/>
                    </a:cubicBezTo>
                    <a:cubicBezTo>
                      <a:pt x="440" y="224"/>
                      <a:pt x="440" y="224"/>
                      <a:pt x="440" y="224"/>
                    </a:cubicBezTo>
                    <a:cubicBezTo>
                      <a:pt x="440" y="212"/>
                      <a:pt x="447" y="206"/>
                      <a:pt x="453" y="206"/>
                    </a:cubicBezTo>
                    <a:cubicBezTo>
                      <a:pt x="465" y="206"/>
                      <a:pt x="471" y="212"/>
                      <a:pt x="471" y="224"/>
                    </a:cubicBezTo>
                    <a:cubicBezTo>
                      <a:pt x="471" y="332"/>
                      <a:pt x="471" y="332"/>
                      <a:pt x="471" y="332"/>
                    </a:cubicBezTo>
                    <a:cubicBezTo>
                      <a:pt x="567" y="332"/>
                      <a:pt x="567" y="332"/>
                      <a:pt x="567" y="332"/>
                    </a:cubicBezTo>
                    <a:cubicBezTo>
                      <a:pt x="567" y="133"/>
                      <a:pt x="567" y="133"/>
                      <a:pt x="567" y="133"/>
                    </a:cubicBezTo>
                    <a:cubicBezTo>
                      <a:pt x="567" y="61"/>
                      <a:pt x="507" y="0"/>
                      <a:pt x="434"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2" name="Group 993"/>
            <p:cNvGrpSpPr/>
            <p:nvPr/>
          </p:nvGrpSpPr>
          <p:grpSpPr>
            <a:xfrm>
              <a:off x="4430305" y="3129557"/>
              <a:ext cx="187352" cy="204791"/>
              <a:chOff x="13078768" y="7248101"/>
              <a:chExt cx="844417" cy="923022"/>
            </a:xfrm>
            <a:solidFill>
              <a:srgbClr val="E6E5E1"/>
            </a:solidFill>
          </p:grpSpPr>
          <p:sp>
            <p:nvSpPr>
              <p:cNvPr id="103" name="Freeform 62"/>
              <p:cNvSpPr>
                <a:spLocks noChangeArrowheads="1"/>
              </p:cNvSpPr>
              <p:nvPr/>
            </p:nvSpPr>
            <p:spPr bwMode="auto">
              <a:xfrm>
                <a:off x="13255508" y="7248101"/>
                <a:ext cx="477849" cy="477878"/>
              </a:xfrm>
              <a:custGeom>
                <a:avLst/>
                <a:gdLst>
                  <a:gd name="T0" fmla="*/ 320 w 321"/>
                  <a:gd name="T1" fmla="*/ 157 h 321"/>
                  <a:gd name="T2" fmla="*/ 320 w 321"/>
                  <a:gd name="T3" fmla="*/ 157 h 321"/>
                  <a:gd name="T4" fmla="*/ 163 w 321"/>
                  <a:gd name="T5" fmla="*/ 320 h 321"/>
                  <a:gd name="T6" fmla="*/ 0 w 321"/>
                  <a:gd name="T7" fmla="*/ 157 h 321"/>
                  <a:gd name="T8" fmla="*/ 163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7"/>
                      <a:pt x="248" y="320"/>
                      <a:pt x="163" y="320"/>
                    </a:cubicBezTo>
                    <a:cubicBezTo>
                      <a:pt x="73" y="320"/>
                      <a:pt x="0" y="247"/>
                      <a:pt x="0" y="157"/>
                    </a:cubicBezTo>
                    <a:cubicBezTo>
                      <a:pt x="0" y="72"/>
                      <a:pt x="73" y="0"/>
                      <a:pt x="163" y="0"/>
                    </a:cubicBezTo>
                    <a:cubicBezTo>
                      <a:pt x="248" y="0"/>
                      <a:pt x="320" y="72"/>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 name="Freeform 63"/>
              <p:cNvSpPr>
                <a:spLocks noChangeArrowheads="1"/>
              </p:cNvSpPr>
              <p:nvPr/>
            </p:nvSpPr>
            <p:spPr bwMode="auto">
              <a:xfrm>
                <a:off x="13078768" y="7673604"/>
                <a:ext cx="844417" cy="497519"/>
              </a:xfrm>
              <a:custGeom>
                <a:avLst/>
                <a:gdLst>
                  <a:gd name="T0" fmla="*/ 434 w 568"/>
                  <a:gd name="T1" fmla="*/ 0 h 333"/>
                  <a:gd name="T2" fmla="*/ 434 w 568"/>
                  <a:gd name="T3" fmla="*/ 0 h 333"/>
                  <a:gd name="T4" fmla="*/ 428 w 568"/>
                  <a:gd name="T5" fmla="*/ 0 h 333"/>
                  <a:gd name="T6" fmla="*/ 283 w 568"/>
                  <a:gd name="T7" fmla="*/ 73 h 333"/>
                  <a:gd name="T8" fmla="*/ 133 w 568"/>
                  <a:gd name="T9" fmla="*/ 0 h 333"/>
                  <a:gd name="T10" fmla="*/ 133 w 568"/>
                  <a:gd name="T11" fmla="*/ 0 h 333"/>
                  <a:gd name="T12" fmla="*/ 0 w 568"/>
                  <a:gd name="T13" fmla="*/ 133 h 333"/>
                  <a:gd name="T14" fmla="*/ 0 w 568"/>
                  <a:gd name="T15" fmla="*/ 332 h 333"/>
                  <a:gd name="T16" fmla="*/ 96 w 568"/>
                  <a:gd name="T17" fmla="*/ 332 h 333"/>
                  <a:gd name="T18" fmla="*/ 96 w 568"/>
                  <a:gd name="T19" fmla="*/ 224 h 333"/>
                  <a:gd name="T20" fmla="*/ 108 w 568"/>
                  <a:gd name="T21" fmla="*/ 206 h 333"/>
                  <a:gd name="T22" fmla="*/ 126 w 568"/>
                  <a:gd name="T23" fmla="*/ 224 h 333"/>
                  <a:gd name="T24" fmla="*/ 126 w 568"/>
                  <a:gd name="T25" fmla="*/ 332 h 333"/>
                  <a:gd name="T26" fmla="*/ 440 w 568"/>
                  <a:gd name="T27" fmla="*/ 332 h 333"/>
                  <a:gd name="T28" fmla="*/ 440 w 568"/>
                  <a:gd name="T29" fmla="*/ 224 h 333"/>
                  <a:gd name="T30" fmla="*/ 452 w 568"/>
                  <a:gd name="T31" fmla="*/ 206 h 333"/>
                  <a:gd name="T32" fmla="*/ 464 w 568"/>
                  <a:gd name="T33" fmla="*/ 224 h 333"/>
                  <a:gd name="T34" fmla="*/ 464 w 568"/>
                  <a:gd name="T35" fmla="*/ 332 h 333"/>
                  <a:gd name="T36" fmla="*/ 567 w 568"/>
                  <a:gd name="T37" fmla="*/ 332 h 333"/>
                  <a:gd name="T38" fmla="*/ 567 w 568"/>
                  <a:gd name="T39" fmla="*/ 133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cubicBezTo>
                      <a:pt x="428" y="0"/>
                      <a:pt x="428" y="0"/>
                      <a:pt x="428" y="0"/>
                    </a:cubicBezTo>
                    <a:cubicBezTo>
                      <a:pt x="392" y="43"/>
                      <a:pt x="344" y="73"/>
                      <a:pt x="283" y="73"/>
                    </a:cubicBezTo>
                    <a:cubicBezTo>
                      <a:pt x="223" y="73"/>
                      <a:pt x="169" y="43"/>
                      <a:pt x="133" y="0"/>
                    </a:cubicBezTo>
                    <a:lnTo>
                      <a:pt x="133" y="0"/>
                    </a:lnTo>
                    <a:cubicBezTo>
                      <a:pt x="54" y="0"/>
                      <a:pt x="0" y="61"/>
                      <a:pt x="0" y="133"/>
                    </a:cubicBezTo>
                    <a:cubicBezTo>
                      <a:pt x="0" y="332"/>
                      <a:pt x="0" y="332"/>
                      <a:pt x="0" y="332"/>
                    </a:cubicBezTo>
                    <a:cubicBezTo>
                      <a:pt x="96" y="332"/>
                      <a:pt x="96" y="332"/>
                      <a:pt x="96" y="332"/>
                    </a:cubicBezTo>
                    <a:cubicBezTo>
                      <a:pt x="96" y="224"/>
                      <a:pt x="96" y="224"/>
                      <a:pt x="96" y="224"/>
                    </a:cubicBezTo>
                    <a:cubicBezTo>
                      <a:pt x="96" y="212"/>
                      <a:pt x="102" y="206"/>
                      <a:pt x="108" y="206"/>
                    </a:cubicBezTo>
                    <a:cubicBezTo>
                      <a:pt x="114" y="206"/>
                      <a:pt x="126" y="212"/>
                      <a:pt x="126" y="224"/>
                    </a:cubicBezTo>
                    <a:cubicBezTo>
                      <a:pt x="126" y="332"/>
                      <a:pt x="126" y="332"/>
                      <a:pt x="126" y="332"/>
                    </a:cubicBezTo>
                    <a:cubicBezTo>
                      <a:pt x="440" y="332"/>
                      <a:pt x="440" y="332"/>
                      <a:pt x="440" y="332"/>
                    </a:cubicBezTo>
                    <a:cubicBezTo>
                      <a:pt x="440" y="224"/>
                      <a:pt x="440" y="224"/>
                      <a:pt x="440" y="224"/>
                    </a:cubicBezTo>
                    <a:cubicBezTo>
                      <a:pt x="440" y="212"/>
                      <a:pt x="446" y="206"/>
                      <a:pt x="452" y="206"/>
                    </a:cubicBezTo>
                    <a:cubicBezTo>
                      <a:pt x="458" y="206"/>
                      <a:pt x="464" y="212"/>
                      <a:pt x="464" y="224"/>
                    </a:cubicBezTo>
                    <a:cubicBezTo>
                      <a:pt x="464" y="332"/>
                      <a:pt x="464" y="332"/>
                      <a:pt x="464" y="332"/>
                    </a:cubicBezTo>
                    <a:cubicBezTo>
                      <a:pt x="567" y="332"/>
                      <a:pt x="567" y="332"/>
                      <a:pt x="567" y="332"/>
                    </a:cubicBezTo>
                    <a:cubicBezTo>
                      <a:pt x="567" y="133"/>
                      <a:pt x="567" y="133"/>
                      <a:pt x="567" y="133"/>
                    </a:cubicBezTo>
                    <a:cubicBezTo>
                      <a:pt x="567" y="61"/>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5" name="Group 994"/>
            <p:cNvGrpSpPr/>
            <p:nvPr/>
          </p:nvGrpSpPr>
          <p:grpSpPr>
            <a:xfrm>
              <a:off x="4651061" y="3129557"/>
              <a:ext cx="188804" cy="204791"/>
              <a:chOff x="14073744" y="7248101"/>
              <a:chExt cx="850965" cy="923022"/>
            </a:xfrm>
            <a:solidFill>
              <a:srgbClr val="E6E5E1"/>
            </a:solidFill>
          </p:grpSpPr>
          <p:sp>
            <p:nvSpPr>
              <p:cNvPr id="106" name="Freeform 64"/>
              <p:cNvSpPr>
                <a:spLocks noChangeArrowheads="1"/>
              </p:cNvSpPr>
              <p:nvPr/>
            </p:nvSpPr>
            <p:spPr bwMode="auto">
              <a:xfrm>
                <a:off x="14257028" y="7248101"/>
                <a:ext cx="477845" cy="477878"/>
              </a:xfrm>
              <a:custGeom>
                <a:avLst/>
                <a:gdLst>
                  <a:gd name="T0" fmla="*/ 320 w 321"/>
                  <a:gd name="T1" fmla="*/ 157 h 321"/>
                  <a:gd name="T2" fmla="*/ 320 w 321"/>
                  <a:gd name="T3" fmla="*/ 157 h 321"/>
                  <a:gd name="T4" fmla="*/ 157 w 321"/>
                  <a:gd name="T5" fmla="*/ 320 h 321"/>
                  <a:gd name="T6" fmla="*/ 0 w 321"/>
                  <a:gd name="T7" fmla="*/ 157 h 321"/>
                  <a:gd name="T8" fmla="*/ 157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7"/>
                      <a:pt x="247" y="320"/>
                      <a:pt x="157" y="320"/>
                    </a:cubicBezTo>
                    <a:cubicBezTo>
                      <a:pt x="73" y="320"/>
                      <a:pt x="0" y="247"/>
                      <a:pt x="0" y="157"/>
                    </a:cubicBezTo>
                    <a:cubicBezTo>
                      <a:pt x="0" y="72"/>
                      <a:pt x="73" y="0"/>
                      <a:pt x="157" y="0"/>
                    </a:cubicBezTo>
                    <a:cubicBezTo>
                      <a:pt x="247" y="0"/>
                      <a:pt x="320" y="72"/>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7" name="Freeform 65"/>
              <p:cNvSpPr>
                <a:spLocks noChangeArrowheads="1"/>
              </p:cNvSpPr>
              <p:nvPr/>
            </p:nvSpPr>
            <p:spPr bwMode="auto">
              <a:xfrm>
                <a:off x="14073744" y="7673604"/>
                <a:ext cx="850965" cy="497519"/>
              </a:xfrm>
              <a:custGeom>
                <a:avLst/>
                <a:gdLst>
                  <a:gd name="T0" fmla="*/ 441 w 574"/>
                  <a:gd name="T1" fmla="*/ 0 h 333"/>
                  <a:gd name="T2" fmla="*/ 441 w 574"/>
                  <a:gd name="T3" fmla="*/ 0 h 333"/>
                  <a:gd name="T4" fmla="*/ 435 w 574"/>
                  <a:gd name="T5" fmla="*/ 0 h 333"/>
                  <a:gd name="T6" fmla="*/ 284 w 574"/>
                  <a:gd name="T7" fmla="*/ 73 h 333"/>
                  <a:gd name="T8" fmla="*/ 139 w 574"/>
                  <a:gd name="T9" fmla="*/ 0 h 333"/>
                  <a:gd name="T10" fmla="*/ 133 w 574"/>
                  <a:gd name="T11" fmla="*/ 0 h 333"/>
                  <a:gd name="T12" fmla="*/ 0 w 574"/>
                  <a:gd name="T13" fmla="*/ 133 h 333"/>
                  <a:gd name="T14" fmla="*/ 0 w 574"/>
                  <a:gd name="T15" fmla="*/ 332 h 333"/>
                  <a:gd name="T16" fmla="*/ 103 w 574"/>
                  <a:gd name="T17" fmla="*/ 332 h 333"/>
                  <a:gd name="T18" fmla="*/ 103 w 574"/>
                  <a:gd name="T19" fmla="*/ 224 h 333"/>
                  <a:gd name="T20" fmla="*/ 115 w 574"/>
                  <a:gd name="T21" fmla="*/ 206 h 333"/>
                  <a:gd name="T22" fmla="*/ 127 w 574"/>
                  <a:gd name="T23" fmla="*/ 224 h 333"/>
                  <a:gd name="T24" fmla="*/ 127 w 574"/>
                  <a:gd name="T25" fmla="*/ 332 h 333"/>
                  <a:gd name="T26" fmla="*/ 447 w 574"/>
                  <a:gd name="T27" fmla="*/ 332 h 333"/>
                  <a:gd name="T28" fmla="*/ 447 w 574"/>
                  <a:gd name="T29" fmla="*/ 224 h 333"/>
                  <a:gd name="T30" fmla="*/ 459 w 574"/>
                  <a:gd name="T31" fmla="*/ 206 h 333"/>
                  <a:gd name="T32" fmla="*/ 471 w 574"/>
                  <a:gd name="T33" fmla="*/ 224 h 333"/>
                  <a:gd name="T34" fmla="*/ 471 w 574"/>
                  <a:gd name="T35" fmla="*/ 332 h 333"/>
                  <a:gd name="T36" fmla="*/ 573 w 574"/>
                  <a:gd name="T37" fmla="*/ 332 h 333"/>
                  <a:gd name="T38" fmla="*/ 573 w 574"/>
                  <a:gd name="T39" fmla="*/ 133 h 333"/>
                  <a:gd name="T40" fmla="*/ 441 w 574"/>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33">
                    <a:moveTo>
                      <a:pt x="441" y="0"/>
                    </a:moveTo>
                    <a:lnTo>
                      <a:pt x="441" y="0"/>
                    </a:lnTo>
                    <a:cubicBezTo>
                      <a:pt x="435" y="0"/>
                      <a:pt x="435" y="0"/>
                      <a:pt x="435" y="0"/>
                    </a:cubicBezTo>
                    <a:cubicBezTo>
                      <a:pt x="399" y="43"/>
                      <a:pt x="344" y="73"/>
                      <a:pt x="284" y="73"/>
                    </a:cubicBezTo>
                    <a:cubicBezTo>
                      <a:pt x="230" y="73"/>
                      <a:pt x="175" y="43"/>
                      <a:pt x="139" y="0"/>
                    </a:cubicBezTo>
                    <a:cubicBezTo>
                      <a:pt x="133" y="0"/>
                      <a:pt x="133" y="0"/>
                      <a:pt x="133" y="0"/>
                    </a:cubicBezTo>
                    <a:cubicBezTo>
                      <a:pt x="61" y="0"/>
                      <a:pt x="0" y="61"/>
                      <a:pt x="0" y="133"/>
                    </a:cubicBezTo>
                    <a:cubicBezTo>
                      <a:pt x="0" y="332"/>
                      <a:pt x="0" y="332"/>
                      <a:pt x="0" y="332"/>
                    </a:cubicBezTo>
                    <a:cubicBezTo>
                      <a:pt x="103" y="332"/>
                      <a:pt x="103" y="332"/>
                      <a:pt x="103" y="332"/>
                    </a:cubicBezTo>
                    <a:cubicBezTo>
                      <a:pt x="103" y="224"/>
                      <a:pt x="103" y="224"/>
                      <a:pt x="103" y="224"/>
                    </a:cubicBezTo>
                    <a:cubicBezTo>
                      <a:pt x="103" y="212"/>
                      <a:pt x="109" y="206"/>
                      <a:pt x="115" y="206"/>
                    </a:cubicBezTo>
                    <a:cubicBezTo>
                      <a:pt x="121" y="206"/>
                      <a:pt x="127" y="212"/>
                      <a:pt x="127" y="224"/>
                    </a:cubicBezTo>
                    <a:cubicBezTo>
                      <a:pt x="127" y="332"/>
                      <a:pt x="127" y="332"/>
                      <a:pt x="127" y="332"/>
                    </a:cubicBezTo>
                    <a:cubicBezTo>
                      <a:pt x="447" y="332"/>
                      <a:pt x="447" y="332"/>
                      <a:pt x="447" y="332"/>
                    </a:cubicBezTo>
                    <a:cubicBezTo>
                      <a:pt x="447" y="224"/>
                      <a:pt x="447" y="224"/>
                      <a:pt x="447" y="224"/>
                    </a:cubicBezTo>
                    <a:cubicBezTo>
                      <a:pt x="447" y="212"/>
                      <a:pt x="453" y="206"/>
                      <a:pt x="459" y="206"/>
                    </a:cubicBezTo>
                    <a:cubicBezTo>
                      <a:pt x="465" y="206"/>
                      <a:pt x="471" y="212"/>
                      <a:pt x="471" y="224"/>
                    </a:cubicBezTo>
                    <a:cubicBezTo>
                      <a:pt x="471" y="332"/>
                      <a:pt x="471" y="332"/>
                      <a:pt x="471" y="332"/>
                    </a:cubicBezTo>
                    <a:cubicBezTo>
                      <a:pt x="573" y="332"/>
                      <a:pt x="573" y="332"/>
                      <a:pt x="573" y="332"/>
                    </a:cubicBezTo>
                    <a:cubicBezTo>
                      <a:pt x="573" y="133"/>
                      <a:pt x="573" y="133"/>
                      <a:pt x="573" y="133"/>
                    </a:cubicBezTo>
                    <a:cubicBezTo>
                      <a:pt x="573" y="61"/>
                      <a:pt x="513" y="0"/>
                      <a:pt x="441"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8" name="Group 995"/>
            <p:cNvGrpSpPr/>
            <p:nvPr/>
          </p:nvGrpSpPr>
          <p:grpSpPr>
            <a:xfrm>
              <a:off x="4873267" y="3129557"/>
              <a:ext cx="187353" cy="204791"/>
              <a:chOff x="15075256" y="7248101"/>
              <a:chExt cx="844421" cy="923022"/>
            </a:xfrm>
            <a:solidFill>
              <a:srgbClr val="E6E5E1"/>
            </a:solidFill>
          </p:grpSpPr>
          <p:sp>
            <p:nvSpPr>
              <p:cNvPr id="109" name="Freeform 66"/>
              <p:cNvSpPr>
                <a:spLocks noChangeArrowheads="1"/>
              </p:cNvSpPr>
              <p:nvPr/>
            </p:nvSpPr>
            <p:spPr bwMode="auto">
              <a:xfrm>
                <a:off x="15265093" y="7248101"/>
                <a:ext cx="477845" cy="477878"/>
              </a:xfrm>
              <a:custGeom>
                <a:avLst/>
                <a:gdLst>
                  <a:gd name="T0" fmla="*/ 320 w 321"/>
                  <a:gd name="T1" fmla="*/ 157 h 321"/>
                  <a:gd name="T2" fmla="*/ 320 w 321"/>
                  <a:gd name="T3" fmla="*/ 157 h 321"/>
                  <a:gd name="T4" fmla="*/ 157 w 321"/>
                  <a:gd name="T5" fmla="*/ 320 h 321"/>
                  <a:gd name="T6" fmla="*/ 0 w 321"/>
                  <a:gd name="T7" fmla="*/ 157 h 321"/>
                  <a:gd name="T8" fmla="*/ 157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7"/>
                      <a:pt x="247" y="320"/>
                      <a:pt x="157" y="320"/>
                    </a:cubicBezTo>
                    <a:cubicBezTo>
                      <a:pt x="72" y="320"/>
                      <a:pt x="0" y="247"/>
                      <a:pt x="0" y="157"/>
                    </a:cubicBezTo>
                    <a:cubicBezTo>
                      <a:pt x="0" y="72"/>
                      <a:pt x="72" y="0"/>
                      <a:pt x="157" y="0"/>
                    </a:cubicBezTo>
                    <a:cubicBezTo>
                      <a:pt x="247" y="0"/>
                      <a:pt x="320" y="72"/>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0" name="Freeform 67"/>
              <p:cNvSpPr>
                <a:spLocks noChangeArrowheads="1"/>
              </p:cNvSpPr>
              <p:nvPr/>
            </p:nvSpPr>
            <p:spPr bwMode="auto">
              <a:xfrm>
                <a:off x="15075256" y="7673604"/>
                <a:ext cx="844421" cy="497519"/>
              </a:xfrm>
              <a:custGeom>
                <a:avLst/>
                <a:gdLst>
                  <a:gd name="T0" fmla="*/ 435 w 568"/>
                  <a:gd name="T1" fmla="*/ 0 h 333"/>
                  <a:gd name="T2" fmla="*/ 435 w 568"/>
                  <a:gd name="T3" fmla="*/ 0 h 333"/>
                  <a:gd name="T4" fmla="*/ 435 w 568"/>
                  <a:gd name="T5" fmla="*/ 0 h 333"/>
                  <a:gd name="T6" fmla="*/ 284 w 568"/>
                  <a:gd name="T7" fmla="*/ 73 h 333"/>
                  <a:gd name="T8" fmla="*/ 139 w 568"/>
                  <a:gd name="T9" fmla="*/ 0 h 333"/>
                  <a:gd name="T10" fmla="*/ 133 w 568"/>
                  <a:gd name="T11" fmla="*/ 0 h 333"/>
                  <a:gd name="T12" fmla="*/ 0 w 568"/>
                  <a:gd name="T13" fmla="*/ 133 h 333"/>
                  <a:gd name="T14" fmla="*/ 0 w 568"/>
                  <a:gd name="T15" fmla="*/ 332 h 333"/>
                  <a:gd name="T16" fmla="*/ 97 w 568"/>
                  <a:gd name="T17" fmla="*/ 332 h 333"/>
                  <a:gd name="T18" fmla="*/ 97 w 568"/>
                  <a:gd name="T19" fmla="*/ 224 h 333"/>
                  <a:gd name="T20" fmla="*/ 115 w 568"/>
                  <a:gd name="T21" fmla="*/ 206 h 333"/>
                  <a:gd name="T22" fmla="*/ 127 w 568"/>
                  <a:gd name="T23" fmla="*/ 224 h 333"/>
                  <a:gd name="T24" fmla="*/ 127 w 568"/>
                  <a:gd name="T25" fmla="*/ 332 h 333"/>
                  <a:gd name="T26" fmla="*/ 441 w 568"/>
                  <a:gd name="T27" fmla="*/ 332 h 333"/>
                  <a:gd name="T28" fmla="*/ 441 w 568"/>
                  <a:gd name="T29" fmla="*/ 224 h 333"/>
                  <a:gd name="T30" fmla="*/ 459 w 568"/>
                  <a:gd name="T31" fmla="*/ 206 h 333"/>
                  <a:gd name="T32" fmla="*/ 471 w 568"/>
                  <a:gd name="T33" fmla="*/ 224 h 333"/>
                  <a:gd name="T34" fmla="*/ 471 w 568"/>
                  <a:gd name="T35" fmla="*/ 332 h 333"/>
                  <a:gd name="T36" fmla="*/ 567 w 568"/>
                  <a:gd name="T37" fmla="*/ 332 h 333"/>
                  <a:gd name="T38" fmla="*/ 567 w 568"/>
                  <a:gd name="T39" fmla="*/ 133 h 333"/>
                  <a:gd name="T40" fmla="*/ 435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5" y="0"/>
                    </a:moveTo>
                    <a:lnTo>
                      <a:pt x="435" y="0"/>
                    </a:lnTo>
                    <a:lnTo>
                      <a:pt x="435" y="0"/>
                    </a:lnTo>
                    <a:cubicBezTo>
                      <a:pt x="398" y="43"/>
                      <a:pt x="344" y="73"/>
                      <a:pt x="284" y="73"/>
                    </a:cubicBezTo>
                    <a:cubicBezTo>
                      <a:pt x="223" y="73"/>
                      <a:pt x="175" y="43"/>
                      <a:pt x="139" y="0"/>
                    </a:cubicBezTo>
                    <a:cubicBezTo>
                      <a:pt x="133" y="0"/>
                      <a:pt x="133" y="0"/>
                      <a:pt x="133" y="0"/>
                    </a:cubicBezTo>
                    <a:cubicBezTo>
                      <a:pt x="60" y="0"/>
                      <a:pt x="0" y="61"/>
                      <a:pt x="0" y="133"/>
                    </a:cubicBezTo>
                    <a:cubicBezTo>
                      <a:pt x="0" y="332"/>
                      <a:pt x="0" y="332"/>
                      <a:pt x="0" y="332"/>
                    </a:cubicBezTo>
                    <a:cubicBezTo>
                      <a:pt x="97" y="332"/>
                      <a:pt x="97" y="332"/>
                      <a:pt x="97" y="332"/>
                    </a:cubicBezTo>
                    <a:cubicBezTo>
                      <a:pt x="97" y="224"/>
                      <a:pt x="97" y="224"/>
                      <a:pt x="97" y="224"/>
                    </a:cubicBezTo>
                    <a:cubicBezTo>
                      <a:pt x="97" y="212"/>
                      <a:pt x="109" y="206"/>
                      <a:pt x="115" y="206"/>
                    </a:cubicBezTo>
                    <a:cubicBezTo>
                      <a:pt x="121" y="206"/>
                      <a:pt x="127" y="212"/>
                      <a:pt x="127" y="224"/>
                    </a:cubicBezTo>
                    <a:cubicBezTo>
                      <a:pt x="127" y="332"/>
                      <a:pt x="127" y="332"/>
                      <a:pt x="127" y="332"/>
                    </a:cubicBezTo>
                    <a:cubicBezTo>
                      <a:pt x="441" y="332"/>
                      <a:pt x="441" y="332"/>
                      <a:pt x="441" y="332"/>
                    </a:cubicBezTo>
                    <a:cubicBezTo>
                      <a:pt x="441" y="224"/>
                      <a:pt x="441" y="224"/>
                      <a:pt x="441" y="224"/>
                    </a:cubicBezTo>
                    <a:cubicBezTo>
                      <a:pt x="441" y="212"/>
                      <a:pt x="453" y="206"/>
                      <a:pt x="459" y="206"/>
                    </a:cubicBezTo>
                    <a:cubicBezTo>
                      <a:pt x="465" y="206"/>
                      <a:pt x="471" y="212"/>
                      <a:pt x="471" y="224"/>
                    </a:cubicBezTo>
                    <a:cubicBezTo>
                      <a:pt x="471" y="332"/>
                      <a:pt x="471" y="332"/>
                      <a:pt x="471" y="332"/>
                    </a:cubicBezTo>
                    <a:cubicBezTo>
                      <a:pt x="567" y="332"/>
                      <a:pt x="567" y="332"/>
                      <a:pt x="567" y="332"/>
                    </a:cubicBezTo>
                    <a:cubicBezTo>
                      <a:pt x="567" y="133"/>
                      <a:pt x="567" y="133"/>
                      <a:pt x="567" y="133"/>
                    </a:cubicBezTo>
                    <a:cubicBezTo>
                      <a:pt x="567" y="61"/>
                      <a:pt x="513"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1" name="Group 996"/>
            <p:cNvGrpSpPr/>
            <p:nvPr/>
          </p:nvGrpSpPr>
          <p:grpSpPr>
            <a:xfrm>
              <a:off x="3762229" y="3379375"/>
              <a:ext cx="187352" cy="206244"/>
              <a:chOff x="10067668" y="8374065"/>
              <a:chExt cx="844417" cy="929571"/>
            </a:xfrm>
            <a:solidFill>
              <a:srgbClr val="E6E5E1"/>
            </a:solidFill>
          </p:grpSpPr>
          <p:sp>
            <p:nvSpPr>
              <p:cNvPr id="112" name="Freeform 68"/>
              <p:cNvSpPr>
                <a:spLocks noChangeArrowheads="1"/>
              </p:cNvSpPr>
              <p:nvPr/>
            </p:nvSpPr>
            <p:spPr bwMode="auto">
              <a:xfrm>
                <a:off x="10250952" y="8374065"/>
                <a:ext cx="484393" cy="477878"/>
              </a:xfrm>
              <a:custGeom>
                <a:avLst/>
                <a:gdLst>
                  <a:gd name="T0" fmla="*/ 326 w 327"/>
                  <a:gd name="T1" fmla="*/ 163 h 321"/>
                  <a:gd name="T2" fmla="*/ 326 w 327"/>
                  <a:gd name="T3" fmla="*/ 163 h 321"/>
                  <a:gd name="T4" fmla="*/ 163 w 327"/>
                  <a:gd name="T5" fmla="*/ 320 h 321"/>
                  <a:gd name="T6" fmla="*/ 0 w 327"/>
                  <a:gd name="T7" fmla="*/ 163 h 321"/>
                  <a:gd name="T8" fmla="*/ 163 w 327"/>
                  <a:gd name="T9" fmla="*/ 0 h 321"/>
                  <a:gd name="T10" fmla="*/ 326 w 327"/>
                  <a:gd name="T11" fmla="*/ 163 h 321"/>
                </a:gdLst>
                <a:ahLst/>
                <a:cxnLst>
                  <a:cxn ang="0">
                    <a:pos x="T0" y="T1"/>
                  </a:cxn>
                  <a:cxn ang="0">
                    <a:pos x="T2" y="T3"/>
                  </a:cxn>
                  <a:cxn ang="0">
                    <a:pos x="T4" y="T5"/>
                  </a:cxn>
                  <a:cxn ang="0">
                    <a:pos x="T6" y="T7"/>
                  </a:cxn>
                  <a:cxn ang="0">
                    <a:pos x="T8" y="T9"/>
                  </a:cxn>
                  <a:cxn ang="0">
                    <a:pos x="T10" y="T11"/>
                  </a:cxn>
                </a:cxnLst>
                <a:rect l="0" t="0" r="r" b="b"/>
                <a:pathLst>
                  <a:path w="327" h="321">
                    <a:moveTo>
                      <a:pt x="326" y="163"/>
                    </a:moveTo>
                    <a:lnTo>
                      <a:pt x="326" y="163"/>
                    </a:lnTo>
                    <a:cubicBezTo>
                      <a:pt x="326" y="247"/>
                      <a:pt x="254" y="320"/>
                      <a:pt x="163" y="320"/>
                    </a:cubicBezTo>
                    <a:cubicBezTo>
                      <a:pt x="73" y="320"/>
                      <a:pt x="0" y="247"/>
                      <a:pt x="0" y="163"/>
                    </a:cubicBezTo>
                    <a:cubicBezTo>
                      <a:pt x="0" y="72"/>
                      <a:pt x="73" y="0"/>
                      <a:pt x="163" y="0"/>
                    </a:cubicBezTo>
                    <a:cubicBezTo>
                      <a:pt x="254" y="0"/>
                      <a:pt x="326" y="72"/>
                      <a:pt x="326" y="163"/>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3" name="Freeform 69"/>
              <p:cNvSpPr>
                <a:spLocks noChangeArrowheads="1"/>
              </p:cNvSpPr>
              <p:nvPr/>
            </p:nvSpPr>
            <p:spPr bwMode="auto">
              <a:xfrm>
                <a:off x="10067668" y="8806117"/>
                <a:ext cx="844417" cy="497519"/>
              </a:xfrm>
              <a:custGeom>
                <a:avLst/>
                <a:gdLst>
                  <a:gd name="T0" fmla="*/ 434 w 568"/>
                  <a:gd name="T1" fmla="*/ 0 h 333"/>
                  <a:gd name="T2" fmla="*/ 434 w 568"/>
                  <a:gd name="T3" fmla="*/ 0 h 333"/>
                  <a:gd name="T4" fmla="*/ 434 w 568"/>
                  <a:gd name="T5" fmla="*/ 0 h 333"/>
                  <a:gd name="T6" fmla="*/ 283 w 568"/>
                  <a:gd name="T7" fmla="*/ 72 h 333"/>
                  <a:gd name="T8" fmla="*/ 132 w 568"/>
                  <a:gd name="T9" fmla="*/ 0 h 333"/>
                  <a:gd name="T10" fmla="*/ 132 w 568"/>
                  <a:gd name="T11" fmla="*/ 0 h 333"/>
                  <a:gd name="T12" fmla="*/ 0 w 568"/>
                  <a:gd name="T13" fmla="*/ 132 h 333"/>
                  <a:gd name="T14" fmla="*/ 0 w 568"/>
                  <a:gd name="T15" fmla="*/ 332 h 333"/>
                  <a:gd name="T16" fmla="*/ 96 w 568"/>
                  <a:gd name="T17" fmla="*/ 332 h 333"/>
                  <a:gd name="T18" fmla="*/ 96 w 568"/>
                  <a:gd name="T19" fmla="*/ 223 h 333"/>
                  <a:gd name="T20" fmla="*/ 114 w 568"/>
                  <a:gd name="T21" fmla="*/ 205 h 333"/>
                  <a:gd name="T22" fmla="*/ 126 w 568"/>
                  <a:gd name="T23" fmla="*/ 223 h 333"/>
                  <a:gd name="T24" fmla="*/ 126 w 568"/>
                  <a:gd name="T25" fmla="*/ 332 h 333"/>
                  <a:gd name="T26" fmla="*/ 440 w 568"/>
                  <a:gd name="T27" fmla="*/ 332 h 333"/>
                  <a:gd name="T28" fmla="*/ 440 w 568"/>
                  <a:gd name="T29" fmla="*/ 223 h 333"/>
                  <a:gd name="T30" fmla="*/ 458 w 568"/>
                  <a:gd name="T31" fmla="*/ 205 h 333"/>
                  <a:gd name="T32" fmla="*/ 470 w 568"/>
                  <a:gd name="T33" fmla="*/ 223 h 333"/>
                  <a:gd name="T34" fmla="*/ 470 w 568"/>
                  <a:gd name="T35" fmla="*/ 332 h 333"/>
                  <a:gd name="T36" fmla="*/ 567 w 568"/>
                  <a:gd name="T37" fmla="*/ 332 h 333"/>
                  <a:gd name="T38" fmla="*/ 567 w 568"/>
                  <a:gd name="T39" fmla="*/ 132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lnTo>
                      <a:pt x="434" y="0"/>
                    </a:lnTo>
                    <a:cubicBezTo>
                      <a:pt x="398" y="42"/>
                      <a:pt x="343" y="72"/>
                      <a:pt x="283" y="72"/>
                    </a:cubicBezTo>
                    <a:cubicBezTo>
                      <a:pt x="223" y="72"/>
                      <a:pt x="169" y="42"/>
                      <a:pt x="132" y="0"/>
                    </a:cubicBezTo>
                    <a:lnTo>
                      <a:pt x="132" y="0"/>
                    </a:lnTo>
                    <a:cubicBezTo>
                      <a:pt x="60" y="0"/>
                      <a:pt x="0" y="60"/>
                      <a:pt x="0" y="132"/>
                    </a:cubicBezTo>
                    <a:cubicBezTo>
                      <a:pt x="0" y="332"/>
                      <a:pt x="0" y="332"/>
                      <a:pt x="0" y="332"/>
                    </a:cubicBezTo>
                    <a:cubicBezTo>
                      <a:pt x="96" y="332"/>
                      <a:pt x="96" y="332"/>
                      <a:pt x="96" y="332"/>
                    </a:cubicBezTo>
                    <a:cubicBezTo>
                      <a:pt x="96" y="223"/>
                      <a:pt x="96" y="223"/>
                      <a:pt x="96" y="223"/>
                    </a:cubicBezTo>
                    <a:cubicBezTo>
                      <a:pt x="96" y="211"/>
                      <a:pt x="102" y="205"/>
                      <a:pt x="114" y="205"/>
                    </a:cubicBezTo>
                    <a:cubicBezTo>
                      <a:pt x="120" y="205"/>
                      <a:pt x="126" y="211"/>
                      <a:pt x="126" y="223"/>
                    </a:cubicBezTo>
                    <a:cubicBezTo>
                      <a:pt x="126" y="332"/>
                      <a:pt x="126" y="332"/>
                      <a:pt x="126" y="332"/>
                    </a:cubicBezTo>
                    <a:cubicBezTo>
                      <a:pt x="440" y="332"/>
                      <a:pt x="440" y="332"/>
                      <a:pt x="440" y="332"/>
                    </a:cubicBezTo>
                    <a:cubicBezTo>
                      <a:pt x="440" y="223"/>
                      <a:pt x="440" y="223"/>
                      <a:pt x="440" y="223"/>
                    </a:cubicBezTo>
                    <a:cubicBezTo>
                      <a:pt x="440" y="211"/>
                      <a:pt x="446" y="205"/>
                      <a:pt x="458" y="205"/>
                    </a:cubicBezTo>
                    <a:cubicBezTo>
                      <a:pt x="464" y="205"/>
                      <a:pt x="470" y="211"/>
                      <a:pt x="470" y="223"/>
                    </a:cubicBezTo>
                    <a:cubicBezTo>
                      <a:pt x="470" y="332"/>
                      <a:pt x="470" y="332"/>
                      <a:pt x="470" y="332"/>
                    </a:cubicBezTo>
                    <a:cubicBezTo>
                      <a:pt x="567" y="332"/>
                      <a:pt x="567" y="332"/>
                      <a:pt x="567" y="332"/>
                    </a:cubicBezTo>
                    <a:cubicBezTo>
                      <a:pt x="567" y="132"/>
                      <a:pt x="567" y="132"/>
                      <a:pt x="567" y="132"/>
                    </a:cubicBezTo>
                    <a:cubicBezTo>
                      <a:pt x="567" y="60"/>
                      <a:pt x="506"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4" name="Group 997"/>
            <p:cNvGrpSpPr/>
            <p:nvPr/>
          </p:nvGrpSpPr>
          <p:grpSpPr>
            <a:xfrm>
              <a:off x="3984436" y="3379375"/>
              <a:ext cx="187353" cy="206244"/>
              <a:chOff x="11069184" y="8374065"/>
              <a:chExt cx="844421" cy="929571"/>
            </a:xfrm>
            <a:solidFill>
              <a:srgbClr val="E6E5E1"/>
            </a:solidFill>
          </p:grpSpPr>
          <p:sp>
            <p:nvSpPr>
              <p:cNvPr id="123" name="Freeform 70"/>
              <p:cNvSpPr>
                <a:spLocks noChangeArrowheads="1"/>
              </p:cNvSpPr>
              <p:nvPr/>
            </p:nvSpPr>
            <p:spPr bwMode="auto">
              <a:xfrm>
                <a:off x="11252472" y="8374065"/>
                <a:ext cx="484393" cy="477878"/>
              </a:xfrm>
              <a:custGeom>
                <a:avLst/>
                <a:gdLst>
                  <a:gd name="T0" fmla="*/ 326 w 327"/>
                  <a:gd name="T1" fmla="*/ 163 h 321"/>
                  <a:gd name="T2" fmla="*/ 326 w 327"/>
                  <a:gd name="T3" fmla="*/ 163 h 321"/>
                  <a:gd name="T4" fmla="*/ 163 w 327"/>
                  <a:gd name="T5" fmla="*/ 320 h 321"/>
                  <a:gd name="T6" fmla="*/ 0 w 327"/>
                  <a:gd name="T7" fmla="*/ 163 h 321"/>
                  <a:gd name="T8" fmla="*/ 163 w 327"/>
                  <a:gd name="T9" fmla="*/ 0 h 321"/>
                  <a:gd name="T10" fmla="*/ 326 w 327"/>
                  <a:gd name="T11" fmla="*/ 163 h 321"/>
                </a:gdLst>
                <a:ahLst/>
                <a:cxnLst>
                  <a:cxn ang="0">
                    <a:pos x="T0" y="T1"/>
                  </a:cxn>
                  <a:cxn ang="0">
                    <a:pos x="T2" y="T3"/>
                  </a:cxn>
                  <a:cxn ang="0">
                    <a:pos x="T4" y="T5"/>
                  </a:cxn>
                  <a:cxn ang="0">
                    <a:pos x="T6" y="T7"/>
                  </a:cxn>
                  <a:cxn ang="0">
                    <a:pos x="T8" y="T9"/>
                  </a:cxn>
                  <a:cxn ang="0">
                    <a:pos x="T10" y="T11"/>
                  </a:cxn>
                </a:cxnLst>
                <a:rect l="0" t="0" r="r" b="b"/>
                <a:pathLst>
                  <a:path w="327" h="321">
                    <a:moveTo>
                      <a:pt x="326" y="163"/>
                    </a:moveTo>
                    <a:lnTo>
                      <a:pt x="326" y="163"/>
                    </a:lnTo>
                    <a:cubicBezTo>
                      <a:pt x="326" y="247"/>
                      <a:pt x="253" y="320"/>
                      <a:pt x="163" y="320"/>
                    </a:cubicBezTo>
                    <a:cubicBezTo>
                      <a:pt x="72" y="320"/>
                      <a:pt x="0" y="247"/>
                      <a:pt x="0" y="163"/>
                    </a:cubicBezTo>
                    <a:cubicBezTo>
                      <a:pt x="0" y="72"/>
                      <a:pt x="72" y="0"/>
                      <a:pt x="163" y="0"/>
                    </a:cubicBezTo>
                    <a:cubicBezTo>
                      <a:pt x="253" y="0"/>
                      <a:pt x="326" y="72"/>
                      <a:pt x="326" y="163"/>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4" name="Freeform 71"/>
              <p:cNvSpPr>
                <a:spLocks noChangeArrowheads="1"/>
              </p:cNvSpPr>
              <p:nvPr/>
            </p:nvSpPr>
            <p:spPr bwMode="auto">
              <a:xfrm>
                <a:off x="11069184" y="8806117"/>
                <a:ext cx="844421" cy="497519"/>
              </a:xfrm>
              <a:custGeom>
                <a:avLst/>
                <a:gdLst>
                  <a:gd name="T0" fmla="*/ 435 w 569"/>
                  <a:gd name="T1" fmla="*/ 0 h 333"/>
                  <a:gd name="T2" fmla="*/ 435 w 569"/>
                  <a:gd name="T3" fmla="*/ 0 h 333"/>
                  <a:gd name="T4" fmla="*/ 435 w 569"/>
                  <a:gd name="T5" fmla="*/ 0 h 333"/>
                  <a:gd name="T6" fmla="*/ 284 w 569"/>
                  <a:gd name="T7" fmla="*/ 72 h 333"/>
                  <a:gd name="T8" fmla="*/ 133 w 569"/>
                  <a:gd name="T9" fmla="*/ 0 h 333"/>
                  <a:gd name="T10" fmla="*/ 133 w 569"/>
                  <a:gd name="T11" fmla="*/ 0 h 333"/>
                  <a:gd name="T12" fmla="*/ 0 w 569"/>
                  <a:gd name="T13" fmla="*/ 132 h 333"/>
                  <a:gd name="T14" fmla="*/ 0 w 569"/>
                  <a:gd name="T15" fmla="*/ 332 h 333"/>
                  <a:gd name="T16" fmla="*/ 97 w 569"/>
                  <a:gd name="T17" fmla="*/ 332 h 333"/>
                  <a:gd name="T18" fmla="*/ 97 w 569"/>
                  <a:gd name="T19" fmla="*/ 223 h 333"/>
                  <a:gd name="T20" fmla="*/ 109 w 569"/>
                  <a:gd name="T21" fmla="*/ 205 h 333"/>
                  <a:gd name="T22" fmla="*/ 127 w 569"/>
                  <a:gd name="T23" fmla="*/ 223 h 333"/>
                  <a:gd name="T24" fmla="*/ 127 w 569"/>
                  <a:gd name="T25" fmla="*/ 332 h 333"/>
                  <a:gd name="T26" fmla="*/ 441 w 569"/>
                  <a:gd name="T27" fmla="*/ 332 h 333"/>
                  <a:gd name="T28" fmla="*/ 441 w 569"/>
                  <a:gd name="T29" fmla="*/ 223 h 333"/>
                  <a:gd name="T30" fmla="*/ 453 w 569"/>
                  <a:gd name="T31" fmla="*/ 205 h 333"/>
                  <a:gd name="T32" fmla="*/ 471 w 569"/>
                  <a:gd name="T33" fmla="*/ 223 h 333"/>
                  <a:gd name="T34" fmla="*/ 471 w 569"/>
                  <a:gd name="T35" fmla="*/ 332 h 333"/>
                  <a:gd name="T36" fmla="*/ 568 w 569"/>
                  <a:gd name="T37" fmla="*/ 332 h 333"/>
                  <a:gd name="T38" fmla="*/ 568 w 569"/>
                  <a:gd name="T39" fmla="*/ 132 h 333"/>
                  <a:gd name="T40" fmla="*/ 435 w 569"/>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9" h="333">
                    <a:moveTo>
                      <a:pt x="435" y="0"/>
                    </a:moveTo>
                    <a:lnTo>
                      <a:pt x="435" y="0"/>
                    </a:lnTo>
                    <a:lnTo>
                      <a:pt x="435" y="0"/>
                    </a:lnTo>
                    <a:cubicBezTo>
                      <a:pt x="399" y="42"/>
                      <a:pt x="344" y="72"/>
                      <a:pt x="284" y="72"/>
                    </a:cubicBezTo>
                    <a:cubicBezTo>
                      <a:pt x="223" y="72"/>
                      <a:pt x="169" y="42"/>
                      <a:pt x="133" y="0"/>
                    </a:cubicBezTo>
                    <a:lnTo>
                      <a:pt x="133" y="0"/>
                    </a:lnTo>
                    <a:cubicBezTo>
                      <a:pt x="61" y="0"/>
                      <a:pt x="0" y="60"/>
                      <a:pt x="0" y="132"/>
                    </a:cubicBezTo>
                    <a:cubicBezTo>
                      <a:pt x="0" y="332"/>
                      <a:pt x="0" y="332"/>
                      <a:pt x="0" y="332"/>
                    </a:cubicBezTo>
                    <a:cubicBezTo>
                      <a:pt x="97" y="332"/>
                      <a:pt x="97" y="332"/>
                      <a:pt x="97" y="332"/>
                    </a:cubicBezTo>
                    <a:cubicBezTo>
                      <a:pt x="97" y="223"/>
                      <a:pt x="97" y="223"/>
                      <a:pt x="97" y="223"/>
                    </a:cubicBezTo>
                    <a:cubicBezTo>
                      <a:pt x="97" y="211"/>
                      <a:pt x="103" y="205"/>
                      <a:pt x="109" y="205"/>
                    </a:cubicBezTo>
                    <a:cubicBezTo>
                      <a:pt x="121" y="205"/>
                      <a:pt x="127" y="211"/>
                      <a:pt x="127" y="223"/>
                    </a:cubicBezTo>
                    <a:cubicBezTo>
                      <a:pt x="127" y="332"/>
                      <a:pt x="127" y="332"/>
                      <a:pt x="127" y="332"/>
                    </a:cubicBezTo>
                    <a:cubicBezTo>
                      <a:pt x="441" y="332"/>
                      <a:pt x="441" y="332"/>
                      <a:pt x="441" y="332"/>
                    </a:cubicBezTo>
                    <a:cubicBezTo>
                      <a:pt x="441" y="223"/>
                      <a:pt x="441" y="223"/>
                      <a:pt x="441" y="223"/>
                    </a:cubicBezTo>
                    <a:cubicBezTo>
                      <a:pt x="441" y="211"/>
                      <a:pt x="447" y="205"/>
                      <a:pt x="453" y="205"/>
                    </a:cubicBezTo>
                    <a:cubicBezTo>
                      <a:pt x="465" y="205"/>
                      <a:pt x="471" y="211"/>
                      <a:pt x="471" y="223"/>
                    </a:cubicBezTo>
                    <a:cubicBezTo>
                      <a:pt x="471" y="332"/>
                      <a:pt x="471" y="332"/>
                      <a:pt x="471" y="332"/>
                    </a:cubicBezTo>
                    <a:cubicBezTo>
                      <a:pt x="568" y="332"/>
                      <a:pt x="568" y="332"/>
                      <a:pt x="568" y="332"/>
                    </a:cubicBezTo>
                    <a:cubicBezTo>
                      <a:pt x="568" y="132"/>
                      <a:pt x="568" y="132"/>
                      <a:pt x="568" y="132"/>
                    </a:cubicBezTo>
                    <a:cubicBezTo>
                      <a:pt x="568" y="60"/>
                      <a:pt x="507"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5" name="Group 998"/>
            <p:cNvGrpSpPr/>
            <p:nvPr/>
          </p:nvGrpSpPr>
          <p:grpSpPr>
            <a:xfrm>
              <a:off x="4208096" y="3379375"/>
              <a:ext cx="187353" cy="206244"/>
              <a:chOff x="12077248" y="8374065"/>
              <a:chExt cx="844421" cy="929571"/>
            </a:xfrm>
            <a:solidFill>
              <a:srgbClr val="E6E5E1"/>
            </a:solidFill>
          </p:grpSpPr>
          <p:sp>
            <p:nvSpPr>
              <p:cNvPr id="126" name="Freeform 72"/>
              <p:cNvSpPr>
                <a:spLocks noChangeArrowheads="1"/>
              </p:cNvSpPr>
              <p:nvPr/>
            </p:nvSpPr>
            <p:spPr bwMode="auto">
              <a:xfrm>
                <a:off x="12253992" y="8374065"/>
                <a:ext cx="477845" cy="477878"/>
              </a:xfrm>
              <a:custGeom>
                <a:avLst/>
                <a:gdLst>
                  <a:gd name="T0" fmla="*/ 319 w 320"/>
                  <a:gd name="T1" fmla="*/ 163 h 321"/>
                  <a:gd name="T2" fmla="*/ 319 w 320"/>
                  <a:gd name="T3" fmla="*/ 163 h 321"/>
                  <a:gd name="T4" fmla="*/ 163 w 320"/>
                  <a:gd name="T5" fmla="*/ 320 h 321"/>
                  <a:gd name="T6" fmla="*/ 0 w 320"/>
                  <a:gd name="T7" fmla="*/ 163 h 321"/>
                  <a:gd name="T8" fmla="*/ 163 w 320"/>
                  <a:gd name="T9" fmla="*/ 0 h 321"/>
                  <a:gd name="T10" fmla="*/ 319 w 320"/>
                  <a:gd name="T11" fmla="*/ 163 h 321"/>
                </a:gdLst>
                <a:ahLst/>
                <a:cxnLst>
                  <a:cxn ang="0">
                    <a:pos x="T0" y="T1"/>
                  </a:cxn>
                  <a:cxn ang="0">
                    <a:pos x="T2" y="T3"/>
                  </a:cxn>
                  <a:cxn ang="0">
                    <a:pos x="T4" y="T5"/>
                  </a:cxn>
                  <a:cxn ang="0">
                    <a:pos x="T6" y="T7"/>
                  </a:cxn>
                  <a:cxn ang="0">
                    <a:pos x="T8" y="T9"/>
                  </a:cxn>
                  <a:cxn ang="0">
                    <a:pos x="T10" y="T11"/>
                  </a:cxn>
                </a:cxnLst>
                <a:rect l="0" t="0" r="r" b="b"/>
                <a:pathLst>
                  <a:path w="320" h="321">
                    <a:moveTo>
                      <a:pt x="319" y="163"/>
                    </a:moveTo>
                    <a:lnTo>
                      <a:pt x="319" y="163"/>
                    </a:lnTo>
                    <a:cubicBezTo>
                      <a:pt x="319" y="247"/>
                      <a:pt x="253" y="320"/>
                      <a:pt x="163" y="320"/>
                    </a:cubicBezTo>
                    <a:cubicBezTo>
                      <a:pt x="72" y="320"/>
                      <a:pt x="0" y="247"/>
                      <a:pt x="0" y="163"/>
                    </a:cubicBezTo>
                    <a:cubicBezTo>
                      <a:pt x="0" y="72"/>
                      <a:pt x="72" y="0"/>
                      <a:pt x="163" y="0"/>
                    </a:cubicBezTo>
                    <a:cubicBezTo>
                      <a:pt x="253" y="0"/>
                      <a:pt x="319" y="72"/>
                      <a:pt x="319" y="163"/>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7" name="Freeform 73"/>
              <p:cNvSpPr>
                <a:spLocks noChangeArrowheads="1"/>
              </p:cNvSpPr>
              <p:nvPr/>
            </p:nvSpPr>
            <p:spPr bwMode="auto">
              <a:xfrm>
                <a:off x="12077248" y="8806117"/>
                <a:ext cx="844421" cy="497519"/>
              </a:xfrm>
              <a:custGeom>
                <a:avLst/>
                <a:gdLst>
                  <a:gd name="T0" fmla="*/ 434 w 568"/>
                  <a:gd name="T1" fmla="*/ 0 h 333"/>
                  <a:gd name="T2" fmla="*/ 434 w 568"/>
                  <a:gd name="T3" fmla="*/ 0 h 333"/>
                  <a:gd name="T4" fmla="*/ 428 w 568"/>
                  <a:gd name="T5" fmla="*/ 0 h 333"/>
                  <a:gd name="T6" fmla="*/ 284 w 568"/>
                  <a:gd name="T7" fmla="*/ 72 h 333"/>
                  <a:gd name="T8" fmla="*/ 133 w 568"/>
                  <a:gd name="T9" fmla="*/ 0 h 333"/>
                  <a:gd name="T10" fmla="*/ 133 w 568"/>
                  <a:gd name="T11" fmla="*/ 0 h 333"/>
                  <a:gd name="T12" fmla="*/ 0 w 568"/>
                  <a:gd name="T13" fmla="*/ 132 h 333"/>
                  <a:gd name="T14" fmla="*/ 0 w 568"/>
                  <a:gd name="T15" fmla="*/ 332 h 333"/>
                  <a:gd name="T16" fmla="*/ 97 w 568"/>
                  <a:gd name="T17" fmla="*/ 332 h 333"/>
                  <a:gd name="T18" fmla="*/ 97 w 568"/>
                  <a:gd name="T19" fmla="*/ 223 h 333"/>
                  <a:gd name="T20" fmla="*/ 109 w 568"/>
                  <a:gd name="T21" fmla="*/ 205 h 333"/>
                  <a:gd name="T22" fmla="*/ 127 w 568"/>
                  <a:gd name="T23" fmla="*/ 223 h 333"/>
                  <a:gd name="T24" fmla="*/ 127 w 568"/>
                  <a:gd name="T25" fmla="*/ 332 h 333"/>
                  <a:gd name="T26" fmla="*/ 440 w 568"/>
                  <a:gd name="T27" fmla="*/ 332 h 333"/>
                  <a:gd name="T28" fmla="*/ 440 w 568"/>
                  <a:gd name="T29" fmla="*/ 223 h 333"/>
                  <a:gd name="T30" fmla="*/ 453 w 568"/>
                  <a:gd name="T31" fmla="*/ 205 h 333"/>
                  <a:gd name="T32" fmla="*/ 471 w 568"/>
                  <a:gd name="T33" fmla="*/ 223 h 333"/>
                  <a:gd name="T34" fmla="*/ 471 w 568"/>
                  <a:gd name="T35" fmla="*/ 332 h 333"/>
                  <a:gd name="T36" fmla="*/ 567 w 568"/>
                  <a:gd name="T37" fmla="*/ 332 h 333"/>
                  <a:gd name="T38" fmla="*/ 567 w 568"/>
                  <a:gd name="T39" fmla="*/ 132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cubicBezTo>
                      <a:pt x="428" y="0"/>
                      <a:pt x="428" y="0"/>
                      <a:pt x="428" y="0"/>
                    </a:cubicBezTo>
                    <a:cubicBezTo>
                      <a:pt x="392" y="42"/>
                      <a:pt x="344" y="72"/>
                      <a:pt x="284" y="72"/>
                    </a:cubicBezTo>
                    <a:cubicBezTo>
                      <a:pt x="223" y="72"/>
                      <a:pt x="169" y="42"/>
                      <a:pt x="133" y="0"/>
                    </a:cubicBezTo>
                    <a:lnTo>
                      <a:pt x="133" y="0"/>
                    </a:lnTo>
                    <a:cubicBezTo>
                      <a:pt x="60" y="0"/>
                      <a:pt x="0" y="60"/>
                      <a:pt x="0" y="132"/>
                    </a:cubicBezTo>
                    <a:cubicBezTo>
                      <a:pt x="0" y="332"/>
                      <a:pt x="0" y="332"/>
                      <a:pt x="0" y="332"/>
                    </a:cubicBezTo>
                    <a:cubicBezTo>
                      <a:pt x="97" y="332"/>
                      <a:pt x="97" y="332"/>
                      <a:pt x="97" y="332"/>
                    </a:cubicBezTo>
                    <a:cubicBezTo>
                      <a:pt x="97" y="223"/>
                      <a:pt x="97" y="223"/>
                      <a:pt x="97" y="223"/>
                    </a:cubicBezTo>
                    <a:cubicBezTo>
                      <a:pt x="97" y="211"/>
                      <a:pt x="103" y="205"/>
                      <a:pt x="109" y="205"/>
                    </a:cubicBezTo>
                    <a:cubicBezTo>
                      <a:pt x="121" y="205"/>
                      <a:pt x="127" y="211"/>
                      <a:pt x="127" y="223"/>
                    </a:cubicBezTo>
                    <a:cubicBezTo>
                      <a:pt x="127" y="332"/>
                      <a:pt x="127" y="332"/>
                      <a:pt x="127" y="332"/>
                    </a:cubicBezTo>
                    <a:cubicBezTo>
                      <a:pt x="440" y="332"/>
                      <a:pt x="440" y="332"/>
                      <a:pt x="440" y="332"/>
                    </a:cubicBezTo>
                    <a:cubicBezTo>
                      <a:pt x="440" y="223"/>
                      <a:pt x="440" y="223"/>
                      <a:pt x="440" y="223"/>
                    </a:cubicBezTo>
                    <a:cubicBezTo>
                      <a:pt x="440" y="211"/>
                      <a:pt x="447" y="205"/>
                      <a:pt x="453" y="205"/>
                    </a:cubicBezTo>
                    <a:cubicBezTo>
                      <a:pt x="465" y="205"/>
                      <a:pt x="471" y="211"/>
                      <a:pt x="471" y="223"/>
                    </a:cubicBezTo>
                    <a:cubicBezTo>
                      <a:pt x="471" y="332"/>
                      <a:pt x="471" y="332"/>
                      <a:pt x="471" y="332"/>
                    </a:cubicBezTo>
                    <a:cubicBezTo>
                      <a:pt x="567" y="332"/>
                      <a:pt x="567" y="332"/>
                      <a:pt x="567" y="332"/>
                    </a:cubicBezTo>
                    <a:cubicBezTo>
                      <a:pt x="567" y="132"/>
                      <a:pt x="567" y="132"/>
                      <a:pt x="567" y="132"/>
                    </a:cubicBezTo>
                    <a:cubicBezTo>
                      <a:pt x="567" y="60"/>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8" name="Group 999"/>
            <p:cNvGrpSpPr/>
            <p:nvPr/>
          </p:nvGrpSpPr>
          <p:grpSpPr>
            <a:xfrm>
              <a:off x="4430305" y="3379375"/>
              <a:ext cx="187352" cy="206244"/>
              <a:chOff x="13078768" y="8374065"/>
              <a:chExt cx="844417" cy="929571"/>
            </a:xfrm>
            <a:solidFill>
              <a:srgbClr val="E6E5E1"/>
            </a:solidFill>
          </p:grpSpPr>
          <p:sp>
            <p:nvSpPr>
              <p:cNvPr id="129" name="Freeform 74"/>
              <p:cNvSpPr>
                <a:spLocks noChangeArrowheads="1"/>
              </p:cNvSpPr>
              <p:nvPr/>
            </p:nvSpPr>
            <p:spPr bwMode="auto">
              <a:xfrm>
                <a:off x="13255508" y="8374065"/>
                <a:ext cx="477849" cy="477878"/>
              </a:xfrm>
              <a:custGeom>
                <a:avLst/>
                <a:gdLst>
                  <a:gd name="T0" fmla="*/ 320 w 321"/>
                  <a:gd name="T1" fmla="*/ 163 h 321"/>
                  <a:gd name="T2" fmla="*/ 320 w 321"/>
                  <a:gd name="T3" fmla="*/ 163 h 321"/>
                  <a:gd name="T4" fmla="*/ 163 w 321"/>
                  <a:gd name="T5" fmla="*/ 320 h 321"/>
                  <a:gd name="T6" fmla="*/ 0 w 321"/>
                  <a:gd name="T7" fmla="*/ 163 h 321"/>
                  <a:gd name="T8" fmla="*/ 163 w 321"/>
                  <a:gd name="T9" fmla="*/ 0 h 321"/>
                  <a:gd name="T10" fmla="*/ 320 w 321"/>
                  <a:gd name="T11" fmla="*/ 163 h 321"/>
                </a:gdLst>
                <a:ahLst/>
                <a:cxnLst>
                  <a:cxn ang="0">
                    <a:pos x="T0" y="T1"/>
                  </a:cxn>
                  <a:cxn ang="0">
                    <a:pos x="T2" y="T3"/>
                  </a:cxn>
                  <a:cxn ang="0">
                    <a:pos x="T4" y="T5"/>
                  </a:cxn>
                  <a:cxn ang="0">
                    <a:pos x="T6" y="T7"/>
                  </a:cxn>
                  <a:cxn ang="0">
                    <a:pos x="T8" y="T9"/>
                  </a:cxn>
                  <a:cxn ang="0">
                    <a:pos x="T10" y="T11"/>
                  </a:cxn>
                </a:cxnLst>
                <a:rect l="0" t="0" r="r" b="b"/>
                <a:pathLst>
                  <a:path w="321" h="321">
                    <a:moveTo>
                      <a:pt x="320" y="163"/>
                    </a:moveTo>
                    <a:lnTo>
                      <a:pt x="320" y="163"/>
                    </a:lnTo>
                    <a:cubicBezTo>
                      <a:pt x="320" y="247"/>
                      <a:pt x="248" y="320"/>
                      <a:pt x="163" y="320"/>
                    </a:cubicBezTo>
                    <a:cubicBezTo>
                      <a:pt x="73" y="320"/>
                      <a:pt x="0" y="247"/>
                      <a:pt x="0" y="163"/>
                    </a:cubicBezTo>
                    <a:cubicBezTo>
                      <a:pt x="0" y="72"/>
                      <a:pt x="73" y="0"/>
                      <a:pt x="163" y="0"/>
                    </a:cubicBezTo>
                    <a:cubicBezTo>
                      <a:pt x="248" y="0"/>
                      <a:pt x="320" y="72"/>
                      <a:pt x="320" y="163"/>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0" name="Freeform 75"/>
              <p:cNvSpPr>
                <a:spLocks noChangeArrowheads="1"/>
              </p:cNvSpPr>
              <p:nvPr/>
            </p:nvSpPr>
            <p:spPr bwMode="auto">
              <a:xfrm>
                <a:off x="13078768" y="8806117"/>
                <a:ext cx="844417" cy="497519"/>
              </a:xfrm>
              <a:custGeom>
                <a:avLst/>
                <a:gdLst>
                  <a:gd name="T0" fmla="*/ 434 w 568"/>
                  <a:gd name="T1" fmla="*/ 0 h 333"/>
                  <a:gd name="T2" fmla="*/ 434 w 568"/>
                  <a:gd name="T3" fmla="*/ 0 h 333"/>
                  <a:gd name="T4" fmla="*/ 428 w 568"/>
                  <a:gd name="T5" fmla="*/ 0 h 333"/>
                  <a:gd name="T6" fmla="*/ 283 w 568"/>
                  <a:gd name="T7" fmla="*/ 72 h 333"/>
                  <a:gd name="T8" fmla="*/ 133 w 568"/>
                  <a:gd name="T9" fmla="*/ 0 h 333"/>
                  <a:gd name="T10" fmla="*/ 133 w 568"/>
                  <a:gd name="T11" fmla="*/ 0 h 333"/>
                  <a:gd name="T12" fmla="*/ 0 w 568"/>
                  <a:gd name="T13" fmla="*/ 132 h 333"/>
                  <a:gd name="T14" fmla="*/ 0 w 568"/>
                  <a:gd name="T15" fmla="*/ 332 h 333"/>
                  <a:gd name="T16" fmla="*/ 96 w 568"/>
                  <a:gd name="T17" fmla="*/ 332 h 333"/>
                  <a:gd name="T18" fmla="*/ 96 w 568"/>
                  <a:gd name="T19" fmla="*/ 223 h 333"/>
                  <a:gd name="T20" fmla="*/ 108 w 568"/>
                  <a:gd name="T21" fmla="*/ 205 h 333"/>
                  <a:gd name="T22" fmla="*/ 126 w 568"/>
                  <a:gd name="T23" fmla="*/ 223 h 333"/>
                  <a:gd name="T24" fmla="*/ 126 w 568"/>
                  <a:gd name="T25" fmla="*/ 332 h 333"/>
                  <a:gd name="T26" fmla="*/ 440 w 568"/>
                  <a:gd name="T27" fmla="*/ 332 h 333"/>
                  <a:gd name="T28" fmla="*/ 440 w 568"/>
                  <a:gd name="T29" fmla="*/ 223 h 333"/>
                  <a:gd name="T30" fmla="*/ 452 w 568"/>
                  <a:gd name="T31" fmla="*/ 205 h 333"/>
                  <a:gd name="T32" fmla="*/ 464 w 568"/>
                  <a:gd name="T33" fmla="*/ 223 h 333"/>
                  <a:gd name="T34" fmla="*/ 464 w 568"/>
                  <a:gd name="T35" fmla="*/ 332 h 333"/>
                  <a:gd name="T36" fmla="*/ 567 w 568"/>
                  <a:gd name="T37" fmla="*/ 332 h 333"/>
                  <a:gd name="T38" fmla="*/ 567 w 568"/>
                  <a:gd name="T39" fmla="*/ 132 h 333"/>
                  <a:gd name="T40" fmla="*/ 434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4" y="0"/>
                    </a:moveTo>
                    <a:lnTo>
                      <a:pt x="434" y="0"/>
                    </a:lnTo>
                    <a:cubicBezTo>
                      <a:pt x="428" y="0"/>
                      <a:pt x="428" y="0"/>
                      <a:pt x="428" y="0"/>
                    </a:cubicBezTo>
                    <a:cubicBezTo>
                      <a:pt x="392" y="42"/>
                      <a:pt x="344" y="72"/>
                      <a:pt x="283" y="72"/>
                    </a:cubicBezTo>
                    <a:cubicBezTo>
                      <a:pt x="223" y="72"/>
                      <a:pt x="169" y="42"/>
                      <a:pt x="133" y="0"/>
                    </a:cubicBezTo>
                    <a:lnTo>
                      <a:pt x="133" y="0"/>
                    </a:lnTo>
                    <a:cubicBezTo>
                      <a:pt x="54" y="0"/>
                      <a:pt x="0" y="60"/>
                      <a:pt x="0" y="132"/>
                    </a:cubicBezTo>
                    <a:cubicBezTo>
                      <a:pt x="0" y="332"/>
                      <a:pt x="0" y="332"/>
                      <a:pt x="0" y="332"/>
                    </a:cubicBezTo>
                    <a:cubicBezTo>
                      <a:pt x="96" y="332"/>
                      <a:pt x="96" y="332"/>
                      <a:pt x="96" y="332"/>
                    </a:cubicBezTo>
                    <a:cubicBezTo>
                      <a:pt x="96" y="223"/>
                      <a:pt x="96" y="223"/>
                      <a:pt x="96" y="223"/>
                    </a:cubicBezTo>
                    <a:cubicBezTo>
                      <a:pt x="96" y="211"/>
                      <a:pt x="102" y="205"/>
                      <a:pt x="108" y="205"/>
                    </a:cubicBezTo>
                    <a:cubicBezTo>
                      <a:pt x="114" y="205"/>
                      <a:pt x="126" y="211"/>
                      <a:pt x="126" y="223"/>
                    </a:cubicBezTo>
                    <a:cubicBezTo>
                      <a:pt x="126" y="332"/>
                      <a:pt x="126" y="332"/>
                      <a:pt x="126" y="332"/>
                    </a:cubicBezTo>
                    <a:cubicBezTo>
                      <a:pt x="440" y="332"/>
                      <a:pt x="440" y="332"/>
                      <a:pt x="440" y="332"/>
                    </a:cubicBezTo>
                    <a:cubicBezTo>
                      <a:pt x="440" y="223"/>
                      <a:pt x="440" y="223"/>
                      <a:pt x="440" y="223"/>
                    </a:cubicBezTo>
                    <a:cubicBezTo>
                      <a:pt x="440" y="211"/>
                      <a:pt x="446" y="205"/>
                      <a:pt x="452" y="205"/>
                    </a:cubicBezTo>
                    <a:cubicBezTo>
                      <a:pt x="458" y="205"/>
                      <a:pt x="464" y="211"/>
                      <a:pt x="464" y="223"/>
                    </a:cubicBezTo>
                    <a:cubicBezTo>
                      <a:pt x="464" y="332"/>
                      <a:pt x="464" y="332"/>
                      <a:pt x="464" y="332"/>
                    </a:cubicBezTo>
                    <a:cubicBezTo>
                      <a:pt x="567" y="332"/>
                      <a:pt x="567" y="332"/>
                      <a:pt x="567" y="332"/>
                    </a:cubicBezTo>
                    <a:cubicBezTo>
                      <a:pt x="567" y="132"/>
                      <a:pt x="567" y="132"/>
                      <a:pt x="567" y="132"/>
                    </a:cubicBezTo>
                    <a:cubicBezTo>
                      <a:pt x="567" y="60"/>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7" name="Group 1000"/>
            <p:cNvGrpSpPr/>
            <p:nvPr/>
          </p:nvGrpSpPr>
          <p:grpSpPr>
            <a:xfrm>
              <a:off x="4651061" y="3379375"/>
              <a:ext cx="188804" cy="206244"/>
              <a:chOff x="14073744" y="8374065"/>
              <a:chExt cx="850965" cy="929571"/>
            </a:xfrm>
            <a:solidFill>
              <a:srgbClr val="EE7933"/>
            </a:solidFill>
          </p:grpSpPr>
          <p:sp>
            <p:nvSpPr>
              <p:cNvPr id="158" name="Freeform 76"/>
              <p:cNvSpPr>
                <a:spLocks noChangeArrowheads="1"/>
              </p:cNvSpPr>
              <p:nvPr/>
            </p:nvSpPr>
            <p:spPr bwMode="auto">
              <a:xfrm>
                <a:off x="14257028" y="8374065"/>
                <a:ext cx="477845" cy="477878"/>
              </a:xfrm>
              <a:custGeom>
                <a:avLst/>
                <a:gdLst>
                  <a:gd name="T0" fmla="*/ 320 w 321"/>
                  <a:gd name="T1" fmla="*/ 163 h 321"/>
                  <a:gd name="T2" fmla="*/ 320 w 321"/>
                  <a:gd name="T3" fmla="*/ 163 h 321"/>
                  <a:gd name="T4" fmla="*/ 157 w 321"/>
                  <a:gd name="T5" fmla="*/ 320 h 321"/>
                  <a:gd name="T6" fmla="*/ 0 w 321"/>
                  <a:gd name="T7" fmla="*/ 163 h 321"/>
                  <a:gd name="T8" fmla="*/ 157 w 321"/>
                  <a:gd name="T9" fmla="*/ 0 h 321"/>
                  <a:gd name="T10" fmla="*/ 320 w 321"/>
                  <a:gd name="T11" fmla="*/ 163 h 321"/>
                </a:gdLst>
                <a:ahLst/>
                <a:cxnLst>
                  <a:cxn ang="0">
                    <a:pos x="T0" y="T1"/>
                  </a:cxn>
                  <a:cxn ang="0">
                    <a:pos x="T2" y="T3"/>
                  </a:cxn>
                  <a:cxn ang="0">
                    <a:pos x="T4" y="T5"/>
                  </a:cxn>
                  <a:cxn ang="0">
                    <a:pos x="T6" y="T7"/>
                  </a:cxn>
                  <a:cxn ang="0">
                    <a:pos x="T8" y="T9"/>
                  </a:cxn>
                  <a:cxn ang="0">
                    <a:pos x="T10" y="T11"/>
                  </a:cxn>
                </a:cxnLst>
                <a:rect l="0" t="0" r="r" b="b"/>
                <a:pathLst>
                  <a:path w="321" h="321">
                    <a:moveTo>
                      <a:pt x="320" y="163"/>
                    </a:moveTo>
                    <a:lnTo>
                      <a:pt x="320" y="163"/>
                    </a:lnTo>
                    <a:cubicBezTo>
                      <a:pt x="320" y="247"/>
                      <a:pt x="247" y="320"/>
                      <a:pt x="157" y="320"/>
                    </a:cubicBezTo>
                    <a:cubicBezTo>
                      <a:pt x="73" y="320"/>
                      <a:pt x="0" y="247"/>
                      <a:pt x="0" y="163"/>
                    </a:cubicBezTo>
                    <a:cubicBezTo>
                      <a:pt x="0" y="72"/>
                      <a:pt x="73" y="0"/>
                      <a:pt x="157" y="0"/>
                    </a:cubicBezTo>
                    <a:cubicBezTo>
                      <a:pt x="247" y="0"/>
                      <a:pt x="320" y="72"/>
                      <a:pt x="320" y="163"/>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1" name="Freeform 77"/>
              <p:cNvSpPr>
                <a:spLocks noChangeArrowheads="1"/>
              </p:cNvSpPr>
              <p:nvPr/>
            </p:nvSpPr>
            <p:spPr bwMode="auto">
              <a:xfrm>
                <a:off x="14073744" y="8806117"/>
                <a:ext cx="850965" cy="497519"/>
              </a:xfrm>
              <a:custGeom>
                <a:avLst/>
                <a:gdLst>
                  <a:gd name="T0" fmla="*/ 441 w 574"/>
                  <a:gd name="T1" fmla="*/ 0 h 333"/>
                  <a:gd name="T2" fmla="*/ 441 w 574"/>
                  <a:gd name="T3" fmla="*/ 0 h 333"/>
                  <a:gd name="T4" fmla="*/ 435 w 574"/>
                  <a:gd name="T5" fmla="*/ 0 h 333"/>
                  <a:gd name="T6" fmla="*/ 284 w 574"/>
                  <a:gd name="T7" fmla="*/ 72 h 333"/>
                  <a:gd name="T8" fmla="*/ 139 w 574"/>
                  <a:gd name="T9" fmla="*/ 0 h 333"/>
                  <a:gd name="T10" fmla="*/ 133 w 574"/>
                  <a:gd name="T11" fmla="*/ 0 h 333"/>
                  <a:gd name="T12" fmla="*/ 0 w 574"/>
                  <a:gd name="T13" fmla="*/ 132 h 333"/>
                  <a:gd name="T14" fmla="*/ 0 w 574"/>
                  <a:gd name="T15" fmla="*/ 332 h 333"/>
                  <a:gd name="T16" fmla="*/ 103 w 574"/>
                  <a:gd name="T17" fmla="*/ 332 h 333"/>
                  <a:gd name="T18" fmla="*/ 103 w 574"/>
                  <a:gd name="T19" fmla="*/ 223 h 333"/>
                  <a:gd name="T20" fmla="*/ 115 w 574"/>
                  <a:gd name="T21" fmla="*/ 205 h 333"/>
                  <a:gd name="T22" fmla="*/ 127 w 574"/>
                  <a:gd name="T23" fmla="*/ 223 h 333"/>
                  <a:gd name="T24" fmla="*/ 127 w 574"/>
                  <a:gd name="T25" fmla="*/ 332 h 333"/>
                  <a:gd name="T26" fmla="*/ 447 w 574"/>
                  <a:gd name="T27" fmla="*/ 332 h 333"/>
                  <a:gd name="T28" fmla="*/ 447 w 574"/>
                  <a:gd name="T29" fmla="*/ 223 h 333"/>
                  <a:gd name="T30" fmla="*/ 459 w 574"/>
                  <a:gd name="T31" fmla="*/ 205 h 333"/>
                  <a:gd name="T32" fmla="*/ 471 w 574"/>
                  <a:gd name="T33" fmla="*/ 223 h 333"/>
                  <a:gd name="T34" fmla="*/ 471 w 574"/>
                  <a:gd name="T35" fmla="*/ 332 h 333"/>
                  <a:gd name="T36" fmla="*/ 573 w 574"/>
                  <a:gd name="T37" fmla="*/ 332 h 333"/>
                  <a:gd name="T38" fmla="*/ 573 w 574"/>
                  <a:gd name="T39" fmla="*/ 132 h 333"/>
                  <a:gd name="T40" fmla="*/ 441 w 574"/>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33">
                    <a:moveTo>
                      <a:pt x="441" y="0"/>
                    </a:moveTo>
                    <a:lnTo>
                      <a:pt x="441" y="0"/>
                    </a:lnTo>
                    <a:cubicBezTo>
                      <a:pt x="435" y="0"/>
                      <a:pt x="435" y="0"/>
                      <a:pt x="435" y="0"/>
                    </a:cubicBezTo>
                    <a:cubicBezTo>
                      <a:pt x="399" y="42"/>
                      <a:pt x="344" y="72"/>
                      <a:pt x="284" y="72"/>
                    </a:cubicBezTo>
                    <a:cubicBezTo>
                      <a:pt x="230" y="72"/>
                      <a:pt x="175" y="42"/>
                      <a:pt x="139" y="0"/>
                    </a:cubicBezTo>
                    <a:cubicBezTo>
                      <a:pt x="133" y="0"/>
                      <a:pt x="133" y="0"/>
                      <a:pt x="133" y="0"/>
                    </a:cubicBezTo>
                    <a:cubicBezTo>
                      <a:pt x="61" y="0"/>
                      <a:pt x="0" y="60"/>
                      <a:pt x="0" y="132"/>
                    </a:cubicBezTo>
                    <a:cubicBezTo>
                      <a:pt x="0" y="332"/>
                      <a:pt x="0" y="332"/>
                      <a:pt x="0" y="332"/>
                    </a:cubicBezTo>
                    <a:cubicBezTo>
                      <a:pt x="103" y="332"/>
                      <a:pt x="103" y="332"/>
                      <a:pt x="103" y="332"/>
                    </a:cubicBezTo>
                    <a:cubicBezTo>
                      <a:pt x="103" y="223"/>
                      <a:pt x="103" y="223"/>
                      <a:pt x="103" y="223"/>
                    </a:cubicBezTo>
                    <a:cubicBezTo>
                      <a:pt x="103" y="211"/>
                      <a:pt x="109" y="205"/>
                      <a:pt x="115" y="205"/>
                    </a:cubicBezTo>
                    <a:cubicBezTo>
                      <a:pt x="121" y="205"/>
                      <a:pt x="127" y="211"/>
                      <a:pt x="127" y="223"/>
                    </a:cubicBezTo>
                    <a:cubicBezTo>
                      <a:pt x="127" y="332"/>
                      <a:pt x="127" y="332"/>
                      <a:pt x="127" y="332"/>
                    </a:cubicBezTo>
                    <a:cubicBezTo>
                      <a:pt x="447" y="332"/>
                      <a:pt x="447" y="332"/>
                      <a:pt x="447" y="332"/>
                    </a:cubicBezTo>
                    <a:cubicBezTo>
                      <a:pt x="447" y="223"/>
                      <a:pt x="447" y="223"/>
                      <a:pt x="447" y="223"/>
                    </a:cubicBezTo>
                    <a:cubicBezTo>
                      <a:pt x="447" y="211"/>
                      <a:pt x="453" y="205"/>
                      <a:pt x="459" y="205"/>
                    </a:cubicBezTo>
                    <a:cubicBezTo>
                      <a:pt x="465" y="205"/>
                      <a:pt x="471" y="211"/>
                      <a:pt x="471" y="223"/>
                    </a:cubicBezTo>
                    <a:cubicBezTo>
                      <a:pt x="471" y="332"/>
                      <a:pt x="471" y="332"/>
                      <a:pt x="471" y="332"/>
                    </a:cubicBezTo>
                    <a:cubicBezTo>
                      <a:pt x="573" y="332"/>
                      <a:pt x="573" y="332"/>
                      <a:pt x="573" y="332"/>
                    </a:cubicBezTo>
                    <a:cubicBezTo>
                      <a:pt x="573" y="132"/>
                      <a:pt x="573" y="132"/>
                      <a:pt x="573" y="132"/>
                    </a:cubicBezTo>
                    <a:cubicBezTo>
                      <a:pt x="573" y="60"/>
                      <a:pt x="513" y="0"/>
                      <a:pt x="441"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2" name="Group 1001"/>
            <p:cNvGrpSpPr/>
            <p:nvPr/>
          </p:nvGrpSpPr>
          <p:grpSpPr>
            <a:xfrm>
              <a:off x="4873267" y="3379375"/>
              <a:ext cx="187353" cy="206244"/>
              <a:chOff x="15075256" y="8374065"/>
              <a:chExt cx="844421" cy="929571"/>
            </a:xfrm>
            <a:solidFill>
              <a:srgbClr val="E6E5E1"/>
            </a:solidFill>
          </p:grpSpPr>
          <p:sp>
            <p:nvSpPr>
              <p:cNvPr id="165" name="Freeform 78"/>
              <p:cNvSpPr>
                <a:spLocks noChangeArrowheads="1"/>
              </p:cNvSpPr>
              <p:nvPr/>
            </p:nvSpPr>
            <p:spPr bwMode="auto">
              <a:xfrm>
                <a:off x="15265093" y="8374065"/>
                <a:ext cx="477845" cy="477878"/>
              </a:xfrm>
              <a:custGeom>
                <a:avLst/>
                <a:gdLst>
                  <a:gd name="T0" fmla="*/ 320 w 321"/>
                  <a:gd name="T1" fmla="*/ 163 h 321"/>
                  <a:gd name="T2" fmla="*/ 320 w 321"/>
                  <a:gd name="T3" fmla="*/ 163 h 321"/>
                  <a:gd name="T4" fmla="*/ 157 w 321"/>
                  <a:gd name="T5" fmla="*/ 320 h 321"/>
                  <a:gd name="T6" fmla="*/ 0 w 321"/>
                  <a:gd name="T7" fmla="*/ 163 h 321"/>
                  <a:gd name="T8" fmla="*/ 157 w 321"/>
                  <a:gd name="T9" fmla="*/ 0 h 321"/>
                  <a:gd name="T10" fmla="*/ 320 w 321"/>
                  <a:gd name="T11" fmla="*/ 163 h 321"/>
                </a:gdLst>
                <a:ahLst/>
                <a:cxnLst>
                  <a:cxn ang="0">
                    <a:pos x="T0" y="T1"/>
                  </a:cxn>
                  <a:cxn ang="0">
                    <a:pos x="T2" y="T3"/>
                  </a:cxn>
                  <a:cxn ang="0">
                    <a:pos x="T4" y="T5"/>
                  </a:cxn>
                  <a:cxn ang="0">
                    <a:pos x="T6" y="T7"/>
                  </a:cxn>
                  <a:cxn ang="0">
                    <a:pos x="T8" y="T9"/>
                  </a:cxn>
                  <a:cxn ang="0">
                    <a:pos x="T10" y="T11"/>
                  </a:cxn>
                </a:cxnLst>
                <a:rect l="0" t="0" r="r" b="b"/>
                <a:pathLst>
                  <a:path w="321" h="321">
                    <a:moveTo>
                      <a:pt x="320" y="163"/>
                    </a:moveTo>
                    <a:lnTo>
                      <a:pt x="320" y="163"/>
                    </a:lnTo>
                    <a:cubicBezTo>
                      <a:pt x="320" y="247"/>
                      <a:pt x="247" y="320"/>
                      <a:pt x="157" y="320"/>
                    </a:cubicBezTo>
                    <a:cubicBezTo>
                      <a:pt x="72" y="320"/>
                      <a:pt x="0" y="247"/>
                      <a:pt x="0" y="163"/>
                    </a:cubicBezTo>
                    <a:cubicBezTo>
                      <a:pt x="0" y="72"/>
                      <a:pt x="72" y="0"/>
                      <a:pt x="157" y="0"/>
                    </a:cubicBezTo>
                    <a:cubicBezTo>
                      <a:pt x="247" y="0"/>
                      <a:pt x="320" y="72"/>
                      <a:pt x="320" y="163"/>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6" name="Freeform 79"/>
              <p:cNvSpPr>
                <a:spLocks noChangeArrowheads="1"/>
              </p:cNvSpPr>
              <p:nvPr/>
            </p:nvSpPr>
            <p:spPr bwMode="auto">
              <a:xfrm>
                <a:off x="15075256" y="8806117"/>
                <a:ext cx="844421" cy="497519"/>
              </a:xfrm>
              <a:custGeom>
                <a:avLst/>
                <a:gdLst>
                  <a:gd name="T0" fmla="*/ 435 w 568"/>
                  <a:gd name="T1" fmla="*/ 0 h 333"/>
                  <a:gd name="T2" fmla="*/ 435 w 568"/>
                  <a:gd name="T3" fmla="*/ 0 h 333"/>
                  <a:gd name="T4" fmla="*/ 435 w 568"/>
                  <a:gd name="T5" fmla="*/ 0 h 333"/>
                  <a:gd name="T6" fmla="*/ 284 w 568"/>
                  <a:gd name="T7" fmla="*/ 72 h 333"/>
                  <a:gd name="T8" fmla="*/ 139 w 568"/>
                  <a:gd name="T9" fmla="*/ 0 h 333"/>
                  <a:gd name="T10" fmla="*/ 133 w 568"/>
                  <a:gd name="T11" fmla="*/ 0 h 333"/>
                  <a:gd name="T12" fmla="*/ 0 w 568"/>
                  <a:gd name="T13" fmla="*/ 132 h 333"/>
                  <a:gd name="T14" fmla="*/ 0 w 568"/>
                  <a:gd name="T15" fmla="*/ 332 h 333"/>
                  <a:gd name="T16" fmla="*/ 97 w 568"/>
                  <a:gd name="T17" fmla="*/ 332 h 333"/>
                  <a:gd name="T18" fmla="*/ 97 w 568"/>
                  <a:gd name="T19" fmla="*/ 223 h 333"/>
                  <a:gd name="T20" fmla="*/ 115 w 568"/>
                  <a:gd name="T21" fmla="*/ 205 h 333"/>
                  <a:gd name="T22" fmla="*/ 127 w 568"/>
                  <a:gd name="T23" fmla="*/ 223 h 333"/>
                  <a:gd name="T24" fmla="*/ 127 w 568"/>
                  <a:gd name="T25" fmla="*/ 332 h 333"/>
                  <a:gd name="T26" fmla="*/ 441 w 568"/>
                  <a:gd name="T27" fmla="*/ 332 h 333"/>
                  <a:gd name="T28" fmla="*/ 441 w 568"/>
                  <a:gd name="T29" fmla="*/ 223 h 333"/>
                  <a:gd name="T30" fmla="*/ 459 w 568"/>
                  <a:gd name="T31" fmla="*/ 205 h 333"/>
                  <a:gd name="T32" fmla="*/ 471 w 568"/>
                  <a:gd name="T33" fmla="*/ 223 h 333"/>
                  <a:gd name="T34" fmla="*/ 471 w 568"/>
                  <a:gd name="T35" fmla="*/ 332 h 333"/>
                  <a:gd name="T36" fmla="*/ 567 w 568"/>
                  <a:gd name="T37" fmla="*/ 332 h 333"/>
                  <a:gd name="T38" fmla="*/ 567 w 568"/>
                  <a:gd name="T39" fmla="*/ 132 h 333"/>
                  <a:gd name="T40" fmla="*/ 435 w 568"/>
                  <a:gd name="T4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33">
                    <a:moveTo>
                      <a:pt x="435" y="0"/>
                    </a:moveTo>
                    <a:lnTo>
                      <a:pt x="435" y="0"/>
                    </a:lnTo>
                    <a:lnTo>
                      <a:pt x="435" y="0"/>
                    </a:lnTo>
                    <a:cubicBezTo>
                      <a:pt x="398" y="42"/>
                      <a:pt x="344" y="72"/>
                      <a:pt x="284" y="72"/>
                    </a:cubicBezTo>
                    <a:cubicBezTo>
                      <a:pt x="223" y="72"/>
                      <a:pt x="175" y="42"/>
                      <a:pt x="139" y="0"/>
                    </a:cubicBezTo>
                    <a:cubicBezTo>
                      <a:pt x="133" y="0"/>
                      <a:pt x="133" y="0"/>
                      <a:pt x="133" y="0"/>
                    </a:cubicBezTo>
                    <a:cubicBezTo>
                      <a:pt x="60" y="0"/>
                      <a:pt x="0" y="60"/>
                      <a:pt x="0" y="132"/>
                    </a:cubicBezTo>
                    <a:cubicBezTo>
                      <a:pt x="0" y="332"/>
                      <a:pt x="0" y="332"/>
                      <a:pt x="0" y="332"/>
                    </a:cubicBezTo>
                    <a:cubicBezTo>
                      <a:pt x="97" y="332"/>
                      <a:pt x="97" y="332"/>
                      <a:pt x="97" y="332"/>
                    </a:cubicBezTo>
                    <a:cubicBezTo>
                      <a:pt x="97" y="223"/>
                      <a:pt x="97" y="223"/>
                      <a:pt x="97" y="223"/>
                    </a:cubicBezTo>
                    <a:cubicBezTo>
                      <a:pt x="97" y="211"/>
                      <a:pt x="109" y="205"/>
                      <a:pt x="115" y="205"/>
                    </a:cubicBezTo>
                    <a:cubicBezTo>
                      <a:pt x="121" y="205"/>
                      <a:pt x="127" y="211"/>
                      <a:pt x="127" y="223"/>
                    </a:cubicBezTo>
                    <a:cubicBezTo>
                      <a:pt x="127" y="332"/>
                      <a:pt x="127" y="332"/>
                      <a:pt x="127" y="332"/>
                    </a:cubicBezTo>
                    <a:cubicBezTo>
                      <a:pt x="441" y="332"/>
                      <a:pt x="441" y="332"/>
                      <a:pt x="441" y="332"/>
                    </a:cubicBezTo>
                    <a:cubicBezTo>
                      <a:pt x="441" y="223"/>
                      <a:pt x="441" y="223"/>
                      <a:pt x="441" y="223"/>
                    </a:cubicBezTo>
                    <a:cubicBezTo>
                      <a:pt x="441" y="211"/>
                      <a:pt x="453" y="205"/>
                      <a:pt x="459" y="205"/>
                    </a:cubicBezTo>
                    <a:cubicBezTo>
                      <a:pt x="465" y="205"/>
                      <a:pt x="471" y="211"/>
                      <a:pt x="471" y="223"/>
                    </a:cubicBezTo>
                    <a:cubicBezTo>
                      <a:pt x="471" y="332"/>
                      <a:pt x="471" y="332"/>
                      <a:pt x="471" y="332"/>
                    </a:cubicBezTo>
                    <a:cubicBezTo>
                      <a:pt x="567" y="332"/>
                      <a:pt x="567" y="332"/>
                      <a:pt x="567" y="332"/>
                    </a:cubicBezTo>
                    <a:cubicBezTo>
                      <a:pt x="567" y="132"/>
                      <a:pt x="567" y="132"/>
                      <a:pt x="567" y="132"/>
                    </a:cubicBezTo>
                    <a:cubicBezTo>
                      <a:pt x="567" y="60"/>
                      <a:pt x="513"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9" name="组 54"/>
            <p:cNvGrpSpPr/>
            <p:nvPr/>
          </p:nvGrpSpPr>
          <p:grpSpPr>
            <a:xfrm>
              <a:off x="3993537" y="2375529"/>
              <a:ext cx="855429" cy="203341"/>
              <a:chOff x="6758363" y="2131623"/>
              <a:chExt cx="1214281" cy="288643"/>
            </a:xfrm>
            <a:solidFill>
              <a:srgbClr val="EE7933"/>
            </a:solidFill>
          </p:grpSpPr>
          <p:grpSp>
            <p:nvGrpSpPr>
              <p:cNvPr id="170" name="Group 979"/>
              <p:cNvGrpSpPr/>
              <p:nvPr/>
            </p:nvGrpSpPr>
            <p:grpSpPr>
              <a:xfrm>
                <a:off x="6758363" y="2131623"/>
                <a:ext cx="265947" cy="288643"/>
                <a:chOff x="11069184" y="4989621"/>
                <a:chExt cx="844421" cy="916486"/>
              </a:xfrm>
              <a:grpFill/>
            </p:grpSpPr>
            <p:sp>
              <p:nvSpPr>
                <p:cNvPr id="173" name="Freeform 34"/>
                <p:cNvSpPr>
                  <a:spLocks noChangeArrowheads="1"/>
                </p:cNvSpPr>
                <p:nvPr/>
              </p:nvSpPr>
              <p:spPr bwMode="auto">
                <a:xfrm>
                  <a:off x="11252472" y="4989621"/>
                  <a:ext cx="484393" cy="477882"/>
                </a:xfrm>
                <a:custGeom>
                  <a:avLst/>
                  <a:gdLst>
                    <a:gd name="T0" fmla="*/ 326 w 327"/>
                    <a:gd name="T1" fmla="*/ 157 h 321"/>
                    <a:gd name="T2" fmla="*/ 326 w 327"/>
                    <a:gd name="T3" fmla="*/ 157 h 321"/>
                    <a:gd name="T4" fmla="*/ 163 w 327"/>
                    <a:gd name="T5" fmla="*/ 320 h 321"/>
                    <a:gd name="T6" fmla="*/ 0 w 327"/>
                    <a:gd name="T7" fmla="*/ 157 h 321"/>
                    <a:gd name="T8" fmla="*/ 163 w 327"/>
                    <a:gd name="T9" fmla="*/ 0 h 321"/>
                    <a:gd name="T10" fmla="*/ 326 w 327"/>
                    <a:gd name="T11" fmla="*/ 157 h 321"/>
                  </a:gdLst>
                  <a:ahLst/>
                  <a:cxnLst>
                    <a:cxn ang="0">
                      <a:pos x="T0" y="T1"/>
                    </a:cxn>
                    <a:cxn ang="0">
                      <a:pos x="T2" y="T3"/>
                    </a:cxn>
                    <a:cxn ang="0">
                      <a:pos x="T4" y="T5"/>
                    </a:cxn>
                    <a:cxn ang="0">
                      <a:pos x="T6" y="T7"/>
                    </a:cxn>
                    <a:cxn ang="0">
                      <a:pos x="T8" y="T9"/>
                    </a:cxn>
                    <a:cxn ang="0">
                      <a:pos x="T10" y="T11"/>
                    </a:cxn>
                  </a:cxnLst>
                  <a:rect l="0" t="0" r="r" b="b"/>
                  <a:pathLst>
                    <a:path w="327" h="321">
                      <a:moveTo>
                        <a:pt x="326" y="157"/>
                      </a:moveTo>
                      <a:lnTo>
                        <a:pt x="326" y="157"/>
                      </a:lnTo>
                      <a:cubicBezTo>
                        <a:pt x="326" y="248"/>
                        <a:pt x="253" y="320"/>
                        <a:pt x="163" y="320"/>
                      </a:cubicBezTo>
                      <a:cubicBezTo>
                        <a:pt x="72" y="320"/>
                        <a:pt x="0" y="248"/>
                        <a:pt x="0" y="157"/>
                      </a:cubicBezTo>
                      <a:cubicBezTo>
                        <a:pt x="0" y="67"/>
                        <a:pt x="72" y="0"/>
                        <a:pt x="163" y="0"/>
                      </a:cubicBezTo>
                      <a:cubicBezTo>
                        <a:pt x="253" y="0"/>
                        <a:pt x="326" y="67"/>
                        <a:pt x="326" y="157"/>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 name="Freeform 35"/>
                <p:cNvSpPr>
                  <a:spLocks noChangeArrowheads="1"/>
                </p:cNvSpPr>
                <p:nvPr/>
              </p:nvSpPr>
              <p:spPr bwMode="auto">
                <a:xfrm>
                  <a:off x="11069184" y="5421681"/>
                  <a:ext cx="844421" cy="484426"/>
                </a:xfrm>
                <a:custGeom>
                  <a:avLst/>
                  <a:gdLst>
                    <a:gd name="T0" fmla="*/ 435 w 569"/>
                    <a:gd name="T1" fmla="*/ 0 h 327"/>
                    <a:gd name="T2" fmla="*/ 435 w 569"/>
                    <a:gd name="T3" fmla="*/ 0 h 327"/>
                    <a:gd name="T4" fmla="*/ 435 w 569"/>
                    <a:gd name="T5" fmla="*/ 0 h 327"/>
                    <a:gd name="T6" fmla="*/ 284 w 569"/>
                    <a:gd name="T7" fmla="*/ 66 h 327"/>
                    <a:gd name="T8" fmla="*/ 133 w 569"/>
                    <a:gd name="T9" fmla="*/ 0 h 327"/>
                    <a:gd name="T10" fmla="*/ 133 w 569"/>
                    <a:gd name="T11" fmla="*/ 0 h 327"/>
                    <a:gd name="T12" fmla="*/ 0 w 569"/>
                    <a:gd name="T13" fmla="*/ 133 h 327"/>
                    <a:gd name="T14" fmla="*/ 0 w 569"/>
                    <a:gd name="T15" fmla="*/ 326 h 327"/>
                    <a:gd name="T16" fmla="*/ 97 w 569"/>
                    <a:gd name="T17" fmla="*/ 326 h 327"/>
                    <a:gd name="T18" fmla="*/ 97 w 569"/>
                    <a:gd name="T19" fmla="*/ 217 h 327"/>
                    <a:gd name="T20" fmla="*/ 109 w 569"/>
                    <a:gd name="T21" fmla="*/ 205 h 327"/>
                    <a:gd name="T22" fmla="*/ 127 w 569"/>
                    <a:gd name="T23" fmla="*/ 217 h 327"/>
                    <a:gd name="T24" fmla="*/ 127 w 569"/>
                    <a:gd name="T25" fmla="*/ 326 h 327"/>
                    <a:gd name="T26" fmla="*/ 441 w 569"/>
                    <a:gd name="T27" fmla="*/ 326 h 327"/>
                    <a:gd name="T28" fmla="*/ 441 w 569"/>
                    <a:gd name="T29" fmla="*/ 217 h 327"/>
                    <a:gd name="T30" fmla="*/ 453 w 569"/>
                    <a:gd name="T31" fmla="*/ 205 h 327"/>
                    <a:gd name="T32" fmla="*/ 471 w 569"/>
                    <a:gd name="T33" fmla="*/ 217 h 327"/>
                    <a:gd name="T34" fmla="*/ 471 w 569"/>
                    <a:gd name="T35" fmla="*/ 326 h 327"/>
                    <a:gd name="T36" fmla="*/ 568 w 569"/>
                    <a:gd name="T37" fmla="*/ 326 h 327"/>
                    <a:gd name="T38" fmla="*/ 568 w 569"/>
                    <a:gd name="T39" fmla="*/ 133 h 327"/>
                    <a:gd name="T40" fmla="*/ 435 w 569"/>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9" h="327">
                      <a:moveTo>
                        <a:pt x="435" y="0"/>
                      </a:moveTo>
                      <a:lnTo>
                        <a:pt x="435" y="0"/>
                      </a:lnTo>
                      <a:lnTo>
                        <a:pt x="435" y="0"/>
                      </a:lnTo>
                      <a:cubicBezTo>
                        <a:pt x="399" y="42"/>
                        <a:pt x="344" y="66"/>
                        <a:pt x="284" y="66"/>
                      </a:cubicBezTo>
                      <a:cubicBezTo>
                        <a:pt x="223" y="66"/>
                        <a:pt x="169" y="42"/>
                        <a:pt x="133" y="0"/>
                      </a:cubicBezTo>
                      <a:lnTo>
                        <a:pt x="133" y="0"/>
                      </a:lnTo>
                      <a:cubicBezTo>
                        <a:pt x="61" y="0"/>
                        <a:pt x="0" y="60"/>
                        <a:pt x="0" y="133"/>
                      </a:cubicBezTo>
                      <a:cubicBezTo>
                        <a:pt x="0" y="326"/>
                        <a:pt x="0" y="326"/>
                        <a:pt x="0" y="326"/>
                      </a:cubicBezTo>
                      <a:cubicBezTo>
                        <a:pt x="97" y="326"/>
                        <a:pt x="97" y="326"/>
                        <a:pt x="97" y="326"/>
                      </a:cubicBezTo>
                      <a:cubicBezTo>
                        <a:pt x="97" y="217"/>
                        <a:pt x="97" y="217"/>
                        <a:pt x="97" y="217"/>
                      </a:cubicBezTo>
                      <a:cubicBezTo>
                        <a:pt x="97" y="211"/>
                        <a:pt x="103" y="205"/>
                        <a:pt x="109" y="205"/>
                      </a:cubicBezTo>
                      <a:cubicBezTo>
                        <a:pt x="121" y="205"/>
                        <a:pt x="127" y="211"/>
                        <a:pt x="127" y="217"/>
                      </a:cubicBezTo>
                      <a:cubicBezTo>
                        <a:pt x="127" y="326"/>
                        <a:pt x="127" y="326"/>
                        <a:pt x="127" y="326"/>
                      </a:cubicBezTo>
                      <a:cubicBezTo>
                        <a:pt x="441" y="326"/>
                        <a:pt x="441" y="326"/>
                        <a:pt x="441" y="326"/>
                      </a:cubicBezTo>
                      <a:cubicBezTo>
                        <a:pt x="441" y="217"/>
                        <a:pt x="441" y="217"/>
                        <a:pt x="441" y="217"/>
                      </a:cubicBezTo>
                      <a:cubicBezTo>
                        <a:pt x="441" y="211"/>
                        <a:pt x="447" y="205"/>
                        <a:pt x="453" y="205"/>
                      </a:cubicBezTo>
                      <a:cubicBezTo>
                        <a:pt x="465" y="205"/>
                        <a:pt x="471" y="211"/>
                        <a:pt x="471" y="217"/>
                      </a:cubicBezTo>
                      <a:cubicBezTo>
                        <a:pt x="471" y="326"/>
                        <a:pt x="471" y="326"/>
                        <a:pt x="471" y="326"/>
                      </a:cubicBezTo>
                      <a:cubicBezTo>
                        <a:pt x="568" y="326"/>
                        <a:pt x="568" y="326"/>
                        <a:pt x="568" y="326"/>
                      </a:cubicBezTo>
                      <a:cubicBezTo>
                        <a:pt x="568" y="133"/>
                        <a:pt x="568" y="133"/>
                        <a:pt x="568" y="133"/>
                      </a:cubicBezTo>
                      <a:cubicBezTo>
                        <a:pt x="568" y="60"/>
                        <a:pt x="507" y="0"/>
                        <a:pt x="435"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7" name="Group 980"/>
              <p:cNvGrpSpPr/>
              <p:nvPr/>
            </p:nvGrpSpPr>
            <p:grpSpPr>
              <a:xfrm>
                <a:off x="7075848" y="2131623"/>
                <a:ext cx="265947" cy="288643"/>
                <a:chOff x="12077248" y="4989621"/>
                <a:chExt cx="844421" cy="916486"/>
              </a:xfrm>
              <a:grpFill/>
            </p:grpSpPr>
            <p:sp>
              <p:nvSpPr>
                <p:cNvPr id="184" name="Freeform 36"/>
                <p:cNvSpPr>
                  <a:spLocks noChangeArrowheads="1"/>
                </p:cNvSpPr>
                <p:nvPr/>
              </p:nvSpPr>
              <p:spPr bwMode="auto">
                <a:xfrm>
                  <a:off x="12253992" y="4989621"/>
                  <a:ext cx="477845" cy="477882"/>
                </a:xfrm>
                <a:custGeom>
                  <a:avLst/>
                  <a:gdLst>
                    <a:gd name="T0" fmla="*/ 319 w 320"/>
                    <a:gd name="T1" fmla="*/ 157 h 321"/>
                    <a:gd name="T2" fmla="*/ 319 w 320"/>
                    <a:gd name="T3" fmla="*/ 157 h 321"/>
                    <a:gd name="T4" fmla="*/ 163 w 320"/>
                    <a:gd name="T5" fmla="*/ 320 h 321"/>
                    <a:gd name="T6" fmla="*/ 0 w 320"/>
                    <a:gd name="T7" fmla="*/ 157 h 321"/>
                    <a:gd name="T8" fmla="*/ 163 w 320"/>
                    <a:gd name="T9" fmla="*/ 0 h 321"/>
                    <a:gd name="T10" fmla="*/ 319 w 320"/>
                    <a:gd name="T11" fmla="*/ 157 h 321"/>
                  </a:gdLst>
                  <a:ahLst/>
                  <a:cxnLst>
                    <a:cxn ang="0">
                      <a:pos x="T0" y="T1"/>
                    </a:cxn>
                    <a:cxn ang="0">
                      <a:pos x="T2" y="T3"/>
                    </a:cxn>
                    <a:cxn ang="0">
                      <a:pos x="T4" y="T5"/>
                    </a:cxn>
                    <a:cxn ang="0">
                      <a:pos x="T6" y="T7"/>
                    </a:cxn>
                    <a:cxn ang="0">
                      <a:pos x="T8" y="T9"/>
                    </a:cxn>
                    <a:cxn ang="0">
                      <a:pos x="T10" y="T11"/>
                    </a:cxn>
                  </a:cxnLst>
                  <a:rect l="0" t="0" r="r" b="b"/>
                  <a:pathLst>
                    <a:path w="320" h="321">
                      <a:moveTo>
                        <a:pt x="319" y="157"/>
                      </a:moveTo>
                      <a:lnTo>
                        <a:pt x="319" y="157"/>
                      </a:lnTo>
                      <a:cubicBezTo>
                        <a:pt x="319" y="248"/>
                        <a:pt x="253" y="320"/>
                        <a:pt x="163" y="320"/>
                      </a:cubicBezTo>
                      <a:cubicBezTo>
                        <a:pt x="72" y="320"/>
                        <a:pt x="0" y="248"/>
                        <a:pt x="0" y="157"/>
                      </a:cubicBezTo>
                      <a:cubicBezTo>
                        <a:pt x="0" y="67"/>
                        <a:pt x="72" y="0"/>
                        <a:pt x="163" y="0"/>
                      </a:cubicBezTo>
                      <a:cubicBezTo>
                        <a:pt x="253" y="0"/>
                        <a:pt x="319" y="67"/>
                        <a:pt x="319" y="157"/>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5" name="Freeform 37"/>
                <p:cNvSpPr>
                  <a:spLocks noChangeArrowheads="1"/>
                </p:cNvSpPr>
                <p:nvPr/>
              </p:nvSpPr>
              <p:spPr bwMode="auto">
                <a:xfrm>
                  <a:off x="12077248" y="5421681"/>
                  <a:ext cx="844421" cy="484426"/>
                </a:xfrm>
                <a:custGeom>
                  <a:avLst/>
                  <a:gdLst>
                    <a:gd name="T0" fmla="*/ 434 w 568"/>
                    <a:gd name="T1" fmla="*/ 0 h 327"/>
                    <a:gd name="T2" fmla="*/ 434 w 568"/>
                    <a:gd name="T3" fmla="*/ 0 h 327"/>
                    <a:gd name="T4" fmla="*/ 428 w 568"/>
                    <a:gd name="T5" fmla="*/ 0 h 327"/>
                    <a:gd name="T6" fmla="*/ 284 w 568"/>
                    <a:gd name="T7" fmla="*/ 66 h 327"/>
                    <a:gd name="T8" fmla="*/ 133 w 568"/>
                    <a:gd name="T9" fmla="*/ 0 h 327"/>
                    <a:gd name="T10" fmla="*/ 133 w 568"/>
                    <a:gd name="T11" fmla="*/ 0 h 327"/>
                    <a:gd name="T12" fmla="*/ 0 w 568"/>
                    <a:gd name="T13" fmla="*/ 133 h 327"/>
                    <a:gd name="T14" fmla="*/ 0 w 568"/>
                    <a:gd name="T15" fmla="*/ 326 h 327"/>
                    <a:gd name="T16" fmla="*/ 97 w 568"/>
                    <a:gd name="T17" fmla="*/ 326 h 327"/>
                    <a:gd name="T18" fmla="*/ 97 w 568"/>
                    <a:gd name="T19" fmla="*/ 217 h 327"/>
                    <a:gd name="T20" fmla="*/ 109 w 568"/>
                    <a:gd name="T21" fmla="*/ 205 h 327"/>
                    <a:gd name="T22" fmla="*/ 127 w 568"/>
                    <a:gd name="T23" fmla="*/ 217 h 327"/>
                    <a:gd name="T24" fmla="*/ 127 w 568"/>
                    <a:gd name="T25" fmla="*/ 326 h 327"/>
                    <a:gd name="T26" fmla="*/ 440 w 568"/>
                    <a:gd name="T27" fmla="*/ 326 h 327"/>
                    <a:gd name="T28" fmla="*/ 440 w 568"/>
                    <a:gd name="T29" fmla="*/ 217 h 327"/>
                    <a:gd name="T30" fmla="*/ 453 w 568"/>
                    <a:gd name="T31" fmla="*/ 205 h 327"/>
                    <a:gd name="T32" fmla="*/ 471 w 568"/>
                    <a:gd name="T33" fmla="*/ 217 h 327"/>
                    <a:gd name="T34" fmla="*/ 471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cubicBezTo>
                        <a:pt x="428" y="0"/>
                        <a:pt x="428" y="0"/>
                        <a:pt x="428" y="0"/>
                      </a:cubicBezTo>
                      <a:cubicBezTo>
                        <a:pt x="392" y="42"/>
                        <a:pt x="344" y="66"/>
                        <a:pt x="284" y="66"/>
                      </a:cubicBezTo>
                      <a:cubicBezTo>
                        <a:pt x="223" y="66"/>
                        <a:pt x="169" y="42"/>
                        <a:pt x="133" y="0"/>
                      </a:cubicBezTo>
                      <a:lnTo>
                        <a:pt x="133" y="0"/>
                      </a:lnTo>
                      <a:cubicBezTo>
                        <a:pt x="60" y="0"/>
                        <a:pt x="0" y="60"/>
                        <a:pt x="0" y="133"/>
                      </a:cubicBezTo>
                      <a:cubicBezTo>
                        <a:pt x="0" y="326"/>
                        <a:pt x="0" y="326"/>
                        <a:pt x="0" y="326"/>
                      </a:cubicBezTo>
                      <a:cubicBezTo>
                        <a:pt x="97" y="326"/>
                        <a:pt x="97" y="326"/>
                        <a:pt x="97" y="326"/>
                      </a:cubicBezTo>
                      <a:cubicBezTo>
                        <a:pt x="97" y="217"/>
                        <a:pt x="97" y="217"/>
                        <a:pt x="97" y="217"/>
                      </a:cubicBezTo>
                      <a:cubicBezTo>
                        <a:pt x="97" y="211"/>
                        <a:pt x="103" y="205"/>
                        <a:pt x="109" y="205"/>
                      </a:cubicBezTo>
                      <a:cubicBezTo>
                        <a:pt x="121" y="205"/>
                        <a:pt x="127" y="211"/>
                        <a:pt x="127" y="217"/>
                      </a:cubicBezTo>
                      <a:cubicBezTo>
                        <a:pt x="127" y="326"/>
                        <a:pt x="127" y="326"/>
                        <a:pt x="127" y="326"/>
                      </a:cubicBezTo>
                      <a:cubicBezTo>
                        <a:pt x="440" y="326"/>
                        <a:pt x="440" y="326"/>
                        <a:pt x="440" y="326"/>
                      </a:cubicBezTo>
                      <a:cubicBezTo>
                        <a:pt x="440" y="217"/>
                        <a:pt x="440" y="217"/>
                        <a:pt x="440" y="217"/>
                      </a:cubicBezTo>
                      <a:cubicBezTo>
                        <a:pt x="440" y="211"/>
                        <a:pt x="447" y="205"/>
                        <a:pt x="453" y="205"/>
                      </a:cubicBezTo>
                      <a:cubicBezTo>
                        <a:pt x="465" y="205"/>
                        <a:pt x="471" y="211"/>
                        <a:pt x="471" y="217"/>
                      </a:cubicBezTo>
                      <a:cubicBezTo>
                        <a:pt x="471" y="326"/>
                        <a:pt x="471" y="326"/>
                        <a:pt x="471" y="326"/>
                      </a:cubicBezTo>
                      <a:cubicBezTo>
                        <a:pt x="567" y="326"/>
                        <a:pt x="567" y="326"/>
                        <a:pt x="567" y="326"/>
                      </a:cubicBezTo>
                      <a:cubicBezTo>
                        <a:pt x="567" y="133"/>
                        <a:pt x="567" y="133"/>
                        <a:pt x="567" y="133"/>
                      </a:cubicBezTo>
                      <a:cubicBezTo>
                        <a:pt x="567" y="60"/>
                        <a:pt x="507" y="0"/>
                        <a:pt x="434"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6" name="Group 981"/>
              <p:cNvGrpSpPr/>
              <p:nvPr/>
            </p:nvGrpSpPr>
            <p:grpSpPr>
              <a:xfrm>
                <a:off x="7391273" y="2131623"/>
                <a:ext cx="265946" cy="288643"/>
                <a:chOff x="13078768" y="4989621"/>
                <a:chExt cx="844417" cy="916486"/>
              </a:xfrm>
              <a:grpFill/>
            </p:grpSpPr>
            <p:sp>
              <p:nvSpPr>
                <p:cNvPr id="187" name="Freeform 38"/>
                <p:cNvSpPr>
                  <a:spLocks noChangeArrowheads="1"/>
                </p:cNvSpPr>
                <p:nvPr/>
              </p:nvSpPr>
              <p:spPr bwMode="auto">
                <a:xfrm>
                  <a:off x="13255508" y="4989621"/>
                  <a:ext cx="477849" cy="477882"/>
                </a:xfrm>
                <a:custGeom>
                  <a:avLst/>
                  <a:gdLst>
                    <a:gd name="T0" fmla="*/ 320 w 321"/>
                    <a:gd name="T1" fmla="*/ 157 h 321"/>
                    <a:gd name="T2" fmla="*/ 320 w 321"/>
                    <a:gd name="T3" fmla="*/ 157 h 321"/>
                    <a:gd name="T4" fmla="*/ 163 w 321"/>
                    <a:gd name="T5" fmla="*/ 320 h 321"/>
                    <a:gd name="T6" fmla="*/ 0 w 321"/>
                    <a:gd name="T7" fmla="*/ 157 h 321"/>
                    <a:gd name="T8" fmla="*/ 163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8" y="320"/>
                        <a:pt x="163" y="320"/>
                      </a:cubicBezTo>
                      <a:cubicBezTo>
                        <a:pt x="73" y="320"/>
                        <a:pt x="0" y="248"/>
                        <a:pt x="0" y="157"/>
                      </a:cubicBezTo>
                      <a:cubicBezTo>
                        <a:pt x="0" y="67"/>
                        <a:pt x="73" y="0"/>
                        <a:pt x="163" y="0"/>
                      </a:cubicBezTo>
                      <a:cubicBezTo>
                        <a:pt x="248" y="0"/>
                        <a:pt x="320" y="67"/>
                        <a:pt x="320" y="157"/>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8" name="Freeform 39"/>
                <p:cNvSpPr>
                  <a:spLocks noChangeArrowheads="1"/>
                </p:cNvSpPr>
                <p:nvPr/>
              </p:nvSpPr>
              <p:spPr bwMode="auto">
                <a:xfrm>
                  <a:off x="13078768" y="5421681"/>
                  <a:ext cx="844417" cy="484426"/>
                </a:xfrm>
                <a:custGeom>
                  <a:avLst/>
                  <a:gdLst>
                    <a:gd name="T0" fmla="*/ 434 w 568"/>
                    <a:gd name="T1" fmla="*/ 0 h 327"/>
                    <a:gd name="T2" fmla="*/ 434 w 568"/>
                    <a:gd name="T3" fmla="*/ 0 h 327"/>
                    <a:gd name="T4" fmla="*/ 428 w 568"/>
                    <a:gd name="T5" fmla="*/ 0 h 327"/>
                    <a:gd name="T6" fmla="*/ 283 w 568"/>
                    <a:gd name="T7" fmla="*/ 66 h 327"/>
                    <a:gd name="T8" fmla="*/ 133 w 568"/>
                    <a:gd name="T9" fmla="*/ 0 h 327"/>
                    <a:gd name="T10" fmla="*/ 133 w 568"/>
                    <a:gd name="T11" fmla="*/ 0 h 327"/>
                    <a:gd name="T12" fmla="*/ 0 w 568"/>
                    <a:gd name="T13" fmla="*/ 133 h 327"/>
                    <a:gd name="T14" fmla="*/ 0 w 568"/>
                    <a:gd name="T15" fmla="*/ 326 h 327"/>
                    <a:gd name="T16" fmla="*/ 96 w 568"/>
                    <a:gd name="T17" fmla="*/ 326 h 327"/>
                    <a:gd name="T18" fmla="*/ 96 w 568"/>
                    <a:gd name="T19" fmla="*/ 217 h 327"/>
                    <a:gd name="T20" fmla="*/ 108 w 568"/>
                    <a:gd name="T21" fmla="*/ 205 h 327"/>
                    <a:gd name="T22" fmla="*/ 126 w 568"/>
                    <a:gd name="T23" fmla="*/ 217 h 327"/>
                    <a:gd name="T24" fmla="*/ 126 w 568"/>
                    <a:gd name="T25" fmla="*/ 326 h 327"/>
                    <a:gd name="T26" fmla="*/ 440 w 568"/>
                    <a:gd name="T27" fmla="*/ 326 h 327"/>
                    <a:gd name="T28" fmla="*/ 440 w 568"/>
                    <a:gd name="T29" fmla="*/ 217 h 327"/>
                    <a:gd name="T30" fmla="*/ 452 w 568"/>
                    <a:gd name="T31" fmla="*/ 205 h 327"/>
                    <a:gd name="T32" fmla="*/ 464 w 568"/>
                    <a:gd name="T33" fmla="*/ 217 h 327"/>
                    <a:gd name="T34" fmla="*/ 464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cubicBezTo>
                        <a:pt x="428" y="0"/>
                        <a:pt x="428" y="0"/>
                        <a:pt x="428" y="0"/>
                      </a:cubicBezTo>
                      <a:cubicBezTo>
                        <a:pt x="392" y="42"/>
                        <a:pt x="344" y="66"/>
                        <a:pt x="283" y="66"/>
                      </a:cubicBezTo>
                      <a:cubicBezTo>
                        <a:pt x="223" y="66"/>
                        <a:pt x="169" y="42"/>
                        <a:pt x="133" y="0"/>
                      </a:cubicBezTo>
                      <a:lnTo>
                        <a:pt x="133" y="0"/>
                      </a:lnTo>
                      <a:cubicBezTo>
                        <a:pt x="54" y="0"/>
                        <a:pt x="0" y="60"/>
                        <a:pt x="0" y="133"/>
                      </a:cubicBezTo>
                      <a:cubicBezTo>
                        <a:pt x="0" y="326"/>
                        <a:pt x="0" y="326"/>
                        <a:pt x="0" y="326"/>
                      </a:cubicBezTo>
                      <a:cubicBezTo>
                        <a:pt x="96" y="326"/>
                        <a:pt x="96" y="326"/>
                        <a:pt x="96" y="326"/>
                      </a:cubicBezTo>
                      <a:cubicBezTo>
                        <a:pt x="96" y="217"/>
                        <a:pt x="96" y="217"/>
                        <a:pt x="96" y="217"/>
                      </a:cubicBezTo>
                      <a:cubicBezTo>
                        <a:pt x="96" y="211"/>
                        <a:pt x="102" y="205"/>
                        <a:pt x="108" y="205"/>
                      </a:cubicBezTo>
                      <a:cubicBezTo>
                        <a:pt x="114" y="205"/>
                        <a:pt x="126" y="211"/>
                        <a:pt x="126" y="217"/>
                      </a:cubicBezTo>
                      <a:cubicBezTo>
                        <a:pt x="126" y="326"/>
                        <a:pt x="126" y="326"/>
                        <a:pt x="126" y="326"/>
                      </a:cubicBezTo>
                      <a:cubicBezTo>
                        <a:pt x="440" y="326"/>
                        <a:pt x="440" y="326"/>
                        <a:pt x="440" y="326"/>
                      </a:cubicBezTo>
                      <a:cubicBezTo>
                        <a:pt x="440" y="217"/>
                        <a:pt x="440" y="217"/>
                        <a:pt x="440" y="217"/>
                      </a:cubicBezTo>
                      <a:cubicBezTo>
                        <a:pt x="440" y="211"/>
                        <a:pt x="446" y="205"/>
                        <a:pt x="452" y="205"/>
                      </a:cubicBezTo>
                      <a:cubicBezTo>
                        <a:pt x="458" y="205"/>
                        <a:pt x="464" y="211"/>
                        <a:pt x="464" y="217"/>
                      </a:cubicBezTo>
                      <a:cubicBezTo>
                        <a:pt x="464" y="326"/>
                        <a:pt x="464" y="326"/>
                        <a:pt x="464" y="326"/>
                      </a:cubicBezTo>
                      <a:cubicBezTo>
                        <a:pt x="567" y="326"/>
                        <a:pt x="567" y="326"/>
                        <a:pt x="567" y="326"/>
                      </a:cubicBezTo>
                      <a:cubicBezTo>
                        <a:pt x="567" y="133"/>
                        <a:pt x="567" y="133"/>
                        <a:pt x="567" y="133"/>
                      </a:cubicBezTo>
                      <a:cubicBezTo>
                        <a:pt x="567" y="60"/>
                        <a:pt x="507" y="0"/>
                        <a:pt x="434"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9" name="Group 982"/>
              <p:cNvGrpSpPr/>
              <p:nvPr/>
            </p:nvGrpSpPr>
            <p:grpSpPr>
              <a:xfrm>
                <a:off x="7704636" y="2131623"/>
                <a:ext cx="268008" cy="288643"/>
                <a:chOff x="14073744" y="4989621"/>
                <a:chExt cx="850965" cy="916486"/>
              </a:xfrm>
              <a:grpFill/>
            </p:grpSpPr>
            <p:sp>
              <p:nvSpPr>
                <p:cNvPr id="190" name="Freeform 40"/>
                <p:cNvSpPr>
                  <a:spLocks noChangeArrowheads="1"/>
                </p:cNvSpPr>
                <p:nvPr/>
              </p:nvSpPr>
              <p:spPr bwMode="auto">
                <a:xfrm>
                  <a:off x="14257028" y="4989621"/>
                  <a:ext cx="477845" cy="477882"/>
                </a:xfrm>
                <a:custGeom>
                  <a:avLst/>
                  <a:gdLst>
                    <a:gd name="T0" fmla="*/ 320 w 321"/>
                    <a:gd name="T1" fmla="*/ 157 h 321"/>
                    <a:gd name="T2" fmla="*/ 320 w 321"/>
                    <a:gd name="T3" fmla="*/ 157 h 321"/>
                    <a:gd name="T4" fmla="*/ 157 w 321"/>
                    <a:gd name="T5" fmla="*/ 320 h 321"/>
                    <a:gd name="T6" fmla="*/ 0 w 321"/>
                    <a:gd name="T7" fmla="*/ 157 h 321"/>
                    <a:gd name="T8" fmla="*/ 157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7" y="320"/>
                        <a:pt x="157" y="320"/>
                      </a:cubicBezTo>
                      <a:cubicBezTo>
                        <a:pt x="73" y="320"/>
                        <a:pt x="0" y="248"/>
                        <a:pt x="0" y="157"/>
                      </a:cubicBezTo>
                      <a:cubicBezTo>
                        <a:pt x="0" y="67"/>
                        <a:pt x="73" y="0"/>
                        <a:pt x="157" y="0"/>
                      </a:cubicBezTo>
                      <a:cubicBezTo>
                        <a:pt x="247" y="0"/>
                        <a:pt x="320" y="67"/>
                        <a:pt x="320" y="157"/>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1" name="Freeform 41"/>
                <p:cNvSpPr>
                  <a:spLocks noChangeArrowheads="1"/>
                </p:cNvSpPr>
                <p:nvPr/>
              </p:nvSpPr>
              <p:spPr bwMode="auto">
                <a:xfrm>
                  <a:off x="14073744" y="5421681"/>
                  <a:ext cx="850965" cy="484426"/>
                </a:xfrm>
                <a:custGeom>
                  <a:avLst/>
                  <a:gdLst>
                    <a:gd name="T0" fmla="*/ 441 w 574"/>
                    <a:gd name="T1" fmla="*/ 0 h 327"/>
                    <a:gd name="T2" fmla="*/ 441 w 574"/>
                    <a:gd name="T3" fmla="*/ 0 h 327"/>
                    <a:gd name="T4" fmla="*/ 435 w 574"/>
                    <a:gd name="T5" fmla="*/ 0 h 327"/>
                    <a:gd name="T6" fmla="*/ 284 w 574"/>
                    <a:gd name="T7" fmla="*/ 66 h 327"/>
                    <a:gd name="T8" fmla="*/ 139 w 574"/>
                    <a:gd name="T9" fmla="*/ 0 h 327"/>
                    <a:gd name="T10" fmla="*/ 133 w 574"/>
                    <a:gd name="T11" fmla="*/ 0 h 327"/>
                    <a:gd name="T12" fmla="*/ 0 w 574"/>
                    <a:gd name="T13" fmla="*/ 133 h 327"/>
                    <a:gd name="T14" fmla="*/ 0 w 574"/>
                    <a:gd name="T15" fmla="*/ 326 h 327"/>
                    <a:gd name="T16" fmla="*/ 103 w 574"/>
                    <a:gd name="T17" fmla="*/ 326 h 327"/>
                    <a:gd name="T18" fmla="*/ 103 w 574"/>
                    <a:gd name="T19" fmla="*/ 217 h 327"/>
                    <a:gd name="T20" fmla="*/ 115 w 574"/>
                    <a:gd name="T21" fmla="*/ 205 h 327"/>
                    <a:gd name="T22" fmla="*/ 127 w 574"/>
                    <a:gd name="T23" fmla="*/ 217 h 327"/>
                    <a:gd name="T24" fmla="*/ 127 w 574"/>
                    <a:gd name="T25" fmla="*/ 326 h 327"/>
                    <a:gd name="T26" fmla="*/ 447 w 574"/>
                    <a:gd name="T27" fmla="*/ 326 h 327"/>
                    <a:gd name="T28" fmla="*/ 447 w 574"/>
                    <a:gd name="T29" fmla="*/ 217 h 327"/>
                    <a:gd name="T30" fmla="*/ 459 w 574"/>
                    <a:gd name="T31" fmla="*/ 205 h 327"/>
                    <a:gd name="T32" fmla="*/ 471 w 574"/>
                    <a:gd name="T33" fmla="*/ 217 h 327"/>
                    <a:gd name="T34" fmla="*/ 471 w 574"/>
                    <a:gd name="T35" fmla="*/ 326 h 327"/>
                    <a:gd name="T36" fmla="*/ 573 w 574"/>
                    <a:gd name="T37" fmla="*/ 326 h 327"/>
                    <a:gd name="T38" fmla="*/ 573 w 574"/>
                    <a:gd name="T39" fmla="*/ 133 h 327"/>
                    <a:gd name="T40" fmla="*/ 441 w 574"/>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27">
                      <a:moveTo>
                        <a:pt x="441" y="0"/>
                      </a:moveTo>
                      <a:lnTo>
                        <a:pt x="441" y="0"/>
                      </a:lnTo>
                      <a:cubicBezTo>
                        <a:pt x="435" y="0"/>
                        <a:pt x="435" y="0"/>
                        <a:pt x="435" y="0"/>
                      </a:cubicBezTo>
                      <a:cubicBezTo>
                        <a:pt x="399" y="42"/>
                        <a:pt x="344" y="66"/>
                        <a:pt x="284" y="66"/>
                      </a:cubicBezTo>
                      <a:cubicBezTo>
                        <a:pt x="230" y="66"/>
                        <a:pt x="175" y="42"/>
                        <a:pt x="139" y="0"/>
                      </a:cubicBezTo>
                      <a:cubicBezTo>
                        <a:pt x="133" y="0"/>
                        <a:pt x="133" y="0"/>
                        <a:pt x="133" y="0"/>
                      </a:cubicBezTo>
                      <a:cubicBezTo>
                        <a:pt x="61" y="0"/>
                        <a:pt x="0" y="60"/>
                        <a:pt x="0" y="133"/>
                      </a:cubicBezTo>
                      <a:cubicBezTo>
                        <a:pt x="0" y="326"/>
                        <a:pt x="0" y="326"/>
                        <a:pt x="0" y="326"/>
                      </a:cubicBezTo>
                      <a:cubicBezTo>
                        <a:pt x="103" y="326"/>
                        <a:pt x="103" y="326"/>
                        <a:pt x="103" y="326"/>
                      </a:cubicBezTo>
                      <a:cubicBezTo>
                        <a:pt x="103" y="217"/>
                        <a:pt x="103" y="217"/>
                        <a:pt x="103" y="217"/>
                      </a:cubicBezTo>
                      <a:cubicBezTo>
                        <a:pt x="103" y="211"/>
                        <a:pt x="109" y="205"/>
                        <a:pt x="115" y="205"/>
                      </a:cubicBezTo>
                      <a:cubicBezTo>
                        <a:pt x="121" y="205"/>
                        <a:pt x="127" y="211"/>
                        <a:pt x="127" y="217"/>
                      </a:cubicBezTo>
                      <a:cubicBezTo>
                        <a:pt x="127" y="326"/>
                        <a:pt x="127" y="326"/>
                        <a:pt x="127" y="326"/>
                      </a:cubicBezTo>
                      <a:cubicBezTo>
                        <a:pt x="447" y="326"/>
                        <a:pt x="447" y="326"/>
                        <a:pt x="447" y="326"/>
                      </a:cubicBezTo>
                      <a:cubicBezTo>
                        <a:pt x="447" y="217"/>
                        <a:pt x="447" y="217"/>
                        <a:pt x="447" y="217"/>
                      </a:cubicBezTo>
                      <a:cubicBezTo>
                        <a:pt x="447" y="211"/>
                        <a:pt x="453" y="205"/>
                        <a:pt x="459" y="205"/>
                      </a:cubicBezTo>
                      <a:cubicBezTo>
                        <a:pt x="465" y="205"/>
                        <a:pt x="471" y="211"/>
                        <a:pt x="471" y="217"/>
                      </a:cubicBezTo>
                      <a:cubicBezTo>
                        <a:pt x="471" y="326"/>
                        <a:pt x="471" y="326"/>
                        <a:pt x="471" y="326"/>
                      </a:cubicBezTo>
                      <a:cubicBezTo>
                        <a:pt x="573" y="326"/>
                        <a:pt x="573" y="326"/>
                        <a:pt x="573" y="326"/>
                      </a:cubicBezTo>
                      <a:cubicBezTo>
                        <a:pt x="573" y="133"/>
                        <a:pt x="573" y="133"/>
                        <a:pt x="573" y="133"/>
                      </a:cubicBezTo>
                      <a:cubicBezTo>
                        <a:pt x="573" y="60"/>
                        <a:pt x="513" y="0"/>
                        <a:pt x="441" y="0"/>
                      </a:cubicBezTo>
                    </a:path>
                  </a:pathLst>
                </a:custGeom>
                <a:solidFill>
                  <a:srgbClr val="C51729"/>
                </a:solid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192" name="组 55"/>
            <p:cNvGrpSpPr/>
            <p:nvPr/>
          </p:nvGrpSpPr>
          <p:grpSpPr>
            <a:xfrm>
              <a:off x="3993537" y="3641567"/>
              <a:ext cx="855429" cy="203341"/>
              <a:chOff x="6758363" y="2131623"/>
              <a:chExt cx="1214281" cy="288643"/>
            </a:xfrm>
          </p:grpSpPr>
          <p:grpSp>
            <p:nvGrpSpPr>
              <p:cNvPr id="193" name="Group 979"/>
              <p:cNvGrpSpPr/>
              <p:nvPr/>
            </p:nvGrpSpPr>
            <p:grpSpPr>
              <a:xfrm>
                <a:off x="6758363" y="2131623"/>
                <a:ext cx="265947" cy="288643"/>
                <a:chOff x="11069184" y="4989621"/>
                <a:chExt cx="844421" cy="916486"/>
              </a:xfrm>
              <a:solidFill>
                <a:srgbClr val="E6E5E1"/>
              </a:solidFill>
            </p:grpSpPr>
            <p:sp>
              <p:nvSpPr>
                <p:cNvPr id="194" name="Freeform 34"/>
                <p:cNvSpPr>
                  <a:spLocks noChangeArrowheads="1"/>
                </p:cNvSpPr>
                <p:nvPr/>
              </p:nvSpPr>
              <p:spPr bwMode="auto">
                <a:xfrm>
                  <a:off x="11252472" y="4989621"/>
                  <a:ext cx="484393" cy="477882"/>
                </a:xfrm>
                <a:custGeom>
                  <a:avLst/>
                  <a:gdLst>
                    <a:gd name="T0" fmla="*/ 326 w 327"/>
                    <a:gd name="T1" fmla="*/ 157 h 321"/>
                    <a:gd name="T2" fmla="*/ 326 w 327"/>
                    <a:gd name="T3" fmla="*/ 157 h 321"/>
                    <a:gd name="T4" fmla="*/ 163 w 327"/>
                    <a:gd name="T5" fmla="*/ 320 h 321"/>
                    <a:gd name="T6" fmla="*/ 0 w 327"/>
                    <a:gd name="T7" fmla="*/ 157 h 321"/>
                    <a:gd name="T8" fmla="*/ 163 w 327"/>
                    <a:gd name="T9" fmla="*/ 0 h 321"/>
                    <a:gd name="T10" fmla="*/ 326 w 327"/>
                    <a:gd name="T11" fmla="*/ 157 h 321"/>
                  </a:gdLst>
                  <a:ahLst/>
                  <a:cxnLst>
                    <a:cxn ang="0">
                      <a:pos x="T0" y="T1"/>
                    </a:cxn>
                    <a:cxn ang="0">
                      <a:pos x="T2" y="T3"/>
                    </a:cxn>
                    <a:cxn ang="0">
                      <a:pos x="T4" y="T5"/>
                    </a:cxn>
                    <a:cxn ang="0">
                      <a:pos x="T6" y="T7"/>
                    </a:cxn>
                    <a:cxn ang="0">
                      <a:pos x="T8" y="T9"/>
                    </a:cxn>
                    <a:cxn ang="0">
                      <a:pos x="T10" y="T11"/>
                    </a:cxn>
                  </a:cxnLst>
                  <a:rect l="0" t="0" r="r" b="b"/>
                  <a:pathLst>
                    <a:path w="327" h="321">
                      <a:moveTo>
                        <a:pt x="326" y="157"/>
                      </a:moveTo>
                      <a:lnTo>
                        <a:pt x="326" y="157"/>
                      </a:lnTo>
                      <a:cubicBezTo>
                        <a:pt x="326" y="248"/>
                        <a:pt x="253" y="320"/>
                        <a:pt x="163" y="320"/>
                      </a:cubicBezTo>
                      <a:cubicBezTo>
                        <a:pt x="72" y="320"/>
                        <a:pt x="0" y="248"/>
                        <a:pt x="0" y="157"/>
                      </a:cubicBezTo>
                      <a:cubicBezTo>
                        <a:pt x="0" y="67"/>
                        <a:pt x="72" y="0"/>
                        <a:pt x="163" y="0"/>
                      </a:cubicBezTo>
                      <a:cubicBezTo>
                        <a:pt x="253" y="0"/>
                        <a:pt x="326" y="67"/>
                        <a:pt x="326"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5" name="Freeform 35"/>
                <p:cNvSpPr>
                  <a:spLocks noChangeArrowheads="1"/>
                </p:cNvSpPr>
                <p:nvPr/>
              </p:nvSpPr>
              <p:spPr bwMode="auto">
                <a:xfrm>
                  <a:off x="11069184" y="5421681"/>
                  <a:ext cx="844421" cy="484426"/>
                </a:xfrm>
                <a:custGeom>
                  <a:avLst/>
                  <a:gdLst>
                    <a:gd name="T0" fmla="*/ 435 w 569"/>
                    <a:gd name="T1" fmla="*/ 0 h 327"/>
                    <a:gd name="T2" fmla="*/ 435 w 569"/>
                    <a:gd name="T3" fmla="*/ 0 h 327"/>
                    <a:gd name="T4" fmla="*/ 435 w 569"/>
                    <a:gd name="T5" fmla="*/ 0 h 327"/>
                    <a:gd name="T6" fmla="*/ 284 w 569"/>
                    <a:gd name="T7" fmla="*/ 66 h 327"/>
                    <a:gd name="T8" fmla="*/ 133 w 569"/>
                    <a:gd name="T9" fmla="*/ 0 h 327"/>
                    <a:gd name="T10" fmla="*/ 133 w 569"/>
                    <a:gd name="T11" fmla="*/ 0 h 327"/>
                    <a:gd name="T12" fmla="*/ 0 w 569"/>
                    <a:gd name="T13" fmla="*/ 133 h 327"/>
                    <a:gd name="T14" fmla="*/ 0 w 569"/>
                    <a:gd name="T15" fmla="*/ 326 h 327"/>
                    <a:gd name="T16" fmla="*/ 97 w 569"/>
                    <a:gd name="T17" fmla="*/ 326 h 327"/>
                    <a:gd name="T18" fmla="*/ 97 w 569"/>
                    <a:gd name="T19" fmla="*/ 217 h 327"/>
                    <a:gd name="T20" fmla="*/ 109 w 569"/>
                    <a:gd name="T21" fmla="*/ 205 h 327"/>
                    <a:gd name="T22" fmla="*/ 127 w 569"/>
                    <a:gd name="T23" fmla="*/ 217 h 327"/>
                    <a:gd name="T24" fmla="*/ 127 w 569"/>
                    <a:gd name="T25" fmla="*/ 326 h 327"/>
                    <a:gd name="T26" fmla="*/ 441 w 569"/>
                    <a:gd name="T27" fmla="*/ 326 h 327"/>
                    <a:gd name="T28" fmla="*/ 441 w 569"/>
                    <a:gd name="T29" fmla="*/ 217 h 327"/>
                    <a:gd name="T30" fmla="*/ 453 w 569"/>
                    <a:gd name="T31" fmla="*/ 205 h 327"/>
                    <a:gd name="T32" fmla="*/ 471 w 569"/>
                    <a:gd name="T33" fmla="*/ 217 h 327"/>
                    <a:gd name="T34" fmla="*/ 471 w 569"/>
                    <a:gd name="T35" fmla="*/ 326 h 327"/>
                    <a:gd name="T36" fmla="*/ 568 w 569"/>
                    <a:gd name="T37" fmla="*/ 326 h 327"/>
                    <a:gd name="T38" fmla="*/ 568 w 569"/>
                    <a:gd name="T39" fmla="*/ 133 h 327"/>
                    <a:gd name="T40" fmla="*/ 435 w 569"/>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9" h="327">
                      <a:moveTo>
                        <a:pt x="435" y="0"/>
                      </a:moveTo>
                      <a:lnTo>
                        <a:pt x="435" y="0"/>
                      </a:lnTo>
                      <a:lnTo>
                        <a:pt x="435" y="0"/>
                      </a:lnTo>
                      <a:cubicBezTo>
                        <a:pt x="399" y="42"/>
                        <a:pt x="344" y="66"/>
                        <a:pt x="284" y="66"/>
                      </a:cubicBezTo>
                      <a:cubicBezTo>
                        <a:pt x="223" y="66"/>
                        <a:pt x="169" y="42"/>
                        <a:pt x="133" y="0"/>
                      </a:cubicBezTo>
                      <a:lnTo>
                        <a:pt x="133" y="0"/>
                      </a:lnTo>
                      <a:cubicBezTo>
                        <a:pt x="61" y="0"/>
                        <a:pt x="0" y="60"/>
                        <a:pt x="0" y="133"/>
                      </a:cubicBezTo>
                      <a:cubicBezTo>
                        <a:pt x="0" y="326"/>
                        <a:pt x="0" y="326"/>
                        <a:pt x="0" y="326"/>
                      </a:cubicBezTo>
                      <a:cubicBezTo>
                        <a:pt x="97" y="326"/>
                        <a:pt x="97" y="326"/>
                        <a:pt x="97" y="326"/>
                      </a:cubicBezTo>
                      <a:cubicBezTo>
                        <a:pt x="97" y="217"/>
                        <a:pt x="97" y="217"/>
                        <a:pt x="97" y="217"/>
                      </a:cubicBezTo>
                      <a:cubicBezTo>
                        <a:pt x="97" y="211"/>
                        <a:pt x="103" y="205"/>
                        <a:pt x="109" y="205"/>
                      </a:cubicBezTo>
                      <a:cubicBezTo>
                        <a:pt x="121" y="205"/>
                        <a:pt x="127" y="211"/>
                        <a:pt x="127" y="217"/>
                      </a:cubicBezTo>
                      <a:cubicBezTo>
                        <a:pt x="127" y="326"/>
                        <a:pt x="127" y="326"/>
                        <a:pt x="127" y="326"/>
                      </a:cubicBezTo>
                      <a:cubicBezTo>
                        <a:pt x="441" y="326"/>
                        <a:pt x="441" y="326"/>
                        <a:pt x="441" y="326"/>
                      </a:cubicBezTo>
                      <a:cubicBezTo>
                        <a:pt x="441" y="217"/>
                        <a:pt x="441" y="217"/>
                        <a:pt x="441" y="217"/>
                      </a:cubicBezTo>
                      <a:cubicBezTo>
                        <a:pt x="441" y="211"/>
                        <a:pt x="447" y="205"/>
                        <a:pt x="453" y="205"/>
                      </a:cubicBezTo>
                      <a:cubicBezTo>
                        <a:pt x="465" y="205"/>
                        <a:pt x="471" y="211"/>
                        <a:pt x="471" y="217"/>
                      </a:cubicBezTo>
                      <a:cubicBezTo>
                        <a:pt x="471" y="326"/>
                        <a:pt x="471" y="326"/>
                        <a:pt x="471" y="326"/>
                      </a:cubicBezTo>
                      <a:cubicBezTo>
                        <a:pt x="568" y="326"/>
                        <a:pt x="568" y="326"/>
                        <a:pt x="568" y="326"/>
                      </a:cubicBezTo>
                      <a:cubicBezTo>
                        <a:pt x="568" y="133"/>
                        <a:pt x="568" y="133"/>
                        <a:pt x="568" y="133"/>
                      </a:cubicBezTo>
                      <a:cubicBezTo>
                        <a:pt x="568" y="60"/>
                        <a:pt x="507" y="0"/>
                        <a:pt x="435"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6" name="Group 980"/>
              <p:cNvGrpSpPr/>
              <p:nvPr/>
            </p:nvGrpSpPr>
            <p:grpSpPr>
              <a:xfrm>
                <a:off x="7075848" y="2131623"/>
                <a:ext cx="265947" cy="288643"/>
                <a:chOff x="12077248" y="4989621"/>
                <a:chExt cx="844421" cy="916486"/>
              </a:xfrm>
              <a:solidFill>
                <a:srgbClr val="E6E5E1"/>
              </a:solidFill>
            </p:grpSpPr>
            <p:sp>
              <p:nvSpPr>
                <p:cNvPr id="197" name="Freeform 36"/>
                <p:cNvSpPr>
                  <a:spLocks noChangeArrowheads="1"/>
                </p:cNvSpPr>
                <p:nvPr/>
              </p:nvSpPr>
              <p:spPr bwMode="auto">
                <a:xfrm>
                  <a:off x="12253992" y="4989621"/>
                  <a:ext cx="477845" cy="477882"/>
                </a:xfrm>
                <a:custGeom>
                  <a:avLst/>
                  <a:gdLst>
                    <a:gd name="T0" fmla="*/ 319 w 320"/>
                    <a:gd name="T1" fmla="*/ 157 h 321"/>
                    <a:gd name="T2" fmla="*/ 319 w 320"/>
                    <a:gd name="T3" fmla="*/ 157 h 321"/>
                    <a:gd name="T4" fmla="*/ 163 w 320"/>
                    <a:gd name="T5" fmla="*/ 320 h 321"/>
                    <a:gd name="T6" fmla="*/ 0 w 320"/>
                    <a:gd name="T7" fmla="*/ 157 h 321"/>
                    <a:gd name="T8" fmla="*/ 163 w 320"/>
                    <a:gd name="T9" fmla="*/ 0 h 321"/>
                    <a:gd name="T10" fmla="*/ 319 w 320"/>
                    <a:gd name="T11" fmla="*/ 157 h 321"/>
                  </a:gdLst>
                  <a:ahLst/>
                  <a:cxnLst>
                    <a:cxn ang="0">
                      <a:pos x="T0" y="T1"/>
                    </a:cxn>
                    <a:cxn ang="0">
                      <a:pos x="T2" y="T3"/>
                    </a:cxn>
                    <a:cxn ang="0">
                      <a:pos x="T4" y="T5"/>
                    </a:cxn>
                    <a:cxn ang="0">
                      <a:pos x="T6" y="T7"/>
                    </a:cxn>
                    <a:cxn ang="0">
                      <a:pos x="T8" y="T9"/>
                    </a:cxn>
                    <a:cxn ang="0">
                      <a:pos x="T10" y="T11"/>
                    </a:cxn>
                  </a:cxnLst>
                  <a:rect l="0" t="0" r="r" b="b"/>
                  <a:pathLst>
                    <a:path w="320" h="321">
                      <a:moveTo>
                        <a:pt x="319" y="157"/>
                      </a:moveTo>
                      <a:lnTo>
                        <a:pt x="319" y="157"/>
                      </a:lnTo>
                      <a:cubicBezTo>
                        <a:pt x="319" y="248"/>
                        <a:pt x="253" y="320"/>
                        <a:pt x="163" y="320"/>
                      </a:cubicBezTo>
                      <a:cubicBezTo>
                        <a:pt x="72" y="320"/>
                        <a:pt x="0" y="248"/>
                        <a:pt x="0" y="157"/>
                      </a:cubicBezTo>
                      <a:cubicBezTo>
                        <a:pt x="0" y="67"/>
                        <a:pt x="72" y="0"/>
                        <a:pt x="163" y="0"/>
                      </a:cubicBezTo>
                      <a:cubicBezTo>
                        <a:pt x="253" y="0"/>
                        <a:pt x="319" y="67"/>
                        <a:pt x="319"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8" name="Freeform 37"/>
                <p:cNvSpPr>
                  <a:spLocks noChangeArrowheads="1"/>
                </p:cNvSpPr>
                <p:nvPr/>
              </p:nvSpPr>
              <p:spPr bwMode="auto">
                <a:xfrm>
                  <a:off x="12077248" y="5421681"/>
                  <a:ext cx="844421" cy="484426"/>
                </a:xfrm>
                <a:custGeom>
                  <a:avLst/>
                  <a:gdLst>
                    <a:gd name="T0" fmla="*/ 434 w 568"/>
                    <a:gd name="T1" fmla="*/ 0 h 327"/>
                    <a:gd name="T2" fmla="*/ 434 w 568"/>
                    <a:gd name="T3" fmla="*/ 0 h 327"/>
                    <a:gd name="T4" fmla="*/ 428 w 568"/>
                    <a:gd name="T5" fmla="*/ 0 h 327"/>
                    <a:gd name="T6" fmla="*/ 284 w 568"/>
                    <a:gd name="T7" fmla="*/ 66 h 327"/>
                    <a:gd name="T8" fmla="*/ 133 w 568"/>
                    <a:gd name="T9" fmla="*/ 0 h 327"/>
                    <a:gd name="T10" fmla="*/ 133 w 568"/>
                    <a:gd name="T11" fmla="*/ 0 h 327"/>
                    <a:gd name="T12" fmla="*/ 0 w 568"/>
                    <a:gd name="T13" fmla="*/ 133 h 327"/>
                    <a:gd name="T14" fmla="*/ 0 w 568"/>
                    <a:gd name="T15" fmla="*/ 326 h 327"/>
                    <a:gd name="T16" fmla="*/ 97 w 568"/>
                    <a:gd name="T17" fmla="*/ 326 h 327"/>
                    <a:gd name="T18" fmla="*/ 97 w 568"/>
                    <a:gd name="T19" fmla="*/ 217 h 327"/>
                    <a:gd name="T20" fmla="*/ 109 w 568"/>
                    <a:gd name="T21" fmla="*/ 205 h 327"/>
                    <a:gd name="T22" fmla="*/ 127 w 568"/>
                    <a:gd name="T23" fmla="*/ 217 h 327"/>
                    <a:gd name="T24" fmla="*/ 127 w 568"/>
                    <a:gd name="T25" fmla="*/ 326 h 327"/>
                    <a:gd name="T26" fmla="*/ 440 w 568"/>
                    <a:gd name="T27" fmla="*/ 326 h 327"/>
                    <a:gd name="T28" fmla="*/ 440 w 568"/>
                    <a:gd name="T29" fmla="*/ 217 h 327"/>
                    <a:gd name="T30" fmla="*/ 453 w 568"/>
                    <a:gd name="T31" fmla="*/ 205 h 327"/>
                    <a:gd name="T32" fmla="*/ 471 w 568"/>
                    <a:gd name="T33" fmla="*/ 217 h 327"/>
                    <a:gd name="T34" fmla="*/ 471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cubicBezTo>
                        <a:pt x="428" y="0"/>
                        <a:pt x="428" y="0"/>
                        <a:pt x="428" y="0"/>
                      </a:cubicBezTo>
                      <a:cubicBezTo>
                        <a:pt x="392" y="42"/>
                        <a:pt x="344" y="66"/>
                        <a:pt x="284" y="66"/>
                      </a:cubicBezTo>
                      <a:cubicBezTo>
                        <a:pt x="223" y="66"/>
                        <a:pt x="169" y="42"/>
                        <a:pt x="133" y="0"/>
                      </a:cubicBezTo>
                      <a:lnTo>
                        <a:pt x="133" y="0"/>
                      </a:lnTo>
                      <a:cubicBezTo>
                        <a:pt x="60" y="0"/>
                        <a:pt x="0" y="60"/>
                        <a:pt x="0" y="133"/>
                      </a:cubicBezTo>
                      <a:cubicBezTo>
                        <a:pt x="0" y="326"/>
                        <a:pt x="0" y="326"/>
                        <a:pt x="0" y="326"/>
                      </a:cubicBezTo>
                      <a:cubicBezTo>
                        <a:pt x="97" y="326"/>
                        <a:pt x="97" y="326"/>
                        <a:pt x="97" y="326"/>
                      </a:cubicBezTo>
                      <a:cubicBezTo>
                        <a:pt x="97" y="217"/>
                        <a:pt x="97" y="217"/>
                        <a:pt x="97" y="217"/>
                      </a:cubicBezTo>
                      <a:cubicBezTo>
                        <a:pt x="97" y="211"/>
                        <a:pt x="103" y="205"/>
                        <a:pt x="109" y="205"/>
                      </a:cubicBezTo>
                      <a:cubicBezTo>
                        <a:pt x="121" y="205"/>
                        <a:pt x="127" y="211"/>
                        <a:pt x="127" y="217"/>
                      </a:cubicBezTo>
                      <a:cubicBezTo>
                        <a:pt x="127" y="326"/>
                        <a:pt x="127" y="326"/>
                        <a:pt x="127" y="326"/>
                      </a:cubicBezTo>
                      <a:cubicBezTo>
                        <a:pt x="440" y="326"/>
                        <a:pt x="440" y="326"/>
                        <a:pt x="440" y="326"/>
                      </a:cubicBezTo>
                      <a:cubicBezTo>
                        <a:pt x="440" y="217"/>
                        <a:pt x="440" y="217"/>
                        <a:pt x="440" y="217"/>
                      </a:cubicBezTo>
                      <a:cubicBezTo>
                        <a:pt x="440" y="211"/>
                        <a:pt x="447" y="205"/>
                        <a:pt x="453" y="205"/>
                      </a:cubicBezTo>
                      <a:cubicBezTo>
                        <a:pt x="465" y="205"/>
                        <a:pt x="471" y="211"/>
                        <a:pt x="471" y="217"/>
                      </a:cubicBezTo>
                      <a:cubicBezTo>
                        <a:pt x="471" y="326"/>
                        <a:pt x="471" y="326"/>
                        <a:pt x="471" y="326"/>
                      </a:cubicBezTo>
                      <a:cubicBezTo>
                        <a:pt x="567" y="326"/>
                        <a:pt x="567" y="326"/>
                        <a:pt x="567" y="326"/>
                      </a:cubicBezTo>
                      <a:cubicBezTo>
                        <a:pt x="567" y="133"/>
                        <a:pt x="567" y="133"/>
                        <a:pt x="567" y="133"/>
                      </a:cubicBezTo>
                      <a:cubicBezTo>
                        <a:pt x="567" y="60"/>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9" name="Group 981"/>
              <p:cNvGrpSpPr/>
              <p:nvPr/>
            </p:nvGrpSpPr>
            <p:grpSpPr>
              <a:xfrm>
                <a:off x="7391273" y="2131623"/>
                <a:ext cx="265946" cy="288643"/>
                <a:chOff x="13078768" y="4989621"/>
                <a:chExt cx="844417" cy="916486"/>
              </a:xfrm>
              <a:solidFill>
                <a:srgbClr val="E6E5E1"/>
              </a:solidFill>
            </p:grpSpPr>
            <p:sp>
              <p:nvSpPr>
                <p:cNvPr id="200" name="Freeform 38"/>
                <p:cNvSpPr>
                  <a:spLocks noChangeArrowheads="1"/>
                </p:cNvSpPr>
                <p:nvPr/>
              </p:nvSpPr>
              <p:spPr bwMode="auto">
                <a:xfrm>
                  <a:off x="13255508" y="4989621"/>
                  <a:ext cx="477849" cy="477882"/>
                </a:xfrm>
                <a:custGeom>
                  <a:avLst/>
                  <a:gdLst>
                    <a:gd name="T0" fmla="*/ 320 w 321"/>
                    <a:gd name="T1" fmla="*/ 157 h 321"/>
                    <a:gd name="T2" fmla="*/ 320 w 321"/>
                    <a:gd name="T3" fmla="*/ 157 h 321"/>
                    <a:gd name="T4" fmla="*/ 163 w 321"/>
                    <a:gd name="T5" fmla="*/ 320 h 321"/>
                    <a:gd name="T6" fmla="*/ 0 w 321"/>
                    <a:gd name="T7" fmla="*/ 157 h 321"/>
                    <a:gd name="T8" fmla="*/ 163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8" y="320"/>
                        <a:pt x="163" y="320"/>
                      </a:cubicBezTo>
                      <a:cubicBezTo>
                        <a:pt x="73" y="320"/>
                        <a:pt x="0" y="248"/>
                        <a:pt x="0" y="157"/>
                      </a:cubicBezTo>
                      <a:cubicBezTo>
                        <a:pt x="0" y="67"/>
                        <a:pt x="73" y="0"/>
                        <a:pt x="163" y="0"/>
                      </a:cubicBezTo>
                      <a:cubicBezTo>
                        <a:pt x="248" y="0"/>
                        <a:pt x="320" y="67"/>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1" name="Freeform 39"/>
                <p:cNvSpPr>
                  <a:spLocks noChangeArrowheads="1"/>
                </p:cNvSpPr>
                <p:nvPr/>
              </p:nvSpPr>
              <p:spPr bwMode="auto">
                <a:xfrm>
                  <a:off x="13078768" y="5421681"/>
                  <a:ext cx="844417" cy="484426"/>
                </a:xfrm>
                <a:custGeom>
                  <a:avLst/>
                  <a:gdLst>
                    <a:gd name="T0" fmla="*/ 434 w 568"/>
                    <a:gd name="T1" fmla="*/ 0 h 327"/>
                    <a:gd name="T2" fmla="*/ 434 w 568"/>
                    <a:gd name="T3" fmla="*/ 0 h 327"/>
                    <a:gd name="T4" fmla="*/ 428 w 568"/>
                    <a:gd name="T5" fmla="*/ 0 h 327"/>
                    <a:gd name="T6" fmla="*/ 283 w 568"/>
                    <a:gd name="T7" fmla="*/ 66 h 327"/>
                    <a:gd name="T8" fmla="*/ 133 w 568"/>
                    <a:gd name="T9" fmla="*/ 0 h 327"/>
                    <a:gd name="T10" fmla="*/ 133 w 568"/>
                    <a:gd name="T11" fmla="*/ 0 h 327"/>
                    <a:gd name="T12" fmla="*/ 0 w 568"/>
                    <a:gd name="T13" fmla="*/ 133 h 327"/>
                    <a:gd name="T14" fmla="*/ 0 w 568"/>
                    <a:gd name="T15" fmla="*/ 326 h 327"/>
                    <a:gd name="T16" fmla="*/ 96 w 568"/>
                    <a:gd name="T17" fmla="*/ 326 h 327"/>
                    <a:gd name="T18" fmla="*/ 96 w 568"/>
                    <a:gd name="T19" fmla="*/ 217 h 327"/>
                    <a:gd name="T20" fmla="*/ 108 w 568"/>
                    <a:gd name="T21" fmla="*/ 205 h 327"/>
                    <a:gd name="T22" fmla="*/ 126 w 568"/>
                    <a:gd name="T23" fmla="*/ 217 h 327"/>
                    <a:gd name="T24" fmla="*/ 126 w 568"/>
                    <a:gd name="T25" fmla="*/ 326 h 327"/>
                    <a:gd name="T26" fmla="*/ 440 w 568"/>
                    <a:gd name="T27" fmla="*/ 326 h 327"/>
                    <a:gd name="T28" fmla="*/ 440 w 568"/>
                    <a:gd name="T29" fmla="*/ 217 h 327"/>
                    <a:gd name="T30" fmla="*/ 452 w 568"/>
                    <a:gd name="T31" fmla="*/ 205 h 327"/>
                    <a:gd name="T32" fmla="*/ 464 w 568"/>
                    <a:gd name="T33" fmla="*/ 217 h 327"/>
                    <a:gd name="T34" fmla="*/ 464 w 568"/>
                    <a:gd name="T35" fmla="*/ 326 h 327"/>
                    <a:gd name="T36" fmla="*/ 567 w 568"/>
                    <a:gd name="T37" fmla="*/ 326 h 327"/>
                    <a:gd name="T38" fmla="*/ 567 w 568"/>
                    <a:gd name="T39" fmla="*/ 133 h 327"/>
                    <a:gd name="T40" fmla="*/ 434 w 568"/>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8" h="327">
                      <a:moveTo>
                        <a:pt x="434" y="0"/>
                      </a:moveTo>
                      <a:lnTo>
                        <a:pt x="434" y="0"/>
                      </a:lnTo>
                      <a:cubicBezTo>
                        <a:pt x="428" y="0"/>
                        <a:pt x="428" y="0"/>
                        <a:pt x="428" y="0"/>
                      </a:cubicBezTo>
                      <a:cubicBezTo>
                        <a:pt x="392" y="42"/>
                        <a:pt x="344" y="66"/>
                        <a:pt x="283" y="66"/>
                      </a:cubicBezTo>
                      <a:cubicBezTo>
                        <a:pt x="223" y="66"/>
                        <a:pt x="169" y="42"/>
                        <a:pt x="133" y="0"/>
                      </a:cubicBezTo>
                      <a:lnTo>
                        <a:pt x="133" y="0"/>
                      </a:lnTo>
                      <a:cubicBezTo>
                        <a:pt x="54" y="0"/>
                        <a:pt x="0" y="60"/>
                        <a:pt x="0" y="133"/>
                      </a:cubicBezTo>
                      <a:cubicBezTo>
                        <a:pt x="0" y="326"/>
                        <a:pt x="0" y="326"/>
                        <a:pt x="0" y="326"/>
                      </a:cubicBezTo>
                      <a:cubicBezTo>
                        <a:pt x="96" y="326"/>
                        <a:pt x="96" y="326"/>
                        <a:pt x="96" y="326"/>
                      </a:cubicBezTo>
                      <a:cubicBezTo>
                        <a:pt x="96" y="217"/>
                        <a:pt x="96" y="217"/>
                        <a:pt x="96" y="217"/>
                      </a:cubicBezTo>
                      <a:cubicBezTo>
                        <a:pt x="96" y="211"/>
                        <a:pt x="102" y="205"/>
                        <a:pt x="108" y="205"/>
                      </a:cubicBezTo>
                      <a:cubicBezTo>
                        <a:pt x="114" y="205"/>
                        <a:pt x="126" y="211"/>
                        <a:pt x="126" y="217"/>
                      </a:cubicBezTo>
                      <a:cubicBezTo>
                        <a:pt x="126" y="326"/>
                        <a:pt x="126" y="326"/>
                        <a:pt x="126" y="326"/>
                      </a:cubicBezTo>
                      <a:cubicBezTo>
                        <a:pt x="440" y="326"/>
                        <a:pt x="440" y="326"/>
                        <a:pt x="440" y="326"/>
                      </a:cubicBezTo>
                      <a:cubicBezTo>
                        <a:pt x="440" y="217"/>
                        <a:pt x="440" y="217"/>
                        <a:pt x="440" y="217"/>
                      </a:cubicBezTo>
                      <a:cubicBezTo>
                        <a:pt x="440" y="211"/>
                        <a:pt x="446" y="205"/>
                        <a:pt x="452" y="205"/>
                      </a:cubicBezTo>
                      <a:cubicBezTo>
                        <a:pt x="458" y="205"/>
                        <a:pt x="464" y="211"/>
                        <a:pt x="464" y="217"/>
                      </a:cubicBezTo>
                      <a:cubicBezTo>
                        <a:pt x="464" y="326"/>
                        <a:pt x="464" y="326"/>
                        <a:pt x="464" y="326"/>
                      </a:cubicBezTo>
                      <a:cubicBezTo>
                        <a:pt x="567" y="326"/>
                        <a:pt x="567" y="326"/>
                        <a:pt x="567" y="326"/>
                      </a:cubicBezTo>
                      <a:cubicBezTo>
                        <a:pt x="567" y="133"/>
                        <a:pt x="567" y="133"/>
                        <a:pt x="567" y="133"/>
                      </a:cubicBezTo>
                      <a:cubicBezTo>
                        <a:pt x="567" y="60"/>
                        <a:pt x="507" y="0"/>
                        <a:pt x="434"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2" name="Group 982"/>
              <p:cNvGrpSpPr/>
              <p:nvPr/>
            </p:nvGrpSpPr>
            <p:grpSpPr>
              <a:xfrm>
                <a:off x="7704636" y="2131623"/>
                <a:ext cx="268008" cy="288643"/>
                <a:chOff x="14073744" y="4989621"/>
                <a:chExt cx="850965" cy="916486"/>
              </a:xfrm>
              <a:solidFill>
                <a:srgbClr val="E6E5E1"/>
              </a:solidFill>
            </p:grpSpPr>
            <p:sp>
              <p:nvSpPr>
                <p:cNvPr id="203" name="Freeform 40"/>
                <p:cNvSpPr>
                  <a:spLocks noChangeArrowheads="1"/>
                </p:cNvSpPr>
                <p:nvPr/>
              </p:nvSpPr>
              <p:spPr bwMode="auto">
                <a:xfrm>
                  <a:off x="14257028" y="4989621"/>
                  <a:ext cx="477845" cy="477882"/>
                </a:xfrm>
                <a:custGeom>
                  <a:avLst/>
                  <a:gdLst>
                    <a:gd name="T0" fmla="*/ 320 w 321"/>
                    <a:gd name="T1" fmla="*/ 157 h 321"/>
                    <a:gd name="T2" fmla="*/ 320 w 321"/>
                    <a:gd name="T3" fmla="*/ 157 h 321"/>
                    <a:gd name="T4" fmla="*/ 157 w 321"/>
                    <a:gd name="T5" fmla="*/ 320 h 321"/>
                    <a:gd name="T6" fmla="*/ 0 w 321"/>
                    <a:gd name="T7" fmla="*/ 157 h 321"/>
                    <a:gd name="T8" fmla="*/ 157 w 321"/>
                    <a:gd name="T9" fmla="*/ 0 h 321"/>
                    <a:gd name="T10" fmla="*/ 320 w 321"/>
                    <a:gd name="T11" fmla="*/ 157 h 321"/>
                  </a:gdLst>
                  <a:ahLst/>
                  <a:cxnLst>
                    <a:cxn ang="0">
                      <a:pos x="T0" y="T1"/>
                    </a:cxn>
                    <a:cxn ang="0">
                      <a:pos x="T2" y="T3"/>
                    </a:cxn>
                    <a:cxn ang="0">
                      <a:pos x="T4" y="T5"/>
                    </a:cxn>
                    <a:cxn ang="0">
                      <a:pos x="T6" y="T7"/>
                    </a:cxn>
                    <a:cxn ang="0">
                      <a:pos x="T8" y="T9"/>
                    </a:cxn>
                    <a:cxn ang="0">
                      <a:pos x="T10" y="T11"/>
                    </a:cxn>
                  </a:cxnLst>
                  <a:rect l="0" t="0" r="r" b="b"/>
                  <a:pathLst>
                    <a:path w="321" h="321">
                      <a:moveTo>
                        <a:pt x="320" y="157"/>
                      </a:moveTo>
                      <a:lnTo>
                        <a:pt x="320" y="157"/>
                      </a:lnTo>
                      <a:cubicBezTo>
                        <a:pt x="320" y="248"/>
                        <a:pt x="247" y="320"/>
                        <a:pt x="157" y="320"/>
                      </a:cubicBezTo>
                      <a:cubicBezTo>
                        <a:pt x="73" y="320"/>
                        <a:pt x="0" y="248"/>
                        <a:pt x="0" y="157"/>
                      </a:cubicBezTo>
                      <a:cubicBezTo>
                        <a:pt x="0" y="67"/>
                        <a:pt x="73" y="0"/>
                        <a:pt x="157" y="0"/>
                      </a:cubicBezTo>
                      <a:cubicBezTo>
                        <a:pt x="247" y="0"/>
                        <a:pt x="320" y="67"/>
                        <a:pt x="320" y="157"/>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4" name="Freeform 41"/>
                <p:cNvSpPr>
                  <a:spLocks noChangeArrowheads="1"/>
                </p:cNvSpPr>
                <p:nvPr/>
              </p:nvSpPr>
              <p:spPr bwMode="auto">
                <a:xfrm>
                  <a:off x="14073744" y="5421681"/>
                  <a:ext cx="850965" cy="484426"/>
                </a:xfrm>
                <a:custGeom>
                  <a:avLst/>
                  <a:gdLst>
                    <a:gd name="T0" fmla="*/ 441 w 574"/>
                    <a:gd name="T1" fmla="*/ 0 h 327"/>
                    <a:gd name="T2" fmla="*/ 441 w 574"/>
                    <a:gd name="T3" fmla="*/ 0 h 327"/>
                    <a:gd name="T4" fmla="*/ 435 w 574"/>
                    <a:gd name="T5" fmla="*/ 0 h 327"/>
                    <a:gd name="T6" fmla="*/ 284 w 574"/>
                    <a:gd name="T7" fmla="*/ 66 h 327"/>
                    <a:gd name="T8" fmla="*/ 139 w 574"/>
                    <a:gd name="T9" fmla="*/ 0 h 327"/>
                    <a:gd name="T10" fmla="*/ 133 w 574"/>
                    <a:gd name="T11" fmla="*/ 0 h 327"/>
                    <a:gd name="T12" fmla="*/ 0 w 574"/>
                    <a:gd name="T13" fmla="*/ 133 h 327"/>
                    <a:gd name="T14" fmla="*/ 0 w 574"/>
                    <a:gd name="T15" fmla="*/ 326 h 327"/>
                    <a:gd name="T16" fmla="*/ 103 w 574"/>
                    <a:gd name="T17" fmla="*/ 326 h 327"/>
                    <a:gd name="T18" fmla="*/ 103 w 574"/>
                    <a:gd name="T19" fmla="*/ 217 h 327"/>
                    <a:gd name="T20" fmla="*/ 115 w 574"/>
                    <a:gd name="T21" fmla="*/ 205 h 327"/>
                    <a:gd name="T22" fmla="*/ 127 w 574"/>
                    <a:gd name="T23" fmla="*/ 217 h 327"/>
                    <a:gd name="T24" fmla="*/ 127 w 574"/>
                    <a:gd name="T25" fmla="*/ 326 h 327"/>
                    <a:gd name="T26" fmla="*/ 447 w 574"/>
                    <a:gd name="T27" fmla="*/ 326 h 327"/>
                    <a:gd name="T28" fmla="*/ 447 w 574"/>
                    <a:gd name="T29" fmla="*/ 217 h 327"/>
                    <a:gd name="T30" fmla="*/ 459 w 574"/>
                    <a:gd name="T31" fmla="*/ 205 h 327"/>
                    <a:gd name="T32" fmla="*/ 471 w 574"/>
                    <a:gd name="T33" fmla="*/ 217 h 327"/>
                    <a:gd name="T34" fmla="*/ 471 w 574"/>
                    <a:gd name="T35" fmla="*/ 326 h 327"/>
                    <a:gd name="T36" fmla="*/ 573 w 574"/>
                    <a:gd name="T37" fmla="*/ 326 h 327"/>
                    <a:gd name="T38" fmla="*/ 573 w 574"/>
                    <a:gd name="T39" fmla="*/ 133 h 327"/>
                    <a:gd name="T40" fmla="*/ 441 w 574"/>
                    <a:gd name="T41"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27">
                      <a:moveTo>
                        <a:pt x="441" y="0"/>
                      </a:moveTo>
                      <a:lnTo>
                        <a:pt x="441" y="0"/>
                      </a:lnTo>
                      <a:cubicBezTo>
                        <a:pt x="435" y="0"/>
                        <a:pt x="435" y="0"/>
                        <a:pt x="435" y="0"/>
                      </a:cubicBezTo>
                      <a:cubicBezTo>
                        <a:pt x="399" y="42"/>
                        <a:pt x="344" y="66"/>
                        <a:pt x="284" y="66"/>
                      </a:cubicBezTo>
                      <a:cubicBezTo>
                        <a:pt x="230" y="66"/>
                        <a:pt x="175" y="42"/>
                        <a:pt x="139" y="0"/>
                      </a:cubicBezTo>
                      <a:cubicBezTo>
                        <a:pt x="133" y="0"/>
                        <a:pt x="133" y="0"/>
                        <a:pt x="133" y="0"/>
                      </a:cubicBezTo>
                      <a:cubicBezTo>
                        <a:pt x="61" y="0"/>
                        <a:pt x="0" y="60"/>
                        <a:pt x="0" y="133"/>
                      </a:cubicBezTo>
                      <a:cubicBezTo>
                        <a:pt x="0" y="326"/>
                        <a:pt x="0" y="326"/>
                        <a:pt x="0" y="326"/>
                      </a:cubicBezTo>
                      <a:cubicBezTo>
                        <a:pt x="103" y="326"/>
                        <a:pt x="103" y="326"/>
                        <a:pt x="103" y="326"/>
                      </a:cubicBezTo>
                      <a:cubicBezTo>
                        <a:pt x="103" y="217"/>
                        <a:pt x="103" y="217"/>
                        <a:pt x="103" y="217"/>
                      </a:cubicBezTo>
                      <a:cubicBezTo>
                        <a:pt x="103" y="211"/>
                        <a:pt x="109" y="205"/>
                        <a:pt x="115" y="205"/>
                      </a:cubicBezTo>
                      <a:cubicBezTo>
                        <a:pt x="121" y="205"/>
                        <a:pt x="127" y="211"/>
                        <a:pt x="127" y="217"/>
                      </a:cubicBezTo>
                      <a:cubicBezTo>
                        <a:pt x="127" y="326"/>
                        <a:pt x="127" y="326"/>
                        <a:pt x="127" y="326"/>
                      </a:cubicBezTo>
                      <a:cubicBezTo>
                        <a:pt x="447" y="326"/>
                        <a:pt x="447" y="326"/>
                        <a:pt x="447" y="326"/>
                      </a:cubicBezTo>
                      <a:cubicBezTo>
                        <a:pt x="447" y="217"/>
                        <a:pt x="447" y="217"/>
                        <a:pt x="447" y="217"/>
                      </a:cubicBezTo>
                      <a:cubicBezTo>
                        <a:pt x="447" y="211"/>
                        <a:pt x="453" y="205"/>
                        <a:pt x="459" y="205"/>
                      </a:cubicBezTo>
                      <a:cubicBezTo>
                        <a:pt x="465" y="205"/>
                        <a:pt x="471" y="211"/>
                        <a:pt x="471" y="217"/>
                      </a:cubicBezTo>
                      <a:cubicBezTo>
                        <a:pt x="471" y="326"/>
                        <a:pt x="471" y="326"/>
                        <a:pt x="471" y="326"/>
                      </a:cubicBezTo>
                      <a:cubicBezTo>
                        <a:pt x="573" y="326"/>
                        <a:pt x="573" y="326"/>
                        <a:pt x="573" y="326"/>
                      </a:cubicBezTo>
                      <a:cubicBezTo>
                        <a:pt x="573" y="133"/>
                        <a:pt x="573" y="133"/>
                        <a:pt x="573" y="133"/>
                      </a:cubicBezTo>
                      <a:cubicBezTo>
                        <a:pt x="573" y="60"/>
                        <a:pt x="513" y="0"/>
                        <a:pt x="441" y="0"/>
                      </a:cubicBezTo>
                    </a:path>
                  </a:pathLst>
                </a:custGeom>
                <a:grpFill/>
                <a:ln>
                  <a:noFill/>
                </a:ln>
                <a:effectLst/>
              </p:spPr>
              <p:txBody>
                <a:bodyPr wrap="none" anchor="ctr"/>
                <a:p>
                  <a:endParaRPr lang="en-US" sz="9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sp>
        <p:nvSpPr>
          <p:cNvPr id="205" name="文本框 204"/>
          <p:cNvSpPr txBox="1"/>
          <p:nvPr/>
        </p:nvSpPr>
        <p:spPr>
          <a:xfrm>
            <a:off x="1988185" y="5198745"/>
            <a:ext cx="8244840" cy="891540"/>
          </a:xfrm>
          <a:prstGeom prst="rect">
            <a:avLst/>
          </a:prstGeom>
          <a:noFill/>
          <a:ln w="9525">
            <a:noFill/>
          </a:ln>
        </p:spPr>
        <p:txBody>
          <a:bodyPr wrap="square">
            <a:spAutoFit/>
          </a:bodyPr>
          <a:p>
            <a:pPr marL="285750" indent="-285750" fontAlgn="auto">
              <a:lnSpc>
                <a:spcPct val="130000"/>
              </a:lnSpc>
              <a:buFont typeface="Wingdings" panose="05000000000000000000" charset="0"/>
              <a:buChar char="Ø"/>
            </a:pPr>
            <a:r>
              <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特别是在开发区体制机制改革方面部分县区党委、政府一定程度上存在缺位现象，推动改革的力度不够大。</a:t>
            </a:r>
            <a:endParaRPr lang="en-US" alt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Effect transition="in" filter="fade">
                                      <p:cBhvr>
                                        <p:cTn id="19" dur="500"/>
                                        <p:tgtEl>
                                          <p:spTgt spid="6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63868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（二）制约开发区发展的症结所在——症结在哪里？</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594888" y="2244090"/>
            <a:ext cx="3367405" cy="381000"/>
            <a:chOff x="600710" y="1860550"/>
            <a:chExt cx="3367405" cy="381000"/>
          </a:xfrm>
        </p:grpSpPr>
        <p:grpSp>
          <p:nvGrpSpPr>
            <p:cNvPr id="4" name="组合 3"/>
            <p:cNvGrpSpPr/>
            <p:nvPr/>
          </p:nvGrpSpPr>
          <p:grpSpPr>
            <a:xfrm>
              <a:off x="600710" y="1860550"/>
              <a:ext cx="503555" cy="361950"/>
              <a:chOff x="946" y="3090"/>
              <a:chExt cx="793" cy="570"/>
            </a:xfrm>
          </p:grpSpPr>
          <p:sp>
            <p:nvSpPr>
              <p:cNvPr id="6"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2.体制机制改革不到位：</a:t>
              </a:r>
              <a:endParaRPr lang="zh-CN" b="1" dirty="0">
                <a:solidFill>
                  <a:sysClr val="windowText" lastClr="000000"/>
                </a:solidFill>
                <a:latin typeface="微软雅黑" panose="020B0503020204020204" pitchFamily="34" charset="-122"/>
                <a:ea typeface="微软雅黑" panose="020B0503020204020204" pitchFamily="34" charset="-122"/>
              </a:endParaRPr>
            </a:p>
          </p:txBody>
        </p:sp>
      </p:grpSp>
      <p:pic>
        <p:nvPicPr>
          <p:cNvPr id="9219" name="Picture 3" descr="C:\Users\Administrator\Desktop\timg副本副本.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29170" y="2079625"/>
            <a:ext cx="3691890" cy="453517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24" name="文本框 23"/>
          <p:cNvSpPr txBox="1"/>
          <p:nvPr/>
        </p:nvSpPr>
        <p:spPr>
          <a:xfrm>
            <a:off x="798830" y="2953385"/>
            <a:ext cx="6182995" cy="3322955"/>
          </a:xfrm>
          <a:prstGeom prst="rect">
            <a:avLst/>
          </a:prstGeom>
          <a:noFill/>
          <a:ln w="9525">
            <a:noFill/>
          </a:ln>
        </p:spPr>
        <p:txBody>
          <a:bodyPr wrap="square">
            <a:spAutoFit/>
          </a:bodyPr>
          <a:p>
            <a:pPr marL="285750" indent="-285750" algn="l">
              <a:lnSpc>
                <a:spcPct val="150000"/>
              </a:lnSpc>
              <a:spcBef>
                <a:spcPts val="0"/>
              </a:spcBef>
              <a:spcAft>
                <a:spcPts val="0"/>
              </a:spcAft>
              <a:buClrTx/>
              <a:buSzTx/>
              <a:buFont typeface="Wingdings" panose="05000000000000000000" charset="0"/>
              <a:buChar char="Ø"/>
            </a:pPr>
            <a:r>
              <a:rPr lang="zh-CN" sz="2000"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市属开发区社会事务剥离不顺畅、经济管理职权授权不到位等问题</a:t>
            </a:r>
            <a:endParaRPr lang="zh-CN" sz="2000"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150000"/>
              </a:lnSpc>
              <a:spcBef>
                <a:spcPts val="0"/>
              </a:spcBef>
              <a:spcAft>
                <a:spcPts val="0"/>
              </a:spcAft>
              <a:buClrTx/>
              <a:buSzTx/>
              <a:buFont typeface="Wingdings" panose="05000000000000000000" charset="0"/>
              <a:buChar char="Ø"/>
            </a:pPr>
            <a:r>
              <a:rPr lang="zh-CN" sz="2000"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部分专班虽成立工作机构，但没有发挥实际作用，具体工作仍由开发区实际承担，且相关指标仍考核开发区，造成权责利不一致问题</a:t>
            </a:r>
            <a:endParaRPr lang="zh-CN" sz="2000"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150000"/>
              </a:lnSpc>
              <a:spcBef>
                <a:spcPts val="0"/>
              </a:spcBef>
              <a:spcAft>
                <a:spcPts val="0"/>
              </a:spcAft>
              <a:buClrTx/>
              <a:buSzTx/>
              <a:buFont typeface="Wingdings" panose="05000000000000000000" charset="0"/>
              <a:buChar char="Ø"/>
            </a:pPr>
            <a:r>
              <a:rPr lang="zh-CN" sz="2000"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审批权限和审批链条甚至不如县区完整，项目审批时间过长</a:t>
            </a:r>
            <a:endParaRPr lang="zh-CN" sz="2000" b="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63868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（二）制约开发区发展的症结所在——症结在哪里？</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594888" y="2244090"/>
            <a:ext cx="3367405" cy="381000"/>
            <a:chOff x="600710" y="1860550"/>
            <a:chExt cx="3367405" cy="381000"/>
          </a:xfrm>
        </p:grpSpPr>
        <p:grpSp>
          <p:nvGrpSpPr>
            <p:cNvPr id="4" name="组合 3"/>
            <p:cNvGrpSpPr/>
            <p:nvPr/>
          </p:nvGrpSpPr>
          <p:grpSpPr>
            <a:xfrm>
              <a:off x="600710" y="1860550"/>
              <a:ext cx="503555" cy="361950"/>
              <a:chOff x="946" y="3090"/>
              <a:chExt cx="793" cy="570"/>
            </a:xfrm>
          </p:grpSpPr>
          <p:sp>
            <p:nvSpPr>
              <p:cNvPr id="6"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3.发展空间严重不足：</a:t>
              </a:r>
              <a:endParaRPr lang="zh-CN" b="1" dirty="0">
                <a:solidFill>
                  <a:sysClr val="windowText" lastClr="000000"/>
                </a:solidFill>
                <a:latin typeface="微软雅黑" panose="020B0503020204020204" pitchFamily="34" charset="-122"/>
                <a:ea typeface="微软雅黑" panose="020B0503020204020204" pitchFamily="34" charset="-122"/>
              </a:endParaRPr>
            </a:p>
          </p:txBody>
        </p:sp>
      </p:grpSp>
      <p:graphicFrame>
        <p:nvGraphicFramePr>
          <p:cNvPr id="10" name="表格 9"/>
          <p:cNvGraphicFramePr/>
          <p:nvPr>
            <p:custDataLst>
              <p:tags r:id="rId1"/>
            </p:custDataLst>
          </p:nvPr>
        </p:nvGraphicFramePr>
        <p:xfrm>
          <a:off x="567690" y="3048000"/>
          <a:ext cx="11125200" cy="1996440"/>
        </p:xfrm>
        <a:graphic>
          <a:graphicData uri="http://schemas.openxmlformats.org/drawingml/2006/table">
            <a:tbl>
              <a:tblPr firstRow="1" bandRow="1">
                <a:tableStyleId>{5C22544A-7EE6-4342-B048-85BDC9FD1C3A}</a:tableStyleId>
              </a:tblPr>
              <a:tblGrid>
                <a:gridCol w="1011382"/>
                <a:gridCol w="1011382"/>
                <a:gridCol w="1011381"/>
                <a:gridCol w="1011382"/>
                <a:gridCol w="1011382"/>
                <a:gridCol w="1011382"/>
                <a:gridCol w="1011382"/>
                <a:gridCol w="1011382"/>
                <a:gridCol w="1011381"/>
                <a:gridCol w="1011382"/>
                <a:gridCol w="1011382"/>
              </a:tblGrid>
              <a:tr h="680720">
                <a:tc>
                  <a:txBody>
                    <a:bodyPr/>
                    <a:p>
                      <a:pPr algn="ctr">
                        <a:buNone/>
                      </a:pPr>
                      <a:endParaRPr lang="zh-CN" altLang="en-US">
                        <a:latin typeface="微软雅黑" panose="020B0503020204020204" pitchFamily="34" charset="-122"/>
                        <a:ea typeface="微软雅黑" panose="020B0503020204020204" pitchFamily="34" charset="-122"/>
                      </a:endParaRPr>
                    </a:p>
                  </a:txBody>
                  <a:tcPr/>
                </a:tc>
                <a:tc>
                  <a:txBody>
                    <a:bodyPr/>
                    <a:p>
                      <a:pPr algn="ctr">
                        <a:buNone/>
                      </a:pPr>
                      <a:r>
                        <a:rPr lang="zh-CN" altLang="en-US" sz="1600">
                          <a:latin typeface="微软雅黑" panose="020B0503020204020204" pitchFamily="34" charset="-122"/>
                          <a:ea typeface="微软雅黑" panose="020B0503020204020204" pitchFamily="34" charset="-122"/>
                        </a:rPr>
                        <a:t>市经开区</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嘉明经济开发区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茌平经济开发区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临清经济开发区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东阿经济开发区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冠县经济开发区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阳谷经济开发区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鲁西经济开发区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高唐经济开发区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sym typeface="+mn-ea"/>
                        </a:rPr>
                        <a:t>市高新区</a:t>
                      </a:r>
                      <a:endParaRPr lang="zh-CN" altLang="en-US" sz="1600">
                        <a:latin typeface="微软雅黑" panose="020B0503020204020204" pitchFamily="34" charset="-122"/>
                        <a:ea typeface="微软雅黑" panose="020B0503020204020204" pitchFamily="34" charset="-122"/>
                        <a:sym typeface="+mn-ea"/>
                      </a:endParaRPr>
                    </a:p>
                  </a:txBody>
                  <a:tcPr anchor="ctr" anchorCtr="0"/>
                </a:tc>
              </a:tr>
              <a:tr h="1315720">
                <a:tc>
                  <a:txBody>
                    <a:bodyPr/>
                    <a:p>
                      <a:pPr algn="ctr">
                        <a:buNone/>
                      </a:pPr>
                      <a:r>
                        <a:rPr lang="zh-CN" altLang="en-US">
                          <a:latin typeface="微软雅黑" panose="020B0503020204020204" pitchFamily="34" charset="-122"/>
                          <a:ea typeface="微软雅黑" panose="020B0503020204020204" pitchFamily="34" charset="-122"/>
                        </a:rPr>
                        <a:t>剩余</a:t>
                      </a:r>
                      <a:endParaRPr lang="zh-CN" altLang="en-US">
                        <a:latin typeface="微软雅黑" panose="020B0503020204020204" pitchFamily="34" charset="-122"/>
                        <a:ea typeface="微软雅黑" panose="020B0503020204020204" pitchFamily="34" charset="-122"/>
                      </a:endParaRPr>
                    </a:p>
                    <a:p>
                      <a:pPr algn="ctr">
                        <a:buNone/>
                      </a:pPr>
                      <a:r>
                        <a:rPr lang="zh-CN" altLang="en-US">
                          <a:latin typeface="微软雅黑" panose="020B0503020204020204" pitchFamily="34" charset="-122"/>
                          <a:ea typeface="微软雅黑" panose="020B0503020204020204" pitchFamily="34" charset="-122"/>
                        </a:rPr>
                        <a:t>面积</a:t>
                      </a:r>
                      <a:endParaRPr lang="zh-CN" altLang="en-US">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a:latin typeface="微软雅黑" panose="020B0503020204020204" pitchFamily="34" charset="-122"/>
                          <a:ea typeface="微软雅黑" panose="020B0503020204020204" pitchFamily="34" charset="-122"/>
                          <a:cs typeface="微软雅黑" panose="020B0503020204020204" pitchFamily="34" charset="-122"/>
                        </a:rPr>
                        <a:t>6.14平方公里</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6.6平方公里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3.15平方公里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1.62平方公里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0.3平方公里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1.3平方公里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7.2平方公里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2平方公里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1.2平方公里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c>
                  <a:txBody>
                    <a:bodyPr/>
                    <a:p>
                      <a:pPr algn="ctr">
                        <a:buNone/>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7.22平方公里</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nchorCtr="0"/>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二、反思之问</a:t>
            </a:r>
            <a:endParaRPr sz="2800" b="1" dirty="0">
              <a:solidFill>
                <a:schemeClr val="bg1"/>
              </a:solidFill>
              <a:ea typeface="微软雅黑" panose="020B0503020204020204" pitchFamily="34" charset="-122"/>
            </a:endParaRPr>
          </a:p>
        </p:txBody>
      </p:sp>
      <p:sp>
        <p:nvSpPr>
          <p:cNvPr id="2" name="mountains_322010"/>
          <p:cNvSpPr/>
          <p:nvPr/>
        </p:nvSpPr>
        <p:spPr>
          <a:xfrm>
            <a:off x="1028657" y="241580"/>
            <a:ext cx="609685" cy="609685"/>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6386830"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（二）制约开发区发展的症结所在——症结在哪里？</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3" name="组合 2"/>
          <p:cNvGrpSpPr/>
          <p:nvPr/>
        </p:nvGrpSpPr>
        <p:grpSpPr>
          <a:xfrm>
            <a:off x="594888" y="2244090"/>
            <a:ext cx="3367405" cy="381000"/>
            <a:chOff x="600710" y="1860550"/>
            <a:chExt cx="3367405" cy="381000"/>
          </a:xfrm>
        </p:grpSpPr>
        <p:grpSp>
          <p:nvGrpSpPr>
            <p:cNvPr id="4" name="组合 3"/>
            <p:cNvGrpSpPr/>
            <p:nvPr/>
          </p:nvGrpSpPr>
          <p:grpSpPr>
            <a:xfrm>
              <a:off x="600710" y="1860550"/>
              <a:ext cx="503555" cy="361950"/>
              <a:chOff x="946" y="3090"/>
              <a:chExt cx="793" cy="570"/>
            </a:xfrm>
          </p:grpSpPr>
          <p:sp>
            <p:nvSpPr>
              <p:cNvPr id="6"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4.政策扶持力度不够：</a:t>
              </a:r>
              <a:endParaRPr lang="zh-CN" b="1" dirty="0">
                <a:solidFill>
                  <a:sysClr val="windowText" lastClr="000000"/>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436245" y="2896870"/>
            <a:ext cx="4912360" cy="3415030"/>
          </a:xfrm>
          <a:prstGeom prst="rect">
            <a:avLst/>
          </a:prstGeom>
          <a:noFill/>
          <a:ln w="9525">
            <a:noFill/>
          </a:ln>
        </p:spPr>
        <p:txBody>
          <a:bodyPr wrap="square">
            <a:spAutoFit/>
          </a:bodyPr>
          <a:p>
            <a:pPr marL="285750" indent="-285750">
              <a:lnSpc>
                <a:spcPct val="150000"/>
              </a:lnSpc>
              <a:buFont typeface="Wingdings" panose="05000000000000000000" charset="0"/>
              <a:buChar char="Ø"/>
            </a:pPr>
            <a:r>
              <a:rPr lang="zh-CN" b="0">
                <a:solidFill>
                  <a:srgbClr val="000000"/>
                </a:solidFill>
                <a:latin typeface="微软雅黑" panose="020B0503020204020204" pitchFamily="34" charset="-122"/>
                <a:ea typeface="微软雅黑" panose="020B0503020204020204" pitchFamily="34" charset="-122"/>
              </a:rPr>
              <a:t>省、市出台了部分支持开发区发展的政策措施，但是部分政策不具体，在市级层面落实时没有形成具体的一揽子政策来支撑</a:t>
            </a:r>
            <a:endParaRPr lang="zh-CN" b="0">
              <a:solidFill>
                <a:srgbClr val="00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b="0">
                <a:latin typeface="微软雅黑" panose="020B0503020204020204" pitchFamily="34" charset="-122"/>
                <a:ea typeface="微软雅黑" panose="020B0503020204020204" pitchFamily="34" charset="-122"/>
              </a:rPr>
              <a:t>对开发区的配套措施支持上不完善，部分政策、规划未充分考虑开发区需求，各有关部门支持开发区发展的合力有待进一步提升</a:t>
            </a:r>
            <a:endParaRPr lang="zh-CN" b="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b="0">
                <a:solidFill>
                  <a:srgbClr val="000000"/>
                </a:solidFill>
                <a:latin typeface="微软雅黑" panose="020B0503020204020204" pitchFamily="34" charset="-122"/>
                <a:ea typeface="微软雅黑" panose="020B0503020204020204" pitchFamily="34" charset="-122"/>
              </a:rPr>
              <a:t>对国家级经开区支持力度不够，国家级经济技术开发区综合评价数据归集难度大</a:t>
            </a:r>
            <a:endParaRPr lang="zh-CN" altLang="en-US" b="0">
              <a:solidFill>
                <a:srgbClr val="000000"/>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5512435" y="2763520"/>
            <a:ext cx="6599555" cy="3620135"/>
            <a:chOff x="8381" y="4352"/>
            <a:chExt cx="10393" cy="5701"/>
          </a:xfrm>
        </p:grpSpPr>
        <p:sp>
          <p:nvSpPr>
            <p:cNvPr id="16" name="TextBox 6"/>
            <p:cNvSpPr txBox="1"/>
            <p:nvPr/>
          </p:nvSpPr>
          <p:spPr>
            <a:xfrm>
              <a:off x="12461" y="6538"/>
              <a:ext cx="2317" cy="1260"/>
            </a:xfrm>
            <a:prstGeom prst="rect">
              <a:avLst/>
            </a:prstGeom>
            <a:noFill/>
          </p:spPr>
          <p:txBody>
            <a:bodyPr wrap="square" lIns="0" tIns="0" rIns="0" bIns="0" rtlCol="0">
              <a:spAutoFit/>
            </a:bodyPr>
            <a:p>
              <a:pPr algn="ctr">
                <a:lnSpc>
                  <a:spcPct val="130000"/>
                </a:lnSpc>
                <a:spcBef>
                  <a:spcPts val="0"/>
                </a:spcBef>
                <a:spcAft>
                  <a:spcPts val="0"/>
                </a:spcAft>
              </a:pPr>
              <a:r>
                <a:rPr lang="zh-CN" altLang="en-US" sz="2000" b="1" dirty="0">
                  <a:solidFill>
                    <a:srgbClr val="314672"/>
                  </a:solidFill>
                  <a:latin typeface="微软雅黑" panose="020B0503020204020204" pitchFamily="34" charset="-122"/>
                  <a:ea typeface="微软雅黑" panose="020B0503020204020204" pitchFamily="34" charset="-122"/>
                </a:rPr>
                <a:t>加大政策</a:t>
              </a:r>
              <a:endParaRPr lang="zh-CN" altLang="en-US" sz="2000" b="1" dirty="0">
                <a:solidFill>
                  <a:srgbClr val="314672"/>
                </a:solidFill>
                <a:latin typeface="微软雅黑" panose="020B0503020204020204" pitchFamily="34" charset="-122"/>
                <a:ea typeface="微软雅黑" panose="020B0503020204020204" pitchFamily="34" charset="-122"/>
              </a:endParaRPr>
            </a:p>
            <a:p>
              <a:pPr algn="ctr">
                <a:lnSpc>
                  <a:spcPct val="130000"/>
                </a:lnSpc>
                <a:spcBef>
                  <a:spcPts val="0"/>
                </a:spcBef>
                <a:spcAft>
                  <a:spcPts val="0"/>
                </a:spcAft>
              </a:pPr>
              <a:r>
                <a:rPr lang="zh-CN" altLang="en-US" sz="2000" b="1" dirty="0">
                  <a:solidFill>
                    <a:srgbClr val="314672"/>
                  </a:solidFill>
                  <a:latin typeface="微软雅黑" panose="020B0503020204020204" pitchFamily="34" charset="-122"/>
                  <a:ea typeface="微软雅黑" panose="020B0503020204020204" pitchFamily="34" charset="-122"/>
                </a:rPr>
                <a:t>支持力度</a:t>
              </a:r>
              <a:endParaRPr lang="zh-CN" altLang="en-US" sz="2000" b="1" dirty="0">
                <a:solidFill>
                  <a:srgbClr val="314672"/>
                </a:solidFill>
                <a:latin typeface="微软雅黑" panose="020B0503020204020204" pitchFamily="34" charset="-122"/>
                <a:ea typeface="微软雅黑" panose="020B0503020204020204" pitchFamily="34" charset="-122"/>
              </a:endParaRPr>
            </a:p>
          </p:txBody>
        </p:sp>
        <p:sp>
          <p:nvSpPr>
            <p:cNvPr id="64" name="TextBox 9"/>
            <p:cNvSpPr txBox="1"/>
            <p:nvPr/>
          </p:nvSpPr>
          <p:spPr>
            <a:xfrm>
              <a:off x="9342" y="4352"/>
              <a:ext cx="3018" cy="484"/>
            </a:xfrm>
            <a:prstGeom prst="rect">
              <a:avLst/>
            </a:prstGeom>
            <a:noFill/>
          </p:spPr>
          <p:txBody>
            <a:bodyPr wrap="square" lIns="0" tIns="0" rIns="0" bIns="0" rtlCol="0">
              <a:spAutoFit/>
            </a:bodyPr>
            <a:p>
              <a:r>
                <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rPr>
                <a:t>土地收入政策</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65" name="Line 23"/>
            <p:cNvSpPr>
              <a:spLocks noChangeShapeType="1"/>
            </p:cNvSpPr>
            <p:nvPr/>
          </p:nvSpPr>
          <p:spPr bwMode="auto">
            <a:xfrm flipH="1">
              <a:off x="9342" y="4883"/>
              <a:ext cx="236" cy="0"/>
            </a:xfrm>
            <a:prstGeom prst="line">
              <a:avLst/>
            </a:prstGeom>
            <a:noFill/>
            <a:ln w="25400" cap="rnd">
              <a:solidFill>
                <a:srgbClr val="1DBED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70" name="Line 23"/>
            <p:cNvSpPr>
              <a:spLocks noChangeShapeType="1"/>
            </p:cNvSpPr>
            <p:nvPr/>
          </p:nvSpPr>
          <p:spPr bwMode="auto">
            <a:xfrm>
              <a:off x="18538" y="6502"/>
              <a:ext cx="236" cy="0"/>
            </a:xfrm>
            <a:prstGeom prst="line">
              <a:avLst/>
            </a:prstGeom>
            <a:noFill/>
            <a:ln w="25400" cap="rnd">
              <a:solidFill>
                <a:srgbClr val="B5B5B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74" name="TextBox 19"/>
            <p:cNvSpPr txBox="1"/>
            <p:nvPr/>
          </p:nvSpPr>
          <p:spPr>
            <a:xfrm>
              <a:off x="8381" y="7220"/>
              <a:ext cx="2523" cy="484"/>
            </a:xfrm>
            <a:prstGeom prst="rect">
              <a:avLst/>
            </a:prstGeom>
            <a:noFill/>
          </p:spPr>
          <p:txBody>
            <a:bodyPr wrap="square" lIns="0" tIns="0" rIns="0" bIns="0" rtlCol="0">
              <a:spAutoFit/>
            </a:bodyPr>
            <a:p>
              <a:r>
                <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rPr>
                <a:t>财政预算管理</a:t>
              </a:r>
              <a:endPar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5" name="Line 23"/>
            <p:cNvSpPr>
              <a:spLocks noChangeShapeType="1"/>
            </p:cNvSpPr>
            <p:nvPr/>
          </p:nvSpPr>
          <p:spPr bwMode="auto">
            <a:xfrm flipH="1">
              <a:off x="8466" y="7835"/>
              <a:ext cx="236" cy="0"/>
            </a:xfrm>
            <a:prstGeom prst="line">
              <a:avLst/>
            </a:prstGeom>
            <a:noFill/>
            <a:ln w="25400" cap="rnd">
              <a:solidFill>
                <a:srgbClr val="00ADE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82" name="Freeform 1034"/>
            <p:cNvSpPr>
              <a:spLocks noEditPoints="1"/>
            </p:cNvSpPr>
            <p:nvPr/>
          </p:nvSpPr>
          <p:spPr bwMode="auto">
            <a:xfrm>
              <a:off x="11665" y="5309"/>
              <a:ext cx="3911" cy="3911"/>
            </a:xfrm>
            <a:custGeom>
              <a:avLst/>
              <a:gdLst>
                <a:gd name="T0" fmla="*/ 472 w 944"/>
                <a:gd name="T1" fmla="*/ 944 h 944"/>
                <a:gd name="T2" fmla="*/ 0 w 944"/>
                <a:gd name="T3" fmla="*/ 472 h 944"/>
                <a:gd name="T4" fmla="*/ 472 w 944"/>
                <a:gd name="T5" fmla="*/ 0 h 944"/>
                <a:gd name="T6" fmla="*/ 944 w 944"/>
                <a:gd name="T7" fmla="*/ 472 h 944"/>
                <a:gd name="T8" fmla="*/ 472 w 944"/>
                <a:gd name="T9" fmla="*/ 944 h 944"/>
                <a:gd name="T10" fmla="*/ 472 w 944"/>
                <a:gd name="T11" fmla="*/ 40 h 944"/>
                <a:gd name="T12" fmla="*/ 40 w 944"/>
                <a:gd name="T13" fmla="*/ 472 h 944"/>
                <a:gd name="T14" fmla="*/ 472 w 944"/>
                <a:gd name="T15" fmla="*/ 904 h 944"/>
                <a:gd name="T16" fmla="*/ 904 w 944"/>
                <a:gd name="T17" fmla="*/ 472 h 944"/>
                <a:gd name="T18" fmla="*/ 472 w 944"/>
                <a:gd name="T19" fmla="*/ 4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4" h="944">
                  <a:moveTo>
                    <a:pt x="472" y="944"/>
                  </a:moveTo>
                  <a:cubicBezTo>
                    <a:pt x="212" y="944"/>
                    <a:pt x="0" y="732"/>
                    <a:pt x="0" y="472"/>
                  </a:cubicBezTo>
                  <a:cubicBezTo>
                    <a:pt x="0" y="212"/>
                    <a:pt x="212" y="0"/>
                    <a:pt x="472" y="0"/>
                  </a:cubicBezTo>
                  <a:cubicBezTo>
                    <a:pt x="732" y="0"/>
                    <a:pt x="944" y="212"/>
                    <a:pt x="944" y="472"/>
                  </a:cubicBezTo>
                  <a:cubicBezTo>
                    <a:pt x="944" y="732"/>
                    <a:pt x="732" y="944"/>
                    <a:pt x="472" y="944"/>
                  </a:cubicBezTo>
                  <a:close/>
                  <a:moveTo>
                    <a:pt x="472" y="40"/>
                  </a:moveTo>
                  <a:cubicBezTo>
                    <a:pt x="234" y="40"/>
                    <a:pt x="40" y="234"/>
                    <a:pt x="40" y="472"/>
                  </a:cubicBezTo>
                  <a:cubicBezTo>
                    <a:pt x="40" y="710"/>
                    <a:pt x="234" y="904"/>
                    <a:pt x="472" y="904"/>
                  </a:cubicBezTo>
                  <a:cubicBezTo>
                    <a:pt x="710" y="904"/>
                    <a:pt x="904" y="710"/>
                    <a:pt x="904" y="472"/>
                  </a:cubicBezTo>
                  <a:cubicBezTo>
                    <a:pt x="904" y="234"/>
                    <a:pt x="710" y="40"/>
                    <a:pt x="472" y="40"/>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sp>
          <p:nvSpPr>
            <p:cNvPr id="83" name="Freeform 1035"/>
            <p:cNvSpPr>
              <a:spLocks noEditPoints="1"/>
            </p:cNvSpPr>
            <p:nvPr/>
          </p:nvSpPr>
          <p:spPr bwMode="auto">
            <a:xfrm>
              <a:off x="12414" y="6059"/>
              <a:ext cx="2411" cy="2411"/>
            </a:xfrm>
            <a:custGeom>
              <a:avLst/>
              <a:gdLst>
                <a:gd name="T0" fmla="*/ 291 w 582"/>
                <a:gd name="T1" fmla="*/ 582 h 582"/>
                <a:gd name="T2" fmla="*/ 0 w 582"/>
                <a:gd name="T3" fmla="*/ 291 h 582"/>
                <a:gd name="T4" fmla="*/ 291 w 582"/>
                <a:gd name="T5" fmla="*/ 0 h 582"/>
                <a:gd name="T6" fmla="*/ 582 w 582"/>
                <a:gd name="T7" fmla="*/ 291 h 582"/>
                <a:gd name="T8" fmla="*/ 291 w 582"/>
                <a:gd name="T9" fmla="*/ 582 h 582"/>
                <a:gd name="T10" fmla="*/ 291 w 582"/>
                <a:gd name="T11" fmla="*/ 40 h 582"/>
                <a:gd name="T12" fmla="*/ 40 w 582"/>
                <a:gd name="T13" fmla="*/ 291 h 582"/>
                <a:gd name="T14" fmla="*/ 291 w 582"/>
                <a:gd name="T15" fmla="*/ 542 h 582"/>
                <a:gd name="T16" fmla="*/ 542 w 582"/>
                <a:gd name="T17" fmla="*/ 291 h 582"/>
                <a:gd name="T18" fmla="*/ 291 w 582"/>
                <a:gd name="T19" fmla="*/ 4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2" h="582">
                  <a:moveTo>
                    <a:pt x="291" y="582"/>
                  </a:moveTo>
                  <a:cubicBezTo>
                    <a:pt x="130" y="582"/>
                    <a:pt x="0" y="452"/>
                    <a:pt x="0" y="291"/>
                  </a:cubicBezTo>
                  <a:cubicBezTo>
                    <a:pt x="0" y="131"/>
                    <a:pt x="130" y="0"/>
                    <a:pt x="291" y="0"/>
                  </a:cubicBezTo>
                  <a:cubicBezTo>
                    <a:pt x="452" y="0"/>
                    <a:pt x="582" y="131"/>
                    <a:pt x="582" y="291"/>
                  </a:cubicBezTo>
                  <a:cubicBezTo>
                    <a:pt x="582" y="452"/>
                    <a:pt x="452" y="582"/>
                    <a:pt x="291" y="582"/>
                  </a:cubicBezTo>
                  <a:close/>
                  <a:moveTo>
                    <a:pt x="291" y="40"/>
                  </a:moveTo>
                  <a:cubicBezTo>
                    <a:pt x="153" y="40"/>
                    <a:pt x="40" y="153"/>
                    <a:pt x="40" y="291"/>
                  </a:cubicBezTo>
                  <a:cubicBezTo>
                    <a:pt x="40" y="430"/>
                    <a:pt x="153" y="542"/>
                    <a:pt x="291" y="542"/>
                  </a:cubicBezTo>
                  <a:cubicBezTo>
                    <a:pt x="429" y="542"/>
                    <a:pt x="542" y="430"/>
                    <a:pt x="542" y="291"/>
                  </a:cubicBezTo>
                  <a:cubicBezTo>
                    <a:pt x="542" y="153"/>
                    <a:pt x="429" y="40"/>
                    <a:pt x="291" y="40"/>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sp>
          <p:nvSpPr>
            <p:cNvPr id="84" name="Freeform 1036"/>
            <p:cNvSpPr>
              <a:spLocks noEditPoints="1"/>
            </p:cNvSpPr>
            <p:nvPr/>
          </p:nvSpPr>
          <p:spPr bwMode="auto">
            <a:xfrm>
              <a:off x="12037" y="5686"/>
              <a:ext cx="3165" cy="3161"/>
            </a:xfrm>
            <a:custGeom>
              <a:avLst/>
              <a:gdLst>
                <a:gd name="T0" fmla="*/ 382 w 764"/>
                <a:gd name="T1" fmla="*/ 763 h 763"/>
                <a:gd name="T2" fmla="*/ 0 w 764"/>
                <a:gd name="T3" fmla="*/ 381 h 763"/>
                <a:gd name="T4" fmla="*/ 382 w 764"/>
                <a:gd name="T5" fmla="*/ 0 h 763"/>
                <a:gd name="T6" fmla="*/ 764 w 764"/>
                <a:gd name="T7" fmla="*/ 381 h 763"/>
                <a:gd name="T8" fmla="*/ 382 w 764"/>
                <a:gd name="T9" fmla="*/ 763 h 763"/>
                <a:gd name="T10" fmla="*/ 382 w 764"/>
                <a:gd name="T11" fmla="*/ 40 h 763"/>
                <a:gd name="T12" fmla="*/ 40 w 764"/>
                <a:gd name="T13" fmla="*/ 381 h 763"/>
                <a:gd name="T14" fmla="*/ 382 w 764"/>
                <a:gd name="T15" fmla="*/ 723 h 763"/>
                <a:gd name="T16" fmla="*/ 724 w 764"/>
                <a:gd name="T17" fmla="*/ 381 h 763"/>
                <a:gd name="T18" fmla="*/ 382 w 764"/>
                <a:gd name="T19" fmla="*/ 4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763">
                  <a:moveTo>
                    <a:pt x="382" y="763"/>
                  </a:moveTo>
                  <a:cubicBezTo>
                    <a:pt x="172" y="763"/>
                    <a:pt x="0" y="591"/>
                    <a:pt x="0" y="381"/>
                  </a:cubicBezTo>
                  <a:cubicBezTo>
                    <a:pt x="0" y="171"/>
                    <a:pt x="172" y="0"/>
                    <a:pt x="382" y="0"/>
                  </a:cubicBezTo>
                  <a:cubicBezTo>
                    <a:pt x="592" y="0"/>
                    <a:pt x="764" y="171"/>
                    <a:pt x="764" y="381"/>
                  </a:cubicBezTo>
                  <a:cubicBezTo>
                    <a:pt x="764" y="591"/>
                    <a:pt x="592" y="763"/>
                    <a:pt x="382" y="763"/>
                  </a:cubicBezTo>
                  <a:close/>
                  <a:moveTo>
                    <a:pt x="382" y="40"/>
                  </a:moveTo>
                  <a:cubicBezTo>
                    <a:pt x="194" y="40"/>
                    <a:pt x="40" y="193"/>
                    <a:pt x="40" y="381"/>
                  </a:cubicBezTo>
                  <a:cubicBezTo>
                    <a:pt x="40" y="569"/>
                    <a:pt x="194" y="723"/>
                    <a:pt x="382" y="723"/>
                  </a:cubicBezTo>
                  <a:cubicBezTo>
                    <a:pt x="570" y="723"/>
                    <a:pt x="724" y="569"/>
                    <a:pt x="724" y="381"/>
                  </a:cubicBezTo>
                  <a:cubicBezTo>
                    <a:pt x="724" y="193"/>
                    <a:pt x="570" y="40"/>
                    <a:pt x="382" y="40"/>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sp>
          <p:nvSpPr>
            <p:cNvPr id="85" name="Line 1057"/>
            <p:cNvSpPr>
              <a:spLocks noChangeShapeType="1"/>
            </p:cNvSpPr>
            <p:nvPr/>
          </p:nvSpPr>
          <p:spPr bwMode="auto">
            <a:xfrm>
              <a:off x="9342" y="4882"/>
              <a:ext cx="3969" cy="0"/>
            </a:xfrm>
            <a:prstGeom prst="line">
              <a:avLst/>
            </a:prstGeom>
            <a:noFill/>
            <a:ln w="3175" cap="flat">
              <a:solidFill>
                <a:srgbClr val="1DBED0"/>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86" name="Freeform 1058"/>
            <p:cNvSpPr/>
            <p:nvPr/>
          </p:nvSpPr>
          <p:spPr bwMode="auto">
            <a:xfrm>
              <a:off x="8382" y="7265"/>
              <a:ext cx="2889" cy="568"/>
            </a:xfrm>
            <a:custGeom>
              <a:avLst/>
              <a:gdLst>
                <a:gd name="T0" fmla="*/ 0 w 1303"/>
                <a:gd name="T1" fmla="*/ 274 h 274"/>
                <a:gd name="T2" fmla="*/ 1066 w 1303"/>
                <a:gd name="T3" fmla="*/ 274 h 274"/>
                <a:gd name="T4" fmla="*/ 1303 w 1303"/>
                <a:gd name="T5" fmla="*/ 0 h 274"/>
              </a:gdLst>
              <a:ahLst/>
              <a:cxnLst>
                <a:cxn ang="0">
                  <a:pos x="T0" y="T1"/>
                </a:cxn>
                <a:cxn ang="0">
                  <a:pos x="T2" y="T3"/>
                </a:cxn>
                <a:cxn ang="0">
                  <a:pos x="T4" y="T5"/>
                </a:cxn>
              </a:cxnLst>
              <a:rect l="0" t="0" r="r" b="b"/>
              <a:pathLst>
                <a:path w="1303" h="274">
                  <a:moveTo>
                    <a:pt x="0" y="274"/>
                  </a:moveTo>
                  <a:lnTo>
                    <a:pt x="1066" y="274"/>
                  </a:lnTo>
                  <a:lnTo>
                    <a:pt x="1303" y="0"/>
                  </a:lnTo>
                </a:path>
              </a:pathLst>
            </a:custGeom>
            <a:noFill/>
            <a:ln w="3175" cap="flat">
              <a:solidFill>
                <a:srgbClr val="00ADEF"/>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sp>
          <p:nvSpPr>
            <p:cNvPr id="87" name="Freeform 1059"/>
            <p:cNvSpPr/>
            <p:nvPr/>
          </p:nvSpPr>
          <p:spPr bwMode="auto">
            <a:xfrm>
              <a:off x="15969" y="6506"/>
              <a:ext cx="2699" cy="568"/>
            </a:xfrm>
            <a:custGeom>
              <a:avLst/>
              <a:gdLst>
                <a:gd name="T0" fmla="*/ 1303 w 1303"/>
                <a:gd name="T1" fmla="*/ 0 h 274"/>
                <a:gd name="T2" fmla="*/ 238 w 1303"/>
                <a:gd name="T3" fmla="*/ 0 h 274"/>
                <a:gd name="T4" fmla="*/ 0 w 1303"/>
                <a:gd name="T5" fmla="*/ 274 h 274"/>
              </a:gdLst>
              <a:ahLst/>
              <a:cxnLst>
                <a:cxn ang="0">
                  <a:pos x="T0" y="T1"/>
                </a:cxn>
                <a:cxn ang="0">
                  <a:pos x="T2" y="T3"/>
                </a:cxn>
                <a:cxn ang="0">
                  <a:pos x="T4" y="T5"/>
                </a:cxn>
              </a:cxnLst>
              <a:rect l="0" t="0" r="r" b="b"/>
              <a:pathLst>
                <a:path w="1303" h="274">
                  <a:moveTo>
                    <a:pt x="1303" y="0"/>
                  </a:moveTo>
                  <a:lnTo>
                    <a:pt x="238" y="0"/>
                  </a:lnTo>
                  <a:lnTo>
                    <a:pt x="0" y="274"/>
                  </a:lnTo>
                </a:path>
              </a:pathLst>
            </a:custGeom>
            <a:noFill/>
            <a:ln w="3175" cap="flat">
              <a:solidFill>
                <a:srgbClr val="B5B5B5"/>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sp>
          <p:nvSpPr>
            <p:cNvPr id="88" name="Line 1060"/>
            <p:cNvSpPr>
              <a:spLocks noChangeShapeType="1"/>
            </p:cNvSpPr>
            <p:nvPr/>
          </p:nvSpPr>
          <p:spPr bwMode="auto">
            <a:xfrm flipH="1">
              <a:off x="13968" y="9713"/>
              <a:ext cx="3402" cy="0"/>
            </a:xfrm>
            <a:prstGeom prst="line">
              <a:avLst/>
            </a:prstGeom>
            <a:noFill/>
            <a:ln w="3175" cap="flat">
              <a:solidFill>
                <a:srgbClr val="B5B5B5"/>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90" name="Freeform 1037"/>
            <p:cNvSpPr/>
            <p:nvPr/>
          </p:nvSpPr>
          <p:spPr bwMode="auto">
            <a:xfrm>
              <a:off x="12054" y="4609"/>
              <a:ext cx="3132" cy="916"/>
            </a:xfrm>
            <a:custGeom>
              <a:avLst/>
              <a:gdLst>
                <a:gd name="T0" fmla="*/ 0 w 756"/>
                <a:gd name="T1" fmla="*/ 179 h 221"/>
                <a:gd name="T2" fmla="*/ 43 w 756"/>
                <a:gd name="T3" fmla="*/ 221 h 221"/>
                <a:gd name="T4" fmla="*/ 713 w 756"/>
                <a:gd name="T5" fmla="*/ 221 h 221"/>
                <a:gd name="T6" fmla="*/ 756 w 756"/>
                <a:gd name="T7" fmla="*/ 179 h 221"/>
                <a:gd name="T8" fmla="*/ 0 w 756"/>
                <a:gd name="T9" fmla="*/ 179 h 221"/>
              </a:gdLst>
              <a:ahLst/>
              <a:cxnLst>
                <a:cxn ang="0">
                  <a:pos x="T0" y="T1"/>
                </a:cxn>
                <a:cxn ang="0">
                  <a:pos x="T2" y="T3"/>
                </a:cxn>
                <a:cxn ang="0">
                  <a:pos x="T4" y="T5"/>
                </a:cxn>
                <a:cxn ang="0">
                  <a:pos x="T6" y="T7"/>
                </a:cxn>
                <a:cxn ang="0">
                  <a:pos x="T8" y="T9"/>
                </a:cxn>
              </a:cxnLst>
              <a:rect l="0" t="0" r="r" b="b"/>
              <a:pathLst>
                <a:path w="756" h="221">
                  <a:moveTo>
                    <a:pt x="0" y="179"/>
                  </a:moveTo>
                  <a:cubicBezTo>
                    <a:pt x="43" y="221"/>
                    <a:pt x="43" y="221"/>
                    <a:pt x="43" y="221"/>
                  </a:cubicBezTo>
                  <a:cubicBezTo>
                    <a:pt x="238" y="65"/>
                    <a:pt x="518" y="65"/>
                    <a:pt x="713" y="221"/>
                  </a:cubicBezTo>
                  <a:cubicBezTo>
                    <a:pt x="756" y="179"/>
                    <a:pt x="756" y="179"/>
                    <a:pt x="756" y="179"/>
                  </a:cubicBezTo>
                  <a:cubicBezTo>
                    <a:pt x="537" y="0"/>
                    <a:pt x="219" y="0"/>
                    <a:pt x="0" y="179"/>
                  </a:cubicBezTo>
                  <a:close/>
                </a:path>
              </a:pathLst>
            </a:custGeom>
            <a:solidFill>
              <a:srgbClr val="1DBE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91" name="Freeform 1038"/>
            <p:cNvSpPr/>
            <p:nvPr/>
          </p:nvSpPr>
          <p:spPr bwMode="auto">
            <a:xfrm>
              <a:off x="10965" y="5702"/>
              <a:ext cx="916" cy="3128"/>
            </a:xfrm>
            <a:custGeom>
              <a:avLst/>
              <a:gdLst>
                <a:gd name="T0" fmla="*/ 221 w 221"/>
                <a:gd name="T1" fmla="*/ 42 h 755"/>
                <a:gd name="T2" fmla="*/ 179 w 221"/>
                <a:gd name="T3" fmla="*/ 0 h 755"/>
                <a:gd name="T4" fmla="*/ 179 w 221"/>
                <a:gd name="T5" fmla="*/ 755 h 755"/>
                <a:gd name="T6" fmla="*/ 221 w 221"/>
                <a:gd name="T7" fmla="*/ 712 h 755"/>
                <a:gd name="T8" fmla="*/ 221 w 221"/>
                <a:gd name="T9" fmla="*/ 42 h 755"/>
              </a:gdLst>
              <a:ahLst/>
              <a:cxnLst>
                <a:cxn ang="0">
                  <a:pos x="T0" y="T1"/>
                </a:cxn>
                <a:cxn ang="0">
                  <a:pos x="T2" y="T3"/>
                </a:cxn>
                <a:cxn ang="0">
                  <a:pos x="T4" y="T5"/>
                </a:cxn>
                <a:cxn ang="0">
                  <a:pos x="T6" y="T7"/>
                </a:cxn>
                <a:cxn ang="0">
                  <a:pos x="T8" y="T9"/>
                </a:cxn>
              </a:cxnLst>
              <a:rect l="0" t="0" r="r" b="b"/>
              <a:pathLst>
                <a:path w="221" h="755">
                  <a:moveTo>
                    <a:pt x="221" y="42"/>
                  </a:moveTo>
                  <a:cubicBezTo>
                    <a:pt x="179" y="0"/>
                    <a:pt x="179" y="0"/>
                    <a:pt x="179" y="0"/>
                  </a:cubicBezTo>
                  <a:cubicBezTo>
                    <a:pt x="0" y="218"/>
                    <a:pt x="0" y="536"/>
                    <a:pt x="179" y="755"/>
                  </a:cubicBezTo>
                  <a:cubicBezTo>
                    <a:pt x="221" y="712"/>
                    <a:pt x="221" y="712"/>
                    <a:pt x="221" y="712"/>
                  </a:cubicBezTo>
                  <a:cubicBezTo>
                    <a:pt x="65" y="517"/>
                    <a:pt x="65" y="237"/>
                    <a:pt x="221" y="42"/>
                  </a:cubicBezTo>
                  <a:close/>
                </a:path>
              </a:pathLst>
            </a:custGeom>
            <a:solidFill>
              <a:srgbClr val="00A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92" name="Freeform 1039"/>
            <p:cNvSpPr/>
            <p:nvPr/>
          </p:nvSpPr>
          <p:spPr bwMode="auto">
            <a:xfrm>
              <a:off x="12054" y="9005"/>
              <a:ext cx="3132" cy="916"/>
            </a:xfrm>
            <a:custGeom>
              <a:avLst/>
              <a:gdLst>
                <a:gd name="T0" fmla="*/ 43 w 756"/>
                <a:gd name="T1" fmla="*/ 0 h 221"/>
                <a:gd name="T2" fmla="*/ 0 w 756"/>
                <a:gd name="T3" fmla="*/ 42 h 221"/>
                <a:gd name="T4" fmla="*/ 756 w 756"/>
                <a:gd name="T5" fmla="*/ 42 h 221"/>
                <a:gd name="T6" fmla="*/ 713 w 756"/>
                <a:gd name="T7" fmla="*/ 0 h 221"/>
                <a:gd name="T8" fmla="*/ 43 w 756"/>
                <a:gd name="T9" fmla="*/ 0 h 221"/>
              </a:gdLst>
              <a:ahLst/>
              <a:cxnLst>
                <a:cxn ang="0">
                  <a:pos x="T0" y="T1"/>
                </a:cxn>
                <a:cxn ang="0">
                  <a:pos x="T2" y="T3"/>
                </a:cxn>
                <a:cxn ang="0">
                  <a:pos x="T4" y="T5"/>
                </a:cxn>
                <a:cxn ang="0">
                  <a:pos x="T6" y="T7"/>
                </a:cxn>
                <a:cxn ang="0">
                  <a:pos x="T8" y="T9"/>
                </a:cxn>
              </a:cxnLst>
              <a:rect l="0" t="0" r="r" b="b"/>
              <a:pathLst>
                <a:path w="756" h="221">
                  <a:moveTo>
                    <a:pt x="43" y="0"/>
                  </a:moveTo>
                  <a:cubicBezTo>
                    <a:pt x="0" y="42"/>
                    <a:pt x="0" y="42"/>
                    <a:pt x="0" y="42"/>
                  </a:cubicBezTo>
                  <a:cubicBezTo>
                    <a:pt x="219" y="221"/>
                    <a:pt x="537" y="221"/>
                    <a:pt x="756" y="42"/>
                  </a:cubicBezTo>
                  <a:cubicBezTo>
                    <a:pt x="713" y="0"/>
                    <a:pt x="713" y="0"/>
                    <a:pt x="713" y="0"/>
                  </a:cubicBezTo>
                  <a:cubicBezTo>
                    <a:pt x="518" y="156"/>
                    <a:pt x="238" y="156"/>
                    <a:pt x="43" y="0"/>
                  </a:cubicBez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93" name="Freeform 1040"/>
            <p:cNvSpPr/>
            <p:nvPr/>
          </p:nvSpPr>
          <p:spPr bwMode="auto">
            <a:xfrm>
              <a:off x="15360" y="5702"/>
              <a:ext cx="916" cy="3128"/>
            </a:xfrm>
            <a:custGeom>
              <a:avLst/>
              <a:gdLst>
                <a:gd name="T0" fmla="*/ 0 w 221"/>
                <a:gd name="T1" fmla="*/ 712 h 755"/>
                <a:gd name="T2" fmla="*/ 42 w 221"/>
                <a:gd name="T3" fmla="*/ 755 h 755"/>
                <a:gd name="T4" fmla="*/ 42 w 221"/>
                <a:gd name="T5" fmla="*/ 0 h 755"/>
                <a:gd name="T6" fmla="*/ 0 w 221"/>
                <a:gd name="T7" fmla="*/ 42 h 755"/>
                <a:gd name="T8" fmla="*/ 0 w 221"/>
                <a:gd name="T9" fmla="*/ 712 h 755"/>
              </a:gdLst>
              <a:ahLst/>
              <a:cxnLst>
                <a:cxn ang="0">
                  <a:pos x="T0" y="T1"/>
                </a:cxn>
                <a:cxn ang="0">
                  <a:pos x="T2" y="T3"/>
                </a:cxn>
                <a:cxn ang="0">
                  <a:pos x="T4" y="T5"/>
                </a:cxn>
                <a:cxn ang="0">
                  <a:pos x="T6" y="T7"/>
                </a:cxn>
                <a:cxn ang="0">
                  <a:pos x="T8" y="T9"/>
                </a:cxn>
              </a:cxnLst>
              <a:rect l="0" t="0" r="r" b="b"/>
              <a:pathLst>
                <a:path w="221" h="755">
                  <a:moveTo>
                    <a:pt x="0" y="712"/>
                  </a:moveTo>
                  <a:cubicBezTo>
                    <a:pt x="42" y="755"/>
                    <a:pt x="42" y="755"/>
                    <a:pt x="42" y="755"/>
                  </a:cubicBezTo>
                  <a:cubicBezTo>
                    <a:pt x="221" y="536"/>
                    <a:pt x="221" y="218"/>
                    <a:pt x="42" y="0"/>
                  </a:cubicBezTo>
                  <a:cubicBezTo>
                    <a:pt x="0" y="42"/>
                    <a:pt x="0" y="42"/>
                    <a:pt x="0" y="42"/>
                  </a:cubicBezTo>
                  <a:cubicBezTo>
                    <a:pt x="156" y="237"/>
                    <a:pt x="156" y="517"/>
                    <a:pt x="0" y="712"/>
                  </a:cubicBez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nvGrpSpPr>
            <p:cNvPr id="94" name="Group 39"/>
            <p:cNvGrpSpPr/>
            <p:nvPr/>
          </p:nvGrpSpPr>
          <p:grpSpPr>
            <a:xfrm rot="0">
              <a:off x="13181" y="4476"/>
              <a:ext cx="878" cy="878"/>
              <a:chOff x="4235451" y="1831975"/>
              <a:chExt cx="673100" cy="673100"/>
            </a:xfrm>
          </p:grpSpPr>
          <p:sp>
            <p:nvSpPr>
              <p:cNvPr id="95" name="Oval 6"/>
              <p:cNvSpPr>
                <a:spLocks noChangeArrowheads="1"/>
              </p:cNvSpPr>
              <p:nvPr/>
            </p:nvSpPr>
            <p:spPr bwMode="auto">
              <a:xfrm>
                <a:off x="4248151" y="1844675"/>
                <a:ext cx="647700" cy="647700"/>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96" name="Freeform 7"/>
              <p:cNvSpPr>
                <a:spLocks noEditPoints="1"/>
              </p:cNvSpPr>
              <p:nvPr/>
            </p:nvSpPr>
            <p:spPr bwMode="auto">
              <a:xfrm>
                <a:off x="4235451" y="1831975"/>
                <a:ext cx="673100" cy="673100"/>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8 h 212"/>
                  <a:gd name="T12" fmla="*/ 8 w 212"/>
                  <a:gd name="T13" fmla="*/ 106 h 212"/>
                  <a:gd name="T14" fmla="*/ 106 w 212"/>
                  <a:gd name="T15" fmla="*/ 204 h 212"/>
                  <a:gd name="T16" fmla="*/ 204 w 212"/>
                  <a:gd name="T17" fmla="*/ 106 h 212"/>
                  <a:gd name="T18" fmla="*/ 106 w 212"/>
                  <a:gd name="T19" fmla="*/ 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4" y="0"/>
                      <a:pt x="212" y="48"/>
                      <a:pt x="212" y="106"/>
                    </a:cubicBezTo>
                    <a:cubicBezTo>
                      <a:pt x="212" y="165"/>
                      <a:pt x="164" y="212"/>
                      <a:pt x="106" y="212"/>
                    </a:cubicBezTo>
                    <a:close/>
                    <a:moveTo>
                      <a:pt x="106" y="8"/>
                    </a:moveTo>
                    <a:cubicBezTo>
                      <a:pt x="52" y="8"/>
                      <a:pt x="8" y="52"/>
                      <a:pt x="8" y="106"/>
                    </a:cubicBezTo>
                    <a:cubicBezTo>
                      <a:pt x="8" y="160"/>
                      <a:pt x="52" y="204"/>
                      <a:pt x="106" y="204"/>
                    </a:cubicBezTo>
                    <a:cubicBezTo>
                      <a:pt x="160" y="204"/>
                      <a:pt x="204" y="160"/>
                      <a:pt x="204" y="106"/>
                    </a:cubicBezTo>
                    <a:cubicBezTo>
                      <a:pt x="204" y="52"/>
                      <a:pt x="160" y="8"/>
                      <a:pt x="106" y="8"/>
                    </a:cubicBezTo>
                    <a:close/>
                  </a:path>
                </a:pathLst>
              </a:custGeom>
              <a:solidFill>
                <a:srgbClr val="1DBED0"/>
              </a:solidFill>
              <a:ln>
                <a:noFill/>
              </a:ln>
            </p:spPr>
            <p:txBody>
              <a:bodyPr vert="horz" wrap="square" lIns="91440" tIns="45720" rIns="91440" bIns="45720" numCol="1" anchor="t" anchorCtr="0" compatLnSpc="1"/>
              <a:p>
                <a:endParaRPr lang="en-US"/>
              </a:p>
            </p:txBody>
          </p:sp>
        </p:grpSp>
        <p:grpSp>
          <p:nvGrpSpPr>
            <p:cNvPr id="97" name="Group 40"/>
            <p:cNvGrpSpPr/>
            <p:nvPr/>
          </p:nvGrpSpPr>
          <p:grpSpPr>
            <a:xfrm rot="0">
              <a:off x="10832" y="6825"/>
              <a:ext cx="878" cy="878"/>
              <a:chOff x="2435226" y="3632200"/>
              <a:chExt cx="673100" cy="673100"/>
            </a:xfrm>
            <a:solidFill>
              <a:srgbClr val="00ADEF"/>
            </a:solidFill>
          </p:grpSpPr>
          <p:sp>
            <p:nvSpPr>
              <p:cNvPr id="98" name="Oval 8"/>
              <p:cNvSpPr>
                <a:spLocks noChangeArrowheads="1"/>
              </p:cNvSpPr>
              <p:nvPr/>
            </p:nvSpPr>
            <p:spPr bwMode="auto">
              <a:xfrm>
                <a:off x="2447926" y="3644900"/>
                <a:ext cx="647700" cy="647700"/>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99" name="Freeform 9"/>
              <p:cNvSpPr>
                <a:spLocks noEditPoints="1"/>
              </p:cNvSpPr>
              <p:nvPr/>
            </p:nvSpPr>
            <p:spPr bwMode="auto">
              <a:xfrm>
                <a:off x="2435226" y="3632200"/>
                <a:ext cx="673100" cy="673100"/>
              </a:xfrm>
              <a:custGeom>
                <a:avLst/>
                <a:gdLst>
                  <a:gd name="T0" fmla="*/ 106 w 212"/>
                  <a:gd name="T1" fmla="*/ 212 h 212"/>
                  <a:gd name="T2" fmla="*/ 106 w 212"/>
                  <a:gd name="T3" fmla="*/ 212 h 212"/>
                  <a:gd name="T4" fmla="*/ 0 w 212"/>
                  <a:gd name="T5" fmla="*/ 106 h 212"/>
                  <a:gd name="T6" fmla="*/ 106 w 212"/>
                  <a:gd name="T7" fmla="*/ 0 h 212"/>
                  <a:gd name="T8" fmla="*/ 212 w 212"/>
                  <a:gd name="T9" fmla="*/ 106 h 212"/>
                  <a:gd name="T10" fmla="*/ 106 w 212"/>
                  <a:gd name="T11" fmla="*/ 212 h 212"/>
                  <a:gd name="T12" fmla="*/ 106 w 212"/>
                  <a:gd name="T13" fmla="*/ 8 h 212"/>
                  <a:gd name="T14" fmla="*/ 8 w 212"/>
                  <a:gd name="T15" fmla="*/ 106 h 212"/>
                  <a:gd name="T16" fmla="*/ 106 w 212"/>
                  <a:gd name="T17" fmla="*/ 204 h 212"/>
                  <a:gd name="T18" fmla="*/ 204 w 212"/>
                  <a:gd name="T19" fmla="*/ 106 h 212"/>
                  <a:gd name="T20" fmla="*/ 106 w 212"/>
                  <a:gd name="T21" fmla="*/ 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 h="212">
                    <a:moveTo>
                      <a:pt x="106" y="212"/>
                    </a:moveTo>
                    <a:cubicBezTo>
                      <a:pt x="106" y="212"/>
                      <a:pt x="106" y="212"/>
                      <a:pt x="106" y="212"/>
                    </a:cubicBezTo>
                    <a:cubicBezTo>
                      <a:pt x="48" y="212"/>
                      <a:pt x="0" y="165"/>
                      <a:pt x="0" y="106"/>
                    </a:cubicBezTo>
                    <a:cubicBezTo>
                      <a:pt x="0" y="48"/>
                      <a:pt x="48" y="0"/>
                      <a:pt x="106" y="0"/>
                    </a:cubicBezTo>
                    <a:cubicBezTo>
                      <a:pt x="165" y="0"/>
                      <a:pt x="212" y="48"/>
                      <a:pt x="212" y="106"/>
                    </a:cubicBezTo>
                    <a:cubicBezTo>
                      <a:pt x="212" y="165"/>
                      <a:pt x="165" y="212"/>
                      <a:pt x="106" y="212"/>
                    </a:cubicBezTo>
                    <a:close/>
                    <a:moveTo>
                      <a:pt x="106" y="8"/>
                    </a:moveTo>
                    <a:cubicBezTo>
                      <a:pt x="52" y="8"/>
                      <a:pt x="8" y="52"/>
                      <a:pt x="8" y="106"/>
                    </a:cubicBezTo>
                    <a:cubicBezTo>
                      <a:pt x="8" y="160"/>
                      <a:pt x="52" y="204"/>
                      <a:pt x="106" y="204"/>
                    </a:cubicBezTo>
                    <a:cubicBezTo>
                      <a:pt x="160" y="204"/>
                      <a:pt x="204" y="160"/>
                      <a:pt x="204" y="106"/>
                    </a:cubicBezTo>
                    <a:cubicBezTo>
                      <a:pt x="204" y="52"/>
                      <a:pt x="160" y="8"/>
                      <a:pt x="106" y="8"/>
                    </a:cubicBezTo>
                    <a:close/>
                  </a:path>
                </a:pathLst>
              </a:custGeom>
              <a:grpFill/>
              <a:ln>
                <a:noFill/>
              </a:ln>
            </p:spPr>
            <p:txBody>
              <a:bodyPr vert="horz" wrap="square" lIns="91440" tIns="45720" rIns="91440" bIns="45720" numCol="1" anchor="t" anchorCtr="0" compatLnSpc="1"/>
              <a:p>
                <a:endParaRPr lang="en-US"/>
              </a:p>
            </p:txBody>
          </p:sp>
        </p:grpSp>
        <p:grpSp>
          <p:nvGrpSpPr>
            <p:cNvPr id="31" name="Group 41"/>
            <p:cNvGrpSpPr/>
            <p:nvPr/>
          </p:nvGrpSpPr>
          <p:grpSpPr>
            <a:xfrm rot="0">
              <a:off x="13181" y="9175"/>
              <a:ext cx="878" cy="878"/>
              <a:chOff x="4235451" y="5432425"/>
              <a:chExt cx="673100" cy="673100"/>
            </a:xfrm>
            <a:solidFill>
              <a:srgbClr val="B5B5B5"/>
            </a:solidFill>
          </p:grpSpPr>
          <p:sp>
            <p:nvSpPr>
              <p:cNvPr id="101" name="Oval 10"/>
              <p:cNvSpPr>
                <a:spLocks noChangeArrowheads="1"/>
              </p:cNvSpPr>
              <p:nvPr/>
            </p:nvSpPr>
            <p:spPr bwMode="auto">
              <a:xfrm>
                <a:off x="4248151" y="5445125"/>
                <a:ext cx="647700" cy="647700"/>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102" name="Freeform 11"/>
              <p:cNvSpPr>
                <a:spLocks noEditPoints="1"/>
              </p:cNvSpPr>
              <p:nvPr/>
            </p:nvSpPr>
            <p:spPr bwMode="auto">
              <a:xfrm>
                <a:off x="4235451" y="5432425"/>
                <a:ext cx="673100" cy="673100"/>
              </a:xfrm>
              <a:custGeom>
                <a:avLst/>
                <a:gdLst>
                  <a:gd name="T0" fmla="*/ 106 w 212"/>
                  <a:gd name="T1" fmla="*/ 212 h 212"/>
                  <a:gd name="T2" fmla="*/ 106 w 212"/>
                  <a:gd name="T3" fmla="*/ 212 h 212"/>
                  <a:gd name="T4" fmla="*/ 0 w 212"/>
                  <a:gd name="T5" fmla="*/ 106 h 212"/>
                  <a:gd name="T6" fmla="*/ 31 w 212"/>
                  <a:gd name="T7" fmla="*/ 31 h 212"/>
                  <a:gd name="T8" fmla="*/ 106 w 212"/>
                  <a:gd name="T9" fmla="*/ 0 h 212"/>
                  <a:gd name="T10" fmla="*/ 212 w 212"/>
                  <a:gd name="T11" fmla="*/ 106 h 212"/>
                  <a:gd name="T12" fmla="*/ 181 w 212"/>
                  <a:gd name="T13" fmla="*/ 181 h 212"/>
                  <a:gd name="T14" fmla="*/ 106 w 212"/>
                  <a:gd name="T15" fmla="*/ 212 h 212"/>
                  <a:gd name="T16" fmla="*/ 106 w 212"/>
                  <a:gd name="T17" fmla="*/ 8 h 212"/>
                  <a:gd name="T18" fmla="*/ 37 w 212"/>
                  <a:gd name="T19" fmla="*/ 37 h 212"/>
                  <a:gd name="T20" fmla="*/ 8 w 212"/>
                  <a:gd name="T21" fmla="*/ 106 h 212"/>
                  <a:gd name="T22" fmla="*/ 106 w 212"/>
                  <a:gd name="T23" fmla="*/ 204 h 212"/>
                  <a:gd name="T24" fmla="*/ 106 w 212"/>
                  <a:gd name="T25" fmla="*/ 204 h 212"/>
                  <a:gd name="T26" fmla="*/ 106 w 212"/>
                  <a:gd name="T27" fmla="*/ 204 h 212"/>
                  <a:gd name="T28" fmla="*/ 175 w 212"/>
                  <a:gd name="T29" fmla="*/ 175 h 212"/>
                  <a:gd name="T30" fmla="*/ 204 w 212"/>
                  <a:gd name="T31" fmla="*/ 106 h 212"/>
                  <a:gd name="T32" fmla="*/ 106 w 212"/>
                  <a:gd name="T33" fmla="*/ 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212">
                    <a:moveTo>
                      <a:pt x="106" y="212"/>
                    </a:moveTo>
                    <a:cubicBezTo>
                      <a:pt x="106" y="212"/>
                      <a:pt x="106" y="212"/>
                      <a:pt x="106" y="212"/>
                    </a:cubicBezTo>
                    <a:cubicBezTo>
                      <a:pt x="48" y="212"/>
                      <a:pt x="0" y="164"/>
                      <a:pt x="0" y="106"/>
                    </a:cubicBezTo>
                    <a:cubicBezTo>
                      <a:pt x="0" y="78"/>
                      <a:pt x="11" y="51"/>
                      <a:pt x="31" y="31"/>
                    </a:cubicBezTo>
                    <a:cubicBezTo>
                      <a:pt x="51" y="11"/>
                      <a:pt x="78" y="0"/>
                      <a:pt x="106" y="0"/>
                    </a:cubicBezTo>
                    <a:cubicBezTo>
                      <a:pt x="164" y="0"/>
                      <a:pt x="212" y="48"/>
                      <a:pt x="212" y="106"/>
                    </a:cubicBezTo>
                    <a:cubicBezTo>
                      <a:pt x="212" y="134"/>
                      <a:pt x="201" y="161"/>
                      <a:pt x="181" y="181"/>
                    </a:cubicBezTo>
                    <a:cubicBezTo>
                      <a:pt x="161" y="201"/>
                      <a:pt x="134" y="212"/>
                      <a:pt x="106" y="212"/>
                    </a:cubicBezTo>
                    <a:close/>
                    <a:moveTo>
                      <a:pt x="106" y="8"/>
                    </a:moveTo>
                    <a:cubicBezTo>
                      <a:pt x="80" y="8"/>
                      <a:pt x="55" y="18"/>
                      <a:pt x="37" y="37"/>
                    </a:cubicBezTo>
                    <a:cubicBezTo>
                      <a:pt x="18" y="55"/>
                      <a:pt x="8" y="80"/>
                      <a:pt x="8" y="106"/>
                    </a:cubicBezTo>
                    <a:cubicBezTo>
                      <a:pt x="8" y="160"/>
                      <a:pt x="52" y="204"/>
                      <a:pt x="106" y="204"/>
                    </a:cubicBezTo>
                    <a:cubicBezTo>
                      <a:pt x="106" y="204"/>
                      <a:pt x="106" y="204"/>
                      <a:pt x="106" y="204"/>
                    </a:cubicBezTo>
                    <a:cubicBezTo>
                      <a:pt x="106" y="204"/>
                      <a:pt x="106" y="204"/>
                      <a:pt x="106" y="204"/>
                    </a:cubicBezTo>
                    <a:cubicBezTo>
                      <a:pt x="132" y="204"/>
                      <a:pt x="157" y="194"/>
                      <a:pt x="175" y="175"/>
                    </a:cubicBezTo>
                    <a:cubicBezTo>
                      <a:pt x="194" y="157"/>
                      <a:pt x="204" y="132"/>
                      <a:pt x="204" y="106"/>
                    </a:cubicBezTo>
                    <a:cubicBezTo>
                      <a:pt x="204" y="52"/>
                      <a:pt x="160" y="8"/>
                      <a:pt x="106" y="8"/>
                    </a:cubicBezTo>
                    <a:close/>
                  </a:path>
                </a:pathLst>
              </a:custGeom>
              <a:grpFill/>
              <a:ln>
                <a:noFill/>
              </a:ln>
            </p:spPr>
            <p:txBody>
              <a:bodyPr vert="horz" wrap="square" lIns="91440" tIns="45720" rIns="91440" bIns="45720" numCol="1" anchor="t" anchorCtr="0" compatLnSpc="1"/>
              <a:p>
                <a:endParaRPr lang="en-US"/>
              </a:p>
            </p:txBody>
          </p:sp>
        </p:grpSp>
        <p:grpSp>
          <p:nvGrpSpPr>
            <p:cNvPr id="103" name="Group 42"/>
            <p:cNvGrpSpPr/>
            <p:nvPr/>
          </p:nvGrpSpPr>
          <p:grpSpPr>
            <a:xfrm rot="0">
              <a:off x="15530" y="6825"/>
              <a:ext cx="878" cy="878"/>
              <a:chOff x="6035676" y="3632200"/>
              <a:chExt cx="673100" cy="673100"/>
            </a:xfrm>
            <a:solidFill>
              <a:srgbClr val="B5B5B5"/>
            </a:solidFill>
          </p:grpSpPr>
          <p:sp>
            <p:nvSpPr>
              <p:cNvPr id="104" name="Oval 12"/>
              <p:cNvSpPr>
                <a:spLocks noChangeArrowheads="1"/>
              </p:cNvSpPr>
              <p:nvPr/>
            </p:nvSpPr>
            <p:spPr bwMode="auto">
              <a:xfrm>
                <a:off x="6048376" y="3644900"/>
                <a:ext cx="647700" cy="647700"/>
              </a:xfrm>
              <a:prstGeom prst="ellipse">
                <a:avLst/>
              </a:prstGeom>
              <a:solidFill>
                <a:srgbClr val="FFFFFF"/>
              </a:solidFill>
              <a:ln>
                <a:noFill/>
              </a:ln>
            </p:spPr>
            <p:txBody>
              <a:bodyPr vert="horz" wrap="square" lIns="91440" tIns="45720" rIns="91440" bIns="45720" numCol="1" anchor="t" anchorCtr="0" compatLnSpc="1"/>
              <a:p>
                <a:endParaRPr lang="en-US"/>
              </a:p>
            </p:txBody>
          </p:sp>
          <p:sp>
            <p:nvSpPr>
              <p:cNvPr id="105" name="Freeform 13"/>
              <p:cNvSpPr>
                <a:spLocks noEditPoints="1"/>
              </p:cNvSpPr>
              <p:nvPr/>
            </p:nvSpPr>
            <p:spPr bwMode="auto">
              <a:xfrm>
                <a:off x="6035676" y="3632200"/>
                <a:ext cx="673100" cy="673100"/>
              </a:xfrm>
              <a:custGeom>
                <a:avLst/>
                <a:gdLst>
                  <a:gd name="T0" fmla="*/ 106 w 212"/>
                  <a:gd name="T1" fmla="*/ 212 h 212"/>
                  <a:gd name="T2" fmla="*/ 106 w 212"/>
                  <a:gd name="T3" fmla="*/ 212 h 212"/>
                  <a:gd name="T4" fmla="*/ 0 w 212"/>
                  <a:gd name="T5" fmla="*/ 106 h 212"/>
                  <a:gd name="T6" fmla="*/ 31 w 212"/>
                  <a:gd name="T7" fmla="*/ 31 h 212"/>
                  <a:gd name="T8" fmla="*/ 106 w 212"/>
                  <a:gd name="T9" fmla="*/ 0 h 212"/>
                  <a:gd name="T10" fmla="*/ 106 w 212"/>
                  <a:gd name="T11" fmla="*/ 0 h 212"/>
                  <a:gd name="T12" fmla="*/ 212 w 212"/>
                  <a:gd name="T13" fmla="*/ 106 h 212"/>
                  <a:gd name="T14" fmla="*/ 106 w 212"/>
                  <a:gd name="T15" fmla="*/ 212 h 212"/>
                  <a:gd name="T16" fmla="*/ 106 w 212"/>
                  <a:gd name="T17" fmla="*/ 8 h 212"/>
                  <a:gd name="T18" fmla="*/ 37 w 212"/>
                  <a:gd name="T19" fmla="*/ 37 h 212"/>
                  <a:gd name="T20" fmla="*/ 8 w 212"/>
                  <a:gd name="T21" fmla="*/ 106 h 212"/>
                  <a:gd name="T22" fmla="*/ 106 w 212"/>
                  <a:gd name="T23" fmla="*/ 204 h 212"/>
                  <a:gd name="T24" fmla="*/ 204 w 212"/>
                  <a:gd name="T25" fmla="*/ 106 h 212"/>
                  <a:gd name="T26" fmla="*/ 106 w 212"/>
                  <a:gd name="T27" fmla="*/ 8 h 212"/>
                  <a:gd name="T28" fmla="*/ 106 w 212"/>
                  <a:gd name="T29" fmla="*/ 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212">
                    <a:moveTo>
                      <a:pt x="106" y="212"/>
                    </a:moveTo>
                    <a:cubicBezTo>
                      <a:pt x="106" y="212"/>
                      <a:pt x="106" y="212"/>
                      <a:pt x="106" y="212"/>
                    </a:cubicBezTo>
                    <a:cubicBezTo>
                      <a:pt x="47" y="212"/>
                      <a:pt x="0" y="165"/>
                      <a:pt x="0" y="106"/>
                    </a:cubicBezTo>
                    <a:cubicBezTo>
                      <a:pt x="0" y="78"/>
                      <a:pt x="11" y="51"/>
                      <a:pt x="31" y="31"/>
                    </a:cubicBezTo>
                    <a:cubicBezTo>
                      <a:pt x="51" y="11"/>
                      <a:pt x="78" y="0"/>
                      <a:pt x="106" y="0"/>
                    </a:cubicBezTo>
                    <a:cubicBezTo>
                      <a:pt x="106" y="0"/>
                      <a:pt x="106" y="0"/>
                      <a:pt x="106" y="0"/>
                    </a:cubicBezTo>
                    <a:cubicBezTo>
                      <a:pt x="164" y="0"/>
                      <a:pt x="212" y="48"/>
                      <a:pt x="212" y="106"/>
                    </a:cubicBezTo>
                    <a:cubicBezTo>
                      <a:pt x="212" y="165"/>
                      <a:pt x="164" y="212"/>
                      <a:pt x="106" y="212"/>
                    </a:cubicBezTo>
                    <a:close/>
                    <a:moveTo>
                      <a:pt x="106" y="8"/>
                    </a:moveTo>
                    <a:cubicBezTo>
                      <a:pt x="80" y="8"/>
                      <a:pt x="55" y="18"/>
                      <a:pt x="37" y="37"/>
                    </a:cubicBezTo>
                    <a:cubicBezTo>
                      <a:pt x="18" y="55"/>
                      <a:pt x="8" y="80"/>
                      <a:pt x="8" y="106"/>
                    </a:cubicBezTo>
                    <a:cubicBezTo>
                      <a:pt x="8" y="160"/>
                      <a:pt x="52" y="204"/>
                      <a:pt x="106" y="204"/>
                    </a:cubicBezTo>
                    <a:cubicBezTo>
                      <a:pt x="160" y="204"/>
                      <a:pt x="204" y="160"/>
                      <a:pt x="204" y="106"/>
                    </a:cubicBezTo>
                    <a:cubicBezTo>
                      <a:pt x="204" y="52"/>
                      <a:pt x="160" y="8"/>
                      <a:pt x="106" y="8"/>
                    </a:cubicBezTo>
                    <a:cubicBezTo>
                      <a:pt x="106" y="8"/>
                      <a:pt x="106" y="8"/>
                      <a:pt x="106" y="8"/>
                    </a:cubicBezTo>
                    <a:close/>
                  </a:path>
                </a:pathLst>
              </a:custGeom>
              <a:grpFill/>
              <a:ln>
                <a:noFill/>
              </a:ln>
            </p:spPr>
            <p:txBody>
              <a:bodyPr vert="horz" wrap="square" lIns="91440" tIns="45720" rIns="91440" bIns="45720" numCol="1" anchor="t" anchorCtr="0" compatLnSpc="1"/>
              <a:p>
                <a:endParaRPr lang="en-US"/>
              </a:p>
            </p:txBody>
          </p:sp>
        </p:grpSp>
        <p:sp>
          <p:nvSpPr>
            <p:cNvPr id="106" name="Freeform 1041"/>
            <p:cNvSpPr/>
            <p:nvPr/>
          </p:nvSpPr>
          <p:spPr bwMode="auto">
            <a:xfrm>
              <a:off x="13098" y="5864"/>
              <a:ext cx="1044" cy="597"/>
            </a:xfrm>
            <a:custGeom>
              <a:avLst/>
              <a:gdLst>
                <a:gd name="T0" fmla="*/ 0 w 504"/>
                <a:gd name="T1" fmla="*/ 254 h 288"/>
                <a:gd name="T2" fmla="*/ 34 w 504"/>
                <a:gd name="T3" fmla="*/ 288 h 288"/>
                <a:gd name="T4" fmla="*/ 252 w 504"/>
                <a:gd name="T5" fmla="*/ 68 h 288"/>
                <a:gd name="T6" fmla="*/ 470 w 504"/>
                <a:gd name="T7" fmla="*/ 288 h 288"/>
                <a:gd name="T8" fmla="*/ 504 w 504"/>
                <a:gd name="T9" fmla="*/ 254 h 288"/>
                <a:gd name="T10" fmla="*/ 252 w 504"/>
                <a:gd name="T11" fmla="*/ 0 h 288"/>
                <a:gd name="T12" fmla="*/ 0 w 504"/>
                <a:gd name="T13" fmla="*/ 254 h 288"/>
              </a:gdLst>
              <a:ahLst/>
              <a:cxnLst>
                <a:cxn ang="0">
                  <a:pos x="T0" y="T1"/>
                </a:cxn>
                <a:cxn ang="0">
                  <a:pos x="T2" y="T3"/>
                </a:cxn>
                <a:cxn ang="0">
                  <a:pos x="T4" y="T5"/>
                </a:cxn>
                <a:cxn ang="0">
                  <a:pos x="T6" y="T7"/>
                </a:cxn>
                <a:cxn ang="0">
                  <a:pos x="T8" y="T9"/>
                </a:cxn>
                <a:cxn ang="0">
                  <a:pos x="T10" y="T11"/>
                </a:cxn>
                <a:cxn ang="0">
                  <a:pos x="T12" y="T13"/>
                </a:cxn>
              </a:cxnLst>
              <a:rect l="0" t="0" r="r" b="b"/>
              <a:pathLst>
                <a:path w="504" h="288">
                  <a:moveTo>
                    <a:pt x="0" y="254"/>
                  </a:moveTo>
                  <a:lnTo>
                    <a:pt x="34" y="288"/>
                  </a:lnTo>
                  <a:lnTo>
                    <a:pt x="252" y="68"/>
                  </a:lnTo>
                  <a:lnTo>
                    <a:pt x="470" y="288"/>
                  </a:lnTo>
                  <a:lnTo>
                    <a:pt x="504" y="254"/>
                  </a:lnTo>
                  <a:lnTo>
                    <a:pt x="252" y="0"/>
                  </a:lnTo>
                  <a:lnTo>
                    <a:pt x="0" y="254"/>
                  </a:lnTo>
                  <a:close/>
                </a:path>
              </a:pathLst>
            </a:custGeom>
            <a:solidFill>
              <a:srgbClr val="1DBE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7" name="Freeform 1045"/>
            <p:cNvSpPr>
              <a:spLocks noEditPoints="1"/>
            </p:cNvSpPr>
            <p:nvPr/>
          </p:nvSpPr>
          <p:spPr bwMode="auto">
            <a:xfrm>
              <a:off x="13587" y="5305"/>
              <a:ext cx="66" cy="555"/>
            </a:xfrm>
            <a:custGeom>
              <a:avLst/>
              <a:gdLst>
                <a:gd name="T0" fmla="*/ 2 w 16"/>
                <a:gd name="T1" fmla="*/ 120 h 134"/>
                <a:gd name="T2" fmla="*/ 0 w 16"/>
                <a:gd name="T3" fmla="*/ 126 h 134"/>
                <a:gd name="T4" fmla="*/ 2 w 16"/>
                <a:gd name="T5" fmla="*/ 131 h 134"/>
                <a:gd name="T6" fmla="*/ 8 w 16"/>
                <a:gd name="T7" fmla="*/ 134 h 134"/>
                <a:gd name="T8" fmla="*/ 14 w 16"/>
                <a:gd name="T9" fmla="*/ 131 h 134"/>
                <a:gd name="T10" fmla="*/ 16 w 16"/>
                <a:gd name="T11" fmla="*/ 126 h 134"/>
                <a:gd name="T12" fmla="*/ 14 w 16"/>
                <a:gd name="T13" fmla="*/ 120 h 134"/>
                <a:gd name="T14" fmla="*/ 2 w 16"/>
                <a:gd name="T15" fmla="*/ 120 h 134"/>
                <a:gd name="T16" fmla="*/ 8 w 16"/>
                <a:gd name="T17" fmla="*/ 16 h 134"/>
                <a:gd name="T18" fmla="*/ 14 w 16"/>
                <a:gd name="T19" fmla="*/ 14 h 134"/>
                <a:gd name="T20" fmla="*/ 16 w 16"/>
                <a:gd name="T21" fmla="*/ 8 h 134"/>
                <a:gd name="T22" fmla="*/ 14 w 16"/>
                <a:gd name="T23" fmla="*/ 2 h 134"/>
                <a:gd name="T24" fmla="*/ 2 w 16"/>
                <a:gd name="T25" fmla="*/ 2 h 134"/>
                <a:gd name="T26" fmla="*/ 0 w 16"/>
                <a:gd name="T27" fmla="*/ 8 h 134"/>
                <a:gd name="T28" fmla="*/ 2 w 16"/>
                <a:gd name="T29" fmla="*/ 14 h 134"/>
                <a:gd name="T30" fmla="*/ 8 w 16"/>
                <a:gd name="T31" fmla="*/ 16 h 134"/>
                <a:gd name="T32" fmla="*/ 8 w 16"/>
                <a:gd name="T33" fmla="*/ 30 h 134"/>
                <a:gd name="T34" fmla="*/ 0 w 16"/>
                <a:gd name="T35" fmla="*/ 38 h 134"/>
                <a:gd name="T36" fmla="*/ 8 w 16"/>
                <a:gd name="T37" fmla="*/ 46 h 134"/>
                <a:gd name="T38" fmla="*/ 16 w 16"/>
                <a:gd name="T39" fmla="*/ 38 h 134"/>
                <a:gd name="T40" fmla="*/ 8 w 16"/>
                <a:gd name="T41" fmla="*/ 30 h 134"/>
                <a:gd name="T42" fmla="*/ 8 w 16"/>
                <a:gd name="T43" fmla="*/ 59 h 134"/>
                <a:gd name="T44" fmla="*/ 0 w 16"/>
                <a:gd name="T45" fmla="*/ 67 h 134"/>
                <a:gd name="T46" fmla="*/ 8 w 16"/>
                <a:gd name="T47" fmla="*/ 75 h 134"/>
                <a:gd name="T48" fmla="*/ 16 w 16"/>
                <a:gd name="T49" fmla="*/ 67 h 134"/>
                <a:gd name="T50" fmla="*/ 8 w 16"/>
                <a:gd name="T51" fmla="*/ 59 h 134"/>
                <a:gd name="T52" fmla="*/ 8 w 16"/>
                <a:gd name="T53" fmla="*/ 88 h 134"/>
                <a:gd name="T54" fmla="*/ 0 w 16"/>
                <a:gd name="T55" fmla="*/ 96 h 134"/>
                <a:gd name="T56" fmla="*/ 8 w 16"/>
                <a:gd name="T57" fmla="*/ 104 h 134"/>
                <a:gd name="T58" fmla="*/ 16 w 16"/>
                <a:gd name="T59" fmla="*/ 96 h 134"/>
                <a:gd name="T60" fmla="*/ 8 w 16"/>
                <a:gd name="T61" fmla="*/ 8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134">
                  <a:moveTo>
                    <a:pt x="2" y="120"/>
                  </a:moveTo>
                  <a:cubicBezTo>
                    <a:pt x="1" y="122"/>
                    <a:pt x="0" y="124"/>
                    <a:pt x="0" y="126"/>
                  </a:cubicBezTo>
                  <a:cubicBezTo>
                    <a:pt x="0" y="128"/>
                    <a:pt x="1" y="130"/>
                    <a:pt x="2" y="131"/>
                  </a:cubicBezTo>
                  <a:cubicBezTo>
                    <a:pt x="4" y="133"/>
                    <a:pt x="6" y="134"/>
                    <a:pt x="8" y="134"/>
                  </a:cubicBezTo>
                  <a:cubicBezTo>
                    <a:pt x="10" y="134"/>
                    <a:pt x="12" y="133"/>
                    <a:pt x="14" y="131"/>
                  </a:cubicBezTo>
                  <a:cubicBezTo>
                    <a:pt x="15" y="130"/>
                    <a:pt x="16" y="128"/>
                    <a:pt x="16" y="126"/>
                  </a:cubicBezTo>
                  <a:cubicBezTo>
                    <a:pt x="16" y="124"/>
                    <a:pt x="15" y="122"/>
                    <a:pt x="14" y="120"/>
                  </a:cubicBezTo>
                  <a:cubicBezTo>
                    <a:pt x="11" y="117"/>
                    <a:pt x="5" y="117"/>
                    <a:pt x="2" y="120"/>
                  </a:cubicBezTo>
                  <a:close/>
                  <a:moveTo>
                    <a:pt x="8" y="16"/>
                  </a:moveTo>
                  <a:cubicBezTo>
                    <a:pt x="10" y="16"/>
                    <a:pt x="12" y="15"/>
                    <a:pt x="14" y="14"/>
                  </a:cubicBezTo>
                  <a:cubicBezTo>
                    <a:pt x="15" y="12"/>
                    <a:pt x="16" y="10"/>
                    <a:pt x="16" y="8"/>
                  </a:cubicBezTo>
                  <a:cubicBezTo>
                    <a:pt x="16" y="6"/>
                    <a:pt x="15" y="4"/>
                    <a:pt x="14" y="2"/>
                  </a:cubicBezTo>
                  <a:cubicBezTo>
                    <a:pt x="11" y="0"/>
                    <a:pt x="5" y="0"/>
                    <a:pt x="2" y="2"/>
                  </a:cubicBezTo>
                  <a:cubicBezTo>
                    <a:pt x="1" y="4"/>
                    <a:pt x="0" y="6"/>
                    <a:pt x="0" y="8"/>
                  </a:cubicBezTo>
                  <a:cubicBezTo>
                    <a:pt x="0" y="10"/>
                    <a:pt x="1" y="12"/>
                    <a:pt x="2" y="14"/>
                  </a:cubicBezTo>
                  <a:cubicBezTo>
                    <a:pt x="4" y="15"/>
                    <a:pt x="6" y="16"/>
                    <a:pt x="8" y="16"/>
                  </a:cubicBezTo>
                  <a:close/>
                  <a:moveTo>
                    <a:pt x="8" y="30"/>
                  </a:moveTo>
                  <a:cubicBezTo>
                    <a:pt x="4" y="30"/>
                    <a:pt x="0" y="33"/>
                    <a:pt x="0" y="38"/>
                  </a:cubicBezTo>
                  <a:cubicBezTo>
                    <a:pt x="0" y="42"/>
                    <a:pt x="4" y="46"/>
                    <a:pt x="8" y="46"/>
                  </a:cubicBezTo>
                  <a:cubicBezTo>
                    <a:pt x="12" y="46"/>
                    <a:pt x="16" y="42"/>
                    <a:pt x="16" y="38"/>
                  </a:cubicBezTo>
                  <a:cubicBezTo>
                    <a:pt x="16" y="33"/>
                    <a:pt x="12" y="30"/>
                    <a:pt x="8" y="30"/>
                  </a:cubicBezTo>
                  <a:close/>
                  <a:moveTo>
                    <a:pt x="8" y="59"/>
                  </a:moveTo>
                  <a:cubicBezTo>
                    <a:pt x="4" y="59"/>
                    <a:pt x="0" y="62"/>
                    <a:pt x="0" y="67"/>
                  </a:cubicBezTo>
                  <a:cubicBezTo>
                    <a:pt x="0" y="71"/>
                    <a:pt x="4" y="75"/>
                    <a:pt x="8" y="75"/>
                  </a:cubicBezTo>
                  <a:cubicBezTo>
                    <a:pt x="12" y="75"/>
                    <a:pt x="16" y="71"/>
                    <a:pt x="16" y="67"/>
                  </a:cubicBezTo>
                  <a:cubicBezTo>
                    <a:pt x="16" y="62"/>
                    <a:pt x="12" y="59"/>
                    <a:pt x="8" y="59"/>
                  </a:cubicBezTo>
                  <a:close/>
                  <a:moveTo>
                    <a:pt x="8" y="88"/>
                  </a:moveTo>
                  <a:cubicBezTo>
                    <a:pt x="4" y="88"/>
                    <a:pt x="0" y="92"/>
                    <a:pt x="0" y="96"/>
                  </a:cubicBezTo>
                  <a:cubicBezTo>
                    <a:pt x="0" y="101"/>
                    <a:pt x="4" y="104"/>
                    <a:pt x="8" y="104"/>
                  </a:cubicBezTo>
                  <a:cubicBezTo>
                    <a:pt x="12" y="104"/>
                    <a:pt x="16" y="101"/>
                    <a:pt x="16" y="96"/>
                  </a:cubicBezTo>
                  <a:cubicBezTo>
                    <a:pt x="16" y="92"/>
                    <a:pt x="12" y="88"/>
                    <a:pt x="8" y="88"/>
                  </a:cubicBezTo>
                  <a:close/>
                </a:path>
              </a:pathLst>
            </a:custGeom>
            <a:solidFill>
              <a:srgbClr val="1DBE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8" name="Freeform 1050"/>
            <p:cNvSpPr>
              <a:spLocks noEditPoints="1"/>
            </p:cNvSpPr>
            <p:nvPr/>
          </p:nvSpPr>
          <p:spPr bwMode="auto">
            <a:xfrm>
              <a:off x="13355" y="4687"/>
              <a:ext cx="510" cy="431"/>
            </a:xfrm>
            <a:custGeom>
              <a:avLst/>
              <a:gdLst>
                <a:gd name="T0" fmla="*/ 6 w 123"/>
                <a:gd name="T1" fmla="*/ 99 h 104"/>
                <a:gd name="T2" fmla="*/ 10 w 123"/>
                <a:gd name="T3" fmla="*/ 104 h 104"/>
                <a:gd name="T4" fmla="*/ 33 w 123"/>
                <a:gd name="T5" fmla="*/ 104 h 104"/>
                <a:gd name="T6" fmla="*/ 33 w 123"/>
                <a:gd name="T7" fmla="*/ 57 h 104"/>
                <a:gd name="T8" fmla="*/ 6 w 123"/>
                <a:gd name="T9" fmla="*/ 84 h 104"/>
                <a:gd name="T10" fmla="*/ 6 w 123"/>
                <a:gd name="T11" fmla="*/ 99 h 104"/>
                <a:gd name="T12" fmla="*/ 44 w 123"/>
                <a:gd name="T13" fmla="*/ 68 h 104"/>
                <a:gd name="T14" fmla="*/ 44 w 123"/>
                <a:gd name="T15" fmla="*/ 104 h 104"/>
                <a:gd name="T16" fmla="*/ 71 w 123"/>
                <a:gd name="T17" fmla="*/ 104 h 104"/>
                <a:gd name="T18" fmla="*/ 71 w 123"/>
                <a:gd name="T19" fmla="*/ 71 h 104"/>
                <a:gd name="T20" fmla="*/ 60 w 123"/>
                <a:gd name="T21" fmla="*/ 83 h 104"/>
                <a:gd name="T22" fmla="*/ 44 w 123"/>
                <a:gd name="T23" fmla="*/ 68 h 104"/>
                <a:gd name="T24" fmla="*/ 82 w 123"/>
                <a:gd name="T25" fmla="*/ 60 h 104"/>
                <a:gd name="T26" fmla="*/ 82 w 123"/>
                <a:gd name="T27" fmla="*/ 104 h 104"/>
                <a:gd name="T28" fmla="*/ 105 w 123"/>
                <a:gd name="T29" fmla="*/ 104 h 104"/>
                <a:gd name="T30" fmla="*/ 110 w 123"/>
                <a:gd name="T31" fmla="*/ 99 h 104"/>
                <a:gd name="T32" fmla="*/ 110 w 123"/>
                <a:gd name="T33" fmla="*/ 57 h 104"/>
                <a:gd name="T34" fmla="*/ 110 w 123"/>
                <a:gd name="T35" fmla="*/ 33 h 104"/>
                <a:gd name="T36" fmla="*/ 86 w 123"/>
                <a:gd name="T37" fmla="*/ 57 h 104"/>
                <a:gd name="T38" fmla="*/ 82 w 123"/>
                <a:gd name="T39" fmla="*/ 60 h 104"/>
                <a:gd name="T40" fmla="*/ 99 w 123"/>
                <a:gd name="T41" fmla="*/ 2 h 104"/>
                <a:gd name="T42" fmla="*/ 94 w 123"/>
                <a:gd name="T43" fmla="*/ 7 h 104"/>
                <a:gd name="T44" fmla="*/ 100 w 123"/>
                <a:gd name="T45" fmla="*/ 12 h 104"/>
                <a:gd name="T46" fmla="*/ 105 w 123"/>
                <a:gd name="T47" fmla="*/ 11 h 104"/>
                <a:gd name="T48" fmla="*/ 60 w 123"/>
                <a:gd name="T49" fmla="*/ 57 h 104"/>
                <a:gd name="T50" fmla="*/ 33 w 123"/>
                <a:gd name="T51" fmla="*/ 30 h 104"/>
                <a:gd name="T52" fmla="*/ 2 w 123"/>
                <a:gd name="T53" fmla="*/ 61 h 104"/>
                <a:gd name="T54" fmla="*/ 2 w 123"/>
                <a:gd name="T55" fmla="*/ 68 h 104"/>
                <a:gd name="T56" fmla="*/ 9 w 123"/>
                <a:gd name="T57" fmla="*/ 68 h 104"/>
                <a:gd name="T58" fmla="*/ 33 w 123"/>
                <a:gd name="T59" fmla="*/ 44 h 104"/>
                <a:gd name="T60" fmla="*/ 60 w 123"/>
                <a:gd name="T61" fmla="*/ 70 h 104"/>
                <a:gd name="T62" fmla="*/ 112 w 123"/>
                <a:gd name="T63" fmla="*/ 18 h 104"/>
                <a:gd name="T64" fmla="*/ 111 w 123"/>
                <a:gd name="T65" fmla="*/ 24 h 104"/>
                <a:gd name="T66" fmla="*/ 116 w 123"/>
                <a:gd name="T67" fmla="*/ 29 h 104"/>
                <a:gd name="T68" fmla="*/ 116 w 123"/>
                <a:gd name="T69" fmla="*/ 29 h 104"/>
                <a:gd name="T70" fmla="*/ 121 w 123"/>
                <a:gd name="T71" fmla="*/ 24 h 104"/>
                <a:gd name="T72" fmla="*/ 123 w 123"/>
                <a:gd name="T73" fmla="*/ 0 h 104"/>
                <a:gd name="T74" fmla="*/ 99 w 123"/>
                <a:gd name="T75" fmla="*/ 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04">
                  <a:moveTo>
                    <a:pt x="6" y="99"/>
                  </a:moveTo>
                  <a:cubicBezTo>
                    <a:pt x="6" y="102"/>
                    <a:pt x="8" y="104"/>
                    <a:pt x="10" y="104"/>
                  </a:cubicBezTo>
                  <a:cubicBezTo>
                    <a:pt x="33" y="104"/>
                    <a:pt x="33" y="104"/>
                    <a:pt x="33" y="104"/>
                  </a:cubicBezTo>
                  <a:cubicBezTo>
                    <a:pt x="33" y="57"/>
                    <a:pt x="33" y="57"/>
                    <a:pt x="33" y="57"/>
                  </a:cubicBezTo>
                  <a:cubicBezTo>
                    <a:pt x="6" y="84"/>
                    <a:pt x="6" y="84"/>
                    <a:pt x="6" y="84"/>
                  </a:cubicBezTo>
                  <a:lnTo>
                    <a:pt x="6" y="99"/>
                  </a:lnTo>
                  <a:close/>
                  <a:moveTo>
                    <a:pt x="44" y="68"/>
                  </a:moveTo>
                  <a:cubicBezTo>
                    <a:pt x="44" y="104"/>
                    <a:pt x="44" y="104"/>
                    <a:pt x="44" y="104"/>
                  </a:cubicBezTo>
                  <a:cubicBezTo>
                    <a:pt x="71" y="104"/>
                    <a:pt x="71" y="104"/>
                    <a:pt x="71" y="104"/>
                  </a:cubicBezTo>
                  <a:cubicBezTo>
                    <a:pt x="71" y="71"/>
                    <a:pt x="71" y="71"/>
                    <a:pt x="71" y="71"/>
                  </a:cubicBezTo>
                  <a:cubicBezTo>
                    <a:pt x="60" y="83"/>
                    <a:pt x="60" y="83"/>
                    <a:pt x="60" y="83"/>
                  </a:cubicBezTo>
                  <a:lnTo>
                    <a:pt x="44" y="68"/>
                  </a:lnTo>
                  <a:close/>
                  <a:moveTo>
                    <a:pt x="82" y="60"/>
                  </a:moveTo>
                  <a:cubicBezTo>
                    <a:pt x="82" y="104"/>
                    <a:pt x="82" y="104"/>
                    <a:pt x="82" y="104"/>
                  </a:cubicBezTo>
                  <a:cubicBezTo>
                    <a:pt x="105" y="104"/>
                    <a:pt x="105" y="104"/>
                    <a:pt x="105" y="104"/>
                  </a:cubicBezTo>
                  <a:cubicBezTo>
                    <a:pt x="108" y="104"/>
                    <a:pt x="110" y="102"/>
                    <a:pt x="110" y="99"/>
                  </a:cubicBezTo>
                  <a:cubicBezTo>
                    <a:pt x="110" y="57"/>
                    <a:pt x="110" y="57"/>
                    <a:pt x="110" y="57"/>
                  </a:cubicBezTo>
                  <a:cubicBezTo>
                    <a:pt x="110" y="33"/>
                    <a:pt x="110" y="33"/>
                    <a:pt x="110" y="33"/>
                  </a:cubicBezTo>
                  <a:cubicBezTo>
                    <a:pt x="86" y="57"/>
                    <a:pt x="86" y="57"/>
                    <a:pt x="86" y="57"/>
                  </a:cubicBezTo>
                  <a:lnTo>
                    <a:pt x="82" y="60"/>
                  </a:lnTo>
                  <a:close/>
                  <a:moveTo>
                    <a:pt x="99" y="2"/>
                  </a:moveTo>
                  <a:cubicBezTo>
                    <a:pt x="96" y="2"/>
                    <a:pt x="94" y="5"/>
                    <a:pt x="94" y="7"/>
                  </a:cubicBezTo>
                  <a:cubicBezTo>
                    <a:pt x="95" y="10"/>
                    <a:pt x="97" y="12"/>
                    <a:pt x="100" y="12"/>
                  </a:cubicBezTo>
                  <a:cubicBezTo>
                    <a:pt x="105" y="11"/>
                    <a:pt x="105" y="11"/>
                    <a:pt x="105" y="11"/>
                  </a:cubicBezTo>
                  <a:cubicBezTo>
                    <a:pt x="60" y="57"/>
                    <a:pt x="60" y="57"/>
                    <a:pt x="60" y="57"/>
                  </a:cubicBezTo>
                  <a:cubicBezTo>
                    <a:pt x="33" y="30"/>
                    <a:pt x="33" y="30"/>
                    <a:pt x="33" y="30"/>
                  </a:cubicBezTo>
                  <a:cubicBezTo>
                    <a:pt x="2" y="61"/>
                    <a:pt x="2" y="61"/>
                    <a:pt x="2" y="61"/>
                  </a:cubicBezTo>
                  <a:cubicBezTo>
                    <a:pt x="0" y="63"/>
                    <a:pt x="0" y="66"/>
                    <a:pt x="2" y="68"/>
                  </a:cubicBezTo>
                  <a:cubicBezTo>
                    <a:pt x="4" y="70"/>
                    <a:pt x="7" y="70"/>
                    <a:pt x="9" y="68"/>
                  </a:cubicBezTo>
                  <a:cubicBezTo>
                    <a:pt x="33" y="44"/>
                    <a:pt x="33" y="44"/>
                    <a:pt x="33" y="44"/>
                  </a:cubicBezTo>
                  <a:cubicBezTo>
                    <a:pt x="60" y="70"/>
                    <a:pt x="60" y="70"/>
                    <a:pt x="60" y="70"/>
                  </a:cubicBezTo>
                  <a:cubicBezTo>
                    <a:pt x="112" y="18"/>
                    <a:pt x="112" y="18"/>
                    <a:pt x="112" y="18"/>
                  </a:cubicBezTo>
                  <a:cubicBezTo>
                    <a:pt x="111" y="24"/>
                    <a:pt x="111" y="24"/>
                    <a:pt x="111" y="24"/>
                  </a:cubicBezTo>
                  <a:cubicBezTo>
                    <a:pt x="111" y="26"/>
                    <a:pt x="113" y="29"/>
                    <a:pt x="116" y="29"/>
                  </a:cubicBezTo>
                  <a:cubicBezTo>
                    <a:pt x="116" y="29"/>
                    <a:pt x="116" y="29"/>
                    <a:pt x="116" y="29"/>
                  </a:cubicBezTo>
                  <a:cubicBezTo>
                    <a:pt x="119" y="29"/>
                    <a:pt x="121" y="27"/>
                    <a:pt x="121" y="24"/>
                  </a:cubicBezTo>
                  <a:cubicBezTo>
                    <a:pt x="123" y="0"/>
                    <a:pt x="123" y="0"/>
                    <a:pt x="123" y="0"/>
                  </a:cubicBezTo>
                  <a:lnTo>
                    <a:pt x="99" y="2"/>
                  </a:lnTo>
                  <a:close/>
                </a:path>
              </a:pathLst>
            </a:custGeom>
            <a:solidFill>
              <a:srgbClr val="1DBE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09" name="Freeform 1043"/>
            <p:cNvSpPr/>
            <p:nvPr/>
          </p:nvSpPr>
          <p:spPr bwMode="auto">
            <a:xfrm>
              <a:off x="12220" y="6742"/>
              <a:ext cx="597" cy="1044"/>
            </a:xfrm>
            <a:custGeom>
              <a:avLst/>
              <a:gdLst>
                <a:gd name="T0" fmla="*/ 288 w 288"/>
                <a:gd name="T1" fmla="*/ 34 h 504"/>
                <a:gd name="T2" fmla="*/ 254 w 288"/>
                <a:gd name="T3" fmla="*/ 0 h 504"/>
                <a:gd name="T4" fmla="*/ 0 w 288"/>
                <a:gd name="T5" fmla="*/ 252 h 504"/>
                <a:gd name="T6" fmla="*/ 254 w 288"/>
                <a:gd name="T7" fmla="*/ 504 h 504"/>
                <a:gd name="T8" fmla="*/ 288 w 288"/>
                <a:gd name="T9" fmla="*/ 472 h 504"/>
                <a:gd name="T10" fmla="*/ 68 w 288"/>
                <a:gd name="T11" fmla="*/ 252 h 504"/>
                <a:gd name="T12" fmla="*/ 288 w 288"/>
                <a:gd name="T13" fmla="*/ 34 h 504"/>
              </a:gdLst>
              <a:ahLst/>
              <a:cxnLst>
                <a:cxn ang="0">
                  <a:pos x="T0" y="T1"/>
                </a:cxn>
                <a:cxn ang="0">
                  <a:pos x="T2" y="T3"/>
                </a:cxn>
                <a:cxn ang="0">
                  <a:pos x="T4" y="T5"/>
                </a:cxn>
                <a:cxn ang="0">
                  <a:pos x="T6" y="T7"/>
                </a:cxn>
                <a:cxn ang="0">
                  <a:pos x="T8" y="T9"/>
                </a:cxn>
                <a:cxn ang="0">
                  <a:pos x="T10" y="T11"/>
                </a:cxn>
                <a:cxn ang="0">
                  <a:pos x="T12" y="T13"/>
                </a:cxn>
              </a:cxnLst>
              <a:rect l="0" t="0" r="r" b="b"/>
              <a:pathLst>
                <a:path w="288" h="504">
                  <a:moveTo>
                    <a:pt x="288" y="34"/>
                  </a:moveTo>
                  <a:lnTo>
                    <a:pt x="254" y="0"/>
                  </a:lnTo>
                  <a:lnTo>
                    <a:pt x="0" y="252"/>
                  </a:lnTo>
                  <a:lnTo>
                    <a:pt x="254" y="504"/>
                  </a:lnTo>
                  <a:lnTo>
                    <a:pt x="288" y="472"/>
                  </a:lnTo>
                  <a:lnTo>
                    <a:pt x="68" y="252"/>
                  </a:lnTo>
                  <a:lnTo>
                    <a:pt x="288" y="34"/>
                  </a:lnTo>
                  <a:close/>
                </a:path>
              </a:pathLst>
            </a:custGeom>
            <a:solidFill>
              <a:srgbClr val="00A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0" name="Freeform 1046"/>
            <p:cNvSpPr>
              <a:spLocks noEditPoints="1"/>
            </p:cNvSpPr>
            <p:nvPr/>
          </p:nvSpPr>
          <p:spPr bwMode="auto">
            <a:xfrm>
              <a:off x="11661" y="7227"/>
              <a:ext cx="555" cy="70"/>
            </a:xfrm>
            <a:custGeom>
              <a:avLst/>
              <a:gdLst>
                <a:gd name="T0" fmla="*/ 37 w 134"/>
                <a:gd name="T1" fmla="*/ 1 h 17"/>
                <a:gd name="T2" fmla="*/ 29 w 134"/>
                <a:gd name="T3" fmla="*/ 9 h 17"/>
                <a:gd name="T4" fmla="*/ 37 w 134"/>
                <a:gd name="T5" fmla="*/ 17 h 17"/>
                <a:gd name="T6" fmla="*/ 45 w 134"/>
                <a:gd name="T7" fmla="*/ 9 h 17"/>
                <a:gd name="T8" fmla="*/ 37 w 134"/>
                <a:gd name="T9" fmla="*/ 1 h 17"/>
                <a:gd name="T10" fmla="*/ 67 w 134"/>
                <a:gd name="T11" fmla="*/ 1 h 17"/>
                <a:gd name="T12" fmla="*/ 59 w 134"/>
                <a:gd name="T13" fmla="*/ 9 h 17"/>
                <a:gd name="T14" fmla="*/ 67 w 134"/>
                <a:gd name="T15" fmla="*/ 17 h 17"/>
                <a:gd name="T16" fmla="*/ 75 w 134"/>
                <a:gd name="T17" fmla="*/ 9 h 17"/>
                <a:gd name="T18" fmla="*/ 67 w 134"/>
                <a:gd name="T19" fmla="*/ 1 h 17"/>
                <a:gd name="T20" fmla="*/ 2 w 134"/>
                <a:gd name="T21" fmla="*/ 3 h 17"/>
                <a:gd name="T22" fmla="*/ 0 w 134"/>
                <a:gd name="T23" fmla="*/ 9 h 17"/>
                <a:gd name="T24" fmla="*/ 2 w 134"/>
                <a:gd name="T25" fmla="*/ 15 h 17"/>
                <a:gd name="T26" fmla="*/ 8 w 134"/>
                <a:gd name="T27" fmla="*/ 17 h 17"/>
                <a:gd name="T28" fmla="*/ 14 w 134"/>
                <a:gd name="T29" fmla="*/ 15 h 17"/>
                <a:gd name="T30" fmla="*/ 16 w 134"/>
                <a:gd name="T31" fmla="*/ 9 h 17"/>
                <a:gd name="T32" fmla="*/ 14 w 134"/>
                <a:gd name="T33" fmla="*/ 3 h 17"/>
                <a:gd name="T34" fmla="*/ 2 w 134"/>
                <a:gd name="T35" fmla="*/ 3 h 17"/>
                <a:gd name="T36" fmla="*/ 96 w 134"/>
                <a:gd name="T37" fmla="*/ 1 h 17"/>
                <a:gd name="T38" fmla="*/ 88 w 134"/>
                <a:gd name="T39" fmla="*/ 9 h 17"/>
                <a:gd name="T40" fmla="*/ 96 w 134"/>
                <a:gd name="T41" fmla="*/ 17 h 17"/>
                <a:gd name="T42" fmla="*/ 104 w 134"/>
                <a:gd name="T43" fmla="*/ 9 h 17"/>
                <a:gd name="T44" fmla="*/ 96 w 134"/>
                <a:gd name="T45" fmla="*/ 1 h 17"/>
                <a:gd name="T46" fmla="*/ 131 w 134"/>
                <a:gd name="T47" fmla="*/ 3 h 17"/>
                <a:gd name="T48" fmla="*/ 120 w 134"/>
                <a:gd name="T49" fmla="*/ 3 h 17"/>
                <a:gd name="T50" fmla="*/ 118 w 134"/>
                <a:gd name="T51" fmla="*/ 9 h 17"/>
                <a:gd name="T52" fmla="*/ 120 w 134"/>
                <a:gd name="T53" fmla="*/ 15 h 17"/>
                <a:gd name="T54" fmla="*/ 126 w 134"/>
                <a:gd name="T55" fmla="*/ 17 h 17"/>
                <a:gd name="T56" fmla="*/ 131 w 134"/>
                <a:gd name="T57" fmla="*/ 15 h 17"/>
                <a:gd name="T58" fmla="*/ 134 w 134"/>
                <a:gd name="T59" fmla="*/ 9 h 17"/>
                <a:gd name="T60" fmla="*/ 131 w 134"/>
                <a:gd name="T61"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7">
                  <a:moveTo>
                    <a:pt x="37" y="1"/>
                  </a:moveTo>
                  <a:cubicBezTo>
                    <a:pt x="33" y="1"/>
                    <a:pt x="29" y="5"/>
                    <a:pt x="29" y="9"/>
                  </a:cubicBezTo>
                  <a:cubicBezTo>
                    <a:pt x="29" y="13"/>
                    <a:pt x="33" y="17"/>
                    <a:pt x="37" y="17"/>
                  </a:cubicBezTo>
                  <a:cubicBezTo>
                    <a:pt x="42" y="17"/>
                    <a:pt x="45" y="13"/>
                    <a:pt x="45" y="9"/>
                  </a:cubicBezTo>
                  <a:cubicBezTo>
                    <a:pt x="45" y="5"/>
                    <a:pt x="42" y="1"/>
                    <a:pt x="37" y="1"/>
                  </a:cubicBezTo>
                  <a:close/>
                  <a:moveTo>
                    <a:pt x="67" y="1"/>
                  </a:moveTo>
                  <a:cubicBezTo>
                    <a:pt x="62" y="1"/>
                    <a:pt x="59" y="5"/>
                    <a:pt x="59" y="9"/>
                  </a:cubicBezTo>
                  <a:cubicBezTo>
                    <a:pt x="59" y="13"/>
                    <a:pt x="62" y="17"/>
                    <a:pt x="67" y="17"/>
                  </a:cubicBezTo>
                  <a:cubicBezTo>
                    <a:pt x="71" y="17"/>
                    <a:pt x="75" y="13"/>
                    <a:pt x="75" y="9"/>
                  </a:cubicBezTo>
                  <a:cubicBezTo>
                    <a:pt x="75" y="5"/>
                    <a:pt x="71" y="1"/>
                    <a:pt x="67" y="1"/>
                  </a:cubicBezTo>
                  <a:close/>
                  <a:moveTo>
                    <a:pt x="2" y="3"/>
                  </a:moveTo>
                  <a:cubicBezTo>
                    <a:pt x="1" y="5"/>
                    <a:pt x="0" y="7"/>
                    <a:pt x="0" y="9"/>
                  </a:cubicBezTo>
                  <a:cubicBezTo>
                    <a:pt x="0" y="11"/>
                    <a:pt x="1" y="13"/>
                    <a:pt x="2" y="15"/>
                  </a:cubicBezTo>
                  <a:cubicBezTo>
                    <a:pt x="4" y="16"/>
                    <a:pt x="6" y="17"/>
                    <a:pt x="8" y="17"/>
                  </a:cubicBezTo>
                  <a:cubicBezTo>
                    <a:pt x="10" y="17"/>
                    <a:pt x="12" y="16"/>
                    <a:pt x="14" y="15"/>
                  </a:cubicBezTo>
                  <a:cubicBezTo>
                    <a:pt x="15" y="13"/>
                    <a:pt x="16" y="11"/>
                    <a:pt x="16" y="9"/>
                  </a:cubicBezTo>
                  <a:cubicBezTo>
                    <a:pt x="16" y="7"/>
                    <a:pt x="15" y="5"/>
                    <a:pt x="14" y="3"/>
                  </a:cubicBezTo>
                  <a:cubicBezTo>
                    <a:pt x="11" y="0"/>
                    <a:pt x="5" y="0"/>
                    <a:pt x="2" y="3"/>
                  </a:cubicBezTo>
                  <a:close/>
                  <a:moveTo>
                    <a:pt x="96" y="1"/>
                  </a:moveTo>
                  <a:cubicBezTo>
                    <a:pt x="92" y="1"/>
                    <a:pt x="88" y="5"/>
                    <a:pt x="88" y="9"/>
                  </a:cubicBezTo>
                  <a:cubicBezTo>
                    <a:pt x="88" y="13"/>
                    <a:pt x="92" y="17"/>
                    <a:pt x="96" y="17"/>
                  </a:cubicBezTo>
                  <a:cubicBezTo>
                    <a:pt x="101" y="17"/>
                    <a:pt x="104" y="13"/>
                    <a:pt x="104" y="9"/>
                  </a:cubicBezTo>
                  <a:cubicBezTo>
                    <a:pt x="104" y="5"/>
                    <a:pt x="101" y="1"/>
                    <a:pt x="96" y="1"/>
                  </a:cubicBezTo>
                  <a:close/>
                  <a:moveTo>
                    <a:pt x="131" y="3"/>
                  </a:moveTo>
                  <a:cubicBezTo>
                    <a:pt x="128" y="0"/>
                    <a:pt x="123" y="0"/>
                    <a:pt x="120" y="3"/>
                  </a:cubicBezTo>
                  <a:cubicBezTo>
                    <a:pt x="118" y="5"/>
                    <a:pt x="118" y="7"/>
                    <a:pt x="118" y="9"/>
                  </a:cubicBezTo>
                  <a:cubicBezTo>
                    <a:pt x="118" y="11"/>
                    <a:pt x="118" y="13"/>
                    <a:pt x="120" y="15"/>
                  </a:cubicBezTo>
                  <a:cubicBezTo>
                    <a:pt x="121" y="16"/>
                    <a:pt x="123" y="17"/>
                    <a:pt x="126" y="17"/>
                  </a:cubicBezTo>
                  <a:cubicBezTo>
                    <a:pt x="128" y="17"/>
                    <a:pt x="130" y="16"/>
                    <a:pt x="131" y="15"/>
                  </a:cubicBezTo>
                  <a:cubicBezTo>
                    <a:pt x="133" y="13"/>
                    <a:pt x="134" y="11"/>
                    <a:pt x="134" y="9"/>
                  </a:cubicBezTo>
                  <a:cubicBezTo>
                    <a:pt x="134" y="7"/>
                    <a:pt x="133" y="5"/>
                    <a:pt x="131" y="3"/>
                  </a:cubicBezTo>
                  <a:close/>
                </a:path>
              </a:pathLst>
            </a:custGeom>
            <a:solidFill>
              <a:srgbClr val="00A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1" name="Freeform 1052"/>
            <p:cNvSpPr>
              <a:spLocks noEditPoints="1"/>
            </p:cNvSpPr>
            <p:nvPr/>
          </p:nvSpPr>
          <p:spPr bwMode="auto">
            <a:xfrm>
              <a:off x="11085" y="7008"/>
              <a:ext cx="373" cy="543"/>
            </a:xfrm>
            <a:custGeom>
              <a:avLst/>
              <a:gdLst>
                <a:gd name="T0" fmla="*/ 24 w 90"/>
                <a:gd name="T1" fmla="*/ 101 h 131"/>
                <a:gd name="T2" fmla="*/ 25 w 90"/>
                <a:gd name="T3" fmla="*/ 107 h 131"/>
                <a:gd name="T4" fmla="*/ 45 w 90"/>
                <a:gd name="T5" fmla="*/ 111 h 131"/>
                <a:gd name="T6" fmla="*/ 65 w 90"/>
                <a:gd name="T7" fmla="*/ 107 h 131"/>
                <a:gd name="T8" fmla="*/ 66 w 90"/>
                <a:gd name="T9" fmla="*/ 101 h 131"/>
                <a:gd name="T10" fmla="*/ 45 w 90"/>
                <a:gd name="T11" fmla="*/ 104 h 131"/>
                <a:gd name="T12" fmla="*/ 24 w 90"/>
                <a:gd name="T13" fmla="*/ 101 h 131"/>
                <a:gd name="T14" fmla="*/ 26 w 90"/>
                <a:gd name="T15" fmla="*/ 113 h 131"/>
                <a:gd name="T16" fmla="*/ 27 w 90"/>
                <a:gd name="T17" fmla="*/ 120 h 131"/>
                <a:gd name="T18" fmla="*/ 33 w 90"/>
                <a:gd name="T19" fmla="*/ 124 h 131"/>
                <a:gd name="T20" fmla="*/ 34 w 90"/>
                <a:gd name="T21" fmla="*/ 128 h 131"/>
                <a:gd name="T22" fmla="*/ 45 w 90"/>
                <a:gd name="T23" fmla="*/ 131 h 131"/>
                <a:gd name="T24" fmla="*/ 56 w 90"/>
                <a:gd name="T25" fmla="*/ 128 h 131"/>
                <a:gd name="T26" fmla="*/ 57 w 90"/>
                <a:gd name="T27" fmla="*/ 124 h 131"/>
                <a:gd name="T28" fmla="*/ 63 w 90"/>
                <a:gd name="T29" fmla="*/ 120 h 131"/>
                <a:gd name="T30" fmla="*/ 64 w 90"/>
                <a:gd name="T31" fmla="*/ 113 h 131"/>
                <a:gd name="T32" fmla="*/ 45 w 90"/>
                <a:gd name="T33" fmla="*/ 116 h 131"/>
                <a:gd name="T34" fmla="*/ 26 w 90"/>
                <a:gd name="T35" fmla="*/ 113 h 131"/>
                <a:gd name="T36" fmla="*/ 45 w 90"/>
                <a:gd name="T37" fmla="*/ 0 h 131"/>
                <a:gd name="T38" fmla="*/ 0 w 90"/>
                <a:gd name="T39" fmla="*/ 45 h 131"/>
                <a:gd name="T40" fmla="*/ 22 w 90"/>
                <a:gd name="T41" fmla="*/ 83 h 131"/>
                <a:gd name="T42" fmla="*/ 23 w 90"/>
                <a:gd name="T43" fmla="*/ 95 h 131"/>
                <a:gd name="T44" fmla="*/ 45 w 90"/>
                <a:gd name="T45" fmla="*/ 99 h 131"/>
                <a:gd name="T46" fmla="*/ 67 w 90"/>
                <a:gd name="T47" fmla="*/ 95 h 131"/>
                <a:gd name="T48" fmla="*/ 68 w 90"/>
                <a:gd name="T49" fmla="*/ 83 h 131"/>
                <a:gd name="T50" fmla="*/ 90 w 90"/>
                <a:gd name="T51" fmla="*/ 45 h 131"/>
                <a:gd name="T52" fmla="*/ 45 w 90"/>
                <a:gd name="T53" fmla="*/ 0 h 131"/>
                <a:gd name="T54" fmla="*/ 62 w 90"/>
                <a:gd name="T55" fmla="*/ 78 h 131"/>
                <a:gd name="T56" fmla="*/ 61 w 90"/>
                <a:gd name="T57" fmla="*/ 89 h 131"/>
                <a:gd name="T58" fmla="*/ 45 w 90"/>
                <a:gd name="T59" fmla="*/ 91 h 131"/>
                <a:gd name="T60" fmla="*/ 30 w 90"/>
                <a:gd name="T61" fmla="*/ 89 h 131"/>
                <a:gd name="T62" fmla="*/ 28 w 90"/>
                <a:gd name="T63" fmla="*/ 78 h 131"/>
                <a:gd name="T64" fmla="*/ 8 w 90"/>
                <a:gd name="T65" fmla="*/ 45 h 131"/>
                <a:gd name="T66" fmla="*/ 45 w 90"/>
                <a:gd name="T67" fmla="*/ 8 h 131"/>
                <a:gd name="T68" fmla="*/ 82 w 90"/>
                <a:gd name="T69" fmla="*/ 45 h 131"/>
                <a:gd name="T70" fmla="*/ 62 w 90"/>
                <a:gd name="T71" fmla="*/ 78 h 131"/>
                <a:gd name="T72" fmla="*/ 55 w 90"/>
                <a:gd name="T73" fmla="*/ 62 h 131"/>
                <a:gd name="T74" fmla="*/ 45 w 90"/>
                <a:gd name="T75" fmla="*/ 43 h 131"/>
                <a:gd name="T76" fmla="*/ 35 w 90"/>
                <a:gd name="T77" fmla="*/ 62 h 131"/>
                <a:gd name="T78" fmla="*/ 31 w 90"/>
                <a:gd name="T79" fmla="*/ 53 h 131"/>
                <a:gd name="T80" fmla="*/ 24 w 90"/>
                <a:gd name="T81" fmla="*/ 56 h 131"/>
                <a:gd name="T82" fmla="*/ 35 w 90"/>
                <a:gd name="T83" fmla="*/ 77 h 131"/>
                <a:gd name="T84" fmla="*/ 45 w 90"/>
                <a:gd name="T85" fmla="*/ 58 h 131"/>
                <a:gd name="T86" fmla="*/ 56 w 90"/>
                <a:gd name="T87" fmla="*/ 77 h 131"/>
                <a:gd name="T88" fmla="*/ 66 w 90"/>
                <a:gd name="T89" fmla="*/ 56 h 131"/>
                <a:gd name="T90" fmla="*/ 59 w 90"/>
                <a:gd name="T91" fmla="*/ 53 h 131"/>
                <a:gd name="T92" fmla="*/ 55 w 90"/>
                <a:gd name="T93" fmla="*/ 62 h 131"/>
                <a:gd name="T94" fmla="*/ 45 w 90"/>
                <a:gd name="T95" fmla="*/ 19 h 131"/>
                <a:gd name="T96" fmla="*/ 47 w 90"/>
                <a:gd name="T97" fmla="*/ 16 h 131"/>
                <a:gd name="T98" fmla="*/ 45 w 90"/>
                <a:gd name="T99" fmla="*/ 14 h 131"/>
                <a:gd name="T100" fmla="*/ 14 w 90"/>
                <a:gd name="T101" fmla="*/ 45 h 131"/>
                <a:gd name="T102" fmla="*/ 16 w 90"/>
                <a:gd name="T103" fmla="*/ 47 h 131"/>
                <a:gd name="T104" fmla="*/ 19 w 90"/>
                <a:gd name="T105" fmla="*/ 45 h 131"/>
                <a:gd name="T106" fmla="*/ 45 w 90"/>
                <a:gd name="T107" fmla="*/ 1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131">
                  <a:moveTo>
                    <a:pt x="24" y="101"/>
                  </a:moveTo>
                  <a:cubicBezTo>
                    <a:pt x="25" y="107"/>
                    <a:pt x="25" y="107"/>
                    <a:pt x="25" y="107"/>
                  </a:cubicBezTo>
                  <a:cubicBezTo>
                    <a:pt x="31" y="110"/>
                    <a:pt x="38" y="111"/>
                    <a:pt x="45" y="111"/>
                  </a:cubicBezTo>
                  <a:cubicBezTo>
                    <a:pt x="52" y="111"/>
                    <a:pt x="59" y="110"/>
                    <a:pt x="65" y="107"/>
                  </a:cubicBezTo>
                  <a:cubicBezTo>
                    <a:pt x="66" y="101"/>
                    <a:pt x="66" y="101"/>
                    <a:pt x="66" y="101"/>
                  </a:cubicBezTo>
                  <a:cubicBezTo>
                    <a:pt x="60" y="103"/>
                    <a:pt x="53" y="104"/>
                    <a:pt x="45" y="104"/>
                  </a:cubicBezTo>
                  <a:cubicBezTo>
                    <a:pt x="38" y="104"/>
                    <a:pt x="30" y="103"/>
                    <a:pt x="24" y="101"/>
                  </a:cubicBezTo>
                  <a:close/>
                  <a:moveTo>
                    <a:pt x="26" y="113"/>
                  </a:moveTo>
                  <a:cubicBezTo>
                    <a:pt x="27" y="120"/>
                    <a:pt x="27" y="120"/>
                    <a:pt x="27" y="120"/>
                  </a:cubicBezTo>
                  <a:cubicBezTo>
                    <a:pt x="27" y="120"/>
                    <a:pt x="29" y="122"/>
                    <a:pt x="33" y="124"/>
                  </a:cubicBezTo>
                  <a:cubicBezTo>
                    <a:pt x="34" y="128"/>
                    <a:pt x="34" y="128"/>
                    <a:pt x="34" y="128"/>
                  </a:cubicBezTo>
                  <a:cubicBezTo>
                    <a:pt x="34" y="128"/>
                    <a:pt x="36" y="131"/>
                    <a:pt x="45" y="131"/>
                  </a:cubicBezTo>
                  <a:cubicBezTo>
                    <a:pt x="54" y="131"/>
                    <a:pt x="56" y="128"/>
                    <a:pt x="56" y="128"/>
                  </a:cubicBezTo>
                  <a:cubicBezTo>
                    <a:pt x="57" y="124"/>
                    <a:pt x="57" y="124"/>
                    <a:pt x="57" y="124"/>
                  </a:cubicBezTo>
                  <a:cubicBezTo>
                    <a:pt x="62" y="122"/>
                    <a:pt x="63" y="120"/>
                    <a:pt x="63" y="120"/>
                  </a:cubicBezTo>
                  <a:cubicBezTo>
                    <a:pt x="64" y="113"/>
                    <a:pt x="64" y="113"/>
                    <a:pt x="64" y="113"/>
                  </a:cubicBezTo>
                  <a:cubicBezTo>
                    <a:pt x="58" y="115"/>
                    <a:pt x="52" y="116"/>
                    <a:pt x="45" y="116"/>
                  </a:cubicBezTo>
                  <a:cubicBezTo>
                    <a:pt x="38" y="116"/>
                    <a:pt x="32" y="115"/>
                    <a:pt x="26" y="113"/>
                  </a:cubicBezTo>
                  <a:close/>
                  <a:moveTo>
                    <a:pt x="45" y="0"/>
                  </a:moveTo>
                  <a:cubicBezTo>
                    <a:pt x="20" y="0"/>
                    <a:pt x="0" y="20"/>
                    <a:pt x="0" y="45"/>
                  </a:cubicBezTo>
                  <a:cubicBezTo>
                    <a:pt x="0" y="61"/>
                    <a:pt x="9" y="76"/>
                    <a:pt x="22" y="83"/>
                  </a:cubicBezTo>
                  <a:cubicBezTo>
                    <a:pt x="23" y="95"/>
                    <a:pt x="23" y="95"/>
                    <a:pt x="23" y="95"/>
                  </a:cubicBezTo>
                  <a:cubicBezTo>
                    <a:pt x="30" y="98"/>
                    <a:pt x="37" y="99"/>
                    <a:pt x="45" y="99"/>
                  </a:cubicBezTo>
                  <a:cubicBezTo>
                    <a:pt x="53" y="99"/>
                    <a:pt x="60" y="98"/>
                    <a:pt x="67" y="95"/>
                  </a:cubicBezTo>
                  <a:cubicBezTo>
                    <a:pt x="68" y="83"/>
                    <a:pt x="68" y="83"/>
                    <a:pt x="68" y="83"/>
                  </a:cubicBezTo>
                  <a:cubicBezTo>
                    <a:pt x="81" y="76"/>
                    <a:pt x="90" y="61"/>
                    <a:pt x="90" y="45"/>
                  </a:cubicBezTo>
                  <a:cubicBezTo>
                    <a:pt x="90" y="20"/>
                    <a:pt x="70" y="0"/>
                    <a:pt x="45" y="0"/>
                  </a:cubicBezTo>
                  <a:close/>
                  <a:moveTo>
                    <a:pt x="62" y="78"/>
                  </a:moveTo>
                  <a:cubicBezTo>
                    <a:pt x="61" y="89"/>
                    <a:pt x="61" y="89"/>
                    <a:pt x="61" y="89"/>
                  </a:cubicBezTo>
                  <a:cubicBezTo>
                    <a:pt x="61" y="89"/>
                    <a:pt x="56" y="91"/>
                    <a:pt x="45" y="91"/>
                  </a:cubicBezTo>
                  <a:cubicBezTo>
                    <a:pt x="34" y="91"/>
                    <a:pt x="30" y="89"/>
                    <a:pt x="30" y="89"/>
                  </a:cubicBezTo>
                  <a:cubicBezTo>
                    <a:pt x="28" y="78"/>
                    <a:pt x="28" y="78"/>
                    <a:pt x="28" y="78"/>
                  </a:cubicBezTo>
                  <a:cubicBezTo>
                    <a:pt x="16" y="72"/>
                    <a:pt x="8" y="60"/>
                    <a:pt x="8" y="45"/>
                  </a:cubicBezTo>
                  <a:cubicBezTo>
                    <a:pt x="8" y="25"/>
                    <a:pt x="25" y="8"/>
                    <a:pt x="45" y="8"/>
                  </a:cubicBezTo>
                  <a:cubicBezTo>
                    <a:pt x="66" y="8"/>
                    <a:pt x="82" y="25"/>
                    <a:pt x="82" y="45"/>
                  </a:cubicBezTo>
                  <a:cubicBezTo>
                    <a:pt x="82" y="60"/>
                    <a:pt x="74" y="72"/>
                    <a:pt x="62" y="78"/>
                  </a:cubicBezTo>
                  <a:close/>
                  <a:moveTo>
                    <a:pt x="55" y="62"/>
                  </a:moveTo>
                  <a:cubicBezTo>
                    <a:pt x="45" y="43"/>
                    <a:pt x="45" y="43"/>
                    <a:pt x="45" y="43"/>
                  </a:cubicBezTo>
                  <a:cubicBezTo>
                    <a:pt x="35" y="62"/>
                    <a:pt x="35" y="62"/>
                    <a:pt x="35" y="62"/>
                  </a:cubicBezTo>
                  <a:cubicBezTo>
                    <a:pt x="31" y="53"/>
                    <a:pt x="31" y="53"/>
                    <a:pt x="31" y="53"/>
                  </a:cubicBezTo>
                  <a:cubicBezTo>
                    <a:pt x="24" y="56"/>
                    <a:pt x="24" y="56"/>
                    <a:pt x="24" y="56"/>
                  </a:cubicBezTo>
                  <a:cubicBezTo>
                    <a:pt x="35" y="77"/>
                    <a:pt x="35" y="77"/>
                    <a:pt x="35" y="77"/>
                  </a:cubicBezTo>
                  <a:cubicBezTo>
                    <a:pt x="45" y="58"/>
                    <a:pt x="45" y="58"/>
                    <a:pt x="45" y="58"/>
                  </a:cubicBezTo>
                  <a:cubicBezTo>
                    <a:pt x="56" y="77"/>
                    <a:pt x="56" y="77"/>
                    <a:pt x="56" y="77"/>
                  </a:cubicBezTo>
                  <a:cubicBezTo>
                    <a:pt x="66" y="56"/>
                    <a:pt x="66" y="56"/>
                    <a:pt x="66" y="56"/>
                  </a:cubicBezTo>
                  <a:cubicBezTo>
                    <a:pt x="59" y="53"/>
                    <a:pt x="59" y="53"/>
                    <a:pt x="59" y="53"/>
                  </a:cubicBezTo>
                  <a:lnTo>
                    <a:pt x="55" y="62"/>
                  </a:lnTo>
                  <a:close/>
                  <a:moveTo>
                    <a:pt x="45" y="19"/>
                  </a:moveTo>
                  <a:cubicBezTo>
                    <a:pt x="46" y="19"/>
                    <a:pt x="47" y="17"/>
                    <a:pt x="47" y="16"/>
                  </a:cubicBezTo>
                  <a:cubicBezTo>
                    <a:pt x="47" y="15"/>
                    <a:pt x="46" y="14"/>
                    <a:pt x="45" y="14"/>
                  </a:cubicBezTo>
                  <a:cubicBezTo>
                    <a:pt x="28" y="14"/>
                    <a:pt x="14" y="28"/>
                    <a:pt x="14" y="45"/>
                  </a:cubicBezTo>
                  <a:cubicBezTo>
                    <a:pt x="14" y="46"/>
                    <a:pt x="15" y="47"/>
                    <a:pt x="16" y="47"/>
                  </a:cubicBezTo>
                  <a:cubicBezTo>
                    <a:pt x="17" y="47"/>
                    <a:pt x="19" y="46"/>
                    <a:pt x="19" y="45"/>
                  </a:cubicBezTo>
                  <a:cubicBezTo>
                    <a:pt x="19" y="30"/>
                    <a:pt x="30" y="19"/>
                    <a:pt x="45" y="19"/>
                  </a:cubicBezTo>
                  <a:close/>
                </a:path>
              </a:pathLst>
            </a:custGeom>
            <a:solidFill>
              <a:srgbClr val="00AD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2" name="Freeform 1044"/>
            <p:cNvSpPr/>
            <p:nvPr/>
          </p:nvSpPr>
          <p:spPr bwMode="auto">
            <a:xfrm>
              <a:off x="13098" y="8068"/>
              <a:ext cx="1044" cy="597"/>
            </a:xfrm>
            <a:custGeom>
              <a:avLst/>
              <a:gdLst>
                <a:gd name="T0" fmla="*/ 252 w 504"/>
                <a:gd name="T1" fmla="*/ 220 h 288"/>
                <a:gd name="T2" fmla="*/ 34 w 504"/>
                <a:gd name="T3" fmla="*/ 0 h 288"/>
                <a:gd name="T4" fmla="*/ 0 w 504"/>
                <a:gd name="T5" fmla="*/ 34 h 288"/>
                <a:gd name="T6" fmla="*/ 252 w 504"/>
                <a:gd name="T7" fmla="*/ 288 h 288"/>
                <a:gd name="T8" fmla="*/ 504 w 504"/>
                <a:gd name="T9" fmla="*/ 34 h 288"/>
                <a:gd name="T10" fmla="*/ 470 w 504"/>
                <a:gd name="T11" fmla="*/ 0 h 288"/>
                <a:gd name="T12" fmla="*/ 252 w 504"/>
                <a:gd name="T13" fmla="*/ 220 h 288"/>
              </a:gdLst>
              <a:ahLst/>
              <a:cxnLst>
                <a:cxn ang="0">
                  <a:pos x="T0" y="T1"/>
                </a:cxn>
                <a:cxn ang="0">
                  <a:pos x="T2" y="T3"/>
                </a:cxn>
                <a:cxn ang="0">
                  <a:pos x="T4" y="T5"/>
                </a:cxn>
                <a:cxn ang="0">
                  <a:pos x="T6" y="T7"/>
                </a:cxn>
                <a:cxn ang="0">
                  <a:pos x="T8" y="T9"/>
                </a:cxn>
                <a:cxn ang="0">
                  <a:pos x="T10" y="T11"/>
                </a:cxn>
                <a:cxn ang="0">
                  <a:pos x="T12" y="T13"/>
                </a:cxn>
              </a:cxnLst>
              <a:rect l="0" t="0" r="r" b="b"/>
              <a:pathLst>
                <a:path w="504" h="288">
                  <a:moveTo>
                    <a:pt x="252" y="220"/>
                  </a:moveTo>
                  <a:lnTo>
                    <a:pt x="34" y="0"/>
                  </a:lnTo>
                  <a:lnTo>
                    <a:pt x="0" y="34"/>
                  </a:lnTo>
                  <a:lnTo>
                    <a:pt x="252" y="288"/>
                  </a:lnTo>
                  <a:lnTo>
                    <a:pt x="504" y="34"/>
                  </a:lnTo>
                  <a:lnTo>
                    <a:pt x="470" y="0"/>
                  </a:lnTo>
                  <a:lnTo>
                    <a:pt x="252" y="220"/>
                  </a:ln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3" name="Freeform 1047"/>
            <p:cNvSpPr>
              <a:spLocks noEditPoints="1"/>
            </p:cNvSpPr>
            <p:nvPr/>
          </p:nvSpPr>
          <p:spPr bwMode="auto">
            <a:xfrm>
              <a:off x="13587" y="8669"/>
              <a:ext cx="66" cy="555"/>
            </a:xfrm>
            <a:custGeom>
              <a:avLst/>
              <a:gdLst>
                <a:gd name="T0" fmla="*/ 2 w 16"/>
                <a:gd name="T1" fmla="*/ 120 h 134"/>
                <a:gd name="T2" fmla="*/ 0 w 16"/>
                <a:gd name="T3" fmla="*/ 126 h 134"/>
                <a:gd name="T4" fmla="*/ 2 w 16"/>
                <a:gd name="T5" fmla="*/ 132 h 134"/>
                <a:gd name="T6" fmla="*/ 8 w 16"/>
                <a:gd name="T7" fmla="*/ 134 h 134"/>
                <a:gd name="T8" fmla="*/ 14 w 16"/>
                <a:gd name="T9" fmla="*/ 132 h 134"/>
                <a:gd name="T10" fmla="*/ 16 w 16"/>
                <a:gd name="T11" fmla="*/ 126 h 134"/>
                <a:gd name="T12" fmla="*/ 14 w 16"/>
                <a:gd name="T13" fmla="*/ 120 h 134"/>
                <a:gd name="T14" fmla="*/ 2 w 16"/>
                <a:gd name="T15" fmla="*/ 120 h 134"/>
                <a:gd name="T16" fmla="*/ 8 w 16"/>
                <a:gd name="T17" fmla="*/ 17 h 134"/>
                <a:gd name="T18" fmla="*/ 14 w 16"/>
                <a:gd name="T19" fmla="*/ 14 h 134"/>
                <a:gd name="T20" fmla="*/ 16 w 16"/>
                <a:gd name="T21" fmla="*/ 9 h 134"/>
                <a:gd name="T22" fmla="*/ 14 w 16"/>
                <a:gd name="T23" fmla="*/ 3 h 134"/>
                <a:gd name="T24" fmla="*/ 2 w 16"/>
                <a:gd name="T25" fmla="*/ 3 h 134"/>
                <a:gd name="T26" fmla="*/ 0 w 16"/>
                <a:gd name="T27" fmla="*/ 9 h 134"/>
                <a:gd name="T28" fmla="*/ 2 w 16"/>
                <a:gd name="T29" fmla="*/ 14 h 134"/>
                <a:gd name="T30" fmla="*/ 8 w 16"/>
                <a:gd name="T31" fmla="*/ 17 h 134"/>
                <a:gd name="T32" fmla="*/ 8 w 16"/>
                <a:gd name="T33" fmla="*/ 30 h 134"/>
                <a:gd name="T34" fmla="*/ 0 w 16"/>
                <a:gd name="T35" fmla="*/ 38 h 134"/>
                <a:gd name="T36" fmla="*/ 8 w 16"/>
                <a:gd name="T37" fmla="*/ 46 h 134"/>
                <a:gd name="T38" fmla="*/ 16 w 16"/>
                <a:gd name="T39" fmla="*/ 38 h 134"/>
                <a:gd name="T40" fmla="*/ 8 w 16"/>
                <a:gd name="T41" fmla="*/ 30 h 134"/>
                <a:gd name="T42" fmla="*/ 8 w 16"/>
                <a:gd name="T43" fmla="*/ 59 h 134"/>
                <a:gd name="T44" fmla="*/ 0 w 16"/>
                <a:gd name="T45" fmla="*/ 67 h 134"/>
                <a:gd name="T46" fmla="*/ 8 w 16"/>
                <a:gd name="T47" fmla="*/ 75 h 134"/>
                <a:gd name="T48" fmla="*/ 16 w 16"/>
                <a:gd name="T49" fmla="*/ 67 h 134"/>
                <a:gd name="T50" fmla="*/ 8 w 16"/>
                <a:gd name="T51" fmla="*/ 59 h 134"/>
                <a:gd name="T52" fmla="*/ 8 w 16"/>
                <a:gd name="T53" fmla="*/ 89 h 134"/>
                <a:gd name="T54" fmla="*/ 0 w 16"/>
                <a:gd name="T55" fmla="*/ 97 h 134"/>
                <a:gd name="T56" fmla="*/ 8 w 16"/>
                <a:gd name="T57" fmla="*/ 105 h 134"/>
                <a:gd name="T58" fmla="*/ 16 w 16"/>
                <a:gd name="T59" fmla="*/ 97 h 134"/>
                <a:gd name="T60" fmla="*/ 8 w 16"/>
                <a:gd name="T61" fmla="*/ 8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134">
                  <a:moveTo>
                    <a:pt x="2" y="120"/>
                  </a:moveTo>
                  <a:cubicBezTo>
                    <a:pt x="1" y="122"/>
                    <a:pt x="0" y="124"/>
                    <a:pt x="0" y="126"/>
                  </a:cubicBezTo>
                  <a:cubicBezTo>
                    <a:pt x="0" y="128"/>
                    <a:pt x="1" y="130"/>
                    <a:pt x="2" y="132"/>
                  </a:cubicBezTo>
                  <a:cubicBezTo>
                    <a:pt x="4" y="133"/>
                    <a:pt x="6" y="134"/>
                    <a:pt x="8" y="134"/>
                  </a:cubicBezTo>
                  <a:cubicBezTo>
                    <a:pt x="10" y="134"/>
                    <a:pt x="12" y="133"/>
                    <a:pt x="14" y="132"/>
                  </a:cubicBezTo>
                  <a:cubicBezTo>
                    <a:pt x="15" y="130"/>
                    <a:pt x="16" y="128"/>
                    <a:pt x="16" y="126"/>
                  </a:cubicBezTo>
                  <a:cubicBezTo>
                    <a:pt x="16" y="124"/>
                    <a:pt x="15" y="122"/>
                    <a:pt x="14" y="120"/>
                  </a:cubicBezTo>
                  <a:cubicBezTo>
                    <a:pt x="11" y="117"/>
                    <a:pt x="5" y="117"/>
                    <a:pt x="2" y="120"/>
                  </a:cubicBezTo>
                  <a:close/>
                  <a:moveTo>
                    <a:pt x="8" y="17"/>
                  </a:moveTo>
                  <a:cubicBezTo>
                    <a:pt x="10" y="17"/>
                    <a:pt x="12" y="16"/>
                    <a:pt x="14" y="14"/>
                  </a:cubicBezTo>
                  <a:cubicBezTo>
                    <a:pt x="15" y="13"/>
                    <a:pt x="16" y="11"/>
                    <a:pt x="16" y="9"/>
                  </a:cubicBezTo>
                  <a:cubicBezTo>
                    <a:pt x="16" y="6"/>
                    <a:pt x="15" y="4"/>
                    <a:pt x="14" y="3"/>
                  </a:cubicBezTo>
                  <a:cubicBezTo>
                    <a:pt x="11" y="0"/>
                    <a:pt x="5" y="0"/>
                    <a:pt x="2" y="3"/>
                  </a:cubicBezTo>
                  <a:cubicBezTo>
                    <a:pt x="1" y="4"/>
                    <a:pt x="0" y="6"/>
                    <a:pt x="0" y="9"/>
                  </a:cubicBezTo>
                  <a:cubicBezTo>
                    <a:pt x="0" y="11"/>
                    <a:pt x="1" y="13"/>
                    <a:pt x="2" y="14"/>
                  </a:cubicBezTo>
                  <a:cubicBezTo>
                    <a:pt x="4" y="16"/>
                    <a:pt x="6" y="17"/>
                    <a:pt x="8" y="17"/>
                  </a:cubicBezTo>
                  <a:close/>
                  <a:moveTo>
                    <a:pt x="8" y="30"/>
                  </a:moveTo>
                  <a:cubicBezTo>
                    <a:pt x="4" y="30"/>
                    <a:pt x="0" y="33"/>
                    <a:pt x="0" y="38"/>
                  </a:cubicBezTo>
                  <a:cubicBezTo>
                    <a:pt x="0" y="42"/>
                    <a:pt x="4" y="46"/>
                    <a:pt x="8" y="46"/>
                  </a:cubicBezTo>
                  <a:cubicBezTo>
                    <a:pt x="12" y="46"/>
                    <a:pt x="16" y="42"/>
                    <a:pt x="16" y="38"/>
                  </a:cubicBezTo>
                  <a:cubicBezTo>
                    <a:pt x="16" y="33"/>
                    <a:pt x="12" y="30"/>
                    <a:pt x="8" y="30"/>
                  </a:cubicBezTo>
                  <a:close/>
                  <a:moveTo>
                    <a:pt x="8" y="59"/>
                  </a:moveTo>
                  <a:cubicBezTo>
                    <a:pt x="4" y="59"/>
                    <a:pt x="0" y="63"/>
                    <a:pt x="0" y="67"/>
                  </a:cubicBezTo>
                  <a:cubicBezTo>
                    <a:pt x="0" y="72"/>
                    <a:pt x="4" y="75"/>
                    <a:pt x="8" y="75"/>
                  </a:cubicBezTo>
                  <a:cubicBezTo>
                    <a:pt x="12" y="75"/>
                    <a:pt x="16" y="72"/>
                    <a:pt x="16" y="67"/>
                  </a:cubicBezTo>
                  <a:cubicBezTo>
                    <a:pt x="16" y="63"/>
                    <a:pt x="12" y="59"/>
                    <a:pt x="8" y="59"/>
                  </a:cubicBezTo>
                  <a:close/>
                  <a:moveTo>
                    <a:pt x="8" y="89"/>
                  </a:moveTo>
                  <a:cubicBezTo>
                    <a:pt x="4" y="89"/>
                    <a:pt x="0" y="92"/>
                    <a:pt x="0" y="97"/>
                  </a:cubicBezTo>
                  <a:cubicBezTo>
                    <a:pt x="0" y="101"/>
                    <a:pt x="4" y="105"/>
                    <a:pt x="8" y="105"/>
                  </a:cubicBezTo>
                  <a:cubicBezTo>
                    <a:pt x="12" y="105"/>
                    <a:pt x="16" y="101"/>
                    <a:pt x="16" y="97"/>
                  </a:cubicBezTo>
                  <a:cubicBezTo>
                    <a:pt x="16" y="92"/>
                    <a:pt x="12" y="89"/>
                    <a:pt x="8" y="89"/>
                  </a:cubicBez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4" name="Freeform 1054"/>
            <p:cNvSpPr>
              <a:spLocks noEditPoints="1"/>
            </p:cNvSpPr>
            <p:nvPr/>
          </p:nvSpPr>
          <p:spPr bwMode="auto">
            <a:xfrm>
              <a:off x="13442" y="9373"/>
              <a:ext cx="373" cy="472"/>
            </a:xfrm>
            <a:custGeom>
              <a:avLst/>
              <a:gdLst>
                <a:gd name="T0" fmla="*/ 130 w 180"/>
                <a:gd name="T1" fmla="*/ 94 h 228"/>
                <a:gd name="T2" fmla="*/ 32 w 180"/>
                <a:gd name="T3" fmla="*/ 94 h 228"/>
                <a:gd name="T4" fmla="*/ 32 w 180"/>
                <a:gd name="T5" fmla="*/ 106 h 228"/>
                <a:gd name="T6" fmla="*/ 130 w 180"/>
                <a:gd name="T7" fmla="*/ 106 h 228"/>
                <a:gd name="T8" fmla="*/ 130 w 180"/>
                <a:gd name="T9" fmla="*/ 94 h 228"/>
                <a:gd name="T10" fmla="*/ 130 w 180"/>
                <a:gd name="T11" fmla="*/ 66 h 228"/>
                <a:gd name="T12" fmla="*/ 32 w 180"/>
                <a:gd name="T13" fmla="*/ 66 h 228"/>
                <a:gd name="T14" fmla="*/ 32 w 180"/>
                <a:gd name="T15" fmla="*/ 80 h 228"/>
                <a:gd name="T16" fmla="*/ 130 w 180"/>
                <a:gd name="T17" fmla="*/ 80 h 228"/>
                <a:gd name="T18" fmla="*/ 130 w 180"/>
                <a:gd name="T19" fmla="*/ 66 h 228"/>
                <a:gd name="T20" fmla="*/ 32 w 180"/>
                <a:gd name="T21" fmla="*/ 134 h 228"/>
                <a:gd name="T22" fmla="*/ 80 w 180"/>
                <a:gd name="T23" fmla="*/ 134 h 228"/>
                <a:gd name="T24" fmla="*/ 80 w 180"/>
                <a:gd name="T25" fmla="*/ 120 h 228"/>
                <a:gd name="T26" fmla="*/ 32 w 180"/>
                <a:gd name="T27" fmla="*/ 120 h 228"/>
                <a:gd name="T28" fmla="*/ 32 w 180"/>
                <a:gd name="T29" fmla="*/ 134 h 228"/>
                <a:gd name="T30" fmla="*/ 130 w 180"/>
                <a:gd name="T31" fmla="*/ 38 h 228"/>
                <a:gd name="T32" fmla="*/ 32 w 180"/>
                <a:gd name="T33" fmla="*/ 38 h 228"/>
                <a:gd name="T34" fmla="*/ 32 w 180"/>
                <a:gd name="T35" fmla="*/ 52 h 228"/>
                <a:gd name="T36" fmla="*/ 130 w 180"/>
                <a:gd name="T37" fmla="*/ 52 h 228"/>
                <a:gd name="T38" fmla="*/ 130 w 180"/>
                <a:gd name="T39" fmla="*/ 38 h 228"/>
                <a:gd name="T40" fmla="*/ 160 w 180"/>
                <a:gd name="T41" fmla="*/ 20 h 228"/>
                <a:gd name="T42" fmla="*/ 160 w 180"/>
                <a:gd name="T43" fmla="*/ 0 h 228"/>
                <a:gd name="T44" fmla="*/ 0 w 180"/>
                <a:gd name="T45" fmla="*/ 0 h 228"/>
                <a:gd name="T46" fmla="*/ 0 w 180"/>
                <a:gd name="T47" fmla="*/ 208 h 228"/>
                <a:gd name="T48" fmla="*/ 20 w 180"/>
                <a:gd name="T49" fmla="*/ 208 h 228"/>
                <a:gd name="T50" fmla="*/ 20 w 180"/>
                <a:gd name="T51" fmla="*/ 228 h 228"/>
                <a:gd name="T52" fmla="*/ 128 w 180"/>
                <a:gd name="T53" fmla="*/ 228 h 228"/>
                <a:gd name="T54" fmla="*/ 180 w 180"/>
                <a:gd name="T55" fmla="*/ 228 h 228"/>
                <a:gd name="T56" fmla="*/ 180 w 180"/>
                <a:gd name="T57" fmla="*/ 174 h 228"/>
                <a:gd name="T58" fmla="*/ 180 w 180"/>
                <a:gd name="T59" fmla="*/ 20 h 228"/>
                <a:gd name="T60" fmla="*/ 160 w 180"/>
                <a:gd name="T61" fmla="*/ 20 h 228"/>
                <a:gd name="T62" fmla="*/ 12 w 180"/>
                <a:gd name="T63" fmla="*/ 196 h 228"/>
                <a:gd name="T64" fmla="*/ 12 w 180"/>
                <a:gd name="T65" fmla="*/ 10 h 228"/>
                <a:gd name="T66" fmla="*/ 150 w 180"/>
                <a:gd name="T67" fmla="*/ 10 h 228"/>
                <a:gd name="T68" fmla="*/ 150 w 180"/>
                <a:gd name="T69" fmla="*/ 148 h 228"/>
                <a:gd name="T70" fmla="*/ 102 w 180"/>
                <a:gd name="T71" fmla="*/ 148 h 228"/>
                <a:gd name="T72" fmla="*/ 102 w 180"/>
                <a:gd name="T73" fmla="*/ 196 h 228"/>
                <a:gd name="T74" fmla="*/ 12 w 180"/>
                <a:gd name="T75" fmla="*/ 196 h 228"/>
                <a:gd name="T76" fmla="*/ 170 w 180"/>
                <a:gd name="T77" fmla="*/ 168 h 228"/>
                <a:gd name="T78" fmla="*/ 170 w 180"/>
                <a:gd name="T79" fmla="*/ 216 h 228"/>
                <a:gd name="T80" fmla="*/ 122 w 180"/>
                <a:gd name="T81" fmla="*/ 216 h 228"/>
                <a:gd name="T82" fmla="*/ 32 w 180"/>
                <a:gd name="T83" fmla="*/ 216 h 228"/>
                <a:gd name="T84" fmla="*/ 32 w 180"/>
                <a:gd name="T85" fmla="*/ 208 h 228"/>
                <a:gd name="T86" fmla="*/ 108 w 180"/>
                <a:gd name="T87" fmla="*/ 208 h 228"/>
                <a:gd name="T88" fmla="*/ 160 w 180"/>
                <a:gd name="T89" fmla="*/ 154 h 228"/>
                <a:gd name="T90" fmla="*/ 160 w 180"/>
                <a:gd name="T91" fmla="*/ 30 h 228"/>
                <a:gd name="T92" fmla="*/ 170 w 180"/>
                <a:gd name="T93" fmla="*/ 30 h 228"/>
                <a:gd name="T94" fmla="*/ 170 w 180"/>
                <a:gd name="T95" fmla="*/ 16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0" h="228">
                  <a:moveTo>
                    <a:pt x="130" y="94"/>
                  </a:moveTo>
                  <a:lnTo>
                    <a:pt x="32" y="94"/>
                  </a:lnTo>
                  <a:lnTo>
                    <a:pt x="32" y="106"/>
                  </a:lnTo>
                  <a:lnTo>
                    <a:pt x="130" y="106"/>
                  </a:lnTo>
                  <a:lnTo>
                    <a:pt x="130" y="94"/>
                  </a:lnTo>
                  <a:close/>
                  <a:moveTo>
                    <a:pt x="130" y="66"/>
                  </a:moveTo>
                  <a:lnTo>
                    <a:pt x="32" y="66"/>
                  </a:lnTo>
                  <a:lnTo>
                    <a:pt x="32" y="80"/>
                  </a:lnTo>
                  <a:lnTo>
                    <a:pt x="130" y="80"/>
                  </a:lnTo>
                  <a:lnTo>
                    <a:pt x="130" y="66"/>
                  </a:lnTo>
                  <a:close/>
                  <a:moveTo>
                    <a:pt x="32" y="134"/>
                  </a:moveTo>
                  <a:lnTo>
                    <a:pt x="80" y="134"/>
                  </a:lnTo>
                  <a:lnTo>
                    <a:pt x="80" y="120"/>
                  </a:lnTo>
                  <a:lnTo>
                    <a:pt x="32" y="120"/>
                  </a:lnTo>
                  <a:lnTo>
                    <a:pt x="32" y="134"/>
                  </a:lnTo>
                  <a:close/>
                  <a:moveTo>
                    <a:pt x="130" y="38"/>
                  </a:moveTo>
                  <a:lnTo>
                    <a:pt x="32" y="38"/>
                  </a:lnTo>
                  <a:lnTo>
                    <a:pt x="32" y="52"/>
                  </a:lnTo>
                  <a:lnTo>
                    <a:pt x="130" y="52"/>
                  </a:lnTo>
                  <a:lnTo>
                    <a:pt x="130" y="38"/>
                  </a:lnTo>
                  <a:close/>
                  <a:moveTo>
                    <a:pt x="160" y="20"/>
                  </a:moveTo>
                  <a:lnTo>
                    <a:pt x="160" y="0"/>
                  </a:lnTo>
                  <a:lnTo>
                    <a:pt x="0" y="0"/>
                  </a:lnTo>
                  <a:lnTo>
                    <a:pt x="0" y="208"/>
                  </a:lnTo>
                  <a:lnTo>
                    <a:pt x="20" y="208"/>
                  </a:lnTo>
                  <a:lnTo>
                    <a:pt x="20" y="228"/>
                  </a:lnTo>
                  <a:lnTo>
                    <a:pt x="128" y="228"/>
                  </a:lnTo>
                  <a:lnTo>
                    <a:pt x="180" y="228"/>
                  </a:lnTo>
                  <a:lnTo>
                    <a:pt x="180" y="174"/>
                  </a:lnTo>
                  <a:lnTo>
                    <a:pt x="180" y="20"/>
                  </a:lnTo>
                  <a:lnTo>
                    <a:pt x="160" y="20"/>
                  </a:lnTo>
                  <a:close/>
                  <a:moveTo>
                    <a:pt x="12" y="196"/>
                  </a:moveTo>
                  <a:lnTo>
                    <a:pt x="12" y="10"/>
                  </a:lnTo>
                  <a:lnTo>
                    <a:pt x="150" y="10"/>
                  </a:lnTo>
                  <a:lnTo>
                    <a:pt x="150" y="148"/>
                  </a:lnTo>
                  <a:lnTo>
                    <a:pt x="102" y="148"/>
                  </a:lnTo>
                  <a:lnTo>
                    <a:pt x="102" y="196"/>
                  </a:lnTo>
                  <a:lnTo>
                    <a:pt x="12" y="196"/>
                  </a:lnTo>
                  <a:close/>
                  <a:moveTo>
                    <a:pt x="170" y="168"/>
                  </a:moveTo>
                  <a:lnTo>
                    <a:pt x="170" y="216"/>
                  </a:lnTo>
                  <a:lnTo>
                    <a:pt x="122" y="216"/>
                  </a:lnTo>
                  <a:lnTo>
                    <a:pt x="32" y="216"/>
                  </a:lnTo>
                  <a:lnTo>
                    <a:pt x="32" y="208"/>
                  </a:lnTo>
                  <a:lnTo>
                    <a:pt x="108" y="208"/>
                  </a:lnTo>
                  <a:lnTo>
                    <a:pt x="160" y="154"/>
                  </a:lnTo>
                  <a:lnTo>
                    <a:pt x="160" y="30"/>
                  </a:lnTo>
                  <a:lnTo>
                    <a:pt x="170" y="30"/>
                  </a:lnTo>
                  <a:lnTo>
                    <a:pt x="170" y="168"/>
                  </a:ln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5" name="Freeform 1042"/>
            <p:cNvSpPr/>
            <p:nvPr/>
          </p:nvSpPr>
          <p:spPr bwMode="auto">
            <a:xfrm>
              <a:off x="14424" y="6742"/>
              <a:ext cx="597" cy="1048"/>
            </a:xfrm>
            <a:custGeom>
              <a:avLst/>
              <a:gdLst>
                <a:gd name="T0" fmla="*/ 34 w 288"/>
                <a:gd name="T1" fmla="*/ 0 h 506"/>
                <a:gd name="T2" fmla="*/ 0 w 288"/>
                <a:gd name="T3" fmla="*/ 34 h 506"/>
                <a:gd name="T4" fmla="*/ 220 w 288"/>
                <a:gd name="T5" fmla="*/ 252 h 506"/>
                <a:gd name="T6" fmla="*/ 0 w 288"/>
                <a:gd name="T7" fmla="*/ 472 h 506"/>
                <a:gd name="T8" fmla="*/ 34 w 288"/>
                <a:gd name="T9" fmla="*/ 506 h 506"/>
                <a:gd name="T10" fmla="*/ 288 w 288"/>
                <a:gd name="T11" fmla="*/ 252 h 506"/>
                <a:gd name="T12" fmla="*/ 34 w 288"/>
                <a:gd name="T13" fmla="*/ 0 h 506"/>
              </a:gdLst>
              <a:ahLst/>
              <a:cxnLst>
                <a:cxn ang="0">
                  <a:pos x="T0" y="T1"/>
                </a:cxn>
                <a:cxn ang="0">
                  <a:pos x="T2" y="T3"/>
                </a:cxn>
                <a:cxn ang="0">
                  <a:pos x="T4" y="T5"/>
                </a:cxn>
                <a:cxn ang="0">
                  <a:pos x="T6" y="T7"/>
                </a:cxn>
                <a:cxn ang="0">
                  <a:pos x="T8" y="T9"/>
                </a:cxn>
                <a:cxn ang="0">
                  <a:pos x="T10" y="T11"/>
                </a:cxn>
                <a:cxn ang="0">
                  <a:pos x="T12" y="T13"/>
                </a:cxn>
              </a:cxnLst>
              <a:rect l="0" t="0" r="r" b="b"/>
              <a:pathLst>
                <a:path w="288" h="506">
                  <a:moveTo>
                    <a:pt x="34" y="0"/>
                  </a:moveTo>
                  <a:lnTo>
                    <a:pt x="0" y="34"/>
                  </a:lnTo>
                  <a:lnTo>
                    <a:pt x="220" y="252"/>
                  </a:lnTo>
                  <a:lnTo>
                    <a:pt x="0" y="472"/>
                  </a:lnTo>
                  <a:lnTo>
                    <a:pt x="34" y="506"/>
                  </a:lnTo>
                  <a:lnTo>
                    <a:pt x="288" y="252"/>
                  </a:lnTo>
                  <a:lnTo>
                    <a:pt x="34" y="0"/>
                  </a:ln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6" name="Freeform 1048"/>
            <p:cNvSpPr>
              <a:spLocks noEditPoints="1"/>
            </p:cNvSpPr>
            <p:nvPr/>
          </p:nvSpPr>
          <p:spPr bwMode="auto">
            <a:xfrm>
              <a:off x="15024" y="7227"/>
              <a:ext cx="555" cy="70"/>
            </a:xfrm>
            <a:custGeom>
              <a:avLst/>
              <a:gdLst>
                <a:gd name="T0" fmla="*/ 67 w 134"/>
                <a:gd name="T1" fmla="*/ 1 h 17"/>
                <a:gd name="T2" fmla="*/ 59 w 134"/>
                <a:gd name="T3" fmla="*/ 9 h 17"/>
                <a:gd name="T4" fmla="*/ 67 w 134"/>
                <a:gd name="T5" fmla="*/ 17 h 17"/>
                <a:gd name="T6" fmla="*/ 75 w 134"/>
                <a:gd name="T7" fmla="*/ 9 h 17"/>
                <a:gd name="T8" fmla="*/ 67 w 134"/>
                <a:gd name="T9" fmla="*/ 1 h 17"/>
                <a:gd name="T10" fmla="*/ 3 w 134"/>
                <a:gd name="T11" fmla="*/ 3 h 17"/>
                <a:gd name="T12" fmla="*/ 0 w 134"/>
                <a:gd name="T13" fmla="*/ 9 h 17"/>
                <a:gd name="T14" fmla="*/ 3 w 134"/>
                <a:gd name="T15" fmla="*/ 15 h 17"/>
                <a:gd name="T16" fmla="*/ 8 w 134"/>
                <a:gd name="T17" fmla="*/ 17 h 17"/>
                <a:gd name="T18" fmla="*/ 14 w 134"/>
                <a:gd name="T19" fmla="*/ 15 h 17"/>
                <a:gd name="T20" fmla="*/ 16 w 134"/>
                <a:gd name="T21" fmla="*/ 9 h 17"/>
                <a:gd name="T22" fmla="*/ 14 w 134"/>
                <a:gd name="T23" fmla="*/ 3 h 17"/>
                <a:gd name="T24" fmla="*/ 3 w 134"/>
                <a:gd name="T25" fmla="*/ 3 h 17"/>
                <a:gd name="T26" fmla="*/ 38 w 134"/>
                <a:gd name="T27" fmla="*/ 1 h 17"/>
                <a:gd name="T28" fmla="*/ 30 w 134"/>
                <a:gd name="T29" fmla="*/ 9 h 17"/>
                <a:gd name="T30" fmla="*/ 38 w 134"/>
                <a:gd name="T31" fmla="*/ 17 h 17"/>
                <a:gd name="T32" fmla="*/ 46 w 134"/>
                <a:gd name="T33" fmla="*/ 9 h 17"/>
                <a:gd name="T34" fmla="*/ 38 w 134"/>
                <a:gd name="T35" fmla="*/ 1 h 17"/>
                <a:gd name="T36" fmla="*/ 132 w 134"/>
                <a:gd name="T37" fmla="*/ 3 h 17"/>
                <a:gd name="T38" fmla="*/ 120 w 134"/>
                <a:gd name="T39" fmla="*/ 3 h 17"/>
                <a:gd name="T40" fmla="*/ 118 w 134"/>
                <a:gd name="T41" fmla="*/ 9 h 17"/>
                <a:gd name="T42" fmla="*/ 120 w 134"/>
                <a:gd name="T43" fmla="*/ 15 h 17"/>
                <a:gd name="T44" fmla="*/ 126 w 134"/>
                <a:gd name="T45" fmla="*/ 17 h 17"/>
                <a:gd name="T46" fmla="*/ 132 w 134"/>
                <a:gd name="T47" fmla="*/ 15 h 17"/>
                <a:gd name="T48" fmla="*/ 134 w 134"/>
                <a:gd name="T49" fmla="*/ 9 h 17"/>
                <a:gd name="T50" fmla="*/ 132 w 134"/>
                <a:gd name="T51" fmla="*/ 3 h 17"/>
                <a:gd name="T52" fmla="*/ 97 w 134"/>
                <a:gd name="T53" fmla="*/ 1 h 17"/>
                <a:gd name="T54" fmla="*/ 89 w 134"/>
                <a:gd name="T55" fmla="*/ 9 h 17"/>
                <a:gd name="T56" fmla="*/ 97 w 134"/>
                <a:gd name="T57" fmla="*/ 17 h 17"/>
                <a:gd name="T58" fmla="*/ 105 w 134"/>
                <a:gd name="T59" fmla="*/ 9 h 17"/>
                <a:gd name="T60" fmla="*/ 97 w 134"/>
                <a:gd name="T6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7">
                  <a:moveTo>
                    <a:pt x="67" y="1"/>
                  </a:moveTo>
                  <a:cubicBezTo>
                    <a:pt x="63" y="1"/>
                    <a:pt x="59" y="5"/>
                    <a:pt x="59" y="9"/>
                  </a:cubicBezTo>
                  <a:cubicBezTo>
                    <a:pt x="59" y="14"/>
                    <a:pt x="63" y="17"/>
                    <a:pt x="67" y="17"/>
                  </a:cubicBezTo>
                  <a:cubicBezTo>
                    <a:pt x="72" y="17"/>
                    <a:pt x="75" y="14"/>
                    <a:pt x="75" y="9"/>
                  </a:cubicBezTo>
                  <a:cubicBezTo>
                    <a:pt x="75" y="5"/>
                    <a:pt x="72" y="1"/>
                    <a:pt x="67" y="1"/>
                  </a:cubicBezTo>
                  <a:close/>
                  <a:moveTo>
                    <a:pt x="3" y="3"/>
                  </a:moveTo>
                  <a:cubicBezTo>
                    <a:pt x="1" y="5"/>
                    <a:pt x="0" y="7"/>
                    <a:pt x="0" y="9"/>
                  </a:cubicBezTo>
                  <a:cubicBezTo>
                    <a:pt x="0" y="11"/>
                    <a:pt x="1" y="13"/>
                    <a:pt x="3" y="15"/>
                  </a:cubicBezTo>
                  <a:cubicBezTo>
                    <a:pt x="4" y="16"/>
                    <a:pt x="6" y="17"/>
                    <a:pt x="8" y="17"/>
                  </a:cubicBezTo>
                  <a:cubicBezTo>
                    <a:pt x="11" y="17"/>
                    <a:pt x="13" y="16"/>
                    <a:pt x="14" y="15"/>
                  </a:cubicBezTo>
                  <a:cubicBezTo>
                    <a:pt x="16" y="13"/>
                    <a:pt x="16" y="11"/>
                    <a:pt x="16" y="9"/>
                  </a:cubicBezTo>
                  <a:cubicBezTo>
                    <a:pt x="16" y="7"/>
                    <a:pt x="16" y="5"/>
                    <a:pt x="14" y="3"/>
                  </a:cubicBezTo>
                  <a:cubicBezTo>
                    <a:pt x="11" y="0"/>
                    <a:pt x="6" y="0"/>
                    <a:pt x="3" y="3"/>
                  </a:cubicBezTo>
                  <a:close/>
                  <a:moveTo>
                    <a:pt x="38" y="1"/>
                  </a:moveTo>
                  <a:cubicBezTo>
                    <a:pt x="33" y="1"/>
                    <a:pt x="30" y="5"/>
                    <a:pt x="30" y="9"/>
                  </a:cubicBezTo>
                  <a:cubicBezTo>
                    <a:pt x="30" y="14"/>
                    <a:pt x="33" y="17"/>
                    <a:pt x="38" y="17"/>
                  </a:cubicBezTo>
                  <a:cubicBezTo>
                    <a:pt x="42" y="17"/>
                    <a:pt x="46" y="14"/>
                    <a:pt x="46" y="9"/>
                  </a:cubicBezTo>
                  <a:cubicBezTo>
                    <a:pt x="46" y="5"/>
                    <a:pt x="42" y="1"/>
                    <a:pt x="38" y="1"/>
                  </a:cubicBezTo>
                  <a:close/>
                  <a:moveTo>
                    <a:pt x="132" y="3"/>
                  </a:moveTo>
                  <a:cubicBezTo>
                    <a:pt x="129" y="0"/>
                    <a:pt x="123" y="1"/>
                    <a:pt x="120" y="3"/>
                  </a:cubicBezTo>
                  <a:cubicBezTo>
                    <a:pt x="119" y="5"/>
                    <a:pt x="118" y="7"/>
                    <a:pt x="118" y="9"/>
                  </a:cubicBezTo>
                  <a:cubicBezTo>
                    <a:pt x="118" y="11"/>
                    <a:pt x="119" y="13"/>
                    <a:pt x="120" y="15"/>
                  </a:cubicBezTo>
                  <a:cubicBezTo>
                    <a:pt x="122" y="16"/>
                    <a:pt x="124" y="17"/>
                    <a:pt x="126" y="17"/>
                  </a:cubicBezTo>
                  <a:cubicBezTo>
                    <a:pt x="128" y="17"/>
                    <a:pt x="130" y="16"/>
                    <a:pt x="132" y="15"/>
                  </a:cubicBezTo>
                  <a:cubicBezTo>
                    <a:pt x="133" y="13"/>
                    <a:pt x="134" y="11"/>
                    <a:pt x="134" y="9"/>
                  </a:cubicBezTo>
                  <a:cubicBezTo>
                    <a:pt x="134" y="7"/>
                    <a:pt x="133" y="5"/>
                    <a:pt x="132" y="3"/>
                  </a:cubicBezTo>
                  <a:close/>
                  <a:moveTo>
                    <a:pt x="97" y="1"/>
                  </a:moveTo>
                  <a:cubicBezTo>
                    <a:pt x="92" y="1"/>
                    <a:pt x="89" y="5"/>
                    <a:pt x="89" y="9"/>
                  </a:cubicBezTo>
                  <a:cubicBezTo>
                    <a:pt x="89" y="14"/>
                    <a:pt x="92" y="17"/>
                    <a:pt x="97" y="17"/>
                  </a:cubicBezTo>
                  <a:cubicBezTo>
                    <a:pt x="101" y="17"/>
                    <a:pt x="105" y="14"/>
                    <a:pt x="105" y="9"/>
                  </a:cubicBezTo>
                  <a:cubicBezTo>
                    <a:pt x="105" y="5"/>
                    <a:pt x="101" y="1"/>
                    <a:pt x="97" y="1"/>
                  </a:cubicBezTo>
                  <a:close/>
                </a:path>
              </a:pathLst>
            </a:custGeom>
            <a:solidFill>
              <a:srgbClr val="B5B5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33" name="TextBox 19"/>
            <p:cNvSpPr txBox="1"/>
            <p:nvPr/>
          </p:nvSpPr>
          <p:spPr>
            <a:xfrm>
              <a:off x="16686" y="5864"/>
              <a:ext cx="2088" cy="484"/>
            </a:xfrm>
            <a:prstGeom prst="rect">
              <a:avLst/>
            </a:prstGeom>
            <a:noFill/>
          </p:spPr>
          <p:txBody>
            <a:bodyPr wrap="square" lIns="0" tIns="0" rIns="0" bIns="0" rtlCol="0">
              <a:spAutoFit/>
            </a:bodyPr>
            <a:p>
              <a:pPr algn="ctr"/>
              <a:r>
                <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rPr>
                <a:t>能耗</a:t>
              </a:r>
              <a:endPar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pic>
          <p:nvPicPr>
            <p:cNvPr id="59" name="图形 58"/>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5658" y="6919"/>
              <a:ext cx="622" cy="690"/>
            </a:xfrm>
            <a:prstGeom prst="rect">
              <a:avLst/>
            </a:prstGeom>
          </p:spPr>
        </p:pic>
        <p:sp>
          <p:nvSpPr>
            <p:cNvPr id="35" name="TextBox 9"/>
            <p:cNvSpPr txBox="1"/>
            <p:nvPr/>
          </p:nvSpPr>
          <p:spPr>
            <a:xfrm>
              <a:off x="14839" y="9175"/>
              <a:ext cx="3018" cy="484"/>
            </a:xfrm>
            <a:prstGeom prst="rect">
              <a:avLst/>
            </a:prstGeom>
            <a:noFill/>
          </p:spPr>
          <p:txBody>
            <a:bodyPr wrap="square" lIns="0" tIns="0" rIns="0" bIns="0" rtlCol="0">
              <a:spAutoFit/>
            </a:bodyPr>
            <a:p>
              <a:pPr algn="ctr"/>
              <a:r>
                <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rPr>
                <a:t>区域评估</a:t>
              </a:r>
              <a:endParaRPr lang="zh-CN" sz="2000" b="1">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0" name="Line 23"/>
            <p:cNvSpPr>
              <a:spLocks noChangeShapeType="1"/>
            </p:cNvSpPr>
            <p:nvPr/>
          </p:nvSpPr>
          <p:spPr bwMode="auto">
            <a:xfrm>
              <a:off x="17200" y="9713"/>
              <a:ext cx="236" cy="0"/>
            </a:xfrm>
            <a:prstGeom prst="line">
              <a:avLst/>
            </a:prstGeom>
            <a:noFill/>
            <a:ln w="25400" cap="rnd">
              <a:solidFill>
                <a:srgbClr val="B5B5B5"/>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0"/>
          <p:cNvSpPr txBox="1"/>
          <p:nvPr/>
        </p:nvSpPr>
        <p:spPr>
          <a:xfrm>
            <a:off x="1859915" y="2207895"/>
            <a:ext cx="9124950" cy="1861185"/>
          </a:xfrm>
          <a:prstGeom prst="rect">
            <a:avLst/>
          </a:prstGeom>
          <a:noFill/>
        </p:spPr>
        <p:txBody>
          <a:bodyPr wrap="square" rtlCol="0">
            <a:spAutoFit/>
          </a:bodyPr>
          <a:lstStyle/>
          <a:p>
            <a:pPr defTabSz="228600"/>
            <a:r>
              <a:rPr lang="en-US" altLang="zh-CN" sz="11500" b="1" dirty="0">
                <a:solidFill>
                  <a:srgbClr val="306DD1">
                    <a:alpha val="6000"/>
                  </a:srgbClr>
                </a:solidFill>
                <a:latin typeface="Aparajita" panose="020B0604020202020204" pitchFamily="34" charset="0"/>
                <a:ea typeface="微软雅黑 Light" panose="020B0502040204020203" pitchFamily="34" charset="-122"/>
                <a:cs typeface="Aparajita" panose="020B0604020202020204" pitchFamily="34" charset="0"/>
              </a:rPr>
              <a:t>PART THREE</a:t>
            </a:r>
            <a:endParaRPr lang="en-US" altLang="zh-CN" sz="11500" b="1" dirty="0">
              <a:solidFill>
                <a:srgbClr val="306DD1">
                  <a:alpha val="6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16" name="文本框 15"/>
          <p:cNvSpPr txBox="1"/>
          <p:nvPr/>
        </p:nvSpPr>
        <p:spPr>
          <a:xfrm>
            <a:off x="5760112" y="-1091433"/>
            <a:ext cx="9421554" cy="9247505"/>
          </a:xfrm>
          <a:prstGeom prst="rect">
            <a:avLst/>
          </a:prstGeom>
          <a:noFill/>
        </p:spPr>
        <p:txBody>
          <a:bodyPr wrap="square" rtlCol="0">
            <a:spAutoFit/>
          </a:bodyPr>
          <a:lstStyle/>
          <a:p>
            <a:pPr algn="dist"/>
            <a:r>
              <a:rPr lang="en-US" altLang="zh-CN" sz="59500" dirty="0">
                <a:blipFill dpi="0" rotWithShape="1">
                  <a:blip r:embed="rId1"/>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3</a:t>
            </a:r>
            <a:endParaRPr lang="zh-CN" altLang="en-US" sz="59500" dirty="0">
              <a:blipFill dpi="0" rotWithShape="1">
                <a:blip r:embed="rId1"/>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sp>
        <p:nvSpPr>
          <p:cNvPr id="6" name="文本框 5"/>
          <p:cNvSpPr txBox="1"/>
          <p:nvPr/>
        </p:nvSpPr>
        <p:spPr>
          <a:xfrm>
            <a:off x="1259840" y="3256280"/>
            <a:ext cx="7412990" cy="922020"/>
          </a:xfrm>
          <a:prstGeom prst="rect">
            <a:avLst/>
          </a:prstGeom>
          <a:noFill/>
        </p:spPr>
        <p:txBody>
          <a:bodyPr wrap="square" rtlCol="0">
            <a:spAutoFit/>
          </a:bodyPr>
          <a:lstStyle/>
          <a:p>
            <a:r>
              <a:rPr lang="zh-CN" altLang="en-US" sz="5400" b="1" dirty="0">
                <a:solidFill>
                  <a:srgbClr val="194E91"/>
                </a:solidFill>
                <a:latin typeface="微软雅黑" panose="020B0503020204020204" pitchFamily="34" charset="-122"/>
                <a:ea typeface="微软雅黑" panose="020B0503020204020204" pitchFamily="34" charset="-122"/>
              </a:rPr>
              <a:t>奋进之路</a:t>
            </a:r>
            <a:endParaRPr lang="zh-CN" altLang="en-US" sz="5400" b="1" dirty="0">
              <a:solidFill>
                <a:srgbClr val="194E9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flipH="1">
            <a:off x="434445" y="4234503"/>
            <a:ext cx="6480000" cy="0"/>
            <a:chOff x="4185398" y="2422358"/>
            <a:chExt cx="4878392" cy="0"/>
          </a:xfrm>
        </p:grpSpPr>
        <p:cxnSp>
          <p:nvCxnSpPr>
            <p:cNvPr id="13" name="直接连接符 12"/>
            <p:cNvCxnSpPr/>
            <p:nvPr/>
          </p:nvCxnSpPr>
          <p:spPr>
            <a:xfrm>
              <a:off x="4185398" y="2422358"/>
              <a:ext cx="4637760" cy="0"/>
            </a:xfrm>
            <a:prstGeom prst="line">
              <a:avLst/>
            </a:prstGeom>
            <a:ln>
              <a:solidFill>
                <a:srgbClr val="306DD1">
                  <a:alpha val="48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614611" y="2422358"/>
              <a:ext cx="449179" cy="0"/>
            </a:xfrm>
            <a:prstGeom prst="line">
              <a:avLst/>
            </a:prstGeom>
            <a:ln w="76200">
              <a:solidFill>
                <a:srgbClr val="306DD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114040" y="4556760"/>
            <a:ext cx="3800475" cy="1383665"/>
          </a:xfrm>
          <a:prstGeom prst="rect">
            <a:avLst/>
          </a:prstGeom>
          <a:noFill/>
          <a:ln w="9525">
            <a:noFill/>
          </a:ln>
        </p:spPr>
        <p:txBody>
          <a:bodyPr wrap="square">
            <a:spAutoFit/>
          </a:bodyPr>
          <a:p>
            <a:pPr marL="342900" indent="-342900">
              <a:lnSpc>
                <a:spcPct val="150000"/>
              </a:lnSpc>
              <a:buFont typeface="Wingdings" panose="05000000000000000000" charset="0"/>
              <a:buChar char="ü"/>
            </a:pPr>
            <a:r>
              <a:rPr sz="2800" b="0">
                <a:solidFill>
                  <a:schemeClr val="bg1">
                    <a:lumMod val="50000"/>
                  </a:schemeClr>
                </a:solidFill>
                <a:latin typeface="微软雅黑" panose="020B0503020204020204" pitchFamily="34" charset="-122"/>
                <a:ea typeface="微软雅黑" panose="020B0503020204020204" pitchFamily="34" charset="-122"/>
              </a:rPr>
              <a:t>我们应该怎么办？</a:t>
            </a:r>
            <a:endParaRPr sz="2800" b="0">
              <a:solidFill>
                <a:schemeClr val="bg1">
                  <a:lumMod val="50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ü"/>
            </a:pPr>
            <a:r>
              <a:rPr lang="zh-CN" sz="2800" b="0">
                <a:solidFill>
                  <a:schemeClr val="bg1">
                    <a:lumMod val="50000"/>
                  </a:schemeClr>
                </a:solidFill>
                <a:latin typeface="微软雅黑" panose="020B0503020204020204" pitchFamily="34" charset="-122"/>
                <a:ea typeface="微软雅黑" panose="020B0503020204020204" pitchFamily="34" charset="-122"/>
              </a:rPr>
              <a:t>我们应该</a:t>
            </a:r>
            <a:r>
              <a:rPr sz="2800" b="0">
                <a:solidFill>
                  <a:schemeClr val="bg1">
                    <a:lumMod val="50000"/>
                  </a:schemeClr>
                </a:solidFill>
                <a:latin typeface="微软雅黑" panose="020B0503020204020204" pitchFamily="34" charset="-122"/>
                <a:ea typeface="微软雅黑" panose="020B0503020204020204" pitchFamily="34" charset="-122"/>
              </a:rPr>
              <a:t>怎么抓？</a:t>
            </a:r>
            <a:endParaRPr sz="2800" b="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 presetClass="entr" presetSubtype="2"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6" grpId="0"/>
          <p:bldP spid="10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 presetClass="entr" presetSubtype="2"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6" grpId="0"/>
          <p:bldP spid="100"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pPr algn="l"/>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05" name="组合 104"/>
          <p:cNvGrpSpPr/>
          <p:nvPr/>
        </p:nvGrpSpPr>
        <p:grpSpPr>
          <a:xfrm>
            <a:off x="1101090" y="1545590"/>
            <a:ext cx="9989185" cy="4693285"/>
            <a:chOff x="1734" y="2434"/>
            <a:chExt cx="15731" cy="7391"/>
          </a:xfrm>
        </p:grpSpPr>
        <p:sp>
          <p:nvSpPr>
            <p:cNvPr id="31" name="任意多边形 30"/>
            <p:cNvSpPr/>
            <p:nvPr/>
          </p:nvSpPr>
          <p:spPr>
            <a:xfrm>
              <a:off x="13602" y="2434"/>
              <a:ext cx="3863" cy="7391"/>
            </a:xfrm>
            <a:custGeom>
              <a:avLst/>
              <a:gdLst/>
              <a:ahLst/>
              <a:cxnLst>
                <a:cxn ang="3">
                  <a:pos x="hc" y="t"/>
                </a:cxn>
                <a:cxn ang="cd2">
                  <a:pos x="l" y="vc"/>
                </a:cxn>
                <a:cxn ang="cd4">
                  <a:pos x="hc" y="b"/>
                </a:cxn>
                <a:cxn ang="0">
                  <a:pos x="r" y="vc"/>
                </a:cxn>
              </a:cxnLst>
              <a:rect l="l" t="t" r="r" b="b"/>
              <a:pathLst>
                <a:path w="2589" h="5257">
                  <a:moveTo>
                    <a:pt x="2589" y="0"/>
                  </a:moveTo>
                  <a:lnTo>
                    <a:pt x="2589" y="5257"/>
                  </a:lnTo>
                  <a:lnTo>
                    <a:pt x="2574" y="5254"/>
                  </a:lnTo>
                  <a:cubicBezTo>
                    <a:pt x="1897" y="5112"/>
                    <a:pt x="1043" y="4990"/>
                    <a:pt x="59" y="4893"/>
                  </a:cubicBezTo>
                  <a:lnTo>
                    <a:pt x="0" y="4888"/>
                  </a:lnTo>
                  <a:lnTo>
                    <a:pt x="0" y="369"/>
                  </a:lnTo>
                  <a:lnTo>
                    <a:pt x="59" y="364"/>
                  </a:lnTo>
                  <a:cubicBezTo>
                    <a:pt x="1043" y="267"/>
                    <a:pt x="1897" y="145"/>
                    <a:pt x="2574" y="3"/>
                  </a:cubicBezTo>
                  <a:lnTo>
                    <a:pt x="2589" y="0"/>
                  </a:lnTo>
                  <a:close/>
                </a:path>
              </a:pathLst>
            </a:custGeom>
            <a:solidFill>
              <a:schemeClr val="accent1">
                <a:lumMod val="20000"/>
                <a:lumOff val="80000"/>
                <a:alpha val="8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24" name="任意多边形 23"/>
            <p:cNvSpPr/>
            <p:nvPr/>
          </p:nvSpPr>
          <p:spPr>
            <a:xfrm>
              <a:off x="5685" y="3027"/>
              <a:ext cx="3863" cy="6257"/>
            </a:xfrm>
            <a:custGeom>
              <a:avLst/>
              <a:gdLst/>
              <a:ahLst/>
              <a:cxnLst>
                <a:cxn ang="3">
                  <a:pos x="hc" y="t"/>
                </a:cxn>
                <a:cxn ang="cd2">
                  <a:pos x="l" y="vc"/>
                </a:cxn>
                <a:cxn ang="cd4">
                  <a:pos x="hc" y="b"/>
                </a:cxn>
                <a:cxn ang="0">
                  <a:pos x="r" y="vc"/>
                </a:cxn>
              </a:cxnLst>
              <a:rect l="l" t="t" r="r" b="b"/>
              <a:pathLst>
                <a:path w="2589" h="4156">
                  <a:moveTo>
                    <a:pt x="0" y="0"/>
                  </a:moveTo>
                  <a:lnTo>
                    <a:pt x="101" y="4"/>
                  </a:lnTo>
                  <a:cubicBezTo>
                    <a:pt x="855" y="34"/>
                    <a:pt x="1645" y="50"/>
                    <a:pt x="2460" y="52"/>
                  </a:cubicBezTo>
                  <a:lnTo>
                    <a:pt x="2589" y="52"/>
                  </a:lnTo>
                  <a:lnTo>
                    <a:pt x="2589" y="4104"/>
                  </a:lnTo>
                  <a:lnTo>
                    <a:pt x="2460" y="4104"/>
                  </a:lnTo>
                  <a:cubicBezTo>
                    <a:pt x="1645" y="4106"/>
                    <a:pt x="855" y="4123"/>
                    <a:pt x="101" y="4152"/>
                  </a:cubicBezTo>
                  <a:lnTo>
                    <a:pt x="0" y="4156"/>
                  </a:lnTo>
                  <a:lnTo>
                    <a:pt x="0" y="0"/>
                  </a:lnTo>
                  <a:close/>
                </a:path>
              </a:pathLst>
            </a:custGeom>
            <a:solidFill>
              <a:schemeClr val="accent1">
                <a:lumMod val="20000"/>
                <a:lumOff val="80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2" name="任意多边形 31"/>
            <p:cNvSpPr/>
            <p:nvPr/>
          </p:nvSpPr>
          <p:spPr>
            <a:xfrm>
              <a:off x="1734" y="2437"/>
              <a:ext cx="3863" cy="7388"/>
            </a:xfrm>
            <a:custGeom>
              <a:avLst/>
              <a:gdLst/>
              <a:ahLst/>
              <a:cxnLst>
                <a:cxn ang="3">
                  <a:pos x="hc" y="t"/>
                </a:cxn>
                <a:cxn ang="cd2">
                  <a:pos x="l" y="vc"/>
                </a:cxn>
                <a:cxn ang="cd4">
                  <a:pos x="hc" y="b"/>
                </a:cxn>
                <a:cxn ang="0">
                  <a:pos x="r" y="vc"/>
                </a:cxn>
              </a:cxnLst>
              <a:rect l="l" t="t" r="r" b="b"/>
              <a:pathLst>
                <a:path w="2589" h="5254">
                  <a:moveTo>
                    <a:pt x="0" y="0"/>
                  </a:moveTo>
                  <a:lnTo>
                    <a:pt x="8" y="2"/>
                  </a:lnTo>
                  <a:cubicBezTo>
                    <a:pt x="685" y="143"/>
                    <a:pt x="1539" y="266"/>
                    <a:pt x="2522" y="362"/>
                  </a:cubicBezTo>
                  <a:lnTo>
                    <a:pt x="2589" y="369"/>
                  </a:lnTo>
                  <a:lnTo>
                    <a:pt x="2589" y="4885"/>
                  </a:lnTo>
                  <a:lnTo>
                    <a:pt x="2522" y="4892"/>
                  </a:lnTo>
                  <a:cubicBezTo>
                    <a:pt x="1539" y="4988"/>
                    <a:pt x="685" y="5111"/>
                    <a:pt x="8" y="5252"/>
                  </a:cubicBezTo>
                  <a:lnTo>
                    <a:pt x="0" y="5254"/>
                  </a:lnTo>
                  <a:lnTo>
                    <a:pt x="0" y="0"/>
                  </a:lnTo>
                  <a:close/>
                </a:path>
              </a:pathLst>
            </a:custGeom>
            <a:solidFill>
              <a:schemeClr val="accent1">
                <a:lumMod val="20000"/>
                <a:lumOff val="80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39" name="任意多边形 38"/>
            <p:cNvSpPr/>
            <p:nvPr/>
          </p:nvSpPr>
          <p:spPr>
            <a:xfrm>
              <a:off x="9632" y="3027"/>
              <a:ext cx="3863" cy="6257"/>
            </a:xfrm>
            <a:custGeom>
              <a:avLst/>
              <a:gdLst/>
              <a:ahLst/>
              <a:cxnLst>
                <a:cxn ang="3">
                  <a:pos x="hc" y="t"/>
                </a:cxn>
                <a:cxn ang="cd2">
                  <a:pos x="l" y="vc"/>
                </a:cxn>
                <a:cxn ang="cd4">
                  <a:pos x="hc" y="b"/>
                </a:cxn>
                <a:cxn ang="0">
                  <a:pos x="r" y="vc"/>
                </a:cxn>
              </a:cxnLst>
              <a:rect l="l" t="t" r="r" b="b"/>
              <a:pathLst>
                <a:path w="2589" h="4157">
                  <a:moveTo>
                    <a:pt x="2589" y="0"/>
                  </a:moveTo>
                  <a:lnTo>
                    <a:pt x="2589" y="4157"/>
                  </a:lnTo>
                  <a:lnTo>
                    <a:pt x="2480" y="4153"/>
                  </a:lnTo>
                  <a:cubicBezTo>
                    <a:pt x="1727" y="4123"/>
                    <a:pt x="936" y="4106"/>
                    <a:pt x="121" y="4105"/>
                  </a:cubicBezTo>
                  <a:lnTo>
                    <a:pt x="0" y="4105"/>
                  </a:lnTo>
                  <a:lnTo>
                    <a:pt x="0" y="52"/>
                  </a:lnTo>
                  <a:lnTo>
                    <a:pt x="121" y="52"/>
                  </a:lnTo>
                  <a:cubicBezTo>
                    <a:pt x="936" y="50"/>
                    <a:pt x="1727" y="34"/>
                    <a:pt x="2480" y="4"/>
                  </a:cubicBezTo>
                  <a:lnTo>
                    <a:pt x="2589" y="0"/>
                  </a:lnTo>
                  <a:close/>
                </a:path>
              </a:pathLst>
            </a:custGeom>
            <a:solidFill>
              <a:schemeClr val="accent1">
                <a:lumMod val="20000"/>
                <a:lumOff val="80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41" name="文本框 40"/>
            <p:cNvSpPr txBox="1"/>
            <p:nvPr/>
          </p:nvSpPr>
          <p:spPr>
            <a:xfrm>
              <a:off x="2540" y="4199"/>
              <a:ext cx="2251" cy="872"/>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rPr>
                <a:t>当前和今后形势转变</a:t>
              </a:r>
              <a:endPar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endParaRPr>
            </a:p>
          </p:txBody>
        </p:sp>
        <p:sp>
          <p:nvSpPr>
            <p:cNvPr id="80" name="文本框 79"/>
            <p:cNvSpPr txBox="1"/>
            <p:nvPr/>
          </p:nvSpPr>
          <p:spPr>
            <a:xfrm>
              <a:off x="2255" y="5332"/>
              <a:ext cx="2856" cy="2615"/>
            </a:xfrm>
            <a:prstGeom prst="rect">
              <a:avLst/>
            </a:prstGeom>
            <a:noFill/>
          </p:spPr>
          <p:txBody>
            <a:bodyPr wrap="square" lIns="0" tIns="0" rIns="0" bIns="0">
              <a:spAutoFit/>
            </a:bodyPr>
            <a:lstStyle/>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我国外部环境和内部条件发生深刻变化</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开发区面临新机遇新挑战</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89" name="图片 88" descr="同步"/>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5207" y="3651"/>
              <a:ext cx="654" cy="654"/>
            </a:xfrm>
            <a:prstGeom prst="rect">
              <a:avLst/>
            </a:prstGeom>
          </p:spPr>
        </p:pic>
        <p:pic>
          <p:nvPicPr>
            <p:cNvPr id="90" name="图片 89" descr="无限"/>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90" y="3454"/>
              <a:ext cx="654" cy="654"/>
            </a:xfrm>
            <a:prstGeom prst="rect">
              <a:avLst/>
            </a:prstGeom>
          </p:spPr>
        </p:pic>
        <p:pic>
          <p:nvPicPr>
            <p:cNvPr id="93" name="图片 92" descr="分类"/>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7" y="3454"/>
              <a:ext cx="654" cy="654"/>
            </a:xfrm>
            <a:prstGeom prst="rect">
              <a:avLst/>
            </a:prstGeom>
          </p:spPr>
        </p:pic>
        <p:pic>
          <p:nvPicPr>
            <p:cNvPr id="94" name="图片 93" descr="排行榜"/>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42" y="3257"/>
              <a:ext cx="847" cy="847"/>
            </a:xfrm>
            <a:prstGeom prst="rect">
              <a:avLst/>
            </a:prstGeom>
          </p:spPr>
        </p:pic>
        <p:sp>
          <p:nvSpPr>
            <p:cNvPr id="95" name="文本框 94"/>
            <p:cNvSpPr txBox="1"/>
            <p:nvPr/>
          </p:nvSpPr>
          <p:spPr>
            <a:xfrm>
              <a:off x="6807" y="4585"/>
              <a:ext cx="1620" cy="435"/>
            </a:xfrm>
            <a:prstGeom prst="rect">
              <a:avLst/>
            </a:prstGeom>
            <a:noFill/>
          </p:spPr>
          <p:txBody>
            <a:bodyPr wrap="square" lIns="0" tIns="0" rIns="0" bIns="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rPr>
                <a:t>新形势下</a:t>
              </a:r>
              <a:endPar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endParaRPr>
            </a:p>
          </p:txBody>
        </p:sp>
        <p:sp>
          <p:nvSpPr>
            <p:cNvPr id="96" name="文本框 95"/>
            <p:cNvSpPr txBox="1"/>
            <p:nvPr/>
          </p:nvSpPr>
          <p:spPr>
            <a:xfrm>
              <a:off x="6274" y="5332"/>
              <a:ext cx="2687" cy="2615"/>
            </a:xfrm>
            <a:prstGeom prst="rect">
              <a:avLst/>
            </a:prstGeom>
            <a:noFill/>
          </p:spPr>
          <p:txBody>
            <a:bodyPr wrap="square" lIns="0" tIns="0" rIns="0" bIns="0">
              <a:spAutoFit/>
            </a:bodyPr>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国内大循环的平台和载体</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国内国际双循环的窗口和桥梁</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文本框 96"/>
            <p:cNvSpPr txBox="1"/>
            <p:nvPr/>
          </p:nvSpPr>
          <p:spPr>
            <a:xfrm>
              <a:off x="10754" y="4585"/>
              <a:ext cx="1620" cy="435"/>
            </a:xfrm>
            <a:prstGeom prst="rect">
              <a:avLst/>
            </a:prstGeom>
            <a:noFill/>
          </p:spPr>
          <p:txBody>
            <a:bodyPr wrap="square" lIns="0" tIns="0" rIns="0" bIns="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rPr>
                <a:t>战略支撑</a:t>
              </a:r>
              <a:endPar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endParaRPr>
            </a:p>
          </p:txBody>
        </p:sp>
        <p:sp>
          <p:nvSpPr>
            <p:cNvPr id="98" name="文本框 97"/>
            <p:cNvSpPr txBox="1"/>
            <p:nvPr/>
          </p:nvSpPr>
          <p:spPr>
            <a:xfrm>
              <a:off x="9975" y="5332"/>
              <a:ext cx="3179" cy="3138"/>
            </a:xfrm>
            <a:prstGeom prst="rect">
              <a:avLst/>
            </a:prstGeom>
            <a:noFill/>
          </p:spPr>
          <p:txBody>
            <a:bodyPr wrap="square" lIns="0" tIns="0" rIns="0" bIns="0">
              <a:spAutoFit/>
            </a:bodyPr>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山东新旧动能转换综合试验区</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中国（山东）自贸试验区</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省级新区各类平台载体建设</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14724" y="4417"/>
              <a:ext cx="1971" cy="435"/>
            </a:xfrm>
            <a:prstGeom prst="rect">
              <a:avLst/>
            </a:prstGeom>
            <a:noFill/>
          </p:spPr>
          <p:txBody>
            <a:bodyPr wrap="square" lIns="0" tIns="0" rIns="0" bIns="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rPr>
                <a:t>新时期任务</a:t>
              </a:r>
              <a:endParaRPr kumimoji="0" lang="zh-CN" altLang="en-US" b="1" i="0" u="none" strike="noStrike" kern="1200" cap="none" spc="0" normalizeH="0" baseline="0" noProof="0" dirty="0">
                <a:ln>
                  <a:noFill/>
                </a:ln>
                <a:solidFill>
                  <a:srgbClr val="5190E4"/>
                </a:solidFill>
                <a:effectLst/>
                <a:uLnTx/>
                <a:uFillTx/>
                <a:latin typeface="微软雅黑" panose="020B0503020204020204" pitchFamily="34" charset="-122"/>
                <a:ea typeface="微软雅黑" panose="020B0503020204020204" pitchFamily="34" charset="-122"/>
                <a:cs typeface="+mn-cs"/>
              </a:endParaRPr>
            </a:p>
          </p:txBody>
        </p:sp>
        <p:sp>
          <p:nvSpPr>
            <p:cNvPr id="103" name="文本框 102"/>
            <p:cNvSpPr txBox="1"/>
            <p:nvPr/>
          </p:nvSpPr>
          <p:spPr>
            <a:xfrm>
              <a:off x="13945" y="5332"/>
              <a:ext cx="3519" cy="3661"/>
            </a:xfrm>
            <a:prstGeom prst="rect">
              <a:avLst/>
            </a:prstGeom>
            <a:noFill/>
          </p:spPr>
          <p:txBody>
            <a:bodyPr wrap="square" lIns="0" tIns="0" rIns="0" bIns="0">
              <a:spAutoFit/>
            </a:bodyPr>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增强创新能力</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提高开放水平</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促进共享发展</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实现开发区系统变革、整体提升</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20000"/>
                </a:lnSpc>
                <a:spcBef>
                  <a:spcPts val="0"/>
                </a:spcBef>
                <a:spcAft>
                  <a:spcPts val="0"/>
                </a:spcAft>
                <a:buClrTx/>
                <a:buSzTx/>
                <a:buFont typeface="Wingdings" panose="05000000000000000000" charset="0"/>
                <a:buChar char="ü"/>
                <a:defRPr/>
              </a:pPr>
              <a:r>
                <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发挥示范、引领、支撑作用</a:t>
              </a:r>
              <a:endParaRPr kumimoji="0" 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38200" y="1605280"/>
          <a:ext cx="10515600" cy="4352925"/>
        </p:xfrm>
        <a:graphic>
          <a:graphicData uri="http://schemas.openxmlformats.org/drawingml/2006/table">
            <a:tbl>
              <a:tblPr firstRow="1" bandRow="1">
                <a:tableStyleId>{5C22544A-7EE6-4342-B048-85BDC9FD1C3A}</a:tableStyleId>
              </a:tblPr>
              <a:tblGrid>
                <a:gridCol w="876300"/>
                <a:gridCol w="876300"/>
                <a:gridCol w="876300"/>
                <a:gridCol w="876300"/>
                <a:gridCol w="876300"/>
                <a:gridCol w="876300"/>
                <a:gridCol w="876300"/>
                <a:gridCol w="876300"/>
                <a:gridCol w="876300"/>
                <a:gridCol w="876300"/>
                <a:gridCol w="876300"/>
                <a:gridCol w="876300"/>
              </a:tblGrid>
              <a:tr h="870585">
                <a:tc gridSpan="12">
                  <a:txBody>
                    <a:bodyPr/>
                    <a:p>
                      <a:pPr indent="0" algn="ctr">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聊城市各开发区近三年（2019-2021年）综合发展水平排名情况表</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tc>
                <a:tc hMerge="1">
                  <a:tcPr/>
                </a:tc>
                <a:tc hMerge="1">
                  <a:tcPr/>
                </a:tc>
                <a:tc hMerge="1">
                  <a:tcPr/>
                </a:tc>
                <a:tc hMerge="1">
                  <a:tcPr/>
                </a:tc>
                <a:tc hMerge="1">
                  <a:tcPr/>
                </a:tc>
                <a:tc hMerge="1">
                  <a:tcPr/>
                </a:tc>
                <a:tc hMerge="1">
                  <a:tcPr/>
                </a:tc>
                <a:tc hMerge="1">
                  <a:tcPr/>
                </a:tc>
                <a:tc hMerge="1">
                  <a:tcPr/>
                </a:tc>
                <a:tc hMerge="1">
                  <a:tcPr/>
                </a:tc>
                <a:tc hMerge="1">
                  <a:tcPr/>
                </a:tc>
              </a:tr>
              <a:tr h="870585">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年份</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嘉明经开区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茌平经开区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临清经开区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东阿经开区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冠县经开区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阳谷经开区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鲁西经开区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高唐经开区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市经开区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市高新区</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c>
                  <a:txBody>
                    <a:bodyPr/>
                    <a:p>
                      <a:pPr indent="0" algn="ctr">
                        <a:buNone/>
                      </a:pPr>
                      <a:r>
                        <a:rPr 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rPr>
                        <a:t>全市综合排名</a:t>
                      </a:r>
                      <a:endParaRPr lang="en-US" altLang="en-US" sz="1800" b="1">
                        <a:solidFill>
                          <a:schemeClr val="tx1">
                            <a:lumMod val="65000"/>
                            <a:lumOff val="35000"/>
                          </a:schemeClr>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nchorCtr="0"/>
                </a:tc>
              </a:tr>
              <a:tr h="870585">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2019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73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136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78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113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87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49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106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152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104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116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13</a:t>
                      </a:r>
                      <a:endPar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r>
              <a:tr h="870585">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2020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72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116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68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109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81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43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100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144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112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113 </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rgbClr val="00B0F0"/>
                          </a:solidFill>
                          <a:latin typeface="Impact" panose="020B0806030902050204" pitchFamily="34" charset="0"/>
                          <a:ea typeface="微软雅黑" panose="020B0503020204020204" pitchFamily="34" charset="-122"/>
                          <a:cs typeface="Impact" panose="020B0806030902050204" pitchFamily="34" charset="0"/>
                        </a:rPr>
                        <a:t>12</a:t>
                      </a:r>
                      <a:endParaRPr lang="en-US" altLang="en-US" sz="1800" b="0">
                        <a:solidFill>
                          <a:srgbClr val="00B0F0"/>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r>
              <a:tr h="870585">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2021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81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106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67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126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80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43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89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123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143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104 </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c>
                  <a:txBody>
                    <a:bodyPr/>
                    <a:p>
                      <a:pPr indent="0" algn="ctr">
                        <a:buNone/>
                      </a:pPr>
                      <a:r>
                        <a:rPr 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rPr>
                        <a:t>12</a:t>
                      </a:r>
                      <a:endParaRPr lang="en-US" altLang="en-US" sz="1800" b="0">
                        <a:solidFill>
                          <a:schemeClr val="tx1">
                            <a:lumMod val="65000"/>
                            <a:lumOff val="35000"/>
                          </a:schemeClr>
                        </a:solidFill>
                        <a:latin typeface="Impact" panose="020B0806030902050204" pitchFamily="34" charset="0"/>
                        <a:ea typeface="微软雅黑" panose="020B0503020204020204" pitchFamily="34" charset="-122"/>
                        <a:cs typeface="Impact" panose="020B0806030902050204" pitchFamily="34" charset="0"/>
                      </a:endParaRPr>
                    </a:p>
                  </a:txBody>
                  <a:tcPr marL="68580" marR="68580" marT="0" marB="0" vert="horz" anchor="ctr" anchorCtr="0"/>
                </a:tc>
              </a:tr>
            </a:tbl>
          </a:graphicData>
        </a:graphic>
      </p:graphicFrame>
      <p:sp>
        <p:nvSpPr>
          <p:cNvPr id="123" name="open-book_283459"/>
          <p:cNvSpPr/>
          <p:nvPr/>
        </p:nvSpPr>
        <p:spPr>
          <a:xfrm>
            <a:off x="910590" y="243523"/>
            <a:ext cx="855345" cy="594360"/>
          </a:xfrm>
          <a:custGeom>
            <a:avLst/>
            <a:gdLst>
              <a:gd name="connsiteX0" fmla="*/ 363813 w 607639"/>
              <a:gd name="connsiteY0" fmla="*/ 263915 h 421840"/>
              <a:gd name="connsiteX1" fmla="*/ 421581 w 607639"/>
              <a:gd name="connsiteY1" fmla="*/ 263915 h 421840"/>
              <a:gd name="connsiteX2" fmla="*/ 434754 w 607639"/>
              <a:gd name="connsiteY2" fmla="*/ 277155 h 421840"/>
              <a:gd name="connsiteX3" fmla="*/ 421581 w 607639"/>
              <a:gd name="connsiteY3" fmla="*/ 290306 h 421840"/>
              <a:gd name="connsiteX4" fmla="*/ 363813 w 607639"/>
              <a:gd name="connsiteY4" fmla="*/ 290306 h 421840"/>
              <a:gd name="connsiteX5" fmla="*/ 350640 w 607639"/>
              <a:gd name="connsiteY5" fmla="*/ 277155 h 421840"/>
              <a:gd name="connsiteX6" fmla="*/ 363813 w 607639"/>
              <a:gd name="connsiteY6" fmla="*/ 263915 h 421840"/>
              <a:gd name="connsiteX7" fmla="*/ 128261 w 607639"/>
              <a:gd name="connsiteY7" fmla="*/ 263915 h 421840"/>
              <a:gd name="connsiteX8" fmla="*/ 243760 w 607639"/>
              <a:gd name="connsiteY8" fmla="*/ 263915 h 421840"/>
              <a:gd name="connsiteX9" fmla="*/ 256929 w 607639"/>
              <a:gd name="connsiteY9" fmla="*/ 277155 h 421840"/>
              <a:gd name="connsiteX10" fmla="*/ 243760 w 607639"/>
              <a:gd name="connsiteY10" fmla="*/ 290306 h 421840"/>
              <a:gd name="connsiteX11" fmla="*/ 128261 w 607639"/>
              <a:gd name="connsiteY11" fmla="*/ 290306 h 421840"/>
              <a:gd name="connsiteX12" fmla="*/ 115092 w 607639"/>
              <a:gd name="connsiteY12" fmla="*/ 277155 h 421840"/>
              <a:gd name="connsiteX13" fmla="*/ 128261 w 607639"/>
              <a:gd name="connsiteY13" fmla="*/ 263915 h 421840"/>
              <a:gd name="connsiteX14" fmla="*/ 363816 w 607639"/>
              <a:gd name="connsiteY14" fmla="*/ 169851 h 421840"/>
              <a:gd name="connsiteX15" fmla="*/ 479282 w 607639"/>
              <a:gd name="connsiteY15" fmla="*/ 169851 h 421840"/>
              <a:gd name="connsiteX16" fmla="*/ 492547 w 607639"/>
              <a:gd name="connsiteY16" fmla="*/ 182976 h 421840"/>
              <a:gd name="connsiteX17" fmla="*/ 479282 w 607639"/>
              <a:gd name="connsiteY17" fmla="*/ 196101 h 421840"/>
              <a:gd name="connsiteX18" fmla="*/ 363816 w 607639"/>
              <a:gd name="connsiteY18" fmla="*/ 196101 h 421840"/>
              <a:gd name="connsiteX19" fmla="*/ 350640 w 607639"/>
              <a:gd name="connsiteY19" fmla="*/ 182976 h 421840"/>
              <a:gd name="connsiteX20" fmla="*/ 363816 w 607639"/>
              <a:gd name="connsiteY20" fmla="*/ 169851 h 421840"/>
              <a:gd name="connsiteX21" fmla="*/ 128261 w 607639"/>
              <a:gd name="connsiteY21" fmla="*/ 169851 h 421840"/>
              <a:gd name="connsiteX22" fmla="*/ 243760 w 607639"/>
              <a:gd name="connsiteY22" fmla="*/ 169851 h 421840"/>
              <a:gd name="connsiteX23" fmla="*/ 256929 w 607639"/>
              <a:gd name="connsiteY23" fmla="*/ 182976 h 421840"/>
              <a:gd name="connsiteX24" fmla="*/ 243760 w 607639"/>
              <a:gd name="connsiteY24" fmla="*/ 196101 h 421840"/>
              <a:gd name="connsiteX25" fmla="*/ 128261 w 607639"/>
              <a:gd name="connsiteY25" fmla="*/ 196101 h 421840"/>
              <a:gd name="connsiteX26" fmla="*/ 115092 w 607639"/>
              <a:gd name="connsiteY26" fmla="*/ 182976 h 421840"/>
              <a:gd name="connsiteX27" fmla="*/ 128261 w 607639"/>
              <a:gd name="connsiteY27" fmla="*/ 169851 h 421840"/>
              <a:gd name="connsiteX28" fmla="*/ 363816 w 607639"/>
              <a:gd name="connsiteY28" fmla="*/ 75646 h 421840"/>
              <a:gd name="connsiteX29" fmla="*/ 479282 w 607639"/>
              <a:gd name="connsiteY29" fmla="*/ 75646 h 421840"/>
              <a:gd name="connsiteX30" fmla="*/ 492547 w 607639"/>
              <a:gd name="connsiteY30" fmla="*/ 88797 h 421840"/>
              <a:gd name="connsiteX31" fmla="*/ 479282 w 607639"/>
              <a:gd name="connsiteY31" fmla="*/ 102037 h 421840"/>
              <a:gd name="connsiteX32" fmla="*/ 363816 w 607639"/>
              <a:gd name="connsiteY32" fmla="*/ 102037 h 421840"/>
              <a:gd name="connsiteX33" fmla="*/ 350640 w 607639"/>
              <a:gd name="connsiteY33" fmla="*/ 88797 h 421840"/>
              <a:gd name="connsiteX34" fmla="*/ 363816 w 607639"/>
              <a:gd name="connsiteY34" fmla="*/ 75646 h 421840"/>
              <a:gd name="connsiteX35" fmla="*/ 128261 w 607639"/>
              <a:gd name="connsiteY35" fmla="*/ 75646 h 421840"/>
              <a:gd name="connsiteX36" fmla="*/ 243760 w 607639"/>
              <a:gd name="connsiteY36" fmla="*/ 75646 h 421840"/>
              <a:gd name="connsiteX37" fmla="*/ 256929 w 607639"/>
              <a:gd name="connsiteY37" fmla="*/ 88797 h 421840"/>
              <a:gd name="connsiteX38" fmla="*/ 243760 w 607639"/>
              <a:gd name="connsiteY38" fmla="*/ 102037 h 421840"/>
              <a:gd name="connsiteX39" fmla="*/ 128261 w 607639"/>
              <a:gd name="connsiteY39" fmla="*/ 102037 h 421840"/>
              <a:gd name="connsiteX40" fmla="*/ 115092 w 607639"/>
              <a:gd name="connsiteY40" fmla="*/ 88797 h 421840"/>
              <a:gd name="connsiteX41" fmla="*/ 128261 w 607639"/>
              <a:gd name="connsiteY41" fmla="*/ 75646 h 421840"/>
              <a:gd name="connsiteX42" fmla="*/ 26435 w 607639"/>
              <a:gd name="connsiteY42" fmla="*/ 61761 h 421840"/>
              <a:gd name="connsiteX43" fmla="*/ 26435 w 607639"/>
              <a:gd name="connsiteY43" fmla="*/ 395447 h 421840"/>
              <a:gd name="connsiteX44" fmla="*/ 290602 w 607639"/>
              <a:gd name="connsiteY44" fmla="*/ 395447 h 421840"/>
              <a:gd name="connsiteX45" fmla="*/ 290602 w 607639"/>
              <a:gd name="connsiteY45" fmla="*/ 393492 h 421840"/>
              <a:gd name="connsiteX46" fmla="*/ 263723 w 607639"/>
              <a:gd name="connsiteY46" fmla="*/ 366655 h 421840"/>
              <a:gd name="connsiteX47" fmla="*/ 81618 w 607639"/>
              <a:gd name="connsiteY47" fmla="*/ 366655 h 421840"/>
              <a:gd name="connsiteX48" fmla="*/ 55005 w 607639"/>
              <a:gd name="connsiteY48" fmla="*/ 340085 h 421840"/>
              <a:gd name="connsiteX49" fmla="*/ 55005 w 607639"/>
              <a:gd name="connsiteY49" fmla="*/ 61761 h 421840"/>
              <a:gd name="connsiteX50" fmla="*/ 343916 w 607639"/>
              <a:gd name="connsiteY50" fmla="*/ 26393 h 421840"/>
              <a:gd name="connsiteX51" fmla="*/ 317037 w 607639"/>
              <a:gd name="connsiteY51" fmla="*/ 53230 h 421840"/>
              <a:gd name="connsiteX52" fmla="*/ 317037 w 607639"/>
              <a:gd name="connsiteY52" fmla="*/ 347549 h 421840"/>
              <a:gd name="connsiteX53" fmla="*/ 343916 w 607639"/>
              <a:gd name="connsiteY53" fmla="*/ 340263 h 421840"/>
              <a:gd name="connsiteX54" fmla="*/ 525131 w 607639"/>
              <a:gd name="connsiteY54" fmla="*/ 340263 h 421840"/>
              <a:gd name="connsiteX55" fmla="*/ 526199 w 607639"/>
              <a:gd name="connsiteY55" fmla="*/ 339285 h 421840"/>
              <a:gd name="connsiteX56" fmla="*/ 526199 w 607639"/>
              <a:gd name="connsiteY56" fmla="*/ 26570 h 421840"/>
              <a:gd name="connsiteX57" fmla="*/ 525932 w 607639"/>
              <a:gd name="connsiteY57" fmla="*/ 26393 h 421840"/>
              <a:gd name="connsiteX58" fmla="*/ 81618 w 607639"/>
              <a:gd name="connsiteY58" fmla="*/ 26393 h 421840"/>
              <a:gd name="connsiteX59" fmla="*/ 81440 w 607639"/>
              <a:gd name="connsiteY59" fmla="*/ 26570 h 421840"/>
              <a:gd name="connsiteX60" fmla="*/ 81440 w 607639"/>
              <a:gd name="connsiteY60" fmla="*/ 340085 h 421840"/>
              <a:gd name="connsiteX61" fmla="*/ 81618 w 607639"/>
              <a:gd name="connsiteY61" fmla="*/ 340263 h 421840"/>
              <a:gd name="connsiteX62" fmla="*/ 263723 w 607639"/>
              <a:gd name="connsiteY62" fmla="*/ 340263 h 421840"/>
              <a:gd name="connsiteX63" fmla="*/ 290602 w 607639"/>
              <a:gd name="connsiteY63" fmla="*/ 347549 h 421840"/>
              <a:gd name="connsiteX64" fmla="*/ 290602 w 607639"/>
              <a:gd name="connsiteY64" fmla="*/ 53230 h 421840"/>
              <a:gd name="connsiteX65" fmla="*/ 263723 w 607639"/>
              <a:gd name="connsiteY65" fmla="*/ 26393 h 421840"/>
              <a:gd name="connsiteX66" fmla="*/ 81618 w 607639"/>
              <a:gd name="connsiteY66" fmla="*/ 0 h 421840"/>
              <a:gd name="connsiteX67" fmla="*/ 263723 w 607639"/>
              <a:gd name="connsiteY67" fmla="*/ 0 h 421840"/>
              <a:gd name="connsiteX68" fmla="*/ 303775 w 607639"/>
              <a:gd name="connsiteY68" fmla="*/ 18217 h 421840"/>
              <a:gd name="connsiteX69" fmla="*/ 343916 w 607639"/>
              <a:gd name="connsiteY69" fmla="*/ 0 h 421840"/>
              <a:gd name="connsiteX70" fmla="*/ 525932 w 607639"/>
              <a:gd name="connsiteY70" fmla="*/ 0 h 421840"/>
              <a:gd name="connsiteX71" fmla="*/ 552545 w 607639"/>
              <a:gd name="connsiteY71" fmla="*/ 26570 h 421840"/>
              <a:gd name="connsiteX72" fmla="*/ 552545 w 607639"/>
              <a:gd name="connsiteY72" fmla="*/ 339285 h 421840"/>
              <a:gd name="connsiteX73" fmla="*/ 525131 w 607639"/>
              <a:gd name="connsiteY73" fmla="*/ 366655 h 421840"/>
              <a:gd name="connsiteX74" fmla="*/ 343916 w 607639"/>
              <a:gd name="connsiteY74" fmla="*/ 366655 h 421840"/>
              <a:gd name="connsiteX75" fmla="*/ 317037 w 607639"/>
              <a:gd name="connsiteY75" fmla="*/ 393492 h 421840"/>
              <a:gd name="connsiteX76" fmla="*/ 317037 w 607639"/>
              <a:gd name="connsiteY76" fmla="*/ 395447 h 421840"/>
              <a:gd name="connsiteX77" fmla="*/ 581205 w 607639"/>
              <a:gd name="connsiteY77" fmla="*/ 395447 h 421840"/>
              <a:gd name="connsiteX78" fmla="*/ 581205 w 607639"/>
              <a:gd name="connsiteY78" fmla="*/ 48609 h 421840"/>
              <a:gd name="connsiteX79" fmla="*/ 594377 w 607639"/>
              <a:gd name="connsiteY79" fmla="*/ 35368 h 421840"/>
              <a:gd name="connsiteX80" fmla="*/ 607639 w 607639"/>
              <a:gd name="connsiteY80" fmla="*/ 48609 h 421840"/>
              <a:gd name="connsiteX81" fmla="*/ 607639 w 607639"/>
              <a:gd name="connsiteY81" fmla="*/ 408599 h 421840"/>
              <a:gd name="connsiteX82" fmla="*/ 594377 w 607639"/>
              <a:gd name="connsiteY82" fmla="*/ 421840 h 421840"/>
              <a:gd name="connsiteX83" fmla="*/ 13173 w 607639"/>
              <a:gd name="connsiteY83" fmla="*/ 421840 h 421840"/>
              <a:gd name="connsiteX84" fmla="*/ 0 w 607639"/>
              <a:gd name="connsiteY84" fmla="*/ 408599 h 421840"/>
              <a:gd name="connsiteX85" fmla="*/ 0 w 607639"/>
              <a:gd name="connsiteY85" fmla="*/ 48609 h 421840"/>
              <a:gd name="connsiteX86" fmla="*/ 13173 w 607639"/>
              <a:gd name="connsiteY86" fmla="*/ 35368 h 421840"/>
              <a:gd name="connsiteX87" fmla="*/ 55005 w 607639"/>
              <a:gd name="connsiteY87" fmla="*/ 35368 h 421840"/>
              <a:gd name="connsiteX88" fmla="*/ 55005 w 607639"/>
              <a:gd name="connsiteY88" fmla="*/ 26570 h 421840"/>
              <a:gd name="connsiteX89" fmla="*/ 81618 w 607639"/>
              <a:gd name="connsiteY89" fmla="*/ 0 h 42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421840">
                <a:moveTo>
                  <a:pt x="363813" y="263915"/>
                </a:moveTo>
                <a:lnTo>
                  <a:pt x="421581" y="263915"/>
                </a:lnTo>
                <a:cubicBezTo>
                  <a:pt x="428879" y="263915"/>
                  <a:pt x="434754" y="269869"/>
                  <a:pt x="434754" y="277155"/>
                </a:cubicBezTo>
                <a:cubicBezTo>
                  <a:pt x="434754" y="284442"/>
                  <a:pt x="428879" y="290306"/>
                  <a:pt x="421581" y="290306"/>
                </a:cubicBezTo>
                <a:lnTo>
                  <a:pt x="363813" y="290306"/>
                </a:lnTo>
                <a:cubicBezTo>
                  <a:pt x="356515" y="290306"/>
                  <a:pt x="350640" y="284442"/>
                  <a:pt x="350640" y="277155"/>
                </a:cubicBezTo>
                <a:cubicBezTo>
                  <a:pt x="350640" y="269869"/>
                  <a:pt x="356515" y="263915"/>
                  <a:pt x="363813" y="263915"/>
                </a:cubicBezTo>
                <a:close/>
                <a:moveTo>
                  <a:pt x="128261" y="263915"/>
                </a:moveTo>
                <a:lnTo>
                  <a:pt x="243760" y="263915"/>
                </a:lnTo>
                <a:cubicBezTo>
                  <a:pt x="251056" y="263915"/>
                  <a:pt x="256929" y="269869"/>
                  <a:pt x="256929" y="277155"/>
                </a:cubicBezTo>
                <a:cubicBezTo>
                  <a:pt x="256929" y="284442"/>
                  <a:pt x="251056" y="290306"/>
                  <a:pt x="243760" y="290306"/>
                </a:cubicBezTo>
                <a:lnTo>
                  <a:pt x="128261" y="290306"/>
                </a:lnTo>
                <a:cubicBezTo>
                  <a:pt x="120965" y="290306"/>
                  <a:pt x="115092" y="284442"/>
                  <a:pt x="115092" y="277155"/>
                </a:cubicBezTo>
                <a:cubicBezTo>
                  <a:pt x="115092" y="269869"/>
                  <a:pt x="120965" y="263915"/>
                  <a:pt x="128261" y="263915"/>
                </a:cubicBezTo>
                <a:close/>
                <a:moveTo>
                  <a:pt x="363816" y="169851"/>
                </a:moveTo>
                <a:lnTo>
                  <a:pt x="479282" y="169851"/>
                </a:lnTo>
                <a:cubicBezTo>
                  <a:pt x="486582" y="169851"/>
                  <a:pt x="492547" y="175704"/>
                  <a:pt x="492547" y="182976"/>
                </a:cubicBezTo>
                <a:cubicBezTo>
                  <a:pt x="492547" y="190248"/>
                  <a:pt x="486582" y="196101"/>
                  <a:pt x="479282" y="196101"/>
                </a:cubicBezTo>
                <a:lnTo>
                  <a:pt x="363816" y="196101"/>
                </a:lnTo>
                <a:cubicBezTo>
                  <a:pt x="356516" y="196101"/>
                  <a:pt x="350640" y="190248"/>
                  <a:pt x="350640" y="182976"/>
                </a:cubicBezTo>
                <a:cubicBezTo>
                  <a:pt x="350640" y="175704"/>
                  <a:pt x="356516" y="169851"/>
                  <a:pt x="363816" y="169851"/>
                </a:cubicBezTo>
                <a:close/>
                <a:moveTo>
                  <a:pt x="128261" y="169851"/>
                </a:moveTo>
                <a:lnTo>
                  <a:pt x="243760" y="169851"/>
                </a:lnTo>
                <a:cubicBezTo>
                  <a:pt x="251056" y="169851"/>
                  <a:pt x="256929" y="175704"/>
                  <a:pt x="256929" y="182976"/>
                </a:cubicBezTo>
                <a:cubicBezTo>
                  <a:pt x="256929" y="190248"/>
                  <a:pt x="251056" y="196101"/>
                  <a:pt x="243760" y="196101"/>
                </a:cubicBezTo>
                <a:lnTo>
                  <a:pt x="128261" y="196101"/>
                </a:lnTo>
                <a:cubicBezTo>
                  <a:pt x="120965" y="196101"/>
                  <a:pt x="115092" y="190248"/>
                  <a:pt x="115092" y="182976"/>
                </a:cubicBezTo>
                <a:cubicBezTo>
                  <a:pt x="115092" y="175704"/>
                  <a:pt x="120965" y="169851"/>
                  <a:pt x="128261" y="169851"/>
                </a:cubicBezTo>
                <a:close/>
                <a:moveTo>
                  <a:pt x="363816" y="75646"/>
                </a:moveTo>
                <a:lnTo>
                  <a:pt x="479282" y="75646"/>
                </a:lnTo>
                <a:cubicBezTo>
                  <a:pt x="486582" y="75646"/>
                  <a:pt x="492547" y="81510"/>
                  <a:pt x="492547" y="88797"/>
                </a:cubicBezTo>
                <a:cubicBezTo>
                  <a:pt x="492547" y="96083"/>
                  <a:pt x="486582" y="102037"/>
                  <a:pt x="479282" y="102037"/>
                </a:cubicBezTo>
                <a:lnTo>
                  <a:pt x="363816" y="102037"/>
                </a:lnTo>
                <a:cubicBezTo>
                  <a:pt x="356516" y="102037"/>
                  <a:pt x="350640" y="96083"/>
                  <a:pt x="350640" y="88797"/>
                </a:cubicBezTo>
                <a:cubicBezTo>
                  <a:pt x="350640" y="81510"/>
                  <a:pt x="356516" y="75646"/>
                  <a:pt x="363816" y="75646"/>
                </a:cubicBezTo>
                <a:close/>
                <a:moveTo>
                  <a:pt x="128261" y="75646"/>
                </a:moveTo>
                <a:lnTo>
                  <a:pt x="243760" y="75646"/>
                </a:lnTo>
                <a:cubicBezTo>
                  <a:pt x="251056" y="75646"/>
                  <a:pt x="256929" y="81510"/>
                  <a:pt x="256929" y="88797"/>
                </a:cubicBezTo>
                <a:cubicBezTo>
                  <a:pt x="256929" y="96083"/>
                  <a:pt x="251056" y="102037"/>
                  <a:pt x="243760" y="102037"/>
                </a:cubicBezTo>
                <a:lnTo>
                  <a:pt x="128261" y="102037"/>
                </a:lnTo>
                <a:cubicBezTo>
                  <a:pt x="120965" y="102037"/>
                  <a:pt x="115092" y="96083"/>
                  <a:pt x="115092" y="88797"/>
                </a:cubicBezTo>
                <a:cubicBezTo>
                  <a:pt x="115092" y="81510"/>
                  <a:pt x="120965" y="75646"/>
                  <a:pt x="128261" y="75646"/>
                </a:cubicBezTo>
                <a:close/>
                <a:moveTo>
                  <a:pt x="26435" y="61761"/>
                </a:moveTo>
                <a:lnTo>
                  <a:pt x="26435" y="395447"/>
                </a:lnTo>
                <a:lnTo>
                  <a:pt x="290602" y="395447"/>
                </a:lnTo>
                <a:lnTo>
                  <a:pt x="290602" y="393492"/>
                </a:lnTo>
                <a:cubicBezTo>
                  <a:pt x="290602" y="378652"/>
                  <a:pt x="278587" y="366655"/>
                  <a:pt x="263723" y="366655"/>
                </a:cubicBezTo>
                <a:lnTo>
                  <a:pt x="81618" y="366655"/>
                </a:lnTo>
                <a:cubicBezTo>
                  <a:pt x="67021" y="366655"/>
                  <a:pt x="55005" y="354748"/>
                  <a:pt x="55005" y="340085"/>
                </a:cubicBezTo>
                <a:lnTo>
                  <a:pt x="55005" y="61761"/>
                </a:lnTo>
                <a:close/>
                <a:moveTo>
                  <a:pt x="343916" y="26393"/>
                </a:moveTo>
                <a:cubicBezTo>
                  <a:pt x="329053" y="26393"/>
                  <a:pt x="317037" y="38389"/>
                  <a:pt x="317037" y="53230"/>
                </a:cubicBezTo>
                <a:lnTo>
                  <a:pt x="317037" y="347549"/>
                </a:lnTo>
                <a:cubicBezTo>
                  <a:pt x="324869" y="342929"/>
                  <a:pt x="334126" y="340263"/>
                  <a:pt x="343916" y="340263"/>
                </a:cubicBezTo>
                <a:lnTo>
                  <a:pt x="525131" y="340263"/>
                </a:lnTo>
                <a:cubicBezTo>
                  <a:pt x="525665" y="340263"/>
                  <a:pt x="526199" y="339818"/>
                  <a:pt x="526199" y="339285"/>
                </a:cubicBezTo>
                <a:lnTo>
                  <a:pt x="526199" y="26570"/>
                </a:lnTo>
                <a:cubicBezTo>
                  <a:pt x="526199" y="26481"/>
                  <a:pt x="526021" y="26393"/>
                  <a:pt x="525932" y="26393"/>
                </a:cubicBezTo>
                <a:close/>
                <a:moveTo>
                  <a:pt x="81618" y="26393"/>
                </a:moveTo>
                <a:cubicBezTo>
                  <a:pt x="81529" y="26393"/>
                  <a:pt x="81440" y="26481"/>
                  <a:pt x="81440" y="26570"/>
                </a:cubicBezTo>
                <a:lnTo>
                  <a:pt x="81440" y="340085"/>
                </a:lnTo>
                <a:cubicBezTo>
                  <a:pt x="81440" y="340174"/>
                  <a:pt x="81529" y="340263"/>
                  <a:pt x="81618" y="340263"/>
                </a:cubicBezTo>
                <a:lnTo>
                  <a:pt x="263723" y="340263"/>
                </a:lnTo>
                <a:cubicBezTo>
                  <a:pt x="273513" y="340263"/>
                  <a:pt x="282681" y="342929"/>
                  <a:pt x="290602" y="347549"/>
                </a:cubicBezTo>
                <a:lnTo>
                  <a:pt x="290602" y="53230"/>
                </a:lnTo>
                <a:cubicBezTo>
                  <a:pt x="290602" y="38389"/>
                  <a:pt x="278587" y="26393"/>
                  <a:pt x="263723" y="26393"/>
                </a:cubicBezTo>
                <a:close/>
                <a:moveTo>
                  <a:pt x="81618" y="0"/>
                </a:moveTo>
                <a:lnTo>
                  <a:pt x="263723" y="0"/>
                </a:lnTo>
                <a:cubicBezTo>
                  <a:pt x="279655" y="0"/>
                  <a:pt x="294074" y="7020"/>
                  <a:pt x="303775" y="18217"/>
                </a:cubicBezTo>
                <a:cubicBezTo>
                  <a:pt x="313566" y="7020"/>
                  <a:pt x="327896" y="0"/>
                  <a:pt x="343916" y="0"/>
                </a:cubicBezTo>
                <a:lnTo>
                  <a:pt x="525932" y="0"/>
                </a:lnTo>
                <a:cubicBezTo>
                  <a:pt x="540618" y="0"/>
                  <a:pt x="552545" y="11908"/>
                  <a:pt x="552545" y="26570"/>
                </a:cubicBezTo>
                <a:lnTo>
                  <a:pt x="552545" y="339285"/>
                </a:lnTo>
                <a:cubicBezTo>
                  <a:pt x="552545" y="354392"/>
                  <a:pt x="540262" y="366655"/>
                  <a:pt x="525131" y="366655"/>
                </a:cubicBezTo>
                <a:lnTo>
                  <a:pt x="343916" y="366655"/>
                </a:lnTo>
                <a:cubicBezTo>
                  <a:pt x="329053" y="366655"/>
                  <a:pt x="317037" y="378652"/>
                  <a:pt x="317037" y="393492"/>
                </a:cubicBezTo>
                <a:lnTo>
                  <a:pt x="317037" y="395447"/>
                </a:lnTo>
                <a:lnTo>
                  <a:pt x="581205" y="395447"/>
                </a:lnTo>
                <a:lnTo>
                  <a:pt x="581205" y="48609"/>
                </a:lnTo>
                <a:cubicBezTo>
                  <a:pt x="581205" y="41322"/>
                  <a:pt x="587079" y="35368"/>
                  <a:pt x="594377" y="35368"/>
                </a:cubicBezTo>
                <a:cubicBezTo>
                  <a:pt x="601676" y="35368"/>
                  <a:pt x="607639" y="41322"/>
                  <a:pt x="607639" y="48609"/>
                </a:cubicBezTo>
                <a:lnTo>
                  <a:pt x="607639" y="408599"/>
                </a:lnTo>
                <a:cubicBezTo>
                  <a:pt x="607639" y="415886"/>
                  <a:pt x="601676" y="421840"/>
                  <a:pt x="594377" y="421840"/>
                </a:cubicBezTo>
                <a:lnTo>
                  <a:pt x="13173" y="421840"/>
                </a:lnTo>
                <a:cubicBezTo>
                  <a:pt x="5874" y="421840"/>
                  <a:pt x="0" y="415886"/>
                  <a:pt x="0" y="408599"/>
                </a:cubicBezTo>
                <a:lnTo>
                  <a:pt x="0" y="48609"/>
                </a:lnTo>
                <a:cubicBezTo>
                  <a:pt x="0" y="41322"/>
                  <a:pt x="5874" y="35368"/>
                  <a:pt x="13173" y="35368"/>
                </a:cubicBezTo>
                <a:lnTo>
                  <a:pt x="55005" y="35368"/>
                </a:lnTo>
                <a:lnTo>
                  <a:pt x="55005" y="26570"/>
                </a:lnTo>
                <a:cubicBezTo>
                  <a:pt x="55005" y="11908"/>
                  <a:pt x="67021" y="0"/>
                  <a:pt x="81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gradFill>
                <a:gsLst>
                  <a:gs pos="100000">
                    <a:srgbClr val="D9B44F">
                      <a:alpha val="100000"/>
                    </a:srgbClr>
                  </a:gs>
                  <a:gs pos="0">
                    <a:srgbClr val="F0D58B">
                      <a:alpha val="28000"/>
                    </a:srgbClr>
                  </a:gs>
                </a:gsLst>
                <a:lin ang="5400000" scaled="0"/>
              </a:gradFill>
            </a:endParaRPr>
          </a:p>
        </p:txBody>
      </p:sp>
      <p:sp>
        <p:nvSpPr>
          <p:cNvPr id="124" name="文本框 123"/>
          <p:cNvSpPr txBox="1"/>
          <p:nvPr/>
        </p:nvSpPr>
        <p:spPr>
          <a:xfrm>
            <a:off x="1888490" y="279718"/>
            <a:ext cx="1055370" cy="521970"/>
          </a:xfrm>
          <a:prstGeom prst="rect">
            <a:avLst/>
          </a:prstGeom>
          <a:noFill/>
        </p:spPr>
        <p:txBody>
          <a:bodyPr wrap="none" rtlCol="0">
            <a:spAutoFit/>
          </a:bodyPr>
          <a:p>
            <a:r>
              <a:rPr lang="zh-CN" altLang="en-US" sz="2800" b="1" dirty="0">
                <a:solidFill>
                  <a:schemeClr val="bg1"/>
                </a:solidFill>
                <a:ea typeface="微软雅黑" panose="020B0503020204020204" pitchFamily="34" charset="-122"/>
              </a:rPr>
              <a:t>序 </a:t>
            </a:r>
            <a:r>
              <a:rPr lang="en-US" altLang="zh-CN" sz="2800" b="1" dirty="0">
                <a:solidFill>
                  <a:schemeClr val="bg1"/>
                </a:solidFill>
                <a:ea typeface="微软雅黑" panose="020B0503020204020204" pitchFamily="34" charset="-122"/>
              </a:rPr>
              <a:t> </a:t>
            </a:r>
            <a:r>
              <a:rPr lang="zh-CN" altLang="en-US" sz="2800" b="1" dirty="0">
                <a:solidFill>
                  <a:schemeClr val="bg1"/>
                </a:solidFill>
                <a:ea typeface="微软雅黑" panose="020B0503020204020204" pitchFamily="34" charset="-122"/>
              </a:rPr>
              <a:t>言</a:t>
            </a:r>
            <a:endParaRPr lang="zh-CN" altLang="en-US" sz="2800" b="1" dirty="0">
              <a:solidFill>
                <a:schemeClr val="bg1"/>
              </a:solidFill>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3681095"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（一）我们应该怎么办</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100" name="文本框 99"/>
          <p:cNvSpPr txBox="1"/>
          <p:nvPr/>
        </p:nvSpPr>
        <p:spPr>
          <a:xfrm>
            <a:off x="850900" y="5431790"/>
            <a:ext cx="10038715" cy="1130935"/>
          </a:xfrm>
          <a:prstGeom prst="rect">
            <a:avLst/>
          </a:prstGeom>
          <a:noFill/>
          <a:ln w="9525">
            <a:noFill/>
          </a:ln>
        </p:spPr>
        <p:txBody>
          <a:bodyPr wrap="square">
            <a:spAutoFit/>
          </a:bodyPr>
          <a:p>
            <a:pPr indent="660400" algn="ctr" fontAlgn="auto">
              <a:lnSpc>
                <a:spcPct val="130000"/>
              </a:lnSpc>
              <a:spcBef>
                <a:spcPts val="0"/>
              </a:spcBef>
              <a:spcAft>
                <a:spcPts val="0"/>
              </a:spcAft>
              <a:buClrTx/>
              <a:buSzTx/>
              <a:buFontTx/>
              <a:extLst>
                <a:ext uri="{35155182-B16C-46BC-9424-99874614C6A1}">
                  <wpsdc:indentchars xmlns:wpsdc="http://www.wps.cn/officeDocument/2017/drawingmlCustomData" val="200" checksum="326428930"/>
                </a:ext>
              </a:extLst>
            </a:pPr>
            <a:r>
              <a:rPr lang="zh-CN" sz="2600" b="1">
                <a:solidFill>
                  <a:schemeClr val="accent5"/>
                </a:solidFill>
                <a:latin typeface="微软雅黑" panose="020B0503020204020204" pitchFamily="34" charset="-122"/>
                <a:ea typeface="微软雅黑" panose="020B0503020204020204" pitchFamily="34" charset="-122"/>
              </a:rPr>
              <a:t>  市委</a:t>
            </a:r>
            <a:r>
              <a:rPr lang="zh-CN" sz="2600" b="1">
                <a:solidFill>
                  <a:schemeClr val="accent5"/>
                </a:solidFill>
                <a:latin typeface="微软雅黑" panose="020B0503020204020204" pitchFamily="34" charset="-122"/>
                <a:ea typeface="微软雅黑" panose="020B0503020204020204" pitchFamily="34" charset="-122"/>
                <a:sym typeface="+mn-ea"/>
              </a:rPr>
              <a:t>书记</a:t>
            </a:r>
            <a:r>
              <a:rPr lang="zh-CN" sz="2600" b="1">
                <a:solidFill>
                  <a:schemeClr val="accent5"/>
                </a:solidFill>
                <a:latin typeface="微软雅黑" panose="020B0503020204020204" pitchFamily="34" charset="-122"/>
                <a:ea typeface="微软雅黑" panose="020B0503020204020204" pitchFamily="34" charset="-122"/>
              </a:rPr>
              <a:t>李长萍，市委副书记、代市长张百顺对开发区</a:t>
            </a:r>
            <a:endParaRPr lang="zh-CN" sz="2600" b="1">
              <a:solidFill>
                <a:schemeClr val="accent5"/>
              </a:solidFill>
              <a:latin typeface="微软雅黑" panose="020B0503020204020204" pitchFamily="34" charset="-122"/>
              <a:ea typeface="微软雅黑" panose="020B0503020204020204" pitchFamily="34" charset="-122"/>
            </a:endParaRPr>
          </a:p>
          <a:p>
            <a:pPr indent="660400" algn="ctr" fontAlgn="auto">
              <a:lnSpc>
                <a:spcPct val="130000"/>
              </a:lnSpc>
              <a:spcBef>
                <a:spcPts val="0"/>
              </a:spcBef>
              <a:spcAft>
                <a:spcPts val="0"/>
              </a:spcAft>
              <a:buClrTx/>
              <a:buSzTx/>
              <a:buFontTx/>
              <a:extLst>
                <a:ext uri="{35155182-B16C-46BC-9424-99874614C6A1}">
                  <wpsdc:indentchars xmlns:wpsdc="http://www.wps.cn/officeDocument/2017/drawingmlCustomData" val="200" checksum="326428930"/>
                </a:ext>
              </a:extLst>
            </a:pPr>
            <a:r>
              <a:rPr lang="zh-CN" sz="2600" b="1">
                <a:solidFill>
                  <a:schemeClr val="accent5"/>
                </a:solidFill>
                <a:latin typeface="微软雅黑" panose="020B0503020204020204" pitchFamily="34" charset="-122"/>
                <a:ea typeface="微软雅黑" panose="020B0503020204020204" pitchFamily="34" charset="-122"/>
              </a:rPr>
              <a:t>建设高度关注，并多次做出指示和要求</a:t>
            </a:r>
            <a:endParaRPr lang="zh-CN" sz="2600" b="1">
              <a:solidFill>
                <a:schemeClr val="accent5"/>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rcRect t="8089"/>
          <a:stretch>
            <a:fillRect/>
          </a:stretch>
        </p:blipFill>
        <p:spPr>
          <a:xfrm>
            <a:off x="6467475" y="2073910"/>
            <a:ext cx="4881245" cy="3373755"/>
          </a:xfrm>
          <a:prstGeom prst="round2DiagRect">
            <a:avLst/>
          </a:prstGeom>
          <a:ln>
            <a:solidFill>
              <a:schemeClr val="bg1">
                <a:lumMod val="50000"/>
              </a:schemeClr>
            </a:solidFill>
          </a:ln>
        </p:spPr>
      </p:pic>
      <p:pic>
        <p:nvPicPr>
          <p:cNvPr id="8" name="图片 7" descr="C:\Users\戴尔\Desktop\72e9098fa7ab68dcc9ea8b0b5fbe235.jpg72e9098fa7ab68dcc9ea8b0b5fbe235"/>
          <p:cNvPicPr>
            <a:picLocks noChangeAspect="1"/>
          </p:cNvPicPr>
          <p:nvPr/>
        </p:nvPicPr>
        <p:blipFill>
          <a:blip r:embed="rId2"/>
          <a:srcRect/>
          <a:stretch>
            <a:fillRect/>
          </a:stretch>
        </p:blipFill>
        <p:spPr>
          <a:xfrm>
            <a:off x="1242695" y="2132648"/>
            <a:ext cx="4881245" cy="3256280"/>
          </a:xfrm>
          <a:prstGeom prst="round2DiagRect">
            <a:avLst/>
          </a:prstGeom>
          <a:ln>
            <a:solidFill>
              <a:schemeClr val="bg1">
                <a:lumMod val="50000"/>
              </a:schemeClr>
            </a:solid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3681095"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（一）我们应该怎么办</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6" name="TextBox 8"/>
          <p:cNvSpPr txBox="1"/>
          <p:nvPr/>
        </p:nvSpPr>
        <p:spPr>
          <a:xfrm rot="10800000" flipV="1">
            <a:off x="4862830" y="4479925"/>
            <a:ext cx="2752090" cy="1200150"/>
          </a:xfrm>
          <a:prstGeom prst="rect">
            <a:avLst/>
          </a:prstGeom>
          <a:noFill/>
        </p:spPr>
        <p:txBody>
          <a:bodyPr wrap="square" lIns="0" tIns="0" rIns="0" bIns="0" rtlCol="0">
            <a:spAutoFit/>
          </a:bodyPr>
          <a:p>
            <a:pPr algn="l">
              <a:lnSpc>
                <a:spcPct val="130000"/>
              </a:lnSpc>
              <a:spcBef>
                <a:spcPts val="0"/>
              </a:spcBef>
              <a:spcAft>
                <a:spcPts val="0"/>
              </a:spcAft>
            </a:pPr>
            <a:r>
              <a:rPr lang="en-US" sz="2000" b="1">
                <a:solidFill>
                  <a:srgbClr val="0070C0"/>
                </a:solidFill>
                <a:latin typeface="微软雅黑" panose="020B0503020204020204" pitchFamily="34" charset="-122"/>
                <a:ea typeface="微软雅黑" panose="020B0503020204020204" pitchFamily="34" charset="-122"/>
              </a:rPr>
              <a:t>开发区改革发展攻坚被列为全市十二大攻坚行动进行推进</a:t>
            </a:r>
            <a:endParaRPr lang="en-US" sz="2000" b="1">
              <a:solidFill>
                <a:srgbClr val="0070C0"/>
              </a:solidFill>
              <a:latin typeface="微软雅黑" panose="020B0503020204020204" pitchFamily="34" charset="-122"/>
              <a:ea typeface="微软雅黑" panose="020B0503020204020204" pitchFamily="34" charset="-122"/>
            </a:endParaRPr>
          </a:p>
        </p:txBody>
      </p:sp>
      <p:cxnSp>
        <p:nvCxnSpPr>
          <p:cNvPr id="40" name="Straight Connector 16"/>
          <p:cNvCxnSpPr/>
          <p:nvPr/>
        </p:nvCxnSpPr>
        <p:spPr>
          <a:xfrm>
            <a:off x="6144895" y="4387850"/>
            <a:ext cx="187960" cy="0"/>
          </a:xfrm>
          <a:prstGeom prst="line">
            <a:avLst/>
          </a:prstGeom>
          <a:ln w="25400" cap="rnd">
            <a:solidFill>
              <a:srgbClr val="00ADEF"/>
            </a:solidFill>
          </a:ln>
        </p:spPr>
        <p:style>
          <a:lnRef idx="1">
            <a:srgbClr val="1DBED0"/>
          </a:lnRef>
          <a:fillRef idx="0">
            <a:srgbClr val="1DBED0"/>
          </a:fillRef>
          <a:effectRef idx="0">
            <a:srgbClr val="1DBED0"/>
          </a:effectRef>
          <a:fontRef idx="minor">
            <a:sysClr val="windowText" lastClr="000000"/>
          </a:fontRef>
        </p:style>
      </p:cxnSp>
      <p:sp>
        <p:nvSpPr>
          <p:cNvPr id="53" name="Freeform 178"/>
          <p:cNvSpPr>
            <a:spLocks noEditPoints="1"/>
          </p:cNvSpPr>
          <p:nvPr/>
        </p:nvSpPr>
        <p:spPr bwMode="auto">
          <a:xfrm>
            <a:off x="6209030" y="3859530"/>
            <a:ext cx="62865" cy="312420"/>
          </a:xfrm>
          <a:custGeom>
            <a:avLst/>
            <a:gdLst>
              <a:gd name="T0" fmla="*/ 9 w 19"/>
              <a:gd name="T1" fmla="*/ 23 h 94"/>
              <a:gd name="T2" fmla="*/ 13 w 19"/>
              <a:gd name="T3" fmla="*/ 19 h 94"/>
              <a:gd name="T4" fmla="*/ 9 w 19"/>
              <a:gd name="T5" fmla="*/ 15 h 94"/>
              <a:gd name="T6" fmla="*/ 5 w 19"/>
              <a:gd name="T7" fmla="*/ 19 h 94"/>
              <a:gd name="T8" fmla="*/ 9 w 19"/>
              <a:gd name="T9" fmla="*/ 23 h 94"/>
              <a:gd name="T10" fmla="*/ 9 w 19"/>
              <a:gd name="T11" fmla="*/ 38 h 94"/>
              <a:gd name="T12" fmla="*/ 13 w 19"/>
              <a:gd name="T13" fmla="*/ 34 h 94"/>
              <a:gd name="T14" fmla="*/ 9 w 19"/>
              <a:gd name="T15" fmla="*/ 30 h 94"/>
              <a:gd name="T16" fmla="*/ 5 w 19"/>
              <a:gd name="T17" fmla="*/ 34 h 94"/>
              <a:gd name="T18" fmla="*/ 9 w 19"/>
              <a:gd name="T19" fmla="*/ 38 h 94"/>
              <a:gd name="T20" fmla="*/ 9 w 19"/>
              <a:gd name="T21" fmla="*/ 8 h 94"/>
              <a:gd name="T22" fmla="*/ 12 w 19"/>
              <a:gd name="T23" fmla="*/ 7 h 94"/>
              <a:gd name="T24" fmla="*/ 13 w 19"/>
              <a:gd name="T25" fmla="*/ 4 h 94"/>
              <a:gd name="T26" fmla="*/ 12 w 19"/>
              <a:gd name="T27" fmla="*/ 1 h 94"/>
              <a:gd name="T28" fmla="*/ 6 w 19"/>
              <a:gd name="T29" fmla="*/ 1 h 94"/>
              <a:gd name="T30" fmla="*/ 5 w 19"/>
              <a:gd name="T31" fmla="*/ 4 h 94"/>
              <a:gd name="T32" fmla="*/ 6 w 19"/>
              <a:gd name="T33" fmla="*/ 7 h 94"/>
              <a:gd name="T34" fmla="*/ 9 w 19"/>
              <a:gd name="T35" fmla="*/ 8 h 94"/>
              <a:gd name="T36" fmla="*/ 9 w 19"/>
              <a:gd name="T37" fmla="*/ 68 h 94"/>
              <a:gd name="T38" fmla="*/ 13 w 19"/>
              <a:gd name="T39" fmla="*/ 64 h 94"/>
              <a:gd name="T40" fmla="*/ 9 w 19"/>
              <a:gd name="T41" fmla="*/ 60 h 94"/>
              <a:gd name="T42" fmla="*/ 5 w 19"/>
              <a:gd name="T43" fmla="*/ 64 h 94"/>
              <a:gd name="T44" fmla="*/ 9 w 19"/>
              <a:gd name="T45" fmla="*/ 68 h 94"/>
              <a:gd name="T46" fmla="*/ 9 w 19"/>
              <a:gd name="T47" fmla="*/ 75 h 94"/>
              <a:gd name="T48" fmla="*/ 0 w 19"/>
              <a:gd name="T49" fmla="*/ 85 h 94"/>
              <a:gd name="T50" fmla="*/ 9 w 19"/>
              <a:gd name="T51" fmla="*/ 94 h 94"/>
              <a:gd name="T52" fmla="*/ 19 w 19"/>
              <a:gd name="T53" fmla="*/ 85 h 94"/>
              <a:gd name="T54" fmla="*/ 9 w 19"/>
              <a:gd name="T55" fmla="*/ 75 h 94"/>
              <a:gd name="T56" fmla="*/ 9 w 19"/>
              <a:gd name="T57" fmla="*/ 53 h 94"/>
              <a:gd name="T58" fmla="*/ 13 w 19"/>
              <a:gd name="T59" fmla="*/ 49 h 94"/>
              <a:gd name="T60" fmla="*/ 9 w 19"/>
              <a:gd name="T61" fmla="*/ 45 h 94"/>
              <a:gd name="T62" fmla="*/ 5 w 19"/>
              <a:gd name="T63" fmla="*/ 49 h 94"/>
              <a:gd name="T64" fmla="*/ 9 w 19"/>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23"/>
                </a:moveTo>
                <a:cubicBezTo>
                  <a:pt x="11" y="23"/>
                  <a:pt x="13" y="21"/>
                  <a:pt x="13" y="19"/>
                </a:cubicBezTo>
                <a:cubicBezTo>
                  <a:pt x="13" y="17"/>
                  <a:pt x="11" y="15"/>
                  <a:pt x="9" y="15"/>
                </a:cubicBezTo>
                <a:cubicBezTo>
                  <a:pt x="7" y="15"/>
                  <a:pt x="5" y="17"/>
                  <a:pt x="5" y="19"/>
                </a:cubicBezTo>
                <a:cubicBezTo>
                  <a:pt x="5" y="21"/>
                  <a:pt x="7" y="23"/>
                  <a:pt x="9" y="23"/>
                </a:cubicBezTo>
                <a:close/>
                <a:moveTo>
                  <a:pt x="9" y="38"/>
                </a:moveTo>
                <a:cubicBezTo>
                  <a:pt x="11" y="38"/>
                  <a:pt x="13" y="36"/>
                  <a:pt x="13" y="34"/>
                </a:cubicBezTo>
                <a:cubicBezTo>
                  <a:pt x="13" y="32"/>
                  <a:pt x="11" y="30"/>
                  <a:pt x="9" y="30"/>
                </a:cubicBezTo>
                <a:cubicBezTo>
                  <a:pt x="7" y="30"/>
                  <a:pt x="5" y="32"/>
                  <a:pt x="5" y="34"/>
                </a:cubicBezTo>
                <a:cubicBezTo>
                  <a:pt x="5" y="36"/>
                  <a:pt x="7" y="38"/>
                  <a:pt x="9" y="38"/>
                </a:cubicBezTo>
                <a:close/>
                <a:moveTo>
                  <a:pt x="9" y="8"/>
                </a:moveTo>
                <a:cubicBezTo>
                  <a:pt x="10" y="8"/>
                  <a:pt x="11" y="8"/>
                  <a:pt x="12" y="7"/>
                </a:cubicBezTo>
                <a:cubicBezTo>
                  <a:pt x="13" y="6"/>
                  <a:pt x="13" y="5"/>
                  <a:pt x="13" y="4"/>
                </a:cubicBezTo>
                <a:cubicBezTo>
                  <a:pt x="13" y="3"/>
                  <a:pt x="13" y="2"/>
                  <a:pt x="12" y="1"/>
                </a:cubicBezTo>
                <a:cubicBezTo>
                  <a:pt x="11" y="0"/>
                  <a:pt x="8" y="0"/>
                  <a:pt x="6" y="1"/>
                </a:cubicBezTo>
                <a:cubicBezTo>
                  <a:pt x="6" y="2"/>
                  <a:pt x="5" y="3"/>
                  <a:pt x="5" y="4"/>
                </a:cubicBezTo>
                <a:cubicBezTo>
                  <a:pt x="5" y="5"/>
                  <a:pt x="6" y="6"/>
                  <a:pt x="6" y="7"/>
                </a:cubicBezTo>
                <a:cubicBezTo>
                  <a:pt x="7" y="8"/>
                  <a:pt x="8" y="8"/>
                  <a:pt x="9" y="8"/>
                </a:cubicBezTo>
                <a:close/>
                <a:moveTo>
                  <a:pt x="9" y="68"/>
                </a:moveTo>
                <a:cubicBezTo>
                  <a:pt x="11" y="68"/>
                  <a:pt x="13" y="66"/>
                  <a:pt x="13" y="64"/>
                </a:cubicBezTo>
                <a:cubicBezTo>
                  <a:pt x="13" y="62"/>
                  <a:pt x="11" y="60"/>
                  <a:pt x="9" y="60"/>
                </a:cubicBezTo>
                <a:cubicBezTo>
                  <a:pt x="7" y="60"/>
                  <a:pt x="5" y="62"/>
                  <a:pt x="5" y="64"/>
                </a:cubicBezTo>
                <a:cubicBezTo>
                  <a:pt x="5" y="66"/>
                  <a:pt x="7" y="68"/>
                  <a:pt x="9" y="68"/>
                </a:cubicBezTo>
                <a:close/>
                <a:moveTo>
                  <a:pt x="9" y="75"/>
                </a:moveTo>
                <a:cubicBezTo>
                  <a:pt x="4" y="75"/>
                  <a:pt x="0" y="79"/>
                  <a:pt x="0" y="85"/>
                </a:cubicBezTo>
                <a:cubicBezTo>
                  <a:pt x="0" y="90"/>
                  <a:pt x="4" y="94"/>
                  <a:pt x="9" y="94"/>
                </a:cubicBezTo>
                <a:cubicBezTo>
                  <a:pt x="15" y="94"/>
                  <a:pt x="19" y="90"/>
                  <a:pt x="19" y="85"/>
                </a:cubicBezTo>
                <a:cubicBezTo>
                  <a:pt x="19" y="79"/>
                  <a:pt x="15" y="75"/>
                  <a:pt x="9" y="75"/>
                </a:cubicBezTo>
                <a:close/>
                <a:moveTo>
                  <a:pt x="9" y="53"/>
                </a:moveTo>
                <a:cubicBezTo>
                  <a:pt x="11" y="53"/>
                  <a:pt x="13" y="51"/>
                  <a:pt x="13" y="49"/>
                </a:cubicBezTo>
                <a:cubicBezTo>
                  <a:pt x="13" y="47"/>
                  <a:pt x="11" y="45"/>
                  <a:pt x="9" y="45"/>
                </a:cubicBezTo>
                <a:cubicBezTo>
                  <a:pt x="7" y="45"/>
                  <a:pt x="5" y="47"/>
                  <a:pt x="5" y="49"/>
                </a:cubicBezTo>
                <a:cubicBezTo>
                  <a:pt x="5" y="51"/>
                  <a:pt x="7" y="53"/>
                  <a:pt x="9" y="53"/>
                </a:cubicBezTo>
                <a:close/>
              </a:path>
            </a:pathLst>
          </a:custGeom>
          <a:solidFill>
            <a:srgbClr val="00ADEF"/>
          </a:solidFill>
          <a:ln>
            <a:noFill/>
          </a:ln>
        </p:spPr>
        <p:txBody>
          <a:bodyPr vert="horz" wrap="square" lIns="91440" tIns="45720" rIns="91440" bIns="45720" numCol="1" anchor="t" anchorCtr="0" compatLnSpc="1"/>
          <a:p>
            <a:endParaRPr lang="en-US"/>
          </a:p>
        </p:txBody>
      </p:sp>
      <p:sp>
        <p:nvSpPr>
          <p:cNvPr id="55" name="Freeform 191"/>
          <p:cNvSpPr>
            <a:spLocks noEditPoints="1"/>
          </p:cNvSpPr>
          <p:nvPr/>
        </p:nvSpPr>
        <p:spPr bwMode="auto">
          <a:xfrm>
            <a:off x="7851775" y="3568065"/>
            <a:ext cx="62865" cy="312420"/>
          </a:xfrm>
          <a:custGeom>
            <a:avLst/>
            <a:gdLst>
              <a:gd name="T0" fmla="*/ 10 w 19"/>
              <a:gd name="T1" fmla="*/ 56 h 94"/>
              <a:gd name="T2" fmla="*/ 6 w 19"/>
              <a:gd name="T3" fmla="*/ 60 h 94"/>
              <a:gd name="T4" fmla="*/ 10 w 19"/>
              <a:gd name="T5" fmla="*/ 64 h 94"/>
              <a:gd name="T6" fmla="*/ 14 w 19"/>
              <a:gd name="T7" fmla="*/ 60 h 94"/>
              <a:gd name="T8" fmla="*/ 10 w 19"/>
              <a:gd name="T9" fmla="*/ 56 h 94"/>
              <a:gd name="T10" fmla="*/ 7 w 19"/>
              <a:gd name="T11" fmla="*/ 87 h 94"/>
              <a:gd name="T12" fmla="*/ 6 w 19"/>
              <a:gd name="T13" fmla="*/ 90 h 94"/>
              <a:gd name="T14" fmla="*/ 7 w 19"/>
              <a:gd name="T15" fmla="*/ 93 h 94"/>
              <a:gd name="T16" fmla="*/ 10 w 19"/>
              <a:gd name="T17" fmla="*/ 94 h 94"/>
              <a:gd name="T18" fmla="*/ 12 w 19"/>
              <a:gd name="T19" fmla="*/ 93 h 94"/>
              <a:gd name="T20" fmla="*/ 14 w 19"/>
              <a:gd name="T21" fmla="*/ 90 h 94"/>
              <a:gd name="T22" fmla="*/ 12 w 19"/>
              <a:gd name="T23" fmla="*/ 87 h 94"/>
              <a:gd name="T24" fmla="*/ 7 w 19"/>
              <a:gd name="T25" fmla="*/ 87 h 94"/>
              <a:gd name="T26" fmla="*/ 10 w 19"/>
              <a:gd name="T27" fmla="*/ 71 h 94"/>
              <a:gd name="T28" fmla="*/ 6 w 19"/>
              <a:gd name="T29" fmla="*/ 75 h 94"/>
              <a:gd name="T30" fmla="*/ 10 w 19"/>
              <a:gd name="T31" fmla="*/ 79 h 94"/>
              <a:gd name="T32" fmla="*/ 14 w 19"/>
              <a:gd name="T33" fmla="*/ 75 h 94"/>
              <a:gd name="T34" fmla="*/ 10 w 19"/>
              <a:gd name="T35" fmla="*/ 71 h 94"/>
              <a:gd name="T36" fmla="*/ 10 w 19"/>
              <a:gd name="T37" fmla="*/ 42 h 94"/>
              <a:gd name="T38" fmla="*/ 6 w 19"/>
              <a:gd name="T39" fmla="*/ 46 h 94"/>
              <a:gd name="T40" fmla="*/ 10 w 19"/>
              <a:gd name="T41" fmla="*/ 50 h 94"/>
              <a:gd name="T42" fmla="*/ 14 w 19"/>
              <a:gd name="T43" fmla="*/ 46 h 94"/>
              <a:gd name="T44" fmla="*/ 10 w 19"/>
              <a:gd name="T45" fmla="*/ 42 h 94"/>
              <a:gd name="T46" fmla="*/ 10 w 19"/>
              <a:gd name="T47" fmla="*/ 0 h 94"/>
              <a:gd name="T48" fmla="*/ 0 w 19"/>
              <a:gd name="T49" fmla="*/ 10 h 94"/>
              <a:gd name="T50" fmla="*/ 10 w 19"/>
              <a:gd name="T51" fmla="*/ 20 h 94"/>
              <a:gd name="T52" fmla="*/ 19 w 19"/>
              <a:gd name="T53" fmla="*/ 10 h 94"/>
              <a:gd name="T54" fmla="*/ 10 w 19"/>
              <a:gd name="T55" fmla="*/ 0 h 94"/>
              <a:gd name="T56" fmla="*/ 10 w 19"/>
              <a:gd name="T57" fmla="*/ 27 h 94"/>
              <a:gd name="T58" fmla="*/ 6 w 19"/>
              <a:gd name="T59" fmla="*/ 31 h 94"/>
              <a:gd name="T60" fmla="*/ 10 w 19"/>
              <a:gd name="T61" fmla="*/ 35 h 94"/>
              <a:gd name="T62" fmla="*/ 14 w 19"/>
              <a:gd name="T63" fmla="*/ 31 h 94"/>
              <a:gd name="T64" fmla="*/ 10 w 19"/>
              <a:gd name="T65"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56"/>
                </a:moveTo>
                <a:cubicBezTo>
                  <a:pt x="7" y="56"/>
                  <a:pt x="6" y="58"/>
                  <a:pt x="6" y="60"/>
                </a:cubicBezTo>
                <a:cubicBezTo>
                  <a:pt x="6" y="63"/>
                  <a:pt x="7" y="64"/>
                  <a:pt x="10" y="64"/>
                </a:cubicBezTo>
                <a:cubicBezTo>
                  <a:pt x="12" y="64"/>
                  <a:pt x="14" y="63"/>
                  <a:pt x="14" y="60"/>
                </a:cubicBezTo>
                <a:cubicBezTo>
                  <a:pt x="14" y="58"/>
                  <a:pt x="12" y="56"/>
                  <a:pt x="10" y="56"/>
                </a:cubicBezTo>
                <a:close/>
                <a:moveTo>
                  <a:pt x="7" y="87"/>
                </a:moveTo>
                <a:cubicBezTo>
                  <a:pt x="6" y="88"/>
                  <a:pt x="6" y="89"/>
                  <a:pt x="6" y="90"/>
                </a:cubicBezTo>
                <a:cubicBezTo>
                  <a:pt x="6" y="91"/>
                  <a:pt x="6" y="92"/>
                  <a:pt x="7" y="93"/>
                </a:cubicBezTo>
                <a:cubicBezTo>
                  <a:pt x="8" y="94"/>
                  <a:pt x="9" y="94"/>
                  <a:pt x="10" y="94"/>
                </a:cubicBezTo>
                <a:cubicBezTo>
                  <a:pt x="11" y="94"/>
                  <a:pt x="12" y="94"/>
                  <a:pt x="12" y="93"/>
                </a:cubicBezTo>
                <a:cubicBezTo>
                  <a:pt x="13" y="92"/>
                  <a:pt x="14" y="91"/>
                  <a:pt x="14" y="90"/>
                </a:cubicBezTo>
                <a:cubicBezTo>
                  <a:pt x="14" y="89"/>
                  <a:pt x="13" y="88"/>
                  <a:pt x="12" y="87"/>
                </a:cubicBezTo>
                <a:cubicBezTo>
                  <a:pt x="11" y="86"/>
                  <a:pt x="8" y="86"/>
                  <a:pt x="7" y="87"/>
                </a:cubicBezTo>
                <a:close/>
                <a:moveTo>
                  <a:pt x="10" y="71"/>
                </a:moveTo>
                <a:cubicBezTo>
                  <a:pt x="7" y="71"/>
                  <a:pt x="6" y="73"/>
                  <a:pt x="6" y="75"/>
                </a:cubicBezTo>
                <a:cubicBezTo>
                  <a:pt x="6" y="78"/>
                  <a:pt x="7" y="79"/>
                  <a:pt x="10" y="79"/>
                </a:cubicBezTo>
                <a:cubicBezTo>
                  <a:pt x="12" y="79"/>
                  <a:pt x="14" y="78"/>
                  <a:pt x="14" y="75"/>
                </a:cubicBezTo>
                <a:cubicBezTo>
                  <a:pt x="14" y="73"/>
                  <a:pt x="12" y="71"/>
                  <a:pt x="10" y="71"/>
                </a:cubicBezTo>
                <a:close/>
                <a:moveTo>
                  <a:pt x="10" y="42"/>
                </a:moveTo>
                <a:cubicBezTo>
                  <a:pt x="7" y="42"/>
                  <a:pt x="6" y="43"/>
                  <a:pt x="6" y="46"/>
                </a:cubicBezTo>
                <a:cubicBezTo>
                  <a:pt x="6" y="48"/>
                  <a:pt x="7" y="50"/>
                  <a:pt x="10" y="50"/>
                </a:cubicBezTo>
                <a:cubicBezTo>
                  <a:pt x="12" y="50"/>
                  <a:pt x="14" y="48"/>
                  <a:pt x="14" y="46"/>
                </a:cubicBezTo>
                <a:cubicBezTo>
                  <a:pt x="14" y="43"/>
                  <a:pt x="12" y="42"/>
                  <a:pt x="10" y="42"/>
                </a:cubicBezTo>
                <a:close/>
                <a:moveTo>
                  <a:pt x="10" y="0"/>
                </a:moveTo>
                <a:cubicBezTo>
                  <a:pt x="4" y="0"/>
                  <a:pt x="0" y="5"/>
                  <a:pt x="0" y="10"/>
                </a:cubicBezTo>
                <a:cubicBezTo>
                  <a:pt x="0" y="15"/>
                  <a:pt x="4" y="20"/>
                  <a:pt x="10" y="20"/>
                </a:cubicBezTo>
                <a:cubicBezTo>
                  <a:pt x="15" y="20"/>
                  <a:pt x="19" y="15"/>
                  <a:pt x="19" y="10"/>
                </a:cubicBezTo>
                <a:cubicBezTo>
                  <a:pt x="19" y="5"/>
                  <a:pt x="15" y="0"/>
                  <a:pt x="10" y="0"/>
                </a:cubicBezTo>
                <a:close/>
                <a:moveTo>
                  <a:pt x="10" y="27"/>
                </a:moveTo>
                <a:cubicBezTo>
                  <a:pt x="7" y="27"/>
                  <a:pt x="6" y="28"/>
                  <a:pt x="6" y="31"/>
                </a:cubicBezTo>
                <a:cubicBezTo>
                  <a:pt x="6" y="33"/>
                  <a:pt x="7" y="35"/>
                  <a:pt x="10" y="35"/>
                </a:cubicBezTo>
                <a:cubicBezTo>
                  <a:pt x="12" y="35"/>
                  <a:pt x="14" y="33"/>
                  <a:pt x="14" y="31"/>
                </a:cubicBezTo>
                <a:cubicBezTo>
                  <a:pt x="14" y="28"/>
                  <a:pt x="12" y="27"/>
                  <a:pt x="10" y="27"/>
                </a:cubicBezTo>
                <a:close/>
              </a:path>
            </a:pathLst>
          </a:custGeom>
          <a:solidFill>
            <a:srgbClr val="B5B5B5"/>
          </a:solidFill>
          <a:ln>
            <a:noFill/>
          </a:ln>
        </p:spPr>
        <p:txBody>
          <a:bodyPr vert="horz" wrap="square" lIns="91440" tIns="45720" rIns="91440" bIns="45720" numCol="1" anchor="t" anchorCtr="0" compatLnSpc="1"/>
          <a:p>
            <a:endParaRPr lang="en-US"/>
          </a:p>
        </p:txBody>
      </p:sp>
      <p:cxnSp>
        <p:nvCxnSpPr>
          <p:cNvPr id="58" name="Straight Connector 22"/>
          <p:cNvCxnSpPr/>
          <p:nvPr/>
        </p:nvCxnSpPr>
        <p:spPr>
          <a:xfrm flipV="1">
            <a:off x="7789545" y="3415665"/>
            <a:ext cx="187960" cy="0"/>
          </a:xfrm>
          <a:prstGeom prst="line">
            <a:avLst/>
          </a:prstGeom>
          <a:ln w="25400" cap="rnd">
            <a:solidFill>
              <a:srgbClr val="B5B5B5"/>
            </a:solidFill>
          </a:ln>
        </p:spPr>
        <p:style>
          <a:lnRef idx="1">
            <a:srgbClr val="1DBED0"/>
          </a:lnRef>
          <a:fillRef idx="0">
            <a:srgbClr val="1DBED0"/>
          </a:fillRef>
          <a:effectRef idx="0">
            <a:srgbClr val="1DBED0"/>
          </a:effectRef>
          <a:fontRef idx="minor">
            <a:sysClr val="windowText" lastClr="000000"/>
          </a:fontRef>
        </p:style>
      </p:cxnSp>
      <p:cxnSp>
        <p:nvCxnSpPr>
          <p:cNvPr id="63" name="Straight Connector 28"/>
          <p:cNvCxnSpPr/>
          <p:nvPr/>
        </p:nvCxnSpPr>
        <p:spPr>
          <a:xfrm>
            <a:off x="9433560" y="4387850"/>
            <a:ext cx="187960" cy="0"/>
          </a:xfrm>
          <a:prstGeom prst="line">
            <a:avLst/>
          </a:prstGeom>
          <a:ln w="25400" cap="rnd">
            <a:solidFill>
              <a:srgbClr val="B5B5B5"/>
            </a:solidFill>
          </a:ln>
        </p:spPr>
        <p:style>
          <a:lnRef idx="1">
            <a:srgbClr val="1DBED0"/>
          </a:lnRef>
          <a:fillRef idx="0">
            <a:srgbClr val="1DBED0"/>
          </a:fillRef>
          <a:effectRef idx="0">
            <a:srgbClr val="1DBED0"/>
          </a:effectRef>
          <a:fontRef idx="minor">
            <a:sysClr val="windowText" lastClr="000000"/>
          </a:fontRef>
        </p:style>
      </p:cxnSp>
      <p:sp>
        <p:nvSpPr>
          <p:cNvPr id="65" name="Freeform 178"/>
          <p:cNvSpPr>
            <a:spLocks noEditPoints="1"/>
          </p:cNvSpPr>
          <p:nvPr/>
        </p:nvSpPr>
        <p:spPr bwMode="auto">
          <a:xfrm>
            <a:off x="9497695" y="3859530"/>
            <a:ext cx="62865" cy="312420"/>
          </a:xfrm>
          <a:custGeom>
            <a:avLst/>
            <a:gdLst>
              <a:gd name="T0" fmla="*/ 9 w 19"/>
              <a:gd name="T1" fmla="*/ 23 h 94"/>
              <a:gd name="T2" fmla="*/ 13 w 19"/>
              <a:gd name="T3" fmla="*/ 19 h 94"/>
              <a:gd name="T4" fmla="*/ 9 w 19"/>
              <a:gd name="T5" fmla="*/ 15 h 94"/>
              <a:gd name="T6" fmla="*/ 5 w 19"/>
              <a:gd name="T7" fmla="*/ 19 h 94"/>
              <a:gd name="T8" fmla="*/ 9 w 19"/>
              <a:gd name="T9" fmla="*/ 23 h 94"/>
              <a:gd name="T10" fmla="*/ 9 w 19"/>
              <a:gd name="T11" fmla="*/ 38 h 94"/>
              <a:gd name="T12" fmla="*/ 13 w 19"/>
              <a:gd name="T13" fmla="*/ 34 h 94"/>
              <a:gd name="T14" fmla="*/ 9 w 19"/>
              <a:gd name="T15" fmla="*/ 30 h 94"/>
              <a:gd name="T16" fmla="*/ 5 w 19"/>
              <a:gd name="T17" fmla="*/ 34 h 94"/>
              <a:gd name="T18" fmla="*/ 9 w 19"/>
              <a:gd name="T19" fmla="*/ 38 h 94"/>
              <a:gd name="T20" fmla="*/ 9 w 19"/>
              <a:gd name="T21" fmla="*/ 8 h 94"/>
              <a:gd name="T22" fmla="*/ 12 w 19"/>
              <a:gd name="T23" fmla="*/ 7 h 94"/>
              <a:gd name="T24" fmla="*/ 13 w 19"/>
              <a:gd name="T25" fmla="*/ 4 h 94"/>
              <a:gd name="T26" fmla="*/ 12 w 19"/>
              <a:gd name="T27" fmla="*/ 1 h 94"/>
              <a:gd name="T28" fmla="*/ 6 w 19"/>
              <a:gd name="T29" fmla="*/ 1 h 94"/>
              <a:gd name="T30" fmla="*/ 5 w 19"/>
              <a:gd name="T31" fmla="*/ 4 h 94"/>
              <a:gd name="T32" fmla="*/ 6 w 19"/>
              <a:gd name="T33" fmla="*/ 7 h 94"/>
              <a:gd name="T34" fmla="*/ 9 w 19"/>
              <a:gd name="T35" fmla="*/ 8 h 94"/>
              <a:gd name="T36" fmla="*/ 9 w 19"/>
              <a:gd name="T37" fmla="*/ 68 h 94"/>
              <a:gd name="T38" fmla="*/ 13 w 19"/>
              <a:gd name="T39" fmla="*/ 64 h 94"/>
              <a:gd name="T40" fmla="*/ 9 w 19"/>
              <a:gd name="T41" fmla="*/ 60 h 94"/>
              <a:gd name="T42" fmla="*/ 5 w 19"/>
              <a:gd name="T43" fmla="*/ 64 h 94"/>
              <a:gd name="T44" fmla="*/ 9 w 19"/>
              <a:gd name="T45" fmla="*/ 68 h 94"/>
              <a:gd name="T46" fmla="*/ 9 w 19"/>
              <a:gd name="T47" fmla="*/ 75 h 94"/>
              <a:gd name="T48" fmla="*/ 0 w 19"/>
              <a:gd name="T49" fmla="*/ 85 h 94"/>
              <a:gd name="T50" fmla="*/ 9 w 19"/>
              <a:gd name="T51" fmla="*/ 94 h 94"/>
              <a:gd name="T52" fmla="*/ 19 w 19"/>
              <a:gd name="T53" fmla="*/ 85 h 94"/>
              <a:gd name="T54" fmla="*/ 9 w 19"/>
              <a:gd name="T55" fmla="*/ 75 h 94"/>
              <a:gd name="T56" fmla="*/ 9 w 19"/>
              <a:gd name="T57" fmla="*/ 53 h 94"/>
              <a:gd name="T58" fmla="*/ 13 w 19"/>
              <a:gd name="T59" fmla="*/ 49 h 94"/>
              <a:gd name="T60" fmla="*/ 9 w 19"/>
              <a:gd name="T61" fmla="*/ 45 h 94"/>
              <a:gd name="T62" fmla="*/ 5 w 19"/>
              <a:gd name="T63" fmla="*/ 49 h 94"/>
              <a:gd name="T64" fmla="*/ 9 w 19"/>
              <a:gd name="T65" fmla="*/ 5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9" y="23"/>
                </a:moveTo>
                <a:cubicBezTo>
                  <a:pt x="11" y="23"/>
                  <a:pt x="13" y="21"/>
                  <a:pt x="13" y="19"/>
                </a:cubicBezTo>
                <a:cubicBezTo>
                  <a:pt x="13" y="17"/>
                  <a:pt x="11" y="15"/>
                  <a:pt x="9" y="15"/>
                </a:cubicBezTo>
                <a:cubicBezTo>
                  <a:pt x="7" y="15"/>
                  <a:pt x="5" y="17"/>
                  <a:pt x="5" y="19"/>
                </a:cubicBezTo>
                <a:cubicBezTo>
                  <a:pt x="5" y="21"/>
                  <a:pt x="7" y="23"/>
                  <a:pt x="9" y="23"/>
                </a:cubicBezTo>
                <a:close/>
                <a:moveTo>
                  <a:pt x="9" y="38"/>
                </a:moveTo>
                <a:cubicBezTo>
                  <a:pt x="11" y="38"/>
                  <a:pt x="13" y="36"/>
                  <a:pt x="13" y="34"/>
                </a:cubicBezTo>
                <a:cubicBezTo>
                  <a:pt x="13" y="32"/>
                  <a:pt x="11" y="30"/>
                  <a:pt x="9" y="30"/>
                </a:cubicBezTo>
                <a:cubicBezTo>
                  <a:pt x="7" y="30"/>
                  <a:pt x="5" y="32"/>
                  <a:pt x="5" y="34"/>
                </a:cubicBezTo>
                <a:cubicBezTo>
                  <a:pt x="5" y="36"/>
                  <a:pt x="7" y="38"/>
                  <a:pt x="9" y="38"/>
                </a:cubicBezTo>
                <a:close/>
                <a:moveTo>
                  <a:pt x="9" y="8"/>
                </a:moveTo>
                <a:cubicBezTo>
                  <a:pt x="10" y="8"/>
                  <a:pt x="11" y="8"/>
                  <a:pt x="12" y="7"/>
                </a:cubicBezTo>
                <a:cubicBezTo>
                  <a:pt x="13" y="6"/>
                  <a:pt x="13" y="5"/>
                  <a:pt x="13" y="4"/>
                </a:cubicBezTo>
                <a:cubicBezTo>
                  <a:pt x="13" y="3"/>
                  <a:pt x="13" y="2"/>
                  <a:pt x="12" y="1"/>
                </a:cubicBezTo>
                <a:cubicBezTo>
                  <a:pt x="11" y="0"/>
                  <a:pt x="8" y="0"/>
                  <a:pt x="6" y="1"/>
                </a:cubicBezTo>
                <a:cubicBezTo>
                  <a:pt x="6" y="2"/>
                  <a:pt x="5" y="3"/>
                  <a:pt x="5" y="4"/>
                </a:cubicBezTo>
                <a:cubicBezTo>
                  <a:pt x="5" y="5"/>
                  <a:pt x="6" y="6"/>
                  <a:pt x="6" y="7"/>
                </a:cubicBezTo>
                <a:cubicBezTo>
                  <a:pt x="7" y="8"/>
                  <a:pt x="8" y="8"/>
                  <a:pt x="9" y="8"/>
                </a:cubicBezTo>
                <a:close/>
                <a:moveTo>
                  <a:pt x="9" y="68"/>
                </a:moveTo>
                <a:cubicBezTo>
                  <a:pt x="11" y="68"/>
                  <a:pt x="13" y="66"/>
                  <a:pt x="13" y="64"/>
                </a:cubicBezTo>
                <a:cubicBezTo>
                  <a:pt x="13" y="62"/>
                  <a:pt x="11" y="60"/>
                  <a:pt x="9" y="60"/>
                </a:cubicBezTo>
                <a:cubicBezTo>
                  <a:pt x="7" y="60"/>
                  <a:pt x="5" y="62"/>
                  <a:pt x="5" y="64"/>
                </a:cubicBezTo>
                <a:cubicBezTo>
                  <a:pt x="5" y="66"/>
                  <a:pt x="7" y="68"/>
                  <a:pt x="9" y="68"/>
                </a:cubicBezTo>
                <a:close/>
                <a:moveTo>
                  <a:pt x="9" y="75"/>
                </a:moveTo>
                <a:cubicBezTo>
                  <a:pt x="4" y="75"/>
                  <a:pt x="0" y="79"/>
                  <a:pt x="0" y="85"/>
                </a:cubicBezTo>
                <a:cubicBezTo>
                  <a:pt x="0" y="90"/>
                  <a:pt x="4" y="94"/>
                  <a:pt x="9" y="94"/>
                </a:cubicBezTo>
                <a:cubicBezTo>
                  <a:pt x="15" y="94"/>
                  <a:pt x="19" y="90"/>
                  <a:pt x="19" y="85"/>
                </a:cubicBezTo>
                <a:cubicBezTo>
                  <a:pt x="19" y="79"/>
                  <a:pt x="15" y="75"/>
                  <a:pt x="9" y="75"/>
                </a:cubicBezTo>
                <a:close/>
                <a:moveTo>
                  <a:pt x="9" y="53"/>
                </a:moveTo>
                <a:cubicBezTo>
                  <a:pt x="11" y="53"/>
                  <a:pt x="13" y="51"/>
                  <a:pt x="13" y="49"/>
                </a:cubicBezTo>
                <a:cubicBezTo>
                  <a:pt x="13" y="47"/>
                  <a:pt x="11" y="45"/>
                  <a:pt x="9" y="45"/>
                </a:cubicBezTo>
                <a:cubicBezTo>
                  <a:pt x="7" y="45"/>
                  <a:pt x="5" y="47"/>
                  <a:pt x="5" y="49"/>
                </a:cubicBezTo>
                <a:cubicBezTo>
                  <a:pt x="5" y="51"/>
                  <a:pt x="7" y="53"/>
                  <a:pt x="9" y="53"/>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67" name="Freeform 191"/>
          <p:cNvSpPr>
            <a:spLocks noEditPoints="1"/>
          </p:cNvSpPr>
          <p:nvPr/>
        </p:nvSpPr>
        <p:spPr bwMode="auto">
          <a:xfrm>
            <a:off x="11140440" y="3568065"/>
            <a:ext cx="62865" cy="312420"/>
          </a:xfrm>
          <a:custGeom>
            <a:avLst/>
            <a:gdLst>
              <a:gd name="T0" fmla="*/ 10 w 19"/>
              <a:gd name="T1" fmla="*/ 56 h 94"/>
              <a:gd name="T2" fmla="*/ 6 w 19"/>
              <a:gd name="T3" fmla="*/ 60 h 94"/>
              <a:gd name="T4" fmla="*/ 10 w 19"/>
              <a:gd name="T5" fmla="*/ 64 h 94"/>
              <a:gd name="T6" fmla="*/ 14 w 19"/>
              <a:gd name="T7" fmla="*/ 60 h 94"/>
              <a:gd name="T8" fmla="*/ 10 w 19"/>
              <a:gd name="T9" fmla="*/ 56 h 94"/>
              <a:gd name="T10" fmla="*/ 7 w 19"/>
              <a:gd name="T11" fmla="*/ 87 h 94"/>
              <a:gd name="T12" fmla="*/ 6 w 19"/>
              <a:gd name="T13" fmla="*/ 90 h 94"/>
              <a:gd name="T14" fmla="*/ 7 w 19"/>
              <a:gd name="T15" fmla="*/ 93 h 94"/>
              <a:gd name="T16" fmla="*/ 10 w 19"/>
              <a:gd name="T17" fmla="*/ 94 h 94"/>
              <a:gd name="T18" fmla="*/ 12 w 19"/>
              <a:gd name="T19" fmla="*/ 93 h 94"/>
              <a:gd name="T20" fmla="*/ 14 w 19"/>
              <a:gd name="T21" fmla="*/ 90 h 94"/>
              <a:gd name="T22" fmla="*/ 12 w 19"/>
              <a:gd name="T23" fmla="*/ 87 h 94"/>
              <a:gd name="T24" fmla="*/ 7 w 19"/>
              <a:gd name="T25" fmla="*/ 87 h 94"/>
              <a:gd name="T26" fmla="*/ 10 w 19"/>
              <a:gd name="T27" fmla="*/ 71 h 94"/>
              <a:gd name="T28" fmla="*/ 6 w 19"/>
              <a:gd name="T29" fmla="*/ 75 h 94"/>
              <a:gd name="T30" fmla="*/ 10 w 19"/>
              <a:gd name="T31" fmla="*/ 79 h 94"/>
              <a:gd name="T32" fmla="*/ 14 w 19"/>
              <a:gd name="T33" fmla="*/ 75 h 94"/>
              <a:gd name="T34" fmla="*/ 10 w 19"/>
              <a:gd name="T35" fmla="*/ 71 h 94"/>
              <a:gd name="T36" fmla="*/ 10 w 19"/>
              <a:gd name="T37" fmla="*/ 42 h 94"/>
              <a:gd name="T38" fmla="*/ 6 w 19"/>
              <a:gd name="T39" fmla="*/ 46 h 94"/>
              <a:gd name="T40" fmla="*/ 10 w 19"/>
              <a:gd name="T41" fmla="*/ 50 h 94"/>
              <a:gd name="T42" fmla="*/ 14 w 19"/>
              <a:gd name="T43" fmla="*/ 46 h 94"/>
              <a:gd name="T44" fmla="*/ 10 w 19"/>
              <a:gd name="T45" fmla="*/ 42 h 94"/>
              <a:gd name="T46" fmla="*/ 10 w 19"/>
              <a:gd name="T47" fmla="*/ 0 h 94"/>
              <a:gd name="T48" fmla="*/ 0 w 19"/>
              <a:gd name="T49" fmla="*/ 10 h 94"/>
              <a:gd name="T50" fmla="*/ 10 w 19"/>
              <a:gd name="T51" fmla="*/ 20 h 94"/>
              <a:gd name="T52" fmla="*/ 19 w 19"/>
              <a:gd name="T53" fmla="*/ 10 h 94"/>
              <a:gd name="T54" fmla="*/ 10 w 19"/>
              <a:gd name="T55" fmla="*/ 0 h 94"/>
              <a:gd name="T56" fmla="*/ 10 w 19"/>
              <a:gd name="T57" fmla="*/ 27 h 94"/>
              <a:gd name="T58" fmla="*/ 6 w 19"/>
              <a:gd name="T59" fmla="*/ 31 h 94"/>
              <a:gd name="T60" fmla="*/ 10 w 19"/>
              <a:gd name="T61" fmla="*/ 35 h 94"/>
              <a:gd name="T62" fmla="*/ 14 w 19"/>
              <a:gd name="T63" fmla="*/ 31 h 94"/>
              <a:gd name="T64" fmla="*/ 10 w 19"/>
              <a:gd name="T65"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94">
                <a:moveTo>
                  <a:pt x="10" y="56"/>
                </a:moveTo>
                <a:cubicBezTo>
                  <a:pt x="7" y="56"/>
                  <a:pt x="6" y="58"/>
                  <a:pt x="6" y="60"/>
                </a:cubicBezTo>
                <a:cubicBezTo>
                  <a:pt x="6" y="63"/>
                  <a:pt x="7" y="64"/>
                  <a:pt x="10" y="64"/>
                </a:cubicBezTo>
                <a:cubicBezTo>
                  <a:pt x="12" y="64"/>
                  <a:pt x="14" y="63"/>
                  <a:pt x="14" y="60"/>
                </a:cubicBezTo>
                <a:cubicBezTo>
                  <a:pt x="14" y="58"/>
                  <a:pt x="12" y="56"/>
                  <a:pt x="10" y="56"/>
                </a:cubicBezTo>
                <a:close/>
                <a:moveTo>
                  <a:pt x="7" y="87"/>
                </a:moveTo>
                <a:cubicBezTo>
                  <a:pt x="6" y="88"/>
                  <a:pt x="6" y="89"/>
                  <a:pt x="6" y="90"/>
                </a:cubicBezTo>
                <a:cubicBezTo>
                  <a:pt x="6" y="91"/>
                  <a:pt x="6" y="92"/>
                  <a:pt x="7" y="93"/>
                </a:cubicBezTo>
                <a:cubicBezTo>
                  <a:pt x="8" y="94"/>
                  <a:pt x="9" y="94"/>
                  <a:pt x="10" y="94"/>
                </a:cubicBezTo>
                <a:cubicBezTo>
                  <a:pt x="11" y="94"/>
                  <a:pt x="12" y="94"/>
                  <a:pt x="12" y="93"/>
                </a:cubicBezTo>
                <a:cubicBezTo>
                  <a:pt x="13" y="92"/>
                  <a:pt x="14" y="91"/>
                  <a:pt x="14" y="90"/>
                </a:cubicBezTo>
                <a:cubicBezTo>
                  <a:pt x="14" y="89"/>
                  <a:pt x="13" y="88"/>
                  <a:pt x="12" y="87"/>
                </a:cubicBezTo>
                <a:cubicBezTo>
                  <a:pt x="11" y="86"/>
                  <a:pt x="8" y="86"/>
                  <a:pt x="7" y="87"/>
                </a:cubicBezTo>
                <a:close/>
                <a:moveTo>
                  <a:pt x="10" y="71"/>
                </a:moveTo>
                <a:cubicBezTo>
                  <a:pt x="7" y="71"/>
                  <a:pt x="6" y="73"/>
                  <a:pt x="6" y="75"/>
                </a:cubicBezTo>
                <a:cubicBezTo>
                  <a:pt x="6" y="78"/>
                  <a:pt x="7" y="79"/>
                  <a:pt x="10" y="79"/>
                </a:cubicBezTo>
                <a:cubicBezTo>
                  <a:pt x="12" y="79"/>
                  <a:pt x="14" y="78"/>
                  <a:pt x="14" y="75"/>
                </a:cubicBezTo>
                <a:cubicBezTo>
                  <a:pt x="14" y="73"/>
                  <a:pt x="12" y="71"/>
                  <a:pt x="10" y="71"/>
                </a:cubicBezTo>
                <a:close/>
                <a:moveTo>
                  <a:pt x="10" y="42"/>
                </a:moveTo>
                <a:cubicBezTo>
                  <a:pt x="7" y="42"/>
                  <a:pt x="6" y="43"/>
                  <a:pt x="6" y="46"/>
                </a:cubicBezTo>
                <a:cubicBezTo>
                  <a:pt x="6" y="48"/>
                  <a:pt x="7" y="50"/>
                  <a:pt x="10" y="50"/>
                </a:cubicBezTo>
                <a:cubicBezTo>
                  <a:pt x="12" y="50"/>
                  <a:pt x="14" y="48"/>
                  <a:pt x="14" y="46"/>
                </a:cubicBezTo>
                <a:cubicBezTo>
                  <a:pt x="14" y="43"/>
                  <a:pt x="12" y="42"/>
                  <a:pt x="10" y="42"/>
                </a:cubicBezTo>
                <a:close/>
                <a:moveTo>
                  <a:pt x="10" y="0"/>
                </a:moveTo>
                <a:cubicBezTo>
                  <a:pt x="4" y="0"/>
                  <a:pt x="0" y="5"/>
                  <a:pt x="0" y="10"/>
                </a:cubicBezTo>
                <a:cubicBezTo>
                  <a:pt x="0" y="15"/>
                  <a:pt x="4" y="20"/>
                  <a:pt x="10" y="20"/>
                </a:cubicBezTo>
                <a:cubicBezTo>
                  <a:pt x="15" y="20"/>
                  <a:pt x="19" y="15"/>
                  <a:pt x="19" y="10"/>
                </a:cubicBezTo>
                <a:cubicBezTo>
                  <a:pt x="19" y="5"/>
                  <a:pt x="15" y="0"/>
                  <a:pt x="10" y="0"/>
                </a:cubicBezTo>
                <a:close/>
                <a:moveTo>
                  <a:pt x="10" y="27"/>
                </a:moveTo>
                <a:cubicBezTo>
                  <a:pt x="7" y="27"/>
                  <a:pt x="6" y="28"/>
                  <a:pt x="6" y="31"/>
                </a:cubicBezTo>
                <a:cubicBezTo>
                  <a:pt x="6" y="33"/>
                  <a:pt x="7" y="35"/>
                  <a:pt x="10" y="35"/>
                </a:cubicBezTo>
                <a:cubicBezTo>
                  <a:pt x="12" y="35"/>
                  <a:pt x="14" y="33"/>
                  <a:pt x="14" y="31"/>
                </a:cubicBezTo>
                <a:cubicBezTo>
                  <a:pt x="14" y="28"/>
                  <a:pt x="12" y="27"/>
                  <a:pt x="10" y="27"/>
                </a:cubicBezTo>
                <a:close/>
              </a:path>
            </a:pathLst>
          </a:custGeom>
          <a:solidFill>
            <a:srgbClr val="B5B5B5"/>
          </a:solidFill>
          <a:ln>
            <a:noFill/>
          </a:ln>
        </p:spPr>
        <p:txBody>
          <a:bodyPr vert="horz" wrap="square" lIns="91440" tIns="45720" rIns="91440" bIns="45720" numCol="1" anchor="t" anchorCtr="0" compatLnSpc="1"/>
          <a:p>
            <a:endParaRPr lang="en-US"/>
          </a:p>
        </p:txBody>
      </p:sp>
      <p:cxnSp>
        <p:nvCxnSpPr>
          <p:cNvPr id="70" name="Straight Connector 34"/>
          <p:cNvCxnSpPr/>
          <p:nvPr/>
        </p:nvCxnSpPr>
        <p:spPr>
          <a:xfrm flipV="1">
            <a:off x="11078210" y="3415665"/>
            <a:ext cx="187960" cy="0"/>
          </a:xfrm>
          <a:prstGeom prst="line">
            <a:avLst/>
          </a:prstGeom>
          <a:ln w="25400" cap="rnd">
            <a:solidFill>
              <a:srgbClr val="B5B5B5"/>
            </a:solidFill>
          </a:ln>
        </p:spPr>
        <p:style>
          <a:lnRef idx="1">
            <a:srgbClr val="1DBED0"/>
          </a:lnRef>
          <a:fillRef idx="0">
            <a:srgbClr val="1DBED0"/>
          </a:fillRef>
          <a:effectRef idx="0">
            <a:srgbClr val="1DBED0"/>
          </a:effectRef>
          <a:fontRef idx="minor">
            <a:sysClr val="windowText" lastClr="000000"/>
          </a:fontRef>
        </p:style>
      </p:cxnSp>
      <p:sp>
        <p:nvSpPr>
          <p:cNvPr id="72" name="Freeform 186"/>
          <p:cNvSpPr>
            <a:spLocks noEditPoints="1"/>
          </p:cNvSpPr>
          <p:nvPr/>
        </p:nvSpPr>
        <p:spPr bwMode="auto">
          <a:xfrm>
            <a:off x="11030585" y="4037330"/>
            <a:ext cx="278765" cy="405130"/>
          </a:xfrm>
          <a:custGeom>
            <a:avLst/>
            <a:gdLst>
              <a:gd name="T0" fmla="*/ 22 w 84"/>
              <a:gd name="T1" fmla="*/ 94 h 122"/>
              <a:gd name="T2" fmla="*/ 23 w 84"/>
              <a:gd name="T3" fmla="*/ 100 h 122"/>
              <a:gd name="T4" fmla="*/ 42 w 84"/>
              <a:gd name="T5" fmla="*/ 104 h 122"/>
              <a:gd name="T6" fmla="*/ 60 w 84"/>
              <a:gd name="T7" fmla="*/ 100 h 122"/>
              <a:gd name="T8" fmla="*/ 61 w 84"/>
              <a:gd name="T9" fmla="*/ 94 h 122"/>
              <a:gd name="T10" fmla="*/ 42 w 84"/>
              <a:gd name="T11" fmla="*/ 98 h 122"/>
              <a:gd name="T12" fmla="*/ 22 w 84"/>
              <a:gd name="T13" fmla="*/ 94 h 122"/>
              <a:gd name="T14" fmla="*/ 24 w 84"/>
              <a:gd name="T15" fmla="*/ 106 h 122"/>
              <a:gd name="T16" fmla="*/ 25 w 84"/>
              <a:gd name="T17" fmla="*/ 112 h 122"/>
              <a:gd name="T18" fmla="*/ 31 w 84"/>
              <a:gd name="T19" fmla="*/ 116 h 122"/>
              <a:gd name="T20" fmla="*/ 31 w 84"/>
              <a:gd name="T21" fmla="*/ 119 h 122"/>
              <a:gd name="T22" fmla="*/ 42 w 84"/>
              <a:gd name="T23" fmla="*/ 122 h 122"/>
              <a:gd name="T24" fmla="*/ 52 w 84"/>
              <a:gd name="T25" fmla="*/ 119 h 122"/>
              <a:gd name="T26" fmla="*/ 53 w 84"/>
              <a:gd name="T27" fmla="*/ 116 h 122"/>
              <a:gd name="T28" fmla="*/ 59 w 84"/>
              <a:gd name="T29" fmla="*/ 112 h 122"/>
              <a:gd name="T30" fmla="*/ 59 w 84"/>
              <a:gd name="T31" fmla="*/ 106 h 122"/>
              <a:gd name="T32" fmla="*/ 42 w 84"/>
              <a:gd name="T33" fmla="*/ 109 h 122"/>
              <a:gd name="T34" fmla="*/ 24 w 84"/>
              <a:gd name="T35" fmla="*/ 106 h 122"/>
              <a:gd name="T36" fmla="*/ 42 w 84"/>
              <a:gd name="T37" fmla="*/ 0 h 122"/>
              <a:gd name="T38" fmla="*/ 0 w 84"/>
              <a:gd name="T39" fmla="*/ 42 h 122"/>
              <a:gd name="T40" fmla="*/ 20 w 84"/>
              <a:gd name="T41" fmla="*/ 78 h 122"/>
              <a:gd name="T42" fmla="*/ 22 w 84"/>
              <a:gd name="T43" fmla="*/ 89 h 122"/>
              <a:gd name="T44" fmla="*/ 42 w 84"/>
              <a:gd name="T45" fmla="*/ 93 h 122"/>
              <a:gd name="T46" fmla="*/ 62 w 84"/>
              <a:gd name="T47" fmla="*/ 89 h 122"/>
              <a:gd name="T48" fmla="*/ 63 w 84"/>
              <a:gd name="T49" fmla="*/ 78 h 122"/>
              <a:gd name="T50" fmla="*/ 84 w 84"/>
              <a:gd name="T51" fmla="*/ 42 h 122"/>
              <a:gd name="T52" fmla="*/ 42 w 84"/>
              <a:gd name="T53" fmla="*/ 0 h 122"/>
              <a:gd name="T54" fmla="*/ 57 w 84"/>
              <a:gd name="T55" fmla="*/ 73 h 122"/>
              <a:gd name="T56" fmla="*/ 56 w 84"/>
              <a:gd name="T57" fmla="*/ 83 h 122"/>
              <a:gd name="T58" fmla="*/ 42 w 84"/>
              <a:gd name="T59" fmla="*/ 85 h 122"/>
              <a:gd name="T60" fmla="*/ 27 w 84"/>
              <a:gd name="T61" fmla="*/ 83 h 122"/>
              <a:gd name="T62" fmla="*/ 26 w 84"/>
              <a:gd name="T63" fmla="*/ 73 h 122"/>
              <a:gd name="T64" fmla="*/ 7 w 84"/>
              <a:gd name="T65" fmla="*/ 42 h 122"/>
              <a:gd name="T66" fmla="*/ 42 w 84"/>
              <a:gd name="T67" fmla="*/ 8 h 122"/>
              <a:gd name="T68" fmla="*/ 76 w 84"/>
              <a:gd name="T69" fmla="*/ 42 h 122"/>
              <a:gd name="T70" fmla="*/ 57 w 84"/>
              <a:gd name="T71" fmla="*/ 73 h 122"/>
              <a:gd name="T72" fmla="*/ 42 w 84"/>
              <a:gd name="T73" fmla="*/ 18 h 122"/>
              <a:gd name="T74" fmla="*/ 44 w 84"/>
              <a:gd name="T75" fmla="*/ 15 h 122"/>
              <a:gd name="T76" fmla="*/ 42 w 84"/>
              <a:gd name="T77" fmla="*/ 13 h 122"/>
              <a:gd name="T78" fmla="*/ 13 w 84"/>
              <a:gd name="T79" fmla="*/ 42 h 122"/>
              <a:gd name="T80" fmla="*/ 15 w 84"/>
              <a:gd name="T81" fmla="*/ 44 h 122"/>
              <a:gd name="T82" fmla="*/ 17 w 84"/>
              <a:gd name="T83" fmla="*/ 42 h 122"/>
              <a:gd name="T84" fmla="*/ 42 w 84"/>
              <a:gd name="T85" fmla="*/ 18 h 122"/>
              <a:gd name="T86" fmla="*/ 51 w 84"/>
              <a:gd name="T87" fmla="*/ 58 h 122"/>
              <a:gd name="T88" fmla="*/ 42 w 84"/>
              <a:gd name="T89" fmla="*/ 41 h 122"/>
              <a:gd name="T90" fmla="*/ 32 w 84"/>
              <a:gd name="T91" fmla="*/ 58 h 122"/>
              <a:gd name="T92" fmla="*/ 28 w 84"/>
              <a:gd name="T93" fmla="*/ 49 h 122"/>
              <a:gd name="T94" fmla="*/ 22 w 84"/>
              <a:gd name="T95" fmla="*/ 52 h 122"/>
              <a:gd name="T96" fmla="*/ 32 w 84"/>
              <a:gd name="T97" fmla="*/ 72 h 122"/>
              <a:gd name="T98" fmla="*/ 42 w 84"/>
              <a:gd name="T99" fmla="*/ 55 h 122"/>
              <a:gd name="T100" fmla="*/ 51 w 84"/>
              <a:gd name="T101" fmla="*/ 72 h 122"/>
              <a:gd name="T102" fmla="*/ 61 w 84"/>
              <a:gd name="T103" fmla="*/ 52 h 122"/>
              <a:gd name="T104" fmla="*/ 55 w 84"/>
              <a:gd name="T105" fmla="*/ 49 h 122"/>
              <a:gd name="T106" fmla="*/ 51 w 84"/>
              <a:gd name="T107" fmla="*/ 5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 h="122">
                <a:moveTo>
                  <a:pt x="22" y="94"/>
                </a:moveTo>
                <a:cubicBezTo>
                  <a:pt x="23" y="100"/>
                  <a:pt x="23" y="100"/>
                  <a:pt x="23" y="100"/>
                </a:cubicBezTo>
                <a:cubicBezTo>
                  <a:pt x="29" y="103"/>
                  <a:pt x="35" y="104"/>
                  <a:pt x="42" y="104"/>
                </a:cubicBezTo>
                <a:cubicBezTo>
                  <a:pt x="48" y="104"/>
                  <a:pt x="55" y="103"/>
                  <a:pt x="60" y="100"/>
                </a:cubicBezTo>
                <a:cubicBezTo>
                  <a:pt x="61" y="94"/>
                  <a:pt x="61" y="94"/>
                  <a:pt x="61" y="94"/>
                </a:cubicBezTo>
                <a:cubicBezTo>
                  <a:pt x="55" y="96"/>
                  <a:pt x="49" y="98"/>
                  <a:pt x="42" y="98"/>
                </a:cubicBezTo>
                <a:cubicBezTo>
                  <a:pt x="35" y="98"/>
                  <a:pt x="28" y="96"/>
                  <a:pt x="22" y="94"/>
                </a:cubicBezTo>
                <a:close/>
                <a:moveTo>
                  <a:pt x="24" y="106"/>
                </a:moveTo>
                <a:cubicBezTo>
                  <a:pt x="25" y="112"/>
                  <a:pt x="25" y="112"/>
                  <a:pt x="25" y="112"/>
                </a:cubicBezTo>
                <a:cubicBezTo>
                  <a:pt x="25" y="112"/>
                  <a:pt x="26" y="114"/>
                  <a:pt x="31" y="116"/>
                </a:cubicBezTo>
                <a:cubicBezTo>
                  <a:pt x="31" y="119"/>
                  <a:pt x="31" y="119"/>
                  <a:pt x="31" y="119"/>
                </a:cubicBezTo>
                <a:cubicBezTo>
                  <a:pt x="31" y="119"/>
                  <a:pt x="33" y="122"/>
                  <a:pt x="42" y="122"/>
                </a:cubicBezTo>
                <a:cubicBezTo>
                  <a:pt x="50" y="122"/>
                  <a:pt x="52" y="119"/>
                  <a:pt x="52" y="119"/>
                </a:cubicBezTo>
                <a:cubicBezTo>
                  <a:pt x="53" y="116"/>
                  <a:pt x="53" y="116"/>
                  <a:pt x="53" y="116"/>
                </a:cubicBezTo>
                <a:cubicBezTo>
                  <a:pt x="57" y="114"/>
                  <a:pt x="59" y="112"/>
                  <a:pt x="59" y="112"/>
                </a:cubicBezTo>
                <a:cubicBezTo>
                  <a:pt x="59" y="106"/>
                  <a:pt x="59" y="106"/>
                  <a:pt x="59" y="106"/>
                </a:cubicBezTo>
                <a:cubicBezTo>
                  <a:pt x="54" y="108"/>
                  <a:pt x="48" y="109"/>
                  <a:pt x="42" y="109"/>
                </a:cubicBezTo>
                <a:cubicBezTo>
                  <a:pt x="35" y="109"/>
                  <a:pt x="29" y="108"/>
                  <a:pt x="24" y="106"/>
                </a:cubicBezTo>
                <a:close/>
                <a:moveTo>
                  <a:pt x="42" y="0"/>
                </a:moveTo>
                <a:cubicBezTo>
                  <a:pt x="19" y="0"/>
                  <a:pt x="0" y="19"/>
                  <a:pt x="0" y="42"/>
                </a:cubicBezTo>
                <a:cubicBezTo>
                  <a:pt x="0" y="57"/>
                  <a:pt x="8" y="71"/>
                  <a:pt x="20" y="78"/>
                </a:cubicBezTo>
                <a:cubicBezTo>
                  <a:pt x="22" y="89"/>
                  <a:pt x="22" y="89"/>
                  <a:pt x="22" y="89"/>
                </a:cubicBezTo>
                <a:cubicBezTo>
                  <a:pt x="27" y="91"/>
                  <a:pt x="34" y="93"/>
                  <a:pt x="42" y="93"/>
                </a:cubicBezTo>
                <a:cubicBezTo>
                  <a:pt x="49" y="93"/>
                  <a:pt x="56" y="91"/>
                  <a:pt x="62" y="89"/>
                </a:cubicBezTo>
                <a:cubicBezTo>
                  <a:pt x="63" y="78"/>
                  <a:pt x="63" y="78"/>
                  <a:pt x="63" y="78"/>
                </a:cubicBezTo>
                <a:cubicBezTo>
                  <a:pt x="75" y="71"/>
                  <a:pt x="84" y="57"/>
                  <a:pt x="84" y="42"/>
                </a:cubicBezTo>
                <a:cubicBezTo>
                  <a:pt x="84" y="19"/>
                  <a:pt x="65" y="0"/>
                  <a:pt x="42" y="0"/>
                </a:cubicBezTo>
                <a:close/>
                <a:moveTo>
                  <a:pt x="57" y="73"/>
                </a:moveTo>
                <a:cubicBezTo>
                  <a:pt x="56" y="83"/>
                  <a:pt x="56" y="83"/>
                  <a:pt x="56" y="83"/>
                </a:cubicBezTo>
                <a:cubicBezTo>
                  <a:pt x="56" y="83"/>
                  <a:pt x="52" y="85"/>
                  <a:pt x="42" y="85"/>
                </a:cubicBezTo>
                <a:cubicBezTo>
                  <a:pt x="31" y="85"/>
                  <a:pt x="27" y="83"/>
                  <a:pt x="27" y="83"/>
                </a:cubicBezTo>
                <a:cubicBezTo>
                  <a:pt x="26" y="73"/>
                  <a:pt x="26" y="73"/>
                  <a:pt x="26" y="73"/>
                </a:cubicBezTo>
                <a:cubicBezTo>
                  <a:pt x="15" y="67"/>
                  <a:pt x="7" y="56"/>
                  <a:pt x="7" y="42"/>
                </a:cubicBezTo>
                <a:cubicBezTo>
                  <a:pt x="7" y="23"/>
                  <a:pt x="23" y="8"/>
                  <a:pt x="42" y="8"/>
                </a:cubicBezTo>
                <a:cubicBezTo>
                  <a:pt x="61" y="8"/>
                  <a:pt x="76" y="23"/>
                  <a:pt x="76" y="42"/>
                </a:cubicBezTo>
                <a:cubicBezTo>
                  <a:pt x="76" y="56"/>
                  <a:pt x="68" y="67"/>
                  <a:pt x="57" y="73"/>
                </a:cubicBezTo>
                <a:close/>
                <a:moveTo>
                  <a:pt x="42" y="18"/>
                </a:moveTo>
                <a:cubicBezTo>
                  <a:pt x="43" y="18"/>
                  <a:pt x="44" y="17"/>
                  <a:pt x="44" y="15"/>
                </a:cubicBezTo>
                <a:cubicBezTo>
                  <a:pt x="44" y="14"/>
                  <a:pt x="43" y="13"/>
                  <a:pt x="42" y="13"/>
                </a:cubicBezTo>
                <a:cubicBezTo>
                  <a:pt x="26" y="13"/>
                  <a:pt x="13" y="26"/>
                  <a:pt x="13" y="42"/>
                </a:cubicBezTo>
                <a:cubicBezTo>
                  <a:pt x="13" y="43"/>
                  <a:pt x="14" y="44"/>
                  <a:pt x="15" y="44"/>
                </a:cubicBezTo>
                <a:cubicBezTo>
                  <a:pt x="16" y="44"/>
                  <a:pt x="17" y="43"/>
                  <a:pt x="17" y="42"/>
                </a:cubicBezTo>
                <a:cubicBezTo>
                  <a:pt x="17" y="29"/>
                  <a:pt x="28" y="18"/>
                  <a:pt x="42" y="18"/>
                </a:cubicBezTo>
                <a:close/>
                <a:moveTo>
                  <a:pt x="51" y="58"/>
                </a:moveTo>
                <a:cubicBezTo>
                  <a:pt x="42" y="41"/>
                  <a:pt x="42" y="41"/>
                  <a:pt x="42" y="41"/>
                </a:cubicBezTo>
                <a:cubicBezTo>
                  <a:pt x="32" y="58"/>
                  <a:pt x="32" y="58"/>
                  <a:pt x="32" y="58"/>
                </a:cubicBezTo>
                <a:cubicBezTo>
                  <a:pt x="28" y="49"/>
                  <a:pt x="28" y="49"/>
                  <a:pt x="28" y="49"/>
                </a:cubicBezTo>
                <a:cubicBezTo>
                  <a:pt x="22" y="52"/>
                  <a:pt x="22" y="52"/>
                  <a:pt x="22" y="52"/>
                </a:cubicBezTo>
                <a:cubicBezTo>
                  <a:pt x="32" y="72"/>
                  <a:pt x="32" y="72"/>
                  <a:pt x="32" y="72"/>
                </a:cubicBezTo>
                <a:cubicBezTo>
                  <a:pt x="42" y="55"/>
                  <a:pt x="42" y="55"/>
                  <a:pt x="42" y="55"/>
                </a:cubicBezTo>
                <a:cubicBezTo>
                  <a:pt x="51" y="72"/>
                  <a:pt x="51" y="72"/>
                  <a:pt x="51" y="72"/>
                </a:cubicBezTo>
                <a:cubicBezTo>
                  <a:pt x="61" y="52"/>
                  <a:pt x="61" y="52"/>
                  <a:pt x="61" y="52"/>
                </a:cubicBezTo>
                <a:cubicBezTo>
                  <a:pt x="55" y="49"/>
                  <a:pt x="55" y="49"/>
                  <a:pt x="55" y="49"/>
                </a:cubicBezTo>
                <a:lnTo>
                  <a:pt x="51" y="58"/>
                </a:lnTo>
                <a:close/>
              </a:path>
            </a:pathLst>
          </a:custGeom>
          <a:solidFill>
            <a:srgbClr val="B5B5B5"/>
          </a:solidFill>
          <a:ln>
            <a:noFill/>
          </a:ln>
        </p:spPr>
        <p:txBody>
          <a:bodyPr vert="horz" wrap="square" lIns="91440" tIns="45720" rIns="91440" bIns="45720" numCol="1" anchor="t" anchorCtr="0" compatLnSpc="1"/>
          <a:p>
            <a:endParaRPr lang="en-US"/>
          </a:p>
        </p:txBody>
      </p:sp>
      <p:sp>
        <p:nvSpPr>
          <p:cNvPr id="73" name="Freeform 187"/>
          <p:cNvSpPr>
            <a:spLocks noEditPoints="1"/>
          </p:cNvSpPr>
          <p:nvPr/>
        </p:nvSpPr>
        <p:spPr bwMode="auto">
          <a:xfrm>
            <a:off x="6054725" y="3390265"/>
            <a:ext cx="381635" cy="325120"/>
          </a:xfrm>
          <a:custGeom>
            <a:avLst/>
            <a:gdLst>
              <a:gd name="T0" fmla="*/ 5 w 115"/>
              <a:gd name="T1" fmla="*/ 94 h 98"/>
              <a:gd name="T2" fmla="*/ 9 w 115"/>
              <a:gd name="T3" fmla="*/ 98 h 98"/>
              <a:gd name="T4" fmla="*/ 31 w 115"/>
              <a:gd name="T5" fmla="*/ 98 h 98"/>
              <a:gd name="T6" fmla="*/ 31 w 115"/>
              <a:gd name="T7" fmla="*/ 54 h 98"/>
              <a:gd name="T8" fmla="*/ 5 w 115"/>
              <a:gd name="T9" fmla="*/ 79 h 98"/>
              <a:gd name="T10" fmla="*/ 5 w 115"/>
              <a:gd name="T11" fmla="*/ 94 h 98"/>
              <a:gd name="T12" fmla="*/ 41 w 115"/>
              <a:gd name="T13" fmla="*/ 64 h 98"/>
              <a:gd name="T14" fmla="*/ 41 w 115"/>
              <a:gd name="T15" fmla="*/ 98 h 98"/>
              <a:gd name="T16" fmla="*/ 66 w 115"/>
              <a:gd name="T17" fmla="*/ 98 h 98"/>
              <a:gd name="T18" fmla="*/ 66 w 115"/>
              <a:gd name="T19" fmla="*/ 67 h 98"/>
              <a:gd name="T20" fmla="*/ 55 w 115"/>
              <a:gd name="T21" fmla="*/ 78 h 98"/>
              <a:gd name="T22" fmla="*/ 41 w 115"/>
              <a:gd name="T23" fmla="*/ 64 h 98"/>
              <a:gd name="T24" fmla="*/ 92 w 115"/>
              <a:gd name="T25" fmla="*/ 2 h 98"/>
              <a:gd name="T26" fmla="*/ 88 w 115"/>
              <a:gd name="T27" fmla="*/ 7 h 98"/>
              <a:gd name="T28" fmla="*/ 93 w 115"/>
              <a:gd name="T29" fmla="*/ 12 h 98"/>
              <a:gd name="T30" fmla="*/ 98 w 115"/>
              <a:gd name="T31" fmla="*/ 11 h 98"/>
              <a:gd name="T32" fmla="*/ 55 w 115"/>
              <a:gd name="T33" fmla="*/ 54 h 98"/>
              <a:gd name="T34" fmla="*/ 31 w 115"/>
              <a:gd name="T35" fmla="*/ 29 h 98"/>
              <a:gd name="T36" fmla="*/ 2 w 115"/>
              <a:gd name="T37" fmla="*/ 58 h 98"/>
              <a:gd name="T38" fmla="*/ 2 w 115"/>
              <a:gd name="T39" fmla="*/ 64 h 98"/>
              <a:gd name="T40" fmla="*/ 8 w 115"/>
              <a:gd name="T41" fmla="*/ 64 h 98"/>
              <a:gd name="T42" fmla="*/ 31 w 115"/>
              <a:gd name="T43" fmla="*/ 42 h 98"/>
              <a:gd name="T44" fmla="*/ 55 w 115"/>
              <a:gd name="T45" fmla="*/ 66 h 98"/>
              <a:gd name="T46" fmla="*/ 104 w 115"/>
              <a:gd name="T47" fmla="*/ 18 h 98"/>
              <a:gd name="T48" fmla="*/ 104 w 115"/>
              <a:gd name="T49" fmla="*/ 23 h 98"/>
              <a:gd name="T50" fmla="*/ 108 w 115"/>
              <a:gd name="T51" fmla="*/ 28 h 98"/>
              <a:gd name="T52" fmla="*/ 108 w 115"/>
              <a:gd name="T53" fmla="*/ 28 h 98"/>
              <a:gd name="T54" fmla="*/ 113 w 115"/>
              <a:gd name="T55" fmla="*/ 23 h 98"/>
              <a:gd name="T56" fmla="*/ 115 w 115"/>
              <a:gd name="T57" fmla="*/ 0 h 98"/>
              <a:gd name="T58" fmla="*/ 92 w 115"/>
              <a:gd name="T59" fmla="*/ 2 h 98"/>
              <a:gd name="T60" fmla="*/ 77 w 115"/>
              <a:gd name="T61" fmla="*/ 57 h 98"/>
              <a:gd name="T62" fmla="*/ 77 w 115"/>
              <a:gd name="T63" fmla="*/ 98 h 98"/>
              <a:gd name="T64" fmla="*/ 98 w 115"/>
              <a:gd name="T65" fmla="*/ 98 h 98"/>
              <a:gd name="T66" fmla="*/ 102 w 115"/>
              <a:gd name="T67" fmla="*/ 94 h 98"/>
              <a:gd name="T68" fmla="*/ 102 w 115"/>
              <a:gd name="T69" fmla="*/ 32 h 98"/>
              <a:gd name="T70" fmla="*/ 80 w 115"/>
              <a:gd name="T71" fmla="*/ 54 h 98"/>
              <a:gd name="T72" fmla="*/ 77 w 115"/>
              <a:gd name="T73"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98">
                <a:moveTo>
                  <a:pt x="5" y="94"/>
                </a:moveTo>
                <a:cubicBezTo>
                  <a:pt x="5" y="96"/>
                  <a:pt x="7" y="98"/>
                  <a:pt x="9" y="98"/>
                </a:cubicBezTo>
                <a:cubicBezTo>
                  <a:pt x="31" y="98"/>
                  <a:pt x="31" y="98"/>
                  <a:pt x="31" y="98"/>
                </a:cubicBezTo>
                <a:cubicBezTo>
                  <a:pt x="31" y="54"/>
                  <a:pt x="31" y="54"/>
                  <a:pt x="31" y="54"/>
                </a:cubicBezTo>
                <a:cubicBezTo>
                  <a:pt x="5" y="79"/>
                  <a:pt x="5" y="79"/>
                  <a:pt x="5" y="79"/>
                </a:cubicBezTo>
                <a:lnTo>
                  <a:pt x="5" y="94"/>
                </a:lnTo>
                <a:close/>
                <a:moveTo>
                  <a:pt x="41" y="64"/>
                </a:moveTo>
                <a:cubicBezTo>
                  <a:pt x="41" y="98"/>
                  <a:pt x="41" y="98"/>
                  <a:pt x="41" y="98"/>
                </a:cubicBezTo>
                <a:cubicBezTo>
                  <a:pt x="66" y="98"/>
                  <a:pt x="66" y="98"/>
                  <a:pt x="66" y="98"/>
                </a:cubicBezTo>
                <a:cubicBezTo>
                  <a:pt x="66" y="67"/>
                  <a:pt x="66" y="67"/>
                  <a:pt x="66" y="67"/>
                </a:cubicBezTo>
                <a:cubicBezTo>
                  <a:pt x="55" y="78"/>
                  <a:pt x="55" y="78"/>
                  <a:pt x="55" y="78"/>
                </a:cubicBezTo>
                <a:lnTo>
                  <a:pt x="41" y="64"/>
                </a:lnTo>
                <a:close/>
                <a:moveTo>
                  <a:pt x="92" y="2"/>
                </a:moveTo>
                <a:cubicBezTo>
                  <a:pt x="89" y="3"/>
                  <a:pt x="88" y="5"/>
                  <a:pt x="88" y="7"/>
                </a:cubicBezTo>
                <a:cubicBezTo>
                  <a:pt x="88" y="10"/>
                  <a:pt x="90" y="12"/>
                  <a:pt x="93" y="12"/>
                </a:cubicBezTo>
                <a:cubicBezTo>
                  <a:pt x="98" y="11"/>
                  <a:pt x="98" y="11"/>
                  <a:pt x="98" y="11"/>
                </a:cubicBezTo>
                <a:cubicBezTo>
                  <a:pt x="55" y="54"/>
                  <a:pt x="55" y="54"/>
                  <a:pt x="55" y="54"/>
                </a:cubicBezTo>
                <a:cubicBezTo>
                  <a:pt x="31" y="29"/>
                  <a:pt x="31" y="29"/>
                  <a:pt x="31" y="29"/>
                </a:cubicBezTo>
                <a:cubicBezTo>
                  <a:pt x="2" y="58"/>
                  <a:pt x="2" y="58"/>
                  <a:pt x="2" y="58"/>
                </a:cubicBezTo>
                <a:cubicBezTo>
                  <a:pt x="0" y="59"/>
                  <a:pt x="0" y="62"/>
                  <a:pt x="2" y="64"/>
                </a:cubicBezTo>
                <a:cubicBezTo>
                  <a:pt x="4" y="66"/>
                  <a:pt x="6" y="66"/>
                  <a:pt x="8" y="64"/>
                </a:cubicBezTo>
                <a:cubicBezTo>
                  <a:pt x="31" y="42"/>
                  <a:pt x="31" y="42"/>
                  <a:pt x="31" y="42"/>
                </a:cubicBezTo>
                <a:cubicBezTo>
                  <a:pt x="55" y="66"/>
                  <a:pt x="55" y="66"/>
                  <a:pt x="55" y="66"/>
                </a:cubicBezTo>
                <a:cubicBezTo>
                  <a:pt x="104" y="18"/>
                  <a:pt x="104" y="18"/>
                  <a:pt x="104" y="18"/>
                </a:cubicBezTo>
                <a:cubicBezTo>
                  <a:pt x="104" y="23"/>
                  <a:pt x="104" y="23"/>
                  <a:pt x="104" y="23"/>
                </a:cubicBezTo>
                <a:cubicBezTo>
                  <a:pt x="104" y="25"/>
                  <a:pt x="105" y="27"/>
                  <a:pt x="108" y="28"/>
                </a:cubicBezTo>
                <a:cubicBezTo>
                  <a:pt x="108" y="28"/>
                  <a:pt x="108" y="28"/>
                  <a:pt x="108" y="28"/>
                </a:cubicBezTo>
                <a:cubicBezTo>
                  <a:pt x="111" y="28"/>
                  <a:pt x="113" y="26"/>
                  <a:pt x="113" y="23"/>
                </a:cubicBezTo>
                <a:cubicBezTo>
                  <a:pt x="115" y="0"/>
                  <a:pt x="115" y="0"/>
                  <a:pt x="115" y="0"/>
                </a:cubicBezTo>
                <a:lnTo>
                  <a:pt x="92" y="2"/>
                </a:lnTo>
                <a:close/>
                <a:moveTo>
                  <a:pt x="77" y="57"/>
                </a:moveTo>
                <a:cubicBezTo>
                  <a:pt x="77" y="98"/>
                  <a:pt x="77" y="98"/>
                  <a:pt x="77" y="98"/>
                </a:cubicBezTo>
                <a:cubicBezTo>
                  <a:pt x="98" y="98"/>
                  <a:pt x="98" y="98"/>
                  <a:pt x="98" y="98"/>
                </a:cubicBezTo>
                <a:cubicBezTo>
                  <a:pt x="100" y="98"/>
                  <a:pt x="102" y="96"/>
                  <a:pt x="102" y="94"/>
                </a:cubicBezTo>
                <a:cubicBezTo>
                  <a:pt x="102" y="32"/>
                  <a:pt x="102" y="32"/>
                  <a:pt x="102" y="32"/>
                </a:cubicBezTo>
                <a:cubicBezTo>
                  <a:pt x="80" y="54"/>
                  <a:pt x="80" y="54"/>
                  <a:pt x="80" y="54"/>
                </a:cubicBezTo>
                <a:lnTo>
                  <a:pt x="77" y="57"/>
                </a:lnTo>
                <a:close/>
              </a:path>
            </a:pathLst>
          </a:custGeom>
          <a:solidFill>
            <a:srgbClr val="00ADEF"/>
          </a:solidFill>
          <a:ln>
            <a:noFill/>
          </a:ln>
        </p:spPr>
        <p:txBody>
          <a:bodyPr vert="horz" wrap="square" lIns="91440" tIns="45720" rIns="91440" bIns="45720" numCol="1" anchor="t" anchorCtr="0" compatLnSpc="1"/>
          <a:p>
            <a:endParaRPr lang="en-US"/>
          </a:p>
        </p:txBody>
      </p:sp>
      <p:sp>
        <p:nvSpPr>
          <p:cNvPr id="74" name="Freeform 188"/>
          <p:cNvSpPr>
            <a:spLocks noEditPoints="1"/>
          </p:cNvSpPr>
          <p:nvPr/>
        </p:nvSpPr>
        <p:spPr bwMode="auto">
          <a:xfrm>
            <a:off x="7723505" y="4048760"/>
            <a:ext cx="302260" cy="381635"/>
          </a:xfrm>
          <a:custGeom>
            <a:avLst/>
            <a:gdLst>
              <a:gd name="T0" fmla="*/ 130 w 182"/>
              <a:gd name="T1" fmla="*/ 38 h 230"/>
              <a:gd name="T2" fmla="*/ 30 w 182"/>
              <a:gd name="T3" fmla="*/ 38 h 230"/>
              <a:gd name="T4" fmla="*/ 30 w 182"/>
              <a:gd name="T5" fmla="*/ 52 h 230"/>
              <a:gd name="T6" fmla="*/ 130 w 182"/>
              <a:gd name="T7" fmla="*/ 52 h 230"/>
              <a:gd name="T8" fmla="*/ 130 w 182"/>
              <a:gd name="T9" fmla="*/ 38 h 230"/>
              <a:gd name="T10" fmla="*/ 130 w 182"/>
              <a:gd name="T11" fmla="*/ 66 h 230"/>
              <a:gd name="T12" fmla="*/ 30 w 182"/>
              <a:gd name="T13" fmla="*/ 66 h 230"/>
              <a:gd name="T14" fmla="*/ 30 w 182"/>
              <a:gd name="T15" fmla="*/ 80 h 230"/>
              <a:gd name="T16" fmla="*/ 130 w 182"/>
              <a:gd name="T17" fmla="*/ 80 h 230"/>
              <a:gd name="T18" fmla="*/ 130 w 182"/>
              <a:gd name="T19" fmla="*/ 66 h 230"/>
              <a:gd name="T20" fmla="*/ 162 w 182"/>
              <a:gd name="T21" fmla="*/ 20 h 230"/>
              <a:gd name="T22" fmla="*/ 162 w 182"/>
              <a:gd name="T23" fmla="*/ 0 h 230"/>
              <a:gd name="T24" fmla="*/ 0 w 182"/>
              <a:gd name="T25" fmla="*/ 0 h 230"/>
              <a:gd name="T26" fmla="*/ 0 w 182"/>
              <a:gd name="T27" fmla="*/ 210 h 230"/>
              <a:gd name="T28" fmla="*/ 20 w 182"/>
              <a:gd name="T29" fmla="*/ 210 h 230"/>
              <a:gd name="T30" fmla="*/ 20 w 182"/>
              <a:gd name="T31" fmla="*/ 230 h 230"/>
              <a:gd name="T32" fmla="*/ 182 w 182"/>
              <a:gd name="T33" fmla="*/ 230 h 230"/>
              <a:gd name="T34" fmla="*/ 182 w 182"/>
              <a:gd name="T35" fmla="*/ 20 h 230"/>
              <a:gd name="T36" fmla="*/ 162 w 182"/>
              <a:gd name="T37" fmla="*/ 20 h 230"/>
              <a:gd name="T38" fmla="*/ 10 w 182"/>
              <a:gd name="T39" fmla="*/ 198 h 230"/>
              <a:gd name="T40" fmla="*/ 10 w 182"/>
              <a:gd name="T41" fmla="*/ 12 h 230"/>
              <a:gd name="T42" fmla="*/ 150 w 182"/>
              <a:gd name="T43" fmla="*/ 12 h 230"/>
              <a:gd name="T44" fmla="*/ 150 w 182"/>
              <a:gd name="T45" fmla="*/ 150 h 230"/>
              <a:gd name="T46" fmla="*/ 102 w 182"/>
              <a:gd name="T47" fmla="*/ 150 h 230"/>
              <a:gd name="T48" fmla="*/ 102 w 182"/>
              <a:gd name="T49" fmla="*/ 198 h 230"/>
              <a:gd name="T50" fmla="*/ 10 w 182"/>
              <a:gd name="T51" fmla="*/ 198 h 230"/>
              <a:gd name="T52" fmla="*/ 170 w 182"/>
              <a:gd name="T53" fmla="*/ 218 h 230"/>
              <a:gd name="T54" fmla="*/ 30 w 182"/>
              <a:gd name="T55" fmla="*/ 218 h 230"/>
              <a:gd name="T56" fmla="*/ 30 w 182"/>
              <a:gd name="T57" fmla="*/ 210 h 230"/>
              <a:gd name="T58" fmla="*/ 108 w 182"/>
              <a:gd name="T59" fmla="*/ 210 h 230"/>
              <a:gd name="T60" fmla="*/ 162 w 182"/>
              <a:gd name="T61" fmla="*/ 156 h 230"/>
              <a:gd name="T62" fmla="*/ 162 w 182"/>
              <a:gd name="T63" fmla="*/ 32 h 230"/>
              <a:gd name="T64" fmla="*/ 170 w 182"/>
              <a:gd name="T65" fmla="*/ 32 h 230"/>
              <a:gd name="T66" fmla="*/ 170 w 182"/>
              <a:gd name="T67" fmla="*/ 218 h 230"/>
              <a:gd name="T68" fmla="*/ 30 w 182"/>
              <a:gd name="T69" fmla="*/ 136 h 230"/>
              <a:gd name="T70" fmla="*/ 80 w 182"/>
              <a:gd name="T71" fmla="*/ 136 h 230"/>
              <a:gd name="T72" fmla="*/ 80 w 182"/>
              <a:gd name="T73" fmla="*/ 122 h 230"/>
              <a:gd name="T74" fmla="*/ 30 w 182"/>
              <a:gd name="T75" fmla="*/ 122 h 230"/>
              <a:gd name="T76" fmla="*/ 30 w 182"/>
              <a:gd name="T77" fmla="*/ 136 h 230"/>
              <a:gd name="T78" fmla="*/ 130 w 182"/>
              <a:gd name="T79" fmla="*/ 94 h 230"/>
              <a:gd name="T80" fmla="*/ 30 w 182"/>
              <a:gd name="T81" fmla="*/ 94 h 230"/>
              <a:gd name="T82" fmla="*/ 30 w 182"/>
              <a:gd name="T83" fmla="*/ 108 h 230"/>
              <a:gd name="T84" fmla="*/ 130 w 182"/>
              <a:gd name="T85" fmla="*/ 108 h 230"/>
              <a:gd name="T86" fmla="*/ 130 w 182"/>
              <a:gd name="T87" fmla="*/ 9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230">
                <a:moveTo>
                  <a:pt x="130" y="38"/>
                </a:moveTo>
                <a:lnTo>
                  <a:pt x="30" y="38"/>
                </a:lnTo>
                <a:lnTo>
                  <a:pt x="30" y="52"/>
                </a:lnTo>
                <a:lnTo>
                  <a:pt x="130" y="52"/>
                </a:lnTo>
                <a:lnTo>
                  <a:pt x="130" y="38"/>
                </a:lnTo>
                <a:close/>
                <a:moveTo>
                  <a:pt x="130" y="66"/>
                </a:moveTo>
                <a:lnTo>
                  <a:pt x="30" y="66"/>
                </a:lnTo>
                <a:lnTo>
                  <a:pt x="30" y="80"/>
                </a:lnTo>
                <a:lnTo>
                  <a:pt x="130" y="80"/>
                </a:lnTo>
                <a:lnTo>
                  <a:pt x="130" y="66"/>
                </a:lnTo>
                <a:close/>
                <a:moveTo>
                  <a:pt x="162" y="20"/>
                </a:moveTo>
                <a:lnTo>
                  <a:pt x="162" y="0"/>
                </a:lnTo>
                <a:lnTo>
                  <a:pt x="0" y="0"/>
                </a:lnTo>
                <a:lnTo>
                  <a:pt x="0" y="210"/>
                </a:lnTo>
                <a:lnTo>
                  <a:pt x="20" y="210"/>
                </a:lnTo>
                <a:lnTo>
                  <a:pt x="20" y="230"/>
                </a:lnTo>
                <a:lnTo>
                  <a:pt x="182" y="230"/>
                </a:lnTo>
                <a:lnTo>
                  <a:pt x="182" y="20"/>
                </a:lnTo>
                <a:lnTo>
                  <a:pt x="162" y="20"/>
                </a:lnTo>
                <a:close/>
                <a:moveTo>
                  <a:pt x="10" y="198"/>
                </a:moveTo>
                <a:lnTo>
                  <a:pt x="10" y="12"/>
                </a:lnTo>
                <a:lnTo>
                  <a:pt x="150" y="12"/>
                </a:lnTo>
                <a:lnTo>
                  <a:pt x="150" y="150"/>
                </a:lnTo>
                <a:lnTo>
                  <a:pt x="102" y="150"/>
                </a:lnTo>
                <a:lnTo>
                  <a:pt x="102" y="198"/>
                </a:lnTo>
                <a:lnTo>
                  <a:pt x="10" y="198"/>
                </a:lnTo>
                <a:close/>
                <a:moveTo>
                  <a:pt x="170" y="218"/>
                </a:moveTo>
                <a:lnTo>
                  <a:pt x="30" y="218"/>
                </a:lnTo>
                <a:lnTo>
                  <a:pt x="30" y="210"/>
                </a:lnTo>
                <a:lnTo>
                  <a:pt x="108" y="210"/>
                </a:lnTo>
                <a:lnTo>
                  <a:pt x="162" y="156"/>
                </a:lnTo>
                <a:lnTo>
                  <a:pt x="162" y="32"/>
                </a:lnTo>
                <a:lnTo>
                  <a:pt x="170" y="32"/>
                </a:lnTo>
                <a:lnTo>
                  <a:pt x="170" y="218"/>
                </a:lnTo>
                <a:close/>
                <a:moveTo>
                  <a:pt x="30" y="136"/>
                </a:moveTo>
                <a:lnTo>
                  <a:pt x="80" y="136"/>
                </a:lnTo>
                <a:lnTo>
                  <a:pt x="80" y="122"/>
                </a:lnTo>
                <a:lnTo>
                  <a:pt x="30" y="122"/>
                </a:lnTo>
                <a:lnTo>
                  <a:pt x="30" y="136"/>
                </a:lnTo>
                <a:close/>
                <a:moveTo>
                  <a:pt x="130" y="94"/>
                </a:moveTo>
                <a:lnTo>
                  <a:pt x="30" y="94"/>
                </a:lnTo>
                <a:lnTo>
                  <a:pt x="30" y="108"/>
                </a:lnTo>
                <a:lnTo>
                  <a:pt x="130" y="108"/>
                </a:lnTo>
                <a:lnTo>
                  <a:pt x="130" y="94"/>
                </a:lnTo>
                <a:close/>
              </a:path>
            </a:pathLst>
          </a:custGeom>
          <a:solidFill>
            <a:schemeClr val="bg1">
              <a:lumMod val="50000"/>
            </a:schemeClr>
          </a:solidFill>
          <a:ln>
            <a:noFill/>
          </a:ln>
        </p:spPr>
        <p:txBody>
          <a:bodyPr vert="horz" wrap="square" lIns="91440" tIns="45720" rIns="91440" bIns="45720" numCol="1" anchor="t" anchorCtr="0" compatLnSpc="1"/>
          <a:p>
            <a:endParaRPr lang="en-US"/>
          </a:p>
        </p:txBody>
      </p:sp>
      <p:sp>
        <p:nvSpPr>
          <p:cNvPr id="75" name="Freeform 189"/>
          <p:cNvSpPr>
            <a:spLocks noEditPoints="1"/>
          </p:cNvSpPr>
          <p:nvPr/>
        </p:nvSpPr>
        <p:spPr bwMode="auto">
          <a:xfrm>
            <a:off x="9356090" y="3365500"/>
            <a:ext cx="342265" cy="338455"/>
          </a:xfrm>
          <a:custGeom>
            <a:avLst/>
            <a:gdLst>
              <a:gd name="T0" fmla="*/ 36 w 103"/>
              <a:gd name="T1" fmla="*/ 61 h 102"/>
              <a:gd name="T2" fmla="*/ 67 w 103"/>
              <a:gd name="T3" fmla="*/ 61 h 102"/>
              <a:gd name="T4" fmla="*/ 74 w 103"/>
              <a:gd name="T5" fmla="*/ 57 h 102"/>
              <a:gd name="T6" fmla="*/ 29 w 103"/>
              <a:gd name="T7" fmla="*/ 57 h 102"/>
              <a:gd name="T8" fmla="*/ 36 w 103"/>
              <a:gd name="T9" fmla="*/ 61 h 102"/>
              <a:gd name="T10" fmla="*/ 50 w 103"/>
              <a:gd name="T11" fmla="*/ 71 h 102"/>
              <a:gd name="T12" fmla="*/ 52 w 103"/>
              <a:gd name="T13" fmla="*/ 71 h 102"/>
              <a:gd name="T14" fmla="*/ 59 w 103"/>
              <a:gd name="T15" fmla="*/ 66 h 102"/>
              <a:gd name="T16" fmla="*/ 43 w 103"/>
              <a:gd name="T17" fmla="*/ 66 h 102"/>
              <a:gd name="T18" fmla="*/ 50 w 103"/>
              <a:gd name="T19" fmla="*/ 71 h 102"/>
              <a:gd name="T20" fmla="*/ 21 w 103"/>
              <a:gd name="T21" fmla="*/ 51 h 102"/>
              <a:gd name="T22" fmla="*/ 22 w 103"/>
              <a:gd name="T23" fmla="*/ 52 h 102"/>
              <a:gd name="T24" fmla="*/ 81 w 103"/>
              <a:gd name="T25" fmla="*/ 52 h 102"/>
              <a:gd name="T26" fmla="*/ 82 w 103"/>
              <a:gd name="T27" fmla="*/ 51 h 102"/>
              <a:gd name="T28" fmla="*/ 82 w 103"/>
              <a:gd name="T29" fmla="*/ 47 h 102"/>
              <a:gd name="T30" fmla="*/ 21 w 103"/>
              <a:gd name="T31" fmla="*/ 47 h 102"/>
              <a:gd name="T32" fmla="*/ 21 w 103"/>
              <a:gd name="T33" fmla="*/ 51 h 102"/>
              <a:gd name="T34" fmla="*/ 100 w 103"/>
              <a:gd name="T35" fmla="*/ 32 h 102"/>
              <a:gd name="T36" fmla="*/ 55 w 103"/>
              <a:gd name="T37" fmla="*/ 2 h 102"/>
              <a:gd name="T38" fmla="*/ 48 w 103"/>
              <a:gd name="T39" fmla="*/ 2 h 102"/>
              <a:gd name="T40" fmla="*/ 3 w 103"/>
              <a:gd name="T41" fmla="*/ 32 h 102"/>
              <a:gd name="T42" fmla="*/ 0 w 103"/>
              <a:gd name="T43" fmla="*/ 38 h 102"/>
              <a:gd name="T44" fmla="*/ 0 w 103"/>
              <a:gd name="T45" fmla="*/ 96 h 102"/>
              <a:gd name="T46" fmla="*/ 6 w 103"/>
              <a:gd name="T47" fmla="*/ 102 h 102"/>
              <a:gd name="T48" fmla="*/ 96 w 103"/>
              <a:gd name="T49" fmla="*/ 102 h 102"/>
              <a:gd name="T50" fmla="*/ 103 w 103"/>
              <a:gd name="T51" fmla="*/ 96 h 102"/>
              <a:gd name="T52" fmla="*/ 103 w 103"/>
              <a:gd name="T53" fmla="*/ 38 h 102"/>
              <a:gd name="T54" fmla="*/ 100 w 103"/>
              <a:gd name="T55" fmla="*/ 32 h 102"/>
              <a:gd name="T56" fmla="*/ 96 w 103"/>
              <a:gd name="T57" fmla="*/ 47 h 102"/>
              <a:gd name="T58" fmla="*/ 51 w 103"/>
              <a:gd name="T59" fmla="*/ 77 h 102"/>
              <a:gd name="T60" fmla="*/ 6 w 103"/>
              <a:gd name="T61" fmla="*/ 47 h 102"/>
              <a:gd name="T62" fmla="*/ 6 w 103"/>
              <a:gd name="T63" fmla="*/ 41 h 102"/>
              <a:gd name="T64" fmla="*/ 10 w 103"/>
              <a:gd name="T65" fmla="*/ 37 h 102"/>
              <a:gd name="T66" fmla="*/ 93 w 103"/>
              <a:gd name="T67" fmla="*/ 37 h 102"/>
              <a:gd name="T68" fmla="*/ 96 w 103"/>
              <a:gd name="T69" fmla="*/ 41 h 102"/>
              <a:gd name="T70" fmla="*/ 96 w 103"/>
              <a:gd name="T71" fmla="*/ 4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102">
                <a:moveTo>
                  <a:pt x="36" y="61"/>
                </a:moveTo>
                <a:cubicBezTo>
                  <a:pt x="67" y="61"/>
                  <a:pt x="67" y="61"/>
                  <a:pt x="67" y="61"/>
                </a:cubicBezTo>
                <a:cubicBezTo>
                  <a:pt x="74" y="57"/>
                  <a:pt x="74" y="57"/>
                  <a:pt x="74" y="57"/>
                </a:cubicBezTo>
                <a:cubicBezTo>
                  <a:pt x="29" y="57"/>
                  <a:pt x="29" y="57"/>
                  <a:pt x="29" y="57"/>
                </a:cubicBezTo>
                <a:lnTo>
                  <a:pt x="36" y="61"/>
                </a:lnTo>
                <a:close/>
                <a:moveTo>
                  <a:pt x="50" y="71"/>
                </a:moveTo>
                <a:cubicBezTo>
                  <a:pt x="52" y="71"/>
                  <a:pt x="52" y="71"/>
                  <a:pt x="52" y="71"/>
                </a:cubicBezTo>
                <a:cubicBezTo>
                  <a:pt x="59" y="66"/>
                  <a:pt x="59" y="66"/>
                  <a:pt x="59" y="66"/>
                </a:cubicBezTo>
                <a:cubicBezTo>
                  <a:pt x="43" y="66"/>
                  <a:pt x="43" y="66"/>
                  <a:pt x="43" y="66"/>
                </a:cubicBezTo>
                <a:lnTo>
                  <a:pt x="50" y="71"/>
                </a:lnTo>
                <a:close/>
                <a:moveTo>
                  <a:pt x="21" y="51"/>
                </a:moveTo>
                <a:cubicBezTo>
                  <a:pt x="22" y="52"/>
                  <a:pt x="22" y="52"/>
                  <a:pt x="22" y="52"/>
                </a:cubicBezTo>
                <a:cubicBezTo>
                  <a:pt x="81" y="52"/>
                  <a:pt x="81" y="52"/>
                  <a:pt x="81" y="52"/>
                </a:cubicBezTo>
                <a:cubicBezTo>
                  <a:pt x="82" y="51"/>
                  <a:pt x="82" y="51"/>
                  <a:pt x="82" y="51"/>
                </a:cubicBezTo>
                <a:cubicBezTo>
                  <a:pt x="82" y="47"/>
                  <a:pt x="82" y="47"/>
                  <a:pt x="82" y="47"/>
                </a:cubicBezTo>
                <a:cubicBezTo>
                  <a:pt x="21" y="47"/>
                  <a:pt x="21" y="47"/>
                  <a:pt x="21" y="47"/>
                </a:cubicBezTo>
                <a:lnTo>
                  <a:pt x="21" y="51"/>
                </a:lnTo>
                <a:close/>
                <a:moveTo>
                  <a:pt x="100" y="32"/>
                </a:moveTo>
                <a:cubicBezTo>
                  <a:pt x="55" y="2"/>
                  <a:pt x="55" y="2"/>
                  <a:pt x="55" y="2"/>
                </a:cubicBezTo>
                <a:cubicBezTo>
                  <a:pt x="53" y="0"/>
                  <a:pt x="50" y="0"/>
                  <a:pt x="48" y="2"/>
                </a:cubicBezTo>
                <a:cubicBezTo>
                  <a:pt x="3" y="32"/>
                  <a:pt x="3" y="32"/>
                  <a:pt x="3" y="32"/>
                </a:cubicBezTo>
                <a:cubicBezTo>
                  <a:pt x="1" y="34"/>
                  <a:pt x="0" y="36"/>
                  <a:pt x="0" y="38"/>
                </a:cubicBezTo>
                <a:cubicBezTo>
                  <a:pt x="0" y="96"/>
                  <a:pt x="0" y="96"/>
                  <a:pt x="0" y="96"/>
                </a:cubicBezTo>
                <a:cubicBezTo>
                  <a:pt x="0" y="100"/>
                  <a:pt x="3" y="102"/>
                  <a:pt x="6" y="102"/>
                </a:cubicBezTo>
                <a:cubicBezTo>
                  <a:pt x="96" y="102"/>
                  <a:pt x="96" y="102"/>
                  <a:pt x="96" y="102"/>
                </a:cubicBezTo>
                <a:cubicBezTo>
                  <a:pt x="100" y="102"/>
                  <a:pt x="103" y="100"/>
                  <a:pt x="103" y="96"/>
                </a:cubicBezTo>
                <a:cubicBezTo>
                  <a:pt x="103" y="38"/>
                  <a:pt x="103" y="38"/>
                  <a:pt x="103" y="38"/>
                </a:cubicBezTo>
                <a:cubicBezTo>
                  <a:pt x="103" y="36"/>
                  <a:pt x="102" y="34"/>
                  <a:pt x="100" y="32"/>
                </a:cubicBezTo>
                <a:close/>
                <a:moveTo>
                  <a:pt x="96" y="47"/>
                </a:moveTo>
                <a:cubicBezTo>
                  <a:pt x="51" y="77"/>
                  <a:pt x="51" y="77"/>
                  <a:pt x="51" y="77"/>
                </a:cubicBezTo>
                <a:cubicBezTo>
                  <a:pt x="6" y="47"/>
                  <a:pt x="6" y="47"/>
                  <a:pt x="6" y="47"/>
                </a:cubicBezTo>
                <a:cubicBezTo>
                  <a:pt x="6" y="41"/>
                  <a:pt x="6" y="41"/>
                  <a:pt x="6" y="41"/>
                </a:cubicBezTo>
                <a:cubicBezTo>
                  <a:pt x="6" y="39"/>
                  <a:pt x="8" y="37"/>
                  <a:pt x="10" y="37"/>
                </a:cubicBezTo>
                <a:cubicBezTo>
                  <a:pt x="93" y="37"/>
                  <a:pt x="93" y="37"/>
                  <a:pt x="93" y="37"/>
                </a:cubicBezTo>
                <a:cubicBezTo>
                  <a:pt x="95" y="37"/>
                  <a:pt x="96" y="39"/>
                  <a:pt x="96" y="41"/>
                </a:cubicBezTo>
                <a:lnTo>
                  <a:pt x="96" y="47"/>
                </a:lnTo>
                <a:close/>
              </a:path>
            </a:pathLst>
          </a:custGeom>
          <a:solidFill>
            <a:srgbClr val="B5B5B5"/>
          </a:solidFill>
          <a:ln>
            <a:noFill/>
          </a:ln>
        </p:spPr>
        <p:txBody>
          <a:bodyPr vert="horz" wrap="square" lIns="91440" tIns="45720" rIns="91440" bIns="45720" numCol="1" anchor="t" anchorCtr="0" compatLnSpc="1"/>
          <a:p>
            <a:endParaRPr lang="en-US"/>
          </a:p>
        </p:txBody>
      </p:sp>
      <p:sp>
        <p:nvSpPr>
          <p:cNvPr id="77" name="Freeform 60"/>
          <p:cNvSpPr/>
          <p:nvPr/>
        </p:nvSpPr>
        <p:spPr bwMode="auto">
          <a:xfrm>
            <a:off x="3107690" y="3850005"/>
            <a:ext cx="2344420" cy="996315"/>
          </a:xfrm>
          <a:custGeom>
            <a:avLst/>
            <a:gdLst>
              <a:gd name="T0" fmla="*/ 912 w 1412"/>
              <a:gd name="T1" fmla="*/ 600 h 600"/>
              <a:gd name="T2" fmla="*/ 0 w 1412"/>
              <a:gd name="T3" fmla="*/ 600 h 600"/>
              <a:gd name="T4" fmla="*/ 0 w 1412"/>
              <a:gd name="T5" fmla="*/ 560 h 600"/>
              <a:gd name="T6" fmla="*/ 894 w 1412"/>
              <a:gd name="T7" fmla="*/ 560 h 600"/>
              <a:gd name="T8" fmla="*/ 1382 w 1412"/>
              <a:gd name="T9" fmla="*/ 0 h 600"/>
              <a:gd name="T10" fmla="*/ 1412 w 1412"/>
              <a:gd name="T11" fmla="*/ 26 h 600"/>
              <a:gd name="T12" fmla="*/ 912 w 1412"/>
              <a:gd name="T13" fmla="*/ 600 h 600"/>
            </a:gdLst>
            <a:ahLst/>
            <a:cxnLst>
              <a:cxn ang="0">
                <a:pos x="T0" y="T1"/>
              </a:cxn>
              <a:cxn ang="0">
                <a:pos x="T2" y="T3"/>
              </a:cxn>
              <a:cxn ang="0">
                <a:pos x="T4" y="T5"/>
              </a:cxn>
              <a:cxn ang="0">
                <a:pos x="T6" y="T7"/>
              </a:cxn>
              <a:cxn ang="0">
                <a:pos x="T8" y="T9"/>
              </a:cxn>
              <a:cxn ang="0">
                <a:pos x="T10" y="T11"/>
              </a:cxn>
              <a:cxn ang="0">
                <a:pos x="T12" y="T13"/>
              </a:cxn>
            </a:cxnLst>
            <a:rect l="0" t="0" r="r" b="b"/>
            <a:pathLst>
              <a:path w="1412" h="600">
                <a:moveTo>
                  <a:pt x="912" y="600"/>
                </a:moveTo>
                <a:lnTo>
                  <a:pt x="0" y="600"/>
                </a:lnTo>
                <a:lnTo>
                  <a:pt x="0" y="560"/>
                </a:lnTo>
                <a:lnTo>
                  <a:pt x="894" y="560"/>
                </a:lnTo>
                <a:lnTo>
                  <a:pt x="1382" y="0"/>
                </a:lnTo>
                <a:lnTo>
                  <a:pt x="1412" y="26"/>
                </a:lnTo>
                <a:lnTo>
                  <a:pt x="912" y="600"/>
                </a:lnTo>
                <a:close/>
              </a:path>
            </a:pathLst>
          </a:custGeom>
          <a:solidFill>
            <a:srgbClr val="1DBED0"/>
          </a:solidFill>
          <a:ln>
            <a:noFill/>
          </a:ln>
        </p:spPr>
        <p:txBody>
          <a:bodyPr vert="horz" wrap="square" lIns="91440" tIns="45720" rIns="91440" bIns="45720" numCol="1" anchor="t" anchorCtr="0" compatLnSpc="1"/>
          <a:p>
            <a:endParaRPr lang="en-US"/>
          </a:p>
        </p:txBody>
      </p:sp>
      <p:sp>
        <p:nvSpPr>
          <p:cNvPr id="78" name="Freeform 61"/>
          <p:cNvSpPr/>
          <p:nvPr/>
        </p:nvSpPr>
        <p:spPr bwMode="auto">
          <a:xfrm>
            <a:off x="7040880" y="3850005"/>
            <a:ext cx="1693545" cy="1012825"/>
          </a:xfrm>
          <a:custGeom>
            <a:avLst/>
            <a:gdLst>
              <a:gd name="T0" fmla="*/ 510 w 1020"/>
              <a:gd name="T1" fmla="*/ 610 h 610"/>
              <a:gd name="T2" fmla="*/ 0 w 1020"/>
              <a:gd name="T3" fmla="*/ 26 h 610"/>
              <a:gd name="T4" fmla="*/ 30 w 1020"/>
              <a:gd name="T5" fmla="*/ 0 h 610"/>
              <a:gd name="T6" fmla="*/ 510 w 1020"/>
              <a:gd name="T7" fmla="*/ 550 h 610"/>
              <a:gd name="T8" fmla="*/ 990 w 1020"/>
              <a:gd name="T9" fmla="*/ 0 h 610"/>
              <a:gd name="T10" fmla="*/ 1020 w 1020"/>
              <a:gd name="T11" fmla="*/ 26 h 610"/>
              <a:gd name="T12" fmla="*/ 510 w 1020"/>
              <a:gd name="T13" fmla="*/ 610 h 610"/>
            </a:gdLst>
            <a:ahLst/>
            <a:cxnLst>
              <a:cxn ang="0">
                <a:pos x="T0" y="T1"/>
              </a:cxn>
              <a:cxn ang="0">
                <a:pos x="T2" y="T3"/>
              </a:cxn>
              <a:cxn ang="0">
                <a:pos x="T4" y="T5"/>
              </a:cxn>
              <a:cxn ang="0">
                <a:pos x="T6" y="T7"/>
              </a:cxn>
              <a:cxn ang="0">
                <a:pos x="T8" y="T9"/>
              </a:cxn>
              <a:cxn ang="0">
                <a:pos x="T10" y="T11"/>
              </a:cxn>
              <a:cxn ang="0">
                <a:pos x="T12" y="T13"/>
              </a:cxn>
            </a:cxnLst>
            <a:rect l="0" t="0" r="r" b="b"/>
            <a:pathLst>
              <a:path w="1020" h="610">
                <a:moveTo>
                  <a:pt x="510" y="610"/>
                </a:moveTo>
                <a:lnTo>
                  <a:pt x="0" y="26"/>
                </a:lnTo>
                <a:lnTo>
                  <a:pt x="30" y="0"/>
                </a:lnTo>
                <a:lnTo>
                  <a:pt x="510" y="550"/>
                </a:lnTo>
                <a:lnTo>
                  <a:pt x="990" y="0"/>
                </a:lnTo>
                <a:lnTo>
                  <a:pt x="1020" y="26"/>
                </a:lnTo>
                <a:lnTo>
                  <a:pt x="510" y="610"/>
                </a:lnTo>
                <a:close/>
              </a:path>
            </a:pathLst>
          </a:custGeom>
          <a:solidFill>
            <a:srgbClr val="B5B5B5"/>
          </a:solidFill>
          <a:ln>
            <a:noFill/>
          </a:ln>
        </p:spPr>
        <p:txBody>
          <a:bodyPr vert="horz" wrap="square" lIns="91440" tIns="45720" rIns="91440" bIns="45720" numCol="1" anchor="t" anchorCtr="0" compatLnSpc="1"/>
          <a:p>
            <a:endParaRPr lang="en-US"/>
          </a:p>
        </p:txBody>
      </p:sp>
      <p:sp>
        <p:nvSpPr>
          <p:cNvPr id="79" name="Freeform 62"/>
          <p:cNvSpPr/>
          <p:nvPr/>
        </p:nvSpPr>
        <p:spPr bwMode="auto">
          <a:xfrm>
            <a:off x="8684895" y="2880360"/>
            <a:ext cx="1690370" cy="1012825"/>
          </a:xfrm>
          <a:custGeom>
            <a:avLst/>
            <a:gdLst>
              <a:gd name="T0" fmla="*/ 30 w 1018"/>
              <a:gd name="T1" fmla="*/ 610 h 610"/>
              <a:gd name="T2" fmla="*/ 0 w 1018"/>
              <a:gd name="T3" fmla="*/ 584 h 610"/>
              <a:gd name="T4" fmla="*/ 508 w 1018"/>
              <a:gd name="T5" fmla="*/ 0 h 610"/>
              <a:gd name="T6" fmla="*/ 1018 w 1018"/>
              <a:gd name="T7" fmla="*/ 584 h 610"/>
              <a:gd name="T8" fmla="*/ 988 w 1018"/>
              <a:gd name="T9" fmla="*/ 610 h 610"/>
              <a:gd name="T10" fmla="*/ 508 w 1018"/>
              <a:gd name="T11" fmla="*/ 60 h 610"/>
              <a:gd name="T12" fmla="*/ 30 w 1018"/>
              <a:gd name="T13" fmla="*/ 610 h 610"/>
            </a:gdLst>
            <a:ahLst/>
            <a:cxnLst>
              <a:cxn ang="0">
                <a:pos x="T0" y="T1"/>
              </a:cxn>
              <a:cxn ang="0">
                <a:pos x="T2" y="T3"/>
              </a:cxn>
              <a:cxn ang="0">
                <a:pos x="T4" y="T5"/>
              </a:cxn>
              <a:cxn ang="0">
                <a:pos x="T6" y="T7"/>
              </a:cxn>
              <a:cxn ang="0">
                <a:pos x="T8" y="T9"/>
              </a:cxn>
              <a:cxn ang="0">
                <a:pos x="T10" y="T11"/>
              </a:cxn>
              <a:cxn ang="0">
                <a:pos x="T12" y="T13"/>
              </a:cxn>
            </a:cxnLst>
            <a:rect l="0" t="0" r="r" b="b"/>
            <a:pathLst>
              <a:path w="1018" h="610">
                <a:moveTo>
                  <a:pt x="30" y="610"/>
                </a:moveTo>
                <a:lnTo>
                  <a:pt x="0" y="584"/>
                </a:lnTo>
                <a:lnTo>
                  <a:pt x="508" y="0"/>
                </a:lnTo>
                <a:lnTo>
                  <a:pt x="1018" y="584"/>
                </a:lnTo>
                <a:lnTo>
                  <a:pt x="988" y="610"/>
                </a:lnTo>
                <a:lnTo>
                  <a:pt x="508" y="60"/>
                </a:lnTo>
                <a:lnTo>
                  <a:pt x="30" y="610"/>
                </a:lnTo>
                <a:close/>
              </a:path>
            </a:pathLst>
          </a:custGeom>
          <a:solidFill>
            <a:srgbClr val="1DBED0"/>
          </a:solidFill>
          <a:ln>
            <a:noFill/>
          </a:ln>
        </p:spPr>
        <p:txBody>
          <a:bodyPr vert="horz" wrap="square" lIns="91440" tIns="45720" rIns="91440" bIns="45720" numCol="1" anchor="t" anchorCtr="0" compatLnSpc="1"/>
          <a:p>
            <a:endParaRPr lang="en-US"/>
          </a:p>
        </p:txBody>
      </p:sp>
      <p:sp>
        <p:nvSpPr>
          <p:cNvPr id="81" name="Freeform 63"/>
          <p:cNvSpPr/>
          <p:nvPr/>
        </p:nvSpPr>
        <p:spPr bwMode="auto">
          <a:xfrm>
            <a:off x="10325100" y="3833495"/>
            <a:ext cx="1704975" cy="1029335"/>
          </a:xfrm>
          <a:custGeom>
            <a:avLst/>
            <a:gdLst>
              <a:gd name="T0" fmla="*/ 1027 w 1027"/>
              <a:gd name="T1" fmla="*/ 0 h 620"/>
              <a:gd name="T2" fmla="*/ 1003 w 1027"/>
              <a:gd name="T3" fmla="*/ 108 h 620"/>
              <a:gd name="T4" fmla="*/ 977 w 1027"/>
              <a:gd name="T5" fmla="*/ 84 h 620"/>
              <a:gd name="T6" fmla="*/ 509 w 1027"/>
              <a:gd name="T7" fmla="*/ 620 h 620"/>
              <a:gd name="T8" fmla="*/ 0 w 1027"/>
              <a:gd name="T9" fmla="*/ 36 h 620"/>
              <a:gd name="T10" fmla="*/ 30 w 1027"/>
              <a:gd name="T11" fmla="*/ 10 h 620"/>
              <a:gd name="T12" fmla="*/ 509 w 1027"/>
              <a:gd name="T13" fmla="*/ 560 h 620"/>
              <a:gd name="T14" fmla="*/ 947 w 1027"/>
              <a:gd name="T15" fmla="*/ 58 h 620"/>
              <a:gd name="T16" fmla="*/ 923 w 1027"/>
              <a:gd name="T17" fmla="*/ 36 h 620"/>
              <a:gd name="T18" fmla="*/ 983 w 1027"/>
              <a:gd name="T19" fmla="*/ 14 h 620"/>
              <a:gd name="T20" fmla="*/ 987 w 1027"/>
              <a:gd name="T21" fmla="*/ 10 h 620"/>
              <a:gd name="T22" fmla="*/ 991 w 1027"/>
              <a:gd name="T23" fmla="*/ 12 h 620"/>
              <a:gd name="T24" fmla="*/ 1027 w 1027"/>
              <a:gd name="T2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7" h="620">
                <a:moveTo>
                  <a:pt x="1027" y="0"/>
                </a:moveTo>
                <a:lnTo>
                  <a:pt x="1003" y="108"/>
                </a:lnTo>
                <a:lnTo>
                  <a:pt x="977" y="84"/>
                </a:lnTo>
                <a:lnTo>
                  <a:pt x="509" y="620"/>
                </a:lnTo>
                <a:lnTo>
                  <a:pt x="0" y="36"/>
                </a:lnTo>
                <a:lnTo>
                  <a:pt x="30" y="10"/>
                </a:lnTo>
                <a:lnTo>
                  <a:pt x="509" y="560"/>
                </a:lnTo>
                <a:lnTo>
                  <a:pt x="947" y="58"/>
                </a:lnTo>
                <a:lnTo>
                  <a:pt x="923" y="36"/>
                </a:lnTo>
                <a:lnTo>
                  <a:pt x="983" y="14"/>
                </a:lnTo>
                <a:lnTo>
                  <a:pt x="987" y="10"/>
                </a:lnTo>
                <a:lnTo>
                  <a:pt x="991" y="12"/>
                </a:lnTo>
                <a:lnTo>
                  <a:pt x="1027" y="0"/>
                </a:lnTo>
                <a:close/>
              </a:path>
            </a:pathLst>
          </a:custGeom>
          <a:solidFill>
            <a:srgbClr val="B5B5B5"/>
          </a:solidFill>
          <a:ln>
            <a:noFill/>
          </a:ln>
        </p:spPr>
        <p:txBody>
          <a:bodyPr vert="horz" wrap="square" lIns="91440" tIns="45720" rIns="91440" bIns="45720" numCol="1" anchor="t" anchorCtr="0" compatLnSpc="1"/>
          <a:p>
            <a:endParaRPr lang="en-US"/>
          </a:p>
        </p:txBody>
      </p:sp>
      <p:sp>
        <p:nvSpPr>
          <p:cNvPr id="82" name="Freeform 64"/>
          <p:cNvSpPr/>
          <p:nvPr/>
        </p:nvSpPr>
        <p:spPr bwMode="auto">
          <a:xfrm>
            <a:off x="5402580" y="2880360"/>
            <a:ext cx="1688465" cy="1012825"/>
          </a:xfrm>
          <a:custGeom>
            <a:avLst/>
            <a:gdLst>
              <a:gd name="T0" fmla="*/ 30 w 1017"/>
              <a:gd name="T1" fmla="*/ 610 h 610"/>
              <a:gd name="T2" fmla="*/ 0 w 1017"/>
              <a:gd name="T3" fmla="*/ 584 h 610"/>
              <a:gd name="T4" fmla="*/ 509 w 1017"/>
              <a:gd name="T5" fmla="*/ 0 h 610"/>
              <a:gd name="T6" fmla="*/ 1017 w 1017"/>
              <a:gd name="T7" fmla="*/ 584 h 610"/>
              <a:gd name="T8" fmla="*/ 987 w 1017"/>
              <a:gd name="T9" fmla="*/ 610 h 610"/>
              <a:gd name="T10" fmla="*/ 509 w 1017"/>
              <a:gd name="T11" fmla="*/ 60 h 610"/>
              <a:gd name="T12" fmla="*/ 30 w 1017"/>
              <a:gd name="T13" fmla="*/ 610 h 610"/>
            </a:gdLst>
            <a:ahLst/>
            <a:cxnLst>
              <a:cxn ang="0">
                <a:pos x="T0" y="T1"/>
              </a:cxn>
              <a:cxn ang="0">
                <a:pos x="T2" y="T3"/>
              </a:cxn>
              <a:cxn ang="0">
                <a:pos x="T4" y="T5"/>
              </a:cxn>
              <a:cxn ang="0">
                <a:pos x="T6" y="T7"/>
              </a:cxn>
              <a:cxn ang="0">
                <a:pos x="T8" y="T9"/>
              </a:cxn>
              <a:cxn ang="0">
                <a:pos x="T10" y="T11"/>
              </a:cxn>
              <a:cxn ang="0">
                <a:pos x="T12" y="T13"/>
              </a:cxn>
            </a:cxnLst>
            <a:rect l="0" t="0" r="r" b="b"/>
            <a:pathLst>
              <a:path w="1017" h="610">
                <a:moveTo>
                  <a:pt x="30" y="610"/>
                </a:moveTo>
                <a:lnTo>
                  <a:pt x="0" y="584"/>
                </a:lnTo>
                <a:lnTo>
                  <a:pt x="509" y="0"/>
                </a:lnTo>
                <a:lnTo>
                  <a:pt x="1017" y="584"/>
                </a:lnTo>
                <a:lnTo>
                  <a:pt x="987" y="610"/>
                </a:lnTo>
                <a:lnTo>
                  <a:pt x="509" y="60"/>
                </a:lnTo>
                <a:lnTo>
                  <a:pt x="30" y="610"/>
                </a:lnTo>
                <a:close/>
              </a:path>
            </a:pathLst>
          </a:custGeom>
          <a:solidFill>
            <a:srgbClr val="00ADEF"/>
          </a:solidFill>
          <a:ln>
            <a:noFill/>
          </a:ln>
        </p:spPr>
        <p:txBody>
          <a:bodyPr vert="horz" wrap="square" lIns="91440" tIns="45720" rIns="91440" bIns="45720" numCol="1" anchor="t" anchorCtr="0" compatLnSpc="1"/>
          <a:p>
            <a:endParaRPr lang="en-US"/>
          </a:p>
        </p:txBody>
      </p:sp>
      <p:sp>
        <p:nvSpPr>
          <p:cNvPr id="83" name="Rectangle 46"/>
          <p:cNvSpPr/>
          <p:nvPr/>
        </p:nvSpPr>
        <p:spPr>
          <a:xfrm>
            <a:off x="0" y="3800475"/>
            <a:ext cx="3404870" cy="1130300"/>
          </a:xfrm>
          <a:prstGeom prst="rect">
            <a:avLst/>
          </a:prstGeom>
          <a:solidFill>
            <a:srgbClr val="1DBED0"/>
          </a:solidFill>
          <a:ln>
            <a:noFill/>
          </a:ln>
        </p:spPr>
        <p:txBody>
          <a:bodyPr vert="horz" wrap="square" lIns="91440" tIns="45720" rIns="91440" bIns="45720" numCol="1" anchor="t" anchorCtr="0" compatLnSpc="1"/>
          <a:p>
            <a:endParaRPr lang="en-US" dirty="0">
              <a:solidFill>
                <a:sysClr val="windowText" lastClr="000000"/>
              </a:solidFill>
            </a:endParaRPr>
          </a:p>
        </p:txBody>
      </p:sp>
      <p:sp>
        <p:nvSpPr>
          <p:cNvPr id="88" name="TextBox 8"/>
          <p:cNvSpPr txBox="1"/>
          <p:nvPr/>
        </p:nvSpPr>
        <p:spPr>
          <a:xfrm rot="10800000" flipV="1">
            <a:off x="6362065" y="1892935"/>
            <a:ext cx="3051175" cy="1200150"/>
          </a:xfrm>
          <a:prstGeom prst="rect">
            <a:avLst/>
          </a:prstGeom>
          <a:noFill/>
        </p:spPr>
        <p:txBody>
          <a:bodyPr wrap="square" lIns="0" tIns="0" rIns="0" bIns="0" rtlCol="0">
            <a:spAutoFit/>
          </a:bodyPr>
          <a:p>
            <a:pPr algn="ctr">
              <a:lnSpc>
                <a:spcPct val="130000"/>
              </a:lnSpc>
              <a:spcBef>
                <a:spcPts val="0"/>
              </a:spcBef>
              <a:spcAft>
                <a:spcPts val="0"/>
              </a:spcAft>
            </a:pPr>
            <a:r>
              <a:rPr lang="en-US" sz="2000" b="1">
                <a:solidFill>
                  <a:srgbClr val="0070C0"/>
                </a:solidFill>
                <a:latin typeface="微软雅黑" panose="020B0503020204020204" pitchFamily="34" charset="-122"/>
                <a:ea typeface="微软雅黑" panose="020B0503020204020204" pitchFamily="34" charset="-122"/>
              </a:rPr>
              <a:t>按照全市重点工作攻坚大会和《聊城市2022年度十二大攻坚行动实施方案》要求</a:t>
            </a:r>
            <a:endParaRPr lang="en-US" sz="2000" b="1">
              <a:solidFill>
                <a:srgbClr val="0070C0"/>
              </a:solidFill>
              <a:latin typeface="微软雅黑" panose="020B0503020204020204" pitchFamily="34" charset="-122"/>
              <a:ea typeface="微软雅黑" panose="020B0503020204020204" pitchFamily="34" charset="-122"/>
            </a:endParaRPr>
          </a:p>
        </p:txBody>
      </p:sp>
      <p:sp>
        <p:nvSpPr>
          <p:cNvPr id="101" name="TextBox 8"/>
          <p:cNvSpPr txBox="1"/>
          <p:nvPr/>
        </p:nvSpPr>
        <p:spPr>
          <a:xfrm rot="10800000" flipV="1">
            <a:off x="8167370" y="4442460"/>
            <a:ext cx="2725420" cy="1200150"/>
          </a:xfrm>
          <a:prstGeom prst="rect">
            <a:avLst/>
          </a:prstGeom>
          <a:noFill/>
        </p:spPr>
        <p:txBody>
          <a:bodyPr wrap="square" lIns="0" tIns="0" rIns="0" bIns="0" rtlCol="0">
            <a:spAutoFit/>
          </a:bodyPr>
          <a:p>
            <a:pPr algn="l">
              <a:lnSpc>
                <a:spcPct val="130000"/>
              </a:lnSpc>
              <a:spcBef>
                <a:spcPts val="0"/>
              </a:spcBef>
              <a:spcAft>
                <a:spcPts val="0"/>
              </a:spcAft>
            </a:pPr>
            <a:r>
              <a:rPr lang="en-US" sz="2000" b="1">
                <a:solidFill>
                  <a:srgbClr val="0070C0"/>
                </a:solidFill>
                <a:latin typeface="微软雅黑" panose="020B0503020204020204" pitchFamily="34" charset="-122"/>
                <a:ea typeface="微软雅黑" panose="020B0503020204020204" pitchFamily="34" charset="-122"/>
                <a:sym typeface="+mn-ea"/>
              </a:rPr>
              <a:t>结合我市实际</a:t>
            </a:r>
            <a:r>
              <a:rPr lang="zh-CN" altLang="en-US" sz="2000" b="1">
                <a:solidFill>
                  <a:srgbClr val="0070C0"/>
                </a:solidFill>
                <a:latin typeface="微软雅黑" panose="020B0503020204020204" pitchFamily="34" charset="-122"/>
                <a:ea typeface="微软雅黑" panose="020B0503020204020204" pitchFamily="34" charset="-122"/>
                <a:sym typeface="+mn-ea"/>
              </a:rPr>
              <a:t>，</a:t>
            </a:r>
            <a:r>
              <a:rPr lang="en-US" sz="2000" b="1">
                <a:solidFill>
                  <a:srgbClr val="0070C0"/>
                </a:solidFill>
                <a:latin typeface="微软雅黑" panose="020B0503020204020204" pitchFamily="34" charset="-122"/>
                <a:ea typeface="微软雅黑" panose="020B0503020204020204" pitchFamily="34" charset="-122"/>
                <a:sym typeface="+mn-ea"/>
              </a:rPr>
              <a:t>大力开展开发区改革发展攻坚行动</a:t>
            </a:r>
            <a:endParaRPr lang="en-US" sz="2000" b="1">
              <a:solidFill>
                <a:srgbClr val="0070C0"/>
              </a:solidFill>
              <a:latin typeface="微软雅黑" panose="020B0503020204020204" pitchFamily="34" charset="-122"/>
              <a:ea typeface="微软雅黑" panose="020B0503020204020204" pitchFamily="34" charset="-122"/>
              <a:sym typeface="+mn-ea"/>
            </a:endParaRPr>
          </a:p>
        </p:txBody>
      </p:sp>
      <p:sp>
        <p:nvSpPr>
          <p:cNvPr id="104" name="TextBox 8"/>
          <p:cNvSpPr txBox="1"/>
          <p:nvPr/>
        </p:nvSpPr>
        <p:spPr>
          <a:xfrm rot="10800000" flipV="1">
            <a:off x="10336848" y="2726055"/>
            <a:ext cx="1666240" cy="800100"/>
          </a:xfrm>
          <a:prstGeom prst="rect">
            <a:avLst/>
          </a:prstGeom>
          <a:noFill/>
        </p:spPr>
        <p:txBody>
          <a:bodyPr wrap="square" lIns="0" tIns="0" rIns="0" bIns="0" rtlCol="0">
            <a:spAutoFit/>
          </a:bodyPr>
          <a:p>
            <a:pPr algn="l">
              <a:lnSpc>
                <a:spcPct val="130000"/>
              </a:lnSpc>
              <a:spcBef>
                <a:spcPts val="0"/>
              </a:spcBef>
              <a:spcAft>
                <a:spcPts val="0"/>
              </a:spcAft>
            </a:pPr>
            <a:r>
              <a:rPr lang="en-US" sz="2000" b="1">
                <a:solidFill>
                  <a:srgbClr val="0070C0"/>
                </a:solidFill>
                <a:latin typeface="微软雅黑" panose="020B0503020204020204" pitchFamily="34" charset="-122"/>
                <a:ea typeface="微软雅黑" panose="020B0503020204020204" pitchFamily="34" charset="-122"/>
              </a:rPr>
              <a:t>推动开发区高质量发展</a:t>
            </a:r>
            <a:endParaRPr lang="en-US" sz="2000" b="1">
              <a:solidFill>
                <a:srgbClr val="0070C0"/>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660400" y="3054985"/>
            <a:ext cx="3931285" cy="2621280"/>
          </a:xfrm>
          <a:prstGeom prst="round2DiagRect">
            <a:avLst/>
          </a:prstGeom>
          <a:ln>
            <a:solidFill>
              <a:schemeClr val="bg1">
                <a:lumMod val="50000"/>
              </a:schemeClr>
            </a:solid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 name="矩形 88"/>
          <p:cNvSpPr/>
          <p:nvPr/>
        </p:nvSpPr>
        <p:spPr>
          <a:xfrm>
            <a:off x="-4445" y="3622675"/>
            <a:ext cx="12217400" cy="1778635"/>
          </a:xfrm>
          <a:prstGeom prst="rect">
            <a:avLst/>
          </a:prstGeom>
          <a:solidFill>
            <a:schemeClr val="bg1">
              <a:lumMod val="9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3681095"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（一）我们应该怎么办</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grpSp>
        <p:nvGrpSpPr>
          <p:cNvPr id="4" name="组合 3"/>
          <p:cNvGrpSpPr/>
          <p:nvPr/>
        </p:nvGrpSpPr>
        <p:grpSpPr>
          <a:xfrm>
            <a:off x="1644650" y="2849880"/>
            <a:ext cx="8902700" cy="3310255"/>
            <a:chOff x="3792277" y="2936312"/>
            <a:chExt cx="4634519" cy="1723318"/>
          </a:xfrm>
          <a:effectLst>
            <a:outerShdw blurRad="139700" dist="38100" dir="5400000" sx="101000" sy="101000" algn="t" rotWithShape="0">
              <a:prstClr val="black">
                <a:alpha val="23000"/>
              </a:prstClr>
            </a:outerShdw>
          </a:effectLst>
        </p:grpSpPr>
        <p:sp>
          <p:nvSpPr>
            <p:cNvPr id="8" name="弧形 7"/>
            <p:cNvSpPr/>
            <p:nvPr/>
          </p:nvSpPr>
          <p:spPr>
            <a:xfrm>
              <a:off x="3896417" y="2936312"/>
              <a:ext cx="1723318" cy="1723318"/>
            </a:xfrm>
            <a:prstGeom prst="arc">
              <a:avLst>
                <a:gd name="adj1" fmla="val 2539966"/>
                <a:gd name="adj2" fmla="val 19693843"/>
              </a:avLst>
            </a:prstGeom>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 name="弧形 9"/>
            <p:cNvSpPr/>
            <p:nvPr/>
          </p:nvSpPr>
          <p:spPr>
            <a:xfrm>
              <a:off x="5247877" y="2936312"/>
              <a:ext cx="1723318" cy="1723318"/>
            </a:xfrm>
            <a:prstGeom prst="arc">
              <a:avLst>
                <a:gd name="adj1" fmla="val 13332509"/>
                <a:gd name="adj2" fmla="val 19107389"/>
              </a:avLst>
            </a:prstGeom>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 name="弧形 15"/>
            <p:cNvSpPr/>
            <p:nvPr/>
          </p:nvSpPr>
          <p:spPr>
            <a:xfrm>
              <a:off x="5247877" y="2936312"/>
              <a:ext cx="1723318" cy="1723318"/>
            </a:xfrm>
            <a:prstGeom prst="arc">
              <a:avLst>
                <a:gd name="adj1" fmla="val 1970565"/>
                <a:gd name="adj2" fmla="val 8898057"/>
              </a:avLst>
            </a:prstGeom>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2" name="弧形 21"/>
            <p:cNvSpPr/>
            <p:nvPr/>
          </p:nvSpPr>
          <p:spPr>
            <a:xfrm>
              <a:off x="3792277" y="2936312"/>
              <a:ext cx="1723318" cy="1723318"/>
            </a:xfrm>
            <a:prstGeom prst="arc">
              <a:avLst>
                <a:gd name="adj1" fmla="val 19697852"/>
                <a:gd name="adj2" fmla="val 1205913"/>
              </a:avLst>
            </a:prstGeom>
            <a:noFill/>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4" name="弧形 23"/>
            <p:cNvSpPr/>
            <p:nvPr/>
          </p:nvSpPr>
          <p:spPr>
            <a:xfrm>
              <a:off x="5352016" y="2936312"/>
              <a:ext cx="1723318" cy="1723318"/>
            </a:xfrm>
            <a:prstGeom prst="arc">
              <a:avLst>
                <a:gd name="adj1" fmla="val 8861599"/>
                <a:gd name="adj2" fmla="val 11986952"/>
              </a:avLst>
            </a:prstGeom>
            <a:noFill/>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1" name="弧形 30"/>
            <p:cNvSpPr/>
            <p:nvPr/>
          </p:nvSpPr>
          <p:spPr>
            <a:xfrm>
              <a:off x="6599340" y="2936312"/>
              <a:ext cx="1723318" cy="1723318"/>
            </a:xfrm>
            <a:prstGeom prst="arc">
              <a:avLst>
                <a:gd name="adj1" fmla="val 12675527"/>
                <a:gd name="adj2" fmla="val 8263575"/>
              </a:avLst>
            </a:prstGeom>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cxnSp>
          <p:nvCxnSpPr>
            <p:cNvPr id="32" name="直接连接符 31"/>
            <p:cNvCxnSpPr/>
            <p:nvPr/>
          </p:nvCxnSpPr>
          <p:spPr>
            <a:xfrm flipH="1">
              <a:off x="5388211" y="3316605"/>
              <a:ext cx="20084" cy="30480"/>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460080" y="3343275"/>
              <a:ext cx="30132" cy="45727"/>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5466318" y="4257047"/>
              <a:ext cx="20084" cy="30480"/>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5376258" y="4208783"/>
              <a:ext cx="30132" cy="45727"/>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flipH="1">
              <a:off x="6703478" y="2936312"/>
              <a:ext cx="1723318" cy="1723318"/>
            </a:xfrm>
            <a:prstGeom prst="arc">
              <a:avLst>
                <a:gd name="adj1" fmla="val 19697852"/>
                <a:gd name="adj2" fmla="val 1205913"/>
              </a:avLst>
            </a:prstGeom>
            <a:noFill/>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2" name="弧形 51"/>
            <p:cNvSpPr/>
            <p:nvPr/>
          </p:nvSpPr>
          <p:spPr>
            <a:xfrm flipH="1">
              <a:off x="5143739" y="2936312"/>
              <a:ext cx="1723318" cy="1723318"/>
            </a:xfrm>
            <a:prstGeom prst="arc">
              <a:avLst>
                <a:gd name="adj1" fmla="val 8861599"/>
                <a:gd name="adj2" fmla="val 11986952"/>
              </a:avLst>
            </a:prstGeom>
            <a:noFill/>
            <a:ln w="19050">
              <a:solidFill>
                <a:srgbClr val="4472C4"/>
              </a:solidFill>
            </a:ln>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cxnSp>
          <p:nvCxnSpPr>
            <p:cNvPr id="54" name="直接连接符 53"/>
            <p:cNvCxnSpPr/>
            <p:nvPr/>
          </p:nvCxnSpPr>
          <p:spPr>
            <a:xfrm>
              <a:off x="6810778" y="3314700"/>
              <a:ext cx="20084" cy="30480"/>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725051" y="3348990"/>
              <a:ext cx="30132" cy="45727"/>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flipV="1">
              <a:off x="6734576" y="4257047"/>
              <a:ext cx="20084" cy="30480"/>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flipV="1">
              <a:off x="6804540" y="4218940"/>
              <a:ext cx="30132" cy="45727"/>
            </a:xfrm>
            <a:prstGeom prst="line">
              <a:avLst/>
            </a:prstGeom>
            <a:ln w="19050">
              <a:solidFill>
                <a:srgbClr val="4472C4"/>
              </a:solidFill>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a:xfrm>
            <a:off x="2368868" y="4062730"/>
            <a:ext cx="2144395" cy="1370965"/>
          </a:xfrm>
          <a:prstGeom prst="rect">
            <a:avLst/>
          </a:prstGeom>
          <a:noFill/>
          <a:ln w="9525">
            <a:noFill/>
          </a:ln>
        </p:spPr>
        <p:txBody>
          <a:bodyPr wrap="square">
            <a:spAutoFit/>
          </a:bodyPr>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积极寻标对标先进</a:t>
            </a:r>
            <a:endParaRPr lang="zh-CN" sz="1600"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制定明确进位目标</a:t>
            </a:r>
            <a:endParaRPr lang="zh-CN" sz="1600"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altLang="en-US" sz="1600" b="0">
                <a:latin typeface="微软雅黑" panose="020B0503020204020204" pitchFamily="34" charset="-122"/>
                <a:ea typeface="微软雅黑" panose="020B0503020204020204" pitchFamily="34" charset="-122"/>
              </a:rPr>
              <a:t>明晰发展定位和布局</a:t>
            </a:r>
            <a:endParaRPr lang="zh-CN" altLang="en-US" sz="1600" b="0">
              <a:latin typeface="微软雅黑" panose="020B0503020204020204" pitchFamily="34" charset="-122"/>
              <a:ea typeface="微软雅黑" panose="020B0503020204020204" pitchFamily="34" charset="-122"/>
            </a:endParaRPr>
          </a:p>
        </p:txBody>
      </p:sp>
      <p:sp>
        <p:nvSpPr>
          <p:cNvPr id="61" name="文本框 60"/>
          <p:cNvSpPr txBox="1"/>
          <p:nvPr/>
        </p:nvSpPr>
        <p:spPr>
          <a:xfrm>
            <a:off x="2538730" y="3591560"/>
            <a:ext cx="1804670" cy="460375"/>
          </a:xfrm>
          <a:prstGeom prst="rect">
            <a:avLst/>
          </a:prstGeom>
          <a:noFill/>
          <a:ln w="9525">
            <a:noFill/>
          </a:ln>
        </p:spPr>
        <p:txBody>
          <a:bodyPr wrap="square">
            <a:spAutoFit/>
          </a:bodyPr>
          <a:p>
            <a:pPr indent="0" algn="ctr"/>
            <a:r>
              <a:rPr lang="zh-CN" sz="2400" b="1">
                <a:solidFill>
                  <a:srgbClr val="306DD1"/>
                </a:solidFill>
                <a:latin typeface="微软雅黑" panose="020B0503020204020204" pitchFamily="34" charset="-122"/>
                <a:ea typeface="微软雅黑" panose="020B0503020204020204" pitchFamily="34" charset="-122"/>
              </a:rPr>
              <a:t>解放思想</a:t>
            </a:r>
            <a:endParaRPr lang="zh-CN" altLang="en-US" sz="2400" b="1">
              <a:solidFill>
                <a:srgbClr val="306DD1"/>
              </a:solidFill>
              <a:latin typeface="微软雅黑" panose="020B0503020204020204" pitchFamily="34" charset="-122"/>
              <a:ea typeface="微软雅黑" panose="020B0503020204020204" pitchFamily="34" charset="-122"/>
            </a:endParaRPr>
          </a:p>
        </p:txBody>
      </p:sp>
      <p:grpSp>
        <p:nvGrpSpPr>
          <p:cNvPr id="92" name="组合 91"/>
          <p:cNvGrpSpPr/>
          <p:nvPr/>
        </p:nvGrpSpPr>
        <p:grpSpPr>
          <a:xfrm>
            <a:off x="4960620" y="3591560"/>
            <a:ext cx="2305050" cy="1842135"/>
            <a:chOff x="7604" y="5856"/>
            <a:chExt cx="3630" cy="2901"/>
          </a:xfrm>
        </p:grpSpPr>
        <p:sp>
          <p:nvSpPr>
            <p:cNvPr id="90" name="文本框 89"/>
            <p:cNvSpPr txBox="1"/>
            <p:nvPr/>
          </p:nvSpPr>
          <p:spPr>
            <a:xfrm>
              <a:off x="7604" y="6598"/>
              <a:ext cx="3630" cy="2159"/>
            </a:xfrm>
            <a:prstGeom prst="rect">
              <a:avLst/>
            </a:prstGeom>
            <a:noFill/>
            <a:ln w="9525">
              <a:noFill/>
            </a:ln>
          </p:spPr>
          <p:txBody>
            <a:bodyPr wrap="square">
              <a:spAutoFit/>
            </a:bodyPr>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科技创新的引领区</a:t>
              </a:r>
              <a:endParaRPr lang="zh-CN" sz="1600"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深化改革的试验区</a:t>
              </a:r>
              <a:endParaRPr lang="zh-CN" sz="1600"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对外开放的先行区</a:t>
              </a:r>
              <a:endParaRPr lang="zh-CN" sz="1600"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新旧动能转换集聚区</a:t>
              </a:r>
              <a:endParaRPr lang="zh-CN" sz="1600" b="0">
                <a:latin typeface="微软雅黑" panose="020B0503020204020204" pitchFamily="34" charset="-122"/>
                <a:ea typeface="微软雅黑" panose="020B0503020204020204" pitchFamily="34" charset="-122"/>
              </a:endParaRPr>
            </a:p>
          </p:txBody>
        </p:sp>
        <p:sp>
          <p:nvSpPr>
            <p:cNvPr id="91" name="文本框 90"/>
            <p:cNvSpPr txBox="1"/>
            <p:nvPr/>
          </p:nvSpPr>
          <p:spPr>
            <a:xfrm>
              <a:off x="7998" y="5856"/>
              <a:ext cx="2842" cy="725"/>
            </a:xfrm>
            <a:prstGeom prst="rect">
              <a:avLst/>
            </a:prstGeom>
            <a:noFill/>
            <a:ln w="9525">
              <a:noFill/>
            </a:ln>
          </p:spPr>
          <p:txBody>
            <a:bodyPr wrap="square">
              <a:spAutoFit/>
            </a:bodyPr>
            <a:p>
              <a:pPr indent="0" algn="ctr"/>
              <a:r>
                <a:rPr lang="zh-CN" sz="2400" b="1">
                  <a:solidFill>
                    <a:srgbClr val="306DD1"/>
                  </a:solidFill>
                  <a:latin typeface="微软雅黑" panose="020B0503020204020204" pitchFamily="34" charset="-122"/>
                  <a:ea typeface="微软雅黑" panose="020B0503020204020204" pitchFamily="34" charset="-122"/>
                </a:rPr>
                <a:t>打造示范区</a:t>
              </a:r>
              <a:endParaRPr lang="zh-CN" sz="2400" b="1">
                <a:solidFill>
                  <a:srgbClr val="306DD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7678420" y="3591560"/>
            <a:ext cx="2305050" cy="1842135"/>
            <a:chOff x="7604" y="5856"/>
            <a:chExt cx="3630" cy="2901"/>
          </a:xfrm>
        </p:grpSpPr>
        <p:sp>
          <p:nvSpPr>
            <p:cNvPr id="94" name="文本框 93"/>
            <p:cNvSpPr txBox="1"/>
            <p:nvPr/>
          </p:nvSpPr>
          <p:spPr>
            <a:xfrm>
              <a:off x="7604" y="6598"/>
              <a:ext cx="3630" cy="2159"/>
            </a:xfrm>
            <a:prstGeom prst="rect">
              <a:avLst/>
            </a:prstGeom>
            <a:noFill/>
            <a:ln w="9525">
              <a:noFill/>
            </a:ln>
          </p:spPr>
          <p:txBody>
            <a:bodyPr wrap="square">
              <a:spAutoFit/>
            </a:bodyPr>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创新区域发展功能和任务</a:t>
              </a:r>
              <a:endParaRPr lang="zh-CN" sz="1600"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sz="1600" b="0">
                  <a:latin typeface="微软雅黑" panose="020B0503020204020204" pitchFamily="34" charset="-122"/>
                  <a:ea typeface="微软雅黑" panose="020B0503020204020204" pitchFamily="34" charset="-122"/>
                </a:rPr>
                <a:t>避免同质化竞争和低水平发展</a:t>
              </a:r>
              <a:endParaRPr lang="zh-CN" sz="1600" b="0">
                <a:latin typeface="微软雅黑" panose="020B0503020204020204" pitchFamily="34" charset="-122"/>
                <a:ea typeface="微软雅黑" panose="020B0503020204020204" pitchFamily="34" charset="-122"/>
              </a:endParaRPr>
            </a:p>
          </p:txBody>
        </p:sp>
        <p:sp>
          <p:nvSpPr>
            <p:cNvPr id="95" name="文本框 94"/>
            <p:cNvSpPr txBox="1"/>
            <p:nvPr/>
          </p:nvSpPr>
          <p:spPr>
            <a:xfrm>
              <a:off x="7998" y="5856"/>
              <a:ext cx="2842" cy="725"/>
            </a:xfrm>
            <a:prstGeom prst="rect">
              <a:avLst/>
            </a:prstGeom>
            <a:noFill/>
            <a:ln w="9525">
              <a:noFill/>
            </a:ln>
          </p:spPr>
          <p:txBody>
            <a:bodyPr wrap="square">
              <a:spAutoFit/>
            </a:bodyPr>
            <a:p>
              <a:pPr indent="0" algn="ctr"/>
              <a:r>
                <a:rPr lang="zh-CN" sz="2400" b="1">
                  <a:solidFill>
                    <a:srgbClr val="306DD1"/>
                  </a:solidFill>
                  <a:latin typeface="微软雅黑" panose="020B0503020204020204" pitchFamily="34" charset="-122"/>
                  <a:ea typeface="微软雅黑" panose="020B0503020204020204" pitchFamily="34" charset="-122"/>
                </a:rPr>
                <a:t>百花齐放</a:t>
              </a:r>
              <a:endParaRPr lang="zh-CN" sz="2400" b="1">
                <a:solidFill>
                  <a:srgbClr val="306DD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94995" y="2069465"/>
            <a:ext cx="5294630" cy="539750"/>
            <a:chOff x="937" y="3259"/>
            <a:chExt cx="8338" cy="850"/>
          </a:xfrm>
        </p:grpSpPr>
        <p:sp>
          <p:nvSpPr>
            <p:cNvPr id="2" name="文本框 1"/>
            <p:cNvSpPr txBox="1"/>
            <p:nvPr/>
          </p:nvSpPr>
          <p:spPr>
            <a:xfrm>
              <a:off x="937" y="3322"/>
              <a:ext cx="8338"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1</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a:t>
              </a:r>
              <a:r>
                <a:rPr lang="zh-CN"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解放思想对标先进</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400" b="1" spc="200" dirty="0">
                  <a:solidFill>
                    <a:srgbClr val="194E9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22222222"/>
            <p:cNvPicPr>
              <a:picLocks noChangeAspect="1"/>
            </p:cNvPicPr>
            <p:nvPr/>
          </p:nvPicPr>
          <p:blipFill>
            <a:blip r:embed="rId1"/>
            <a:stretch>
              <a:fillRect/>
            </a:stretch>
          </p:blipFill>
          <p:spPr>
            <a:xfrm>
              <a:off x="6214" y="3259"/>
              <a:ext cx="2427" cy="850"/>
            </a:xfrm>
            <a:prstGeom prst="rect">
              <a:avLst/>
            </a:prstGeom>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500"/>
                            </p:stCondLst>
                            <p:childTnLst>
                              <p:par>
                                <p:cTn id="16" presetID="6" presetClass="entr" presetSubtype="32" fill="hold" nodeType="after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ircle(out)">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64" name="组合 163"/>
          <p:cNvGrpSpPr/>
          <p:nvPr/>
        </p:nvGrpSpPr>
        <p:grpSpPr>
          <a:xfrm>
            <a:off x="2324735" y="2366645"/>
            <a:ext cx="7542530" cy="3948430"/>
            <a:chOff x="914" y="4052"/>
            <a:chExt cx="11878" cy="6218"/>
          </a:xfrm>
        </p:grpSpPr>
        <p:sp>
          <p:nvSpPr>
            <p:cNvPr id="106" name="Line 724"/>
            <p:cNvSpPr>
              <a:spLocks noChangeShapeType="1"/>
            </p:cNvSpPr>
            <p:nvPr/>
          </p:nvSpPr>
          <p:spPr bwMode="auto">
            <a:xfrm>
              <a:off x="3440" y="4767"/>
              <a:ext cx="1810" cy="0"/>
            </a:xfrm>
            <a:prstGeom prst="line">
              <a:avLst/>
            </a:prstGeom>
            <a:noFill/>
            <a:ln w="3175" cap="flat">
              <a:solidFill>
                <a:srgbClr val="1DBED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en-US"/>
            </a:p>
          </p:txBody>
        </p:sp>
        <p:cxnSp>
          <p:nvCxnSpPr>
            <p:cNvPr id="109" name="Straight Connector 10"/>
            <p:cNvCxnSpPr/>
            <p:nvPr/>
          </p:nvCxnSpPr>
          <p:spPr>
            <a:xfrm>
              <a:off x="3229" y="4767"/>
              <a:ext cx="283" cy="0"/>
            </a:xfrm>
            <a:prstGeom prst="line">
              <a:avLst/>
            </a:prstGeom>
            <a:ln w="25400" cap="rnd"/>
          </p:spPr>
          <p:style>
            <a:lnRef idx="1">
              <a:srgbClr val="1DBED0"/>
            </a:lnRef>
            <a:fillRef idx="0">
              <a:srgbClr val="1DBED0"/>
            </a:fillRef>
            <a:effectRef idx="0">
              <a:srgbClr val="1DBED0"/>
            </a:effectRef>
            <a:fontRef idx="minor">
              <a:sysClr val="windowText" lastClr="000000"/>
            </a:fontRef>
          </p:style>
        </p:cxnSp>
        <p:sp>
          <p:nvSpPr>
            <p:cNvPr id="110" name="TextBox 11"/>
            <p:cNvSpPr txBox="1"/>
            <p:nvPr/>
          </p:nvSpPr>
          <p:spPr>
            <a:xfrm>
              <a:off x="1070" y="4220"/>
              <a:ext cx="3512" cy="436"/>
            </a:xfrm>
            <a:prstGeom prst="rect">
              <a:avLst/>
            </a:prstGeom>
            <a:noFill/>
          </p:spPr>
          <p:txBody>
            <a:bodyPr wrap="square" lIns="0" tIns="0" rIns="0" bIns="0" rtlCol="0">
              <a:spAutoFit/>
            </a:bodyPr>
            <a:p>
              <a:pPr algn="r"/>
              <a:r>
                <a:rPr lang="en-US" b="1" dirty="0">
                  <a:solidFill>
                    <a:srgbClr val="1CABAD"/>
                  </a:solidFill>
                  <a:latin typeface="微软雅黑" panose="020B0503020204020204" pitchFamily="34" charset="-122"/>
                  <a:ea typeface="微软雅黑" panose="020B0503020204020204" pitchFamily="34" charset="-122"/>
                </a:rPr>
                <a:t>培育2至3个主导产业</a:t>
              </a:r>
              <a:endParaRPr lang="en-US" b="1" dirty="0">
                <a:solidFill>
                  <a:srgbClr val="1CABAD"/>
                </a:solidFill>
                <a:latin typeface="微软雅黑" panose="020B0503020204020204" pitchFamily="34" charset="-122"/>
                <a:ea typeface="微软雅黑" panose="020B0503020204020204" pitchFamily="34" charset="-122"/>
              </a:endParaRPr>
            </a:p>
          </p:txBody>
        </p:sp>
        <p:sp>
          <p:nvSpPr>
            <p:cNvPr id="112" name="Line 726"/>
            <p:cNvSpPr>
              <a:spLocks noChangeShapeType="1"/>
            </p:cNvSpPr>
            <p:nvPr/>
          </p:nvSpPr>
          <p:spPr bwMode="auto">
            <a:xfrm>
              <a:off x="3440" y="7468"/>
              <a:ext cx="902" cy="0"/>
            </a:xfrm>
            <a:prstGeom prst="line">
              <a:avLst/>
            </a:prstGeom>
            <a:noFill/>
            <a:ln w="3175" cap="flat">
              <a:solidFill>
                <a:srgbClr val="00ADEF"/>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cxnSp>
          <p:nvCxnSpPr>
            <p:cNvPr id="115" name="Straight Connector 16"/>
            <p:cNvCxnSpPr/>
            <p:nvPr/>
          </p:nvCxnSpPr>
          <p:spPr>
            <a:xfrm>
              <a:off x="3229" y="7477"/>
              <a:ext cx="283" cy="0"/>
            </a:xfrm>
            <a:prstGeom prst="line">
              <a:avLst/>
            </a:prstGeom>
            <a:ln w="25400" cap="rnd">
              <a:solidFill>
                <a:srgbClr val="00ADEF"/>
              </a:solidFill>
            </a:ln>
          </p:spPr>
          <p:style>
            <a:lnRef idx="1">
              <a:srgbClr val="1DBED0"/>
            </a:lnRef>
            <a:fillRef idx="0">
              <a:srgbClr val="1DBED0"/>
            </a:fillRef>
            <a:effectRef idx="0">
              <a:srgbClr val="1DBED0"/>
            </a:effectRef>
            <a:fontRef idx="minor">
              <a:sysClr val="windowText" lastClr="000000"/>
            </a:fontRef>
          </p:style>
        </p:cxnSp>
        <p:sp>
          <p:nvSpPr>
            <p:cNvPr id="116" name="TextBox 17"/>
            <p:cNvSpPr txBox="1"/>
            <p:nvPr/>
          </p:nvSpPr>
          <p:spPr>
            <a:xfrm>
              <a:off x="914" y="7721"/>
              <a:ext cx="3330" cy="1308"/>
            </a:xfrm>
            <a:prstGeom prst="rect">
              <a:avLst/>
            </a:prstGeom>
            <a:noFill/>
          </p:spPr>
          <p:txBody>
            <a:bodyPr wrap="square" lIns="0" tIns="0" rIns="0" bIns="0" rtlCol="0">
              <a:spAutoFit/>
            </a:bodyPr>
            <a:p>
              <a:pPr algn="r"/>
              <a:r>
                <a:rPr lang="en-US" b="1">
                  <a:solidFill>
                    <a:srgbClr val="00ADEF"/>
                  </a:solidFill>
                  <a:latin typeface="微软雅黑" panose="020B0503020204020204" pitchFamily="34" charset="-122"/>
                  <a:ea typeface="微软雅黑" panose="020B0503020204020204" pitchFamily="34" charset="-122"/>
                  <a:sym typeface="+mn-ea"/>
                </a:rPr>
                <a:t>依托龙头骨干企业</a:t>
              </a:r>
              <a:r>
                <a:rPr lang="zh-CN" altLang="en-US" b="1">
                  <a:solidFill>
                    <a:srgbClr val="00ADEF"/>
                  </a:solidFill>
                  <a:latin typeface="微软雅黑" panose="020B0503020204020204" pitchFamily="34" charset="-122"/>
                  <a:ea typeface="微软雅黑" panose="020B0503020204020204" pitchFamily="34" charset="-122"/>
                  <a:sym typeface="+mn-ea"/>
                </a:rPr>
                <a:t>，</a:t>
              </a:r>
              <a:r>
                <a:rPr lang="en-US" b="1">
                  <a:solidFill>
                    <a:srgbClr val="00ADEF"/>
                  </a:solidFill>
                  <a:latin typeface="微软雅黑" panose="020B0503020204020204" pitchFamily="34" charset="-122"/>
                  <a:ea typeface="微软雅黑" panose="020B0503020204020204" pitchFamily="34" charset="-122"/>
                  <a:sym typeface="+mn-ea"/>
                </a:rPr>
                <a:t>吸引上下游企业入驻开发区</a:t>
              </a:r>
              <a:endParaRPr lang="en-US" b="1" dirty="0">
                <a:solidFill>
                  <a:srgbClr val="00ADEF"/>
                </a:solidFill>
                <a:latin typeface="微软雅黑" panose="020B0503020204020204" pitchFamily="34" charset="-122"/>
                <a:ea typeface="微软雅黑" panose="020B0503020204020204" pitchFamily="34" charset="-122"/>
                <a:sym typeface="+mn-ea"/>
              </a:endParaRPr>
            </a:p>
          </p:txBody>
        </p:sp>
        <p:sp>
          <p:nvSpPr>
            <p:cNvPr id="118" name="Line 725"/>
            <p:cNvSpPr>
              <a:spLocks noChangeShapeType="1"/>
            </p:cNvSpPr>
            <p:nvPr/>
          </p:nvSpPr>
          <p:spPr bwMode="auto">
            <a:xfrm flipH="1">
              <a:off x="8689" y="4767"/>
              <a:ext cx="1810" cy="0"/>
            </a:xfrm>
            <a:prstGeom prst="line">
              <a:avLst/>
            </a:prstGeom>
            <a:noFill/>
            <a:ln w="3175" cap="flat">
              <a:solidFill>
                <a:srgbClr val="B5B5B5"/>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cxnSp>
          <p:nvCxnSpPr>
            <p:cNvPr id="121" name="Straight Connector 22"/>
            <p:cNvCxnSpPr/>
            <p:nvPr/>
          </p:nvCxnSpPr>
          <p:spPr>
            <a:xfrm>
              <a:off x="10426" y="4767"/>
              <a:ext cx="283" cy="0"/>
            </a:xfrm>
            <a:prstGeom prst="line">
              <a:avLst/>
            </a:prstGeom>
            <a:ln w="25400" cap="rnd">
              <a:solidFill>
                <a:srgbClr val="B5B5B5"/>
              </a:solidFill>
            </a:ln>
          </p:spPr>
          <p:style>
            <a:lnRef idx="1">
              <a:srgbClr val="1DBED0"/>
            </a:lnRef>
            <a:fillRef idx="0">
              <a:srgbClr val="1DBED0"/>
            </a:fillRef>
            <a:effectRef idx="0">
              <a:srgbClr val="1DBED0"/>
            </a:effectRef>
            <a:fontRef idx="minor">
              <a:sysClr val="windowText" lastClr="000000"/>
            </a:fontRef>
          </p:style>
        </p:cxnSp>
        <p:sp>
          <p:nvSpPr>
            <p:cNvPr id="122" name="TextBox 23"/>
            <p:cNvSpPr txBox="1"/>
            <p:nvPr/>
          </p:nvSpPr>
          <p:spPr>
            <a:xfrm>
              <a:off x="8879" y="4220"/>
              <a:ext cx="3380" cy="436"/>
            </a:xfrm>
            <a:prstGeom prst="rect">
              <a:avLst/>
            </a:prstGeom>
            <a:noFill/>
          </p:spPr>
          <p:txBody>
            <a:bodyPr wrap="square" lIns="0" tIns="0" rIns="0" bIns="0" rtlCol="0">
              <a:spAutoFit/>
            </a:bodyPr>
            <a:p>
              <a:r>
                <a:rPr lang="en-US" b="1">
                  <a:solidFill>
                    <a:schemeClr val="accent1"/>
                  </a:solidFill>
                  <a:latin typeface="微软雅黑" panose="020B0503020204020204" pitchFamily="34" charset="-122"/>
                  <a:ea typeface="微软雅黑" panose="020B0503020204020204" pitchFamily="34" charset="-122"/>
                </a:rPr>
                <a:t>打造百亿级产业集群</a:t>
              </a:r>
              <a:endParaRPr lang="en-US" b="1">
                <a:solidFill>
                  <a:schemeClr val="accent1"/>
                </a:solidFill>
                <a:latin typeface="微软雅黑" panose="020B0503020204020204" pitchFamily="34" charset="-122"/>
                <a:ea typeface="微软雅黑" panose="020B0503020204020204" pitchFamily="34" charset="-122"/>
              </a:endParaRPr>
            </a:p>
          </p:txBody>
        </p:sp>
        <p:sp>
          <p:nvSpPr>
            <p:cNvPr id="124" name="Line 727"/>
            <p:cNvSpPr>
              <a:spLocks noChangeShapeType="1"/>
            </p:cNvSpPr>
            <p:nvPr/>
          </p:nvSpPr>
          <p:spPr bwMode="auto">
            <a:xfrm flipH="1">
              <a:off x="9653" y="7468"/>
              <a:ext cx="846" cy="0"/>
            </a:xfrm>
            <a:prstGeom prst="line">
              <a:avLst/>
            </a:prstGeom>
            <a:noFill/>
            <a:ln w="3175" cap="flat">
              <a:solidFill>
                <a:srgbClr val="1CABAD"/>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cxnSp>
          <p:nvCxnSpPr>
            <p:cNvPr id="127" name="Straight Connector 28"/>
            <p:cNvCxnSpPr/>
            <p:nvPr/>
          </p:nvCxnSpPr>
          <p:spPr>
            <a:xfrm>
              <a:off x="10427" y="7477"/>
              <a:ext cx="283" cy="0"/>
            </a:xfrm>
            <a:prstGeom prst="line">
              <a:avLst/>
            </a:prstGeom>
            <a:ln w="25400" cap="rnd">
              <a:solidFill>
                <a:srgbClr val="1CABAD"/>
              </a:solidFill>
            </a:ln>
          </p:spPr>
          <p:style>
            <a:lnRef idx="1">
              <a:srgbClr val="1DBED0"/>
            </a:lnRef>
            <a:fillRef idx="0">
              <a:srgbClr val="1DBED0"/>
            </a:fillRef>
            <a:effectRef idx="0">
              <a:srgbClr val="1DBED0"/>
            </a:effectRef>
            <a:fontRef idx="minor">
              <a:sysClr val="windowText" lastClr="000000"/>
            </a:fontRef>
          </p:style>
        </p:cxnSp>
        <p:sp>
          <p:nvSpPr>
            <p:cNvPr id="128" name="TextBox 29"/>
            <p:cNvSpPr txBox="1"/>
            <p:nvPr/>
          </p:nvSpPr>
          <p:spPr>
            <a:xfrm>
              <a:off x="9572" y="7721"/>
              <a:ext cx="3220" cy="872"/>
            </a:xfrm>
            <a:prstGeom prst="rect">
              <a:avLst/>
            </a:prstGeom>
            <a:noFill/>
          </p:spPr>
          <p:txBody>
            <a:bodyPr wrap="square" lIns="0" tIns="0" rIns="0" bIns="0" rtlCol="0">
              <a:spAutoFit/>
            </a:bodyPr>
            <a:p>
              <a:r>
                <a:rPr lang="en-US" b="1">
                  <a:solidFill>
                    <a:srgbClr val="1CABAD"/>
                  </a:solidFill>
                  <a:latin typeface="微软雅黑" panose="020B0503020204020204" pitchFamily="34" charset="-122"/>
                  <a:ea typeface="微软雅黑" panose="020B0503020204020204" pitchFamily="34" charset="-122"/>
                </a:rPr>
                <a:t>走特色化、专业化、集群化发展道路</a:t>
              </a:r>
              <a:endParaRPr lang="en-US" b="1">
                <a:solidFill>
                  <a:srgbClr val="1CABAD"/>
                </a:solidFill>
                <a:latin typeface="微软雅黑" panose="020B0503020204020204" pitchFamily="34" charset="-122"/>
                <a:ea typeface="微软雅黑" panose="020B0503020204020204" pitchFamily="34" charset="-122"/>
              </a:endParaRPr>
            </a:p>
          </p:txBody>
        </p:sp>
        <p:cxnSp>
          <p:nvCxnSpPr>
            <p:cNvPr id="131" name="Straight Connector 31"/>
            <p:cNvCxnSpPr/>
            <p:nvPr/>
          </p:nvCxnSpPr>
          <p:spPr>
            <a:xfrm>
              <a:off x="6828" y="10270"/>
              <a:ext cx="283" cy="0"/>
            </a:xfrm>
            <a:prstGeom prst="line">
              <a:avLst/>
            </a:prstGeom>
            <a:ln w="25400" cap="rnd">
              <a:solidFill>
                <a:srgbClr val="B5B5B5"/>
              </a:solidFill>
            </a:ln>
          </p:spPr>
          <p:style>
            <a:lnRef idx="1">
              <a:srgbClr val="1DBED0"/>
            </a:lnRef>
            <a:fillRef idx="0">
              <a:srgbClr val="1DBED0"/>
            </a:fillRef>
            <a:effectRef idx="0">
              <a:srgbClr val="1DBED0"/>
            </a:effectRef>
            <a:fontRef idx="minor">
              <a:sysClr val="windowText" lastClr="000000"/>
            </a:fontRef>
          </p:style>
        </p:cxnSp>
        <p:sp>
          <p:nvSpPr>
            <p:cNvPr id="132" name="TextBox 32"/>
            <p:cNvSpPr txBox="1"/>
            <p:nvPr/>
          </p:nvSpPr>
          <p:spPr>
            <a:xfrm>
              <a:off x="5414" y="9723"/>
              <a:ext cx="3111" cy="436"/>
            </a:xfrm>
            <a:prstGeom prst="rect">
              <a:avLst/>
            </a:prstGeom>
            <a:noFill/>
          </p:spPr>
          <p:txBody>
            <a:bodyPr wrap="square" lIns="0" tIns="0" rIns="0" bIns="0" rtlCol="0">
              <a:spAutoFit/>
            </a:bodyPr>
            <a:p>
              <a:pPr algn="ctr"/>
              <a:r>
                <a:rPr lang="en-US" b="1" dirty="0">
                  <a:solidFill>
                    <a:schemeClr val="bg1">
                      <a:lumMod val="50000"/>
                    </a:schemeClr>
                  </a:solidFill>
                  <a:latin typeface="微软雅黑" panose="020B0503020204020204" pitchFamily="34" charset="-122"/>
                  <a:ea typeface="微软雅黑" panose="020B0503020204020204" pitchFamily="34" charset="-122"/>
                </a:rPr>
                <a:t>延伸发展配套企业</a:t>
              </a:r>
              <a:endParaRPr lang="en-US"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3" name="Group 40"/>
            <p:cNvGrpSpPr/>
            <p:nvPr/>
          </p:nvGrpSpPr>
          <p:grpSpPr>
            <a:xfrm rot="0">
              <a:off x="5544" y="7762"/>
              <a:ext cx="2850" cy="1810"/>
              <a:chOff x="3667126" y="4146550"/>
              <a:chExt cx="1809750" cy="1149350"/>
            </a:xfrm>
          </p:grpSpPr>
          <p:sp>
            <p:nvSpPr>
              <p:cNvPr id="134" name="Freeform 179"/>
              <p:cNvSpPr>
                <a:spLocks noEditPoints="1"/>
              </p:cNvSpPr>
              <p:nvPr/>
            </p:nvSpPr>
            <p:spPr bwMode="auto">
              <a:xfrm>
                <a:off x="3667126" y="4146550"/>
                <a:ext cx="1809750" cy="879475"/>
              </a:xfrm>
              <a:custGeom>
                <a:avLst/>
                <a:gdLst>
                  <a:gd name="T0" fmla="*/ 389 w 570"/>
                  <a:gd name="T1" fmla="*/ 12 h 277"/>
                  <a:gd name="T2" fmla="*/ 422 w 570"/>
                  <a:gd name="T3" fmla="*/ 29 h 277"/>
                  <a:gd name="T4" fmla="*/ 547 w 570"/>
                  <a:gd name="T5" fmla="*/ 201 h 277"/>
                  <a:gd name="T6" fmla="*/ 550 w 570"/>
                  <a:gd name="T7" fmla="*/ 243 h 277"/>
                  <a:gd name="T8" fmla="*/ 514 w 570"/>
                  <a:gd name="T9" fmla="*/ 265 h 277"/>
                  <a:gd name="T10" fmla="*/ 56 w 570"/>
                  <a:gd name="T11" fmla="*/ 265 h 277"/>
                  <a:gd name="T12" fmla="*/ 20 w 570"/>
                  <a:gd name="T13" fmla="*/ 243 h 277"/>
                  <a:gd name="T14" fmla="*/ 23 w 570"/>
                  <a:gd name="T15" fmla="*/ 201 h 277"/>
                  <a:gd name="T16" fmla="*/ 148 w 570"/>
                  <a:gd name="T17" fmla="*/ 29 h 277"/>
                  <a:gd name="T18" fmla="*/ 181 w 570"/>
                  <a:gd name="T19" fmla="*/ 12 h 277"/>
                  <a:gd name="T20" fmla="*/ 389 w 570"/>
                  <a:gd name="T21" fmla="*/ 12 h 277"/>
                  <a:gd name="T22" fmla="*/ 389 w 570"/>
                  <a:gd name="T23" fmla="*/ 0 h 277"/>
                  <a:gd name="T24" fmla="*/ 181 w 570"/>
                  <a:gd name="T25" fmla="*/ 0 h 277"/>
                  <a:gd name="T26" fmla="*/ 138 w 570"/>
                  <a:gd name="T27" fmla="*/ 22 h 277"/>
                  <a:gd name="T28" fmla="*/ 13 w 570"/>
                  <a:gd name="T29" fmla="*/ 194 h 277"/>
                  <a:gd name="T30" fmla="*/ 9 w 570"/>
                  <a:gd name="T31" fmla="*/ 249 h 277"/>
                  <a:gd name="T32" fmla="*/ 56 w 570"/>
                  <a:gd name="T33" fmla="*/ 277 h 277"/>
                  <a:gd name="T34" fmla="*/ 514 w 570"/>
                  <a:gd name="T35" fmla="*/ 277 h 277"/>
                  <a:gd name="T36" fmla="*/ 561 w 570"/>
                  <a:gd name="T37" fmla="*/ 249 h 277"/>
                  <a:gd name="T38" fmla="*/ 557 w 570"/>
                  <a:gd name="T39" fmla="*/ 194 h 277"/>
                  <a:gd name="T40" fmla="*/ 432 w 570"/>
                  <a:gd name="T41" fmla="*/ 22 h 277"/>
                  <a:gd name="T42" fmla="*/ 389 w 570"/>
                  <a:gd name="T43"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0" h="277">
                    <a:moveTo>
                      <a:pt x="389" y="12"/>
                    </a:moveTo>
                    <a:cubicBezTo>
                      <a:pt x="402" y="12"/>
                      <a:pt x="414" y="18"/>
                      <a:pt x="422" y="29"/>
                    </a:cubicBezTo>
                    <a:cubicBezTo>
                      <a:pt x="547" y="201"/>
                      <a:pt x="547" y="201"/>
                      <a:pt x="547" y="201"/>
                    </a:cubicBezTo>
                    <a:cubicBezTo>
                      <a:pt x="556" y="213"/>
                      <a:pt x="557" y="230"/>
                      <a:pt x="550" y="243"/>
                    </a:cubicBezTo>
                    <a:cubicBezTo>
                      <a:pt x="543" y="257"/>
                      <a:pt x="530" y="265"/>
                      <a:pt x="514" y="265"/>
                    </a:cubicBezTo>
                    <a:cubicBezTo>
                      <a:pt x="56" y="265"/>
                      <a:pt x="56" y="265"/>
                      <a:pt x="56" y="265"/>
                    </a:cubicBezTo>
                    <a:cubicBezTo>
                      <a:pt x="40" y="265"/>
                      <a:pt x="27" y="257"/>
                      <a:pt x="20" y="243"/>
                    </a:cubicBezTo>
                    <a:cubicBezTo>
                      <a:pt x="13" y="230"/>
                      <a:pt x="14" y="213"/>
                      <a:pt x="23" y="201"/>
                    </a:cubicBezTo>
                    <a:cubicBezTo>
                      <a:pt x="148" y="29"/>
                      <a:pt x="148" y="29"/>
                      <a:pt x="148" y="29"/>
                    </a:cubicBezTo>
                    <a:cubicBezTo>
                      <a:pt x="156" y="18"/>
                      <a:pt x="168" y="12"/>
                      <a:pt x="181" y="12"/>
                    </a:cubicBezTo>
                    <a:cubicBezTo>
                      <a:pt x="389" y="12"/>
                      <a:pt x="389" y="12"/>
                      <a:pt x="389" y="12"/>
                    </a:cubicBezTo>
                    <a:moveTo>
                      <a:pt x="389" y="0"/>
                    </a:moveTo>
                    <a:cubicBezTo>
                      <a:pt x="181" y="0"/>
                      <a:pt x="181" y="0"/>
                      <a:pt x="181" y="0"/>
                    </a:cubicBezTo>
                    <a:cubicBezTo>
                      <a:pt x="164" y="0"/>
                      <a:pt x="148" y="8"/>
                      <a:pt x="138" y="22"/>
                    </a:cubicBezTo>
                    <a:cubicBezTo>
                      <a:pt x="13" y="194"/>
                      <a:pt x="13" y="194"/>
                      <a:pt x="13" y="194"/>
                    </a:cubicBezTo>
                    <a:cubicBezTo>
                      <a:pt x="2" y="210"/>
                      <a:pt x="0" y="231"/>
                      <a:pt x="9" y="249"/>
                    </a:cubicBezTo>
                    <a:cubicBezTo>
                      <a:pt x="18" y="266"/>
                      <a:pt x="36" y="277"/>
                      <a:pt x="56" y="277"/>
                    </a:cubicBezTo>
                    <a:cubicBezTo>
                      <a:pt x="514" y="277"/>
                      <a:pt x="514" y="277"/>
                      <a:pt x="514" y="277"/>
                    </a:cubicBezTo>
                    <a:cubicBezTo>
                      <a:pt x="534" y="277"/>
                      <a:pt x="552" y="266"/>
                      <a:pt x="561" y="249"/>
                    </a:cubicBezTo>
                    <a:cubicBezTo>
                      <a:pt x="570" y="231"/>
                      <a:pt x="568" y="210"/>
                      <a:pt x="557" y="194"/>
                    </a:cubicBezTo>
                    <a:cubicBezTo>
                      <a:pt x="432" y="22"/>
                      <a:pt x="432" y="22"/>
                      <a:pt x="432" y="22"/>
                    </a:cubicBezTo>
                    <a:cubicBezTo>
                      <a:pt x="422" y="8"/>
                      <a:pt x="406" y="0"/>
                      <a:pt x="389" y="0"/>
                    </a:cubicBezTo>
                    <a:close/>
                  </a:path>
                </a:pathLst>
              </a:custGeom>
              <a:solidFill>
                <a:srgbClr val="B5B5B5"/>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35" name="Oval 188"/>
              <p:cNvSpPr>
                <a:spLocks noChangeArrowheads="1"/>
              </p:cNvSpPr>
              <p:nvPr/>
            </p:nvSpPr>
            <p:spPr bwMode="auto">
              <a:xfrm>
                <a:off x="4302126" y="4756150"/>
                <a:ext cx="539750" cy="539750"/>
              </a:xfrm>
              <a:prstGeom prst="ellipse">
                <a:avLst/>
              </a:prstGeom>
              <a:solidFill>
                <a:srgbClr val="B5B5B5"/>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36" name="Freeform 189"/>
              <p:cNvSpPr>
                <a:spLocks noEditPoints="1"/>
              </p:cNvSpPr>
              <p:nvPr/>
            </p:nvSpPr>
            <p:spPr bwMode="auto">
              <a:xfrm>
                <a:off x="4445001" y="4864100"/>
                <a:ext cx="260350" cy="330200"/>
              </a:xfrm>
              <a:custGeom>
                <a:avLst/>
                <a:gdLst>
                  <a:gd name="T0" fmla="*/ 118 w 164"/>
                  <a:gd name="T1" fmla="*/ 34 h 208"/>
                  <a:gd name="T2" fmla="*/ 28 w 164"/>
                  <a:gd name="T3" fmla="*/ 34 h 208"/>
                  <a:gd name="T4" fmla="*/ 28 w 164"/>
                  <a:gd name="T5" fmla="*/ 48 h 208"/>
                  <a:gd name="T6" fmla="*/ 118 w 164"/>
                  <a:gd name="T7" fmla="*/ 48 h 208"/>
                  <a:gd name="T8" fmla="*/ 118 w 164"/>
                  <a:gd name="T9" fmla="*/ 34 h 208"/>
                  <a:gd name="T10" fmla="*/ 118 w 164"/>
                  <a:gd name="T11" fmla="*/ 60 h 208"/>
                  <a:gd name="T12" fmla="*/ 28 w 164"/>
                  <a:gd name="T13" fmla="*/ 60 h 208"/>
                  <a:gd name="T14" fmla="*/ 28 w 164"/>
                  <a:gd name="T15" fmla="*/ 72 h 208"/>
                  <a:gd name="T16" fmla="*/ 118 w 164"/>
                  <a:gd name="T17" fmla="*/ 72 h 208"/>
                  <a:gd name="T18" fmla="*/ 118 w 164"/>
                  <a:gd name="T19" fmla="*/ 60 h 208"/>
                  <a:gd name="T20" fmla="*/ 118 w 164"/>
                  <a:gd name="T21" fmla="*/ 86 h 208"/>
                  <a:gd name="T22" fmla="*/ 28 w 164"/>
                  <a:gd name="T23" fmla="*/ 86 h 208"/>
                  <a:gd name="T24" fmla="*/ 28 w 164"/>
                  <a:gd name="T25" fmla="*/ 98 h 208"/>
                  <a:gd name="T26" fmla="*/ 118 w 164"/>
                  <a:gd name="T27" fmla="*/ 98 h 208"/>
                  <a:gd name="T28" fmla="*/ 118 w 164"/>
                  <a:gd name="T29" fmla="*/ 86 h 208"/>
                  <a:gd name="T30" fmla="*/ 28 w 164"/>
                  <a:gd name="T31" fmla="*/ 124 h 208"/>
                  <a:gd name="T32" fmla="*/ 72 w 164"/>
                  <a:gd name="T33" fmla="*/ 124 h 208"/>
                  <a:gd name="T34" fmla="*/ 72 w 164"/>
                  <a:gd name="T35" fmla="*/ 110 h 208"/>
                  <a:gd name="T36" fmla="*/ 28 w 164"/>
                  <a:gd name="T37" fmla="*/ 110 h 208"/>
                  <a:gd name="T38" fmla="*/ 28 w 164"/>
                  <a:gd name="T39" fmla="*/ 124 h 208"/>
                  <a:gd name="T40" fmla="*/ 146 w 164"/>
                  <a:gd name="T41" fmla="*/ 18 h 208"/>
                  <a:gd name="T42" fmla="*/ 146 w 164"/>
                  <a:gd name="T43" fmla="*/ 0 h 208"/>
                  <a:gd name="T44" fmla="*/ 0 w 164"/>
                  <a:gd name="T45" fmla="*/ 0 h 208"/>
                  <a:gd name="T46" fmla="*/ 0 w 164"/>
                  <a:gd name="T47" fmla="*/ 188 h 208"/>
                  <a:gd name="T48" fmla="*/ 18 w 164"/>
                  <a:gd name="T49" fmla="*/ 188 h 208"/>
                  <a:gd name="T50" fmla="*/ 18 w 164"/>
                  <a:gd name="T51" fmla="*/ 208 h 208"/>
                  <a:gd name="T52" fmla="*/ 164 w 164"/>
                  <a:gd name="T53" fmla="*/ 208 h 208"/>
                  <a:gd name="T54" fmla="*/ 164 w 164"/>
                  <a:gd name="T55" fmla="*/ 18 h 208"/>
                  <a:gd name="T56" fmla="*/ 146 w 164"/>
                  <a:gd name="T57" fmla="*/ 18 h 208"/>
                  <a:gd name="T58" fmla="*/ 10 w 164"/>
                  <a:gd name="T59" fmla="*/ 178 h 208"/>
                  <a:gd name="T60" fmla="*/ 10 w 164"/>
                  <a:gd name="T61" fmla="*/ 10 h 208"/>
                  <a:gd name="T62" fmla="*/ 134 w 164"/>
                  <a:gd name="T63" fmla="*/ 10 h 208"/>
                  <a:gd name="T64" fmla="*/ 134 w 164"/>
                  <a:gd name="T65" fmla="*/ 136 h 208"/>
                  <a:gd name="T66" fmla="*/ 92 w 164"/>
                  <a:gd name="T67" fmla="*/ 136 h 208"/>
                  <a:gd name="T68" fmla="*/ 92 w 164"/>
                  <a:gd name="T69" fmla="*/ 178 h 208"/>
                  <a:gd name="T70" fmla="*/ 10 w 164"/>
                  <a:gd name="T71" fmla="*/ 178 h 208"/>
                  <a:gd name="T72" fmla="*/ 154 w 164"/>
                  <a:gd name="T73" fmla="*/ 198 h 208"/>
                  <a:gd name="T74" fmla="*/ 28 w 164"/>
                  <a:gd name="T75" fmla="*/ 198 h 208"/>
                  <a:gd name="T76" fmla="*/ 28 w 164"/>
                  <a:gd name="T77" fmla="*/ 188 h 208"/>
                  <a:gd name="T78" fmla="*/ 96 w 164"/>
                  <a:gd name="T79" fmla="*/ 188 h 208"/>
                  <a:gd name="T80" fmla="*/ 146 w 164"/>
                  <a:gd name="T81" fmla="*/ 140 h 208"/>
                  <a:gd name="T82" fmla="*/ 146 w 164"/>
                  <a:gd name="T83" fmla="*/ 28 h 208"/>
                  <a:gd name="T84" fmla="*/ 154 w 164"/>
                  <a:gd name="T85" fmla="*/ 28 h 208"/>
                  <a:gd name="T86" fmla="*/ 154 w 164"/>
                  <a:gd name="T87" fmla="*/ 19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4" h="208">
                    <a:moveTo>
                      <a:pt x="118" y="34"/>
                    </a:moveTo>
                    <a:lnTo>
                      <a:pt x="28" y="34"/>
                    </a:lnTo>
                    <a:lnTo>
                      <a:pt x="28" y="48"/>
                    </a:lnTo>
                    <a:lnTo>
                      <a:pt x="118" y="48"/>
                    </a:lnTo>
                    <a:lnTo>
                      <a:pt x="118" y="34"/>
                    </a:lnTo>
                    <a:close/>
                    <a:moveTo>
                      <a:pt x="118" y="60"/>
                    </a:moveTo>
                    <a:lnTo>
                      <a:pt x="28" y="60"/>
                    </a:lnTo>
                    <a:lnTo>
                      <a:pt x="28" y="72"/>
                    </a:lnTo>
                    <a:lnTo>
                      <a:pt x="118" y="72"/>
                    </a:lnTo>
                    <a:lnTo>
                      <a:pt x="118" y="60"/>
                    </a:lnTo>
                    <a:close/>
                    <a:moveTo>
                      <a:pt x="118" y="86"/>
                    </a:moveTo>
                    <a:lnTo>
                      <a:pt x="28" y="86"/>
                    </a:lnTo>
                    <a:lnTo>
                      <a:pt x="28" y="98"/>
                    </a:lnTo>
                    <a:lnTo>
                      <a:pt x="118" y="98"/>
                    </a:lnTo>
                    <a:lnTo>
                      <a:pt x="118" y="86"/>
                    </a:lnTo>
                    <a:close/>
                    <a:moveTo>
                      <a:pt x="28" y="124"/>
                    </a:moveTo>
                    <a:lnTo>
                      <a:pt x="72" y="124"/>
                    </a:lnTo>
                    <a:lnTo>
                      <a:pt x="72" y="110"/>
                    </a:lnTo>
                    <a:lnTo>
                      <a:pt x="28" y="110"/>
                    </a:lnTo>
                    <a:lnTo>
                      <a:pt x="28" y="124"/>
                    </a:lnTo>
                    <a:close/>
                    <a:moveTo>
                      <a:pt x="146" y="18"/>
                    </a:moveTo>
                    <a:lnTo>
                      <a:pt x="146" y="0"/>
                    </a:lnTo>
                    <a:lnTo>
                      <a:pt x="0" y="0"/>
                    </a:lnTo>
                    <a:lnTo>
                      <a:pt x="0" y="188"/>
                    </a:lnTo>
                    <a:lnTo>
                      <a:pt x="18" y="188"/>
                    </a:lnTo>
                    <a:lnTo>
                      <a:pt x="18" y="208"/>
                    </a:lnTo>
                    <a:lnTo>
                      <a:pt x="164" y="208"/>
                    </a:lnTo>
                    <a:lnTo>
                      <a:pt x="164" y="18"/>
                    </a:lnTo>
                    <a:lnTo>
                      <a:pt x="146" y="18"/>
                    </a:lnTo>
                    <a:close/>
                    <a:moveTo>
                      <a:pt x="10" y="178"/>
                    </a:moveTo>
                    <a:lnTo>
                      <a:pt x="10" y="10"/>
                    </a:lnTo>
                    <a:lnTo>
                      <a:pt x="134" y="10"/>
                    </a:lnTo>
                    <a:lnTo>
                      <a:pt x="134" y="136"/>
                    </a:lnTo>
                    <a:lnTo>
                      <a:pt x="92" y="136"/>
                    </a:lnTo>
                    <a:lnTo>
                      <a:pt x="92" y="178"/>
                    </a:lnTo>
                    <a:lnTo>
                      <a:pt x="10" y="178"/>
                    </a:lnTo>
                    <a:close/>
                    <a:moveTo>
                      <a:pt x="154" y="198"/>
                    </a:moveTo>
                    <a:lnTo>
                      <a:pt x="28" y="198"/>
                    </a:lnTo>
                    <a:lnTo>
                      <a:pt x="28" y="188"/>
                    </a:lnTo>
                    <a:lnTo>
                      <a:pt x="96" y="188"/>
                    </a:lnTo>
                    <a:lnTo>
                      <a:pt x="146" y="140"/>
                    </a:lnTo>
                    <a:lnTo>
                      <a:pt x="146" y="28"/>
                    </a:lnTo>
                    <a:lnTo>
                      <a:pt x="154" y="28"/>
                    </a:lnTo>
                    <a:lnTo>
                      <a:pt x="154" y="198"/>
                    </a:lnTo>
                    <a:close/>
                  </a:path>
                </a:pathLst>
              </a:custGeom>
              <a:solidFill>
                <a:srgbClr val="FFFFF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37" name="Freeform 192"/>
              <p:cNvSpPr/>
              <p:nvPr/>
            </p:nvSpPr>
            <p:spPr bwMode="auto">
              <a:xfrm>
                <a:off x="3835401" y="4146550"/>
                <a:ext cx="1473200" cy="444500"/>
              </a:xfrm>
              <a:custGeom>
                <a:avLst/>
                <a:gdLst>
                  <a:gd name="T0" fmla="*/ 336 w 464"/>
                  <a:gd name="T1" fmla="*/ 0 h 140"/>
                  <a:gd name="T2" fmla="*/ 128 w 464"/>
                  <a:gd name="T3" fmla="*/ 0 h 140"/>
                  <a:gd name="T4" fmla="*/ 85 w 464"/>
                  <a:gd name="T5" fmla="*/ 22 h 140"/>
                  <a:gd name="T6" fmla="*/ 0 w 464"/>
                  <a:gd name="T7" fmla="*/ 140 h 140"/>
                  <a:gd name="T8" fmla="*/ 464 w 464"/>
                  <a:gd name="T9" fmla="*/ 140 h 140"/>
                  <a:gd name="T10" fmla="*/ 379 w 464"/>
                  <a:gd name="T11" fmla="*/ 22 h 140"/>
                  <a:gd name="T12" fmla="*/ 336 w 464"/>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464" h="140">
                    <a:moveTo>
                      <a:pt x="336" y="0"/>
                    </a:moveTo>
                    <a:cubicBezTo>
                      <a:pt x="128" y="0"/>
                      <a:pt x="128" y="0"/>
                      <a:pt x="128" y="0"/>
                    </a:cubicBezTo>
                    <a:cubicBezTo>
                      <a:pt x="111" y="0"/>
                      <a:pt x="95" y="8"/>
                      <a:pt x="85" y="22"/>
                    </a:cubicBezTo>
                    <a:cubicBezTo>
                      <a:pt x="0" y="140"/>
                      <a:pt x="0" y="140"/>
                      <a:pt x="0" y="140"/>
                    </a:cubicBezTo>
                    <a:cubicBezTo>
                      <a:pt x="464" y="140"/>
                      <a:pt x="464" y="140"/>
                      <a:pt x="464" y="140"/>
                    </a:cubicBezTo>
                    <a:cubicBezTo>
                      <a:pt x="379" y="22"/>
                      <a:pt x="379" y="22"/>
                      <a:pt x="379" y="22"/>
                    </a:cubicBezTo>
                    <a:cubicBezTo>
                      <a:pt x="369" y="8"/>
                      <a:pt x="353" y="0"/>
                      <a:pt x="336" y="0"/>
                    </a:cubicBezTo>
                    <a:close/>
                  </a:path>
                </a:pathLst>
              </a:custGeom>
              <a:solidFill>
                <a:srgbClr val="B5B5B5"/>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grpSp>
        <p:grpSp>
          <p:nvGrpSpPr>
            <p:cNvPr id="138" name="Group 45"/>
            <p:cNvGrpSpPr/>
            <p:nvPr/>
          </p:nvGrpSpPr>
          <p:grpSpPr>
            <a:xfrm rot="0">
              <a:off x="7045" y="4052"/>
              <a:ext cx="2395" cy="2215"/>
              <a:chOff x="4619626" y="1790700"/>
              <a:chExt cx="1520825" cy="1406525"/>
            </a:xfrm>
          </p:grpSpPr>
          <p:sp>
            <p:nvSpPr>
              <p:cNvPr id="139" name="Freeform 180"/>
              <p:cNvSpPr>
                <a:spLocks noEditPoints="1"/>
              </p:cNvSpPr>
              <p:nvPr/>
            </p:nvSpPr>
            <p:spPr bwMode="auto">
              <a:xfrm>
                <a:off x="4619626" y="1790700"/>
                <a:ext cx="1520825" cy="1397000"/>
              </a:xfrm>
              <a:custGeom>
                <a:avLst/>
                <a:gdLst>
                  <a:gd name="T0" fmla="*/ 53 w 479"/>
                  <a:gd name="T1" fmla="*/ 12 h 440"/>
                  <a:gd name="T2" fmla="*/ 76 w 479"/>
                  <a:gd name="T3" fmla="*/ 20 h 440"/>
                  <a:gd name="T4" fmla="*/ 448 w 479"/>
                  <a:gd name="T5" fmla="*/ 289 h 440"/>
                  <a:gd name="T6" fmla="*/ 464 w 479"/>
                  <a:gd name="T7" fmla="*/ 328 h 440"/>
                  <a:gd name="T8" fmla="*/ 436 w 479"/>
                  <a:gd name="T9" fmla="*/ 360 h 440"/>
                  <a:gd name="T10" fmla="*/ 234 w 479"/>
                  <a:gd name="T11" fmla="*/ 426 h 440"/>
                  <a:gd name="T12" fmla="*/ 221 w 479"/>
                  <a:gd name="T13" fmla="*/ 428 h 440"/>
                  <a:gd name="T14" fmla="*/ 198 w 479"/>
                  <a:gd name="T15" fmla="*/ 420 h 440"/>
                  <a:gd name="T16" fmla="*/ 29 w 479"/>
                  <a:gd name="T17" fmla="*/ 298 h 440"/>
                  <a:gd name="T18" fmla="*/ 12 w 479"/>
                  <a:gd name="T19" fmla="*/ 265 h 440"/>
                  <a:gd name="T20" fmla="*/ 12 w 479"/>
                  <a:gd name="T21" fmla="*/ 52 h 440"/>
                  <a:gd name="T22" fmla="*/ 34 w 479"/>
                  <a:gd name="T23" fmla="*/ 16 h 440"/>
                  <a:gd name="T24" fmla="*/ 53 w 479"/>
                  <a:gd name="T25" fmla="*/ 12 h 440"/>
                  <a:gd name="T26" fmla="*/ 53 w 479"/>
                  <a:gd name="T27" fmla="*/ 0 h 440"/>
                  <a:gd name="T28" fmla="*/ 29 w 479"/>
                  <a:gd name="T29" fmla="*/ 6 h 440"/>
                  <a:gd name="T30" fmla="*/ 0 w 479"/>
                  <a:gd name="T31" fmla="*/ 52 h 440"/>
                  <a:gd name="T32" fmla="*/ 0 w 479"/>
                  <a:gd name="T33" fmla="*/ 265 h 440"/>
                  <a:gd name="T34" fmla="*/ 22 w 479"/>
                  <a:gd name="T35" fmla="*/ 307 h 440"/>
                  <a:gd name="T36" fmla="*/ 191 w 479"/>
                  <a:gd name="T37" fmla="*/ 430 h 440"/>
                  <a:gd name="T38" fmla="*/ 221 w 479"/>
                  <a:gd name="T39" fmla="*/ 440 h 440"/>
                  <a:gd name="T40" fmla="*/ 238 w 479"/>
                  <a:gd name="T41" fmla="*/ 438 h 440"/>
                  <a:gd name="T42" fmla="*/ 440 w 479"/>
                  <a:gd name="T43" fmla="*/ 372 h 440"/>
                  <a:gd name="T44" fmla="*/ 476 w 479"/>
                  <a:gd name="T45" fmla="*/ 330 h 440"/>
                  <a:gd name="T46" fmla="*/ 455 w 479"/>
                  <a:gd name="T47" fmla="*/ 280 h 440"/>
                  <a:gd name="T48" fmla="*/ 83 w 479"/>
                  <a:gd name="T49" fmla="*/ 10 h 440"/>
                  <a:gd name="T50" fmla="*/ 53 w 479"/>
                  <a:gd name="T51"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9" h="440">
                    <a:moveTo>
                      <a:pt x="53" y="12"/>
                    </a:moveTo>
                    <a:cubicBezTo>
                      <a:pt x="61" y="12"/>
                      <a:pt x="69" y="15"/>
                      <a:pt x="76" y="20"/>
                    </a:cubicBezTo>
                    <a:cubicBezTo>
                      <a:pt x="448" y="289"/>
                      <a:pt x="448" y="289"/>
                      <a:pt x="448" y="289"/>
                    </a:cubicBezTo>
                    <a:cubicBezTo>
                      <a:pt x="460" y="298"/>
                      <a:pt x="466" y="313"/>
                      <a:pt x="464" y="328"/>
                    </a:cubicBezTo>
                    <a:cubicBezTo>
                      <a:pt x="461" y="343"/>
                      <a:pt x="451" y="356"/>
                      <a:pt x="436" y="360"/>
                    </a:cubicBezTo>
                    <a:cubicBezTo>
                      <a:pt x="234" y="426"/>
                      <a:pt x="234" y="426"/>
                      <a:pt x="234" y="426"/>
                    </a:cubicBezTo>
                    <a:cubicBezTo>
                      <a:pt x="230" y="427"/>
                      <a:pt x="226" y="428"/>
                      <a:pt x="221" y="428"/>
                    </a:cubicBezTo>
                    <a:cubicBezTo>
                      <a:pt x="213" y="428"/>
                      <a:pt x="205" y="425"/>
                      <a:pt x="198" y="420"/>
                    </a:cubicBezTo>
                    <a:cubicBezTo>
                      <a:pt x="29" y="298"/>
                      <a:pt x="29" y="298"/>
                      <a:pt x="29" y="298"/>
                    </a:cubicBezTo>
                    <a:cubicBezTo>
                      <a:pt x="19" y="290"/>
                      <a:pt x="12" y="278"/>
                      <a:pt x="12" y="265"/>
                    </a:cubicBezTo>
                    <a:cubicBezTo>
                      <a:pt x="12" y="52"/>
                      <a:pt x="12" y="52"/>
                      <a:pt x="12" y="52"/>
                    </a:cubicBezTo>
                    <a:cubicBezTo>
                      <a:pt x="12" y="37"/>
                      <a:pt x="21" y="23"/>
                      <a:pt x="34" y="16"/>
                    </a:cubicBezTo>
                    <a:cubicBezTo>
                      <a:pt x="40" y="13"/>
                      <a:pt x="46" y="12"/>
                      <a:pt x="53" y="12"/>
                    </a:cubicBezTo>
                    <a:moveTo>
                      <a:pt x="53" y="0"/>
                    </a:moveTo>
                    <a:cubicBezTo>
                      <a:pt x="45" y="0"/>
                      <a:pt x="36" y="2"/>
                      <a:pt x="29" y="6"/>
                    </a:cubicBezTo>
                    <a:cubicBezTo>
                      <a:pt x="11" y="15"/>
                      <a:pt x="0" y="33"/>
                      <a:pt x="0" y="52"/>
                    </a:cubicBezTo>
                    <a:cubicBezTo>
                      <a:pt x="0" y="265"/>
                      <a:pt x="0" y="265"/>
                      <a:pt x="0" y="265"/>
                    </a:cubicBezTo>
                    <a:cubicBezTo>
                      <a:pt x="0" y="282"/>
                      <a:pt x="8" y="298"/>
                      <a:pt x="22" y="307"/>
                    </a:cubicBezTo>
                    <a:cubicBezTo>
                      <a:pt x="191" y="430"/>
                      <a:pt x="191" y="430"/>
                      <a:pt x="191" y="430"/>
                    </a:cubicBezTo>
                    <a:cubicBezTo>
                      <a:pt x="200" y="437"/>
                      <a:pt x="211" y="440"/>
                      <a:pt x="221" y="440"/>
                    </a:cubicBezTo>
                    <a:cubicBezTo>
                      <a:pt x="227" y="440"/>
                      <a:pt x="232" y="439"/>
                      <a:pt x="238" y="438"/>
                    </a:cubicBezTo>
                    <a:cubicBezTo>
                      <a:pt x="440" y="372"/>
                      <a:pt x="440" y="372"/>
                      <a:pt x="440" y="372"/>
                    </a:cubicBezTo>
                    <a:cubicBezTo>
                      <a:pt x="459" y="366"/>
                      <a:pt x="473" y="350"/>
                      <a:pt x="476" y="330"/>
                    </a:cubicBezTo>
                    <a:cubicBezTo>
                      <a:pt x="479" y="311"/>
                      <a:pt x="471" y="291"/>
                      <a:pt x="455" y="280"/>
                    </a:cubicBezTo>
                    <a:cubicBezTo>
                      <a:pt x="83" y="10"/>
                      <a:pt x="83" y="10"/>
                      <a:pt x="83" y="10"/>
                    </a:cubicBezTo>
                    <a:cubicBezTo>
                      <a:pt x="74" y="3"/>
                      <a:pt x="64" y="0"/>
                      <a:pt x="53" y="0"/>
                    </a:cubicBezTo>
                    <a:close/>
                  </a:path>
                </a:pathLst>
              </a:custGeom>
              <a:solidFill>
                <a:srgbClr val="B5B5B5"/>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40" name="Freeform 190"/>
              <p:cNvSpPr/>
              <p:nvPr/>
            </p:nvSpPr>
            <p:spPr bwMode="auto">
              <a:xfrm>
                <a:off x="5172076" y="1946275"/>
                <a:ext cx="606425" cy="606425"/>
              </a:xfrm>
              <a:custGeom>
                <a:avLst/>
                <a:gdLst>
                  <a:gd name="T0" fmla="*/ 121 w 191"/>
                  <a:gd name="T1" fmla="*/ 177 h 191"/>
                  <a:gd name="T2" fmla="*/ 14 w 191"/>
                  <a:gd name="T3" fmla="*/ 122 h 191"/>
                  <a:gd name="T4" fmla="*/ 69 w 191"/>
                  <a:gd name="T5" fmla="*/ 15 h 191"/>
                  <a:gd name="T6" fmla="*/ 176 w 191"/>
                  <a:gd name="T7" fmla="*/ 69 h 191"/>
                  <a:gd name="T8" fmla="*/ 121 w 191"/>
                  <a:gd name="T9" fmla="*/ 177 h 191"/>
                </a:gdLst>
                <a:ahLst/>
                <a:cxnLst>
                  <a:cxn ang="0">
                    <a:pos x="T0" y="T1"/>
                  </a:cxn>
                  <a:cxn ang="0">
                    <a:pos x="T2" y="T3"/>
                  </a:cxn>
                  <a:cxn ang="0">
                    <a:pos x="T4" y="T5"/>
                  </a:cxn>
                  <a:cxn ang="0">
                    <a:pos x="T6" y="T7"/>
                  </a:cxn>
                  <a:cxn ang="0">
                    <a:pos x="T8" y="T9"/>
                  </a:cxn>
                </a:cxnLst>
                <a:rect l="0" t="0" r="r" b="b"/>
                <a:pathLst>
                  <a:path w="191" h="191">
                    <a:moveTo>
                      <a:pt x="121" y="177"/>
                    </a:moveTo>
                    <a:cubicBezTo>
                      <a:pt x="77" y="191"/>
                      <a:pt x="29" y="167"/>
                      <a:pt x="14" y="122"/>
                    </a:cubicBezTo>
                    <a:cubicBezTo>
                      <a:pt x="0" y="77"/>
                      <a:pt x="24" y="29"/>
                      <a:pt x="69" y="15"/>
                    </a:cubicBezTo>
                    <a:cubicBezTo>
                      <a:pt x="114" y="0"/>
                      <a:pt x="161" y="25"/>
                      <a:pt x="176" y="69"/>
                    </a:cubicBezTo>
                    <a:cubicBezTo>
                      <a:pt x="191" y="114"/>
                      <a:pt x="166" y="162"/>
                      <a:pt x="121" y="177"/>
                    </a:cubicBezTo>
                    <a:close/>
                  </a:path>
                </a:pathLst>
              </a:custGeom>
              <a:solidFill>
                <a:srgbClr val="B5B5B5"/>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41" name="Freeform 191"/>
              <p:cNvSpPr>
                <a:spLocks noEditPoints="1"/>
              </p:cNvSpPr>
              <p:nvPr/>
            </p:nvSpPr>
            <p:spPr bwMode="auto">
              <a:xfrm>
                <a:off x="5280026" y="2101850"/>
                <a:ext cx="384175" cy="269875"/>
              </a:xfrm>
              <a:custGeom>
                <a:avLst/>
                <a:gdLst>
                  <a:gd name="T0" fmla="*/ 109 w 121"/>
                  <a:gd name="T1" fmla="*/ 73 h 85"/>
                  <a:gd name="T2" fmla="*/ 121 w 121"/>
                  <a:gd name="T3" fmla="*/ 52 h 85"/>
                  <a:gd name="T4" fmla="*/ 101 w 121"/>
                  <a:gd name="T5" fmla="*/ 27 h 85"/>
                  <a:gd name="T6" fmla="*/ 103 w 121"/>
                  <a:gd name="T7" fmla="*/ 36 h 85"/>
                  <a:gd name="T8" fmla="*/ 60 w 121"/>
                  <a:gd name="T9" fmla="*/ 76 h 85"/>
                  <a:gd name="T10" fmla="*/ 82 w 121"/>
                  <a:gd name="T11" fmla="*/ 81 h 85"/>
                  <a:gd name="T12" fmla="*/ 94 w 121"/>
                  <a:gd name="T13" fmla="*/ 79 h 85"/>
                  <a:gd name="T14" fmla="*/ 121 w 121"/>
                  <a:gd name="T15" fmla="*/ 81 h 85"/>
                  <a:gd name="T16" fmla="*/ 109 w 121"/>
                  <a:gd name="T17" fmla="*/ 73 h 85"/>
                  <a:gd name="T18" fmla="*/ 98 w 121"/>
                  <a:gd name="T19" fmla="*/ 36 h 85"/>
                  <a:gd name="T20" fmla="*/ 49 w 121"/>
                  <a:gd name="T21" fmla="*/ 0 h 85"/>
                  <a:gd name="T22" fmla="*/ 0 w 121"/>
                  <a:gd name="T23" fmla="*/ 36 h 85"/>
                  <a:gd name="T24" fmla="*/ 15 w 121"/>
                  <a:gd name="T25" fmla="*/ 62 h 85"/>
                  <a:gd name="T26" fmla="*/ 0 w 121"/>
                  <a:gd name="T27" fmla="*/ 72 h 85"/>
                  <a:gd name="T28" fmla="*/ 34 w 121"/>
                  <a:gd name="T29" fmla="*/ 70 h 85"/>
                  <a:gd name="T30" fmla="*/ 49 w 121"/>
                  <a:gd name="T31" fmla="*/ 72 h 85"/>
                  <a:gd name="T32" fmla="*/ 98 w 121"/>
                  <a:gd name="T33" fmla="*/ 36 h 85"/>
                  <a:gd name="T34" fmla="*/ 58 w 121"/>
                  <a:gd name="T35" fmla="*/ 52 h 85"/>
                  <a:gd name="T36" fmla="*/ 27 w 121"/>
                  <a:gd name="T37" fmla="*/ 52 h 85"/>
                  <a:gd name="T38" fmla="*/ 27 w 121"/>
                  <a:gd name="T39" fmla="*/ 47 h 85"/>
                  <a:gd name="T40" fmla="*/ 58 w 121"/>
                  <a:gd name="T41" fmla="*/ 47 h 85"/>
                  <a:gd name="T42" fmla="*/ 58 w 121"/>
                  <a:gd name="T43" fmla="*/ 52 h 85"/>
                  <a:gd name="T44" fmla="*/ 71 w 121"/>
                  <a:gd name="T45" fmla="*/ 39 h 85"/>
                  <a:gd name="T46" fmla="*/ 27 w 121"/>
                  <a:gd name="T47" fmla="*/ 39 h 85"/>
                  <a:gd name="T48" fmla="*/ 27 w 121"/>
                  <a:gd name="T49" fmla="*/ 34 h 85"/>
                  <a:gd name="T50" fmla="*/ 71 w 121"/>
                  <a:gd name="T51" fmla="*/ 34 h 85"/>
                  <a:gd name="T52" fmla="*/ 71 w 121"/>
                  <a:gd name="T53" fmla="*/ 39 h 85"/>
                  <a:gd name="T54" fmla="*/ 71 w 121"/>
                  <a:gd name="T55" fmla="*/ 27 h 85"/>
                  <a:gd name="T56" fmla="*/ 27 w 121"/>
                  <a:gd name="T57" fmla="*/ 27 h 85"/>
                  <a:gd name="T58" fmla="*/ 27 w 121"/>
                  <a:gd name="T59" fmla="*/ 22 h 85"/>
                  <a:gd name="T60" fmla="*/ 71 w 121"/>
                  <a:gd name="T61" fmla="*/ 22 h 85"/>
                  <a:gd name="T62" fmla="*/ 71 w 121"/>
                  <a:gd name="T63" fmla="*/ 2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85">
                    <a:moveTo>
                      <a:pt x="109" y="73"/>
                    </a:moveTo>
                    <a:cubicBezTo>
                      <a:pt x="116" y="68"/>
                      <a:pt x="121" y="60"/>
                      <a:pt x="121" y="52"/>
                    </a:cubicBezTo>
                    <a:cubicBezTo>
                      <a:pt x="121" y="41"/>
                      <a:pt x="113" y="32"/>
                      <a:pt x="101" y="27"/>
                    </a:cubicBezTo>
                    <a:cubicBezTo>
                      <a:pt x="102" y="30"/>
                      <a:pt x="103" y="33"/>
                      <a:pt x="103" y="36"/>
                    </a:cubicBezTo>
                    <a:cubicBezTo>
                      <a:pt x="103" y="56"/>
                      <a:pt x="84" y="72"/>
                      <a:pt x="60" y="76"/>
                    </a:cubicBezTo>
                    <a:cubicBezTo>
                      <a:pt x="66" y="79"/>
                      <a:pt x="74" y="81"/>
                      <a:pt x="82" y="81"/>
                    </a:cubicBezTo>
                    <a:cubicBezTo>
                      <a:pt x="86" y="81"/>
                      <a:pt x="90" y="80"/>
                      <a:pt x="94" y="79"/>
                    </a:cubicBezTo>
                    <a:cubicBezTo>
                      <a:pt x="106" y="85"/>
                      <a:pt x="121" y="81"/>
                      <a:pt x="121" y="81"/>
                    </a:cubicBezTo>
                    <a:cubicBezTo>
                      <a:pt x="115" y="80"/>
                      <a:pt x="111" y="76"/>
                      <a:pt x="109" y="73"/>
                    </a:cubicBezTo>
                    <a:close/>
                    <a:moveTo>
                      <a:pt x="98" y="36"/>
                    </a:moveTo>
                    <a:cubicBezTo>
                      <a:pt x="98" y="16"/>
                      <a:pt x="76" y="0"/>
                      <a:pt x="49" y="0"/>
                    </a:cubicBezTo>
                    <a:cubicBezTo>
                      <a:pt x="22" y="0"/>
                      <a:pt x="0" y="16"/>
                      <a:pt x="0" y="36"/>
                    </a:cubicBezTo>
                    <a:cubicBezTo>
                      <a:pt x="0" y="47"/>
                      <a:pt x="6" y="56"/>
                      <a:pt x="15" y="62"/>
                    </a:cubicBezTo>
                    <a:cubicBezTo>
                      <a:pt x="13" y="67"/>
                      <a:pt x="8" y="71"/>
                      <a:pt x="0" y="72"/>
                    </a:cubicBezTo>
                    <a:cubicBezTo>
                      <a:pt x="0" y="72"/>
                      <a:pt x="19" y="78"/>
                      <a:pt x="34" y="70"/>
                    </a:cubicBezTo>
                    <a:cubicBezTo>
                      <a:pt x="38" y="71"/>
                      <a:pt x="44" y="72"/>
                      <a:pt x="49" y="72"/>
                    </a:cubicBezTo>
                    <a:cubicBezTo>
                      <a:pt x="76" y="72"/>
                      <a:pt x="98" y="56"/>
                      <a:pt x="98" y="36"/>
                    </a:cubicBezTo>
                    <a:close/>
                    <a:moveTo>
                      <a:pt x="58" y="52"/>
                    </a:moveTo>
                    <a:cubicBezTo>
                      <a:pt x="27" y="52"/>
                      <a:pt x="27" y="52"/>
                      <a:pt x="27" y="52"/>
                    </a:cubicBezTo>
                    <a:cubicBezTo>
                      <a:pt x="27" y="47"/>
                      <a:pt x="27" y="47"/>
                      <a:pt x="27" y="47"/>
                    </a:cubicBezTo>
                    <a:cubicBezTo>
                      <a:pt x="58" y="47"/>
                      <a:pt x="58" y="47"/>
                      <a:pt x="58" y="47"/>
                    </a:cubicBezTo>
                    <a:lnTo>
                      <a:pt x="58" y="52"/>
                    </a:lnTo>
                    <a:close/>
                    <a:moveTo>
                      <a:pt x="71" y="39"/>
                    </a:moveTo>
                    <a:cubicBezTo>
                      <a:pt x="27" y="39"/>
                      <a:pt x="27" y="39"/>
                      <a:pt x="27" y="39"/>
                    </a:cubicBezTo>
                    <a:cubicBezTo>
                      <a:pt x="27" y="34"/>
                      <a:pt x="27" y="34"/>
                      <a:pt x="27" y="34"/>
                    </a:cubicBezTo>
                    <a:cubicBezTo>
                      <a:pt x="71" y="34"/>
                      <a:pt x="71" y="34"/>
                      <a:pt x="71" y="34"/>
                    </a:cubicBezTo>
                    <a:lnTo>
                      <a:pt x="71" y="39"/>
                    </a:lnTo>
                    <a:close/>
                    <a:moveTo>
                      <a:pt x="71" y="27"/>
                    </a:moveTo>
                    <a:cubicBezTo>
                      <a:pt x="27" y="27"/>
                      <a:pt x="27" y="27"/>
                      <a:pt x="27" y="27"/>
                    </a:cubicBezTo>
                    <a:cubicBezTo>
                      <a:pt x="27" y="22"/>
                      <a:pt x="27" y="22"/>
                      <a:pt x="27" y="22"/>
                    </a:cubicBezTo>
                    <a:cubicBezTo>
                      <a:pt x="71" y="22"/>
                      <a:pt x="71" y="22"/>
                      <a:pt x="71" y="22"/>
                    </a:cubicBezTo>
                    <a:lnTo>
                      <a:pt x="71" y="27"/>
                    </a:lnTo>
                    <a:close/>
                  </a:path>
                </a:pathLst>
              </a:custGeom>
              <a:solidFill>
                <a:srgbClr val="FFFFF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42" name="Freeform 193"/>
              <p:cNvSpPr/>
              <p:nvPr/>
            </p:nvSpPr>
            <p:spPr bwMode="auto">
              <a:xfrm>
                <a:off x="4619626" y="2168525"/>
                <a:ext cx="1196975" cy="1028700"/>
              </a:xfrm>
              <a:custGeom>
                <a:avLst/>
                <a:gdLst>
                  <a:gd name="T0" fmla="*/ 22 w 377"/>
                  <a:gd name="T1" fmla="*/ 188 h 324"/>
                  <a:gd name="T2" fmla="*/ 191 w 377"/>
                  <a:gd name="T3" fmla="*/ 311 h 324"/>
                  <a:gd name="T4" fmla="*/ 238 w 377"/>
                  <a:gd name="T5" fmla="*/ 319 h 324"/>
                  <a:gd name="T6" fmla="*/ 377 w 377"/>
                  <a:gd name="T7" fmla="*/ 273 h 324"/>
                  <a:gd name="T8" fmla="*/ 0 w 377"/>
                  <a:gd name="T9" fmla="*/ 0 h 324"/>
                  <a:gd name="T10" fmla="*/ 0 w 377"/>
                  <a:gd name="T11" fmla="*/ 146 h 324"/>
                  <a:gd name="T12" fmla="*/ 22 w 377"/>
                  <a:gd name="T13" fmla="*/ 188 h 324"/>
                </a:gdLst>
                <a:ahLst/>
                <a:cxnLst>
                  <a:cxn ang="0">
                    <a:pos x="T0" y="T1"/>
                  </a:cxn>
                  <a:cxn ang="0">
                    <a:pos x="T2" y="T3"/>
                  </a:cxn>
                  <a:cxn ang="0">
                    <a:pos x="T4" y="T5"/>
                  </a:cxn>
                  <a:cxn ang="0">
                    <a:pos x="T6" y="T7"/>
                  </a:cxn>
                  <a:cxn ang="0">
                    <a:pos x="T8" y="T9"/>
                  </a:cxn>
                  <a:cxn ang="0">
                    <a:pos x="T10" y="T11"/>
                  </a:cxn>
                  <a:cxn ang="0">
                    <a:pos x="T12" y="T13"/>
                  </a:cxn>
                </a:cxnLst>
                <a:rect l="0" t="0" r="r" b="b"/>
                <a:pathLst>
                  <a:path w="377" h="324">
                    <a:moveTo>
                      <a:pt x="22" y="188"/>
                    </a:moveTo>
                    <a:cubicBezTo>
                      <a:pt x="191" y="311"/>
                      <a:pt x="191" y="311"/>
                      <a:pt x="191" y="311"/>
                    </a:cubicBezTo>
                    <a:cubicBezTo>
                      <a:pt x="204" y="321"/>
                      <a:pt x="222" y="324"/>
                      <a:pt x="238" y="319"/>
                    </a:cubicBezTo>
                    <a:cubicBezTo>
                      <a:pt x="377" y="273"/>
                      <a:pt x="377" y="273"/>
                      <a:pt x="377" y="273"/>
                    </a:cubicBezTo>
                    <a:cubicBezTo>
                      <a:pt x="0" y="0"/>
                      <a:pt x="0" y="0"/>
                      <a:pt x="0" y="0"/>
                    </a:cubicBezTo>
                    <a:cubicBezTo>
                      <a:pt x="0" y="146"/>
                      <a:pt x="0" y="146"/>
                      <a:pt x="0" y="146"/>
                    </a:cubicBezTo>
                    <a:cubicBezTo>
                      <a:pt x="0" y="163"/>
                      <a:pt x="8" y="179"/>
                      <a:pt x="22" y="188"/>
                    </a:cubicBezTo>
                    <a:close/>
                  </a:path>
                </a:pathLst>
              </a:custGeom>
              <a:solidFill>
                <a:srgbClr val="B5B5B5"/>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grpSp>
        <p:grpSp>
          <p:nvGrpSpPr>
            <p:cNvPr id="143" name="Group 50"/>
            <p:cNvGrpSpPr/>
            <p:nvPr/>
          </p:nvGrpSpPr>
          <p:grpSpPr>
            <a:xfrm rot="0">
              <a:off x="7765" y="6042"/>
              <a:ext cx="1985" cy="2710"/>
              <a:chOff x="5076826" y="3054350"/>
              <a:chExt cx="1260475" cy="1720850"/>
            </a:xfrm>
          </p:grpSpPr>
          <p:sp>
            <p:nvSpPr>
              <p:cNvPr id="144" name="Freeform 181"/>
              <p:cNvSpPr>
                <a:spLocks noEditPoints="1"/>
              </p:cNvSpPr>
              <p:nvPr/>
            </p:nvSpPr>
            <p:spPr bwMode="auto">
              <a:xfrm>
                <a:off x="5076826" y="3054350"/>
                <a:ext cx="1200150" cy="1720850"/>
              </a:xfrm>
              <a:custGeom>
                <a:avLst/>
                <a:gdLst>
                  <a:gd name="T0" fmla="*/ 322 w 378"/>
                  <a:gd name="T1" fmla="*/ 12 h 542"/>
                  <a:gd name="T2" fmla="*/ 350 w 378"/>
                  <a:gd name="T3" fmla="*/ 24 h 542"/>
                  <a:gd name="T4" fmla="*/ 360 w 378"/>
                  <a:gd name="T5" fmla="*/ 65 h 542"/>
                  <a:gd name="T6" fmla="*/ 218 w 378"/>
                  <a:gd name="T7" fmla="*/ 502 h 542"/>
                  <a:gd name="T8" fmla="*/ 186 w 378"/>
                  <a:gd name="T9" fmla="*/ 529 h 542"/>
                  <a:gd name="T10" fmla="*/ 180 w 378"/>
                  <a:gd name="T11" fmla="*/ 530 h 542"/>
                  <a:gd name="T12" fmla="*/ 147 w 378"/>
                  <a:gd name="T13" fmla="*/ 513 h 542"/>
                  <a:gd name="T14" fmla="*/ 22 w 378"/>
                  <a:gd name="T15" fmla="*/ 341 h 542"/>
                  <a:gd name="T16" fmla="*/ 17 w 378"/>
                  <a:gd name="T17" fmla="*/ 305 h 542"/>
                  <a:gd name="T18" fmla="*/ 81 w 378"/>
                  <a:gd name="T19" fmla="*/ 106 h 542"/>
                  <a:gd name="T20" fmla="*/ 107 w 378"/>
                  <a:gd name="T21" fmla="*/ 80 h 542"/>
                  <a:gd name="T22" fmla="*/ 309 w 378"/>
                  <a:gd name="T23" fmla="*/ 14 h 542"/>
                  <a:gd name="T24" fmla="*/ 322 w 378"/>
                  <a:gd name="T25" fmla="*/ 12 h 542"/>
                  <a:gd name="T26" fmla="*/ 322 w 378"/>
                  <a:gd name="T27" fmla="*/ 0 h 542"/>
                  <a:gd name="T28" fmla="*/ 306 w 378"/>
                  <a:gd name="T29" fmla="*/ 3 h 542"/>
                  <a:gd name="T30" fmla="*/ 103 w 378"/>
                  <a:gd name="T31" fmla="*/ 69 h 542"/>
                  <a:gd name="T32" fmla="*/ 70 w 378"/>
                  <a:gd name="T33" fmla="*/ 102 h 542"/>
                  <a:gd name="T34" fmla="*/ 5 w 378"/>
                  <a:gd name="T35" fmla="*/ 301 h 542"/>
                  <a:gd name="T36" fmla="*/ 13 w 378"/>
                  <a:gd name="T37" fmla="*/ 348 h 542"/>
                  <a:gd name="T38" fmla="*/ 138 w 378"/>
                  <a:gd name="T39" fmla="*/ 520 h 542"/>
                  <a:gd name="T40" fmla="*/ 180 w 378"/>
                  <a:gd name="T41" fmla="*/ 542 h 542"/>
                  <a:gd name="T42" fmla="*/ 188 w 378"/>
                  <a:gd name="T43" fmla="*/ 541 h 542"/>
                  <a:gd name="T44" fmla="*/ 230 w 378"/>
                  <a:gd name="T45" fmla="*/ 505 h 542"/>
                  <a:gd name="T46" fmla="*/ 372 w 378"/>
                  <a:gd name="T47" fmla="*/ 69 h 542"/>
                  <a:gd name="T48" fmla="*/ 359 w 378"/>
                  <a:gd name="T49" fmla="*/ 16 h 542"/>
                  <a:gd name="T50" fmla="*/ 322 w 378"/>
                  <a:gd name="T51"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8" h="542">
                    <a:moveTo>
                      <a:pt x="322" y="12"/>
                    </a:moveTo>
                    <a:cubicBezTo>
                      <a:pt x="333" y="12"/>
                      <a:pt x="343" y="17"/>
                      <a:pt x="350" y="24"/>
                    </a:cubicBezTo>
                    <a:cubicBezTo>
                      <a:pt x="361" y="35"/>
                      <a:pt x="365" y="51"/>
                      <a:pt x="360" y="65"/>
                    </a:cubicBezTo>
                    <a:cubicBezTo>
                      <a:pt x="218" y="502"/>
                      <a:pt x="218" y="502"/>
                      <a:pt x="218" y="502"/>
                    </a:cubicBezTo>
                    <a:cubicBezTo>
                      <a:pt x="214" y="516"/>
                      <a:pt x="201" y="527"/>
                      <a:pt x="186" y="529"/>
                    </a:cubicBezTo>
                    <a:cubicBezTo>
                      <a:pt x="184" y="529"/>
                      <a:pt x="182" y="530"/>
                      <a:pt x="180" y="530"/>
                    </a:cubicBezTo>
                    <a:cubicBezTo>
                      <a:pt x="167" y="530"/>
                      <a:pt x="155" y="523"/>
                      <a:pt x="147" y="513"/>
                    </a:cubicBezTo>
                    <a:cubicBezTo>
                      <a:pt x="22" y="341"/>
                      <a:pt x="22" y="341"/>
                      <a:pt x="22" y="341"/>
                    </a:cubicBezTo>
                    <a:cubicBezTo>
                      <a:pt x="15" y="330"/>
                      <a:pt x="13" y="317"/>
                      <a:pt x="17" y="305"/>
                    </a:cubicBezTo>
                    <a:cubicBezTo>
                      <a:pt x="81" y="106"/>
                      <a:pt x="81" y="106"/>
                      <a:pt x="81" y="106"/>
                    </a:cubicBezTo>
                    <a:cubicBezTo>
                      <a:pt x="85" y="94"/>
                      <a:pt x="95" y="84"/>
                      <a:pt x="107" y="80"/>
                    </a:cubicBezTo>
                    <a:cubicBezTo>
                      <a:pt x="309" y="14"/>
                      <a:pt x="309" y="14"/>
                      <a:pt x="309" y="14"/>
                    </a:cubicBezTo>
                    <a:cubicBezTo>
                      <a:pt x="313" y="13"/>
                      <a:pt x="318" y="12"/>
                      <a:pt x="322" y="12"/>
                    </a:cubicBezTo>
                    <a:moveTo>
                      <a:pt x="322" y="0"/>
                    </a:moveTo>
                    <a:cubicBezTo>
                      <a:pt x="316" y="0"/>
                      <a:pt x="311" y="1"/>
                      <a:pt x="306" y="3"/>
                    </a:cubicBezTo>
                    <a:cubicBezTo>
                      <a:pt x="103" y="69"/>
                      <a:pt x="103" y="69"/>
                      <a:pt x="103" y="69"/>
                    </a:cubicBezTo>
                    <a:cubicBezTo>
                      <a:pt x="87" y="74"/>
                      <a:pt x="75" y="86"/>
                      <a:pt x="70" y="102"/>
                    </a:cubicBezTo>
                    <a:cubicBezTo>
                      <a:pt x="5" y="301"/>
                      <a:pt x="5" y="301"/>
                      <a:pt x="5" y="301"/>
                    </a:cubicBezTo>
                    <a:cubicBezTo>
                      <a:pt x="0" y="317"/>
                      <a:pt x="3" y="334"/>
                      <a:pt x="13" y="348"/>
                    </a:cubicBezTo>
                    <a:cubicBezTo>
                      <a:pt x="138" y="520"/>
                      <a:pt x="138" y="520"/>
                      <a:pt x="138" y="520"/>
                    </a:cubicBezTo>
                    <a:cubicBezTo>
                      <a:pt x="148" y="534"/>
                      <a:pt x="163" y="542"/>
                      <a:pt x="180" y="542"/>
                    </a:cubicBezTo>
                    <a:cubicBezTo>
                      <a:pt x="183" y="542"/>
                      <a:pt x="185" y="541"/>
                      <a:pt x="188" y="541"/>
                    </a:cubicBezTo>
                    <a:cubicBezTo>
                      <a:pt x="208" y="538"/>
                      <a:pt x="224" y="524"/>
                      <a:pt x="230" y="505"/>
                    </a:cubicBezTo>
                    <a:cubicBezTo>
                      <a:pt x="372" y="69"/>
                      <a:pt x="372" y="69"/>
                      <a:pt x="372" y="69"/>
                    </a:cubicBezTo>
                    <a:cubicBezTo>
                      <a:pt x="378" y="50"/>
                      <a:pt x="373" y="30"/>
                      <a:pt x="359" y="16"/>
                    </a:cubicBezTo>
                    <a:cubicBezTo>
                      <a:pt x="349" y="6"/>
                      <a:pt x="336" y="0"/>
                      <a:pt x="322" y="0"/>
                    </a:cubicBezTo>
                    <a:close/>
                  </a:path>
                </a:pathLst>
              </a:custGeom>
              <a:solidFill>
                <a:srgbClr val="1CABAD"/>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45" name="Freeform 186"/>
              <p:cNvSpPr/>
              <p:nvPr/>
            </p:nvSpPr>
            <p:spPr bwMode="auto">
              <a:xfrm>
                <a:off x="5724526" y="3660775"/>
                <a:ext cx="612775" cy="612775"/>
              </a:xfrm>
              <a:custGeom>
                <a:avLst/>
                <a:gdLst>
                  <a:gd name="T0" fmla="*/ 165 w 193"/>
                  <a:gd name="T1" fmla="*/ 146 h 193"/>
                  <a:gd name="T2" fmla="*/ 47 w 193"/>
                  <a:gd name="T3" fmla="*/ 165 h 193"/>
                  <a:gd name="T4" fmla="*/ 28 w 193"/>
                  <a:gd name="T5" fmla="*/ 46 h 193"/>
                  <a:gd name="T6" fmla="*/ 147 w 193"/>
                  <a:gd name="T7" fmla="*/ 27 h 193"/>
                  <a:gd name="T8" fmla="*/ 165 w 193"/>
                  <a:gd name="T9" fmla="*/ 146 h 193"/>
                </a:gdLst>
                <a:ahLst/>
                <a:cxnLst>
                  <a:cxn ang="0">
                    <a:pos x="T0" y="T1"/>
                  </a:cxn>
                  <a:cxn ang="0">
                    <a:pos x="T2" y="T3"/>
                  </a:cxn>
                  <a:cxn ang="0">
                    <a:pos x="T4" y="T5"/>
                  </a:cxn>
                  <a:cxn ang="0">
                    <a:pos x="T6" y="T7"/>
                  </a:cxn>
                  <a:cxn ang="0">
                    <a:pos x="T8" y="T9"/>
                  </a:cxn>
                </a:cxnLst>
                <a:rect l="0" t="0" r="r" b="b"/>
                <a:pathLst>
                  <a:path w="193" h="193">
                    <a:moveTo>
                      <a:pt x="165" y="146"/>
                    </a:moveTo>
                    <a:cubicBezTo>
                      <a:pt x="138" y="184"/>
                      <a:pt x="85" y="193"/>
                      <a:pt x="47" y="165"/>
                    </a:cubicBezTo>
                    <a:cubicBezTo>
                      <a:pt x="9" y="137"/>
                      <a:pt x="0" y="84"/>
                      <a:pt x="28" y="46"/>
                    </a:cubicBezTo>
                    <a:cubicBezTo>
                      <a:pt x="56" y="8"/>
                      <a:pt x="109" y="0"/>
                      <a:pt x="147" y="27"/>
                    </a:cubicBezTo>
                    <a:cubicBezTo>
                      <a:pt x="185" y="55"/>
                      <a:pt x="193" y="108"/>
                      <a:pt x="165" y="146"/>
                    </a:cubicBezTo>
                    <a:close/>
                  </a:path>
                </a:pathLst>
              </a:custGeom>
              <a:solidFill>
                <a:srgbClr val="1CABAD"/>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46" name="Freeform 187"/>
              <p:cNvSpPr>
                <a:spLocks noEditPoints="1"/>
              </p:cNvSpPr>
              <p:nvPr/>
            </p:nvSpPr>
            <p:spPr bwMode="auto">
              <a:xfrm>
                <a:off x="5870576" y="3784600"/>
                <a:ext cx="330200" cy="368300"/>
              </a:xfrm>
              <a:custGeom>
                <a:avLst/>
                <a:gdLst>
                  <a:gd name="T0" fmla="*/ 56 w 104"/>
                  <a:gd name="T1" fmla="*/ 65 h 116"/>
                  <a:gd name="T2" fmla="*/ 56 w 104"/>
                  <a:gd name="T3" fmla="*/ 64 h 116"/>
                  <a:gd name="T4" fmla="*/ 56 w 104"/>
                  <a:gd name="T5" fmla="*/ 41 h 116"/>
                  <a:gd name="T6" fmla="*/ 52 w 104"/>
                  <a:gd name="T7" fmla="*/ 36 h 116"/>
                  <a:gd name="T8" fmla="*/ 47 w 104"/>
                  <a:gd name="T9" fmla="*/ 41 h 116"/>
                  <a:gd name="T10" fmla="*/ 47 w 104"/>
                  <a:gd name="T11" fmla="*/ 64 h 116"/>
                  <a:gd name="T12" fmla="*/ 52 w 104"/>
                  <a:gd name="T13" fmla="*/ 69 h 116"/>
                  <a:gd name="T14" fmla="*/ 52 w 104"/>
                  <a:gd name="T15" fmla="*/ 69 h 116"/>
                  <a:gd name="T16" fmla="*/ 73 w 104"/>
                  <a:gd name="T17" fmla="*/ 90 h 116"/>
                  <a:gd name="T18" fmla="*/ 75 w 104"/>
                  <a:gd name="T19" fmla="*/ 91 h 116"/>
                  <a:gd name="T20" fmla="*/ 77 w 104"/>
                  <a:gd name="T21" fmla="*/ 90 h 116"/>
                  <a:gd name="T22" fmla="*/ 77 w 104"/>
                  <a:gd name="T23" fmla="*/ 86 h 116"/>
                  <a:gd name="T24" fmla="*/ 56 w 104"/>
                  <a:gd name="T25" fmla="*/ 65 h 116"/>
                  <a:gd name="T26" fmla="*/ 84 w 104"/>
                  <a:gd name="T27" fmla="*/ 24 h 116"/>
                  <a:gd name="T28" fmla="*/ 87 w 104"/>
                  <a:gd name="T29" fmla="*/ 19 h 116"/>
                  <a:gd name="T30" fmla="*/ 88 w 104"/>
                  <a:gd name="T31" fmla="*/ 19 h 116"/>
                  <a:gd name="T32" fmla="*/ 90 w 104"/>
                  <a:gd name="T33" fmla="*/ 19 h 116"/>
                  <a:gd name="T34" fmla="*/ 92 w 104"/>
                  <a:gd name="T35" fmla="*/ 18 h 116"/>
                  <a:gd name="T36" fmla="*/ 95 w 104"/>
                  <a:gd name="T37" fmla="*/ 14 h 116"/>
                  <a:gd name="T38" fmla="*/ 93 w 104"/>
                  <a:gd name="T39" fmla="*/ 10 h 116"/>
                  <a:gd name="T40" fmla="*/ 79 w 104"/>
                  <a:gd name="T41" fmla="*/ 1 h 116"/>
                  <a:gd name="T42" fmla="*/ 74 w 104"/>
                  <a:gd name="T43" fmla="*/ 2 h 116"/>
                  <a:gd name="T44" fmla="*/ 72 w 104"/>
                  <a:gd name="T45" fmla="*/ 6 h 116"/>
                  <a:gd name="T46" fmla="*/ 72 w 104"/>
                  <a:gd name="T47" fmla="*/ 9 h 116"/>
                  <a:gd name="T48" fmla="*/ 73 w 104"/>
                  <a:gd name="T49" fmla="*/ 11 h 116"/>
                  <a:gd name="T50" fmla="*/ 75 w 104"/>
                  <a:gd name="T51" fmla="*/ 11 h 116"/>
                  <a:gd name="T52" fmla="*/ 72 w 104"/>
                  <a:gd name="T53" fmla="*/ 16 h 116"/>
                  <a:gd name="T54" fmla="*/ 52 w 104"/>
                  <a:gd name="T55" fmla="*/ 12 h 116"/>
                  <a:gd name="T56" fmla="*/ 32 w 104"/>
                  <a:gd name="T57" fmla="*/ 16 h 116"/>
                  <a:gd name="T58" fmla="*/ 29 w 104"/>
                  <a:gd name="T59" fmla="*/ 11 h 116"/>
                  <a:gd name="T60" fmla="*/ 30 w 104"/>
                  <a:gd name="T61" fmla="*/ 11 h 116"/>
                  <a:gd name="T62" fmla="*/ 31 w 104"/>
                  <a:gd name="T63" fmla="*/ 9 h 116"/>
                  <a:gd name="T64" fmla="*/ 31 w 104"/>
                  <a:gd name="T65" fmla="*/ 6 h 116"/>
                  <a:gd name="T66" fmla="*/ 29 w 104"/>
                  <a:gd name="T67" fmla="*/ 2 h 116"/>
                  <a:gd name="T68" fmla="*/ 24 w 104"/>
                  <a:gd name="T69" fmla="*/ 1 h 116"/>
                  <a:gd name="T70" fmla="*/ 10 w 104"/>
                  <a:gd name="T71" fmla="*/ 10 h 116"/>
                  <a:gd name="T72" fmla="*/ 9 w 104"/>
                  <a:gd name="T73" fmla="*/ 14 h 116"/>
                  <a:gd name="T74" fmla="*/ 11 w 104"/>
                  <a:gd name="T75" fmla="*/ 18 h 116"/>
                  <a:gd name="T76" fmla="*/ 13 w 104"/>
                  <a:gd name="T77" fmla="*/ 19 h 116"/>
                  <a:gd name="T78" fmla="*/ 15 w 104"/>
                  <a:gd name="T79" fmla="*/ 19 h 116"/>
                  <a:gd name="T80" fmla="*/ 16 w 104"/>
                  <a:gd name="T81" fmla="*/ 19 h 116"/>
                  <a:gd name="T82" fmla="*/ 19 w 104"/>
                  <a:gd name="T83" fmla="*/ 24 h 116"/>
                  <a:gd name="T84" fmla="*/ 0 w 104"/>
                  <a:gd name="T85" fmla="*/ 64 h 116"/>
                  <a:gd name="T86" fmla="*/ 52 w 104"/>
                  <a:gd name="T87" fmla="*/ 116 h 116"/>
                  <a:gd name="T88" fmla="*/ 104 w 104"/>
                  <a:gd name="T89" fmla="*/ 64 h 116"/>
                  <a:gd name="T90" fmla="*/ 84 w 104"/>
                  <a:gd name="T91" fmla="*/ 24 h 116"/>
                  <a:gd name="T92" fmla="*/ 52 w 104"/>
                  <a:gd name="T93" fmla="*/ 107 h 116"/>
                  <a:gd name="T94" fmla="*/ 9 w 104"/>
                  <a:gd name="T95" fmla="*/ 64 h 116"/>
                  <a:gd name="T96" fmla="*/ 52 w 104"/>
                  <a:gd name="T97" fmla="*/ 22 h 116"/>
                  <a:gd name="T98" fmla="*/ 94 w 104"/>
                  <a:gd name="T99" fmla="*/ 64 h 116"/>
                  <a:gd name="T100" fmla="*/ 52 w 104"/>
                  <a:gd name="T101"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16">
                    <a:moveTo>
                      <a:pt x="56" y="65"/>
                    </a:moveTo>
                    <a:cubicBezTo>
                      <a:pt x="56" y="65"/>
                      <a:pt x="56" y="65"/>
                      <a:pt x="56" y="64"/>
                    </a:cubicBezTo>
                    <a:cubicBezTo>
                      <a:pt x="56" y="41"/>
                      <a:pt x="56" y="41"/>
                      <a:pt x="56" y="41"/>
                    </a:cubicBezTo>
                    <a:cubicBezTo>
                      <a:pt x="56" y="38"/>
                      <a:pt x="54" y="36"/>
                      <a:pt x="52" y="36"/>
                    </a:cubicBezTo>
                    <a:cubicBezTo>
                      <a:pt x="49" y="36"/>
                      <a:pt x="47" y="38"/>
                      <a:pt x="47" y="41"/>
                    </a:cubicBezTo>
                    <a:cubicBezTo>
                      <a:pt x="47" y="64"/>
                      <a:pt x="47" y="64"/>
                      <a:pt x="47" y="64"/>
                    </a:cubicBezTo>
                    <a:cubicBezTo>
                      <a:pt x="47" y="67"/>
                      <a:pt x="49" y="69"/>
                      <a:pt x="52" y="69"/>
                    </a:cubicBezTo>
                    <a:cubicBezTo>
                      <a:pt x="52" y="69"/>
                      <a:pt x="52" y="69"/>
                      <a:pt x="52" y="69"/>
                    </a:cubicBezTo>
                    <a:cubicBezTo>
                      <a:pt x="73" y="90"/>
                      <a:pt x="73" y="90"/>
                      <a:pt x="73" y="90"/>
                    </a:cubicBezTo>
                    <a:cubicBezTo>
                      <a:pt x="74" y="90"/>
                      <a:pt x="74" y="91"/>
                      <a:pt x="75" y="91"/>
                    </a:cubicBezTo>
                    <a:cubicBezTo>
                      <a:pt x="76" y="91"/>
                      <a:pt x="76" y="90"/>
                      <a:pt x="77" y="90"/>
                    </a:cubicBezTo>
                    <a:cubicBezTo>
                      <a:pt x="78" y="89"/>
                      <a:pt x="78" y="87"/>
                      <a:pt x="77" y="86"/>
                    </a:cubicBezTo>
                    <a:lnTo>
                      <a:pt x="56" y="65"/>
                    </a:lnTo>
                    <a:close/>
                    <a:moveTo>
                      <a:pt x="84" y="24"/>
                    </a:moveTo>
                    <a:cubicBezTo>
                      <a:pt x="87" y="19"/>
                      <a:pt x="87" y="19"/>
                      <a:pt x="87" y="19"/>
                    </a:cubicBezTo>
                    <a:cubicBezTo>
                      <a:pt x="88" y="19"/>
                      <a:pt x="88" y="19"/>
                      <a:pt x="88" y="19"/>
                    </a:cubicBezTo>
                    <a:cubicBezTo>
                      <a:pt x="89" y="20"/>
                      <a:pt x="90" y="20"/>
                      <a:pt x="90" y="19"/>
                    </a:cubicBezTo>
                    <a:cubicBezTo>
                      <a:pt x="91" y="19"/>
                      <a:pt x="92" y="19"/>
                      <a:pt x="92" y="18"/>
                    </a:cubicBezTo>
                    <a:cubicBezTo>
                      <a:pt x="95" y="14"/>
                      <a:pt x="95" y="14"/>
                      <a:pt x="95" y="14"/>
                    </a:cubicBezTo>
                    <a:cubicBezTo>
                      <a:pt x="96" y="13"/>
                      <a:pt x="95" y="11"/>
                      <a:pt x="93" y="10"/>
                    </a:cubicBezTo>
                    <a:cubicBezTo>
                      <a:pt x="79" y="1"/>
                      <a:pt x="79" y="1"/>
                      <a:pt x="79" y="1"/>
                    </a:cubicBezTo>
                    <a:cubicBezTo>
                      <a:pt x="77" y="0"/>
                      <a:pt x="75" y="1"/>
                      <a:pt x="74" y="2"/>
                    </a:cubicBezTo>
                    <a:cubicBezTo>
                      <a:pt x="72" y="6"/>
                      <a:pt x="72" y="6"/>
                      <a:pt x="72" y="6"/>
                    </a:cubicBezTo>
                    <a:cubicBezTo>
                      <a:pt x="72" y="7"/>
                      <a:pt x="72" y="8"/>
                      <a:pt x="72" y="9"/>
                    </a:cubicBezTo>
                    <a:cubicBezTo>
                      <a:pt x="72" y="9"/>
                      <a:pt x="73" y="10"/>
                      <a:pt x="73" y="11"/>
                    </a:cubicBezTo>
                    <a:cubicBezTo>
                      <a:pt x="75" y="11"/>
                      <a:pt x="75" y="11"/>
                      <a:pt x="75" y="11"/>
                    </a:cubicBezTo>
                    <a:cubicBezTo>
                      <a:pt x="72" y="16"/>
                      <a:pt x="72" y="16"/>
                      <a:pt x="72" y="16"/>
                    </a:cubicBezTo>
                    <a:cubicBezTo>
                      <a:pt x="65" y="14"/>
                      <a:pt x="59" y="12"/>
                      <a:pt x="52" y="12"/>
                    </a:cubicBezTo>
                    <a:cubicBezTo>
                      <a:pt x="45" y="12"/>
                      <a:pt x="38" y="14"/>
                      <a:pt x="32" y="16"/>
                    </a:cubicBezTo>
                    <a:cubicBezTo>
                      <a:pt x="29" y="11"/>
                      <a:pt x="29" y="11"/>
                      <a:pt x="29" y="11"/>
                    </a:cubicBezTo>
                    <a:cubicBezTo>
                      <a:pt x="30" y="11"/>
                      <a:pt x="30" y="11"/>
                      <a:pt x="30" y="11"/>
                    </a:cubicBezTo>
                    <a:cubicBezTo>
                      <a:pt x="30" y="10"/>
                      <a:pt x="31" y="9"/>
                      <a:pt x="31" y="9"/>
                    </a:cubicBezTo>
                    <a:cubicBezTo>
                      <a:pt x="31" y="8"/>
                      <a:pt x="31" y="7"/>
                      <a:pt x="31" y="6"/>
                    </a:cubicBezTo>
                    <a:cubicBezTo>
                      <a:pt x="29" y="2"/>
                      <a:pt x="29" y="2"/>
                      <a:pt x="29" y="2"/>
                    </a:cubicBezTo>
                    <a:cubicBezTo>
                      <a:pt x="28" y="1"/>
                      <a:pt x="26" y="0"/>
                      <a:pt x="24" y="1"/>
                    </a:cubicBezTo>
                    <a:cubicBezTo>
                      <a:pt x="10" y="10"/>
                      <a:pt x="10" y="10"/>
                      <a:pt x="10" y="10"/>
                    </a:cubicBezTo>
                    <a:cubicBezTo>
                      <a:pt x="8" y="11"/>
                      <a:pt x="8" y="13"/>
                      <a:pt x="9" y="14"/>
                    </a:cubicBezTo>
                    <a:cubicBezTo>
                      <a:pt x="11" y="18"/>
                      <a:pt x="11" y="18"/>
                      <a:pt x="11" y="18"/>
                    </a:cubicBezTo>
                    <a:cubicBezTo>
                      <a:pt x="11" y="19"/>
                      <a:pt x="12" y="19"/>
                      <a:pt x="13" y="19"/>
                    </a:cubicBezTo>
                    <a:cubicBezTo>
                      <a:pt x="14" y="20"/>
                      <a:pt x="14" y="20"/>
                      <a:pt x="15" y="19"/>
                    </a:cubicBezTo>
                    <a:cubicBezTo>
                      <a:pt x="16" y="19"/>
                      <a:pt x="16" y="19"/>
                      <a:pt x="16" y="19"/>
                    </a:cubicBezTo>
                    <a:cubicBezTo>
                      <a:pt x="19" y="24"/>
                      <a:pt x="19" y="24"/>
                      <a:pt x="19" y="24"/>
                    </a:cubicBezTo>
                    <a:cubicBezTo>
                      <a:pt x="7" y="33"/>
                      <a:pt x="0" y="48"/>
                      <a:pt x="0" y="64"/>
                    </a:cubicBezTo>
                    <a:cubicBezTo>
                      <a:pt x="0" y="93"/>
                      <a:pt x="23" y="116"/>
                      <a:pt x="52" y="116"/>
                    </a:cubicBezTo>
                    <a:cubicBezTo>
                      <a:pt x="80" y="116"/>
                      <a:pt x="104" y="93"/>
                      <a:pt x="104" y="64"/>
                    </a:cubicBezTo>
                    <a:cubicBezTo>
                      <a:pt x="104" y="48"/>
                      <a:pt x="96" y="33"/>
                      <a:pt x="84" y="24"/>
                    </a:cubicBezTo>
                    <a:close/>
                    <a:moveTo>
                      <a:pt x="52" y="107"/>
                    </a:moveTo>
                    <a:cubicBezTo>
                      <a:pt x="28" y="107"/>
                      <a:pt x="9" y="88"/>
                      <a:pt x="9" y="64"/>
                    </a:cubicBezTo>
                    <a:cubicBezTo>
                      <a:pt x="9" y="41"/>
                      <a:pt x="28" y="22"/>
                      <a:pt x="52" y="22"/>
                    </a:cubicBezTo>
                    <a:cubicBezTo>
                      <a:pt x="75" y="22"/>
                      <a:pt x="94" y="41"/>
                      <a:pt x="94" y="64"/>
                    </a:cubicBezTo>
                    <a:cubicBezTo>
                      <a:pt x="94" y="88"/>
                      <a:pt x="75" y="107"/>
                      <a:pt x="52" y="107"/>
                    </a:cubicBezTo>
                    <a:close/>
                  </a:path>
                </a:pathLst>
              </a:custGeom>
              <a:solidFill>
                <a:srgbClr val="FFFFF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47" name="Freeform 194"/>
              <p:cNvSpPr/>
              <p:nvPr/>
            </p:nvSpPr>
            <p:spPr bwMode="auto">
              <a:xfrm>
                <a:off x="5076826" y="3130550"/>
                <a:ext cx="768350" cy="1403350"/>
              </a:xfrm>
              <a:custGeom>
                <a:avLst/>
                <a:gdLst>
                  <a:gd name="T0" fmla="*/ 103 w 242"/>
                  <a:gd name="T1" fmla="*/ 45 h 442"/>
                  <a:gd name="T2" fmla="*/ 70 w 242"/>
                  <a:gd name="T3" fmla="*/ 78 h 442"/>
                  <a:gd name="T4" fmla="*/ 5 w 242"/>
                  <a:gd name="T5" fmla="*/ 277 h 442"/>
                  <a:gd name="T6" fmla="*/ 13 w 242"/>
                  <a:gd name="T7" fmla="*/ 324 h 442"/>
                  <a:gd name="T8" fmla="*/ 98 w 242"/>
                  <a:gd name="T9" fmla="*/ 442 h 442"/>
                  <a:gd name="T10" fmla="*/ 242 w 242"/>
                  <a:gd name="T11" fmla="*/ 0 h 442"/>
                  <a:gd name="T12" fmla="*/ 103 w 242"/>
                  <a:gd name="T13" fmla="*/ 45 h 442"/>
                </a:gdLst>
                <a:ahLst/>
                <a:cxnLst>
                  <a:cxn ang="0">
                    <a:pos x="T0" y="T1"/>
                  </a:cxn>
                  <a:cxn ang="0">
                    <a:pos x="T2" y="T3"/>
                  </a:cxn>
                  <a:cxn ang="0">
                    <a:pos x="T4" y="T5"/>
                  </a:cxn>
                  <a:cxn ang="0">
                    <a:pos x="T6" y="T7"/>
                  </a:cxn>
                  <a:cxn ang="0">
                    <a:pos x="T8" y="T9"/>
                  </a:cxn>
                  <a:cxn ang="0">
                    <a:pos x="T10" y="T11"/>
                  </a:cxn>
                  <a:cxn ang="0">
                    <a:pos x="T12" y="T13"/>
                  </a:cxn>
                </a:cxnLst>
                <a:rect l="0" t="0" r="r" b="b"/>
                <a:pathLst>
                  <a:path w="242" h="442">
                    <a:moveTo>
                      <a:pt x="103" y="45"/>
                    </a:moveTo>
                    <a:cubicBezTo>
                      <a:pt x="87" y="50"/>
                      <a:pt x="75" y="62"/>
                      <a:pt x="70" y="78"/>
                    </a:cubicBezTo>
                    <a:cubicBezTo>
                      <a:pt x="5" y="277"/>
                      <a:pt x="5" y="277"/>
                      <a:pt x="5" y="277"/>
                    </a:cubicBezTo>
                    <a:cubicBezTo>
                      <a:pt x="0" y="293"/>
                      <a:pt x="3" y="310"/>
                      <a:pt x="13" y="324"/>
                    </a:cubicBezTo>
                    <a:cubicBezTo>
                      <a:pt x="98" y="442"/>
                      <a:pt x="98" y="442"/>
                      <a:pt x="98" y="442"/>
                    </a:cubicBezTo>
                    <a:cubicBezTo>
                      <a:pt x="242" y="0"/>
                      <a:pt x="242" y="0"/>
                      <a:pt x="242" y="0"/>
                    </a:cubicBezTo>
                    <a:lnTo>
                      <a:pt x="103" y="45"/>
                    </a:lnTo>
                    <a:close/>
                  </a:path>
                </a:pathLst>
              </a:custGeom>
              <a:solidFill>
                <a:srgbClr val="1CABAD"/>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grpSp>
        <p:grpSp>
          <p:nvGrpSpPr>
            <p:cNvPr id="148" name="Group 55"/>
            <p:cNvGrpSpPr/>
            <p:nvPr/>
          </p:nvGrpSpPr>
          <p:grpSpPr>
            <a:xfrm rot="0">
              <a:off x="4500" y="4052"/>
              <a:ext cx="2395" cy="2215"/>
              <a:chOff x="3003551" y="1790700"/>
              <a:chExt cx="1520825" cy="1406525"/>
            </a:xfrm>
          </p:grpSpPr>
          <p:sp>
            <p:nvSpPr>
              <p:cNvPr id="149" name="Freeform 182"/>
              <p:cNvSpPr>
                <a:spLocks noEditPoints="1"/>
              </p:cNvSpPr>
              <p:nvPr/>
            </p:nvSpPr>
            <p:spPr bwMode="auto">
              <a:xfrm>
                <a:off x="3003551" y="1790700"/>
                <a:ext cx="1520825" cy="1397000"/>
              </a:xfrm>
              <a:custGeom>
                <a:avLst/>
                <a:gdLst>
                  <a:gd name="T0" fmla="*/ 426 w 479"/>
                  <a:gd name="T1" fmla="*/ 12 h 440"/>
                  <a:gd name="T2" fmla="*/ 445 w 479"/>
                  <a:gd name="T3" fmla="*/ 16 h 440"/>
                  <a:gd name="T4" fmla="*/ 467 w 479"/>
                  <a:gd name="T5" fmla="*/ 52 h 440"/>
                  <a:gd name="T6" fmla="*/ 467 w 479"/>
                  <a:gd name="T7" fmla="*/ 265 h 440"/>
                  <a:gd name="T8" fmla="*/ 450 w 479"/>
                  <a:gd name="T9" fmla="*/ 298 h 440"/>
                  <a:gd name="T10" fmla="*/ 281 w 479"/>
                  <a:gd name="T11" fmla="*/ 420 h 440"/>
                  <a:gd name="T12" fmla="*/ 257 w 479"/>
                  <a:gd name="T13" fmla="*/ 428 h 440"/>
                  <a:gd name="T14" fmla="*/ 245 w 479"/>
                  <a:gd name="T15" fmla="*/ 426 h 440"/>
                  <a:gd name="T16" fmla="*/ 43 w 479"/>
                  <a:gd name="T17" fmla="*/ 360 h 440"/>
                  <a:gd name="T18" fmla="*/ 15 w 479"/>
                  <a:gd name="T19" fmla="*/ 328 h 440"/>
                  <a:gd name="T20" fmla="*/ 31 w 479"/>
                  <a:gd name="T21" fmla="*/ 289 h 440"/>
                  <a:gd name="T22" fmla="*/ 403 w 479"/>
                  <a:gd name="T23" fmla="*/ 20 h 440"/>
                  <a:gd name="T24" fmla="*/ 426 w 479"/>
                  <a:gd name="T25" fmla="*/ 12 h 440"/>
                  <a:gd name="T26" fmla="*/ 426 w 479"/>
                  <a:gd name="T27" fmla="*/ 0 h 440"/>
                  <a:gd name="T28" fmla="*/ 396 w 479"/>
                  <a:gd name="T29" fmla="*/ 10 h 440"/>
                  <a:gd name="T30" fmla="*/ 24 w 479"/>
                  <a:gd name="T31" fmla="*/ 280 h 440"/>
                  <a:gd name="T32" fmla="*/ 3 w 479"/>
                  <a:gd name="T33" fmla="*/ 330 h 440"/>
                  <a:gd name="T34" fmla="*/ 39 w 479"/>
                  <a:gd name="T35" fmla="*/ 372 h 440"/>
                  <a:gd name="T36" fmla="*/ 241 w 479"/>
                  <a:gd name="T37" fmla="*/ 438 h 440"/>
                  <a:gd name="T38" fmla="*/ 257 w 479"/>
                  <a:gd name="T39" fmla="*/ 440 h 440"/>
                  <a:gd name="T40" fmla="*/ 288 w 479"/>
                  <a:gd name="T41" fmla="*/ 430 h 440"/>
                  <a:gd name="T42" fmla="*/ 457 w 479"/>
                  <a:gd name="T43" fmla="*/ 307 h 440"/>
                  <a:gd name="T44" fmla="*/ 479 w 479"/>
                  <a:gd name="T45" fmla="*/ 265 h 440"/>
                  <a:gd name="T46" fmla="*/ 479 w 479"/>
                  <a:gd name="T47" fmla="*/ 52 h 440"/>
                  <a:gd name="T48" fmla="*/ 450 w 479"/>
                  <a:gd name="T49" fmla="*/ 6 h 440"/>
                  <a:gd name="T50" fmla="*/ 426 w 479"/>
                  <a:gd name="T51"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9" h="440">
                    <a:moveTo>
                      <a:pt x="426" y="12"/>
                    </a:moveTo>
                    <a:cubicBezTo>
                      <a:pt x="433" y="12"/>
                      <a:pt x="439" y="13"/>
                      <a:pt x="445" y="16"/>
                    </a:cubicBezTo>
                    <a:cubicBezTo>
                      <a:pt x="458" y="23"/>
                      <a:pt x="467" y="37"/>
                      <a:pt x="467" y="52"/>
                    </a:cubicBezTo>
                    <a:cubicBezTo>
                      <a:pt x="467" y="265"/>
                      <a:pt x="467" y="265"/>
                      <a:pt x="467" y="265"/>
                    </a:cubicBezTo>
                    <a:cubicBezTo>
                      <a:pt x="467" y="278"/>
                      <a:pt x="460" y="290"/>
                      <a:pt x="450" y="298"/>
                    </a:cubicBezTo>
                    <a:cubicBezTo>
                      <a:pt x="281" y="420"/>
                      <a:pt x="281" y="420"/>
                      <a:pt x="281" y="420"/>
                    </a:cubicBezTo>
                    <a:cubicBezTo>
                      <a:pt x="274" y="425"/>
                      <a:pt x="266" y="428"/>
                      <a:pt x="257" y="428"/>
                    </a:cubicBezTo>
                    <a:cubicBezTo>
                      <a:pt x="253" y="428"/>
                      <a:pt x="249" y="427"/>
                      <a:pt x="245" y="426"/>
                    </a:cubicBezTo>
                    <a:cubicBezTo>
                      <a:pt x="43" y="360"/>
                      <a:pt x="43" y="360"/>
                      <a:pt x="43" y="360"/>
                    </a:cubicBezTo>
                    <a:cubicBezTo>
                      <a:pt x="28" y="356"/>
                      <a:pt x="18" y="343"/>
                      <a:pt x="15" y="328"/>
                    </a:cubicBezTo>
                    <a:cubicBezTo>
                      <a:pt x="13" y="313"/>
                      <a:pt x="19" y="298"/>
                      <a:pt x="31" y="289"/>
                    </a:cubicBezTo>
                    <a:cubicBezTo>
                      <a:pt x="403" y="20"/>
                      <a:pt x="403" y="20"/>
                      <a:pt x="403" y="20"/>
                    </a:cubicBezTo>
                    <a:cubicBezTo>
                      <a:pt x="410" y="15"/>
                      <a:pt x="418" y="12"/>
                      <a:pt x="426" y="12"/>
                    </a:cubicBezTo>
                    <a:moveTo>
                      <a:pt x="426" y="0"/>
                    </a:moveTo>
                    <a:cubicBezTo>
                      <a:pt x="415" y="0"/>
                      <a:pt x="405" y="3"/>
                      <a:pt x="396" y="10"/>
                    </a:cubicBezTo>
                    <a:cubicBezTo>
                      <a:pt x="24" y="280"/>
                      <a:pt x="24" y="280"/>
                      <a:pt x="24" y="280"/>
                    </a:cubicBezTo>
                    <a:cubicBezTo>
                      <a:pt x="8" y="291"/>
                      <a:pt x="0" y="311"/>
                      <a:pt x="3" y="330"/>
                    </a:cubicBezTo>
                    <a:cubicBezTo>
                      <a:pt x="6" y="350"/>
                      <a:pt x="20" y="366"/>
                      <a:pt x="39" y="372"/>
                    </a:cubicBezTo>
                    <a:cubicBezTo>
                      <a:pt x="241" y="438"/>
                      <a:pt x="241" y="438"/>
                      <a:pt x="241" y="438"/>
                    </a:cubicBezTo>
                    <a:cubicBezTo>
                      <a:pt x="247" y="439"/>
                      <a:pt x="252" y="440"/>
                      <a:pt x="257" y="440"/>
                    </a:cubicBezTo>
                    <a:cubicBezTo>
                      <a:pt x="268" y="440"/>
                      <a:pt x="279" y="437"/>
                      <a:pt x="288" y="430"/>
                    </a:cubicBezTo>
                    <a:cubicBezTo>
                      <a:pt x="457" y="307"/>
                      <a:pt x="457" y="307"/>
                      <a:pt x="457" y="307"/>
                    </a:cubicBezTo>
                    <a:cubicBezTo>
                      <a:pt x="471" y="298"/>
                      <a:pt x="479" y="282"/>
                      <a:pt x="479" y="265"/>
                    </a:cubicBezTo>
                    <a:cubicBezTo>
                      <a:pt x="479" y="52"/>
                      <a:pt x="479" y="52"/>
                      <a:pt x="479" y="52"/>
                    </a:cubicBezTo>
                    <a:cubicBezTo>
                      <a:pt x="479" y="33"/>
                      <a:pt x="468" y="15"/>
                      <a:pt x="450" y="6"/>
                    </a:cubicBezTo>
                    <a:cubicBezTo>
                      <a:pt x="443" y="2"/>
                      <a:pt x="434" y="0"/>
                      <a:pt x="426" y="0"/>
                    </a:cubicBezTo>
                    <a:close/>
                  </a:path>
                </a:pathLst>
              </a:custGeom>
              <a:solidFill>
                <a:srgbClr val="1DBED0"/>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50" name="Oval 184"/>
              <p:cNvSpPr>
                <a:spLocks noChangeArrowheads="1"/>
              </p:cNvSpPr>
              <p:nvPr/>
            </p:nvSpPr>
            <p:spPr bwMode="auto">
              <a:xfrm>
                <a:off x="3400426" y="1981200"/>
                <a:ext cx="539750" cy="539750"/>
              </a:xfrm>
              <a:prstGeom prst="ellipse">
                <a:avLst/>
              </a:prstGeom>
              <a:solidFill>
                <a:srgbClr val="1DBED0"/>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51" name="Freeform 185"/>
              <p:cNvSpPr>
                <a:spLocks noEditPoints="1"/>
              </p:cNvSpPr>
              <p:nvPr/>
            </p:nvSpPr>
            <p:spPr bwMode="auto">
              <a:xfrm>
                <a:off x="3540126" y="2070100"/>
                <a:ext cx="250825" cy="361950"/>
              </a:xfrm>
              <a:custGeom>
                <a:avLst/>
                <a:gdLst>
                  <a:gd name="T0" fmla="*/ 40 w 79"/>
                  <a:gd name="T1" fmla="*/ 16 h 114"/>
                  <a:gd name="T2" fmla="*/ 42 w 79"/>
                  <a:gd name="T3" fmla="*/ 14 h 114"/>
                  <a:gd name="T4" fmla="*/ 40 w 79"/>
                  <a:gd name="T5" fmla="*/ 12 h 114"/>
                  <a:gd name="T6" fmla="*/ 12 w 79"/>
                  <a:gd name="T7" fmla="*/ 39 h 114"/>
                  <a:gd name="T8" fmla="*/ 15 w 79"/>
                  <a:gd name="T9" fmla="*/ 41 h 114"/>
                  <a:gd name="T10" fmla="*/ 17 w 79"/>
                  <a:gd name="T11" fmla="*/ 39 h 114"/>
                  <a:gd name="T12" fmla="*/ 40 w 79"/>
                  <a:gd name="T13" fmla="*/ 16 h 114"/>
                  <a:gd name="T14" fmla="*/ 23 w 79"/>
                  <a:gd name="T15" fmla="*/ 99 h 114"/>
                  <a:gd name="T16" fmla="*/ 24 w 79"/>
                  <a:gd name="T17" fmla="*/ 105 h 114"/>
                  <a:gd name="T18" fmla="*/ 29 w 79"/>
                  <a:gd name="T19" fmla="*/ 108 h 114"/>
                  <a:gd name="T20" fmla="*/ 30 w 79"/>
                  <a:gd name="T21" fmla="*/ 111 h 114"/>
                  <a:gd name="T22" fmla="*/ 40 w 79"/>
                  <a:gd name="T23" fmla="*/ 114 h 114"/>
                  <a:gd name="T24" fmla="*/ 50 w 79"/>
                  <a:gd name="T25" fmla="*/ 111 h 114"/>
                  <a:gd name="T26" fmla="*/ 50 w 79"/>
                  <a:gd name="T27" fmla="*/ 108 h 114"/>
                  <a:gd name="T28" fmla="*/ 55 w 79"/>
                  <a:gd name="T29" fmla="*/ 105 h 114"/>
                  <a:gd name="T30" fmla="*/ 56 w 79"/>
                  <a:gd name="T31" fmla="*/ 99 h 114"/>
                  <a:gd name="T32" fmla="*/ 40 w 79"/>
                  <a:gd name="T33" fmla="*/ 101 h 114"/>
                  <a:gd name="T34" fmla="*/ 23 w 79"/>
                  <a:gd name="T35" fmla="*/ 99 h 114"/>
                  <a:gd name="T36" fmla="*/ 21 w 79"/>
                  <a:gd name="T37" fmla="*/ 88 h 114"/>
                  <a:gd name="T38" fmla="*/ 22 w 79"/>
                  <a:gd name="T39" fmla="*/ 93 h 114"/>
                  <a:gd name="T40" fmla="*/ 40 w 79"/>
                  <a:gd name="T41" fmla="*/ 97 h 114"/>
                  <a:gd name="T42" fmla="*/ 57 w 79"/>
                  <a:gd name="T43" fmla="*/ 93 h 114"/>
                  <a:gd name="T44" fmla="*/ 58 w 79"/>
                  <a:gd name="T45" fmla="*/ 88 h 114"/>
                  <a:gd name="T46" fmla="*/ 40 w 79"/>
                  <a:gd name="T47" fmla="*/ 91 h 114"/>
                  <a:gd name="T48" fmla="*/ 21 w 79"/>
                  <a:gd name="T49" fmla="*/ 88 h 114"/>
                  <a:gd name="T50" fmla="*/ 40 w 79"/>
                  <a:gd name="T51" fmla="*/ 0 h 114"/>
                  <a:gd name="T52" fmla="*/ 0 w 79"/>
                  <a:gd name="T53" fmla="*/ 39 h 114"/>
                  <a:gd name="T54" fmla="*/ 19 w 79"/>
                  <a:gd name="T55" fmla="*/ 72 h 114"/>
                  <a:gd name="T56" fmla="*/ 21 w 79"/>
                  <a:gd name="T57" fmla="*/ 82 h 114"/>
                  <a:gd name="T58" fmla="*/ 40 w 79"/>
                  <a:gd name="T59" fmla="*/ 86 h 114"/>
                  <a:gd name="T60" fmla="*/ 59 w 79"/>
                  <a:gd name="T61" fmla="*/ 82 h 114"/>
                  <a:gd name="T62" fmla="*/ 60 w 79"/>
                  <a:gd name="T63" fmla="*/ 72 h 114"/>
                  <a:gd name="T64" fmla="*/ 79 w 79"/>
                  <a:gd name="T65" fmla="*/ 39 h 114"/>
                  <a:gd name="T66" fmla="*/ 40 w 79"/>
                  <a:gd name="T67" fmla="*/ 0 h 114"/>
                  <a:gd name="T68" fmla="*/ 54 w 79"/>
                  <a:gd name="T69" fmla="*/ 68 h 114"/>
                  <a:gd name="T70" fmla="*/ 53 w 79"/>
                  <a:gd name="T71" fmla="*/ 77 h 114"/>
                  <a:gd name="T72" fmla="*/ 40 w 79"/>
                  <a:gd name="T73" fmla="*/ 79 h 114"/>
                  <a:gd name="T74" fmla="*/ 26 w 79"/>
                  <a:gd name="T75" fmla="*/ 77 h 114"/>
                  <a:gd name="T76" fmla="*/ 25 w 79"/>
                  <a:gd name="T77" fmla="*/ 68 h 114"/>
                  <a:gd name="T78" fmla="*/ 7 w 79"/>
                  <a:gd name="T79" fmla="*/ 39 h 114"/>
                  <a:gd name="T80" fmla="*/ 40 w 79"/>
                  <a:gd name="T81" fmla="*/ 7 h 114"/>
                  <a:gd name="T82" fmla="*/ 72 w 79"/>
                  <a:gd name="T83" fmla="*/ 39 h 114"/>
                  <a:gd name="T84" fmla="*/ 54 w 79"/>
                  <a:gd name="T85" fmla="*/ 68 h 114"/>
                  <a:gd name="T86" fmla="*/ 48 w 79"/>
                  <a:gd name="T87" fmla="*/ 53 h 114"/>
                  <a:gd name="T88" fmla="*/ 40 w 79"/>
                  <a:gd name="T89" fmla="*/ 38 h 114"/>
                  <a:gd name="T90" fmla="*/ 31 w 79"/>
                  <a:gd name="T91" fmla="*/ 53 h 114"/>
                  <a:gd name="T92" fmla="*/ 27 w 79"/>
                  <a:gd name="T93" fmla="*/ 46 h 114"/>
                  <a:gd name="T94" fmla="*/ 22 w 79"/>
                  <a:gd name="T95" fmla="*/ 48 h 114"/>
                  <a:gd name="T96" fmla="*/ 31 w 79"/>
                  <a:gd name="T97" fmla="*/ 67 h 114"/>
                  <a:gd name="T98" fmla="*/ 40 w 79"/>
                  <a:gd name="T99" fmla="*/ 50 h 114"/>
                  <a:gd name="T100" fmla="*/ 49 w 79"/>
                  <a:gd name="T101" fmla="*/ 67 h 114"/>
                  <a:gd name="T102" fmla="*/ 58 w 79"/>
                  <a:gd name="T103" fmla="*/ 48 h 114"/>
                  <a:gd name="T104" fmla="*/ 52 w 79"/>
                  <a:gd name="T105" fmla="*/ 46 h 114"/>
                  <a:gd name="T106" fmla="*/ 48 w 79"/>
                  <a:gd name="T107" fmla="*/ 5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 h="114">
                    <a:moveTo>
                      <a:pt x="40" y="16"/>
                    </a:moveTo>
                    <a:cubicBezTo>
                      <a:pt x="41" y="16"/>
                      <a:pt x="42" y="15"/>
                      <a:pt x="42" y="14"/>
                    </a:cubicBezTo>
                    <a:cubicBezTo>
                      <a:pt x="42" y="13"/>
                      <a:pt x="41" y="12"/>
                      <a:pt x="40" y="12"/>
                    </a:cubicBezTo>
                    <a:cubicBezTo>
                      <a:pt x="25" y="12"/>
                      <a:pt x="12" y="24"/>
                      <a:pt x="12" y="39"/>
                    </a:cubicBezTo>
                    <a:cubicBezTo>
                      <a:pt x="12" y="40"/>
                      <a:pt x="13" y="41"/>
                      <a:pt x="15" y="41"/>
                    </a:cubicBezTo>
                    <a:cubicBezTo>
                      <a:pt x="16" y="41"/>
                      <a:pt x="17" y="40"/>
                      <a:pt x="17" y="39"/>
                    </a:cubicBezTo>
                    <a:cubicBezTo>
                      <a:pt x="17" y="26"/>
                      <a:pt x="27" y="16"/>
                      <a:pt x="40" y="16"/>
                    </a:cubicBezTo>
                    <a:close/>
                    <a:moveTo>
                      <a:pt x="23" y="99"/>
                    </a:moveTo>
                    <a:cubicBezTo>
                      <a:pt x="24" y="105"/>
                      <a:pt x="24" y="105"/>
                      <a:pt x="24" y="105"/>
                    </a:cubicBezTo>
                    <a:cubicBezTo>
                      <a:pt x="24" y="105"/>
                      <a:pt x="25" y="106"/>
                      <a:pt x="29" y="108"/>
                    </a:cubicBezTo>
                    <a:cubicBezTo>
                      <a:pt x="30" y="111"/>
                      <a:pt x="30" y="111"/>
                      <a:pt x="30" y="111"/>
                    </a:cubicBezTo>
                    <a:cubicBezTo>
                      <a:pt x="30" y="111"/>
                      <a:pt x="32" y="114"/>
                      <a:pt x="40" y="114"/>
                    </a:cubicBezTo>
                    <a:cubicBezTo>
                      <a:pt x="47" y="114"/>
                      <a:pt x="50" y="111"/>
                      <a:pt x="50" y="111"/>
                    </a:cubicBezTo>
                    <a:cubicBezTo>
                      <a:pt x="50" y="108"/>
                      <a:pt x="50" y="108"/>
                      <a:pt x="50" y="108"/>
                    </a:cubicBezTo>
                    <a:cubicBezTo>
                      <a:pt x="54" y="106"/>
                      <a:pt x="55" y="105"/>
                      <a:pt x="55" y="105"/>
                    </a:cubicBezTo>
                    <a:cubicBezTo>
                      <a:pt x="56" y="99"/>
                      <a:pt x="56" y="99"/>
                      <a:pt x="56" y="99"/>
                    </a:cubicBezTo>
                    <a:cubicBezTo>
                      <a:pt x="51" y="100"/>
                      <a:pt x="46" y="101"/>
                      <a:pt x="40" y="101"/>
                    </a:cubicBezTo>
                    <a:cubicBezTo>
                      <a:pt x="34" y="101"/>
                      <a:pt x="28" y="100"/>
                      <a:pt x="23" y="99"/>
                    </a:cubicBezTo>
                    <a:close/>
                    <a:moveTo>
                      <a:pt x="21" y="88"/>
                    </a:moveTo>
                    <a:cubicBezTo>
                      <a:pt x="22" y="93"/>
                      <a:pt x="22" y="93"/>
                      <a:pt x="22" y="93"/>
                    </a:cubicBezTo>
                    <a:cubicBezTo>
                      <a:pt x="27" y="95"/>
                      <a:pt x="33" y="97"/>
                      <a:pt x="40" y="97"/>
                    </a:cubicBezTo>
                    <a:cubicBezTo>
                      <a:pt x="46" y="97"/>
                      <a:pt x="52" y="95"/>
                      <a:pt x="57" y="93"/>
                    </a:cubicBezTo>
                    <a:cubicBezTo>
                      <a:pt x="58" y="88"/>
                      <a:pt x="58" y="88"/>
                      <a:pt x="58" y="88"/>
                    </a:cubicBezTo>
                    <a:cubicBezTo>
                      <a:pt x="52" y="90"/>
                      <a:pt x="46" y="91"/>
                      <a:pt x="40" y="91"/>
                    </a:cubicBezTo>
                    <a:cubicBezTo>
                      <a:pt x="33" y="91"/>
                      <a:pt x="27" y="90"/>
                      <a:pt x="21" y="88"/>
                    </a:cubicBezTo>
                    <a:close/>
                    <a:moveTo>
                      <a:pt x="40" y="0"/>
                    </a:moveTo>
                    <a:cubicBezTo>
                      <a:pt x="18" y="0"/>
                      <a:pt x="0" y="17"/>
                      <a:pt x="0" y="39"/>
                    </a:cubicBezTo>
                    <a:cubicBezTo>
                      <a:pt x="0" y="53"/>
                      <a:pt x="8" y="66"/>
                      <a:pt x="19" y="72"/>
                    </a:cubicBezTo>
                    <a:cubicBezTo>
                      <a:pt x="21" y="82"/>
                      <a:pt x="21" y="82"/>
                      <a:pt x="21" y="82"/>
                    </a:cubicBezTo>
                    <a:cubicBezTo>
                      <a:pt x="26" y="85"/>
                      <a:pt x="33" y="86"/>
                      <a:pt x="40" y="86"/>
                    </a:cubicBezTo>
                    <a:cubicBezTo>
                      <a:pt x="47" y="86"/>
                      <a:pt x="53" y="85"/>
                      <a:pt x="59" y="82"/>
                    </a:cubicBezTo>
                    <a:cubicBezTo>
                      <a:pt x="60" y="72"/>
                      <a:pt x="60" y="72"/>
                      <a:pt x="60" y="72"/>
                    </a:cubicBezTo>
                    <a:cubicBezTo>
                      <a:pt x="71" y="66"/>
                      <a:pt x="79" y="53"/>
                      <a:pt x="79" y="39"/>
                    </a:cubicBezTo>
                    <a:cubicBezTo>
                      <a:pt x="79" y="17"/>
                      <a:pt x="61" y="0"/>
                      <a:pt x="40" y="0"/>
                    </a:cubicBezTo>
                    <a:close/>
                    <a:moveTo>
                      <a:pt x="54" y="68"/>
                    </a:moveTo>
                    <a:cubicBezTo>
                      <a:pt x="53" y="77"/>
                      <a:pt x="53" y="77"/>
                      <a:pt x="53" y="77"/>
                    </a:cubicBezTo>
                    <a:cubicBezTo>
                      <a:pt x="53" y="77"/>
                      <a:pt x="50" y="79"/>
                      <a:pt x="40" y="79"/>
                    </a:cubicBezTo>
                    <a:cubicBezTo>
                      <a:pt x="30" y="79"/>
                      <a:pt x="26" y="77"/>
                      <a:pt x="26" y="77"/>
                    </a:cubicBezTo>
                    <a:cubicBezTo>
                      <a:pt x="25" y="68"/>
                      <a:pt x="25" y="68"/>
                      <a:pt x="25" y="68"/>
                    </a:cubicBezTo>
                    <a:cubicBezTo>
                      <a:pt x="15" y="63"/>
                      <a:pt x="7" y="52"/>
                      <a:pt x="7" y="39"/>
                    </a:cubicBezTo>
                    <a:cubicBezTo>
                      <a:pt x="7" y="21"/>
                      <a:pt x="22" y="7"/>
                      <a:pt x="40" y="7"/>
                    </a:cubicBezTo>
                    <a:cubicBezTo>
                      <a:pt x="58" y="7"/>
                      <a:pt x="72" y="21"/>
                      <a:pt x="72" y="39"/>
                    </a:cubicBezTo>
                    <a:cubicBezTo>
                      <a:pt x="72" y="52"/>
                      <a:pt x="65" y="63"/>
                      <a:pt x="54" y="68"/>
                    </a:cubicBezTo>
                    <a:close/>
                    <a:moveTo>
                      <a:pt x="48" y="53"/>
                    </a:moveTo>
                    <a:cubicBezTo>
                      <a:pt x="40" y="38"/>
                      <a:pt x="40" y="38"/>
                      <a:pt x="40" y="38"/>
                    </a:cubicBezTo>
                    <a:cubicBezTo>
                      <a:pt x="31" y="53"/>
                      <a:pt x="31" y="53"/>
                      <a:pt x="31" y="53"/>
                    </a:cubicBezTo>
                    <a:cubicBezTo>
                      <a:pt x="27" y="46"/>
                      <a:pt x="27" y="46"/>
                      <a:pt x="27" y="46"/>
                    </a:cubicBezTo>
                    <a:cubicBezTo>
                      <a:pt x="22" y="48"/>
                      <a:pt x="22" y="48"/>
                      <a:pt x="22" y="48"/>
                    </a:cubicBezTo>
                    <a:cubicBezTo>
                      <a:pt x="31" y="67"/>
                      <a:pt x="31" y="67"/>
                      <a:pt x="31" y="67"/>
                    </a:cubicBezTo>
                    <a:cubicBezTo>
                      <a:pt x="40" y="50"/>
                      <a:pt x="40" y="50"/>
                      <a:pt x="40" y="50"/>
                    </a:cubicBezTo>
                    <a:cubicBezTo>
                      <a:pt x="49" y="67"/>
                      <a:pt x="49" y="67"/>
                      <a:pt x="49" y="67"/>
                    </a:cubicBezTo>
                    <a:cubicBezTo>
                      <a:pt x="58" y="48"/>
                      <a:pt x="58" y="48"/>
                      <a:pt x="58" y="48"/>
                    </a:cubicBezTo>
                    <a:cubicBezTo>
                      <a:pt x="52" y="46"/>
                      <a:pt x="52" y="46"/>
                      <a:pt x="52" y="46"/>
                    </a:cubicBezTo>
                    <a:lnTo>
                      <a:pt x="48" y="53"/>
                    </a:lnTo>
                    <a:close/>
                  </a:path>
                </a:pathLst>
              </a:custGeom>
              <a:solidFill>
                <a:srgbClr val="FFFFF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52" name="Freeform 195"/>
              <p:cNvSpPr/>
              <p:nvPr/>
            </p:nvSpPr>
            <p:spPr bwMode="auto">
              <a:xfrm>
                <a:off x="3327401" y="2168525"/>
                <a:ext cx="1196975" cy="1028700"/>
              </a:xfrm>
              <a:custGeom>
                <a:avLst/>
                <a:gdLst>
                  <a:gd name="T0" fmla="*/ 186 w 377"/>
                  <a:gd name="T1" fmla="*/ 311 h 324"/>
                  <a:gd name="T2" fmla="*/ 355 w 377"/>
                  <a:gd name="T3" fmla="*/ 188 h 324"/>
                  <a:gd name="T4" fmla="*/ 377 w 377"/>
                  <a:gd name="T5" fmla="*/ 146 h 324"/>
                  <a:gd name="T6" fmla="*/ 377 w 377"/>
                  <a:gd name="T7" fmla="*/ 0 h 324"/>
                  <a:gd name="T8" fmla="*/ 0 w 377"/>
                  <a:gd name="T9" fmla="*/ 273 h 324"/>
                  <a:gd name="T10" fmla="*/ 139 w 377"/>
                  <a:gd name="T11" fmla="*/ 319 h 324"/>
                  <a:gd name="T12" fmla="*/ 186 w 377"/>
                  <a:gd name="T13" fmla="*/ 311 h 324"/>
                </a:gdLst>
                <a:ahLst/>
                <a:cxnLst>
                  <a:cxn ang="0">
                    <a:pos x="T0" y="T1"/>
                  </a:cxn>
                  <a:cxn ang="0">
                    <a:pos x="T2" y="T3"/>
                  </a:cxn>
                  <a:cxn ang="0">
                    <a:pos x="T4" y="T5"/>
                  </a:cxn>
                  <a:cxn ang="0">
                    <a:pos x="T6" y="T7"/>
                  </a:cxn>
                  <a:cxn ang="0">
                    <a:pos x="T8" y="T9"/>
                  </a:cxn>
                  <a:cxn ang="0">
                    <a:pos x="T10" y="T11"/>
                  </a:cxn>
                  <a:cxn ang="0">
                    <a:pos x="T12" y="T13"/>
                  </a:cxn>
                </a:cxnLst>
                <a:rect l="0" t="0" r="r" b="b"/>
                <a:pathLst>
                  <a:path w="377" h="324">
                    <a:moveTo>
                      <a:pt x="186" y="311"/>
                    </a:moveTo>
                    <a:cubicBezTo>
                      <a:pt x="355" y="188"/>
                      <a:pt x="355" y="188"/>
                      <a:pt x="355" y="188"/>
                    </a:cubicBezTo>
                    <a:cubicBezTo>
                      <a:pt x="369" y="179"/>
                      <a:pt x="377" y="163"/>
                      <a:pt x="377" y="146"/>
                    </a:cubicBezTo>
                    <a:cubicBezTo>
                      <a:pt x="377" y="0"/>
                      <a:pt x="377" y="0"/>
                      <a:pt x="377" y="0"/>
                    </a:cubicBezTo>
                    <a:cubicBezTo>
                      <a:pt x="0" y="273"/>
                      <a:pt x="0" y="273"/>
                      <a:pt x="0" y="273"/>
                    </a:cubicBezTo>
                    <a:cubicBezTo>
                      <a:pt x="139" y="319"/>
                      <a:pt x="139" y="319"/>
                      <a:pt x="139" y="319"/>
                    </a:cubicBezTo>
                    <a:cubicBezTo>
                      <a:pt x="155" y="324"/>
                      <a:pt x="173" y="321"/>
                      <a:pt x="186" y="311"/>
                    </a:cubicBezTo>
                    <a:close/>
                  </a:path>
                </a:pathLst>
              </a:custGeom>
              <a:solidFill>
                <a:srgbClr val="1DBED0"/>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grpSp>
        <p:grpSp>
          <p:nvGrpSpPr>
            <p:cNvPr id="153" name="Group 60"/>
            <p:cNvGrpSpPr/>
            <p:nvPr/>
          </p:nvGrpSpPr>
          <p:grpSpPr>
            <a:xfrm rot="0">
              <a:off x="4244" y="6042"/>
              <a:ext cx="1930" cy="2710"/>
              <a:chOff x="2841626" y="3054350"/>
              <a:chExt cx="1225550" cy="1720850"/>
            </a:xfrm>
          </p:grpSpPr>
          <p:sp>
            <p:nvSpPr>
              <p:cNvPr id="154" name="Freeform 183"/>
              <p:cNvSpPr>
                <a:spLocks noEditPoints="1"/>
              </p:cNvSpPr>
              <p:nvPr/>
            </p:nvSpPr>
            <p:spPr bwMode="auto">
              <a:xfrm>
                <a:off x="2867026" y="3054350"/>
                <a:ext cx="1200150" cy="1720850"/>
              </a:xfrm>
              <a:custGeom>
                <a:avLst/>
                <a:gdLst>
                  <a:gd name="T0" fmla="*/ 56 w 378"/>
                  <a:gd name="T1" fmla="*/ 12 h 542"/>
                  <a:gd name="T2" fmla="*/ 69 w 378"/>
                  <a:gd name="T3" fmla="*/ 14 h 542"/>
                  <a:gd name="T4" fmla="*/ 271 w 378"/>
                  <a:gd name="T5" fmla="*/ 80 h 542"/>
                  <a:gd name="T6" fmla="*/ 297 w 378"/>
                  <a:gd name="T7" fmla="*/ 106 h 542"/>
                  <a:gd name="T8" fmla="*/ 361 w 378"/>
                  <a:gd name="T9" fmla="*/ 305 h 542"/>
                  <a:gd name="T10" fmla="*/ 356 w 378"/>
                  <a:gd name="T11" fmla="*/ 341 h 542"/>
                  <a:gd name="T12" fmla="*/ 231 w 378"/>
                  <a:gd name="T13" fmla="*/ 513 h 542"/>
                  <a:gd name="T14" fmla="*/ 198 w 378"/>
                  <a:gd name="T15" fmla="*/ 530 h 542"/>
                  <a:gd name="T16" fmla="*/ 192 w 378"/>
                  <a:gd name="T17" fmla="*/ 529 h 542"/>
                  <a:gd name="T18" fmla="*/ 160 w 378"/>
                  <a:gd name="T19" fmla="*/ 502 h 542"/>
                  <a:gd name="T20" fmla="*/ 18 w 378"/>
                  <a:gd name="T21" fmla="*/ 65 h 542"/>
                  <a:gd name="T22" fmla="*/ 28 w 378"/>
                  <a:gd name="T23" fmla="*/ 24 h 542"/>
                  <a:gd name="T24" fmla="*/ 56 w 378"/>
                  <a:gd name="T25" fmla="*/ 12 h 542"/>
                  <a:gd name="T26" fmla="*/ 56 w 378"/>
                  <a:gd name="T27" fmla="*/ 0 h 542"/>
                  <a:gd name="T28" fmla="*/ 19 w 378"/>
                  <a:gd name="T29" fmla="*/ 16 h 542"/>
                  <a:gd name="T30" fmla="*/ 6 w 378"/>
                  <a:gd name="T31" fmla="*/ 69 h 542"/>
                  <a:gd name="T32" fmla="*/ 148 w 378"/>
                  <a:gd name="T33" fmla="*/ 505 h 542"/>
                  <a:gd name="T34" fmla="*/ 190 w 378"/>
                  <a:gd name="T35" fmla="*/ 541 h 542"/>
                  <a:gd name="T36" fmla="*/ 198 w 378"/>
                  <a:gd name="T37" fmla="*/ 542 h 542"/>
                  <a:gd name="T38" fmla="*/ 240 w 378"/>
                  <a:gd name="T39" fmla="*/ 520 h 542"/>
                  <a:gd name="T40" fmla="*/ 365 w 378"/>
                  <a:gd name="T41" fmla="*/ 348 h 542"/>
                  <a:gd name="T42" fmla="*/ 373 w 378"/>
                  <a:gd name="T43" fmla="*/ 301 h 542"/>
                  <a:gd name="T44" fmla="*/ 308 w 378"/>
                  <a:gd name="T45" fmla="*/ 102 h 542"/>
                  <a:gd name="T46" fmla="*/ 275 w 378"/>
                  <a:gd name="T47" fmla="*/ 69 h 542"/>
                  <a:gd name="T48" fmla="*/ 72 w 378"/>
                  <a:gd name="T49" fmla="*/ 3 h 542"/>
                  <a:gd name="T50" fmla="*/ 56 w 378"/>
                  <a:gd name="T51"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8" h="542">
                    <a:moveTo>
                      <a:pt x="56" y="12"/>
                    </a:moveTo>
                    <a:cubicBezTo>
                      <a:pt x="60" y="12"/>
                      <a:pt x="65" y="13"/>
                      <a:pt x="69" y="14"/>
                    </a:cubicBezTo>
                    <a:cubicBezTo>
                      <a:pt x="271" y="80"/>
                      <a:pt x="271" y="80"/>
                      <a:pt x="271" y="80"/>
                    </a:cubicBezTo>
                    <a:cubicBezTo>
                      <a:pt x="283" y="84"/>
                      <a:pt x="293" y="94"/>
                      <a:pt x="297" y="106"/>
                    </a:cubicBezTo>
                    <a:cubicBezTo>
                      <a:pt x="361" y="305"/>
                      <a:pt x="361" y="305"/>
                      <a:pt x="361" y="305"/>
                    </a:cubicBezTo>
                    <a:cubicBezTo>
                      <a:pt x="365" y="317"/>
                      <a:pt x="363" y="330"/>
                      <a:pt x="356" y="341"/>
                    </a:cubicBezTo>
                    <a:cubicBezTo>
                      <a:pt x="231" y="513"/>
                      <a:pt x="231" y="513"/>
                      <a:pt x="231" y="513"/>
                    </a:cubicBezTo>
                    <a:cubicBezTo>
                      <a:pt x="223" y="523"/>
                      <a:pt x="211" y="530"/>
                      <a:pt x="198" y="530"/>
                    </a:cubicBezTo>
                    <a:cubicBezTo>
                      <a:pt x="196" y="530"/>
                      <a:pt x="194" y="529"/>
                      <a:pt x="192" y="529"/>
                    </a:cubicBezTo>
                    <a:cubicBezTo>
                      <a:pt x="177" y="527"/>
                      <a:pt x="164" y="516"/>
                      <a:pt x="160" y="502"/>
                    </a:cubicBezTo>
                    <a:cubicBezTo>
                      <a:pt x="18" y="65"/>
                      <a:pt x="18" y="65"/>
                      <a:pt x="18" y="65"/>
                    </a:cubicBezTo>
                    <a:cubicBezTo>
                      <a:pt x="13" y="51"/>
                      <a:pt x="17" y="35"/>
                      <a:pt x="28" y="24"/>
                    </a:cubicBezTo>
                    <a:cubicBezTo>
                      <a:pt x="35" y="17"/>
                      <a:pt x="45" y="12"/>
                      <a:pt x="56" y="12"/>
                    </a:cubicBezTo>
                    <a:moveTo>
                      <a:pt x="56" y="0"/>
                    </a:moveTo>
                    <a:cubicBezTo>
                      <a:pt x="42" y="0"/>
                      <a:pt x="29" y="6"/>
                      <a:pt x="19" y="16"/>
                    </a:cubicBezTo>
                    <a:cubicBezTo>
                      <a:pt x="5" y="30"/>
                      <a:pt x="0" y="50"/>
                      <a:pt x="6" y="69"/>
                    </a:cubicBezTo>
                    <a:cubicBezTo>
                      <a:pt x="148" y="505"/>
                      <a:pt x="148" y="505"/>
                      <a:pt x="148" y="505"/>
                    </a:cubicBezTo>
                    <a:cubicBezTo>
                      <a:pt x="154" y="524"/>
                      <a:pt x="170" y="538"/>
                      <a:pt x="190" y="541"/>
                    </a:cubicBezTo>
                    <a:cubicBezTo>
                      <a:pt x="193" y="541"/>
                      <a:pt x="195" y="542"/>
                      <a:pt x="198" y="542"/>
                    </a:cubicBezTo>
                    <a:cubicBezTo>
                      <a:pt x="215" y="542"/>
                      <a:pt x="230" y="534"/>
                      <a:pt x="240" y="520"/>
                    </a:cubicBezTo>
                    <a:cubicBezTo>
                      <a:pt x="365" y="348"/>
                      <a:pt x="365" y="348"/>
                      <a:pt x="365" y="348"/>
                    </a:cubicBezTo>
                    <a:cubicBezTo>
                      <a:pt x="375" y="334"/>
                      <a:pt x="378" y="317"/>
                      <a:pt x="373" y="301"/>
                    </a:cubicBezTo>
                    <a:cubicBezTo>
                      <a:pt x="308" y="102"/>
                      <a:pt x="308" y="102"/>
                      <a:pt x="308" y="102"/>
                    </a:cubicBezTo>
                    <a:cubicBezTo>
                      <a:pt x="303" y="86"/>
                      <a:pt x="291" y="74"/>
                      <a:pt x="275" y="69"/>
                    </a:cubicBezTo>
                    <a:cubicBezTo>
                      <a:pt x="72" y="3"/>
                      <a:pt x="72" y="3"/>
                      <a:pt x="72" y="3"/>
                    </a:cubicBezTo>
                    <a:cubicBezTo>
                      <a:pt x="67" y="1"/>
                      <a:pt x="62" y="0"/>
                      <a:pt x="56" y="0"/>
                    </a:cubicBezTo>
                    <a:close/>
                  </a:path>
                </a:pathLst>
              </a:custGeom>
              <a:solidFill>
                <a:srgbClr val="00ADE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55" name="Freeform 196"/>
              <p:cNvSpPr/>
              <p:nvPr/>
            </p:nvSpPr>
            <p:spPr bwMode="auto">
              <a:xfrm>
                <a:off x="3298826" y="3130550"/>
                <a:ext cx="768350" cy="1403350"/>
              </a:xfrm>
              <a:custGeom>
                <a:avLst/>
                <a:gdLst>
                  <a:gd name="T0" fmla="*/ 237 w 242"/>
                  <a:gd name="T1" fmla="*/ 277 h 442"/>
                  <a:gd name="T2" fmla="*/ 172 w 242"/>
                  <a:gd name="T3" fmla="*/ 78 h 442"/>
                  <a:gd name="T4" fmla="*/ 139 w 242"/>
                  <a:gd name="T5" fmla="*/ 45 h 442"/>
                  <a:gd name="T6" fmla="*/ 0 w 242"/>
                  <a:gd name="T7" fmla="*/ 0 h 442"/>
                  <a:gd name="T8" fmla="*/ 144 w 242"/>
                  <a:gd name="T9" fmla="*/ 442 h 442"/>
                  <a:gd name="T10" fmla="*/ 229 w 242"/>
                  <a:gd name="T11" fmla="*/ 324 h 442"/>
                  <a:gd name="T12" fmla="*/ 237 w 242"/>
                  <a:gd name="T13" fmla="*/ 277 h 442"/>
                </a:gdLst>
                <a:ahLst/>
                <a:cxnLst>
                  <a:cxn ang="0">
                    <a:pos x="T0" y="T1"/>
                  </a:cxn>
                  <a:cxn ang="0">
                    <a:pos x="T2" y="T3"/>
                  </a:cxn>
                  <a:cxn ang="0">
                    <a:pos x="T4" y="T5"/>
                  </a:cxn>
                  <a:cxn ang="0">
                    <a:pos x="T6" y="T7"/>
                  </a:cxn>
                  <a:cxn ang="0">
                    <a:pos x="T8" y="T9"/>
                  </a:cxn>
                  <a:cxn ang="0">
                    <a:pos x="T10" y="T11"/>
                  </a:cxn>
                  <a:cxn ang="0">
                    <a:pos x="T12" y="T13"/>
                  </a:cxn>
                </a:cxnLst>
                <a:rect l="0" t="0" r="r" b="b"/>
                <a:pathLst>
                  <a:path w="242" h="442">
                    <a:moveTo>
                      <a:pt x="237" y="277"/>
                    </a:moveTo>
                    <a:cubicBezTo>
                      <a:pt x="172" y="78"/>
                      <a:pt x="172" y="78"/>
                      <a:pt x="172" y="78"/>
                    </a:cubicBezTo>
                    <a:cubicBezTo>
                      <a:pt x="167" y="62"/>
                      <a:pt x="155" y="50"/>
                      <a:pt x="139" y="45"/>
                    </a:cubicBezTo>
                    <a:cubicBezTo>
                      <a:pt x="0" y="0"/>
                      <a:pt x="0" y="0"/>
                      <a:pt x="0" y="0"/>
                    </a:cubicBezTo>
                    <a:cubicBezTo>
                      <a:pt x="144" y="442"/>
                      <a:pt x="144" y="442"/>
                      <a:pt x="144" y="442"/>
                    </a:cubicBezTo>
                    <a:cubicBezTo>
                      <a:pt x="229" y="324"/>
                      <a:pt x="229" y="324"/>
                      <a:pt x="229" y="324"/>
                    </a:cubicBezTo>
                    <a:cubicBezTo>
                      <a:pt x="239" y="310"/>
                      <a:pt x="242" y="293"/>
                      <a:pt x="237" y="277"/>
                    </a:cubicBezTo>
                    <a:close/>
                  </a:path>
                </a:pathLst>
              </a:custGeom>
              <a:solidFill>
                <a:srgbClr val="00ADE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56" name="Oval 197"/>
              <p:cNvSpPr>
                <a:spLocks noChangeArrowheads="1"/>
              </p:cNvSpPr>
              <p:nvPr/>
            </p:nvSpPr>
            <p:spPr bwMode="auto">
              <a:xfrm>
                <a:off x="2841626" y="3695700"/>
                <a:ext cx="539750" cy="539750"/>
              </a:xfrm>
              <a:prstGeom prst="ellipse">
                <a:avLst/>
              </a:prstGeom>
              <a:solidFill>
                <a:srgbClr val="00ADE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sp>
            <p:nvSpPr>
              <p:cNvPr id="157" name="Freeform 198"/>
              <p:cNvSpPr>
                <a:spLocks noEditPoints="1"/>
              </p:cNvSpPr>
              <p:nvPr/>
            </p:nvSpPr>
            <p:spPr bwMode="auto">
              <a:xfrm>
                <a:off x="2940051" y="3822700"/>
                <a:ext cx="336550" cy="285750"/>
              </a:xfrm>
              <a:custGeom>
                <a:avLst/>
                <a:gdLst>
                  <a:gd name="T0" fmla="*/ 5 w 106"/>
                  <a:gd name="T1" fmla="*/ 86 h 90"/>
                  <a:gd name="T2" fmla="*/ 9 w 106"/>
                  <a:gd name="T3" fmla="*/ 90 h 90"/>
                  <a:gd name="T4" fmla="*/ 28 w 106"/>
                  <a:gd name="T5" fmla="*/ 90 h 90"/>
                  <a:gd name="T6" fmla="*/ 28 w 106"/>
                  <a:gd name="T7" fmla="*/ 49 h 90"/>
                  <a:gd name="T8" fmla="*/ 5 w 106"/>
                  <a:gd name="T9" fmla="*/ 73 h 90"/>
                  <a:gd name="T10" fmla="*/ 5 w 106"/>
                  <a:gd name="T11" fmla="*/ 86 h 90"/>
                  <a:gd name="T12" fmla="*/ 38 w 106"/>
                  <a:gd name="T13" fmla="*/ 59 h 90"/>
                  <a:gd name="T14" fmla="*/ 38 w 106"/>
                  <a:gd name="T15" fmla="*/ 90 h 90"/>
                  <a:gd name="T16" fmla="*/ 61 w 106"/>
                  <a:gd name="T17" fmla="*/ 90 h 90"/>
                  <a:gd name="T18" fmla="*/ 61 w 106"/>
                  <a:gd name="T19" fmla="*/ 62 h 90"/>
                  <a:gd name="T20" fmla="*/ 51 w 106"/>
                  <a:gd name="T21" fmla="*/ 72 h 90"/>
                  <a:gd name="T22" fmla="*/ 38 w 106"/>
                  <a:gd name="T23" fmla="*/ 59 h 90"/>
                  <a:gd name="T24" fmla="*/ 71 w 106"/>
                  <a:gd name="T25" fmla="*/ 52 h 90"/>
                  <a:gd name="T26" fmla="*/ 71 w 106"/>
                  <a:gd name="T27" fmla="*/ 90 h 90"/>
                  <a:gd name="T28" fmla="*/ 90 w 106"/>
                  <a:gd name="T29" fmla="*/ 90 h 90"/>
                  <a:gd name="T30" fmla="*/ 94 w 106"/>
                  <a:gd name="T31" fmla="*/ 86 h 90"/>
                  <a:gd name="T32" fmla="*/ 94 w 106"/>
                  <a:gd name="T33" fmla="*/ 49 h 90"/>
                  <a:gd name="T34" fmla="*/ 94 w 106"/>
                  <a:gd name="T35" fmla="*/ 29 h 90"/>
                  <a:gd name="T36" fmla="*/ 74 w 106"/>
                  <a:gd name="T37" fmla="*/ 49 h 90"/>
                  <a:gd name="T38" fmla="*/ 71 w 106"/>
                  <a:gd name="T39" fmla="*/ 52 h 90"/>
                  <a:gd name="T40" fmla="*/ 85 w 106"/>
                  <a:gd name="T41" fmla="*/ 2 h 90"/>
                  <a:gd name="T42" fmla="*/ 81 w 106"/>
                  <a:gd name="T43" fmla="*/ 7 h 90"/>
                  <a:gd name="T44" fmla="*/ 85 w 106"/>
                  <a:gd name="T45" fmla="*/ 11 h 90"/>
                  <a:gd name="T46" fmla="*/ 90 w 106"/>
                  <a:gd name="T47" fmla="*/ 10 h 90"/>
                  <a:gd name="T48" fmla="*/ 51 w 106"/>
                  <a:gd name="T49" fmla="*/ 49 h 90"/>
                  <a:gd name="T50" fmla="*/ 28 w 106"/>
                  <a:gd name="T51" fmla="*/ 26 h 90"/>
                  <a:gd name="T52" fmla="*/ 2 w 106"/>
                  <a:gd name="T53" fmla="*/ 53 h 90"/>
                  <a:gd name="T54" fmla="*/ 2 w 106"/>
                  <a:gd name="T55" fmla="*/ 59 h 90"/>
                  <a:gd name="T56" fmla="*/ 8 w 106"/>
                  <a:gd name="T57" fmla="*/ 59 h 90"/>
                  <a:gd name="T58" fmla="*/ 28 w 106"/>
                  <a:gd name="T59" fmla="*/ 38 h 90"/>
                  <a:gd name="T60" fmla="*/ 51 w 106"/>
                  <a:gd name="T61" fmla="*/ 61 h 90"/>
                  <a:gd name="T62" fmla="*/ 96 w 106"/>
                  <a:gd name="T63" fmla="*/ 16 h 90"/>
                  <a:gd name="T64" fmla="*/ 96 w 106"/>
                  <a:gd name="T65" fmla="*/ 21 h 90"/>
                  <a:gd name="T66" fmla="*/ 99 w 106"/>
                  <a:gd name="T67" fmla="*/ 25 h 90"/>
                  <a:gd name="T68" fmla="*/ 100 w 106"/>
                  <a:gd name="T69" fmla="*/ 25 h 90"/>
                  <a:gd name="T70" fmla="*/ 104 w 106"/>
                  <a:gd name="T71" fmla="*/ 21 h 90"/>
                  <a:gd name="T72" fmla="*/ 106 w 106"/>
                  <a:gd name="T73" fmla="*/ 0 h 90"/>
                  <a:gd name="T74" fmla="*/ 85 w 106"/>
                  <a:gd name="T75"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90">
                    <a:moveTo>
                      <a:pt x="5" y="86"/>
                    </a:moveTo>
                    <a:cubicBezTo>
                      <a:pt x="5" y="88"/>
                      <a:pt x="6" y="90"/>
                      <a:pt x="9" y="90"/>
                    </a:cubicBezTo>
                    <a:cubicBezTo>
                      <a:pt x="28" y="90"/>
                      <a:pt x="28" y="90"/>
                      <a:pt x="28" y="90"/>
                    </a:cubicBezTo>
                    <a:cubicBezTo>
                      <a:pt x="28" y="49"/>
                      <a:pt x="28" y="49"/>
                      <a:pt x="28" y="49"/>
                    </a:cubicBezTo>
                    <a:cubicBezTo>
                      <a:pt x="5" y="73"/>
                      <a:pt x="5" y="73"/>
                      <a:pt x="5" y="73"/>
                    </a:cubicBezTo>
                    <a:lnTo>
                      <a:pt x="5" y="86"/>
                    </a:lnTo>
                    <a:close/>
                    <a:moveTo>
                      <a:pt x="38" y="59"/>
                    </a:moveTo>
                    <a:cubicBezTo>
                      <a:pt x="38" y="90"/>
                      <a:pt x="38" y="90"/>
                      <a:pt x="38" y="90"/>
                    </a:cubicBezTo>
                    <a:cubicBezTo>
                      <a:pt x="61" y="90"/>
                      <a:pt x="61" y="90"/>
                      <a:pt x="61" y="90"/>
                    </a:cubicBezTo>
                    <a:cubicBezTo>
                      <a:pt x="61" y="62"/>
                      <a:pt x="61" y="62"/>
                      <a:pt x="61" y="62"/>
                    </a:cubicBezTo>
                    <a:cubicBezTo>
                      <a:pt x="51" y="72"/>
                      <a:pt x="51" y="72"/>
                      <a:pt x="51" y="72"/>
                    </a:cubicBezTo>
                    <a:lnTo>
                      <a:pt x="38" y="59"/>
                    </a:lnTo>
                    <a:close/>
                    <a:moveTo>
                      <a:pt x="71" y="52"/>
                    </a:moveTo>
                    <a:cubicBezTo>
                      <a:pt x="71" y="90"/>
                      <a:pt x="71" y="90"/>
                      <a:pt x="71" y="90"/>
                    </a:cubicBezTo>
                    <a:cubicBezTo>
                      <a:pt x="90" y="90"/>
                      <a:pt x="90" y="90"/>
                      <a:pt x="90" y="90"/>
                    </a:cubicBezTo>
                    <a:cubicBezTo>
                      <a:pt x="92" y="90"/>
                      <a:pt x="94" y="88"/>
                      <a:pt x="94" y="86"/>
                    </a:cubicBezTo>
                    <a:cubicBezTo>
                      <a:pt x="94" y="49"/>
                      <a:pt x="94" y="49"/>
                      <a:pt x="94" y="49"/>
                    </a:cubicBezTo>
                    <a:cubicBezTo>
                      <a:pt x="94" y="29"/>
                      <a:pt x="94" y="29"/>
                      <a:pt x="94" y="29"/>
                    </a:cubicBezTo>
                    <a:cubicBezTo>
                      <a:pt x="74" y="49"/>
                      <a:pt x="74" y="49"/>
                      <a:pt x="74" y="49"/>
                    </a:cubicBezTo>
                    <a:lnTo>
                      <a:pt x="71" y="52"/>
                    </a:lnTo>
                    <a:close/>
                    <a:moveTo>
                      <a:pt x="85" y="2"/>
                    </a:moveTo>
                    <a:cubicBezTo>
                      <a:pt x="82" y="2"/>
                      <a:pt x="81" y="4"/>
                      <a:pt x="81" y="7"/>
                    </a:cubicBezTo>
                    <a:cubicBezTo>
                      <a:pt x="81" y="9"/>
                      <a:pt x="83" y="11"/>
                      <a:pt x="85" y="11"/>
                    </a:cubicBezTo>
                    <a:cubicBezTo>
                      <a:pt x="90" y="10"/>
                      <a:pt x="90" y="10"/>
                      <a:pt x="90" y="10"/>
                    </a:cubicBezTo>
                    <a:cubicBezTo>
                      <a:pt x="51" y="49"/>
                      <a:pt x="51" y="49"/>
                      <a:pt x="51" y="49"/>
                    </a:cubicBezTo>
                    <a:cubicBezTo>
                      <a:pt x="28" y="26"/>
                      <a:pt x="28" y="26"/>
                      <a:pt x="28" y="26"/>
                    </a:cubicBezTo>
                    <a:cubicBezTo>
                      <a:pt x="2" y="53"/>
                      <a:pt x="2" y="53"/>
                      <a:pt x="2" y="53"/>
                    </a:cubicBezTo>
                    <a:cubicBezTo>
                      <a:pt x="0" y="54"/>
                      <a:pt x="0" y="57"/>
                      <a:pt x="2" y="59"/>
                    </a:cubicBezTo>
                    <a:cubicBezTo>
                      <a:pt x="3" y="60"/>
                      <a:pt x="6" y="60"/>
                      <a:pt x="8" y="59"/>
                    </a:cubicBezTo>
                    <a:cubicBezTo>
                      <a:pt x="28" y="38"/>
                      <a:pt x="28" y="38"/>
                      <a:pt x="28" y="38"/>
                    </a:cubicBezTo>
                    <a:cubicBezTo>
                      <a:pt x="51" y="61"/>
                      <a:pt x="51" y="61"/>
                      <a:pt x="51" y="61"/>
                    </a:cubicBezTo>
                    <a:cubicBezTo>
                      <a:pt x="96" y="16"/>
                      <a:pt x="96" y="16"/>
                      <a:pt x="96" y="16"/>
                    </a:cubicBezTo>
                    <a:cubicBezTo>
                      <a:pt x="96" y="21"/>
                      <a:pt x="96" y="21"/>
                      <a:pt x="96" y="21"/>
                    </a:cubicBezTo>
                    <a:cubicBezTo>
                      <a:pt x="95" y="23"/>
                      <a:pt x="97" y="25"/>
                      <a:pt x="99" y="25"/>
                    </a:cubicBezTo>
                    <a:cubicBezTo>
                      <a:pt x="99" y="25"/>
                      <a:pt x="100" y="25"/>
                      <a:pt x="100" y="25"/>
                    </a:cubicBezTo>
                    <a:cubicBezTo>
                      <a:pt x="102" y="25"/>
                      <a:pt x="104" y="24"/>
                      <a:pt x="104" y="21"/>
                    </a:cubicBezTo>
                    <a:cubicBezTo>
                      <a:pt x="106" y="0"/>
                      <a:pt x="106" y="0"/>
                      <a:pt x="106" y="0"/>
                    </a:cubicBezTo>
                    <a:lnTo>
                      <a:pt x="85" y="2"/>
                    </a:lnTo>
                    <a:close/>
                  </a:path>
                </a:pathLst>
              </a:custGeom>
              <a:solidFill>
                <a:srgbClr val="FFFFFF"/>
              </a:solidFill>
              <a:ln>
                <a:noFill/>
              </a:ln>
            </p:spPr>
            <p:txBody>
              <a:bodyPr vert="horz" wrap="square" lIns="91440" tIns="45720" rIns="91440" bIns="45720" numCol="1" anchor="t" anchorCtr="0" compatLnSpc="1"/>
              <a:p>
                <a:endParaRPr lang="en-US" sz="2000">
                  <a:latin typeface="微软雅黑" panose="020B0503020204020204" pitchFamily="34" charset="-122"/>
                  <a:ea typeface="微软雅黑" panose="020B0503020204020204" pitchFamily="34" charset="-122"/>
                </a:endParaRPr>
              </a:p>
            </p:txBody>
          </p:sp>
        </p:grpSp>
        <p:sp>
          <p:nvSpPr>
            <p:cNvPr id="163" name="文本框 162"/>
            <p:cNvSpPr txBox="1"/>
            <p:nvPr/>
          </p:nvSpPr>
          <p:spPr>
            <a:xfrm>
              <a:off x="5910" y="5925"/>
              <a:ext cx="2119" cy="1592"/>
            </a:xfrm>
            <a:prstGeom prst="rect">
              <a:avLst/>
            </a:prstGeom>
            <a:noFill/>
            <a:ln w="9525">
              <a:noFill/>
            </a:ln>
          </p:spPr>
          <p:txBody>
            <a:bodyPr wrap="square">
              <a:spAutoFit/>
            </a:bodyPr>
            <a:p>
              <a:pPr indent="0" algn="ctr">
                <a:lnSpc>
                  <a:spcPct val="130000"/>
                </a:lnSpc>
                <a:spcBef>
                  <a:spcPts val="0"/>
                </a:spcBef>
                <a:spcAft>
                  <a:spcPts val="0"/>
                </a:spcAft>
              </a:pPr>
              <a:r>
                <a:rPr lang="zh-CN" b="1">
                  <a:latin typeface="微软雅黑" panose="020B0503020204020204" pitchFamily="34" charset="-122"/>
                  <a:ea typeface="微软雅黑" panose="020B0503020204020204" pitchFamily="34" charset="-122"/>
                  <a:cs typeface="微软雅黑" panose="020B0503020204020204" pitchFamily="34" charset="-122"/>
                </a:rPr>
                <a:t>主攻</a:t>
              </a:r>
              <a:r>
                <a:rPr lang="en-US" sz="2800" spc="200" dirty="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1</a:t>
              </a:r>
              <a:r>
                <a:rPr lang="zh-CN" b="1">
                  <a:latin typeface="微软雅黑" panose="020B0503020204020204" pitchFamily="34" charset="-122"/>
                  <a:ea typeface="微软雅黑" panose="020B0503020204020204" pitchFamily="34" charset="-122"/>
                  <a:cs typeface="微软雅黑" panose="020B0503020204020204" pitchFamily="34" charset="-122"/>
                </a:rPr>
                <a:t>个首位产业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 name="组合 3"/>
          <p:cNvGrpSpPr/>
          <p:nvPr/>
        </p:nvGrpSpPr>
        <p:grpSpPr>
          <a:xfrm>
            <a:off x="594995" y="1327785"/>
            <a:ext cx="4804410" cy="539750"/>
            <a:chOff x="937" y="2091"/>
            <a:chExt cx="7566" cy="850"/>
          </a:xfrm>
        </p:grpSpPr>
        <p:sp>
          <p:nvSpPr>
            <p:cNvPr id="2" name="文本框 1"/>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开展培植主导产业</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22222222"/>
            <p:cNvPicPr>
              <a:picLocks noChangeAspect="1"/>
            </p:cNvPicPr>
            <p:nvPr/>
          </p:nvPicPr>
          <p:blipFill>
            <a:blip r:embed="rId1"/>
            <a:stretch>
              <a:fillRect/>
            </a:stretch>
          </p:blipFill>
          <p:spPr>
            <a:xfrm>
              <a:off x="5316" y="2091"/>
              <a:ext cx="2427" cy="850"/>
            </a:xfrm>
            <a:prstGeom prst="rect">
              <a:avLst/>
            </a:prstGeom>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83" name="圆环"/>
          <p:cNvSpPr/>
          <p:nvPr/>
        </p:nvSpPr>
        <p:spPr>
          <a:xfrm rot="5400000">
            <a:off x="906780" y="2289175"/>
            <a:ext cx="3695065" cy="4274185"/>
          </a:xfrm>
          <a:prstGeom prst="round2DiagRect">
            <a:avLst/>
          </a:prstGeom>
          <a:noFill/>
          <a:ln w="9525" cap="flat" cmpd="sng" algn="ctr">
            <a:solidFill>
              <a:srgbClr val="0B5F84"/>
            </a:solidFill>
            <a:prstDash val="dash"/>
          </a:ln>
          <a:effectLst/>
        </p:spPr>
        <p:txBody>
          <a:bodyPr rtlCol="0" anchor="ctr"/>
          <a:p>
            <a:pPr algn="ctr"/>
            <a:endParaRPr lang="zh-CN" altLang="en-US" sz="1200">
              <a:cs typeface="微软雅黑" panose="020B0503020204020204" pitchFamily="34" charset="-122"/>
              <a:sym typeface="微软雅黑" panose="020B0503020204020204" pitchFamily="34" charset="-122"/>
            </a:endParaRPr>
          </a:p>
        </p:txBody>
      </p:sp>
      <p:sp>
        <p:nvSpPr>
          <p:cNvPr id="93" name="AutoShape 9"/>
          <p:cNvSpPr>
            <a:spLocks noChangeArrowheads="1"/>
          </p:cNvSpPr>
          <p:nvPr/>
        </p:nvSpPr>
        <p:spPr bwMode="auto">
          <a:xfrm>
            <a:off x="5165725" y="2132330"/>
            <a:ext cx="793115" cy="2687320"/>
          </a:xfrm>
          <a:prstGeom prst="rect">
            <a:avLst/>
          </a:prstGeom>
          <a:gradFill rotWithShape="1">
            <a:gsLst>
              <a:gs pos="0">
                <a:srgbClr val="FFFFFF"/>
              </a:gs>
              <a:gs pos="100000">
                <a:srgbClr val="D8D8D8"/>
              </a:gs>
            </a:gsLst>
            <a:lin ang="5400000" scaled="1"/>
          </a:gradFill>
          <a:ln w="6350" algn="ctr">
            <a:solidFill>
              <a:schemeClr val="bg1">
                <a:lumMod val="50000"/>
              </a:schemeClr>
            </a:solidFill>
            <a:round/>
          </a:ln>
        </p:spPr>
        <p:txBody>
          <a:bodyPr wrap="none"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marL="0" marR="0" lvl="0" indent="0" algn="ctr" defTabSz="914400" rtl="0" eaLnBrk="1" fontAlgn="base" latinLnBrk="0" hangingPunct="1">
              <a:lnSpc>
                <a:spcPct val="120000"/>
              </a:lnSpc>
              <a:spcBef>
                <a:spcPts val="20"/>
              </a:spcBef>
              <a:spcAft>
                <a:spcPts val="0"/>
              </a:spcAft>
              <a:buClr>
                <a:srgbClr val="E1B40C"/>
              </a:buClr>
              <a:buSzTx/>
              <a:buFont typeface="微软雅黑" panose="020B0503020204020204" pitchFamily="34" charset="-122"/>
              <a:buNone/>
              <a:defRPr/>
            </a:pPr>
            <a:r>
              <a:rPr kumimoji="0" altLang="zh-CN" i="0" u="none" strike="noStrike" kern="1200" cap="none" spc="0" normalizeH="0" baseline="0" noProof="0" dirty="0">
                <a:ln>
                  <a:noFill/>
                </a:ln>
                <a:solidFill>
                  <a:srgbClr val="194E91"/>
                </a:solidFill>
                <a:effectLst/>
                <a:uLnTx/>
                <a:uFillTx/>
                <a:ea typeface="微软雅黑" panose="020B0503020204020204" pitchFamily="34" charset="-122"/>
              </a:rPr>
              <a:t>中</a:t>
            </a:r>
            <a:endParaRPr kumimoji="0" altLang="zh-CN" i="0" u="none" strike="noStrike" kern="1200" cap="none" spc="0" normalizeH="0" baseline="0" noProof="0" dirty="0">
              <a:ln>
                <a:noFill/>
              </a:ln>
              <a:solidFill>
                <a:srgbClr val="194E91"/>
              </a:solidFill>
              <a:effectLst/>
              <a:uLnTx/>
              <a:uFillTx/>
              <a:ea typeface="微软雅黑" panose="020B0503020204020204" pitchFamily="34" charset="-122"/>
            </a:endParaRPr>
          </a:p>
          <a:p>
            <a:pPr marL="0" marR="0" lvl="0" indent="0" algn="ctr" defTabSz="914400" rtl="0" eaLnBrk="1" fontAlgn="base" latinLnBrk="0" hangingPunct="1">
              <a:lnSpc>
                <a:spcPct val="120000"/>
              </a:lnSpc>
              <a:spcBef>
                <a:spcPts val="20"/>
              </a:spcBef>
              <a:spcAft>
                <a:spcPts val="0"/>
              </a:spcAft>
              <a:buClr>
                <a:srgbClr val="E1B40C"/>
              </a:buClr>
              <a:buSzTx/>
              <a:buFont typeface="微软雅黑" panose="020B0503020204020204" pitchFamily="34" charset="-122"/>
              <a:buNone/>
              <a:defRPr/>
            </a:pPr>
            <a:r>
              <a:rPr kumimoji="0" altLang="zh-CN" i="0" u="none" strike="noStrike" kern="1200" cap="none" spc="0" normalizeH="0" baseline="0" noProof="0" dirty="0">
                <a:ln>
                  <a:noFill/>
                </a:ln>
                <a:solidFill>
                  <a:srgbClr val="194E91"/>
                </a:solidFill>
                <a:effectLst/>
                <a:uLnTx/>
                <a:uFillTx/>
                <a:ea typeface="微软雅黑" panose="020B0503020204020204" pitchFamily="34" charset="-122"/>
              </a:rPr>
              <a:t>材</a:t>
            </a:r>
            <a:endParaRPr kumimoji="0" altLang="zh-CN" i="0" u="none" strike="noStrike" kern="1200" cap="none" spc="0" normalizeH="0" baseline="0" noProof="0" dirty="0">
              <a:ln>
                <a:noFill/>
              </a:ln>
              <a:solidFill>
                <a:srgbClr val="194E91"/>
              </a:solidFill>
              <a:effectLst/>
              <a:uLnTx/>
              <a:uFillTx/>
              <a:ea typeface="微软雅黑" panose="020B0503020204020204" pitchFamily="34" charset="-122"/>
            </a:endParaRPr>
          </a:p>
          <a:p>
            <a:pPr marL="0" marR="0" lvl="0" indent="0" algn="ctr" defTabSz="914400" rtl="0" eaLnBrk="1" fontAlgn="base" latinLnBrk="0" hangingPunct="1">
              <a:lnSpc>
                <a:spcPct val="120000"/>
              </a:lnSpc>
              <a:spcBef>
                <a:spcPts val="20"/>
              </a:spcBef>
              <a:spcAft>
                <a:spcPts val="0"/>
              </a:spcAft>
              <a:buClr>
                <a:srgbClr val="E1B40C"/>
              </a:buClr>
              <a:buSzTx/>
              <a:buFont typeface="微软雅黑" panose="020B0503020204020204" pitchFamily="34" charset="-122"/>
              <a:buNone/>
              <a:defRPr/>
            </a:pPr>
            <a:r>
              <a:rPr kumimoji="0" altLang="zh-CN" i="0" u="none" strike="noStrike" kern="1200" cap="none" spc="0" normalizeH="0" baseline="0" noProof="0" dirty="0">
                <a:ln>
                  <a:noFill/>
                </a:ln>
                <a:solidFill>
                  <a:srgbClr val="194E91"/>
                </a:solidFill>
                <a:effectLst/>
                <a:uLnTx/>
                <a:uFillTx/>
                <a:ea typeface="微软雅黑" panose="020B0503020204020204" pitchFamily="34" charset="-122"/>
              </a:rPr>
              <a:t>锂</a:t>
            </a:r>
            <a:endParaRPr kumimoji="0" altLang="zh-CN" i="0" u="none" strike="noStrike" kern="1200" cap="none" spc="0" normalizeH="0" baseline="0" noProof="0" dirty="0">
              <a:ln>
                <a:noFill/>
              </a:ln>
              <a:solidFill>
                <a:srgbClr val="194E91"/>
              </a:solidFill>
              <a:effectLst/>
              <a:uLnTx/>
              <a:uFillTx/>
              <a:ea typeface="微软雅黑" panose="020B0503020204020204" pitchFamily="34" charset="-122"/>
            </a:endParaRPr>
          </a:p>
          <a:p>
            <a:pPr marL="0" marR="0" lvl="0" indent="0" algn="ctr" defTabSz="914400" rtl="0" eaLnBrk="1" fontAlgn="base" latinLnBrk="0" hangingPunct="1">
              <a:lnSpc>
                <a:spcPct val="120000"/>
              </a:lnSpc>
              <a:spcBef>
                <a:spcPts val="20"/>
              </a:spcBef>
              <a:spcAft>
                <a:spcPts val="0"/>
              </a:spcAft>
              <a:buClr>
                <a:srgbClr val="E1B40C"/>
              </a:buClr>
              <a:buSzTx/>
              <a:buFont typeface="微软雅黑" panose="020B0503020204020204" pitchFamily="34" charset="-122"/>
              <a:buNone/>
              <a:defRPr/>
            </a:pPr>
            <a:r>
              <a:rPr kumimoji="0" altLang="zh-CN" i="0" u="none" strike="noStrike" kern="1200" cap="none" spc="0" normalizeH="0" baseline="0" noProof="0" dirty="0">
                <a:ln>
                  <a:noFill/>
                </a:ln>
                <a:solidFill>
                  <a:srgbClr val="194E91"/>
                </a:solidFill>
                <a:effectLst/>
                <a:uLnTx/>
                <a:uFillTx/>
                <a:ea typeface="微软雅黑" panose="020B0503020204020204" pitchFamily="34" charset="-122"/>
              </a:rPr>
              <a:t>膜</a:t>
            </a:r>
            <a:endParaRPr kumimoji="0" altLang="zh-CN" i="0" u="none" strike="noStrike" kern="1200" cap="none" spc="0" normalizeH="0" baseline="0" noProof="0" dirty="0">
              <a:ln>
                <a:noFill/>
              </a:ln>
              <a:solidFill>
                <a:srgbClr val="194E91"/>
              </a:solidFill>
              <a:effectLst/>
              <a:uLnTx/>
              <a:uFillTx/>
              <a:ea typeface="微软雅黑" panose="020B0503020204020204" pitchFamily="34" charset="-122"/>
            </a:endParaRPr>
          </a:p>
          <a:p>
            <a:pPr marL="0" marR="0" lvl="0" indent="0" algn="ctr" defTabSz="914400" rtl="0" eaLnBrk="1" fontAlgn="base" latinLnBrk="0" hangingPunct="1">
              <a:lnSpc>
                <a:spcPct val="120000"/>
              </a:lnSpc>
              <a:spcBef>
                <a:spcPts val="20"/>
              </a:spcBef>
              <a:spcAft>
                <a:spcPts val="0"/>
              </a:spcAft>
              <a:buClr>
                <a:srgbClr val="E1B40C"/>
              </a:buClr>
              <a:buSzTx/>
              <a:buFont typeface="微软雅黑" panose="020B0503020204020204" pitchFamily="34" charset="-122"/>
              <a:buNone/>
              <a:defRPr/>
            </a:pPr>
            <a:r>
              <a:rPr kumimoji="0" altLang="zh-CN" i="0" u="none" strike="noStrike" kern="1200" cap="none" spc="0" normalizeH="0" baseline="0" noProof="0" dirty="0">
                <a:ln>
                  <a:noFill/>
                </a:ln>
                <a:solidFill>
                  <a:srgbClr val="194E91"/>
                </a:solidFill>
                <a:effectLst/>
                <a:uLnTx/>
                <a:uFillTx/>
                <a:ea typeface="微软雅黑" panose="020B0503020204020204" pitchFamily="34" charset="-122"/>
              </a:rPr>
              <a:t>公</a:t>
            </a:r>
            <a:endParaRPr kumimoji="0" altLang="zh-CN" i="0" u="none" strike="noStrike" kern="1200" cap="none" spc="0" normalizeH="0" baseline="0" noProof="0" dirty="0">
              <a:ln>
                <a:noFill/>
              </a:ln>
              <a:solidFill>
                <a:srgbClr val="194E91"/>
              </a:solidFill>
              <a:effectLst/>
              <a:uLnTx/>
              <a:uFillTx/>
              <a:ea typeface="微软雅黑" panose="020B0503020204020204" pitchFamily="34" charset="-122"/>
            </a:endParaRPr>
          </a:p>
          <a:p>
            <a:pPr marL="0" marR="0" lvl="0" indent="0" algn="ctr" defTabSz="914400" rtl="0" eaLnBrk="1" fontAlgn="base" latinLnBrk="0" hangingPunct="1">
              <a:lnSpc>
                <a:spcPct val="120000"/>
              </a:lnSpc>
              <a:spcBef>
                <a:spcPts val="20"/>
              </a:spcBef>
              <a:spcAft>
                <a:spcPts val="0"/>
              </a:spcAft>
              <a:buClr>
                <a:srgbClr val="E1B40C"/>
              </a:buClr>
              <a:buSzTx/>
              <a:buFont typeface="微软雅黑" panose="020B0503020204020204" pitchFamily="34" charset="-122"/>
              <a:buNone/>
              <a:defRPr/>
            </a:pPr>
            <a:r>
              <a:rPr kumimoji="0" altLang="zh-CN" i="0" u="none" strike="noStrike" kern="1200" cap="none" spc="0" normalizeH="0" baseline="0" noProof="0" dirty="0">
                <a:ln>
                  <a:noFill/>
                </a:ln>
                <a:solidFill>
                  <a:srgbClr val="194E91"/>
                </a:solidFill>
                <a:effectLst/>
                <a:uLnTx/>
                <a:uFillTx/>
                <a:ea typeface="微软雅黑" panose="020B0503020204020204" pitchFamily="34" charset="-122"/>
              </a:rPr>
              <a:t>司</a:t>
            </a:r>
            <a:endParaRPr kumimoji="0" altLang="zh-CN" i="0" u="none" strike="noStrike" kern="1200" cap="none" spc="0" normalizeH="0" baseline="0" noProof="0" dirty="0">
              <a:ln>
                <a:noFill/>
              </a:ln>
              <a:solidFill>
                <a:srgbClr val="194E91"/>
              </a:solidFill>
              <a:effectLst/>
              <a:uLnTx/>
              <a:uFillTx/>
              <a:ea typeface="微软雅黑" panose="020B0503020204020204" pitchFamily="34" charset="-122"/>
            </a:endParaRPr>
          </a:p>
        </p:txBody>
      </p:sp>
      <p:grpSp>
        <p:nvGrpSpPr>
          <p:cNvPr id="184" name="组合 183"/>
          <p:cNvGrpSpPr/>
          <p:nvPr/>
        </p:nvGrpSpPr>
        <p:grpSpPr>
          <a:xfrm>
            <a:off x="1292860" y="2324674"/>
            <a:ext cx="2771775" cy="499243"/>
            <a:chOff x="1378824" y="2267478"/>
            <a:chExt cx="3712210" cy="520065"/>
          </a:xfrm>
        </p:grpSpPr>
        <p:sp>
          <p:nvSpPr>
            <p:cNvPr id="185" name="剪去对角的矩形 184"/>
            <p:cNvSpPr/>
            <p:nvPr/>
          </p:nvSpPr>
          <p:spPr>
            <a:xfrm>
              <a:off x="1378824" y="2267478"/>
              <a:ext cx="3712210" cy="520065"/>
            </a:xfrm>
            <a:prstGeom prst="snip2DiagRect">
              <a:avLst/>
            </a:prstGeom>
            <a:solidFill>
              <a:srgbClr val="1CABAD"/>
            </a:solidFill>
            <a:ln w="25400" cap="flat" cmpd="sng" algn="ctr">
              <a:noFill/>
              <a:prstDash val="solid"/>
            </a:ln>
            <a:effectLst/>
          </p:spPr>
          <p:txBody>
            <a:bodyPr rtlCol="0" anchor="ctr"/>
            <a:p>
              <a:pPr algn="ctr"/>
              <a:endParaRPr lang="zh-CN" altLang="en-US" sz="1200" b="1" spc="1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86" name="文本框 185"/>
            <p:cNvSpPr txBox="1"/>
            <p:nvPr/>
          </p:nvSpPr>
          <p:spPr>
            <a:xfrm>
              <a:off x="1569752" y="2319805"/>
              <a:ext cx="3330355" cy="415412"/>
            </a:xfrm>
            <a:prstGeom prst="rect">
              <a:avLst/>
            </a:prstGeom>
            <a:noFill/>
          </p:spPr>
          <p:txBody>
            <a:bodyPr wrap="square" rtlCol="0">
              <a:spAutoFit/>
            </a:bodyPr>
            <a:p>
              <a:pPr algn="ctr"/>
              <a:r>
                <a:rPr lang="zh-CN" altLang="en-US" sz="2000" b="1" dirty="0">
                  <a:solidFill>
                    <a:srgbClr val="FFFFFF"/>
                  </a:solidFill>
                  <a:latin typeface="微软雅黑" panose="020B0503020204020204" pitchFamily="34" charset="-122"/>
                  <a:ea typeface="微软雅黑" panose="020B0503020204020204" pitchFamily="34" charset="-122"/>
                </a:rPr>
                <a:t>滕州经济开发区</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73810" y="2955290"/>
            <a:ext cx="3081020" cy="3194050"/>
            <a:chOff x="10016" y="1481"/>
            <a:chExt cx="4852" cy="5030"/>
          </a:xfrm>
        </p:grpSpPr>
        <p:grpSp>
          <p:nvGrpSpPr>
            <p:cNvPr id="187" name="Group 50"/>
            <p:cNvGrpSpPr/>
            <p:nvPr/>
          </p:nvGrpSpPr>
          <p:grpSpPr>
            <a:xfrm rot="0">
              <a:off x="10016" y="1481"/>
              <a:ext cx="4852" cy="5030"/>
              <a:chOff x="2641601" y="1682750"/>
              <a:chExt cx="4392613" cy="4552950"/>
            </a:xfrm>
          </p:grpSpPr>
          <p:sp>
            <p:nvSpPr>
              <p:cNvPr id="188" name="Freeform 1470"/>
              <p:cNvSpPr>
                <a:spLocks noEditPoints="1"/>
              </p:cNvSpPr>
              <p:nvPr/>
            </p:nvSpPr>
            <p:spPr bwMode="auto">
              <a:xfrm>
                <a:off x="2667001" y="2257425"/>
                <a:ext cx="3810000" cy="3810000"/>
              </a:xfrm>
              <a:custGeom>
                <a:avLst/>
                <a:gdLst>
                  <a:gd name="T0" fmla="*/ 600 w 1200"/>
                  <a:gd name="T1" fmla="*/ 1200 h 1200"/>
                  <a:gd name="T2" fmla="*/ 0 w 1200"/>
                  <a:gd name="T3" fmla="*/ 600 h 1200"/>
                  <a:gd name="T4" fmla="*/ 600 w 1200"/>
                  <a:gd name="T5" fmla="*/ 0 h 1200"/>
                  <a:gd name="T6" fmla="*/ 1200 w 1200"/>
                  <a:gd name="T7" fmla="*/ 600 h 1200"/>
                  <a:gd name="T8" fmla="*/ 600 w 1200"/>
                  <a:gd name="T9" fmla="*/ 1200 h 1200"/>
                  <a:gd name="T10" fmla="*/ 600 w 1200"/>
                  <a:gd name="T11" fmla="*/ 48 h 1200"/>
                  <a:gd name="T12" fmla="*/ 48 w 1200"/>
                  <a:gd name="T13" fmla="*/ 600 h 1200"/>
                  <a:gd name="T14" fmla="*/ 600 w 1200"/>
                  <a:gd name="T15" fmla="*/ 1152 h 1200"/>
                  <a:gd name="T16" fmla="*/ 1152 w 1200"/>
                  <a:gd name="T17" fmla="*/ 600 h 1200"/>
                  <a:gd name="T18" fmla="*/ 600 w 1200"/>
                  <a:gd name="T19" fmla="*/ 4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0" h="1200">
                    <a:moveTo>
                      <a:pt x="600" y="1200"/>
                    </a:moveTo>
                    <a:cubicBezTo>
                      <a:pt x="269" y="1200"/>
                      <a:pt x="0" y="931"/>
                      <a:pt x="0" y="600"/>
                    </a:cubicBezTo>
                    <a:cubicBezTo>
                      <a:pt x="0" y="269"/>
                      <a:pt x="269" y="0"/>
                      <a:pt x="600" y="0"/>
                    </a:cubicBezTo>
                    <a:cubicBezTo>
                      <a:pt x="931" y="0"/>
                      <a:pt x="1200" y="269"/>
                      <a:pt x="1200" y="600"/>
                    </a:cubicBezTo>
                    <a:cubicBezTo>
                      <a:pt x="1200" y="931"/>
                      <a:pt x="931" y="1200"/>
                      <a:pt x="600" y="1200"/>
                    </a:cubicBezTo>
                    <a:close/>
                    <a:moveTo>
                      <a:pt x="600" y="48"/>
                    </a:moveTo>
                    <a:cubicBezTo>
                      <a:pt x="295" y="48"/>
                      <a:pt x="48" y="296"/>
                      <a:pt x="48" y="600"/>
                    </a:cubicBezTo>
                    <a:cubicBezTo>
                      <a:pt x="48" y="905"/>
                      <a:pt x="295" y="1152"/>
                      <a:pt x="600" y="1152"/>
                    </a:cubicBezTo>
                    <a:cubicBezTo>
                      <a:pt x="905" y="1152"/>
                      <a:pt x="1152" y="905"/>
                      <a:pt x="1152" y="600"/>
                    </a:cubicBezTo>
                    <a:cubicBezTo>
                      <a:pt x="1152" y="296"/>
                      <a:pt x="905" y="48"/>
                      <a:pt x="600" y="48"/>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grpSp>
            <p:nvGrpSpPr>
              <p:cNvPr id="189" name="Group 40"/>
              <p:cNvGrpSpPr/>
              <p:nvPr/>
            </p:nvGrpSpPr>
            <p:grpSpPr>
              <a:xfrm>
                <a:off x="2641601" y="1682750"/>
                <a:ext cx="4392613" cy="4552950"/>
                <a:chOff x="2641601" y="1682750"/>
                <a:chExt cx="4392613" cy="4552950"/>
              </a:xfrm>
            </p:grpSpPr>
            <p:sp>
              <p:nvSpPr>
                <p:cNvPr id="190" name="Freeform 389"/>
                <p:cNvSpPr/>
                <p:nvPr/>
              </p:nvSpPr>
              <p:spPr bwMode="auto">
                <a:xfrm>
                  <a:off x="3721101" y="1701800"/>
                  <a:ext cx="2593975" cy="2032000"/>
                </a:xfrm>
                <a:custGeom>
                  <a:avLst/>
                  <a:gdLst>
                    <a:gd name="T0" fmla="*/ 0 w 817"/>
                    <a:gd name="T1" fmla="*/ 124 h 640"/>
                    <a:gd name="T2" fmla="*/ 94 w 817"/>
                    <a:gd name="T3" fmla="*/ 0 h 640"/>
                    <a:gd name="T4" fmla="*/ 173 w 817"/>
                    <a:gd name="T5" fmla="*/ 25 h 640"/>
                    <a:gd name="T6" fmla="*/ 744 w 817"/>
                    <a:gd name="T7" fmla="*/ 354 h 640"/>
                    <a:gd name="T8" fmla="*/ 817 w 817"/>
                    <a:gd name="T9" fmla="*/ 454 h 640"/>
                    <a:gd name="T10" fmla="*/ 744 w 817"/>
                    <a:gd name="T11" fmla="*/ 554 h 640"/>
                    <a:gd name="T12" fmla="*/ 614 w 817"/>
                    <a:gd name="T13" fmla="*/ 629 h 640"/>
                    <a:gd name="T14" fmla="*/ 410 w 817"/>
                    <a:gd name="T15" fmla="*/ 512 h 640"/>
                    <a:gd name="T16" fmla="*/ 315 w 817"/>
                    <a:gd name="T17" fmla="*/ 483 h 640"/>
                    <a:gd name="T18" fmla="*/ 190 w 817"/>
                    <a:gd name="T19" fmla="*/ 639 h 640"/>
                    <a:gd name="T20" fmla="*/ 190 w 817"/>
                    <a:gd name="T21" fmla="*/ 640 h 640"/>
                    <a:gd name="T22" fmla="*/ 0 w 817"/>
                    <a:gd name="T23" fmla="*/ 531 h 640"/>
                    <a:gd name="T24" fmla="*/ 0 w 817"/>
                    <a:gd name="T25" fmla="*/ 1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7" h="640">
                      <a:moveTo>
                        <a:pt x="0" y="124"/>
                      </a:moveTo>
                      <a:cubicBezTo>
                        <a:pt x="0" y="48"/>
                        <a:pt x="36" y="0"/>
                        <a:pt x="94" y="0"/>
                      </a:cubicBezTo>
                      <a:cubicBezTo>
                        <a:pt x="118" y="0"/>
                        <a:pt x="145" y="9"/>
                        <a:pt x="173" y="25"/>
                      </a:cubicBezTo>
                      <a:cubicBezTo>
                        <a:pt x="744" y="354"/>
                        <a:pt x="744" y="354"/>
                        <a:pt x="744" y="354"/>
                      </a:cubicBezTo>
                      <a:cubicBezTo>
                        <a:pt x="791" y="382"/>
                        <a:pt x="817" y="417"/>
                        <a:pt x="817" y="454"/>
                      </a:cubicBezTo>
                      <a:cubicBezTo>
                        <a:pt x="817" y="491"/>
                        <a:pt x="791" y="527"/>
                        <a:pt x="744" y="554"/>
                      </a:cubicBezTo>
                      <a:cubicBezTo>
                        <a:pt x="614" y="629"/>
                        <a:pt x="614" y="629"/>
                        <a:pt x="614" y="629"/>
                      </a:cubicBezTo>
                      <a:cubicBezTo>
                        <a:pt x="410" y="512"/>
                        <a:pt x="410" y="512"/>
                        <a:pt x="410" y="512"/>
                      </a:cubicBezTo>
                      <a:cubicBezTo>
                        <a:pt x="377" y="492"/>
                        <a:pt x="345" y="483"/>
                        <a:pt x="315" y="483"/>
                      </a:cubicBezTo>
                      <a:cubicBezTo>
                        <a:pt x="239" y="483"/>
                        <a:pt x="190" y="544"/>
                        <a:pt x="190" y="639"/>
                      </a:cubicBezTo>
                      <a:cubicBezTo>
                        <a:pt x="190" y="640"/>
                        <a:pt x="190" y="640"/>
                        <a:pt x="190" y="640"/>
                      </a:cubicBezTo>
                      <a:cubicBezTo>
                        <a:pt x="0" y="531"/>
                        <a:pt x="0" y="531"/>
                        <a:pt x="0" y="531"/>
                      </a:cubicBezTo>
                      <a:lnTo>
                        <a:pt x="0" y="124"/>
                      </a:lnTo>
                      <a:close/>
                    </a:path>
                  </a:pathLst>
                </a:custGeom>
                <a:solidFill>
                  <a:srgbClr val="FFFFFF"/>
                </a:solidFill>
                <a:ln>
                  <a:noFill/>
                </a:ln>
              </p:spPr>
              <p:txBody>
                <a:bodyPr vert="horz" wrap="square" lIns="91440" tIns="45720" rIns="91440" bIns="45720" numCol="1" anchor="t" anchorCtr="0" compatLnSpc="1"/>
                <a:p>
                  <a:endParaRPr lang="en-US"/>
                </a:p>
              </p:txBody>
            </p:sp>
            <p:sp>
              <p:nvSpPr>
                <p:cNvPr id="191" name="Freeform 390"/>
                <p:cNvSpPr>
                  <a:spLocks noEditPoints="1"/>
                </p:cNvSpPr>
                <p:nvPr/>
              </p:nvSpPr>
              <p:spPr bwMode="auto">
                <a:xfrm>
                  <a:off x="3702051" y="1682750"/>
                  <a:ext cx="2632075" cy="2082800"/>
                </a:xfrm>
                <a:custGeom>
                  <a:avLst/>
                  <a:gdLst>
                    <a:gd name="T0" fmla="*/ 202 w 829"/>
                    <a:gd name="T1" fmla="*/ 656 h 656"/>
                    <a:gd name="T2" fmla="*/ 0 w 829"/>
                    <a:gd name="T3" fmla="*/ 540 h 656"/>
                    <a:gd name="T4" fmla="*/ 0 w 829"/>
                    <a:gd name="T5" fmla="*/ 130 h 656"/>
                    <a:gd name="T6" fmla="*/ 100 w 829"/>
                    <a:gd name="T7" fmla="*/ 0 h 656"/>
                    <a:gd name="T8" fmla="*/ 182 w 829"/>
                    <a:gd name="T9" fmla="*/ 26 h 656"/>
                    <a:gd name="T10" fmla="*/ 753 w 829"/>
                    <a:gd name="T11" fmla="*/ 355 h 656"/>
                    <a:gd name="T12" fmla="*/ 829 w 829"/>
                    <a:gd name="T13" fmla="*/ 460 h 656"/>
                    <a:gd name="T14" fmla="*/ 753 w 829"/>
                    <a:gd name="T15" fmla="*/ 565 h 656"/>
                    <a:gd name="T16" fmla="*/ 620 w 829"/>
                    <a:gd name="T17" fmla="*/ 642 h 656"/>
                    <a:gd name="T18" fmla="*/ 413 w 829"/>
                    <a:gd name="T19" fmla="*/ 523 h 656"/>
                    <a:gd name="T20" fmla="*/ 321 w 829"/>
                    <a:gd name="T21" fmla="*/ 495 h 656"/>
                    <a:gd name="T22" fmla="*/ 202 w 829"/>
                    <a:gd name="T23" fmla="*/ 645 h 656"/>
                    <a:gd name="T24" fmla="*/ 202 w 829"/>
                    <a:gd name="T25" fmla="*/ 656 h 656"/>
                    <a:gd name="T26" fmla="*/ 12 w 829"/>
                    <a:gd name="T27" fmla="*/ 533 h 656"/>
                    <a:gd name="T28" fmla="*/ 190 w 829"/>
                    <a:gd name="T29" fmla="*/ 636 h 656"/>
                    <a:gd name="T30" fmla="*/ 321 w 829"/>
                    <a:gd name="T31" fmla="*/ 483 h 656"/>
                    <a:gd name="T32" fmla="*/ 419 w 829"/>
                    <a:gd name="T33" fmla="*/ 512 h 656"/>
                    <a:gd name="T34" fmla="*/ 620 w 829"/>
                    <a:gd name="T35" fmla="*/ 628 h 656"/>
                    <a:gd name="T36" fmla="*/ 747 w 829"/>
                    <a:gd name="T37" fmla="*/ 555 h 656"/>
                    <a:gd name="T38" fmla="*/ 817 w 829"/>
                    <a:gd name="T39" fmla="*/ 460 h 656"/>
                    <a:gd name="T40" fmla="*/ 747 w 829"/>
                    <a:gd name="T41" fmla="*/ 366 h 656"/>
                    <a:gd name="T42" fmla="*/ 176 w 829"/>
                    <a:gd name="T43" fmla="*/ 36 h 656"/>
                    <a:gd name="T44" fmla="*/ 100 w 829"/>
                    <a:gd name="T45" fmla="*/ 12 h 656"/>
                    <a:gd name="T46" fmla="*/ 12 w 829"/>
                    <a:gd name="T47" fmla="*/ 130 h 656"/>
                    <a:gd name="T48" fmla="*/ 12 w 829"/>
                    <a:gd name="T49" fmla="*/ 533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9" h="656">
                      <a:moveTo>
                        <a:pt x="202" y="656"/>
                      </a:moveTo>
                      <a:cubicBezTo>
                        <a:pt x="0" y="540"/>
                        <a:pt x="0" y="540"/>
                        <a:pt x="0" y="540"/>
                      </a:cubicBezTo>
                      <a:cubicBezTo>
                        <a:pt x="0" y="130"/>
                        <a:pt x="0" y="130"/>
                        <a:pt x="0" y="130"/>
                      </a:cubicBezTo>
                      <a:cubicBezTo>
                        <a:pt x="0" y="50"/>
                        <a:pt x="38" y="0"/>
                        <a:pt x="100" y="0"/>
                      </a:cubicBezTo>
                      <a:cubicBezTo>
                        <a:pt x="125" y="0"/>
                        <a:pt x="153" y="9"/>
                        <a:pt x="182" y="26"/>
                      </a:cubicBezTo>
                      <a:cubicBezTo>
                        <a:pt x="753" y="355"/>
                        <a:pt x="753" y="355"/>
                        <a:pt x="753" y="355"/>
                      </a:cubicBezTo>
                      <a:cubicBezTo>
                        <a:pt x="802" y="384"/>
                        <a:pt x="829" y="421"/>
                        <a:pt x="829" y="460"/>
                      </a:cubicBezTo>
                      <a:cubicBezTo>
                        <a:pt x="829" y="499"/>
                        <a:pt x="802" y="537"/>
                        <a:pt x="753" y="565"/>
                      </a:cubicBezTo>
                      <a:cubicBezTo>
                        <a:pt x="620" y="642"/>
                        <a:pt x="620" y="642"/>
                        <a:pt x="620" y="642"/>
                      </a:cubicBezTo>
                      <a:cubicBezTo>
                        <a:pt x="413" y="523"/>
                        <a:pt x="413" y="523"/>
                        <a:pt x="413" y="523"/>
                      </a:cubicBezTo>
                      <a:cubicBezTo>
                        <a:pt x="381" y="504"/>
                        <a:pt x="350" y="495"/>
                        <a:pt x="321" y="495"/>
                      </a:cubicBezTo>
                      <a:cubicBezTo>
                        <a:pt x="249" y="495"/>
                        <a:pt x="202" y="554"/>
                        <a:pt x="202" y="645"/>
                      </a:cubicBezTo>
                      <a:lnTo>
                        <a:pt x="202" y="656"/>
                      </a:lnTo>
                      <a:close/>
                      <a:moveTo>
                        <a:pt x="12" y="533"/>
                      </a:moveTo>
                      <a:cubicBezTo>
                        <a:pt x="190" y="636"/>
                        <a:pt x="190" y="636"/>
                        <a:pt x="190" y="636"/>
                      </a:cubicBezTo>
                      <a:cubicBezTo>
                        <a:pt x="193" y="542"/>
                        <a:pt x="244" y="483"/>
                        <a:pt x="321" y="483"/>
                      </a:cubicBezTo>
                      <a:cubicBezTo>
                        <a:pt x="352" y="483"/>
                        <a:pt x="385" y="493"/>
                        <a:pt x="419" y="512"/>
                      </a:cubicBezTo>
                      <a:cubicBezTo>
                        <a:pt x="620" y="628"/>
                        <a:pt x="620" y="628"/>
                        <a:pt x="620" y="628"/>
                      </a:cubicBezTo>
                      <a:cubicBezTo>
                        <a:pt x="747" y="555"/>
                        <a:pt x="747" y="555"/>
                        <a:pt x="747" y="555"/>
                      </a:cubicBezTo>
                      <a:cubicBezTo>
                        <a:pt x="792" y="528"/>
                        <a:pt x="817" y="495"/>
                        <a:pt x="817" y="460"/>
                      </a:cubicBezTo>
                      <a:cubicBezTo>
                        <a:pt x="817" y="425"/>
                        <a:pt x="792" y="392"/>
                        <a:pt x="747" y="366"/>
                      </a:cubicBezTo>
                      <a:cubicBezTo>
                        <a:pt x="176" y="36"/>
                        <a:pt x="176" y="36"/>
                        <a:pt x="176" y="36"/>
                      </a:cubicBezTo>
                      <a:cubicBezTo>
                        <a:pt x="149" y="21"/>
                        <a:pt x="123" y="12"/>
                        <a:pt x="100" y="12"/>
                      </a:cubicBezTo>
                      <a:cubicBezTo>
                        <a:pt x="46" y="12"/>
                        <a:pt x="12" y="58"/>
                        <a:pt x="12" y="130"/>
                      </a:cubicBezTo>
                      <a:lnTo>
                        <a:pt x="12" y="533"/>
                      </a:lnTo>
                      <a:close/>
                    </a:path>
                  </a:pathLst>
                </a:custGeom>
                <a:solidFill>
                  <a:srgbClr val="00ADEF"/>
                </a:solidFill>
                <a:ln>
                  <a:noFill/>
                </a:ln>
              </p:spPr>
              <p:txBody>
                <a:bodyPr vert="horz" wrap="square" lIns="91440" tIns="45720" rIns="91440" bIns="45720" numCol="1" anchor="t" anchorCtr="0" compatLnSpc="1"/>
                <a:p>
                  <a:endParaRPr lang="en-US"/>
                </a:p>
              </p:txBody>
            </p:sp>
            <p:sp>
              <p:nvSpPr>
                <p:cNvPr id="192" name="Freeform 391"/>
                <p:cNvSpPr/>
                <p:nvPr/>
              </p:nvSpPr>
              <p:spPr bwMode="auto">
                <a:xfrm>
                  <a:off x="4425951" y="4219575"/>
                  <a:ext cx="825500" cy="1009650"/>
                </a:xfrm>
                <a:custGeom>
                  <a:avLst/>
                  <a:gdLst>
                    <a:gd name="T0" fmla="*/ 187 w 260"/>
                    <a:gd name="T1" fmla="*/ 10 h 318"/>
                    <a:gd name="T2" fmla="*/ 260 w 260"/>
                    <a:gd name="T3" fmla="*/ 110 h 318"/>
                    <a:gd name="T4" fmla="*/ 187 w 260"/>
                    <a:gd name="T5" fmla="*/ 210 h 318"/>
                    <a:gd name="T6" fmla="*/ 0 w 260"/>
                    <a:gd name="T7" fmla="*/ 318 h 318"/>
                    <a:gd name="T8" fmla="*/ 0 w 260"/>
                    <a:gd name="T9" fmla="*/ 99 h 318"/>
                    <a:gd name="T10" fmla="*/ 170 w 260"/>
                    <a:gd name="T11" fmla="*/ 0 h 318"/>
                    <a:gd name="T12" fmla="*/ 187 w 260"/>
                    <a:gd name="T13" fmla="*/ 10 h 318"/>
                  </a:gdLst>
                  <a:ahLst/>
                  <a:cxnLst>
                    <a:cxn ang="0">
                      <a:pos x="T0" y="T1"/>
                    </a:cxn>
                    <a:cxn ang="0">
                      <a:pos x="T2" y="T3"/>
                    </a:cxn>
                    <a:cxn ang="0">
                      <a:pos x="T4" y="T5"/>
                    </a:cxn>
                    <a:cxn ang="0">
                      <a:pos x="T6" y="T7"/>
                    </a:cxn>
                    <a:cxn ang="0">
                      <a:pos x="T8" y="T9"/>
                    </a:cxn>
                    <a:cxn ang="0">
                      <a:pos x="T10" y="T11"/>
                    </a:cxn>
                    <a:cxn ang="0">
                      <a:pos x="T12" y="T13"/>
                    </a:cxn>
                  </a:cxnLst>
                  <a:rect l="0" t="0" r="r" b="b"/>
                  <a:pathLst>
                    <a:path w="260" h="318">
                      <a:moveTo>
                        <a:pt x="187" y="10"/>
                      </a:moveTo>
                      <a:cubicBezTo>
                        <a:pt x="234" y="37"/>
                        <a:pt x="260" y="73"/>
                        <a:pt x="260" y="110"/>
                      </a:cubicBezTo>
                      <a:cubicBezTo>
                        <a:pt x="260" y="147"/>
                        <a:pt x="234" y="182"/>
                        <a:pt x="187" y="210"/>
                      </a:cubicBezTo>
                      <a:cubicBezTo>
                        <a:pt x="0" y="318"/>
                        <a:pt x="0" y="318"/>
                        <a:pt x="0" y="318"/>
                      </a:cubicBezTo>
                      <a:cubicBezTo>
                        <a:pt x="0" y="99"/>
                        <a:pt x="0" y="99"/>
                        <a:pt x="0" y="99"/>
                      </a:cubicBezTo>
                      <a:cubicBezTo>
                        <a:pt x="170" y="0"/>
                        <a:pt x="170" y="0"/>
                        <a:pt x="170" y="0"/>
                      </a:cubicBezTo>
                      <a:lnTo>
                        <a:pt x="187" y="10"/>
                      </a:lnTo>
                      <a:close/>
                    </a:path>
                  </a:pathLst>
                </a:custGeom>
                <a:solidFill>
                  <a:srgbClr val="B5B5B5"/>
                </a:solidFill>
                <a:ln>
                  <a:noFill/>
                </a:ln>
              </p:spPr>
              <p:txBody>
                <a:bodyPr vert="horz" wrap="square" lIns="91440" tIns="45720" rIns="91440" bIns="45720" numCol="1" anchor="t" anchorCtr="0" compatLnSpc="1"/>
                <a:p>
                  <a:endParaRPr lang="en-US"/>
                </a:p>
              </p:txBody>
            </p:sp>
            <p:sp>
              <p:nvSpPr>
                <p:cNvPr id="193" name="Freeform 392"/>
                <p:cNvSpPr/>
                <p:nvPr/>
              </p:nvSpPr>
              <p:spPr bwMode="auto">
                <a:xfrm>
                  <a:off x="3721101" y="3502025"/>
                  <a:ext cx="603250" cy="1082675"/>
                </a:xfrm>
                <a:custGeom>
                  <a:avLst/>
                  <a:gdLst>
                    <a:gd name="T0" fmla="*/ 0 w 190"/>
                    <a:gd name="T1" fmla="*/ 0 h 341"/>
                    <a:gd name="T2" fmla="*/ 190 w 190"/>
                    <a:gd name="T3" fmla="*/ 110 h 341"/>
                    <a:gd name="T4" fmla="*/ 190 w 190"/>
                    <a:gd name="T5" fmla="*/ 307 h 341"/>
                    <a:gd name="T6" fmla="*/ 173 w 190"/>
                    <a:gd name="T7" fmla="*/ 316 h 341"/>
                    <a:gd name="T8" fmla="*/ 94 w 190"/>
                    <a:gd name="T9" fmla="*/ 341 h 341"/>
                    <a:gd name="T10" fmla="*/ 0 w 190"/>
                    <a:gd name="T11" fmla="*/ 217 h 341"/>
                    <a:gd name="T12" fmla="*/ 0 w 190"/>
                    <a:gd name="T13" fmla="*/ 0 h 341"/>
                  </a:gdLst>
                  <a:ahLst/>
                  <a:cxnLst>
                    <a:cxn ang="0">
                      <a:pos x="T0" y="T1"/>
                    </a:cxn>
                    <a:cxn ang="0">
                      <a:pos x="T2" y="T3"/>
                    </a:cxn>
                    <a:cxn ang="0">
                      <a:pos x="T4" y="T5"/>
                    </a:cxn>
                    <a:cxn ang="0">
                      <a:pos x="T6" y="T7"/>
                    </a:cxn>
                    <a:cxn ang="0">
                      <a:pos x="T8" y="T9"/>
                    </a:cxn>
                    <a:cxn ang="0">
                      <a:pos x="T10" y="T11"/>
                    </a:cxn>
                    <a:cxn ang="0">
                      <a:pos x="T12" y="T13"/>
                    </a:cxn>
                  </a:cxnLst>
                  <a:rect l="0" t="0" r="r" b="b"/>
                  <a:pathLst>
                    <a:path w="190" h="341">
                      <a:moveTo>
                        <a:pt x="0" y="0"/>
                      </a:moveTo>
                      <a:cubicBezTo>
                        <a:pt x="190" y="110"/>
                        <a:pt x="190" y="110"/>
                        <a:pt x="190" y="110"/>
                      </a:cubicBezTo>
                      <a:cubicBezTo>
                        <a:pt x="190" y="307"/>
                        <a:pt x="190" y="307"/>
                        <a:pt x="190" y="307"/>
                      </a:cubicBezTo>
                      <a:cubicBezTo>
                        <a:pt x="173" y="316"/>
                        <a:pt x="173" y="316"/>
                        <a:pt x="173" y="316"/>
                      </a:cubicBezTo>
                      <a:cubicBezTo>
                        <a:pt x="145" y="332"/>
                        <a:pt x="118" y="341"/>
                        <a:pt x="94" y="341"/>
                      </a:cubicBezTo>
                      <a:cubicBezTo>
                        <a:pt x="36" y="341"/>
                        <a:pt x="0" y="293"/>
                        <a:pt x="0" y="217"/>
                      </a:cubicBezTo>
                      <a:lnTo>
                        <a:pt x="0" y="0"/>
                      </a:lnTo>
                      <a:close/>
                    </a:path>
                  </a:pathLst>
                </a:custGeom>
                <a:solidFill>
                  <a:srgbClr val="1DBED0"/>
                </a:solidFill>
                <a:ln>
                  <a:noFill/>
                </a:ln>
              </p:spPr>
              <p:txBody>
                <a:bodyPr vert="horz" wrap="square" lIns="91440" tIns="45720" rIns="91440" bIns="45720" numCol="1" anchor="t" anchorCtr="0" compatLnSpc="1"/>
                <a:p>
                  <a:endParaRPr lang="en-US"/>
                </a:p>
              </p:txBody>
            </p:sp>
            <p:sp>
              <p:nvSpPr>
                <p:cNvPr id="194" name="Freeform 393"/>
                <p:cNvSpPr/>
                <p:nvPr/>
              </p:nvSpPr>
              <p:spPr bwMode="auto">
                <a:xfrm>
                  <a:off x="4425951" y="3336925"/>
                  <a:ext cx="1143000" cy="768350"/>
                </a:xfrm>
                <a:custGeom>
                  <a:avLst/>
                  <a:gdLst>
                    <a:gd name="T0" fmla="*/ 0 w 360"/>
                    <a:gd name="T1" fmla="*/ 143 h 242"/>
                    <a:gd name="T2" fmla="*/ 0 w 360"/>
                    <a:gd name="T3" fmla="*/ 124 h 242"/>
                    <a:gd name="T4" fmla="*/ 93 w 360"/>
                    <a:gd name="T5" fmla="*/ 0 h 242"/>
                    <a:gd name="T6" fmla="*/ 172 w 360"/>
                    <a:gd name="T7" fmla="*/ 24 h 242"/>
                    <a:gd name="T8" fmla="*/ 360 w 360"/>
                    <a:gd name="T9" fmla="*/ 132 h 242"/>
                    <a:gd name="T10" fmla="*/ 170 w 360"/>
                    <a:gd name="T11" fmla="*/ 242 h 242"/>
                    <a:gd name="T12" fmla="*/ 0 w 360"/>
                    <a:gd name="T13" fmla="*/ 143 h 242"/>
                  </a:gdLst>
                  <a:ahLst/>
                  <a:cxnLst>
                    <a:cxn ang="0">
                      <a:pos x="T0" y="T1"/>
                    </a:cxn>
                    <a:cxn ang="0">
                      <a:pos x="T2" y="T3"/>
                    </a:cxn>
                    <a:cxn ang="0">
                      <a:pos x="T4" y="T5"/>
                    </a:cxn>
                    <a:cxn ang="0">
                      <a:pos x="T6" y="T7"/>
                    </a:cxn>
                    <a:cxn ang="0">
                      <a:pos x="T8" y="T9"/>
                    </a:cxn>
                    <a:cxn ang="0">
                      <a:pos x="T10" y="T11"/>
                    </a:cxn>
                    <a:cxn ang="0">
                      <a:pos x="T12" y="T13"/>
                    </a:cxn>
                  </a:cxnLst>
                  <a:rect l="0" t="0" r="r" b="b"/>
                  <a:pathLst>
                    <a:path w="360" h="242">
                      <a:moveTo>
                        <a:pt x="0" y="143"/>
                      </a:moveTo>
                      <a:cubicBezTo>
                        <a:pt x="0" y="124"/>
                        <a:pt x="0" y="124"/>
                        <a:pt x="0" y="124"/>
                      </a:cubicBezTo>
                      <a:cubicBezTo>
                        <a:pt x="0" y="47"/>
                        <a:pt x="35" y="0"/>
                        <a:pt x="93" y="0"/>
                      </a:cubicBezTo>
                      <a:cubicBezTo>
                        <a:pt x="117" y="0"/>
                        <a:pt x="145" y="8"/>
                        <a:pt x="172" y="24"/>
                      </a:cubicBezTo>
                      <a:cubicBezTo>
                        <a:pt x="360" y="132"/>
                        <a:pt x="360" y="132"/>
                        <a:pt x="360" y="132"/>
                      </a:cubicBezTo>
                      <a:cubicBezTo>
                        <a:pt x="170" y="242"/>
                        <a:pt x="170" y="242"/>
                        <a:pt x="170" y="242"/>
                      </a:cubicBezTo>
                      <a:lnTo>
                        <a:pt x="0" y="143"/>
                      </a:lnTo>
                      <a:close/>
                    </a:path>
                  </a:pathLst>
                </a:custGeom>
                <a:solidFill>
                  <a:srgbClr val="00ADEF"/>
                </a:solidFill>
                <a:ln>
                  <a:noFill/>
                </a:ln>
              </p:spPr>
              <p:txBody>
                <a:bodyPr vert="horz" wrap="square" lIns="91440" tIns="45720" rIns="91440" bIns="45720" numCol="1" anchor="t" anchorCtr="0" compatLnSpc="1"/>
                <a:p>
                  <a:endParaRPr lang="en-US"/>
                </a:p>
              </p:txBody>
            </p:sp>
            <p:sp>
              <p:nvSpPr>
                <p:cNvPr id="195" name="Freeform 394"/>
                <p:cNvSpPr/>
                <p:nvPr/>
              </p:nvSpPr>
              <p:spPr bwMode="auto">
                <a:xfrm>
                  <a:off x="2660651" y="3108367"/>
                  <a:ext cx="1663700" cy="2882900"/>
                </a:xfrm>
                <a:custGeom>
                  <a:avLst/>
                  <a:gdLst>
                    <a:gd name="T0" fmla="*/ 172 w 524"/>
                    <a:gd name="T1" fmla="*/ 883 h 908"/>
                    <a:gd name="T2" fmla="*/ 93 w 524"/>
                    <a:gd name="T3" fmla="*/ 908 h 908"/>
                    <a:gd name="T4" fmla="*/ 0 w 524"/>
                    <a:gd name="T5" fmla="*/ 784 h 908"/>
                    <a:gd name="T6" fmla="*/ 0 w 524"/>
                    <a:gd name="T7" fmla="*/ 124 h 908"/>
                    <a:gd name="T8" fmla="*/ 93 w 524"/>
                    <a:gd name="T9" fmla="*/ 0 h 908"/>
                    <a:gd name="T10" fmla="*/ 172 w 524"/>
                    <a:gd name="T11" fmla="*/ 25 h 908"/>
                    <a:gd name="T12" fmla="*/ 303 w 524"/>
                    <a:gd name="T13" fmla="*/ 100 h 908"/>
                    <a:gd name="T14" fmla="*/ 303 w 524"/>
                    <a:gd name="T15" fmla="*/ 335 h 908"/>
                    <a:gd name="T16" fmla="*/ 428 w 524"/>
                    <a:gd name="T17" fmla="*/ 491 h 908"/>
                    <a:gd name="T18" fmla="*/ 523 w 524"/>
                    <a:gd name="T19" fmla="*/ 462 h 908"/>
                    <a:gd name="T20" fmla="*/ 524 w 524"/>
                    <a:gd name="T21" fmla="*/ 461 h 908"/>
                    <a:gd name="T22" fmla="*/ 524 w 524"/>
                    <a:gd name="T23" fmla="*/ 680 h 908"/>
                    <a:gd name="T24" fmla="*/ 172 w 524"/>
                    <a:gd name="T25" fmla="*/ 883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4" h="908">
                      <a:moveTo>
                        <a:pt x="172" y="883"/>
                      </a:moveTo>
                      <a:cubicBezTo>
                        <a:pt x="145" y="899"/>
                        <a:pt x="117" y="908"/>
                        <a:pt x="93" y="908"/>
                      </a:cubicBezTo>
                      <a:cubicBezTo>
                        <a:pt x="35" y="908"/>
                        <a:pt x="0" y="860"/>
                        <a:pt x="0" y="784"/>
                      </a:cubicBezTo>
                      <a:cubicBezTo>
                        <a:pt x="0" y="124"/>
                        <a:pt x="0" y="124"/>
                        <a:pt x="0" y="124"/>
                      </a:cubicBezTo>
                      <a:cubicBezTo>
                        <a:pt x="0" y="48"/>
                        <a:pt x="35" y="0"/>
                        <a:pt x="93" y="0"/>
                      </a:cubicBezTo>
                      <a:cubicBezTo>
                        <a:pt x="117" y="0"/>
                        <a:pt x="145" y="9"/>
                        <a:pt x="172" y="25"/>
                      </a:cubicBezTo>
                      <a:cubicBezTo>
                        <a:pt x="303" y="100"/>
                        <a:pt x="303" y="100"/>
                        <a:pt x="303" y="100"/>
                      </a:cubicBezTo>
                      <a:cubicBezTo>
                        <a:pt x="303" y="335"/>
                        <a:pt x="303" y="335"/>
                        <a:pt x="303" y="335"/>
                      </a:cubicBezTo>
                      <a:cubicBezTo>
                        <a:pt x="303" y="429"/>
                        <a:pt x="352" y="491"/>
                        <a:pt x="428" y="491"/>
                      </a:cubicBezTo>
                      <a:cubicBezTo>
                        <a:pt x="458" y="491"/>
                        <a:pt x="490" y="481"/>
                        <a:pt x="523" y="462"/>
                      </a:cubicBezTo>
                      <a:cubicBezTo>
                        <a:pt x="524" y="461"/>
                        <a:pt x="524" y="461"/>
                        <a:pt x="524" y="461"/>
                      </a:cubicBezTo>
                      <a:cubicBezTo>
                        <a:pt x="524" y="680"/>
                        <a:pt x="524" y="680"/>
                        <a:pt x="524" y="680"/>
                      </a:cubicBezTo>
                      <a:lnTo>
                        <a:pt x="172" y="883"/>
                      </a:lnTo>
                      <a:close/>
                    </a:path>
                  </a:pathLst>
                </a:custGeom>
                <a:solidFill>
                  <a:srgbClr val="FFFFFF"/>
                </a:solidFill>
                <a:ln>
                  <a:noFill/>
                </a:ln>
              </p:spPr>
              <p:txBody>
                <a:bodyPr vert="horz" wrap="square" lIns="91440" tIns="45720" rIns="91440" bIns="45720" numCol="1" anchor="t" anchorCtr="0" compatLnSpc="1"/>
                <a:p>
                  <a:endParaRPr lang="en-US"/>
                </a:p>
              </p:txBody>
            </p:sp>
            <p:sp>
              <p:nvSpPr>
                <p:cNvPr id="196" name="Freeform 395"/>
                <p:cNvSpPr>
                  <a:spLocks noEditPoints="1"/>
                </p:cNvSpPr>
                <p:nvPr/>
              </p:nvSpPr>
              <p:spPr bwMode="auto">
                <a:xfrm>
                  <a:off x="2641601" y="3108325"/>
                  <a:ext cx="1701800" cy="2921000"/>
                </a:xfrm>
                <a:custGeom>
                  <a:avLst/>
                  <a:gdLst>
                    <a:gd name="T0" fmla="*/ 99 w 536"/>
                    <a:gd name="T1" fmla="*/ 920 h 920"/>
                    <a:gd name="T2" fmla="*/ 0 w 536"/>
                    <a:gd name="T3" fmla="*/ 790 h 920"/>
                    <a:gd name="T4" fmla="*/ 0 w 536"/>
                    <a:gd name="T5" fmla="*/ 130 h 920"/>
                    <a:gd name="T6" fmla="*/ 99 w 536"/>
                    <a:gd name="T7" fmla="*/ 0 h 920"/>
                    <a:gd name="T8" fmla="*/ 181 w 536"/>
                    <a:gd name="T9" fmla="*/ 25 h 920"/>
                    <a:gd name="T10" fmla="*/ 315 w 536"/>
                    <a:gd name="T11" fmla="*/ 102 h 920"/>
                    <a:gd name="T12" fmla="*/ 315 w 536"/>
                    <a:gd name="T13" fmla="*/ 341 h 920"/>
                    <a:gd name="T14" fmla="*/ 434 w 536"/>
                    <a:gd name="T15" fmla="*/ 491 h 920"/>
                    <a:gd name="T16" fmla="*/ 526 w 536"/>
                    <a:gd name="T17" fmla="*/ 463 h 920"/>
                    <a:gd name="T18" fmla="*/ 536 w 536"/>
                    <a:gd name="T19" fmla="*/ 457 h 920"/>
                    <a:gd name="T20" fmla="*/ 536 w 536"/>
                    <a:gd name="T21" fmla="*/ 690 h 920"/>
                    <a:gd name="T22" fmla="*/ 181 w 536"/>
                    <a:gd name="T23" fmla="*/ 894 h 920"/>
                    <a:gd name="T24" fmla="*/ 99 w 536"/>
                    <a:gd name="T25" fmla="*/ 920 h 920"/>
                    <a:gd name="T26" fmla="*/ 99 w 536"/>
                    <a:gd name="T27" fmla="*/ 12 h 920"/>
                    <a:gd name="T28" fmla="*/ 12 w 536"/>
                    <a:gd name="T29" fmla="*/ 130 h 920"/>
                    <a:gd name="T30" fmla="*/ 12 w 536"/>
                    <a:gd name="T31" fmla="*/ 790 h 920"/>
                    <a:gd name="T32" fmla="*/ 99 w 536"/>
                    <a:gd name="T33" fmla="*/ 908 h 920"/>
                    <a:gd name="T34" fmla="*/ 175 w 536"/>
                    <a:gd name="T35" fmla="*/ 884 h 920"/>
                    <a:gd name="T36" fmla="*/ 524 w 536"/>
                    <a:gd name="T37" fmla="*/ 683 h 920"/>
                    <a:gd name="T38" fmla="*/ 524 w 536"/>
                    <a:gd name="T39" fmla="*/ 478 h 920"/>
                    <a:gd name="T40" fmla="*/ 434 w 536"/>
                    <a:gd name="T41" fmla="*/ 503 h 920"/>
                    <a:gd name="T42" fmla="*/ 303 w 536"/>
                    <a:gd name="T43" fmla="*/ 341 h 920"/>
                    <a:gd name="T44" fmla="*/ 303 w 536"/>
                    <a:gd name="T45" fmla="*/ 109 h 920"/>
                    <a:gd name="T46" fmla="*/ 175 w 536"/>
                    <a:gd name="T47" fmla="*/ 36 h 920"/>
                    <a:gd name="T48" fmla="*/ 99 w 536"/>
                    <a:gd name="T49" fmla="*/ 1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6" h="920">
                      <a:moveTo>
                        <a:pt x="99" y="920"/>
                      </a:moveTo>
                      <a:cubicBezTo>
                        <a:pt x="38" y="920"/>
                        <a:pt x="0" y="870"/>
                        <a:pt x="0" y="790"/>
                      </a:cubicBezTo>
                      <a:cubicBezTo>
                        <a:pt x="0" y="130"/>
                        <a:pt x="0" y="130"/>
                        <a:pt x="0" y="130"/>
                      </a:cubicBezTo>
                      <a:cubicBezTo>
                        <a:pt x="0" y="50"/>
                        <a:pt x="38" y="0"/>
                        <a:pt x="99" y="0"/>
                      </a:cubicBezTo>
                      <a:cubicBezTo>
                        <a:pt x="124" y="0"/>
                        <a:pt x="153" y="9"/>
                        <a:pt x="181" y="25"/>
                      </a:cubicBezTo>
                      <a:cubicBezTo>
                        <a:pt x="315" y="102"/>
                        <a:pt x="315" y="102"/>
                        <a:pt x="315" y="102"/>
                      </a:cubicBezTo>
                      <a:cubicBezTo>
                        <a:pt x="315" y="341"/>
                        <a:pt x="315" y="341"/>
                        <a:pt x="315" y="341"/>
                      </a:cubicBezTo>
                      <a:cubicBezTo>
                        <a:pt x="315" y="432"/>
                        <a:pt x="361" y="491"/>
                        <a:pt x="434" y="491"/>
                      </a:cubicBezTo>
                      <a:cubicBezTo>
                        <a:pt x="463" y="491"/>
                        <a:pt x="494" y="481"/>
                        <a:pt x="526" y="463"/>
                      </a:cubicBezTo>
                      <a:cubicBezTo>
                        <a:pt x="536" y="457"/>
                        <a:pt x="536" y="457"/>
                        <a:pt x="536" y="457"/>
                      </a:cubicBezTo>
                      <a:cubicBezTo>
                        <a:pt x="536" y="690"/>
                        <a:pt x="536" y="690"/>
                        <a:pt x="536" y="690"/>
                      </a:cubicBezTo>
                      <a:cubicBezTo>
                        <a:pt x="181" y="894"/>
                        <a:pt x="181" y="894"/>
                        <a:pt x="181" y="894"/>
                      </a:cubicBezTo>
                      <a:cubicBezTo>
                        <a:pt x="153" y="911"/>
                        <a:pt x="124" y="920"/>
                        <a:pt x="99" y="920"/>
                      </a:cubicBezTo>
                      <a:close/>
                      <a:moveTo>
                        <a:pt x="99" y="12"/>
                      </a:moveTo>
                      <a:cubicBezTo>
                        <a:pt x="45" y="12"/>
                        <a:pt x="12" y="57"/>
                        <a:pt x="12" y="130"/>
                      </a:cubicBezTo>
                      <a:cubicBezTo>
                        <a:pt x="12" y="790"/>
                        <a:pt x="12" y="790"/>
                        <a:pt x="12" y="790"/>
                      </a:cubicBezTo>
                      <a:cubicBezTo>
                        <a:pt x="12" y="862"/>
                        <a:pt x="45" y="908"/>
                        <a:pt x="99" y="908"/>
                      </a:cubicBezTo>
                      <a:cubicBezTo>
                        <a:pt x="122" y="908"/>
                        <a:pt x="148" y="900"/>
                        <a:pt x="175" y="884"/>
                      </a:cubicBezTo>
                      <a:cubicBezTo>
                        <a:pt x="524" y="683"/>
                        <a:pt x="524" y="683"/>
                        <a:pt x="524" y="683"/>
                      </a:cubicBezTo>
                      <a:cubicBezTo>
                        <a:pt x="524" y="478"/>
                        <a:pt x="524" y="478"/>
                        <a:pt x="524" y="478"/>
                      </a:cubicBezTo>
                      <a:cubicBezTo>
                        <a:pt x="493" y="494"/>
                        <a:pt x="462" y="503"/>
                        <a:pt x="434" y="503"/>
                      </a:cubicBezTo>
                      <a:cubicBezTo>
                        <a:pt x="354" y="503"/>
                        <a:pt x="303" y="439"/>
                        <a:pt x="303" y="341"/>
                      </a:cubicBezTo>
                      <a:cubicBezTo>
                        <a:pt x="303" y="109"/>
                        <a:pt x="303" y="109"/>
                        <a:pt x="303" y="109"/>
                      </a:cubicBezTo>
                      <a:cubicBezTo>
                        <a:pt x="175" y="36"/>
                        <a:pt x="175" y="36"/>
                        <a:pt x="175" y="36"/>
                      </a:cubicBezTo>
                      <a:cubicBezTo>
                        <a:pt x="148" y="20"/>
                        <a:pt x="122" y="12"/>
                        <a:pt x="99" y="12"/>
                      </a:cubicBezTo>
                      <a:close/>
                    </a:path>
                  </a:pathLst>
                </a:custGeom>
                <a:solidFill>
                  <a:srgbClr val="1DBED0"/>
                </a:solidFill>
                <a:ln>
                  <a:noFill/>
                </a:ln>
              </p:spPr>
              <p:txBody>
                <a:bodyPr vert="horz" wrap="square" lIns="91440" tIns="45720" rIns="91440" bIns="45720" numCol="1" anchor="t" anchorCtr="0" compatLnSpc="1"/>
                <a:p>
                  <a:endParaRPr lang="en-US"/>
                </a:p>
              </p:txBody>
            </p:sp>
            <p:sp>
              <p:nvSpPr>
                <p:cNvPr id="197" name="Freeform 396"/>
                <p:cNvSpPr/>
                <p:nvPr/>
              </p:nvSpPr>
              <p:spPr bwMode="auto">
                <a:xfrm>
                  <a:off x="4425951" y="3816350"/>
                  <a:ext cx="2589213" cy="2400300"/>
                </a:xfrm>
                <a:custGeom>
                  <a:avLst/>
                  <a:gdLst>
                    <a:gd name="T0" fmla="*/ 743 w 816"/>
                    <a:gd name="T1" fmla="*/ 402 h 756"/>
                    <a:gd name="T2" fmla="*/ 172 w 816"/>
                    <a:gd name="T3" fmla="*/ 732 h 756"/>
                    <a:gd name="T4" fmla="*/ 93 w 816"/>
                    <a:gd name="T5" fmla="*/ 756 h 756"/>
                    <a:gd name="T6" fmla="*/ 0 w 816"/>
                    <a:gd name="T7" fmla="*/ 632 h 756"/>
                    <a:gd name="T8" fmla="*/ 0 w 816"/>
                    <a:gd name="T9" fmla="*/ 482 h 756"/>
                    <a:gd name="T10" fmla="*/ 203 w 816"/>
                    <a:gd name="T11" fmla="*/ 364 h 756"/>
                    <a:gd name="T12" fmla="*/ 292 w 816"/>
                    <a:gd name="T13" fmla="*/ 237 h 756"/>
                    <a:gd name="T14" fmla="*/ 203 w 816"/>
                    <a:gd name="T15" fmla="*/ 110 h 756"/>
                    <a:gd name="T16" fmla="*/ 202 w 816"/>
                    <a:gd name="T17" fmla="*/ 109 h 756"/>
                    <a:gd name="T18" fmla="*/ 392 w 816"/>
                    <a:gd name="T19" fmla="*/ 0 h 756"/>
                    <a:gd name="T20" fmla="*/ 743 w 816"/>
                    <a:gd name="T21" fmla="*/ 203 h 756"/>
                    <a:gd name="T22" fmla="*/ 816 w 816"/>
                    <a:gd name="T23" fmla="*/ 302 h 756"/>
                    <a:gd name="T24" fmla="*/ 743 w 816"/>
                    <a:gd name="T25" fmla="*/ 40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6" h="756">
                      <a:moveTo>
                        <a:pt x="743" y="402"/>
                      </a:moveTo>
                      <a:cubicBezTo>
                        <a:pt x="172" y="732"/>
                        <a:pt x="172" y="732"/>
                        <a:pt x="172" y="732"/>
                      </a:cubicBezTo>
                      <a:cubicBezTo>
                        <a:pt x="145" y="748"/>
                        <a:pt x="117" y="756"/>
                        <a:pt x="93" y="756"/>
                      </a:cubicBezTo>
                      <a:cubicBezTo>
                        <a:pt x="35" y="756"/>
                        <a:pt x="0" y="709"/>
                        <a:pt x="0" y="632"/>
                      </a:cubicBezTo>
                      <a:cubicBezTo>
                        <a:pt x="0" y="482"/>
                        <a:pt x="0" y="482"/>
                        <a:pt x="0" y="482"/>
                      </a:cubicBezTo>
                      <a:cubicBezTo>
                        <a:pt x="203" y="364"/>
                        <a:pt x="203" y="364"/>
                        <a:pt x="203" y="364"/>
                      </a:cubicBezTo>
                      <a:cubicBezTo>
                        <a:pt x="261" y="331"/>
                        <a:pt x="292" y="286"/>
                        <a:pt x="292" y="237"/>
                      </a:cubicBezTo>
                      <a:cubicBezTo>
                        <a:pt x="292" y="188"/>
                        <a:pt x="261" y="143"/>
                        <a:pt x="203" y="110"/>
                      </a:cubicBezTo>
                      <a:cubicBezTo>
                        <a:pt x="202" y="109"/>
                        <a:pt x="202" y="109"/>
                        <a:pt x="202" y="109"/>
                      </a:cubicBezTo>
                      <a:cubicBezTo>
                        <a:pt x="392" y="0"/>
                        <a:pt x="392" y="0"/>
                        <a:pt x="392" y="0"/>
                      </a:cubicBezTo>
                      <a:cubicBezTo>
                        <a:pt x="743" y="203"/>
                        <a:pt x="743" y="203"/>
                        <a:pt x="743" y="203"/>
                      </a:cubicBezTo>
                      <a:cubicBezTo>
                        <a:pt x="790" y="230"/>
                        <a:pt x="816" y="265"/>
                        <a:pt x="816" y="302"/>
                      </a:cubicBezTo>
                      <a:cubicBezTo>
                        <a:pt x="816" y="339"/>
                        <a:pt x="790" y="375"/>
                        <a:pt x="743" y="402"/>
                      </a:cubicBezTo>
                      <a:close/>
                    </a:path>
                  </a:pathLst>
                </a:custGeom>
                <a:solidFill>
                  <a:srgbClr val="FFFFFF"/>
                </a:solidFill>
                <a:ln>
                  <a:noFill/>
                </a:ln>
              </p:spPr>
              <p:txBody>
                <a:bodyPr vert="horz" wrap="square" lIns="91440" tIns="45720" rIns="91440" bIns="45720" numCol="1" anchor="t" anchorCtr="0" compatLnSpc="1"/>
                <a:p>
                  <a:endParaRPr lang="en-US"/>
                </a:p>
              </p:txBody>
            </p:sp>
            <p:sp>
              <p:nvSpPr>
                <p:cNvPr id="198" name="Freeform 397"/>
                <p:cNvSpPr>
                  <a:spLocks noEditPoints="1"/>
                </p:cNvSpPr>
                <p:nvPr/>
              </p:nvSpPr>
              <p:spPr bwMode="auto">
                <a:xfrm>
                  <a:off x="4406901" y="3794125"/>
                  <a:ext cx="2627313" cy="2441575"/>
                </a:xfrm>
                <a:custGeom>
                  <a:avLst/>
                  <a:gdLst>
                    <a:gd name="T0" fmla="*/ 99 w 828"/>
                    <a:gd name="T1" fmla="*/ 769 h 769"/>
                    <a:gd name="T2" fmla="*/ 0 w 828"/>
                    <a:gd name="T3" fmla="*/ 639 h 769"/>
                    <a:gd name="T4" fmla="*/ 0 w 828"/>
                    <a:gd name="T5" fmla="*/ 485 h 769"/>
                    <a:gd name="T6" fmla="*/ 206 w 828"/>
                    <a:gd name="T7" fmla="*/ 366 h 769"/>
                    <a:gd name="T8" fmla="*/ 292 w 828"/>
                    <a:gd name="T9" fmla="*/ 244 h 769"/>
                    <a:gd name="T10" fmla="*/ 206 w 828"/>
                    <a:gd name="T11" fmla="*/ 122 h 769"/>
                    <a:gd name="T12" fmla="*/ 196 w 828"/>
                    <a:gd name="T13" fmla="*/ 116 h 769"/>
                    <a:gd name="T14" fmla="*/ 398 w 828"/>
                    <a:gd name="T15" fmla="*/ 0 h 769"/>
                    <a:gd name="T16" fmla="*/ 401 w 828"/>
                    <a:gd name="T17" fmla="*/ 1 h 769"/>
                    <a:gd name="T18" fmla="*/ 752 w 828"/>
                    <a:gd name="T19" fmla="*/ 205 h 769"/>
                    <a:gd name="T20" fmla="*/ 828 w 828"/>
                    <a:gd name="T21" fmla="*/ 309 h 769"/>
                    <a:gd name="T22" fmla="*/ 752 w 828"/>
                    <a:gd name="T23" fmla="*/ 414 h 769"/>
                    <a:gd name="T24" fmla="*/ 181 w 828"/>
                    <a:gd name="T25" fmla="*/ 744 h 769"/>
                    <a:gd name="T26" fmla="*/ 99 w 828"/>
                    <a:gd name="T27" fmla="*/ 769 h 769"/>
                    <a:gd name="T28" fmla="*/ 12 w 828"/>
                    <a:gd name="T29" fmla="*/ 492 h 769"/>
                    <a:gd name="T30" fmla="*/ 12 w 828"/>
                    <a:gd name="T31" fmla="*/ 639 h 769"/>
                    <a:gd name="T32" fmla="*/ 99 w 828"/>
                    <a:gd name="T33" fmla="*/ 757 h 769"/>
                    <a:gd name="T34" fmla="*/ 175 w 828"/>
                    <a:gd name="T35" fmla="*/ 733 h 769"/>
                    <a:gd name="T36" fmla="*/ 746 w 828"/>
                    <a:gd name="T37" fmla="*/ 404 h 769"/>
                    <a:gd name="T38" fmla="*/ 816 w 828"/>
                    <a:gd name="T39" fmla="*/ 309 h 769"/>
                    <a:gd name="T40" fmla="*/ 746 w 828"/>
                    <a:gd name="T41" fmla="*/ 215 h 769"/>
                    <a:gd name="T42" fmla="*/ 398 w 828"/>
                    <a:gd name="T43" fmla="*/ 14 h 769"/>
                    <a:gd name="T44" fmla="*/ 220 w 828"/>
                    <a:gd name="T45" fmla="*/ 116 h 769"/>
                    <a:gd name="T46" fmla="*/ 304 w 828"/>
                    <a:gd name="T47" fmla="*/ 244 h 769"/>
                    <a:gd name="T48" fmla="*/ 212 w 828"/>
                    <a:gd name="T49" fmla="*/ 376 h 769"/>
                    <a:gd name="T50" fmla="*/ 12 w 828"/>
                    <a:gd name="T51" fmla="*/ 492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8" h="769">
                      <a:moveTo>
                        <a:pt x="99" y="769"/>
                      </a:moveTo>
                      <a:cubicBezTo>
                        <a:pt x="38" y="769"/>
                        <a:pt x="0" y="719"/>
                        <a:pt x="0" y="639"/>
                      </a:cubicBezTo>
                      <a:cubicBezTo>
                        <a:pt x="0" y="485"/>
                        <a:pt x="0" y="485"/>
                        <a:pt x="0" y="485"/>
                      </a:cubicBezTo>
                      <a:cubicBezTo>
                        <a:pt x="206" y="366"/>
                        <a:pt x="206" y="366"/>
                        <a:pt x="206" y="366"/>
                      </a:cubicBezTo>
                      <a:cubicBezTo>
                        <a:pt x="262" y="334"/>
                        <a:pt x="292" y="291"/>
                        <a:pt x="292" y="244"/>
                      </a:cubicBezTo>
                      <a:cubicBezTo>
                        <a:pt x="292" y="197"/>
                        <a:pt x="262" y="154"/>
                        <a:pt x="206" y="122"/>
                      </a:cubicBezTo>
                      <a:cubicBezTo>
                        <a:pt x="196" y="116"/>
                        <a:pt x="196" y="116"/>
                        <a:pt x="196" y="116"/>
                      </a:cubicBezTo>
                      <a:cubicBezTo>
                        <a:pt x="398" y="0"/>
                        <a:pt x="398" y="0"/>
                        <a:pt x="398" y="0"/>
                      </a:cubicBezTo>
                      <a:cubicBezTo>
                        <a:pt x="401" y="1"/>
                        <a:pt x="401" y="1"/>
                        <a:pt x="401" y="1"/>
                      </a:cubicBezTo>
                      <a:cubicBezTo>
                        <a:pt x="752" y="205"/>
                        <a:pt x="752" y="205"/>
                        <a:pt x="752" y="205"/>
                      </a:cubicBezTo>
                      <a:cubicBezTo>
                        <a:pt x="801" y="233"/>
                        <a:pt x="828" y="270"/>
                        <a:pt x="828" y="309"/>
                      </a:cubicBezTo>
                      <a:cubicBezTo>
                        <a:pt x="828" y="349"/>
                        <a:pt x="801" y="386"/>
                        <a:pt x="752" y="414"/>
                      </a:cubicBezTo>
                      <a:cubicBezTo>
                        <a:pt x="181" y="744"/>
                        <a:pt x="181" y="744"/>
                        <a:pt x="181" y="744"/>
                      </a:cubicBezTo>
                      <a:cubicBezTo>
                        <a:pt x="153" y="760"/>
                        <a:pt x="124" y="769"/>
                        <a:pt x="99" y="769"/>
                      </a:cubicBezTo>
                      <a:close/>
                      <a:moveTo>
                        <a:pt x="12" y="492"/>
                      </a:moveTo>
                      <a:cubicBezTo>
                        <a:pt x="12" y="639"/>
                        <a:pt x="12" y="639"/>
                        <a:pt x="12" y="639"/>
                      </a:cubicBezTo>
                      <a:cubicBezTo>
                        <a:pt x="12" y="712"/>
                        <a:pt x="45" y="757"/>
                        <a:pt x="99" y="757"/>
                      </a:cubicBezTo>
                      <a:cubicBezTo>
                        <a:pt x="122" y="757"/>
                        <a:pt x="148" y="749"/>
                        <a:pt x="175" y="733"/>
                      </a:cubicBezTo>
                      <a:cubicBezTo>
                        <a:pt x="746" y="404"/>
                        <a:pt x="746" y="404"/>
                        <a:pt x="746" y="404"/>
                      </a:cubicBezTo>
                      <a:cubicBezTo>
                        <a:pt x="791" y="378"/>
                        <a:pt x="816" y="344"/>
                        <a:pt x="816" y="309"/>
                      </a:cubicBezTo>
                      <a:cubicBezTo>
                        <a:pt x="816" y="275"/>
                        <a:pt x="791" y="241"/>
                        <a:pt x="746" y="215"/>
                      </a:cubicBezTo>
                      <a:cubicBezTo>
                        <a:pt x="398" y="14"/>
                        <a:pt x="398" y="14"/>
                        <a:pt x="398" y="14"/>
                      </a:cubicBezTo>
                      <a:cubicBezTo>
                        <a:pt x="220" y="116"/>
                        <a:pt x="220" y="116"/>
                        <a:pt x="220" y="116"/>
                      </a:cubicBezTo>
                      <a:cubicBezTo>
                        <a:pt x="274" y="150"/>
                        <a:pt x="304" y="195"/>
                        <a:pt x="304" y="244"/>
                      </a:cubicBezTo>
                      <a:cubicBezTo>
                        <a:pt x="304" y="295"/>
                        <a:pt x="271" y="342"/>
                        <a:pt x="212" y="376"/>
                      </a:cubicBezTo>
                      <a:lnTo>
                        <a:pt x="12" y="492"/>
                      </a:lnTo>
                      <a:close/>
                    </a:path>
                  </a:pathLst>
                </a:custGeom>
                <a:solidFill>
                  <a:srgbClr val="B5B5B5"/>
                </a:solidFill>
                <a:ln>
                  <a:noFill/>
                </a:ln>
              </p:spPr>
              <p:txBody>
                <a:bodyPr vert="horz" wrap="square" lIns="91440" tIns="45720" rIns="91440" bIns="45720" numCol="1" anchor="t" anchorCtr="0" compatLnSpc="1"/>
                <a:p>
                  <a:endParaRPr lang="en-US"/>
                </a:p>
              </p:txBody>
            </p:sp>
          </p:grpSp>
          <p:sp>
            <p:nvSpPr>
              <p:cNvPr id="200" name="TextBox 29"/>
              <p:cNvSpPr txBox="1"/>
              <p:nvPr/>
            </p:nvSpPr>
            <p:spPr>
              <a:xfrm>
                <a:off x="3922651" y="2548477"/>
                <a:ext cx="1588376" cy="438097"/>
              </a:xfrm>
              <a:prstGeom prst="rect">
                <a:avLst/>
              </a:prstGeom>
              <a:noFill/>
            </p:spPr>
            <p:txBody>
              <a:bodyPr wrap="square" lIns="0" tIns="0" rIns="0" bIns="0" rtlCol="0">
                <a:spAutoFit/>
              </a:bodyPr>
              <a:p>
                <a:pPr algn="ctr"/>
                <a:r>
                  <a:rPr lang="en-US" sz="2000" b="1" dirty="0">
                    <a:solidFill>
                      <a:srgbClr val="00ADEF"/>
                    </a:solidFill>
                    <a:latin typeface="微软雅黑" panose="020B0503020204020204" pitchFamily="34" charset="-122"/>
                    <a:ea typeface="微软雅黑" panose="020B0503020204020204" pitchFamily="34" charset="-122"/>
                  </a:rPr>
                  <a:t>高端装备</a:t>
                </a:r>
                <a:endParaRPr lang="en-US" sz="2000" b="1" dirty="0">
                  <a:solidFill>
                    <a:srgbClr val="00ADEF"/>
                  </a:solidFill>
                  <a:latin typeface="微软雅黑" panose="020B0503020204020204" pitchFamily="34" charset="-122"/>
                  <a:ea typeface="微软雅黑" panose="020B0503020204020204" pitchFamily="34" charset="-122"/>
                </a:endParaRPr>
              </a:p>
            </p:txBody>
          </p:sp>
          <p:sp>
            <p:nvSpPr>
              <p:cNvPr id="206" name="TextBox 35"/>
              <p:cNvSpPr txBox="1"/>
              <p:nvPr/>
            </p:nvSpPr>
            <p:spPr>
              <a:xfrm>
                <a:off x="5453306" y="4338525"/>
                <a:ext cx="1011577" cy="877099"/>
              </a:xfrm>
              <a:prstGeom prst="rect">
                <a:avLst/>
              </a:prstGeom>
              <a:noFill/>
            </p:spPr>
            <p:txBody>
              <a:bodyPr wrap="square" lIns="0" tIns="0" rIns="0" bIns="0" rtlCol="0">
                <a:spAutoFit/>
              </a:bodyPr>
              <a:p>
                <a:r>
                  <a:rPr lang="en-US" sz="2000" b="1" dirty="0">
                    <a:solidFill>
                      <a:srgbClr val="B5B5B5"/>
                    </a:solidFill>
                    <a:latin typeface="微软雅黑" panose="020B0503020204020204" pitchFamily="34" charset="-122"/>
                    <a:ea typeface="微软雅黑" panose="020B0503020204020204" pitchFamily="34" charset="-122"/>
                  </a:rPr>
                  <a:t>新</a:t>
                </a:r>
                <a:endParaRPr lang="en-US" sz="2000" b="1" dirty="0">
                  <a:solidFill>
                    <a:srgbClr val="B5B5B5"/>
                  </a:solidFill>
                  <a:latin typeface="微软雅黑" panose="020B0503020204020204" pitchFamily="34" charset="-122"/>
                  <a:ea typeface="微软雅黑" panose="020B0503020204020204" pitchFamily="34" charset="-122"/>
                </a:endParaRPr>
              </a:p>
              <a:p>
                <a:r>
                  <a:rPr lang="en-US" sz="2000" b="1" dirty="0">
                    <a:solidFill>
                      <a:srgbClr val="B5B5B5"/>
                    </a:solidFill>
                    <a:latin typeface="微软雅黑" panose="020B0503020204020204" pitchFamily="34" charset="-122"/>
                    <a:ea typeface="微软雅黑" panose="020B0503020204020204" pitchFamily="34" charset="-122"/>
                  </a:rPr>
                  <a:t>材料</a:t>
                </a:r>
                <a:endParaRPr lang="en-US" sz="2000" b="1" dirty="0">
                  <a:solidFill>
                    <a:srgbClr val="B5B5B5"/>
                  </a:solidFill>
                  <a:latin typeface="微软雅黑" panose="020B0503020204020204" pitchFamily="34" charset="-122"/>
                  <a:ea typeface="微软雅黑" panose="020B0503020204020204" pitchFamily="34" charset="-122"/>
                </a:endParaRPr>
              </a:p>
            </p:txBody>
          </p:sp>
          <p:sp>
            <p:nvSpPr>
              <p:cNvPr id="208" name="Freeform 274"/>
              <p:cNvSpPr>
                <a:spLocks noEditPoints="1"/>
              </p:cNvSpPr>
              <p:nvPr/>
            </p:nvSpPr>
            <p:spPr bwMode="auto">
              <a:xfrm>
                <a:off x="4672664" y="3542589"/>
                <a:ext cx="390525" cy="333375"/>
              </a:xfrm>
              <a:custGeom>
                <a:avLst/>
                <a:gdLst>
                  <a:gd name="T0" fmla="*/ 5 w 123"/>
                  <a:gd name="T1" fmla="*/ 100 h 105"/>
                  <a:gd name="T2" fmla="*/ 10 w 123"/>
                  <a:gd name="T3" fmla="*/ 105 h 105"/>
                  <a:gd name="T4" fmla="*/ 32 w 123"/>
                  <a:gd name="T5" fmla="*/ 105 h 105"/>
                  <a:gd name="T6" fmla="*/ 32 w 123"/>
                  <a:gd name="T7" fmla="*/ 57 h 105"/>
                  <a:gd name="T8" fmla="*/ 5 w 123"/>
                  <a:gd name="T9" fmla="*/ 84 h 105"/>
                  <a:gd name="T10" fmla="*/ 5 w 123"/>
                  <a:gd name="T11" fmla="*/ 100 h 105"/>
                  <a:gd name="T12" fmla="*/ 43 w 123"/>
                  <a:gd name="T13" fmla="*/ 68 h 105"/>
                  <a:gd name="T14" fmla="*/ 43 w 123"/>
                  <a:gd name="T15" fmla="*/ 105 h 105"/>
                  <a:gd name="T16" fmla="*/ 71 w 123"/>
                  <a:gd name="T17" fmla="*/ 105 h 105"/>
                  <a:gd name="T18" fmla="*/ 71 w 123"/>
                  <a:gd name="T19" fmla="*/ 72 h 105"/>
                  <a:gd name="T20" fmla="*/ 59 w 123"/>
                  <a:gd name="T21" fmla="*/ 84 h 105"/>
                  <a:gd name="T22" fmla="*/ 43 w 123"/>
                  <a:gd name="T23" fmla="*/ 68 h 105"/>
                  <a:gd name="T24" fmla="*/ 82 w 123"/>
                  <a:gd name="T25" fmla="*/ 61 h 105"/>
                  <a:gd name="T26" fmla="*/ 82 w 123"/>
                  <a:gd name="T27" fmla="*/ 105 h 105"/>
                  <a:gd name="T28" fmla="*/ 104 w 123"/>
                  <a:gd name="T29" fmla="*/ 105 h 105"/>
                  <a:gd name="T30" fmla="*/ 109 w 123"/>
                  <a:gd name="T31" fmla="*/ 100 h 105"/>
                  <a:gd name="T32" fmla="*/ 109 w 123"/>
                  <a:gd name="T33" fmla="*/ 33 h 105"/>
                  <a:gd name="T34" fmla="*/ 85 w 123"/>
                  <a:gd name="T35" fmla="*/ 57 h 105"/>
                  <a:gd name="T36" fmla="*/ 82 w 123"/>
                  <a:gd name="T37" fmla="*/ 61 h 105"/>
                  <a:gd name="T38" fmla="*/ 98 w 123"/>
                  <a:gd name="T39" fmla="*/ 2 h 105"/>
                  <a:gd name="T40" fmla="*/ 94 w 123"/>
                  <a:gd name="T41" fmla="*/ 8 h 105"/>
                  <a:gd name="T42" fmla="*/ 99 w 123"/>
                  <a:gd name="T43" fmla="*/ 12 h 105"/>
                  <a:gd name="T44" fmla="*/ 104 w 123"/>
                  <a:gd name="T45" fmla="*/ 12 h 105"/>
                  <a:gd name="T46" fmla="*/ 59 w 123"/>
                  <a:gd name="T47" fmla="*/ 57 h 105"/>
                  <a:gd name="T48" fmla="*/ 32 w 123"/>
                  <a:gd name="T49" fmla="*/ 30 h 105"/>
                  <a:gd name="T50" fmla="*/ 2 w 123"/>
                  <a:gd name="T51" fmla="*/ 61 h 105"/>
                  <a:gd name="T52" fmla="*/ 2 w 123"/>
                  <a:gd name="T53" fmla="*/ 68 h 105"/>
                  <a:gd name="T54" fmla="*/ 8 w 123"/>
                  <a:gd name="T55" fmla="*/ 68 h 105"/>
                  <a:gd name="T56" fmla="*/ 32 w 123"/>
                  <a:gd name="T57" fmla="*/ 44 h 105"/>
                  <a:gd name="T58" fmla="*/ 59 w 123"/>
                  <a:gd name="T59" fmla="*/ 71 h 105"/>
                  <a:gd name="T60" fmla="*/ 111 w 123"/>
                  <a:gd name="T61" fmla="*/ 19 h 105"/>
                  <a:gd name="T62" fmla="*/ 111 w 123"/>
                  <a:gd name="T63" fmla="*/ 24 h 105"/>
                  <a:gd name="T64" fmla="*/ 115 w 123"/>
                  <a:gd name="T65" fmla="*/ 29 h 105"/>
                  <a:gd name="T66" fmla="*/ 116 w 123"/>
                  <a:gd name="T67" fmla="*/ 29 h 105"/>
                  <a:gd name="T68" fmla="*/ 121 w 123"/>
                  <a:gd name="T69" fmla="*/ 25 h 105"/>
                  <a:gd name="T70" fmla="*/ 123 w 123"/>
                  <a:gd name="T71" fmla="*/ 0 h 105"/>
                  <a:gd name="T72" fmla="*/ 98 w 123"/>
                  <a:gd name="T73"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 h="105">
                    <a:moveTo>
                      <a:pt x="5" y="100"/>
                    </a:moveTo>
                    <a:cubicBezTo>
                      <a:pt x="5" y="102"/>
                      <a:pt x="7" y="105"/>
                      <a:pt x="10" y="105"/>
                    </a:cubicBezTo>
                    <a:cubicBezTo>
                      <a:pt x="32" y="105"/>
                      <a:pt x="32" y="105"/>
                      <a:pt x="32" y="105"/>
                    </a:cubicBezTo>
                    <a:cubicBezTo>
                      <a:pt x="32" y="57"/>
                      <a:pt x="32" y="57"/>
                      <a:pt x="32" y="57"/>
                    </a:cubicBezTo>
                    <a:cubicBezTo>
                      <a:pt x="5" y="84"/>
                      <a:pt x="5" y="84"/>
                      <a:pt x="5" y="84"/>
                    </a:cubicBezTo>
                    <a:lnTo>
                      <a:pt x="5" y="100"/>
                    </a:lnTo>
                    <a:close/>
                    <a:moveTo>
                      <a:pt x="43" y="68"/>
                    </a:moveTo>
                    <a:cubicBezTo>
                      <a:pt x="43" y="105"/>
                      <a:pt x="43" y="105"/>
                      <a:pt x="43" y="105"/>
                    </a:cubicBezTo>
                    <a:cubicBezTo>
                      <a:pt x="71" y="105"/>
                      <a:pt x="71" y="105"/>
                      <a:pt x="71" y="105"/>
                    </a:cubicBezTo>
                    <a:cubicBezTo>
                      <a:pt x="71" y="72"/>
                      <a:pt x="71" y="72"/>
                      <a:pt x="71" y="72"/>
                    </a:cubicBezTo>
                    <a:cubicBezTo>
                      <a:pt x="59" y="84"/>
                      <a:pt x="59" y="84"/>
                      <a:pt x="59" y="84"/>
                    </a:cubicBezTo>
                    <a:lnTo>
                      <a:pt x="43" y="68"/>
                    </a:lnTo>
                    <a:close/>
                    <a:moveTo>
                      <a:pt x="82" y="61"/>
                    </a:moveTo>
                    <a:cubicBezTo>
                      <a:pt x="82" y="105"/>
                      <a:pt x="82" y="105"/>
                      <a:pt x="82" y="105"/>
                    </a:cubicBezTo>
                    <a:cubicBezTo>
                      <a:pt x="104" y="105"/>
                      <a:pt x="104" y="105"/>
                      <a:pt x="104" y="105"/>
                    </a:cubicBezTo>
                    <a:cubicBezTo>
                      <a:pt x="107" y="105"/>
                      <a:pt x="109" y="102"/>
                      <a:pt x="109" y="100"/>
                    </a:cubicBezTo>
                    <a:cubicBezTo>
                      <a:pt x="109" y="33"/>
                      <a:pt x="109" y="33"/>
                      <a:pt x="109" y="33"/>
                    </a:cubicBezTo>
                    <a:cubicBezTo>
                      <a:pt x="85" y="57"/>
                      <a:pt x="85" y="57"/>
                      <a:pt x="85" y="57"/>
                    </a:cubicBezTo>
                    <a:lnTo>
                      <a:pt x="82" y="61"/>
                    </a:lnTo>
                    <a:close/>
                    <a:moveTo>
                      <a:pt x="98" y="2"/>
                    </a:moveTo>
                    <a:cubicBezTo>
                      <a:pt x="95" y="2"/>
                      <a:pt x="93" y="5"/>
                      <a:pt x="94" y="8"/>
                    </a:cubicBezTo>
                    <a:cubicBezTo>
                      <a:pt x="94" y="10"/>
                      <a:pt x="96" y="12"/>
                      <a:pt x="99" y="12"/>
                    </a:cubicBezTo>
                    <a:cubicBezTo>
                      <a:pt x="104" y="12"/>
                      <a:pt x="104" y="12"/>
                      <a:pt x="104" y="12"/>
                    </a:cubicBezTo>
                    <a:cubicBezTo>
                      <a:pt x="59" y="57"/>
                      <a:pt x="59" y="57"/>
                      <a:pt x="59" y="57"/>
                    </a:cubicBezTo>
                    <a:cubicBezTo>
                      <a:pt x="32" y="30"/>
                      <a:pt x="32" y="30"/>
                      <a:pt x="32" y="30"/>
                    </a:cubicBezTo>
                    <a:cubicBezTo>
                      <a:pt x="2" y="61"/>
                      <a:pt x="2" y="61"/>
                      <a:pt x="2" y="61"/>
                    </a:cubicBezTo>
                    <a:cubicBezTo>
                      <a:pt x="0" y="63"/>
                      <a:pt x="0" y="66"/>
                      <a:pt x="2" y="68"/>
                    </a:cubicBezTo>
                    <a:cubicBezTo>
                      <a:pt x="3" y="70"/>
                      <a:pt x="7" y="70"/>
                      <a:pt x="8" y="68"/>
                    </a:cubicBezTo>
                    <a:cubicBezTo>
                      <a:pt x="32" y="44"/>
                      <a:pt x="32" y="44"/>
                      <a:pt x="32" y="44"/>
                    </a:cubicBezTo>
                    <a:cubicBezTo>
                      <a:pt x="59" y="71"/>
                      <a:pt x="59" y="71"/>
                      <a:pt x="59" y="71"/>
                    </a:cubicBezTo>
                    <a:cubicBezTo>
                      <a:pt x="111" y="19"/>
                      <a:pt x="111" y="19"/>
                      <a:pt x="111" y="19"/>
                    </a:cubicBezTo>
                    <a:cubicBezTo>
                      <a:pt x="111" y="24"/>
                      <a:pt x="111" y="24"/>
                      <a:pt x="111" y="24"/>
                    </a:cubicBezTo>
                    <a:cubicBezTo>
                      <a:pt x="111" y="26"/>
                      <a:pt x="113" y="29"/>
                      <a:pt x="115" y="29"/>
                    </a:cubicBezTo>
                    <a:cubicBezTo>
                      <a:pt x="116" y="29"/>
                      <a:pt x="116" y="29"/>
                      <a:pt x="116" y="29"/>
                    </a:cubicBezTo>
                    <a:cubicBezTo>
                      <a:pt x="118" y="29"/>
                      <a:pt x="120" y="27"/>
                      <a:pt x="121" y="25"/>
                    </a:cubicBezTo>
                    <a:cubicBezTo>
                      <a:pt x="123" y="0"/>
                      <a:pt x="123" y="0"/>
                      <a:pt x="123" y="0"/>
                    </a:cubicBezTo>
                    <a:lnTo>
                      <a:pt x="98" y="2"/>
                    </a:lnTo>
                    <a:close/>
                  </a:path>
                </a:pathLst>
              </a:custGeom>
              <a:solidFill>
                <a:srgbClr val="FFFFFF"/>
              </a:solidFill>
              <a:ln>
                <a:noFill/>
              </a:ln>
            </p:spPr>
            <p:txBody>
              <a:bodyPr vert="horz" wrap="square" lIns="91440" tIns="45720" rIns="91440" bIns="45720" numCol="1" anchor="t" anchorCtr="0" compatLnSpc="1"/>
              <a:p>
                <a:endParaRPr lang="en-US"/>
              </a:p>
            </p:txBody>
          </p:sp>
          <p:sp>
            <p:nvSpPr>
              <p:cNvPr id="209" name="Freeform 275"/>
              <p:cNvSpPr>
                <a:spLocks noEditPoints="1"/>
              </p:cNvSpPr>
              <p:nvPr/>
            </p:nvSpPr>
            <p:spPr bwMode="auto">
              <a:xfrm>
                <a:off x="4624193" y="4494810"/>
                <a:ext cx="309816" cy="386532"/>
              </a:xfrm>
              <a:custGeom>
                <a:avLst/>
                <a:gdLst>
                  <a:gd name="T0" fmla="*/ 150 w 210"/>
                  <a:gd name="T1" fmla="*/ 108 h 262"/>
                  <a:gd name="T2" fmla="*/ 36 w 210"/>
                  <a:gd name="T3" fmla="*/ 108 h 262"/>
                  <a:gd name="T4" fmla="*/ 36 w 210"/>
                  <a:gd name="T5" fmla="*/ 124 h 262"/>
                  <a:gd name="T6" fmla="*/ 150 w 210"/>
                  <a:gd name="T7" fmla="*/ 124 h 262"/>
                  <a:gd name="T8" fmla="*/ 150 w 210"/>
                  <a:gd name="T9" fmla="*/ 108 h 262"/>
                  <a:gd name="T10" fmla="*/ 150 w 210"/>
                  <a:gd name="T11" fmla="*/ 42 h 262"/>
                  <a:gd name="T12" fmla="*/ 36 w 210"/>
                  <a:gd name="T13" fmla="*/ 42 h 262"/>
                  <a:gd name="T14" fmla="*/ 36 w 210"/>
                  <a:gd name="T15" fmla="*/ 58 h 262"/>
                  <a:gd name="T16" fmla="*/ 150 w 210"/>
                  <a:gd name="T17" fmla="*/ 58 h 262"/>
                  <a:gd name="T18" fmla="*/ 150 w 210"/>
                  <a:gd name="T19" fmla="*/ 42 h 262"/>
                  <a:gd name="T20" fmla="*/ 150 w 210"/>
                  <a:gd name="T21" fmla="*/ 74 h 262"/>
                  <a:gd name="T22" fmla="*/ 36 w 210"/>
                  <a:gd name="T23" fmla="*/ 74 h 262"/>
                  <a:gd name="T24" fmla="*/ 36 w 210"/>
                  <a:gd name="T25" fmla="*/ 92 h 262"/>
                  <a:gd name="T26" fmla="*/ 150 w 210"/>
                  <a:gd name="T27" fmla="*/ 92 h 262"/>
                  <a:gd name="T28" fmla="*/ 150 w 210"/>
                  <a:gd name="T29" fmla="*/ 74 h 262"/>
                  <a:gd name="T30" fmla="*/ 186 w 210"/>
                  <a:gd name="T31" fmla="*/ 22 h 262"/>
                  <a:gd name="T32" fmla="*/ 186 w 210"/>
                  <a:gd name="T33" fmla="*/ 0 h 262"/>
                  <a:gd name="T34" fmla="*/ 0 w 210"/>
                  <a:gd name="T35" fmla="*/ 0 h 262"/>
                  <a:gd name="T36" fmla="*/ 0 w 210"/>
                  <a:gd name="T37" fmla="*/ 240 h 262"/>
                  <a:gd name="T38" fmla="*/ 24 w 210"/>
                  <a:gd name="T39" fmla="*/ 240 h 262"/>
                  <a:gd name="T40" fmla="*/ 24 w 210"/>
                  <a:gd name="T41" fmla="*/ 262 h 262"/>
                  <a:gd name="T42" fmla="*/ 210 w 210"/>
                  <a:gd name="T43" fmla="*/ 262 h 262"/>
                  <a:gd name="T44" fmla="*/ 210 w 210"/>
                  <a:gd name="T45" fmla="*/ 22 h 262"/>
                  <a:gd name="T46" fmla="*/ 186 w 210"/>
                  <a:gd name="T47" fmla="*/ 22 h 262"/>
                  <a:gd name="T48" fmla="*/ 14 w 210"/>
                  <a:gd name="T49" fmla="*/ 226 h 262"/>
                  <a:gd name="T50" fmla="*/ 14 w 210"/>
                  <a:gd name="T51" fmla="*/ 12 h 262"/>
                  <a:gd name="T52" fmla="*/ 174 w 210"/>
                  <a:gd name="T53" fmla="*/ 12 h 262"/>
                  <a:gd name="T54" fmla="*/ 174 w 210"/>
                  <a:gd name="T55" fmla="*/ 172 h 262"/>
                  <a:gd name="T56" fmla="*/ 118 w 210"/>
                  <a:gd name="T57" fmla="*/ 172 h 262"/>
                  <a:gd name="T58" fmla="*/ 118 w 210"/>
                  <a:gd name="T59" fmla="*/ 226 h 262"/>
                  <a:gd name="T60" fmla="*/ 14 w 210"/>
                  <a:gd name="T61" fmla="*/ 226 h 262"/>
                  <a:gd name="T62" fmla="*/ 196 w 210"/>
                  <a:gd name="T63" fmla="*/ 250 h 262"/>
                  <a:gd name="T64" fmla="*/ 36 w 210"/>
                  <a:gd name="T65" fmla="*/ 250 h 262"/>
                  <a:gd name="T66" fmla="*/ 36 w 210"/>
                  <a:gd name="T67" fmla="*/ 240 h 262"/>
                  <a:gd name="T68" fmla="*/ 126 w 210"/>
                  <a:gd name="T69" fmla="*/ 240 h 262"/>
                  <a:gd name="T70" fmla="*/ 186 w 210"/>
                  <a:gd name="T71" fmla="*/ 178 h 262"/>
                  <a:gd name="T72" fmla="*/ 186 w 210"/>
                  <a:gd name="T73" fmla="*/ 36 h 262"/>
                  <a:gd name="T74" fmla="*/ 196 w 210"/>
                  <a:gd name="T75" fmla="*/ 36 h 262"/>
                  <a:gd name="T76" fmla="*/ 196 w 210"/>
                  <a:gd name="T77" fmla="*/ 250 h 262"/>
                  <a:gd name="T78" fmla="*/ 36 w 210"/>
                  <a:gd name="T79" fmla="*/ 156 h 262"/>
                  <a:gd name="T80" fmla="*/ 94 w 210"/>
                  <a:gd name="T81" fmla="*/ 156 h 262"/>
                  <a:gd name="T82" fmla="*/ 94 w 210"/>
                  <a:gd name="T83" fmla="*/ 140 h 262"/>
                  <a:gd name="T84" fmla="*/ 36 w 210"/>
                  <a:gd name="T85" fmla="*/ 140 h 262"/>
                  <a:gd name="T86" fmla="*/ 36 w 210"/>
                  <a:gd name="T87" fmla="*/ 15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262">
                    <a:moveTo>
                      <a:pt x="150" y="108"/>
                    </a:moveTo>
                    <a:lnTo>
                      <a:pt x="36" y="108"/>
                    </a:lnTo>
                    <a:lnTo>
                      <a:pt x="36" y="124"/>
                    </a:lnTo>
                    <a:lnTo>
                      <a:pt x="150" y="124"/>
                    </a:lnTo>
                    <a:lnTo>
                      <a:pt x="150" y="108"/>
                    </a:lnTo>
                    <a:close/>
                    <a:moveTo>
                      <a:pt x="150" y="42"/>
                    </a:moveTo>
                    <a:lnTo>
                      <a:pt x="36" y="42"/>
                    </a:lnTo>
                    <a:lnTo>
                      <a:pt x="36" y="58"/>
                    </a:lnTo>
                    <a:lnTo>
                      <a:pt x="150" y="58"/>
                    </a:lnTo>
                    <a:lnTo>
                      <a:pt x="150" y="42"/>
                    </a:lnTo>
                    <a:close/>
                    <a:moveTo>
                      <a:pt x="150" y="74"/>
                    </a:moveTo>
                    <a:lnTo>
                      <a:pt x="36" y="74"/>
                    </a:lnTo>
                    <a:lnTo>
                      <a:pt x="36" y="92"/>
                    </a:lnTo>
                    <a:lnTo>
                      <a:pt x="150" y="92"/>
                    </a:lnTo>
                    <a:lnTo>
                      <a:pt x="150" y="74"/>
                    </a:lnTo>
                    <a:close/>
                    <a:moveTo>
                      <a:pt x="186" y="22"/>
                    </a:moveTo>
                    <a:lnTo>
                      <a:pt x="186" y="0"/>
                    </a:lnTo>
                    <a:lnTo>
                      <a:pt x="0" y="0"/>
                    </a:lnTo>
                    <a:lnTo>
                      <a:pt x="0" y="240"/>
                    </a:lnTo>
                    <a:lnTo>
                      <a:pt x="24" y="240"/>
                    </a:lnTo>
                    <a:lnTo>
                      <a:pt x="24" y="262"/>
                    </a:lnTo>
                    <a:lnTo>
                      <a:pt x="210" y="262"/>
                    </a:lnTo>
                    <a:lnTo>
                      <a:pt x="210" y="22"/>
                    </a:lnTo>
                    <a:lnTo>
                      <a:pt x="186" y="22"/>
                    </a:lnTo>
                    <a:close/>
                    <a:moveTo>
                      <a:pt x="14" y="226"/>
                    </a:moveTo>
                    <a:lnTo>
                      <a:pt x="14" y="12"/>
                    </a:lnTo>
                    <a:lnTo>
                      <a:pt x="174" y="12"/>
                    </a:lnTo>
                    <a:lnTo>
                      <a:pt x="174" y="172"/>
                    </a:lnTo>
                    <a:lnTo>
                      <a:pt x="118" y="172"/>
                    </a:lnTo>
                    <a:lnTo>
                      <a:pt x="118" y="226"/>
                    </a:lnTo>
                    <a:lnTo>
                      <a:pt x="14" y="226"/>
                    </a:lnTo>
                    <a:close/>
                    <a:moveTo>
                      <a:pt x="196" y="250"/>
                    </a:moveTo>
                    <a:lnTo>
                      <a:pt x="36" y="250"/>
                    </a:lnTo>
                    <a:lnTo>
                      <a:pt x="36" y="240"/>
                    </a:lnTo>
                    <a:lnTo>
                      <a:pt x="126" y="240"/>
                    </a:lnTo>
                    <a:lnTo>
                      <a:pt x="186" y="178"/>
                    </a:lnTo>
                    <a:lnTo>
                      <a:pt x="186" y="36"/>
                    </a:lnTo>
                    <a:lnTo>
                      <a:pt x="196" y="36"/>
                    </a:lnTo>
                    <a:lnTo>
                      <a:pt x="196" y="250"/>
                    </a:lnTo>
                    <a:close/>
                    <a:moveTo>
                      <a:pt x="36" y="156"/>
                    </a:moveTo>
                    <a:lnTo>
                      <a:pt x="94" y="156"/>
                    </a:lnTo>
                    <a:lnTo>
                      <a:pt x="94" y="140"/>
                    </a:lnTo>
                    <a:lnTo>
                      <a:pt x="36" y="140"/>
                    </a:lnTo>
                    <a:lnTo>
                      <a:pt x="36" y="156"/>
                    </a:lnTo>
                    <a:close/>
                  </a:path>
                </a:pathLst>
              </a:custGeom>
              <a:solidFill>
                <a:srgbClr val="FFFFFF"/>
              </a:solidFill>
              <a:ln>
                <a:noFill/>
              </a:ln>
            </p:spPr>
            <p:txBody>
              <a:bodyPr vert="horz" wrap="square" lIns="91440" tIns="45720" rIns="91440" bIns="45720" numCol="1" anchor="t" anchorCtr="0" compatLnSpc="1"/>
              <a:p>
                <a:endParaRPr lang="en-US"/>
              </a:p>
            </p:txBody>
          </p:sp>
          <p:sp>
            <p:nvSpPr>
              <p:cNvPr id="210" name="Freeform 273"/>
              <p:cNvSpPr>
                <a:spLocks noEditPoints="1"/>
              </p:cNvSpPr>
              <p:nvPr/>
            </p:nvSpPr>
            <p:spPr bwMode="auto">
              <a:xfrm>
                <a:off x="3860218" y="3921208"/>
                <a:ext cx="320573" cy="463437"/>
              </a:xfrm>
              <a:custGeom>
                <a:avLst/>
                <a:gdLst>
                  <a:gd name="T0" fmla="*/ 46 w 92"/>
                  <a:gd name="T1" fmla="*/ 19 h 133"/>
                  <a:gd name="T2" fmla="*/ 48 w 92"/>
                  <a:gd name="T3" fmla="*/ 16 h 133"/>
                  <a:gd name="T4" fmla="*/ 46 w 92"/>
                  <a:gd name="T5" fmla="*/ 14 h 133"/>
                  <a:gd name="T6" fmla="*/ 14 w 92"/>
                  <a:gd name="T7" fmla="*/ 46 h 133"/>
                  <a:gd name="T8" fmla="*/ 16 w 92"/>
                  <a:gd name="T9" fmla="*/ 48 h 133"/>
                  <a:gd name="T10" fmla="*/ 19 w 92"/>
                  <a:gd name="T11" fmla="*/ 46 h 133"/>
                  <a:gd name="T12" fmla="*/ 46 w 92"/>
                  <a:gd name="T13" fmla="*/ 19 h 133"/>
                  <a:gd name="T14" fmla="*/ 26 w 92"/>
                  <a:gd name="T15" fmla="*/ 115 h 133"/>
                  <a:gd name="T16" fmla="*/ 27 w 92"/>
                  <a:gd name="T17" fmla="*/ 122 h 133"/>
                  <a:gd name="T18" fmla="*/ 34 w 92"/>
                  <a:gd name="T19" fmla="*/ 126 h 133"/>
                  <a:gd name="T20" fmla="*/ 34 w 92"/>
                  <a:gd name="T21" fmla="*/ 130 h 133"/>
                  <a:gd name="T22" fmla="*/ 46 w 92"/>
                  <a:gd name="T23" fmla="*/ 133 h 133"/>
                  <a:gd name="T24" fmla="*/ 57 w 92"/>
                  <a:gd name="T25" fmla="*/ 130 h 133"/>
                  <a:gd name="T26" fmla="*/ 58 w 92"/>
                  <a:gd name="T27" fmla="*/ 126 h 133"/>
                  <a:gd name="T28" fmla="*/ 64 w 92"/>
                  <a:gd name="T29" fmla="*/ 122 h 133"/>
                  <a:gd name="T30" fmla="*/ 65 w 92"/>
                  <a:gd name="T31" fmla="*/ 115 h 133"/>
                  <a:gd name="T32" fmla="*/ 46 w 92"/>
                  <a:gd name="T33" fmla="*/ 118 h 133"/>
                  <a:gd name="T34" fmla="*/ 26 w 92"/>
                  <a:gd name="T35" fmla="*/ 115 h 133"/>
                  <a:gd name="T36" fmla="*/ 25 w 92"/>
                  <a:gd name="T37" fmla="*/ 102 h 133"/>
                  <a:gd name="T38" fmla="*/ 26 w 92"/>
                  <a:gd name="T39" fmla="*/ 109 h 133"/>
                  <a:gd name="T40" fmla="*/ 46 w 92"/>
                  <a:gd name="T41" fmla="*/ 113 h 133"/>
                  <a:gd name="T42" fmla="*/ 66 w 92"/>
                  <a:gd name="T43" fmla="*/ 109 h 133"/>
                  <a:gd name="T44" fmla="*/ 67 w 92"/>
                  <a:gd name="T45" fmla="*/ 102 h 133"/>
                  <a:gd name="T46" fmla="*/ 46 w 92"/>
                  <a:gd name="T47" fmla="*/ 106 h 133"/>
                  <a:gd name="T48" fmla="*/ 25 w 92"/>
                  <a:gd name="T49" fmla="*/ 102 h 133"/>
                  <a:gd name="T50" fmla="*/ 46 w 92"/>
                  <a:gd name="T51" fmla="*/ 0 h 133"/>
                  <a:gd name="T52" fmla="*/ 0 w 92"/>
                  <a:gd name="T53" fmla="*/ 46 h 133"/>
                  <a:gd name="T54" fmla="*/ 22 w 92"/>
                  <a:gd name="T55" fmla="*/ 85 h 133"/>
                  <a:gd name="T56" fmla="*/ 24 w 92"/>
                  <a:gd name="T57" fmla="*/ 96 h 133"/>
                  <a:gd name="T58" fmla="*/ 46 w 92"/>
                  <a:gd name="T59" fmla="*/ 101 h 133"/>
                  <a:gd name="T60" fmla="*/ 68 w 92"/>
                  <a:gd name="T61" fmla="*/ 96 h 133"/>
                  <a:gd name="T62" fmla="*/ 69 w 92"/>
                  <a:gd name="T63" fmla="*/ 85 h 133"/>
                  <a:gd name="T64" fmla="*/ 92 w 92"/>
                  <a:gd name="T65" fmla="*/ 46 h 133"/>
                  <a:gd name="T66" fmla="*/ 46 w 92"/>
                  <a:gd name="T67" fmla="*/ 0 h 133"/>
                  <a:gd name="T68" fmla="*/ 63 w 92"/>
                  <a:gd name="T69" fmla="*/ 79 h 133"/>
                  <a:gd name="T70" fmla="*/ 62 w 92"/>
                  <a:gd name="T71" fmla="*/ 90 h 133"/>
                  <a:gd name="T72" fmla="*/ 46 w 92"/>
                  <a:gd name="T73" fmla="*/ 93 h 133"/>
                  <a:gd name="T74" fmla="*/ 30 w 92"/>
                  <a:gd name="T75" fmla="*/ 90 h 133"/>
                  <a:gd name="T76" fmla="*/ 29 w 92"/>
                  <a:gd name="T77" fmla="*/ 79 h 133"/>
                  <a:gd name="T78" fmla="*/ 8 w 92"/>
                  <a:gd name="T79" fmla="*/ 46 h 133"/>
                  <a:gd name="T80" fmla="*/ 46 w 92"/>
                  <a:gd name="T81" fmla="*/ 8 h 133"/>
                  <a:gd name="T82" fmla="*/ 83 w 92"/>
                  <a:gd name="T83" fmla="*/ 46 h 133"/>
                  <a:gd name="T84" fmla="*/ 63 w 92"/>
                  <a:gd name="T85" fmla="*/ 79 h 133"/>
                  <a:gd name="T86" fmla="*/ 56 w 92"/>
                  <a:gd name="T87" fmla="*/ 63 h 133"/>
                  <a:gd name="T88" fmla="*/ 46 w 92"/>
                  <a:gd name="T89" fmla="*/ 44 h 133"/>
                  <a:gd name="T90" fmla="*/ 36 w 92"/>
                  <a:gd name="T91" fmla="*/ 63 h 133"/>
                  <a:gd name="T92" fmla="*/ 31 w 92"/>
                  <a:gd name="T93" fmla="*/ 54 h 133"/>
                  <a:gd name="T94" fmla="*/ 25 w 92"/>
                  <a:gd name="T95" fmla="*/ 57 h 133"/>
                  <a:gd name="T96" fmla="*/ 35 w 92"/>
                  <a:gd name="T97" fmla="*/ 78 h 133"/>
                  <a:gd name="T98" fmla="*/ 46 w 92"/>
                  <a:gd name="T99" fmla="*/ 59 h 133"/>
                  <a:gd name="T100" fmla="*/ 56 w 92"/>
                  <a:gd name="T101" fmla="*/ 78 h 133"/>
                  <a:gd name="T102" fmla="*/ 67 w 92"/>
                  <a:gd name="T103" fmla="*/ 57 h 133"/>
                  <a:gd name="T104" fmla="*/ 60 w 92"/>
                  <a:gd name="T105" fmla="*/ 54 h 133"/>
                  <a:gd name="T106" fmla="*/ 56 w 92"/>
                  <a:gd name="T107"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133">
                    <a:moveTo>
                      <a:pt x="46" y="19"/>
                    </a:moveTo>
                    <a:cubicBezTo>
                      <a:pt x="47" y="19"/>
                      <a:pt x="48" y="18"/>
                      <a:pt x="48" y="16"/>
                    </a:cubicBezTo>
                    <a:cubicBezTo>
                      <a:pt x="48" y="15"/>
                      <a:pt x="47" y="14"/>
                      <a:pt x="46" y="14"/>
                    </a:cubicBezTo>
                    <a:cubicBezTo>
                      <a:pt x="28" y="14"/>
                      <a:pt x="14" y="28"/>
                      <a:pt x="14" y="46"/>
                    </a:cubicBezTo>
                    <a:cubicBezTo>
                      <a:pt x="14" y="47"/>
                      <a:pt x="15" y="48"/>
                      <a:pt x="16" y="48"/>
                    </a:cubicBezTo>
                    <a:cubicBezTo>
                      <a:pt x="18" y="48"/>
                      <a:pt x="19" y="47"/>
                      <a:pt x="19" y="46"/>
                    </a:cubicBezTo>
                    <a:cubicBezTo>
                      <a:pt x="19" y="31"/>
                      <a:pt x="31" y="19"/>
                      <a:pt x="46" y="19"/>
                    </a:cubicBezTo>
                    <a:close/>
                    <a:moveTo>
                      <a:pt x="26" y="115"/>
                    </a:moveTo>
                    <a:cubicBezTo>
                      <a:pt x="27" y="122"/>
                      <a:pt x="27" y="122"/>
                      <a:pt x="27" y="122"/>
                    </a:cubicBezTo>
                    <a:cubicBezTo>
                      <a:pt x="27" y="122"/>
                      <a:pt x="29" y="124"/>
                      <a:pt x="34" y="126"/>
                    </a:cubicBezTo>
                    <a:cubicBezTo>
                      <a:pt x="34" y="130"/>
                      <a:pt x="34" y="130"/>
                      <a:pt x="34" y="130"/>
                    </a:cubicBezTo>
                    <a:cubicBezTo>
                      <a:pt x="34" y="130"/>
                      <a:pt x="37" y="133"/>
                      <a:pt x="46" y="133"/>
                    </a:cubicBezTo>
                    <a:cubicBezTo>
                      <a:pt x="55" y="133"/>
                      <a:pt x="57" y="130"/>
                      <a:pt x="57" y="130"/>
                    </a:cubicBezTo>
                    <a:cubicBezTo>
                      <a:pt x="58" y="126"/>
                      <a:pt x="58" y="126"/>
                      <a:pt x="58" y="126"/>
                    </a:cubicBezTo>
                    <a:cubicBezTo>
                      <a:pt x="63" y="124"/>
                      <a:pt x="64" y="122"/>
                      <a:pt x="64" y="122"/>
                    </a:cubicBezTo>
                    <a:cubicBezTo>
                      <a:pt x="65" y="115"/>
                      <a:pt x="65" y="115"/>
                      <a:pt x="65" y="115"/>
                    </a:cubicBezTo>
                    <a:cubicBezTo>
                      <a:pt x="59" y="117"/>
                      <a:pt x="53" y="118"/>
                      <a:pt x="46" y="118"/>
                    </a:cubicBezTo>
                    <a:cubicBezTo>
                      <a:pt x="39" y="118"/>
                      <a:pt x="32" y="117"/>
                      <a:pt x="26" y="115"/>
                    </a:cubicBezTo>
                    <a:close/>
                    <a:moveTo>
                      <a:pt x="25" y="102"/>
                    </a:moveTo>
                    <a:cubicBezTo>
                      <a:pt x="26" y="109"/>
                      <a:pt x="26" y="109"/>
                      <a:pt x="26" y="109"/>
                    </a:cubicBezTo>
                    <a:cubicBezTo>
                      <a:pt x="32" y="111"/>
                      <a:pt x="38" y="113"/>
                      <a:pt x="46" y="113"/>
                    </a:cubicBezTo>
                    <a:cubicBezTo>
                      <a:pt x="53" y="113"/>
                      <a:pt x="60" y="111"/>
                      <a:pt x="66" y="109"/>
                    </a:cubicBezTo>
                    <a:cubicBezTo>
                      <a:pt x="67" y="102"/>
                      <a:pt x="67" y="102"/>
                      <a:pt x="67" y="102"/>
                    </a:cubicBezTo>
                    <a:cubicBezTo>
                      <a:pt x="61" y="105"/>
                      <a:pt x="53" y="106"/>
                      <a:pt x="46" y="106"/>
                    </a:cubicBezTo>
                    <a:cubicBezTo>
                      <a:pt x="38" y="106"/>
                      <a:pt x="31" y="105"/>
                      <a:pt x="25" y="102"/>
                    </a:cubicBezTo>
                    <a:close/>
                    <a:moveTo>
                      <a:pt x="46" y="0"/>
                    </a:moveTo>
                    <a:cubicBezTo>
                      <a:pt x="21" y="0"/>
                      <a:pt x="0" y="20"/>
                      <a:pt x="0" y="46"/>
                    </a:cubicBezTo>
                    <a:cubicBezTo>
                      <a:pt x="0" y="62"/>
                      <a:pt x="9" y="77"/>
                      <a:pt x="22" y="85"/>
                    </a:cubicBezTo>
                    <a:cubicBezTo>
                      <a:pt x="24" y="96"/>
                      <a:pt x="24" y="96"/>
                      <a:pt x="24" y="96"/>
                    </a:cubicBezTo>
                    <a:cubicBezTo>
                      <a:pt x="30" y="99"/>
                      <a:pt x="38" y="101"/>
                      <a:pt x="46" y="101"/>
                    </a:cubicBezTo>
                    <a:cubicBezTo>
                      <a:pt x="54" y="101"/>
                      <a:pt x="61" y="99"/>
                      <a:pt x="68" y="96"/>
                    </a:cubicBezTo>
                    <a:cubicBezTo>
                      <a:pt x="69" y="85"/>
                      <a:pt x="69" y="85"/>
                      <a:pt x="69" y="85"/>
                    </a:cubicBezTo>
                    <a:cubicBezTo>
                      <a:pt x="83" y="77"/>
                      <a:pt x="92" y="62"/>
                      <a:pt x="92" y="46"/>
                    </a:cubicBezTo>
                    <a:cubicBezTo>
                      <a:pt x="92" y="20"/>
                      <a:pt x="71" y="0"/>
                      <a:pt x="46" y="0"/>
                    </a:cubicBezTo>
                    <a:close/>
                    <a:moveTo>
                      <a:pt x="63" y="79"/>
                    </a:moveTo>
                    <a:cubicBezTo>
                      <a:pt x="62" y="90"/>
                      <a:pt x="62" y="90"/>
                      <a:pt x="62" y="90"/>
                    </a:cubicBezTo>
                    <a:cubicBezTo>
                      <a:pt x="62" y="90"/>
                      <a:pt x="57" y="93"/>
                      <a:pt x="46" y="93"/>
                    </a:cubicBezTo>
                    <a:cubicBezTo>
                      <a:pt x="34" y="93"/>
                      <a:pt x="30" y="90"/>
                      <a:pt x="30" y="90"/>
                    </a:cubicBezTo>
                    <a:cubicBezTo>
                      <a:pt x="29" y="79"/>
                      <a:pt x="29" y="79"/>
                      <a:pt x="29" y="79"/>
                    </a:cubicBezTo>
                    <a:cubicBezTo>
                      <a:pt x="17" y="73"/>
                      <a:pt x="8" y="60"/>
                      <a:pt x="8" y="46"/>
                    </a:cubicBezTo>
                    <a:cubicBezTo>
                      <a:pt x="8" y="25"/>
                      <a:pt x="25" y="8"/>
                      <a:pt x="46" y="8"/>
                    </a:cubicBezTo>
                    <a:cubicBezTo>
                      <a:pt x="67" y="8"/>
                      <a:pt x="83" y="25"/>
                      <a:pt x="83" y="46"/>
                    </a:cubicBezTo>
                    <a:cubicBezTo>
                      <a:pt x="83" y="60"/>
                      <a:pt x="75" y="73"/>
                      <a:pt x="63" y="79"/>
                    </a:cubicBezTo>
                    <a:close/>
                    <a:moveTo>
                      <a:pt x="56" y="63"/>
                    </a:moveTo>
                    <a:cubicBezTo>
                      <a:pt x="46" y="44"/>
                      <a:pt x="46" y="44"/>
                      <a:pt x="46" y="44"/>
                    </a:cubicBezTo>
                    <a:cubicBezTo>
                      <a:pt x="36" y="63"/>
                      <a:pt x="36" y="63"/>
                      <a:pt x="36" y="63"/>
                    </a:cubicBezTo>
                    <a:cubicBezTo>
                      <a:pt x="31" y="54"/>
                      <a:pt x="31" y="54"/>
                      <a:pt x="31" y="54"/>
                    </a:cubicBezTo>
                    <a:cubicBezTo>
                      <a:pt x="25" y="57"/>
                      <a:pt x="25" y="57"/>
                      <a:pt x="25" y="57"/>
                    </a:cubicBezTo>
                    <a:cubicBezTo>
                      <a:pt x="35" y="78"/>
                      <a:pt x="35" y="78"/>
                      <a:pt x="35" y="78"/>
                    </a:cubicBezTo>
                    <a:cubicBezTo>
                      <a:pt x="46" y="59"/>
                      <a:pt x="46" y="59"/>
                      <a:pt x="46" y="59"/>
                    </a:cubicBezTo>
                    <a:cubicBezTo>
                      <a:pt x="56" y="78"/>
                      <a:pt x="56" y="78"/>
                      <a:pt x="56" y="78"/>
                    </a:cubicBezTo>
                    <a:cubicBezTo>
                      <a:pt x="67" y="57"/>
                      <a:pt x="67" y="57"/>
                      <a:pt x="67" y="57"/>
                    </a:cubicBezTo>
                    <a:cubicBezTo>
                      <a:pt x="60" y="54"/>
                      <a:pt x="60" y="54"/>
                      <a:pt x="60" y="54"/>
                    </a:cubicBezTo>
                    <a:lnTo>
                      <a:pt x="56" y="63"/>
                    </a:lnTo>
                    <a:close/>
                  </a:path>
                </a:pathLst>
              </a:custGeom>
              <a:solidFill>
                <a:srgbClr val="FFFFFF"/>
              </a:solidFill>
              <a:ln>
                <a:noFill/>
              </a:ln>
            </p:spPr>
            <p:txBody>
              <a:bodyPr vert="horz" wrap="square" lIns="91440" tIns="45720" rIns="91440" bIns="45720" numCol="1" anchor="t" anchorCtr="0" compatLnSpc="1"/>
              <a:p>
                <a:endParaRPr lang="en-US"/>
              </a:p>
            </p:txBody>
          </p:sp>
        </p:grpSp>
        <p:sp>
          <p:nvSpPr>
            <p:cNvPr id="6" name="TextBox 29"/>
            <p:cNvSpPr txBox="1"/>
            <p:nvPr/>
          </p:nvSpPr>
          <p:spPr>
            <a:xfrm>
              <a:off x="10212" y="3954"/>
              <a:ext cx="831" cy="969"/>
            </a:xfrm>
            <a:prstGeom prst="rect">
              <a:avLst/>
            </a:prstGeom>
            <a:noFill/>
          </p:spPr>
          <p:txBody>
            <a:bodyPr wrap="square" lIns="0" tIns="0" rIns="0" bIns="0" rtlCol="0">
              <a:spAutoFit/>
            </a:bodyPr>
            <a:p>
              <a:pPr algn="ctr"/>
              <a:r>
                <a:rPr lang="en-US" sz="2000" b="1" dirty="0">
                  <a:solidFill>
                    <a:srgbClr val="1CABAD"/>
                  </a:solidFill>
                  <a:latin typeface="微软雅黑" panose="020B0503020204020204" pitchFamily="34" charset="-122"/>
                  <a:ea typeface="微软雅黑" panose="020B0503020204020204" pitchFamily="34" charset="-122"/>
                </a:rPr>
                <a:t>高端化工</a:t>
              </a:r>
              <a:endParaRPr lang="en-US" sz="2000" b="1" dirty="0">
                <a:solidFill>
                  <a:srgbClr val="1CABAD"/>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rot="0">
            <a:off x="5165725" y="5643880"/>
            <a:ext cx="647700" cy="647700"/>
            <a:chOff x="626" y="6371"/>
            <a:chExt cx="1134" cy="1134"/>
          </a:xfrm>
        </p:grpSpPr>
        <p:sp>
          <p:nvSpPr>
            <p:cNvPr id="97" name="AutoShape 9"/>
            <p:cNvSpPr>
              <a:spLocks noChangeArrowheads="1"/>
            </p:cNvSpPr>
            <p:nvPr/>
          </p:nvSpPr>
          <p:spPr bwMode="auto">
            <a:xfrm>
              <a:off x="626" y="6371"/>
              <a:ext cx="1134" cy="1134"/>
            </a:xfrm>
            <a:prstGeom prst="ellipse">
              <a:avLst/>
            </a:prstGeom>
            <a:solidFill>
              <a:srgbClr val="1CABAD"/>
            </a:solidFill>
            <a:ln w="38100" algn="ctr">
              <a:solidFill>
                <a:schemeClr val="bg1"/>
              </a:solidFill>
              <a:round/>
            </a:ln>
          </p:spPr>
          <p:txBody>
            <a:bodyPr wrap="none"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marL="0" marR="0" lvl="0" indent="0" algn="ctr" defTabSz="914400" rtl="0" eaLnBrk="1" fontAlgn="base" latinLnBrk="0" hangingPunct="1">
                <a:lnSpc>
                  <a:spcPct val="100000"/>
                </a:lnSpc>
                <a:spcBef>
                  <a:spcPct val="20000"/>
                </a:spcBef>
                <a:spcAft>
                  <a:spcPct val="0"/>
                </a:spcAft>
                <a:buClr>
                  <a:srgbClr val="E1B40C"/>
                </a:buClr>
                <a:buSzTx/>
                <a:buFont typeface="微软雅黑" panose="020B0503020204020204" pitchFamily="34" charset="-122"/>
                <a:buNone/>
                <a:defRPr/>
              </a:pPr>
              <a:endParaRPr kumimoji="0" lang="zh-CN" altLang="zh-CN" sz="140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7435" name="Freeform 56"/>
            <p:cNvSpPr>
              <a:spLocks noEditPoints="1"/>
            </p:cNvSpPr>
            <p:nvPr/>
          </p:nvSpPr>
          <p:spPr>
            <a:xfrm>
              <a:off x="860" y="6575"/>
              <a:ext cx="666" cy="727"/>
            </a:xfrm>
            <a:custGeom>
              <a:avLst/>
              <a:gdLst>
                <a:gd name="txL" fmla="*/ 0 w 67"/>
                <a:gd name="txT" fmla="*/ 0 h 73"/>
                <a:gd name="txR" fmla="*/ 67 w 67"/>
                <a:gd name="txB" fmla="*/ 73 h 73"/>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7" h="73">
                  <a:moveTo>
                    <a:pt x="21" y="50"/>
                  </a:moveTo>
                  <a:cubicBezTo>
                    <a:pt x="22" y="50"/>
                    <a:pt x="23" y="50"/>
                    <a:pt x="24" y="49"/>
                  </a:cubicBezTo>
                  <a:cubicBezTo>
                    <a:pt x="22" y="57"/>
                    <a:pt x="22" y="57"/>
                    <a:pt x="22" y="57"/>
                  </a:cubicBezTo>
                  <a:cubicBezTo>
                    <a:pt x="21" y="57"/>
                    <a:pt x="21" y="57"/>
                    <a:pt x="21" y="57"/>
                  </a:cubicBezTo>
                  <a:cubicBezTo>
                    <a:pt x="21" y="60"/>
                    <a:pt x="21" y="60"/>
                    <a:pt x="21" y="60"/>
                  </a:cubicBezTo>
                  <a:cubicBezTo>
                    <a:pt x="20" y="62"/>
                    <a:pt x="20" y="62"/>
                    <a:pt x="20" y="62"/>
                  </a:cubicBezTo>
                  <a:cubicBezTo>
                    <a:pt x="16" y="62"/>
                    <a:pt x="16" y="62"/>
                    <a:pt x="16" y="62"/>
                  </a:cubicBezTo>
                  <a:cubicBezTo>
                    <a:pt x="16" y="57"/>
                    <a:pt x="16" y="57"/>
                    <a:pt x="16" y="57"/>
                  </a:cubicBezTo>
                  <a:cubicBezTo>
                    <a:pt x="11" y="57"/>
                    <a:pt x="8" y="55"/>
                    <a:pt x="5" y="53"/>
                  </a:cubicBezTo>
                  <a:cubicBezTo>
                    <a:pt x="3" y="51"/>
                    <a:pt x="1" y="48"/>
                    <a:pt x="0" y="44"/>
                  </a:cubicBezTo>
                  <a:cubicBezTo>
                    <a:pt x="10" y="43"/>
                    <a:pt x="10" y="43"/>
                    <a:pt x="10" y="43"/>
                  </a:cubicBezTo>
                  <a:cubicBezTo>
                    <a:pt x="10" y="45"/>
                    <a:pt x="11" y="46"/>
                    <a:pt x="12" y="47"/>
                  </a:cubicBezTo>
                  <a:cubicBezTo>
                    <a:pt x="13" y="49"/>
                    <a:pt x="14" y="49"/>
                    <a:pt x="16" y="50"/>
                  </a:cubicBezTo>
                  <a:cubicBezTo>
                    <a:pt x="16" y="38"/>
                    <a:pt x="16" y="38"/>
                    <a:pt x="16" y="38"/>
                  </a:cubicBezTo>
                  <a:cubicBezTo>
                    <a:pt x="11" y="36"/>
                    <a:pt x="7" y="35"/>
                    <a:pt x="5" y="33"/>
                  </a:cubicBezTo>
                  <a:cubicBezTo>
                    <a:pt x="3" y="30"/>
                    <a:pt x="2" y="28"/>
                    <a:pt x="2" y="24"/>
                  </a:cubicBezTo>
                  <a:cubicBezTo>
                    <a:pt x="2" y="21"/>
                    <a:pt x="3" y="18"/>
                    <a:pt x="6" y="16"/>
                  </a:cubicBezTo>
                  <a:cubicBezTo>
                    <a:pt x="8" y="14"/>
                    <a:pt x="11" y="13"/>
                    <a:pt x="16" y="12"/>
                  </a:cubicBezTo>
                  <a:cubicBezTo>
                    <a:pt x="16" y="10"/>
                    <a:pt x="16" y="10"/>
                    <a:pt x="16" y="10"/>
                  </a:cubicBezTo>
                  <a:cubicBezTo>
                    <a:pt x="21" y="10"/>
                    <a:pt x="21" y="10"/>
                    <a:pt x="21" y="10"/>
                  </a:cubicBezTo>
                  <a:cubicBezTo>
                    <a:pt x="21" y="12"/>
                    <a:pt x="21" y="12"/>
                    <a:pt x="21" y="12"/>
                  </a:cubicBezTo>
                  <a:cubicBezTo>
                    <a:pt x="25" y="13"/>
                    <a:pt x="28" y="14"/>
                    <a:pt x="30" y="16"/>
                  </a:cubicBezTo>
                  <a:cubicBezTo>
                    <a:pt x="31" y="16"/>
                    <a:pt x="32" y="17"/>
                    <a:pt x="33" y="18"/>
                  </a:cubicBezTo>
                  <a:cubicBezTo>
                    <a:pt x="31" y="23"/>
                    <a:pt x="31" y="23"/>
                    <a:pt x="31" y="23"/>
                  </a:cubicBezTo>
                  <a:cubicBezTo>
                    <a:pt x="25" y="24"/>
                    <a:pt x="25" y="24"/>
                    <a:pt x="25" y="24"/>
                  </a:cubicBezTo>
                  <a:cubicBezTo>
                    <a:pt x="25" y="21"/>
                    <a:pt x="23" y="20"/>
                    <a:pt x="21" y="19"/>
                  </a:cubicBezTo>
                  <a:cubicBezTo>
                    <a:pt x="21" y="31"/>
                    <a:pt x="21" y="31"/>
                    <a:pt x="21" y="31"/>
                  </a:cubicBezTo>
                  <a:cubicBezTo>
                    <a:pt x="24" y="31"/>
                    <a:pt x="26" y="32"/>
                    <a:pt x="28" y="33"/>
                  </a:cubicBezTo>
                  <a:cubicBezTo>
                    <a:pt x="26" y="41"/>
                    <a:pt x="26" y="41"/>
                    <a:pt x="26" y="41"/>
                  </a:cubicBezTo>
                  <a:cubicBezTo>
                    <a:pt x="26" y="41"/>
                    <a:pt x="26" y="41"/>
                    <a:pt x="26" y="41"/>
                  </a:cubicBezTo>
                  <a:cubicBezTo>
                    <a:pt x="25" y="40"/>
                    <a:pt x="23" y="39"/>
                    <a:pt x="21" y="39"/>
                  </a:cubicBezTo>
                  <a:cubicBezTo>
                    <a:pt x="21" y="50"/>
                    <a:pt x="21" y="50"/>
                    <a:pt x="21" y="50"/>
                  </a:cubicBezTo>
                  <a:close/>
                  <a:moveTo>
                    <a:pt x="49" y="1"/>
                  </a:moveTo>
                  <a:cubicBezTo>
                    <a:pt x="45" y="0"/>
                    <a:pt x="45" y="0"/>
                    <a:pt x="45" y="0"/>
                  </a:cubicBezTo>
                  <a:cubicBezTo>
                    <a:pt x="24" y="72"/>
                    <a:pt x="24" y="72"/>
                    <a:pt x="24" y="72"/>
                  </a:cubicBezTo>
                  <a:cubicBezTo>
                    <a:pt x="29" y="73"/>
                    <a:pt x="29" y="73"/>
                    <a:pt x="29" y="73"/>
                  </a:cubicBezTo>
                  <a:cubicBezTo>
                    <a:pt x="34" y="55"/>
                    <a:pt x="34" y="55"/>
                    <a:pt x="34" y="55"/>
                  </a:cubicBezTo>
                  <a:cubicBezTo>
                    <a:pt x="38" y="58"/>
                    <a:pt x="43" y="60"/>
                    <a:pt x="49" y="60"/>
                  </a:cubicBezTo>
                  <a:cubicBezTo>
                    <a:pt x="55" y="60"/>
                    <a:pt x="60" y="58"/>
                    <a:pt x="65" y="54"/>
                  </a:cubicBezTo>
                  <a:cubicBezTo>
                    <a:pt x="58" y="50"/>
                    <a:pt x="58" y="50"/>
                    <a:pt x="58" y="50"/>
                  </a:cubicBezTo>
                  <a:cubicBezTo>
                    <a:pt x="56" y="52"/>
                    <a:pt x="53" y="53"/>
                    <a:pt x="49" y="53"/>
                  </a:cubicBezTo>
                  <a:cubicBezTo>
                    <a:pt x="43" y="53"/>
                    <a:pt x="39" y="50"/>
                    <a:pt x="37" y="46"/>
                  </a:cubicBezTo>
                  <a:cubicBezTo>
                    <a:pt x="37" y="44"/>
                    <a:pt x="37" y="44"/>
                    <a:pt x="37" y="44"/>
                  </a:cubicBezTo>
                  <a:cubicBezTo>
                    <a:pt x="56" y="44"/>
                    <a:pt x="56" y="44"/>
                    <a:pt x="56" y="44"/>
                  </a:cubicBezTo>
                  <a:cubicBezTo>
                    <a:pt x="56" y="40"/>
                    <a:pt x="56" y="40"/>
                    <a:pt x="56" y="40"/>
                  </a:cubicBezTo>
                  <a:cubicBezTo>
                    <a:pt x="39" y="40"/>
                    <a:pt x="39" y="40"/>
                    <a:pt x="39" y="40"/>
                  </a:cubicBezTo>
                  <a:cubicBezTo>
                    <a:pt x="40" y="37"/>
                    <a:pt x="40" y="37"/>
                    <a:pt x="40" y="37"/>
                  </a:cubicBezTo>
                  <a:cubicBezTo>
                    <a:pt x="56" y="37"/>
                    <a:pt x="56" y="37"/>
                    <a:pt x="56" y="37"/>
                  </a:cubicBezTo>
                  <a:cubicBezTo>
                    <a:pt x="56" y="33"/>
                    <a:pt x="56" y="33"/>
                    <a:pt x="56" y="33"/>
                  </a:cubicBezTo>
                  <a:cubicBezTo>
                    <a:pt x="41" y="33"/>
                    <a:pt x="41" y="33"/>
                    <a:pt x="41" y="33"/>
                  </a:cubicBezTo>
                  <a:cubicBezTo>
                    <a:pt x="43" y="23"/>
                    <a:pt x="43" y="23"/>
                    <a:pt x="43" y="23"/>
                  </a:cubicBezTo>
                  <a:cubicBezTo>
                    <a:pt x="45" y="23"/>
                    <a:pt x="47" y="22"/>
                    <a:pt x="49" y="22"/>
                  </a:cubicBezTo>
                  <a:cubicBezTo>
                    <a:pt x="53" y="22"/>
                    <a:pt x="57" y="24"/>
                    <a:pt x="60" y="26"/>
                  </a:cubicBezTo>
                  <a:cubicBezTo>
                    <a:pt x="60" y="27"/>
                    <a:pt x="60" y="27"/>
                    <a:pt x="61" y="27"/>
                  </a:cubicBezTo>
                  <a:cubicBezTo>
                    <a:pt x="67" y="23"/>
                    <a:pt x="67" y="23"/>
                    <a:pt x="67" y="23"/>
                  </a:cubicBezTo>
                  <a:cubicBezTo>
                    <a:pt x="67" y="23"/>
                    <a:pt x="66" y="22"/>
                    <a:pt x="66" y="22"/>
                  </a:cubicBezTo>
                  <a:cubicBezTo>
                    <a:pt x="61" y="18"/>
                    <a:pt x="56" y="15"/>
                    <a:pt x="49" y="15"/>
                  </a:cubicBezTo>
                  <a:cubicBezTo>
                    <a:pt x="48" y="15"/>
                    <a:pt x="47" y="15"/>
                    <a:pt x="45" y="15"/>
                  </a:cubicBezTo>
                  <a:cubicBezTo>
                    <a:pt x="49" y="1"/>
                    <a:pt x="49" y="1"/>
                    <a:pt x="49" y="1"/>
                  </a:cubicBezTo>
                  <a:close/>
                  <a:moveTo>
                    <a:pt x="16" y="19"/>
                  </a:moveTo>
                  <a:cubicBezTo>
                    <a:pt x="14" y="19"/>
                    <a:pt x="13" y="20"/>
                    <a:pt x="12" y="21"/>
                  </a:cubicBezTo>
                  <a:cubicBezTo>
                    <a:pt x="11" y="22"/>
                    <a:pt x="11" y="23"/>
                    <a:pt x="11" y="24"/>
                  </a:cubicBezTo>
                  <a:cubicBezTo>
                    <a:pt x="11" y="25"/>
                    <a:pt x="11" y="26"/>
                    <a:pt x="12" y="27"/>
                  </a:cubicBezTo>
                  <a:cubicBezTo>
                    <a:pt x="13" y="28"/>
                    <a:pt x="14" y="29"/>
                    <a:pt x="16" y="29"/>
                  </a:cubicBezTo>
                  <a:lnTo>
                    <a:pt x="16" y="19"/>
                  </a:lnTo>
                  <a:close/>
                </a:path>
              </a:pathLst>
            </a:custGeom>
            <a:solidFill>
              <a:schemeClr val="bg1"/>
            </a:solidFill>
            <a:ln w="9525">
              <a:noFill/>
            </a:ln>
          </p:spPr>
          <p:txBody>
            <a:bodyPr/>
            <a:lstStyle/>
            <a:p>
              <a:endParaRPr lang="zh-CN" altLang="en-US"/>
            </a:p>
          </p:txBody>
        </p:sp>
      </p:grpSp>
      <p:sp>
        <p:nvSpPr>
          <p:cNvPr id="10" name="文本框 9"/>
          <p:cNvSpPr txBox="1"/>
          <p:nvPr/>
        </p:nvSpPr>
        <p:spPr>
          <a:xfrm>
            <a:off x="5951220" y="5068570"/>
            <a:ext cx="5375275" cy="398780"/>
          </a:xfrm>
          <a:prstGeom prst="rect">
            <a:avLst/>
          </a:prstGeom>
          <a:noFill/>
          <a:ln w="9525">
            <a:noFill/>
          </a:ln>
        </p:spPr>
        <p:txBody>
          <a:bodyPr wrap="square">
            <a:spAutoFit/>
          </a:bodyPr>
          <a:p>
            <a:pPr indent="0"/>
            <a:r>
              <a:rPr lang="zh-CN" sz="2000" b="0">
                <a:solidFill>
                  <a:srgbClr val="306DD1"/>
                </a:solidFill>
                <a:latin typeface="Impact" panose="020B0806030902050204" pitchFamily="34" charset="0"/>
                <a:ea typeface="微软雅黑" panose="020B0503020204020204" pitchFamily="34" charset="-122"/>
                <a:cs typeface="Impact" panose="020B0806030902050204" pitchFamily="34" charset="0"/>
              </a:rPr>
              <a:t>2019</a:t>
            </a:r>
            <a:r>
              <a:rPr lang="zh-CN" sz="2000" b="0">
                <a:latin typeface="微软雅黑" panose="020B0503020204020204" pitchFamily="34" charset="-122"/>
                <a:ea typeface="微软雅黑" panose="020B0503020204020204" pitchFamily="34" charset="-122"/>
                <a:cs typeface="微软雅黑" panose="020B0503020204020204" pitchFamily="34" charset="-122"/>
              </a:rPr>
              <a:t>年同世界</a:t>
            </a:r>
            <a:r>
              <a:rPr lang="en-US" altLang="zh-CN" sz="20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500</a:t>
            </a:r>
            <a:r>
              <a:rPr lang="zh-CN" sz="2000" b="0">
                <a:latin typeface="微软雅黑" panose="020B0503020204020204" pitchFamily="34" charset="-122"/>
                <a:ea typeface="微软雅黑" panose="020B0503020204020204" pitchFamily="34" charset="-122"/>
                <a:cs typeface="微软雅黑" panose="020B0503020204020204" pitchFamily="34" charset="-122"/>
              </a:rPr>
              <a:t>强中国建材集团对接成立</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AutoShape 9"/>
          <p:cNvSpPr>
            <a:spLocks noChangeArrowheads="1"/>
          </p:cNvSpPr>
          <p:nvPr/>
        </p:nvSpPr>
        <p:spPr bwMode="auto">
          <a:xfrm>
            <a:off x="5165725" y="4944110"/>
            <a:ext cx="647700" cy="647700"/>
          </a:xfrm>
          <a:prstGeom prst="ellipse">
            <a:avLst/>
          </a:prstGeom>
          <a:solidFill>
            <a:srgbClr val="306DD1"/>
          </a:solidFill>
          <a:ln w="38100" algn="ctr">
            <a:solidFill>
              <a:schemeClr val="bg1"/>
            </a:solidFill>
            <a:round/>
          </a:ln>
        </p:spPr>
        <p:txBody>
          <a:bodyPr wrap="none"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b="1" kern="1200">
                <a:solidFill>
                  <a:schemeClr val="tx1"/>
                </a:solidFill>
                <a:latin typeface="Arial" panose="020B0604020202020204" pitchFamily="34" charset="0"/>
                <a:ea typeface="微软雅黑" panose="020B0503020204020204" pitchFamily="34" charset="-122"/>
                <a:cs typeface="+mn-cs"/>
              </a:defRPr>
            </a:lvl9pPr>
          </a:lstStyle>
          <a:p>
            <a:pPr marL="0" marR="0" lvl="0" indent="0" algn="ctr" defTabSz="914400" rtl="0" eaLnBrk="1" fontAlgn="base" latinLnBrk="0" hangingPunct="1">
              <a:lnSpc>
                <a:spcPct val="100000"/>
              </a:lnSpc>
              <a:spcBef>
                <a:spcPct val="20000"/>
              </a:spcBef>
              <a:spcAft>
                <a:spcPct val="0"/>
              </a:spcAft>
              <a:buClr>
                <a:srgbClr val="E1B40C"/>
              </a:buClr>
              <a:buSzTx/>
              <a:buFont typeface="微软雅黑" panose="020B0503020204020204" pitchFamily="34" charset="-122"/>
              <a:buNone/>
              <a:defRPr/>
            </a:pPr>
            <a:endParaRPr kumimoji="0" lang="zh-CN" altLang="zh-CN" sz="140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54" name="Freeform 630"/>
          <p:cNvSpPr>
            <a:spLocks noEditPoints="1"/>
          </p:cNvSpPr>
          <p:nvPr/>
        </p:nvSpPr>
        <p:spPr bwMode="auto">
          <a:xfrm>
            <a:off x="5265738" y="5036185"/>
            <a:ext cx="447675" cy="463550"/>
          </a:xfrm>
          <a:custGeom>
            <a:avLst/>
            <a:gdLst>
              <a:gd name="T0" fmla="*/ 118 w 141"/>
              <a:gd name="T1" fmla="*/ 93 h 146"/>
              <a:gd name="T2" fmla="*/ 119 w 141"/>
              <a:gd name="T3" fmla="*/ 93 h 146"/>
              <a:gd name="T4" fmla="*/ 119 w 141"/>
              <a:gd name="T5" fmla="*/ 92 h 146"/>
              <a:gd name="T6" fmla="*/ 98 w 141"/>
              <a:gd name="T7" fmla="*/ 79 h 146"/>
              <a:gd name="T8" fmla="*/ 83 w 141"/>
              <a:gd name="T9" fmla="*/ 70 h 146"/>
              <a:gd name="T10" fmla="*/ 77 w 141"/>
              <a:gd name="T11" fmla="*/ 66 h 146"/>
              <a:gd name="T12" fmla="*/ 76 w 141"/>
              <a:gd name="T13" fmla="*/ 60 h 146"/>
              <a:gd name="T14" fmla="*/ 81 w 141"/>
              <a:gd name="T15" fmla="*/ 48 h 146"/>
              <a:gd name="T16" fmla="*/ 86 w 141"/>
              <a:gd name="T17" fmla="*/ 38 h 146"/>
              <a:gd name="T18" fmla="*/ 84 w 141"/>
              <a:gd name="T19" fmla="*/ 35 h 146"/>
              <a:gd name="T20" fmla="*/ 81 w 141"/>
              <a:gd name="T21" fmla="*/ 12 h 146"/>
              <a:gd name="T22" fmla="*/ 67 w 141"/>
              <a:gd name="T23" fmla="*/ 3 h 146"/>
              <a:gd name="T24" fmla="*/ 61 w 141"/>
              <a:gd name="T25" fmla="*/ 2 h 146"/>
              <a:gd name="T26" fmla="*/ 54 w 141"/>
              <a:gd name="T27" fmla="*/ 0 h 146"/>
              <a:gd name="T28" fmla="*/ 56 w 141"/>
              <a:gd name="T29" fmla="*/ 3 h 146"/>
              <a:gd name="T30" fmla="*/ 41 w 141"/>
              <a:gd name="T31" fmla="*/ 12 h 146"/>
              <a:gd name="T32" fmla="*/ 38 w 141"/>
              <a:gd name="T33" fmla="*/ 35 h 146"/>
              <a:gd name="T34" fmla="*/ 37 w 141"/>
              <a:gd name="T35" fmla="*/ 38 h 146"/>
              <a:gd name="T36" fmla="*/ 41 w 141"/>
              <a:gd name="T37" fmla="*/ 48 h 146"/>
              <a:gd name="T38" fmla="*/ 46 w 141"/>
              <a:gd name="T39" fmla="*/ 60 h 146"/>
              <a:gd name="T40" fmla="*/ 45 w 141"/>
              <a:gd name="T41" fmla="*/ 66 h 146"/>
              <a:gd name="T42" fmla="*/ 40 w 141"/>
              <a:gd name="T43" fmla="*/ 70 h 146"/>
              <a:gd name="T44" fmla="*/ 24 w 141"/>
              <a:gd name="T45" fmla="*/ 79 h 146"/>
              <a:gd name="T46" fmla="*/ 3 w 141"/>
              <a:gd name="T47" fmla="*/ 92 h 146"/>
              <a:gd name="T48" fmla="*/ 0 w 141"/>
              <a:gd name="T49" fmla="*/ 124 h 146"/>
              <a:gd name="T50" fmla="*/ 0 w 141"/>
              <a:gd name="T51" fmla="*/ 127 h 146"/>
              <a:gd name="T52" fmla="*/ 0 w 141"/>
              <a:gd name="T53" fmla="*/ 127 h 146"/>
              <a:gd name="T54" fmla="*/ 61 w 141"/>
              <a:gd name="T55" fmla="*/ 143 h 146"/>
              <a:gd name="T56" fmla="*/ 92 w 141"/>
              <a:gd name="T57" fmla="*/ 140 h 146"/>
              <a:gd name="T58" fmla="*/ 88 w 141"/>
              <a:gd name="T59" fmla="*/ 123 h 146"/>
              <a:gd name="T60" fmla="*/ 118 w 141"/>
              <a:gd name="T61" fmla="*/ 93 h 146"/>
              <a:gd name="T62" fmla="*/ 121 w 141"/>
              <a:gd name="T63" fmla="*/ 101 h 146"/>
              <a:gd name="T64" fmla="*/ 118 w 141"/>
              <a:gd name="T65" fmla="*/ 101 h 146"/>
              <a:gd name="T66" fmla="*/ 96 w 141"/>
              <a:gd name="T67" fmla="*/ 123 h 146"/>
              <a:gd name="T68" fmla="*/ 101 w 141"/>
              <a:gd name="T69" fmla="*/ 137 h 146"/>
              <a:gd name="T70" fmla="*/ 118 w 141"/>
              <a:gd name="T71" fmla="*/ 146 h 146"/>
              <a:gd name="T72" fmla="*/ 141 w 141"/>
              <a:gd name="T73" fmla="*/ 123 h 146"/>
              <a:gd name="T74" fmla="*/ 121 w 141"/>
              <a:gd name="T75" fmla="*/ 101 h 146"/>
              <a:gd name="T76" fmla="*/ 133 w 141"/>
              <a:gd name="T77" fmla="*/ 126 h 146"/>
              <a:gd name="T78" fmla="*/ 121 w 141"/>
              <a:gd name="T79" fmla="*/ 126 h 146"/>
              <a:gd name="T80" fmla="*/ 121 w 141"/>
              <a:gd name="T81" fmla="*/ 138 h 146"/>
              <a:gd name="T82" fmla="*/ 116 w 141"/>
              <a:gd name="T83" fmla="*/ 138 h 146"/>
              <a:gd name="T84" fmla="*/ 116 w 141"/>
              <a:gd name="T85" fmla="*/ 126 h 146"/>
              <a:gd name="T86" fmla="*/ 104 w 141"/>
              <a:gd name="T87" fmla="*/ 126 h 146"/>
              <a:gd name="T88" fmla="*/ 104 w 141"/>
              <a:gd name="T89" fmla="*/ 121 h 146"/>
              <a:gd name="T90" fmla="*/ 116 w 141"/>
              <a:gd name="T91" fmla="*/ 121 h 146"/>
              <a:gd name="T92" fmla="*/ 116 w 141"/>
              <a:gd name="T93" fmla="*/ 109 h 146"/>
              <a:gd name="T94" fmla="*/ 121 w 141"/>
              <a:gd name="T95" fmla="*/ 109 h 146"/>
              <a:gd name="T96" fmla="*/ 121 w 141"/>
              <a:gd name="T97" fmla="*/ 121 h 146"/>
              <a:gd name="T98" fmla="*/ 133 w 141"/>
              <a:gd name="T99" fmla="*/ 121 h 146"/>
              <a:gd name="T100" fmla="*/ 133 w 141"/>
              <a:gd name="T101"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46">
                <a:moveTo>
                  <a:pt x="118" y="93"/>
                </a:moveTo>
                <a:cubicBezTo>
                  <a:pt x="119" y="93"/>
                  <a:pt x="119" y="93"/>
                  <a:pt x="119" y="93"/>
                </a:cubicBezTo>
                <a:cubicBezTo>
                  <a:pt x="119" y="92"/>
                  <a:pt x="119" y="92"/>
                  <a:pt x="119" y="92"/>
                </a:cubicBezTo>
                <a:cubicBezTo>
                  <a:pt x="114" y="80"/>
                  <a:pt x="102" y="80"/>
                  <a:pt x="98" y="79"/>
                </a:cubicBezTo>
                <a:cubicBezTo>
                  <a:pt x="88" y="76"/>
                  <a:pt x="85" y="75"/>
                  <a:pt x="83" y="70"/>
                </a:cubicBezTo>
                <a:cubicBezTo>
                  <a:pt x="80" y="66"/>
                  <a:pt x="77" y="66"/>
                  <a:pt x="77" y="66"/>
                </a:cubicBezTo>
                <a:cubicBezTo>
                  <a:pt x="77" y="64"/>
                  <a:pt x="76" y="62"/>
                  <a:pt x="76" y="60"/>
                </a:cubicBezTo>
                <a:cubicBezTo>
                  <a:pt x="80" y="54"/>
                  <a:pt x="81" y="48"/>
                  <a:pt x="81" y="48"/>
                </a:cubicBezTo>
                <a:cubicBezTo>
                  <a:pt x="85" y="47"/>
                  <a:pt x="86" y="40"/>
                  <a:pt x="86" y="38"/>
                </a:cubicBezTo>
                <a:cubicBezTo>
                  <a:pt x="85" y="35"/>
                  <a:pt x="84" y="35"/>
                  <a:pt x="84" y="35"/>
                </a:cubicBezTo>
                <a:cubicBezTo>
                  <a:pt x="84" y="35"/>
                  <a:pt x="86" y="21"/>
                  <a:pt x="81" y="12"/>
                </a:cubicBezTo>
                <a:cubicBezTo>
                  <a:pt x="76" y="4"/>
                  <a:pt x="67" y="3"/>
                  <a:pt x="67" y="3"/>
                </a:cubicBezTo>
                <a:cubicBezTo>
                  <a:pt x="61" y="2"/>
                  <a:pt x="61" y="2"/>
                  <a:pt x="61" y="2"/>
                </a:cubicBezTo>
                <a:cubicBezTo>
                  <a:pt x="61" y="2"/>
                  <a:pt x="56" y="2"/>
                  <a:pt x="54" y="0"/>
                </a:cubicBezTo>
                <a:cubicBezTo>
                  <a:pt x="54" y="0"/>
                  <a:pt x="55" y="3"/>
                  <a:pt x="56" y="3"/>
                </a:cubicBezTo>
                <a:cubicBezTo>
                  <a:pt x="56" y="3"/>
                  <a:pt x="47" y="4"/>
                  <a:pt x="41" y="12"/>
                </a:cubicBezTo>
                <a:cubicBezTo>
                  <a:pt x="36" y="21"/>
                  <a:pt x="38" y="35"/>
                  <a:pt x="38" y="35"/>
                </a:cubicBezTo>
                <a:cubicBezTo>
                  <a:pt x="38" y="35"/>
                  <a:pt x="37" y="35"/>
                  <a:pt x="37" y="38"/>
                </a:cubicBezTo>
                <a:cubicBezTo>
                  <a:pt x="36" y="40"/>
                  <a:pt x="38" y="47"/>
                  <a:pt x="41" y="48"/>
                </a:cubicBezTo>
                <a:cubicBezTo>
                  <a:pt x="41" y="48"/>
                  <a:pt x="42" y="54"/>
                  <a:pt x="46" y="60"/>
                </a:cubicBezTo>
                <a:cubicBezTo>
                  <a:pt x="46" y="62"/>
                  <a:pt x="46" y="64"/>
                  <a:pt x="45" y="66"/>
                </a:cubicBezTo>
                <a:cubicBezTo>
                  <a:pt x="45" y="66"/>
                  <a:pt x="42" y="66"/>
                  <a:pt x="40" y="70"/>
                </a:cubicBezTo>
                <a:cubicBezTo>
                  <a:pt x="37" y="75"/>
                  <a:pt x="34" y="76"/>
                  <a:pt x="24" y="79"/>
                </a:cubicBezTo>
                <a:cubicBezTo>
                  <a:pt x="21" y="80"/>
                  <a:pt x="8" y="80"/>
                  <a:pt x="3" y="92"/>
                </a:cubicBezTo>
                <a:cubicBezTo>
                  <a:pt x="1" y="98"/>
                  <a:pt x="0" y="112"/>
                  <a:pt x="0" y="124"/>
                </a:cubicBezTo>
                <a:cubicBezTo>
                  <a:pt x="0" y="125"/>
                  <a:pt x="0" y="126"/>
                  <a:pt x="0" y="127"/>
                </a:cubicBezTo>
                <a:cubicBezTo>
                  <a:pt x="0" y="127"/>
                  <a:pt x="0" y="127"/>
                  <a:pt x="0" y="127"/>
                </a:cubicBezTo>
                <a:cubicBezTo>
                  <a:pt x="11" y="135"/>
                  <a:pt x="31" y="143"/>
                  <a:pt x="61" y="143"/>
                </a:cubicBezTo>
                <a:cubicBezTo>
                  <a:pt x="73" y="143"/>
                  <a:pt x="83" y="142"/>
                  <a:pt x="92" y="140"/>
                </a:cubicBezTo>
                <a:cubicBezTo>
                  <a:pt x="89" y="135"/>
                  <a:pt x="88" y="129"/>
                  <a:pt x="88" y="123"/>
                </a:cubicBezTo>
                <a:cubicBezTo>
                  <a:pt x="88" y="106"/>
                  <a:pt x="101" y="93"/>
                  <a:pt x="118" y="93"/>
                </a:cubicBezTo>
                <a:close/>
                <a:moveTo>
                  <a:pt x="121" y="101"/>
                </a:moveTo>
                <a:cubicBezTo>
                  <a:pt x="120" y="101"/>
                  <a:pt x="119" y="101"/>
                  <a:pt x="118" y="101"/>
                </a:cubicBezTo>
                <a:cubicBezTo>
                  <a:pt x="106" y="101"/>
                  <a:pt x="96" y="111"/>
                  <a:pt x="96" y="123"/>
                </a:cubicBezTo>
                <a:cubicBezTo>
                  <a:pt x="96" y="129"/>
                  <a:pt x="98" y="133"/>
                  <a:pt x="101" y="137"/>
                </a:cubicBezTo>
                <a:cubicBezTo>
                  <a:pt x="105" y="143"/>
                  <a:pt x="111" y="146"/>
                  <a:pt x="118" y="146"/>
                </a:cubicBezTo>
                <a:cubicBezTo>
                  <a:pt x="131" y="146"/>
                  <a:pt x="141" y="136"/>
                  <a:pt x="141" y="123"/>
                </a:cubicBezTo>
                <a:cubicBezTo>
                  <a:pt x="141" y="112"/>
                  <a:pt x="132" y="102"/>
                  <a:pt x="121" y="101"/>
                </a:cubicBezTo>
                <a:close/>
                <a:moveTo>
                  <a:pt x="133" y="126"/>
                </a:moveTo>
                <a:cubicBezTo>
                  <a:pt x="121" y="126"/>
                  <a:pt x="121" y="126"/>
                  <a:pt x="121" y="126"/>
                </a:cubicBezTo>
                <a:cubicBezTo>
                  <a:pt x="121" y="138"/>
                  <a:pt x="121" y="138"/>
                  <a:pt x="121" y="138"/>
                </a:cubicBezTo>
                <a:cubicBezTo>
                  <a:pt x="116" y="138"/>
                  <a:pt x="116" y="138"/>
                  <a:pt x="116" y="138"/>
                </a:cubicBezTo>
                <a:cubicBezTo>
                  <a:pt x="116" y="126"/>
                  <a:pt x="116" y="126"/>
                  <a:pt x="116" y="126"/>
                </a:cubicBezTo>
                <a:cubicBezTo>
                  <a:pt x="104" y="126"/>
                  <a:pt x="104" y="126"/>
                  <a:pt x="104" y="126"/>
                </a:cubicBezTo>
                <a:cubicBezTo>
                  <a:pt x="104" y="121"/>
                  <a:pt x="104" y="121"/>
                  <a:pt x="104" y="121"/>
                </a:cubicBezTo>
                <a:cubicBezTo>
                  <a:pt x="116" y="121"/>
                  <a:pt x="116" y="121"/>
                  <a:pt x="116" y="121"/>
                </a:cubicBezTo>
                <a:cubicBezTo>
                  <a:pt x="116" y="109"/>
                  <a:pt x="116" y="109"/>
                  <a:pt x="116" y="109"/>
                </a:cubicBezTo>
                <a:cubicBezTo>
                  <a:pt x="121" y="109"/>
                  <a:pt x="121" y="109"/>
                  <a:pt x="121" y="109"/>
                </a:cubicBezTo>
                <a:cubicBezTo>
                  <a:pt x="121" y="121"/>
                  <a:pt x="121" y="121"/>
                  <a:pt x="121" y="121"/>
                </a:cubicBezTo>
                <a:cubicBezTo>
                  <a:pt x="133" y="121"/>
                  <a:pt x="133" y="121"/>
                  <a:pt x="133" y="121"/>
                </a:cubicBezTo>
                <a:lnTo>
                  <a:pt x="133" y="126"/>
                </a:lnTo>
                <a:close/>
              </a:path>
            </a:pathLst>
          </a:custGeom>
          <a:solidFill>
            <a:schemeClr val="bg1"/>
          </a:solidFill>
          <a:ln>
            <a:noFill/>
          </a:ln>
        </p:spPr>
        <p:txBody>
          <a:bodyPr vert="horz" wrap="square" lIns="91440" tIns="45720" rIns="91440" bIns="45720" numCol="1" anchor="t" anchorCtr="0" compatLnSpc="1"/>
          <a:p>
            <a:endParaRPr lang="en-US"/>
          </a:p>
        </p:txBody>
      </p:sp>
      <p:sp>
        <p:nvSpPr>
          <p:cNvPr id="15" name="文本框 14"/>
          <p:cNvSpPr txBox="1"/>
          <p:nvPr/>
        </p:nvSpPr>
        <p:spPr>
          <a:xfrm>
            <a:off x="5951220" y="5737543"/>
            <a:ext cx="5375275" cy="460375"/>
          </a:xfrm>
          <a:prstGeom prst="rect">
            <a:avLst/>
          </a:prstGeom>
          <a:noFill/>
          <a:ln w="9525">
            <a:noFill/>
          </a:ln>
        </p:spPr>
        <p:txBody>
          <a:bodyPr wrap="square">
            <a:spAutoFit/>
          </a:bodyPr>
          <a:p>
            <a:pPr indent="0"/>
            <a:r>
              <a:rPr sz="2000" b="0">
                <a:ea typeface="微软雅黑" panose="020B0503020204020204" pitchFamily="34" charset="-122"/>
              </a:rPr>
              <a:t>现在已是市值超过</a:t>
            </a:r>
            <a:r>
              <a:rPr sz="2400" b="0">
                <a:solidFill>
                  <a:srgbClr val="1CABAD"/>
                </a:solidFill>
                <a:latin typeface="Impact" panose="020B0806030902050204" pitchFamily="34" charset="0"/>
                <a:ea typeface="微软雅黑" panose="020B0503020204020204" pitchFamily="34" charset="-122"/>
                <a:cs typeface="Impact" panose="020B0806030902050204" pitchFamily="34" charset="0"/>
              </a:rPr>
              <a:t>300</a:t>
            </a:r>
            <a:r>
              <a:rPr sz="2000" b="0">
                <a:ea typeface="微软雅黑" panose="020B0503020204020204" pitchFamily="34" charset="-122"/>
              </a:rPr>
              <a:t>亿元的上市公司</a:t>
            </a:r>
            <a:endParaRPr sz="2000" b="0">
              <a:ea typeface="微软雅黑" panose="020B0503020204020204" pitchFamily="34" charset="-122"/>
            </a:endParaRPr>
          </a:p>
        </p:txBody>
      </p:sp>
      <p:pic>
        <p:nvPicPr>
          <p:cNvPr id="2" name="图片 1"/>
          <p:cNvPicPr>
            <a:picLocks noChangeAspect="1"/>
          </p:cNvPicPr>
          <p:nvPr/>
        </p:nvPicPr>
        <p:blipFill>
          <a:blip r:embed="rId1"/>
          <a:srcRect t="11162"/>
          <a:stretch>
            <a:fillRect/>
          </a:stretch>
        </p:blipFill>
        <p:spPr>
          <a:xfrm>
            <a:off x="5972175" y="2132330"/>
            <a:ext cx="4771390" cy="2703830"/>
          </a:xfrm>
          <a:prstGeom prst="rect">
            <a:avLst/>
          </a:prstGeom>
        </p:spPr>
      </p:pic>
      <p:grpSp>
        <p:nvGrpSpPr>
          <p:cNvPr id="8" name="组合 7"/>
          <p:cNvGrpSpPr/>
          <p:nvPr/>
        </p:nvGrpSpPr>
        <p:grpSpPr>
          <a:xfrm>
            <a:off x="594995" y="1327785"/>
            <a:ext cx="4804410" cy="539750"/>
            <a:chOff x="937" y="2091"/>
            <a:chExt cx="7566" cy="850"/>
          </a:xfrm>
        </p:grpSpPr>
        <p:sp>
          <p:nvSpPr>
            <p:cNvPr id="9" name="文本框 8"/>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开展培植主导产业</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22222222"/>
            <p:cNvPicPr>
              <a:picLocks noChangeAspect="1"/>
            </p:cNvPicPr>
            <p:nvPr/>
          </p:nvPicPr>
          <p:blipFill>
            <a:blip r:embed="rId2"/>
            <a:stretch>
              <a:fillRect/>
            </a:stretch>
          </p:blipFill>
          <p:spPr>
            <a:xfrm>
              <a:off x="5316" y="2091"/>
              <a:ext cx="2427" cy="850"/>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p:cTn id="7" dur="500" fill="hold"/>
                                        <p:tgtEl>
                                          <p:spTgt spid="184"/>
                                        </p:tgtEl>
                                        <p:attrNameLst>
                                          <p:attrName>ppt_w</p:attrName>
                                        </p:attrNameLst>
                                      </p:cBhvr>
                                      <p:tavLst>
                                        <p:tav tm="0">
                                          <p:val>
                                            <p:fltVal val="0"/>
                                          </p:val>
                                        </p:tav>
                                        <p:tav tm="100000">
                                          <p:val>
                                            <p:strVal val="#ppt_w"/>
                                          </p:val>
                                        </p:tav>
                                      </p:tavLst>
                                    </p:anim>
                                    <p:anim calcmode="lin" valueType="num">
                                      <p:cBhvr>
                                        <p:cTn id="8" dur="500" fill="hold"/>
                                        <p:tgtEl>
                                          <p:spTgt spid="184"/>
                                        </p:tgtEl>
                                        <p:attrNameLst>
                                          <p:attrName>ppt_h</p:attrName>
                                        </p:attrNameLst>
                                      </p:cBhvr>
                                      <p:tavLst>
                                        <p:tav tm="0">
                                          <p:val>
                                            <p:strVal val="#ppt_h"/>
                                          </p:val>
                                        </p:tav>
                                        <p:tav tm="100000">
                                          <p:val>
                                            <p:strVal val="#ppt_h"/>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wipe(up)">
                                      <p:cBhvr>
                                        <p:cTn id="11" dur="500"/>
                                        <p:tgtEl>
                                          <p:spTgt spid="183"/>
                                        </p:tgtEl>
                                      </p:cBhvr>
                                    </p:animEffect>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 name="TextBox 21"/>
          <p:cNvSpPr txBox="1"/>
          <p:nvPr/>
        </p:nvSpPr>
        <p:spPr>
          <a:xfrm>
            <a:off x="5935345" y="2572385"/>
            <a:ext cx="2376170" cy="923290"/>
          </a:xfrm>
          <a:prstGeom prst="rect">
            <a:avLst/>
          </a:prstGeom>
          <a:noFill/>
        </p:spPr>
        <p:txBody>
          <a:bodyPr wrap="square" lIns="0" tIns="0" rIns="0" bIns="0" rtlCol="0">
            <a:spAutoFit/>
          </a:bodyPr>
          <a:p>
            <a:pPr>
              <a:lnSpc>
                <a:spcPct val="150000"/>
              </a:lnSpc>
            </a:pPr>
            <a:r>
              <a:rPr sz="2000" b="1" dirty="0">
                <a:solidFill>
                  <a:srgbClr val="306DD1"/>
                </a:solidFill>
                <a:latin typeface="微软雅黑" panose="020B0503020204020204" pitchFamily="34" charset="-122"/>
                <a:ea typeface="微软雅黑" panose="020B0503020204020204" pitchFamily="34" charset="-122"/>
              </a:rPr>
              <a:t>2022年省级以上开发区引进</a:t>
            </a:r>
            <a:r>
              <a:rPr lang="zh-CN" sz="2000" b="1" dirty="0">
                <a:solidFill>
                  <a:srgbClr val="306DD1"/>
                </a:solidFill>
                <a:latin typeface="微软雅黑" panose="020B0503020204020204" pitchFamily="34" charset="-122"/>
                <a:ea typeface="微软雅黑" panose="020B0503020204020204" pitchFamily="34" charset="-122"/>
              </a:rPr>
              <a:t>大项目</a:t>
            </a:r>
            <a:r>
              <a:rPr lang="zh-CN" sz="2000" b="1" dirty="0">
                <a:solidFill>
                  <a:srgbClr val="306DD1"/>
                </a:solidFill>
                <a:latin typeface="微软雅黑" panose="020B0503020204020204" pitchFamily="34" charset="-122"/>
                <a:ea typeface="微软雅黑" panose="020B0503020204020204" pitchFamily="34" charset="-122"/>
              </a:rPr>
              <a:t>目标</a:t>
            </a:r>
            <a:endParaRPr lang="zh-CN" sz="2000" b="1" dirty="0">
              <a:solidFill>
                <a:srgbClr val="306DD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0" name="文本框 99"/>
          <p:cNvSpPr txBox="1"/>
          <p:nvPr/>
        </p:nvSpPr>
        <p:spPr>
          <a:xfrm>
            <a:off x="694690" y="2042795"/>
            <a:ext cx="5080000" cy="368300"/>
          </a:xfrm>
          <a:prstGeom prst="rect">
            <a:avLst/>
          </a:prstGeom>
          <a:noFill/>
          <a:ln w="9525">
            <a:noFill/>
          </a:ln>
        </p:spPr>
        <p:txBody>
          <a:bodyPr>
            <a:spAutoFit/>
          </a:bodyPr>
          <a:p>
            <a:pPr marL="285750" indent="-285750">
              <a:buFont typeface="Wingdings" panose="05000000000000000000" charset="0"/>
              <a:buChar char="p"/>
            </a:pPr>
            <a:r>
              <a:rPr lang="zh-CN" b="1">
                <a:solidFill>
                  <a:schemeClr val="bg1">
                    <a:lumMod val="50000"/>
                  </a:schemeClr>
                </a:solidFill>
                <a:latin typeface="微软雅黑" panose="020B0503020204020204" pitchFamily="34" charset="-122"/>
                <a:ea typeface="微软雅黑" panose="020B0503020204020204" pitchFamily="34" charset="-122"/>
              </a:rPr>
              <a:t>建立动态化的重点招商企业信息库：</a:t>
            </a:r>
            <a:endParaRPr lang="en-US" altLang="zh-CN"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00405" y="2458720"/>
            <a:ext cx="4550410" cy="2830195"/>
            <a:chOff x="1103" y="3872"/>
            <a:chExt cx="7166" cy="4457"/>
          </a:xfrm>
        </p:grpSpPr>
        <p:sp>
          <p:nvSpPr>
            <p:cNvPr id="35" name="矩形 34"/>
            <p:cNvSpPr/>
            <p:nvPr/>
          </p:nvSpPr>
          <p:spPr>
            <a:xfrm>
              <a:off x="1103" y="4100"/>
              <a:ext cx="1087" cy="1024"/>
            </a:xfrm>
            <a:prstGeom prst="rect">
              <a:avLst/>
            </a:prstGeom>
            <a:solidFill>
              <a:srgbClr val="306DD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36" name="TextBox 21"/>
            <p:cNvSpPr txBox="1"/>
            <p:nvPr/>
          </p:nvSpPr>
          <p:spPr>
            <a:xfrm>
              <a:off x="2603" y="4458"/>
              <a:ext cx="5666" cy="1007"/>
            </a:xfrm>
            <a:prstGeom prst="rect">
              <a:avLst/>
            </a:prstGeom>
            <a:noFill/>
          </p:spPr>
          <p:txBody>
            <a:bodyPr wrap="square" lIns="0" tIns="0" rIns="0" bIns="0" rtlCol="0">
              <a:spAutoFit/>
            </a:bodyPr>
            <a:lstStyle/>
            <a:p>
              <a:pPr>
                <a:lnSpc>
                  <a:spcPct val="13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紧盯世界500强、国内500强、民营500强和央企、知名大型企业集团</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Subtitle 2"/>
            <p:cNvSpPr txBox="1"/>
            <p:nvPr/>
          </p:nvSpPr>
          <p:spPr>
            <a:xfrm>
              <a:off x="2478" y="3872"/>
              <a:ext cx="3583" cy="5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5" b="1" dirty="0">
                  <a:solidFill>
                    <a:srgbClr val="306DD1"/>
                  </a:solidFill>
                  <a:latin typeface="微软雅黑" panose="020B0503020204020204" pitchFamily="34" charset="-122"/>
                  <a:ea typeface="微软雅黑" panose="020B0503020204020204" pitchFamily="34" charset="-122"/>
                  <a:cs typeface="Lato" panose="020F0502020204030203" pitchFamily="34" charset="0"/>
                </a:rPr>
                <a:t>突出招大引强</a:t>
              </a:r>
              <a:endParaRPr lang="zh-CN" altLang="en-US" sz="1865" b="1" dirty="0">
                <a:solidFill>
                  <a:srgbClr val="306DD1"/>
                </a:solidFill>
                <a:latin typeface="微软雅黑" panose="020B0503020204020204" pitchFamily="34" charset="-122"/>
                <a:ea typeface="微软雅黑" panose="020B0503020204020204" pitchFamily="34" charset="-122"/>
                <a:cs typeface="Lato" panose="020F0502020204030203" pitchFamily="34" charset="0"/>
              </a:endParaRPr>
            </a:p>
          </p:txBody>
        </p:sp>
        <p:grpSp>
          <p:nvGrpSpPr>
            <p:cNvPr id="38" name="组合 37"/>
            <p:cNvGrpSpPr/>
            <p:nvPr/>
          </p:nvGrpSpPr>
          <p:grpSpPr>
            <a:xfrm rot="0">
              <a:off x="1370" y="4278"/>
              <a:ext cx="597" cy="599"/>
              <a:chOff x="1649413" y="1535114"/>
              <a:chExt cx="555625" cy="557213"/>
            </a:xfrm>
            <a:solidFill>
              <a:schemeClr val="bg1"/>
            </a:solidFill>
          </p:grpSpPr>
          <p:sp>
            <p:nvSpPr>
              <p:cNvPr id="39" name="Freeform 33"/>
              <p:cNvSpPr/>
              <p:nvPr/>
            </p:nvSpPr>
            <p:spPr bwMode="auto">
              <a:xfrm>
                <a:off x="2147888" y="1535114"/>
                <a:ext cx="57150" cy="58738"/>
              </a:xfrm>
              <a:custGeom>
                <a:avLst/>
                <a:gdLst>
                  <a:gd name="T0" fmla="*/ 0 w 20"/>
                  <a:gd name="T1" fmla="*/ 9 h 20"/>
                  <a:gd name="T2" fmla="*/ 11 w 20"/>
                  <a:gd name="T3" fmla="*/ 20 h 20"/>
                  <a:gd name="T4" fmla="*/ 14 w 20"/>
                  <a:gd name="T5" fmla="*/ 5 h 20"/>
                  <a:gd name="T6" fmla="*/ 0 w 20"/>
                  <a:gd name="T7" fmla="*/ 9 h 20"/>
                </a:gdLst>
                <a:ahLst/>
                <a:cxnLst>
                  <a:cxn ang="0">
                    <a:pos x="T0" y="T1"/>
                  </a:cxn>
                  <a:cxn ang="0">
                    <a:pos x="T2" y="T3"/>
                  </a:cxn>
                  <a:cxn ang="0">
                    <a:pos x="T4" y="T5"/>
                  </a:cxn>
                  <a:cxn ang="0">
                    <a:pos x="T6" y="T7"/>
                  </a:cxn>
                </a:cxnLst>
                <a:rect l="0" t="0" r="r" b="b"/>
                <a:pathLst>
                  <a:path w="20" h="20">
                    <a:moveTo>
                      <a:pt x="0" y="9"/>
                    </a:moveTo>
                    <a:cubicBezTo>
                      <a:pt x="11" y="20"/>
                      <a:pt x="11" y="20"/>
                      <a:pt x="11" y="20"/>
                    </a:cubicBezTo>
                    <a:cubicBezTo>
                      <a:pt x="18" y="13"/>
                      <a:pt x="20" y="11"/>
                      <a:pt x="14" y="5"/>
                    </a:cubicBezTo>
                    <a:cubicBezTo>
                      <a:pt x="9" y="0"/>
                      <a:pt x="7" y="2"/>
                      <a:pt x="0" y="9"/>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sp>
            <p:nvSpPr>
              <p:cNvPr id="40" name="Freeform 34"/>
              <p:cNvSpPr>
                <a:spLocks noEditPoints="1"/>
              </p:cNvSpPr>
              <p:nvPr/>
            </p:nvSpPr>
            <p:spPr bwMode="auto">
              <a:xfrm>
                <a:off x="1830388" y="1555751"/>
                <a:ext cx="355600" cy="355600"/>
              </a:xfrm>
              <a:custGeom>
                <a:avLst/>
                <a:gdLst>
                  <a:gd name="T0" fmla="*/ 0 w 224"/>
                  <a:gd name="T1" fmla="*/ 224 h 224"/>
                  <a:gd name="T2" fmla="*/ 20 w 224"/>
                  <a:gd name="T3" fmla="*/ 175 h 224"/>
                  <a:gd name="T4" fmla="*/ 197 w 224"/>
                  <a:gd name="T5" fmla="*/ 0 h 224"/>
                  <a:gd name="T6" fmla="*/ 224 w 224"/>
                  <a:gd name="T7" fmla="*/ 27 h 224"/>
                  <a:gd name="T8" fmla="*/ 45 w 224"/>
                  <a:gd name="T9" fmla="*/ 206 h 224"/>
                  <a:gd name="T10" fmla="*/ 0 w 224"/>
                  <a:gd name="T11" fmla="*/ 224 h 224"/>
                  <a:gd name="T12" fmla="*/ 29 w 224"/>
                  <a:gd name="T13" fmla="*/ 184 h 224"/>
                  <a:gd name="T14" fmla="*/ 22 w 224"/>
                  <a:gd name="T15" fmla="*/ 201 h 224"/>
                  <a:gd name="T16" fmla="*/ 40 w 224"/>
                  <a:gd name="T17" fmla="*/ 193 h 224"/>
                  <a:gd name="T18" fmla="*/ 206 w 224"/>
                  <a:gd name="T19" fmla="*/ 27 h 224"/>
                  <a:gd name="T20" fmla="*/ 197 w 224"/>
                  <a:gd name="T21" fmla="*/ 16 h 224"/>
                  <a:gd name="T22" fmla="*/ 29 w 224"/>
                  <a:gd name="T23" fmla="*/ 18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224">
                    <a:moveTo>
                      <a:pt x="0" y="224"/>
                    </a:moveTo>
                    <a:lnTo>
                      <a:pt x="20" y="175"/>
                    </a:lnTo>
                    <a:lnTo>
                      <a:pt x="197" y="0"/>
                    </a:lnTo>
                    <a:lnTo>
                      <a:pt x="224" y="27"/>
                    </a:lnTo>
                    <a:lnTo>
                      <a:pt x="45" y="206"/>
                    </a:lnTo>
                    <a:lnTo>
                      <a:pt x="0" y="224"/>
                    </a:lnTo>
                    <a:close/>
                    <a:moveTo>
                      <a:pt x="29" y="184"/>
                    </a:moveTo>
                    <a:lnTo>
                      <a:pt x="22" y="201"/>
                    </a:lnTo>
                    <a:lnTo>
                      <a:pt x="40" y="193"/>
                    </a:lnTo>
                    <a:lnTo>
                      <a:pt x="206" y="27"/>
                    </a:lnTo>
                    <a:lnTo>
                      <a:pt x="197" y="16"/>
                    </a:lnTo>
                    <a:lnTo>
                      <a:pt x="29" y="184"/>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sp>
            <p:nvSpPr>
              <p:cNvPr id="41" name="Freeform 35"/>
              <p:cNvSpPr/>
              <p:nvPr/>
            </p:nvSpPr>
            <p:spPr bwMode="auto">
              <a:xfrm>
                <a:off x="1847850" y="1843089"/>
                <a:ext cx="50800" cy="50800"/>
              </a:xfrm>
              <a:custGeom>
                <a:avLst/>
                <a:gdLst>
                  <a:gd name="T0" fmla="*/ 32 w 32"/>
                  <a:gd name="T1" fmla="*/ 18 h 32"/>
                  <a:gd name="T2" fmla="*/ 0 w 32"/>
                  <a:gd name="T3" fmla="*/ 32 h 32"/>
                  <a:gd name="T4" fmla="*/ 0 w 32"/>
                  <a:gd name="T5" fmla="*/ 32 h 32"/>
                  <a:gd name="T6" fmla="*/ 12 w 32"/>
                  <a:gd name="T7" fmla="*/ 0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0" y="32"/>
                    </a:lnTo>
                    <a:lnTo>
                      <a:pt x="0" y="32"/>
                    </a:lnTo>
                    <a:lnTo>
                      <a:pt x="12" y="0"/>
                    </a:lnTo>
                    <a:lnTo>
                      <a:pt x="32" y="18"/>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sp>
            <p:nvSpPr>
              <p:cNvPr id="42" name="Freeform 36"/>
              <p:cNvSpPr/>
              <p:nvPr/>
            </p:nvSpPr>
            <p:spPr bwMode="auto">
              <a:xfrm>
                <a:off x="1649413" y="1668464"/>
                <a:ext cx="422275" cy="423863"/>
              </a:xfrm>
              <a:custGeom>
                <a:avLst/>
                <a:gdLst>
                  <a:gd name="T0" fmla="*/ 266 w 266"/>
                  <a:gd name="T1" fmla="*/ 267 h 267"/>
                  <a:gd name="T2" fmla="*/ 0 w 266"/>
                  <a:gd name="T3" fmla="*/ 267 h 267"/>
                  <a:gd name="T4" fmla="*/ 0 w 266"/>
                  <a:gd name="T5" fmla="*/ 0 h 267"/>
                  <a:gd name="T6" fmla="*/ 219 w 266"/>
                  <a:gd name="T7" fmla="*/ 0 h 267"/>
                  <a:gd name="T8" fmla="*/ 219 w 266"/>
                  <a:gd name="T9" fmla="*/ 12 h 267"/>
                  <a:gd name="T10" fmla="*/ 11 w 266"/>
                  <a:gd name="T11" fmla="*/ 12 h 267"/>
                  <a:gd name="T12" fmla="*/ 11 w 266"/>
                  <a:gd name="T13" fmla="*/ 254 h 267"/>
                  <a:gd name="T14" fmla="*/ 255 w 266"/>
                  <a:gd name="T15" fmla="*/ 254 h 267"/>
                  <a:gd name="T16" fmla="*/ 255 w 266"/>
                  <a:gd name="T17" fmla="*/ 47 h 267"/>
                  <a:gd name="T18" fmla="*/ 266 w 266"/>
                  <a:gd name="T19" fmla="*/ 47 h 267"/>
                  <a:gd name="T20" fmla="*/ 266 w 266"/>
                  <a:gd name="T21" fmla="*/ 26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6" h="267">
                    <a:moveTo>
                      <a:pt x="266" y="267"/>
                    </a:moveTo>
                    <a:lnTo>
                      <a:pt x="0" y="267"/>
                    </a:lnTo>
                    <a:lnTo>
                      <a:pt x="0" y="0"/>
                    </a:lnTo>
                    <a:lnTo>
                      <a:pt x="219" y="0"/>
                    </a:lnTo>
                    <a:lnTo>
                      <a:pt x="219" y="12"/>
                    </a:lnTo>
                    <a:lnTo>
                      <a:pt x="11" y="12"/>
                    </a:lnTo>
                    <a:lnTo>
                      <a:pt x="11" y="254"/>
                    </a:lnTo>
                    <a:lnTo>
                      <a:pt x="255" y="254"/>
                    </a:lnTo>
                    <a:lnTo>
                      <a:pt x="255" y="47"/>
                    </a:lnTo>
                    <a:lnTo>
                      <a:pt x="266" y="47"/>
                    </a:lnTo>
                    <a:lnTo>
                      <a:pt x="266" y="267"/>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grpSp>
        <p:sp>
          <p:nvSpPr>
            <p:cNvPr id="44" name="矩形 43"/>
            <p:cNvSpPr/>
            <p:nvPr/>
          </p:nvSpPr>
          <p:spPr>
            <a:xfrm>
              <a:off x="1103" y="5729"/>
              <a:ext cx="1087" cy="1024"/>
            </a:xfrm>
            <a:prstGeom prst="rect">
              <a:avLst/>
            </a:prstGeom>
            <a:solidFill>
              <a:schemeClr val="bg1">
                <a:lumMod val="7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6" name="Subtitle 2"/>
            <p:cNvSpPr txBox="1"/>
            <p:nvPr/>
          </p:nvSpPr>
          <p:spPr>
            <a:xfrm>
              <a:off x="2478" y="5970"/>
              <a:ext cx="3906" cy="5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865"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量身打造和策划项目</a:t>
              </a:r>
              <a:endParaRPr lang="zh-CN" altLang="en-US" sz="1865"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nvGrpSpPr>
            <p:cNvPr id="47" name="组合 46"/>
            <p:cNvGrpSpPr/>
            <p:nvPr/>
          </p:nvGrpSpPr>
          <p:grpSpPr>
            <a:xfrm rot="0">
              <a:off x="1308" y="5956"/>
              <a:ext cx="592" cy="592"/>
              <a:chOff x="11187113" y="463551"/>
              <a:chExt cx="550863" cy="550863"/>
            </a:xfrm>
            <a:solidFill>
              <a:schemeClr val="bg1"/>
            </a:solidFill>
          </p:grpSpPr>
          <p:sp>
            <p:nvSpPr>
              <p:cNvPr id="48" name="Freeform 28"/>
              <p:cNvSpPr/>
              <p:nvPr/>
            </p:nvSpPr>
            <p:spPr bwMode="auto">
              <a:xfrm>
                <a:off x="11253788" y="727076"/>
                <a:ext cx="419100" cy="287338"/>
              </a:xfrm>
              <a:custGeom>
                <a:avLst/>
                <a:gdLst>
                  <a:gd name="T0" fmla="*/ 264 w 264"/>
                  <a:gd name="T1" fmla="*/ 181 h 181"/>
                  <a:gd name="T2" fmla="*/ 0 w 264"/>
                  <a:gd name="T3" fmla="*/ 181 h 181"/>
                  <a:gd name="T4" fmla="*/ 0 w 264"/>
                  <a:gd name="T5" fmla="*/ 0 h 181"/>
                  <a:gd name="T6" fmla="*/ 13 w 264"/>
                  <a:gd name="T7" fmla="*/ 0 h 181"/>
                  <a:gd name="T8" fmla="*/ 13 w 264"/>
                  <a:gd name="T9" fmla="*/ 168 h 181"/>
                  <a:gd name="T10" fmla="*/ 253 w 264"/>
                  <a:gd name="T11" fmla="*/ 168 h 181"/>
                  <a:gd name="T12" fmla="*/ 253 w 264"/>
                  <a:gd name="T13" fmla="*/ 0 h 181"/>
                  <a:gd name="T14" fmla="*/ 264 w 264"/>
                  <a:gd name="T15" fmla="*/ 0 h 181"/>
                  <a:gd name="T16" fmla="*/ 264 w 264"/>
                  <a:gd name="T17"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181">
                    <a:moveTo>
                      <a:pt x="264" y="181"/>
                    </a:moveTo>
                    <a:lnTo>
                      <a:pt x="0" y="181"/>
                    </a:lnTo>
                    <a:lnTo>
                      <a:pt x="0" y="0"/>
                    </a:lnTo>
                    <a:lnTo>
                      <a:pt x="13" y="0"/>
                    </a:lnTo>
                    <a:lnTo>
                      <a:pt x="13" y="168"/>
                    </a:lnTo>
                    <a:lnTo>
                      <a:pt x="253" y="168"/>
                    </a:lnTo>
                    <a:lnTo>
                      <a:pt x="253" y="0"/>
                    </a:lnTo>
                    <a:lnTo>
                      <a:pt x="264" y="0"/>
                    </a:lnTo>
                    <a:lnTo>
                      <a:pt x="264" y="181"/>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sp>
            <p:nvSpPr>
              <p:cNvPr id="49" name="Freeform 29"/>
              <p:cNvSpPr/>
              <p:nvPr/>
            </p:nvSpPr>
            <p:spPr bwMode="auto">
              <a:xfrm>
                <a:off x="11187113" y="463551"/>
                <a:ext cx="550863" cy="285750"/>
              </a:xfrm>
              <a:custGeom>
                <a:avLst/>
                <a:gdLst>
                  <a:gd name="T0" fmla="*/ 9 w 347"/>
                  <a:gd name="T1" fmla="*/ 180 h 180"/>
                  <a:gd name="T2" fmla="*/ 0 w 347"/>
                  <a:gd name="T3" fmla="*/ 171 h 180"/>
                  <a:gd name="T4" fmla="*/ 174 w 347"/>
                  <a:gd name="T5" fmla="*/ 0 h 180"/>
                  <a:gd name="T6" fmla="*/ 347 w 347"/>
                  <a:gd name="T7" fmla="*/ 171 h 180"/>
                  <a:gd name="T8" fmla="*/ 340 w 347"/>
                  <a:gd name="T9" fmla="*/ 180 h 180"/>
                  <a:gd name="T10" fmla="*/ 174 w 347"/>
                  <a:gd name="T11" fmla="*/ 18 h 180"/>
                  <a:gd name="T12" fmla="*/ 9 w 347"/>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347" h="180">
                    <a:moveTo>
                      <a:pt x="9" y="180"/>
                    </a:moveTo>
                    <a:lnTo>
                      <a:pt x="0" y="171"/>
                    </a:lnTo>
                    <a:lnTo>
                      <a:pt x="174" y="0"/>
                    </a:lnTo>
                    <a:lnTo>
                      <a:pt x="347" y="171"/>
                    </a:lnTo>
                    <a:lnTo>
                      <a:pt x="340" y="180"/>
                    </a:lnTo>
                    <a:lnTo>
                      <a:pt x="174" y="18"/>
                    </a:lnTo>
                    <a:lnTo>
                      <a:pt x="9" y="180"/>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sp>
            <p:nvSpPr>
              <p:cNvPr id="50" name="Freeform 30"/>
              <p:cNvSpPr/>
              <p:nvPr/>
            </p:nvSpPr>
            <p:spPr bwMode="auto">
              <a:xfrm>
                <a:off x="11379200" y="752476"/>
                <a:ext cx="169863" cy="252413"/>
              </a:xfrm>
              <a:custGeom>
                <a:avLst/>
                <a:gdLst>
                  <a:gd name="T0" fmla="*/ 59 w 59"/>
                  <a:gd name="T1" fmla="*/ 88 h 88"/>
                  <a:gd name="T2" fmla="*/ 52 w 59"/>
                  <a:gd name="T3" fmla="*/ 88 h 88"/>
                  <a:gd name="T4" fmla="*/ 52 w 59"/>
                  <a:gd name="T5" fmla="*/ 15 h 88"/>
                  <a:gd name="T6" fmla="*/ 44 w 59"/>
                  <a:gd name="T7" fmla="*/ 7 h 88"/>
                  <a:gd name="T8" fmla="*/ 14 w 59"/>
                  <a:gd name="T9" fmla="*/ 7 h 88"/>
                  <a:gd name="T10" fmla="*/ 6 w 59"/>
                  <a:gd name="T11" fmla="*/ 15 h 88"/>
                  <a:gd name="T12" fmla="*/ 6 w 59"/>
                  <a:gd name="T13" fmla="*/ 88 h 88"/>
                  <a:gd name="T14" fmla="*/ 0 w 59"/>
                  <a:gd name="T15" fmla="*/ 88 h 88"/>
                  <a:gd name="T16" fmla="*/ 0 w 59"/>
                  <a:gd name="T17" fmla="*/ 15 h 88"/>
                  <a:gd name="T18" fmla="*/ 14 w 59"/>
                  <a:gd name="T19" fmla="*/ 0 h 88"/>
                  <a:gd name="T20" fmla="*/ 44 w 59"/>
                  <a:gd name="T21" fmla="*/ 0 h 88"/>
                  <a:gd name="T22" fmla="*/ 59 w 59"/>
                  <a:gd name="T23" fmla="*/ 15 h 88"/>
                  <a:gd name="T24" fmla="*/ 59 w 59"/>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8">
                    <a:moveTo>
                      <a:pt x="59" y="88"/>
                    </a:moveTo>
                    <a:cubicBezTo>
                      <a:pt x="52" y="88"/>
                      <a:pt x="52" y="88"/>
                      <a:pt x="52" y="88"/>
                    </a:cubicBezTo>
                    <a:cubicBezTo>
                      <a:pt x="52" y="15"/>
                      <a:pt x="52" y="15"/>
                      <a:pt x="52" y="15"/>
                    </a:cubicBezTo>
                    <a:cubicBezTo>
                      <a:pt x="52" y="11"/>
                      <a:pt x="49" y="7"/>
                      <a:pt x="44" y="7"/>
                    </a:cubicBezTo>
                    <a:cubicBezTo>
                      <a:pt x="14" y="7"/>
                      <a:pt x="14" y="7"/>
                      <a:pt x="14" y="7"/>
                    </a:cubicBezTo>
                    <a:cubicBezTo>
                      <a:pt x="10" y="7"/>
                      <a:pt x="6" y="11"/>
                      <a:pt x="6" y="15"/>
                    </a:cubicBezTo>
                    <a:cubicBezTo>
                      <a:pt x="6" y="88"/>
                      <a:pt x="6" y="88"/>
                      <a:pt x="6" y="88"/>
                    </a:cubicBezTo>
                    <a:cubicBezTo>
                      <a:pt x="0" y="88"/>
                      <a:pt x="0" y="88"/>
                      <a:pt x="0" y="88"/>
                    </a:cubicBezTo>
                    <a:cubicBezTo>
                      <a:pt x="0" y="15"/>
                      <a:pt x="0" y="15"/>
                      <a:pt x="0" y="15"/>
                    </a:cubicBezTo>
                    <a:cubicBezTo>
                      <a:pt x="0" y="7"/>
                      <a:pt x="6" y="0"/>
                      <a:pt x="14" y="0"/>
                    </a:cubicBezTo>
                    <a:cubicBezTo>
                      <a:pt x="44" y="0"/>
                      <a:pt x="44" y="0"/>
                      <a:pt x="44" y="0"/>
                    </a:cubicBezTo>
                    <a:cubicBezTo>
                      <a:pt x="52" y="0"/>
                      <a:pt x="59" y="7"/>
                      <a:pt x="59" y="15"/>
                    </a:cubicBezTo>
                    <a:lnTo>
                      <a:pt x="59" y="88"/>
                    </a:lnTo>
                    <a:close/>
                  </a:path>
                </a:pathLst>
              </a:custGeom>
              <a:grpFill/>
              <a:ln w="9525">
                <a:solidFill>
                  <a:schemeClr val="bg1"/>
                </a:solidFill>
                <a:round/>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grpSp>
        <p:sp>
          <p:nvSpPr>
            <p:cNvPr id="28" name="矩形 27"/>
            <p:cNvSpPr/>
            <p:nvPr/>
          </p:nvSpPr>
          <p:spPr>
            <a:xfrm>
              <a:off x="1103" y="7293"/>
              <a:ext cx="1087" cy="1024"/>
            </a:xfrm>
            <a:prstGeom prst="rect">
              <a:avLst/>
            </a:prstGeom>
            <a:solidFill>
              <a:srgbClr val="1CABAD"/>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29" name="TextBox 21"/>
            <p:cNvSpPr txBox="1"/>
            <p:nvPr/>
          </p:nvSpPr>
          <p:spPr>
            <a:xfrm>
              <a:off x="2603" y="7323"/>
              <a:ext cx="4000" cy="1007"/>
            </a:xfrm>
            <a:prstGeom prst="rect">
              <a:avLst/>
            </a:prstGeom>
            <a:noFill/>
          </p:spPr>
          <p:txBody>
            <a:bodyPr wrap="square" lIns="0" tIns="0" rIns="0" bIns="0" rtlCol="0">
              <a:spAutoFit/>
            </a:bodyPr>
            <a:lstStyle/>
            <a:p>
              <a:pPr>
                <a:lnSpc>
                  <a:spcPct val="130000"/>
                </a:lnSpc>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推动技术含量高、附加值高、市场前景好的高端项目落户</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93"/>
            <p:cNvSpPr>
              <a:spLocks noEditPoints="1"/>
            </p:cNvSpPr>
            <p:nvPr/>
          </p:nvSpPr>
          <p:spPr bwMode="auto">
            <a:xfrm>
              <a:off x="1313" y="7536"/>
              <a:ext cx="592" cy="580"/>
            </a:xfrm>
            <a:custGeom>
              <a:avLst/>
              <a:gdLst>
                <a:gd name="T0" fmla="*/ 187 w 192"/>
                <a:gd name="T1" fmla="*/ 110 h 188"/>
                <a:gd name="T2" fmla="*/ 166 w 192"/>
                <a:gd name="T3" fmla="*/ 72 h 188"/>
                <a:gd name="T4" fmla="*/ 137 w 192"/>
                <a:gd name="T5" fmla="*/ 72 h 188"/>
                <a:gd name="T6" fmla="*/ 138 w 192"/>
                <a:gd name="T7" fmla="*/ 67 h 188"/>
                <a:gd name="T8" fmla="*/ 142 w 192"/>
                <a:gd name="T9" fmla="*/ 3 h 188"/>
                <a:gd name="T10" fmla="*/ 128 w 192"/>
                <a:gd name="T11" fmla="*/ 3 h 188"/>
                <a:gd name="T12" fmla="*/ 98 w 192"/>
                <a:gd name="T13" fmla="*/ 54 h 188"/>
                <a:gd name="T14" fmla="*/ 83 w 192"/>
                <a:gd name="T15" fmla="*/ 78 h 188"/>
                <a:gd name="T16" fmla="*/ 61 w 192"/>
                <a:gd name="T17" fmla="*/ 94 h 188"/>
                <a:gd name="T18" fmla="*/ 9 w 192"/>
                <a:gd name="T19" fmla="*/ 86 h 188"/>
                <a:gd name="T20" fmla="*/ 0 w 192"/>
                <a:gd name="T21" fmla="*/ 179 h 188"/>
                <a:gd name="T22" fmla="*/ 52 w 192"/>
                <a:gd name="T23" fmla="*/ 188 h 188"/>
                <a:gd name="T24" fmla="*/ 65 w 192"/>
                <a:gd name="T25" fmla="*/ 179 h 188"/>
                <a:gd name="T26" fmla="*/ 75 w 192"/>
                <a:gd name="T27" fmla="*/ 188 h 188"/>
                <a:gd name="T28" fmla="*/ 131 w 192"/>
                <a:gd name="T29" fmla="*/ 188 h 188"/>
                <a:gd name="T30" fmla="*/ 175 w 192"/>
                <a:gd name="T31" fmla="*/ 181 h 188"/>
                <a:gd name="T32" fmla="*/ 185 w 192"/>
                <a:gd name="T33" fmla="*/ 146 h 188"/>
                <a:gd name="T34" fmla="*/ 190 w 192"/>
                <a:gd name="T35" fmla="*/ 123 h 188"/>
                <a:gd name="T36" fmla="*/ 52 w 192"/>
                <a:gd name="T37" fmla="*/ 180 h 188"/>
                <a:gd name="T38" fmla="*/ 8 w 192"/>
                <a:gd name="T39" fmla="*/ 179 h 188"/>
                <a:gd name="T40" fmla="*/ 9 w 192"/>
                <a:gd name="T41" fmla="*/ 94 h 188"/>
                <a:gd name="T42" fmla="*/ 53 w 192"/>
                <a:gd name="T43" fmla="*/ 95 h 188"/>
                <a:gd name="T44" fmla="*/ 179 w 192"/>
                <a:gd name="T45" fmla="*/ 106 h 188"/>
                <a:gd name="T46" fmla="*/ 179 w 192"/>
                <a:gd name="T47" fmla="*/ 113 h 188"/>
                <a:gd name="T48" fmla="*/ 176 w 192"/>
                <a:gd name="T49" fmla="*/ 133 h 188"/>
                <a:gd name="T50" fmla="*/ 175 w 192"/>
                <a:gd name="T51" fmla="*/ 140 h 188"/>
                <a:gd name="T52" fmla="*/ 172 w 192"/>
                <a:gd name="T53" fmla="*/ 160 h 188"/>
                <a:gd name="T54" fmla="*/ 170 w 192"/>
                <a:gd name="T55" fmla="*/ 164 h 188"/>
                <a:gd name="T56" fmla="*/ 160 w 192"/>
                <a:gd name="T57" fmla="*/ 180 h 188"/>
                <a:gd name="T58" fmla="*/ 71 w 192"/>
                <a:gd name="T59" fmla="*/ 177 h 188"/>
                <a:gd name="T60" fmla="*/ 61 w 192"/>
                <a:gd name="T61" fmla="*/ 102 h 188"/>
                <a:gd name="T62" fmla="*/ 73 w 192"/>
                <a:gd name="T63" fmla="*/ 102 h 188"/>
                <a:gd name="T64" fmla="*/ 90 w 192"/>
                <a:gd name="T65" fmla="*/ 81 h 188"/>
                <a:gd name="T66" fmla="*/ 103 w 192"/>
                <a:gd name="T67" fmla="*/ 60 h 188"/>
                <a:gd name="T68" fmla="*/ 133 w 192"/>
                <a:gd name="T69" fmla="*/ 10 h 188"/>
                <a:gd name="T70" fmla="*/ 145 w 192"/>
                <a:gd name="T71" fmla="*/ 35 h 188"/>
                <a:gd name="T72" fmla="*/ 131 w 192"/>
                <a:gd name="T73" fmla="*/ 77 h 188"/>
                <a:gd name="T74" fmla="*/ 165 w 192"/>
                <a:gd name="T75" fmla="*/ 81 h 188"/>
                <a:gd name="T76" fmla="*/ 179 w 192"/>
                <a:gd name="T77" fmla="*/ 10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88">
                  <a:moveTo>
                    <a:pt x="190" y="123"/>
                  </a:moveTo>
                  <a:cubicBezTo>
                    <a:pt x="190" y="117"/>
                    <a:pt x="189" y="113"/>
                    <a:pt x="187" y="110"/>
                  </a:cubicBezTo>
                  <a:cubicBezTo>
                    <a:pt x="189" y="107"/>
                    <a:pt x="191" y="103"/>
                    <a:pt x="192" y="97"/>
                  </a:cubicBezTo>
                  <a:cubicBezTo>
                    <a:pt x="192" y="79"/>
                    <a:pt x="175" y="73"/>
                    <a:pt x="166" y="72"/>
                  </a:cubicBezTo>
                  <a:cubicBezTo>
                    <a:pt x="137" y="72"/>
                    <a:pt x="137" y="72"/>
                    <a:pt x="137" y="72"/>
                  </a:cubicBezTo>
                  <a:cubicBezTo>
                    <a:pt x="137" y="72"/>
                    <a:pt x="137" y="72"/>
                    <a:pt x="137" y="72"/>
                  </a:cubicBezTo>
                  <a:cubicBezTo>
                    <a:pt x="136" y="70"/>
                    <a:pt x="138" y="67"/>
                    <a:pt x="138" y="67"/>
                  </a:cubicBezTo>
                  <a:cubicBezTo>
                    <a:pt x="138" y="67"/>
                    <a:pt x="138" y="67"/>
                    <a:pt x="138" y="67"/>
                  </a:cubicBezTo>
                  <a:cubicBezTo>
                    <a:pt x="138" y="67"/>
                    <a:pt x="147" y="56"/>
                    <a:pt x="153" y="38"/>
                  </a:cubicBezTo>
                  <a:cubicBezTo>
                    <a:pt x="160" y="18"/>
                    <a:pt x="143" y="4"/>
                    <a:pt x="142" y="3"/>
                  </a:cubicBezTo>
                  <a:cubicBezTo>
                    <a:pt x="141" y="2"/>
                    <a:pt x="141" y="2"/>
                    <a:pt x="141" y="2"/>
                  </a:cubicBezTo>
                  <a:cubicBezTo>
                    <a:pt x="140" y="2"/>
                    <a:pt x="134" y="0"/>
                    <a:pt x="128" y="3"/>
                  </a:cubicBezTo>
                  <a:cubicBezTo>
                    <a:pt x="124" y="6"/>
                    <a:pt x="122" y="11"/>
                    <a:pt x="121" y="18"/>
                  </a:cubicBezTo>
                  <a:cubicBezTo>
                    <a:pt x="119" y="35"/>
                    <a:pt x="105" y="49"/>
                    <a:pt x="98" y="54"/>
                  </a:cubicBezTo>
                  <a:cubicBezTo>
                    <a:pt x="97" y="55"/>
                    <a:pt x="96" y="55"/>
                    <a:pt x="96" y="56"/>
                  </a:cubicBezTo>
                  <a:cubicBezTo>
                    <a:pt x="91" y="60"/>
                    <a:pt x="86" y="70"/>
                    <a:pt x="83" y="78"/>
                  </a:cubicBezTo>
                  <a:cubicBezTo>
                    <a:pt x="80" y="83"/>
                    <a:pt x="74" y="91"/>
                    <a:pt x="70" y="94"/>
                  </a:cubicBezTo>
                  <a:cubicBezTo>
                    <a:pt x="68" y="94"/>
                    <a:pt x="64" y="94"/>
                    <a:pt x="61" y="94"/>
                  </a:cubicBezTo>
                  <a:cubicBezTo>
                    <a:pt x="59" y="90"/>
                    <a:pt x="56" y="86"/>
                    <a:pt x="52" y="86"/>
                  </a:cubicBezTo>
                  <a:cubicBezTo>
                    <a:pt x="9" y="86"/>
                    <a:pt x="9" y="86"/>
                    <a:pt x="9" y="86"/>
                  </a:cubicBezTo>
                  <a:cubicBezTo>
                    <a:pt x="4" y="86"/>
                    <a:pt x="0" y="90"/>
                    <a:pt x="0" y="95"/>
                  </a:cubicBezTo>
                  <a:cubicBezTo>
                    <a:pt x="0" y="179"/>
                    <a:pt x="0" y="179"/>
                    <a:pt x="0" y="179"/>
                  </a:cubicBezTo>
                  <a:cubicBezTo>
                    <a:pt x="0" y="184"/>
                    <a:pt x="4" y="188"/>
                    <a:pt x="9" y="188"/>
                  </a:cubicBezTo>
                  <a:cubicBezTo>
                    <a:pt x="52" y="188"/>
                    <a:pt x="52" y="188"/>
                    <a:pt x="52" y="188"/>
                  </a:cubicBezTo>
                  <a:cubicBezTo>
                    <a:pt x="56" y="188"/>
                    <a:pt x="60" y="185"/>
                    <a:pt x="61" y="181"/>
                  </a:cubicBezTo>
                  <a:cubicBezTo>
                    <a:pt x="62" y="180"/>
                    <a:pt x="64" y="179"/>
                    <a:pt x="65" y="179"/>
                  </a:cubicBezTo>
                  <a:cubicBezTo>
                    <a:pt x="66" y="180"/>
                    <a:pt x="68" y="185"/>
                    <a:pt x="75" y="188"/>
                  </a:cubicBezTo>
                  <a:cubicBezTo>
                    <a:pt x="75" y="188"/>
                    <a:pt x="75" y="188"/>
                    <a:pt x="75" y="188"/>
                  </a:cubicBezTo>
                  <a:cubicBezTo>
                    <a:pt x="76" y="188"/>
                    <a:pt x="76" y="188"/>
                    <a:pt x="76" y="188"/>
                  </a:cubicBezTo>
                  <a:cubicBezTo>
                    <a:pt x="77" y="188"/>
                    <a:pt x="105" y="188"/>
                    <a:pt x="131" y="188"/>
                  </a:cubicBezTo>
                  <a:cubicBezTo>
                    <a:pt x="144" y="188"/>
                    <a:pt x="156" y="188"/>
                    <a:pt x="160" y="188"/>
                  </a:cubicBezTo>
                  <a:cubicBezTo>
                    <a:pt x="169" y="188"/>
                    <a:pt x="173" y="184"/>
                    <a:pt x="175" y="181"/>
                  </a:cubicBezTo>
                  <a:cubicBezTo>
                    <a:pt x="179" y="175"/>
                    <a:pt x="180" y="168"/>
                    <a:pt x="179" y="164"/>
                  </a:cubicBezTo>
                  <a:cubicBezTo>
                    <a:pt x="184" y="159"/>
                    <a:pt x="185" y="150"/>
                    <a:pt x="185" y="146"/>
                  </a:cubicBezTo>
                  <a:cubicBezTo>
                    <a:pt x="185" y="143"/>
                    <a:pt x="184" y="141"/>
                    <a:pt x="183" y="138"/>
                  </a:cubicBezTo>
                  <a:cubicBezTo>
                    <a:pt x="186" y="135"/>
                    <a:pt x="189" y="130"/>
                    <a:pt x="190" y="123"/>
                  </a:cubicBezTo>
                  <a:close/>
                  <a:moveTo>
                    <a:pt x="53" y="179"/>
                  </a:moveTo>
                  <a:cubicBezTo>
                    <a:pt x="53" y="179"/>
                    <a:pt x="52" y="180"/>
                    <a:pt x="52" y="180"/>
                  </a:cubicBezTo>
                  <a:cubicBezTo>
                    <a:pt x="9" y="180"/>
                    <a:pt x="9" y="180"/>
                    <a:pt x="9" y="180"/>
                  </a:cubicBezTo>
                  <a:cubicBezTo>
                    <a:pt x="8" y="180"/>
                    <a:pt x="8" y="179"/>
                    <a:pt x="8" y="179"/>
                  </a:cubicBezTo>
                  <a:cubicBezTo>
                    <a:pt x="8" y="95"/>
                    <a:pt x="8" y="95"/>
                    <a:pt x="8" y="95"/>
                  </a:cubicBezTo>
                  <a:cubicBezTo>
                    <a:pt x="8" y="94"/>
                    <a:pt x="8" y="94"/>
                    <a:pt x="9" y="94"/>
                  </a:cubicBezTo>
                  <a:cubicBezTo>
                    <a:pt x="52" y="94"/>
                    <a:pt x="52" y="94"/>
                    <a:pt x="52" y="94"/>
                  </a:cubicBezTo>
                  <a:cubicBezTo>
                    <a:pt x="52" y="94"/>
                    <a:pt x="53" y="94"/>
                    <a:pt x="53" y="95"/>
                  </a:cubicBezTo>
                  <a:lnTo>
                    <a:pt x="53" y="179"/>
                  </a:lnTo>
                  <a:close/>
                  <a:moveTo>
                    <a:pt x="179" y="106"/>
                  </a:moveTo>
                  <a:cubicBezTo>
                    <a:pt x="175" y="109"/>
                    <a:pt x="175" y="109"/>
                    <a:pt x="175" y="109"/>
                  </a:cubicBezTo>
                  <a:cubicBezTo>
                    <a:pt x="179" y="113"/>
                    <a:pt x="179" y="113"/>
                    <a:pt x="179" y="113"/>
                  </a:cubicBezTo>
                  <a:cubicBezTo>
                    <a:pt x="179" y="113"/>
                    <a:pt x="182" y="116"/>
                    <a:pt x="182" y="122"/>
                  </a:cubicBezTo>
                  <a:cubicBezTo>
                    <a:pt x="181" y="130"/>
                    <a:pt x="176" y="133"/>
                    <a:pt x="176" y="133"/>
                  </a:cubicBezTo>
                  <a:cubicBezTo>
                    <a:pt x="170" y="136"/>
                    <a:pt x="170" y="136"/>
                    <a:pt x="170" y="136"/>
                  </a:cubicBezTo>
                  <a:cubicBezTo>
                    <a:pt x="175" y="140"/>
                    <a:pt x="175" y="140"/>
                    <a:pt x="175" y="140"/>
                  </a:cubicBezTo>
                  <a:cubicBezTo>
                    <a:pt x="175" y="140"/>
                    <a:pt x="177" y="143"/>
                    <a:pt x="177" y="147"/>
                  </a:cubicBezTo>
                  <a:cubicBezTo>
                    <a:pt x="177" y="150"/>
                    <a:pt x="175" y="157"/>
                    <a:pt x="172" y="160"/>
                  </a:cubicBezTo>
                  <a:cubicBezTo>
                    <a:pt x="167" y="161"/>
                    <a:pt x="167" y="161"/>
                    <a:pt x="167" y="161"/>
                  </a:cubicBezTo>
                  <a:cubicBezTo>
                    <a:pt x="170" y="164"/>
                    <a:pt x="170" y="164"/>
                    <a:pt x="170" y="164"/>
                  </a:cubicBezTo>
                  <a:cubicBezTo>
                    <a:pt x="171" y="167"/>
                    <a:pt x="171" y="172"/>
                    <a:pt x="169" y="176"/>
                  </a:cubicBezTo>
                  <a:cubicBezTo>
                    <a:pt x="167" y="179"/>
                    <a:pt x="164" y="180"/>
                    <a:pt x="160" y="180"/>
                  </a:cubicBezTo>
                  <a:cubicBezTo>
                    <a:pt x="147" y="180"/>
                    <a:pt x="85" y="180"/>
                    <a:pt x="77" y="180"/>
                  </a:cubicBezTo>
                  <a:cubicBezTo>
                    <a:pt x="74" y="179"/>
                    <a:pt x="72" y="177"/>
                    <a:pt x="71" y="177"/>
                  </a:cubicBezTo>
                  <a:cubicBezTo>
                    <a:pt x="70" y="175"/>
                    <a:pt x="68" y="171"/>
                    <a:pt x="61" y="171"/>
                  </a:cubicBezTo>
                  <a:cubicBezTo>
                    <a:pt x="61" y="102"/>
                    <a:pt x="61" y="102"/>
                    <a:pt x="61" y="102"/>
                  </a:cubicBezTo>
                  <a:cubicBezTo>
                    <a:pt x="65" y="102"/>
                    <a:pt x="72" y="102"/>
                    <a:pt x="72" y="102"/>
                  </a:cubicBezTo>
                  <a:cubicBezTo>
                    <a:pt x="73" y="102"/>
                    <a:pt x="73" y="102"/>
                    <a:pt x="73" y="102"/>
                  </a:cubicBezTo>
                  <a:cubicBezTo>
                    <a:pt x="75" y="101"/>
                    <a:pt x="75" y="101"/>
                    <a:pt x="75" y="101"/>
                  </a:cubicBezTo>
                  <a:cubicBezTo>
                    <a:pt x="75" y="100"/>
                    <a:pt x="86" y="90"/>
                    <a:pt x="90" y="81"/>
                  </a:cubicBezTo>
                  <a:cubicBezTo>
                    <a:pt x="94" y="74"/>
                    <a:pt x="98" y="65"/>
                    <a:pt x="101" y="62"/>
                  </a:cubicBezTo>
                  <a:cubicBezTo>
                    <a:pt x="102" y="61"/>
                    <a:pt x="102" y="61"/>
                    <a:pt x="103" y="60"/>
                  </a:cubicBezTo>
                  <a:cubicBezTo>
                    <a:pt x="110" y="55"/>
                    <a:pt x="126" y="39"/>
                    <a:pt x="129" y="19"/>
                  </a:cubicBezTo>
                  <a:cubicBezTo>
                    <a:pt x="129" y="14"/>
                    <a:pt x="131" y="11"/>
                    <a:pt x="133" y="10"/>
                  </a:cubicBezTo>
                  <a:cubicBezTo>
                    <a:pt x="134" y="9"/>
                    <a:pt x="136" y="10"/>
                    <a:pt x="137" y="10"/>
                  </a:cubicBezTo>
                  <a:cubicBezTo>
                    <a:pt x="140" y="12"/>
                    <a:pt x="150" y="22"/>
                    <a:pt x="145" y="35"/>
                  </a:cubicBezTo>
                  <a:cubicBezTo>
                    <a:pt x="140" y="52"/>
                    <a:pt x="131" y="62"/>
                    <a:pt x="131" y="62"/>
                  </a:cubicBezTo>
                  <a:cubicBezTo>
                    <a:pt x="129" y="65"/>
                    <a:pt x="127" y="72"/>
                    <a:pt x="131" y="77"/>
                  </a:cubicBezTo>
                  <a:cubicBezTo>
                    <a:pt x="132" y="80"/>
                    <a:pt x="135" y="81"/>
                    <a:pt x="138" y="81"/>
                  </a:cubicBezTo>
                  <a:cubicBezTo>
                    <a:pt x="165" y="81"/>
                    <a:pt x="165" y="81"/>
                    <a:pt x="165" y="81"/>
                  </a:cubicBezTo>
                  <a:cubicBezTo>
                    <a:pt x="166" y="81"/>
                    <a:pt x="184" y="82"/>
                    <a:pt x="183" y="96"/>
                  </a:cubicBezTo>
                  <a:cubicBezTo>
                    <a:pt x="183" y="103"/>
                    <a:pt x="179" y="106"/>
                    <a:pt x="179" y="106"/>
                  </a:cubicBez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sz="2400" dirty="0">
                <a:ea typeface="微软雅黑" panose="020B0503020204020204" pitchFamily="34" charset="-122"/>
              </a:endParaRPr>
            </a:p>
          </p:txBody>
        </p:sp>
      </p:grpSp>
      <p:sp>
        <p:nvSpPr>
          <p:cNvPr id="33" name="文本框 32"/>
          <p:cNvSpPr txBox="1"/>
          <p:nvPr/>
        </p:nvSpPr>
        <p:spPr>
          <a:xfrm>
            <a:off x="694690" y="5528945"/>
            <a:ext cx="5080000" cy="1170305"/>
          </a:xfrm>
          <a:prstGeom prst="rect">
            <a:avLst/>
          </a:prstGeom>
          <a:noFill/>
          <a:ln w="9525">
            <a:noFill/>
          </a:ln>
        </p:spPr>
        <p:txBody>
          <a:bodyPr>
            <a:spAutoFit/>
          </a:bodyPr>
          <a:p>
            <a:pPr marL="285750" indent="-285750">
              <a:lnSpc>
                <a:spcPct val="130000"/>
              </a:lnSpc>
              <a:spcBef>
                <a:spcPts val="0"/>
              </a:spcBef>
              <a:spcAft>
                <a:spcPts val="0"/>
              </a:spcAft>
              <a:buFont typeface="Wingdings" panose="05000000000000000000" charset="0"/>
              <a:buChar char="p"/>
            </a:pPr>
            <a:r>
              <a:rPr lang="zh-CN" b="1">
                <a:solidFill>
                  <a:schemeClr val="bg1">
                    <a:lumMod val="50000"/>
                  </a:schemeClr>
                </a:solidFill>
                <a:latin typeface="微软雅黑" panose="020B0503020204020204" pitchFamily="34" charset="-122"/>
                <a:ea typeface="微软雅黑" panose="020B0503020204020204" pitchFamily="34" charset="-122"/>
              </a:rPr>
              <a:t>组建专业招商队伍：</a:t>
            </a:r>
            <a:endParaRPr lang="zh-CN" b="1">
              <a:solidFill>
                <a:schemeClr val="bg1">
                  <a:lumMod val="50000"/>
                </a:schemeClr>
              </a:solidFill>
              <a:latin typeface="微软雅黑" panose="020B0503020204020204" pitchFamily="34" charset="-122"/>
              <a:ea typeface="微软雅黑" panose="020B0503020204020204" pitchFamily="34" charset="-122"/>
            </a:endParaRPr>
          </a:p>
          <a:p>
            <a:pPr indent="0">
              <a:lnSpc>
                <a:spcPct val="130000"/>
              </a:lnSpc>
              <a:spcBef>
                <a:spcPts val="0"/>
              </a:spcBef>
              <a:spcAft>
                <a:spcPts val="0"/>
              </a:spcAft>
              <a:buNone/>
            </a:pPr>
            <a:r>
              <a:rPr lang="en-US" altLang="zh-CN" b="1">
                <a:solidFill>
                  <a:schemeClr val="bg1">
                    <a:lumMod val="50000"/>
                  </a:schemeClr>
                </a:solidFill>
                <a:latin typeface="微软雅黑" panose="020B0503020204020204" pitchFamily="34" charset="-122"/>
                <a:ea typeface="微软雅黑" panose="020B0503020204020204" pitchFamily="34" charset="-122"/>
                <a:sym typeface="+mn-ea"/>
              </a:rPr>
              <a:t> √</a:t>
            </a:r>
            <a:r>
              <a:rPr lang="zh-CN" b="1">
                <a:solidFill>
                  <a:schemeClr val="bg1">
                    <a:lumMod val="50000"/>
                  </a:schemeClr>
                </a:solidFill>
                <a:latin typeface="微软雅黑" panose="020B0503020204020204" pitchFamily="34" charset="-122"/>
                <a:ea typeface="微软雅黑" panose="020B0503020204020204" pitchFamily="34" charset="-122"/>
              </a:rPr>
              <a:t>委托招商</a:t>
            </a:r>
            <a:r>
              <a:rPr lang="en-US" altLang="zh-CN" b="1">
                <a:solidFill>
                  <a:schemeClr val="bg1">
                    <a:lumMod val="50000"/>
                  </a:schemeClr>
                </a:solidFill>
                <a:latin typeface="微软雅黑" panose="020B0503020204020204" pitchFamily="34" charset="-122"/>
                <a:ea typeface="微软雅黑" panose="020B0503020204020204" pitchFamily="34" charset="-122"/>
              </a:rPr>
              <a:t>         √</a:t>
            </a:r>
            <a:r>
              <a:rPr lang="zh-CN" b="1">
                <a:solidFill>
                  <a:schemeClr val="bg1">
                    <a:lumMod val="50000"/>
                  </a:schemeClr>
                </a:solidFill>
                <a:latin typeface="微软雅黑" panose="020B0503020204020204" pitchFamily="34" charset="-122"/>
                <a:ea typeface="微软雅黑" panose="020B0503020204020204" pitchFamily="34" charset="-122"/>
              </a:rPr>
              <a:t>代理招商</a:t>
            </a:r>
            <a:endParaRPr lang="zh-CN" b="1">
              <a:solidFill>
                <a:schemeClr val="bg1">
                  <a:lumMod val="50000"/>
                </a:schemeClr>
              </a:solidFill>
              <a:latin typeface="微软雅黑" panose="020B0503020204020204" pitchFamily="34" charset="-122"/>
              <a:ea typeface="微软雅黑" panose="020B0503020204020204" pitchFamily="34" charset="-122"/>
            </a:endParaRPr>
          </a:p>
          <a:p>
            <a:pPr indent="0">
              <a:lnSpc>
                <a:spcPct val="130000"/>
              </a:lnSpc>
              <a:spcBef>
                <a:spcPts val="0"/>
              </a:spcBef>
              <a:spcAft>
                <a:spcPts val="0"/>
              </a:spcAft>
              <a:buNone/>
            </a:pPr>
            <a:r>
              <a:rPr lang="en-US" altLang="zh-CN" b="1">
                <a:solidFill>
                  <a:schemeClr val="bg1">
                    <a:lumMod val="50000"/>
                  </a:schemeClr>
                </a:solidFill>
                <a:latin typeface="微软雅黑" panose="020B0503020204020204" pitchFamily="34" charset="-122"/>
                <a:ea typeface="微软雅黑" panose="020B0503020204020204" pitchFamily="34" charset="-122"/>
                <a:sym typeface="+mn-ea"/>
              </a:rPr>
              <a:t> √</a:t>
            </a:r>
            <a:r>
              <a:rPr lang="zh-CN" b="1">
                <a:solidFill>
                  <a:schemeClr val="bg1">
                    <a:lumMod val="50000"/>
                  </a:schemeClr>
                </a:solidFill>
                <a:latin typeface="微软雅黑" panose="020B0503020204020204" pitchFamily="34" charset="-122"/>
                <a:ea typeface="微软雅黑" panose="020B0503020204020204" pitchFamily="34" charset="-122"/>
              </a:rPr>
              <a:t>驻外招商</a:t>
            </a:r>
            <a:r>
              <a:rPr lang="en-US" altLang="zh-CN" b="1">
                <a:solidFill>
                  <a:schemeClr val="bg1">
                    <a:lumMod val="50000"/>
                  </a:schemeClr>
                </a:solidFill>
                <a:latin typeface="微软雅黑" panose="020B0503020204020204" pitchFamily="34" charset="-122"/>
                <a:ea typeface="微软雅黑" panose="020B0503020204020204" pitchFamily="34" charset="-122"/>
              </a:rPr>
              <a:t>         </a:t>
            </a:r>
            <a:r>
              <a:rPr lang="en-US" altLang="zh-CN" b="1">
                <a:solidFill>
                  <a:schemeClr val="bg1">
                    <a:lumMod val="50000"/>
                  </a:schemeClr>
                </a:solidFill>
                <a:latin typeface="微软雅黑" panose="020B0503020204020204" pitchFamily="34" charset="-122"/>
                <a:ea typeface="微软雅黑" panose="020B0503020204020204" pitchFamily="34" charset="-122"/>
                <a:sym typeface="+mn-ea"/>
              </a:rPr>
              <a:t>√</a:t>
            </a:r>
            <a:r>
              <a:rPr lang="zh-CN" b="1">
                <a:solidFill>
                  <a:schemeClr val="bg1">
                    <a:lumMod val="50000"/>
                  </a:schemeClr>
                </a:solidFill>
                <a:latin typeface="微软雅黑" panose="020B0503020204020204" pitchFamily="34" charset="-122"/>
                <a:ea typeface="微软雅黑" panose="020B0503020204020204" pitchFamily="34" charset="-122"/>
              </a:rPr>
              <a:t>全力引进</a:t>
            </a:r>
            <a:endParaRPr lang="zh-CN" b="1">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551170" y="3542030"/>
            <a:ext cx="2760345" cy="1254125"/>
          </a:xfrm>
          <a:prstGeom prst="rect">
            <a:avLst/>
          </a:prstGeom>
          <a:noFill/>
          <a:ln w="9525">
            <a:noFill/>
          </a:ln>
        </p:spPr>
        <p:txBody>
          <a:bodyPr wrap="square">
            <a:spAutoFit/>
          </a:bodyPr>
          <a:p>
            <a:pPr marL="285750" indent="-285750">
              <a:lnSpc>
                <a:spcPct val="135000"/>
              </a:lnSpc>
              <a:spcBef>
                <a:spcPts val="0"/>
              </a:spcBef>
              <a:spcAft>
                <a:spcPts val="0"/>
              </a:spcAft>
              <a:buFont typeface="Wingdings" panose="05000000000000000000" charset="0"/>
              <a:buChar char="Ø"/>
            </a:pPr>
            <a:r>
              <a:rPr lang="zh-CN" sz="2800">
                <a:solidFill>
                  <a:srgbClr val="306DD1"/>
                </a:solidFill>
                <a:latin typeface="Impact" panose="020B0806030902050204" pitchFamily="34" charset="0"/>
                <a:ea typeface="微软雅黑" panose="020B0503020204020204" pitchFamily="34" charset="-122"/>
                <a:cs typeface="Impact" panose="020B0806030902050204" pitchFamily="34" charset="0"/>
              </a:rPr>
              <a:t>20</a:t>
            </a:r>
            <a:r>
              <a:rPr lang="zh-CN" b="1">
                <a:latin typeface="微软雅黑" panose="020B0503020204020204" pitchFamily="34" charset="-122"/>
                <a:ea typeface="微软雅黑" panose="020B0503020204020204" pitchFamily="34" charset="-122"/>
                <a:cs typeface="微软雅黑" panose="020B0503020204020204" pitchFamily="34" charset="-122"/>
              </a:rPr>
              <a:t>亿元以上</a:t>
            </a:r>
            <a:r>
              <a:rPr lang="en-US" altLang="zh-CN" sz="28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1-2</a:t>
            </a:r>
            <a:r>
              <a:rPr lang="zh-CN" b="1">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altLang="zh-CN" sz="2800" b="1">
              <a:solidFill>
                <a:srgbClr val="306DD1"/>
              </a:solidFill>
              <a:latin typeface="Impact" panose="020B0806030902050204" pitchFamily="34" charset="0"/>
              <a:ea typeface="微软雅黑" panose="020B0503020204020204" pitchFamily="34" charset="-122"/>
              <a:cs typeface="Impact" panose="020B0806030902050204" pitchFamily="34" charset="0"/>
              <a:sym typeface="+mn-ea"/>
            </a:endParaRPr>
          </a:p>
          <a:p>
            <a:pPr marL="285750" indent="-285750">
              <a:lnSpc>
                <a:spcPct val="135000"/>
              </a:lnSpc>
              <a:spcBef>
                <a:spcPts val="0"/>
              </a:spcBef>
              <a:spcAft>
                <a:spcPts val="0"/>
              </a:spcAft>
              <a:buFont typeface="Wingdings" panose="05000000000000000000" charset="0"/>
              <a:buChar char="Ø"/>
            </a:pPr>
            <a:r>
              <a:rPr lang="en-US" altLang="zh-CN" sz="28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1</a:t>
            </a:r>
            <a:r>
              <a:rPr lang="zh-CN" sz="28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0</a:t>
            </a:r>
            <a:r>
              <a:rPr lang="zh-CN" b="1">
                <a:latin typeface="微软雅黑" panose="020B0503020204020204" pitchFamily="34" charset="-122"/>
                <a:ea typeface="微软雅黑" panose="020B0503020204020204" pitchFamily="34" charset="-122"/>
                <a:cs typeface="微软雅黑" panose="020B0503020204020204" pitchFamily="34" charset="-122"/>
                <a:sym typeface="+mn-ea"/>
              </a:rPr>
              <a:t>亿元以上</a:t>
            </a:r>
            <a:r>
              <a:rPr lang="en-US" altLang="zh-CN" sz="28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3-5</a:t>
            </a:r>
            <a:r>
              <a:rPr lang="zh-CN" b="1">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文本框 60"/>
          <p:cNvSpPr txBox="1"/>
          <p:nvPr/>
        </p:nvSpPr>
        <p:spPr>
          <a:xfrm>
            <a:off x="8610600" y="4304030"/>
            <a:ext cx="2997835" cy="1753235"/>
          </a:xfrm>
          <a:prstGeom prst="rect">
            <a:avLst/>
          </a:prstGeom>
          <a:noFill/>
          <a:ln w="9525">
            <a:noFill/>
          </a:ln>
        </p:spPr>
        <p:txBody>
          <a:bodyPr wrap="square">
            <a:spAutoFit/>
          </a:bodyPr>
          <a:p>
            <a:pPr marL="285750" indent="-285750">
              <a:lnSpc>
                <a:spcPct val="150000"/>
              </a:lnSpc>
              <a:buFont typeface="Wingdings" panose="05000000000000000000" charset="0"/>
              <a:buChar char="Ø"/>
            </a:pPr>
            <a:r>
              <a:rPr lang="zh-CN" b="1">
                <a:solidFill>
                  <a:schemeClr val="bg1">
                    <a:lumMod val="50000"/>
                  </a:schemeClr>
                </a:solidFill>
                <a:latin typeface="微软雅黑" panose="020B0503020204020204" pitchFamily="34" charset="-122"/>
                <a:ea typeface="微软雅黑" panose="020B0503020204020204" pitchFamily="34" charset="-122"/>
              </a:rPr>
              <a:t>市经开区、市高新区发挥区位优势</a:t>
            </a:r>
            <a:endParaRPr lang="zh-CN" b="1">
              <a:solidFill>
                <a:schemeClr val="bg1">
                  <a:lumMod val="50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b="1">
                <a:solidFill>
                  <a:schemeClr val="bg1">
                    <a:lumMod val="50000"/>
                  </a:schemeClr>
                </a:solidFill>
                <a:latin typeface="微软雅黑" panose="020B0503020204020204" pitchFamily="34" charset="-122"/>
                <a:ea typeface="微软雅黑" panose="020B0503020204020204" pitchFamily="34" charset="-122"/>
              </a:rPr>
              <a:t>在引进跨国公司总部项目方面有实质性突破</a:t>
            </a:r>
            <a:endParaRPr lang="zh-CN" altLang="en-US"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rot="21180000">
            <a:off x="9124633" y="3076575"/>
            <a:ext cx="1969770" cy="1230630"/>
            <a:chOff x="9527" y="4542"/>
            <a:chExt cx="8760" cy="5474"/>
          </a:xfrm>
        </p:grpSpPr>
        <p:sp>
          <p:nvSpPr>
            <p:cNvPr id="63" name="Oval 27"/>
            <p:cNvSpPr>
              <a:spLocks noChangeArrowheads="1"/>
            </p:cNvSpPr>
            <p:nvPr/>
          </p:nvSpPr>
          <p:spPr bwMode="auto">
            <a:xfrm>
              <a:off x="10015" y="9302"/>
              <a:ext cx="6383" cy="715"/>
            </a:xfrm>
            <a:prstGeom prst="ellipse">
              <a:avLst/>
            </a:prstGeom>
            <a:solidFill>
              <a:srgbClr val="314672">
                <a:alpha val="10000"/>
              </a:srgbClr>
            </a:solidFill>
            <a:ln>
              <a:noFill/>
            </a:ln>
          </p:spPr>
          <p:txBody>
            <a:bodyPr vert="horz" wrap="square" lIns="91440" tIns="45720" rIns="91440" bIns="45720" numCol="1" anchor="t" anchorCtr="0" compatLnSpc="1"/>
            <a:p>
              <a:endParaRPr lang="en-US"/>
            </a:p>
          </p:txBody>
        </p:sp>
        <p:sp>
          <p:nvSpPr>
            <p:cNvPr id="64" name="Freeform 32"/>
            <p:cNvSpPr/>
            <p:nvPr/>
          </p:nvSpPr>
          <p:spPr bwMode="auto">
            <a:xfrm>
              <a:off x="16792" y="6927"/>
              <a:ext cx="460" cy="1080"/>
            </a:xfrm>
            <a:custGeom>
              <a:avLst/>
              <a:gdLst>
                <a:gd name="T0" fmla="*/ 92 w 92"/>
                <a:gd name="T1" fmla="*/ 67 h 216"/>
                <a:gd name="T2" fmla="*/ 52 w 92"/>
                <a:gd name="T3" fmla="*/ 143 h 216"/>
                <a:gd name="T4" fmla="*/ 0 w 92"/>
                <a:gd name="T5" fmla="*/ 216 h 216"/>
                <a:gd name="T6" fmla="*/ 0 w 92"/>
                <a:gd name="T7" fmla="*/ 119 h 216"/>
                <a:gd name="T8" fmla="*/ 58 w 92"/>
                <a:gd name="T9" fmla="*/ 0 h 216"/>
                <a:gd name="T10" fmla="*/ 92 w 92"/>
                <a:gd name="T11" fmla="*/ 67 h 216"/>
              </a:gdLst>
              <a:ahLst/>
              <a:cxnLst>
                <a:cxn ang="0">
                  <a:pos x="T0" y="T1"/>
                </a:cxn>
                <a:cxn ang="0">
                  <a:pos x="T2" y="T3"/>
                </a:cxn>
                <a:cxn ang="0">
                  <a:pos x="T4" y="T5"/>
                </a:cxn>
                <a:cxn ang="0">
                  <a:pos x="T6" y="T7"/>
                </a:cxn>
                <a:cxn ang="0">
                  <a:pos x="T8" y="T9"/>
                </a:cxn>
                <a:cxn ang="0">
                  <a:pos x="T10" y="T11"/>
                </a:cxn>
              </a:cxnLst>
              <a:rect l="0" t="0" r="r" b="b"/>
              <a:pathLst>
                <a:path w="92" h="216">
                  <a:moveTo>
                    <a:pt x="92" y="67"/>
                  </a:moveTo>
                  <a:cubicBezTo>
                    <a:pt x="81" y="93"/>
                    <a:pt x="67" y="119"/>
                    <a:pt x="52" y="143"/>
                  </a:cubicBezTo>
                  <a:cubicBezTo>
                    <a:pt x="37" y="168"/>
                    <a:pt x="19" y="193"/>
                    <a:pt x="0" y="216"/>
                  </a:cubicBezTo>
                  <a:cubicBezTo>
                    <a:pt x="0" y="119"/>
                    <a:pt x="0" y="119"/>
                    <a:pt x="0" y="119"/>
                  </a:cubicBezTo>
                  <a:cubicBezTo>
                    <a:pt x="24" y="81"/>
                    <a:pt x="44" y="41"/>
                    <a:pt x="58" y="0"/>
                  </a:cubicBezTo>
                  <a:lnTo>
                    <a:pt x="92" y="67"/>
                  </a:lnTo>
                  <a:close/>
                </a:path>
              </a:pathLst>
            </a:custGeom>
            <a:solidFill>
              <a:srgbClr val="1DBED0">
                <a:lumMod val="75000"/>
              </a:srgbClr>
            </a:solidFill>
            <a:ln>
              <a:noFill/>
            </a:ln>
          </p:spPr>
          <p:txBody>
            <a:bodyPr vert="horz" wrap="square" lIns="91440" tIns="45720" rIns="91440" bIns="45720" numCol="1" anchor="t" anchorCtr="0" compatLnSpc="1"/>
            <a:p>
              <a:endParaRPr lang="en-US"/>
            </a:p>
          </p:txBody>
        </p:sp>
        <p:sp>
          <p:nvSpPr>
            <p:cNvPr id="65" name="Freeform 33"/>
            <p:cNvSpPr/>
            <p:nvPr/>
          </p:nvSpPr>
          <p:spPr bwMode="auto">
            <a:xfrm>
              <a:off x="9527" y="7592"/>
              <a:ext cx="3488" cy="2010"/>
            </a:xfrm>
            <a:custGeom>
              <a:avLst/>
              <a:gdLst>
                <a:gd name="T0" fmla="*/ 698 w 698"/>
                <a:gd name="T1" fmla="*/ 346 h 402"/>
                <a:gd name="T2" fmla="*/ 698 w 698"/>
                <a:gd name="T3" fmla="*/ 402 h 402"/>
                <a:gd name="T4" fmla="*/ 0 w 698"/>
                <a:gd name="T5" fmla="*/ 94 h 402"/>
                <a:gd name="T6" fmla="*/ 0 w 698"/>
                <a:gd name="T7" fmla="*/ 0 h 402"/>
                <a:gd name="T8" fmla="*/ 698 w 698"/>
                <a:gd name="T9" fmla="*/ 346 h 402"/>
              </a:gdLst>
              <a:ahLst/>
              <a:cxnLst>
                <a:cxn ang="0">
                  <a:pos x="T0" y="T1"/>
                </a:cxn>
                <a:cxn ang="0">
                  <a:pos x="T2" y="T3"/>
                </a:cxn>
                <a:cxn ang="0">
                  <a:pos x="T4" y="T5"/>
                </a:cxn>
                <a:cxn ang="0">
                  <a:pos x="T6" y="T7"/>
                </a:cxn>
                <a:cxn ang="0">
                  <a:pos x="T8" y="T9"/>
                </a:cxn>
              </a:cxnLst>
              <a:rect l="0" t="0" r="r" b="b"/>
              <a:pathLst>
                <a:path w="698" h="402">
                  <a:moveTo>
                    <a:pt x="698" y="346"/>
                  </a:moveTo>
                  <a:cubicBezTo>
                    <a:pt x="698" y="402"/>
                    <a:pt x="698" y="402"/>
                    <a:pt x="698" y="402"/>
                  </a:cubicBezTo>
                  <a:cubicBezTo>
                    <a:pt x="408" y="398"/>
                    <a:pt x="154" y="277"/>
                    <a:pt x="0" y="94"/>
                  </a:cubicBezTo>
                  <a:cubicBezTo>
                    <a:pt x="0" y="0"/>
                    <a:pt x="0" y="0"/>
                    <a:pt x="0" y="0"/>
                  </a:cubicBezTo>
                  <a:cubicBezTo>
                    <a:pt x="135" y="202"/>
                    <a:pt x="396" y="341"/>
                    <a:pt x="698" y="346"/>
                  </a:cubicBezTo>
                  <a:close/>
                </a:path>
              </a:pathLst>
            </a:custGeom>
            <a:solidFill>
              <a:srgbClr val="B5B5B5">
                <a:lumMod val="75000"/>
              </a:srgbClr>
            </a:solidFill>
            <a:ln>
              <a:noFill/>
            </a:ln>
          </p:spPr>
          <p:txBody>
            <a:bodyPr vert="horz" wrap="square" lIns="91440" tIns="45720" rIns="91440" bIns="45720" numCol="1" anchor="t" anchorCtr="0" compatLnSpc="1"/>
            <a:p>
              <a:endParaRPr lang="en-US"/>
            </a:p>
          </p:txBody>
        </p:sp>
        <p:sp>
          <p:nvSpPr>
            <p:cNvPr id="66" name="Freeform 34"/>
            <p:cNvSpPr/>
            <p:nvPr/>
          </p:nvSpPr>
          <p:spPr bwMode="auto">
            <a:xfrm>
              <a:off x="13218" y="7657"/>
              <a:ext cx="3440" cy="1945"/>
            </a:xfrm>
            <a:custGeom>
              <a:avLst/>
              <a:gdLst>
                <a:gd name="T0" fmla="*/ 688 w 688"/>
                <a:gd name="T1" fmla="*/ 0 h 389"/>
                <a:gd name="T2" fmla="*/ 688 w 688"/>
                <a:gd name="T3" fmla="*/ 91 h 389"/>
                <a:gd name="T4" fmla="*/ 0 w 688"/>
                <a:gd name="T5" fmla="*/ 389 h 389"/>
                <a:gd name="T6" fmla="*/ 0 w 688"/>
                <a:gd name="T7" fmla="*/ 333 h 389"/>
                <a:gd name="T8" fmla="*/ 688 w 688"/>
                <a:gd name="T9" fmla="*/ 0 h 389"/>
              </a:gdLst>
              <a:ahLst/>
              <a:cxnLst>
                <a:cxn ang="0">
                  <a:pos x="T0" y="T1"/>
                </a:cxn>
                <a:cxn ang="0">
                  <a:pos x="T2" y="T3"/>
                </a:cxn>
                <a:cxn ang="0">
                  <a:pos x="T4" y="T5"/>
                </a:cxn>
                <a:cxn ang="0">
                  <a:pos x="T6" y="T7"/>
                </a:cxn>
                <a:cxn ang="0">
                  <a:pos x="T8" y="T9"/>
                </a:cxn>
              </a:cxnLst>
              <a:rect l="0" t="0" r="r" b="b"/>
              <a:pathLst>
                <a:path w="688" h="389">
                  <a:moveTo>
                    <a:pt x="688" y="0"/>
                  </a:moveTo>
                  <a:cubicBezTo>
                    <a:pt x="688" y="91"/>
                    <a:pt x="688" y="91"/>
                    <a:pt x="688" y="91"/>
                  </a:cubicBezTo>
                  <a:cubicBezTo>
                    <a:pt x="533" y="269"/>
                    <a:pt x="283" y="385"/>
                    <a:pt x="0" y="389"/>
                  </a:cubicBezTo>
                  <a:cubicBezTo>
                    <a:pt x="0" y="333"/>
                    <a:pt x="0" y="333"/>
                    <a:pt x="0" y="333"/>
                  </a:cubicBezTo>
                  <a:cubicBezTo>
                    <a:pt x="294" y="328"/>
                    <a:pt x="551" y="195"/>
                    <a:pt x="688" y="0"/>
                  </a:cubicBezTo>
                  <a:close/>
                </a:path>
              </a:pathLst>
            </a:custGeom>
            <a:solidFill>
              <a:srgbClr val="00ADEF">
                <a:lumMod val="75000"/>
              </a:srgbClr>
            </a:solidFill>
            <a:ln>
              <a:noFill/>
            </a:ln>
          </p:spPr>
          <p:txBody>
            <a:bodyPr vert="horz" wrap="square" lIns="91440" tIns="45720" rIns="91440" bIns="45720" numCol="1" anchor="t" anchorCtr="0" compatLnSpc="1"/>
            <a:p>
              <a:endParaRPr lang="en-US"/>
            </a:p>
          </p:txBody>
        </p:sp>
        <p:sp>
          <p:nvSpPr>
            <p:cNvPr id="67" name="Freeform 35"/>
            <p:cNvSpPr/>
            <p:nvPr/>
          </p:nvSpPr>
          <p:spPr bwMode="auto">
            <a:xfrm>
              <a:off x="9527" y="7117"/>
              <a:ext cx="3488" cy="2205"/>
            </a:xfrm>
            <a:custGeom>
              <a:avLst/>
              <a:gdLst>
                <a:gd name="T0" fmla="*/ 698 w 698"/>
                <a:gd name="T1" fmla="*/ 214 h 441"/>
                <a:gd name="T2" fmla="*/ 698 w 698"/>
                <a:gd name="T3" fmla="*/ 441 h 441"/>
                <a:gd name="T4" fmla="*/ 0 w 698"/>
                <a:gd name="T5" fmla="*/ 95 h 441"/>
                <a:gd name="T6" fmla="*/ 209 w 698"/>
                <a:gd name="T7" fmla="*/ 0 h 441"/>
                <a:gd name="T8" fmla="*/ 698 w 698"/>
                <a:gd name="T9" fmla="*/ 214 h 441"/>
              </a:gdLst>
              <a:ahLst/>
              <a:cxnLst>
                <a:cxn ang="0">
                  <a:pos x="T0" y="T1"/>
                </a:cxn>
                <a:cxn ang="0">
                  <a:pos x="T2" y="T3"/>
                </a:cxn>
                <a:cxn ang="0">
                  <a:pos x="T4" y="T5"/>
                </a:cxn>
                <a:cxn ang="0">
                  <a:pos x="T6" y="T7"/>
                </a:cxn>
                <a:cxn ang="0">
                  <a:pos x="T8" y="T9"/>
                </a:cxn>
              </a:cxnLst>
              <a:rect l="0" t="0" r="r" b="b"/>
              <a:pathLst>
                <a:path w="698" h="441">
                  <a:moveTo>
                    <a:pt x="698" y="214"/>
                  </a:moveTo>
                  <a:cubicBezTo>
                    <a:pt x="698" y="441"/>
                    <a:pt x="698" y="441"/>
                    <a:pt x="698" y="441"/>
                  </a:cubicBezTo>
                  <a:cubicBezTo>
                    <a:pt x="396" y="436"/>
                    <a:pt x="135" y="297"/>
                    <a:pt x="0" y="95"/>
                  </a:cubicBezTo>
                  <a:cubicBezTo>
                    <a:pt x="209" y="0"/>
                    <a:pt x="209" y="0"/>
                    <a:pt x="209" y="0"/>
                  </a:cubicBezTo>
                  <a:cubicBezTo>
                    <a:pt x="308" y="125"/>
                    <a:pt x="489" y="210"/>
                    <a:pt x="698" y="214"/>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68" name="Freeform 36"/>
            <p:cNvSpPr/>
            <p:nvPr/>
          </p:nvSpPr>
          <p:spPr bwMode="auto">
            <a:xfrm>
              <a:off x="17082" y="6927"/>
              <a:ext cx="1205" cy="595"/>
            </a:xfrm>
            <a:custGeom>
              <a:avLst/>
              <a:gdLst>
                <a:gd name="T0" fmla="*/ 68 w 482"/>
                <a:gd name="T1" fmla="*/ 134 h 238"/>
                <a:gd name="T2" fmla="*/ 0 w 482"/>
                <a:gd name="T3" fmla="*/ 0 h 238"/>
                <a:gd name="T4" fmla="*/ 422 w 482"/>
                <a:gd name="T5" fmla="*/ 102 h 238"/>
                <a:gd name="T6" fmla="*/ 482 w 482"/>
                <a:gd name="T7" fmla="*/ 238 h 238"/>
                <a:gd name="T8" fmla="*/ 68 w 482"/>
                <a:gd name="T9" fmla="*/ 134 h 238"/>
              </a:gdLst>
              <a:ahLst/>
              <a:cxnLst>
                <a:cxn ang="0">
                  <a:pos x="T0" y="T1"/>
                </a:cxn>
                <a:cxn ang="0">
                  <a:pos x="T2" y="T3"/>
                </a:cxn>
                <a:cxn ang="0">
                  <a:pos x="T4" y="T5"/>
                </a:cxn>
                <a:cxn ang="0">
                  <a:pos x="T6" y="T7"/>
                </a:cxn>
                <a:cxn ang="0">
                  <a:pos x="T8" y="T9"/>
                </a:cxn>
              </a:cxnLst>
              <a:rect l="0" t="0" r="r" b="b"/>
              <a:pathLst>
                <a:path w="482" h="238">
                  <a:moveTo>
                    <a:pt x="68" y="134"/>
                  </a:moveTo>
                  <a:lnTo>
                    <a:pt x="0" y="0"/>
                  </a:lnTo>
                  <a:lnTo>
                    <a:pt x="422" y="102"/>
                  </a:lnTo>
                  <a:lnTo>
                    <a:pt x="482" y="238"/>
                  </a:lnTo>
                  <a:lnTo>
                    <a:pt x="68" y="134"/>
                  </a:lnTo>
                  <a:close/>
                </a:path>
              </a:pathLst>
            </a:custGeom>
            <a:solidFill>
              <a:srgbClr val="1DBED0">
                <a:lumMod val="50000"/>
              </a:srgbClr>
            </a:solidFill>
            <a:ln>
              <a:noFill/>
            </a:ln>
          </p:spPr>
          <p:txBody>
            <a:bodyPr vert="horz" wrap="square" lIns="91440" tIns="45720" rIns="91440" bIns="45720" numCol="1" anchor="t" anchorCtr="0" compatLnSpc="1"/>
            <a:p>
              <a:endParaRPr lang="en-US"/>
            </a:p>
          </p:txBody>
        </p:sp>
        <p:sp>
          <p:nvSpPr>
            <p:cNvPr id="69" name="Freeform 37"/>
            <p:cNvSpPr/>
            <p:nvPr/>
          </p:nvSpPr>
          <p:spPr bwMode="auto">
            <a:xfrm>
              <a:off x="17667" y="4542"/>
              <a:ext cx="620" cy="2980"/>
            </a:xfrm>
            <a:custGeom>
              <a:avLst/>
              <a:gdLst>
                <a:gd name="T0" fmla="*/ 248 w 248"/>
                <a:gd name="T1" fmla="*/ 1192 h 1192"/>
                <a:gd name="T2" fmla="*/ 188 w 248"/>
                <a:gd name="T3" fmla="*/ 1056 h 1192"/>
                <a:gd name="T4" fmla="*/ 0 w 248"/>
                <a:gd name="T5" fmla="*/ 0 h 1192"/>
                <a:gd name="T6" fmla="*/ 58 w 248"/>
                <a:gd name="T7" fmla="*/ 152 h 1192"/>
                <a:gd name="T8" fmla="*/ 248 w 248"/>
                <a:gd name="T9" fmla="*/ 1192 h 1192"/>
              </a:gdLst>
              <a:ahLst/>
              <a:cxnLst>
                <a:cxn ang="0">
                  <a:pos x="T0" y="T1"/>
                </a:cxn>
                <a:cxn ang="0">
                  <a:pos x="T2" y="T3"/>
                </a:cxn>
                <a:cxn ang="0">
                  <a:pos x="T4" y="T5"/>
                </a:cxn>
                <a:cxn ang="0">
                  <a:pos x="T6" y="T7"/>
                </a:cxn>
                <a:cxn ang="0">
                  <a:pos x="T8" y="T9"/>
                </a:cxn>
              </a:cxnLst>
              <a:rect l="0" t="0" r="r" b="b"/>
              <a:pathLst>
                <a:path w="248" h="1192">
                  <a:moveTo>
                    <a:pt x="248" y="1192"/>
                  </a:moveTo>
                  <a:lnTo>
                    <a:pt x="188" y="1056"/>
                  </a:lnTo>
                  <a:lnTo>
                    <a:pt x="0" y="0"/>
                  </a:lnTo>
                  <a:lnTo>
                    <a:pt x="58" y="152"/>
                  </a:lnTo>
                  <a:lnTo>
                    <a:pt x="248" y="1192"/>
                  </a:lnTo>
                  <a:close/>
                </a:path>
              </a:pathLst>
            </a:custGeom>
            <a:solidFill>
              <a:srgbClr val="1DBED0">
                <a:lumMod val="75000"/>
              </a:srgbClr>
            </a:solidFill>
            <a:ln>
              <a:noFill/>
            </a:ln>
          </p:spPr>
          <p:txBody>
            <a:bodyPr vert="horz" wrap="square" lIns="91440" tIns="45720" rIns="91440" bIns="45720" numCol="1" anchor="t" anchorCtr="0" compatLnSpc="1"/>
            <a:p>
              <a:endParaRPr lang="en-US"/>
            </a:p>
          </p:txBody>
        </p:sp>
        <p:sp>
          <p:nvSpPr>
            <p:cNvPr id="70" name="Freeform 38"/>
            <p:cNvSpPr/>
            <p:nvPr/>
          </p:nvSpPr>
          <p:spPr bwMode="auto">
            <a:xfrm>
              <a:off x="15307" y="6502"/>
              <a:ext cx="725" cy="455"/>
            </a:xfrm>
            <a:custGeom>
              <a:avLst/>
              <a:gdLst>
                <a:gd name="T0" fmla="*/ 0 w 290"/>
                <a:gd name="T1" fmla="*/ 0 h 182"/>
                <a:gd name="T2" fmla="*/ 52 w 290"/>
                <a:gd name="T3" fmla="*/ 122 h 182"/>
                <a:gd name="T4" fmla="*/ 290 w 290"/>
                <a:gd name="T5" fmla="*/ 182 h 182"/>
                <a:gd name="T6" fmla="*/ 268 w 290"/>
                <a:gd name="T7" fmla="*/ 62 h 182"/>
                <a:gd name="T8" fmla="*/ 0 w 290"/>
                <a:gd name="T9" fmla="*/ 0 h 182"/>
              </a:gdLst>
              <a:ahLst/>
              <a:cxnLst>
                <a:cxn ang="0">
                  <a:pos x="T0" y="T1"/>
                </a:cxn>
                <a:cxn ang="0">
                  <a:pos x="T2" y="T3"/>
                </a:cxn>
                <a:cxn ang="0">
                  <a:pos x="T4" y="T5"/>
                </a:cxn>
                <a:cxn ang="0">
                  <a:pos x="T6" y="T7"/>
                </a:cxn>
                <a:cxn ang="0">
                  <a:pos x="T8" y="T9"/>
                </a:cxn>
              </a:cxnLst>
              <a:rect l="0" t="0" r="r" b="b"/>
              <a:pathLst>
                <a:path w="290" h="182">
                  <a:moveTo>
                    <a:pt x="0" y="0"/>
                  </a:moveTo>
                  <a:lnTo>
                    <a:pt x="52" y="122"/>
                  </a:lnTo>
                  <a:lnTo>
                    <a:pt x="290" y="182"/>
                  </a:lnTo>
                  <a:lnTo>
                    <a:pt x="268" y="62"/>
                  </a:lnTo>
                  <a:lnTo>
                    <a:pt x="0" y="0"/>
                  </a:lnTo>
                  <a:close/>
                </a:path>
              </a:pathLst>
            </a:custGeom>
            <a:solidFill>
              <a:srgbClr val="1DBED0">
                <a:lumMod val="50000"/>
              </a:srgbClr>
            </a:solidFill>
            <a:ln>
              <a:noFill/>
            </a:ln>
          </p:spPr>
          <p:txBody>
            <a:bodyPr vert="horz" wrap="square" lIns="91440" tIns="45720" rIns="91440" bIns="45720" numCol="1" anchor="t" anchorCtr="0" compatLnSpc="1"/>
            <a:p>
              <a:endParaRPr lang="en-US"/>
            </a:p>
          </p:txBody>
        </p:sp>
        <p:sp>
          <p:nvSpPr>
            <p:cNvPr id="71" name="Freeform 39"/>
            <p:cNvSpPr/>
            <p:nvPr/>
          </p:nvSpPr>
          <p:spPr bwMode="auto">
            <a:xfrm>
              <a:off x="15307" y="4542"/>
              <a:ext cx="2830" cy="2980"/>
            </a:xfrm>
            <a:custGeom>
              <a:avLst/>
              <a:gdLst>
                <a:gd name="T0" fmla="*/ 566 w 566"/>
                <a:gd name="T1" fmla="*/ 528 h 596"/>
                <a:gd name="T2" fmla="*/ 411 w 566"/>
                <a:gd name="T3" fmla="*/ 490 h 596"/>
                <a:gd name="T4" fmla="*/ 355 w 566"/>
                <a:gd name="T5" fmla="*/ 477 h 596"/>
                <a:gd name="T6" fmla="*/ 297 w 566"/>
                <a:gd name="T7" fmla="*/ 596 h 596"/>
                <a:gd name="T8" fmla="*/ 89 w 566"/>
                <a:gd name="T9" fmla="*/ 502 h 596"/>
                <a:gd name="T10" fmla="*/ 134 w 566"/>
                <a:gd name="T11" fmla="*/ 423 h 596"/>
                <a:gd name="T12" fmla="*/ 0 w 566"/>
                <a:gd name="T13" fmla="*/ 392 h 596"/>
                <a:gd name="T14" fmla="*/ 472 w 566"/>
                <a:gd name="T15" fmla="*/ 0 h 596"/>
                <a:gd name="T16" fmla="*/ 566 w 566"/>
                <a:gd name="T17" fmla="*/ 52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596">
                  <a:moveTo>
                    <a:pt x="566" y="528"/>
                  </a:moveTo>
                  <a:cubicBezTo>
                    <a:pt x="411" y="490"/>
                    <a:pt x="411" y="490"/>
                    <a:pt x="411" y="490"/>
                  </a:cubicBezTo>
                  <a:cubicBezTo>
                    <a:pt x="355" y="477"/>
                    <a:pt x="355" y="477"/>
                    <a:pt x="355" y="477"/>
                  </a:cubicBezTo>
                  <a:cubicBezTo>
                    <a:pt x="341" y="518"/>
                    <a:pt x="321" y="558"/>
                    <a:pt x="297" y="596"/>
                  </a:cubicBezTo>
                  <a:cubicBezTo>
                    <a:pt x="89" y="502"/>
                    <a:pt x="89" y="502"/>
                    <a:pt x="89" y="502"/>
                  </a:cubicBezTo>
                  <a:cubicBezTo>
                    <a:pt x="107" y="477"/>
                    <a:pt x="123" y="450"/>
                    <a:pt x="134" y="423"/>
                  </a:cubicBezTo>
                  <a:cubicBezTo>
                    <a:pt x="0" y="392"/>
                    <a:pt x="0" y="392"/>
                    <a:pt x="0" y="392"/>
                  </a:cubicBezTo>
                  <a:cubicBezTo>
                    <a:pt x="472" y="0"/>
                    <a:pt x="472" y="0"/>
                    <a:pt x="472" y="0"/>
                  </a:cubicBezTo>
                  <a:lnTo>
                    <a:pt x="566" y="528"/>
                  </a:lnTo>
                  <a:close/>
                </a:path>
              </a:pathLst>
            </a:custGeom>
            <a:solidFill>
              <a:srgbClr val="1DBED0"/>
            </a:solidFill>
            <a:ln>
              <a:noFill/>
            </a:ln>
          </p:spPr>
          <p:txBody>
            <a:bodyPr vert="horz" wrap="square" lIns="91440" tIns="45720" rIns="91440" bIns="45720" numCol="1" anchor="t" anchorCtr="0" compatLnSpc="1"/>
            <a:p>
              <a:endParaRPr lang="en-US"/>
            </a:p>
          </p:txBody>
        </p:sp>
        <p:sp>
          <p:nvSpPr>
            <p:cNvPr id="72" name="Freeform 40"/>
            <p:cNvSpPr/>
            <p:nvPr/>
          </p:nvSpPr>
          <p:spPr bwMode="auto">
            <a:xfrm>
              <a:off x="13218" y="7177"/>
              <a:ext cx="3440" cy="2145"/>
            </a:xfrm>
            <a:custGeom>
              <a:avLst/>
              <a:gdLst>
                <a:gd name="T0" fmla="*/ 478 w 688"/>
                <a:gd name="T1" fmla="*/ 0 h 429"/>
                <a:gd name="T2" fmla="*/ 688 w 688"/>
                <a:gd name="T3" fmla="*/ 96 h 429"/>
                <a:gd name="T4" fmla="*/ 0 w 688"/>
                <a:gd name="T5" fmla="*/ 429 h 429"/>
                <a:gd name="T6" fmla="*/ 0 w 688"/>
                <a:gd name="T7" fmla="*/ 202 h 429"/>
                <a:gd name="T8" fmla="*/ 478 w 688"/>
                <a:gd name="T9" fmla="*/ 0 h 429"/>
              </a:gdLst>
              <a:ahLst/>
              <a:cxnLst>
                <a:cxn ang="0">
                  <a:pos x="T0" y="T1"/>
                </a:cxn>
                <a:cxn ang="0">
                  <a:pos x="T2" y="T3"/>
                </a:cxn>
                <a:cxn ang="0">
                  <a:pos x="T4" y="T5"/>
                </a:cxn>
                <a:cxn ang="0">
                  <a:pos x="T6" y="T7"/>
                </a:cxn>
                <a:cxn ang="0">
                  <a:pos x="T8" y="T9"/>
                </a:cxn>
              </a:cxnLst>
              <a:rect l="0" t="0" r="r" b="b"/>
              <a:pathLst>
                <a:path w="688" h="429">
                  <a:moveTo>
                    <a:pt x="478" y="0"/>
                  </a:moveTo>
                  <a:cubicBezTo>
                    <a:pt x="688" y="96"/>
                    <a:pt x="688" y="96"/>
                    <a:pt x="688" y="96"/>
                  </a:cubicBezTo>
                  <a:cubicBezTo>
                    <a:pt x="551" y="291"/>
                    <a:pt x="294" y="424"/>
                    <a:pt x="0" y="429"/>
                  </a:cubicBezTo>
                  <a:cubicBezTo>
                    <a:pt x="0" y="202"/>
                    <a:pt x="0" y="202"/>
                    <a:pt x="0" y="202"/>
                  </a:cubicBezTo>
                  <a:cubicBezTo>
                    <a:pt x="201" y="198"/>
                    <a:pt x="377" y="118"/>
                    <a:pt x="478" y="0"/>
                  </a:cubicBezTo>
                  <a:close/>
                </a:path>
              </a:pathLst>
            </a:custGeom>
            <a:solidFill>
              <a:srgbClr val="00ADEF"/>
            </a:solidFill>
            <a:ln>
              <a:noFill/>
            </a:ln>
          </p:spPr>
          <p:txBody>
            <a:bodyPr vert="horz" wrap="square" lIns="91440" tIns="45720" rIns="91440" bIns="45720" numCol="1" anchor="t" anchorCtr="0" compatLnSpc="1"/>
            <a:p>
              <a:endParaRPr lang="en-US"/>
            </a:p>
          </p:txBody>
        </p:sp>
      </p:grpSp>
      <p:grpSp>
        <p:nvGrpSpPr>
          <p:cNvPr id="5" name="组合 4"/>
          <p:cNvGrpSpPr/>
          <p:nvPr/>
        </p:nvGrpSpPr>
        <p:grpSpPr>
          <a:xfrm>
            <a:off x="594995" y="1327785"/>
            <a:ext cx="4804410" cy="539750"/>
            <a:chOff x="937" y="2091"/>
            <a:chExt cx="7566" cy="850"/>
          </a:xfrm>
        </p:grpSpPr>
        <p:sp>
          <p:nvSpPr>
            <p:cNvPr id="4" name="文本框 3"/>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3</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开展项目招大引强</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22222222"/>
            <p:cNvPicPr>
              <a:picLocks noChangeAspect="1"/>
            </p:cNvPicPr>
            <p:nvPr>
              <p:custDataLst>
                <p:tags r:id="rId1"/>
              </p:custDataLst>
            </p:nvPr>
          </p:nvPicPr>
          <p:blipFill>
            <a:blip r:embed="rId2"/>
            <a:stretch>
              <a:fillRect/>
            </a:stretch>
          </p:blipFill>
          <p:spPr>
            <a:xfrm>
              <a:off x="5316" y="2091"/>
              <a:ext cx="2427" cy="850"/>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00" grpId="0"/>
      <p:bldP spid="33" grpId="0"/>
      <p:bldP spid="6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4" name="Rectangle 783"/>
          <p:cNvSpPr>
            <a:spLocks noChangeArrowheads="1"/>
          </p:cNvSpPr>
          <p:nvPr/>
        </p:nvSpPr>
        <p:spPr bwMode="auto">
          <a:xfrm>
            <a:off x="0" y="2452370"/>
            <a:ext cx="12192000" cy="1619250"/>
          </a:xfrm>
          <a:prstGeom prst="rect">
            <a:avLst/>
          </a:prstGeom>
          <a:solidFill>
            <a:srgbClr val="314672">
              <a:alpha val="10000"/>
            </a:srgbClr>
          </a:solidFill>
          <a:ln>
            <a:noFill/>
          </a:ln>
        </p:spPr>
        <p:txBody>
          <a:bodyPr vert="horz" wrap="square" lIns="91440" tIns="45720" rIns="91440" bIns="45720" numCol="1" anchor="t" anchorCtr="0" compatLnSpc="1"/>
          <a:p>
            <a:endParaRPr lang="en-US"/>
          </a:p>
        </p:txBody>
      </p:sp>
      <p:sp>
        <p:nvSpPr>
          <p:cNvPr id="51" name="Freeform 784"/>
          <p:cNvSpPr/>
          <p:nvPr/>
        </p:nvSpPr>
        <p:spPr bwMode="auto">
          <a:xfrm>
            <a:off x="5073650" y="2160270"/>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1DBED0">
              <a:lumMod val="75000"/>
            </a:srgbClr>
          </a:solidFill>
          <a:ln>
            <a:noFill/>
          </a:ln>
        </p:spPr>
        <p:txBody>
          <a:bodyPr vert="horz" wrap="square" lIns="91440" tIns="45720" rIns="91440" bIns="45720" numCol="1" anchor="t" anchorCtr="0" compatLnSpc="1"/>
          <a:p>
            <a:endParaRPr lang="en-US"/>
          </a:p>
        </p:txBody>
      </p:sp>
      <p:sp>
        <p:nvSpPr>
          <p:cNvPr id="52" name="Freeform 785"/>
          <p:cNvSpPr/>
          <p:nvPr/>
        </p:nvSpPr>
        <p:spPr bwMode="auto">
          <a:xfrm>
            <a:off x="3692525" y="2160270"/>
            <a:ext cx="1527175" cy="2590800"/>
          </a:xfrm>
          <a:custGeom>
            <a:avLst/>
            <a:gdLst>
              <a:gd name="T0" fmla="*/ 481 w 481"/>
              <a:gd name="T1" fmla="*/ 0 h 816"/>
              <a:gd name="T2" fmla="*/ 458 w 481"/>
              <a:gd name="T3" fmla="*/ 115 h 816"/>
              <a:gd name="T4" fmla="*/ 458 w 481"/>
              <a:gd name="T5" fmla="*/ 635 h 816"/>
              <a:gd name="T6" fmla="*/ 434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6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4"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6"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53" name="Freeform 786"/>
          <p:cNvSpPr/>
          <p:nvPr/>
        </p:nvSpPr>
        <p:spPr bwMode="auto">
          <a:xfrm>
            <a:off x="3619500" y="2160270"/>
            <a:ext cx="1600200" cy="2517775"/>
          </a:xfrm>
          <a:custGeom>
            <a:avLst/>
            <a:gdLst>
              <a:gd name="T0" fmla="*/ 46 w 504"/>
              <a:gd name="T1" fmla="*/ 0 h 793"/>
              <a:gd name="T2" fmla="*/ 0 w 504"/>
              <a:gd name="T3" fmla="*/ 92 h 793"/>
              <a:gd name="T4" fmla="*/ 0 w 504"/>
              <a:gd name="T5" fmla="*/ 612 h 793"/>
              <a:gd name="T6" fmla="*/ 25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5"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1DBED0"/>
          </a:solidFill>
          <a:ln>
            <a:noFill/>
          </a:ln>
        </p:spPr>
        <p:txBody>
          <a:bodyPr vert="horz" wrap="square" lIns="91440" tIns="45720" rIns="91440" bIns="45720" numCol="1" anchor="t" anchorCtr="0" compatLnSpc="1"/>
          <a:p>
            <a:endParaRPr lang="en-US"/>
          </a:p>
        </p:txBody>
      </p:sp>
      <p:sp>
        <p:nvSpPr>
          <p:cNvPr id="54" name="Freeform 787"/>
          <p:cNvSpPr/>
          <p:nvPr/>
        </p:nvSpPr>
        <p:spPr bwMode="auto">
          <a:xfrm>
            <a:off x="4264025" y="4401820"/>
            <a:ext cx="165100" cy="82550"/>
          </a:xfrm>
          <a:custGeom>
            <a:avLst/>
            <a:gdLst>
              <a:gd name="T0" fmla="*/ 26 w 52"/>
              <a:gd name="T1" fmla="*/ 26 h 26"/>
              <a:gd name="T2" fmla="*/ 3 w 52"/>
              <a:gd name="T3" fmla="*/ 10 h 26"/>
              <a:gd name="T4" fmla="*/ 2 w 52"/>
              <a:gd name="T5" fmla="*/ 3 h 26"/>
              <a:gd name="T6" fmla="*/ 9 w 52"/>
              <a:gd name="T7" fmla="*/ 2 h 26"/>
              <a:gd name="T8" fmla="*/ 26 w 52"/>
              <a:gd name="T9" fmla="*/ 14 h 26"/>
              <a:gd name="T10" fmla="*/ 44 w 52"/>
              <a:gd name="T11" fmla="*/ 2 h 26"/>
              <a:gd name="T12" fmla="*/ 51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1" y="8"/>
                  <a:pt x="0" y="5"/>
                  <a:pt x="2" y="3"/>
                </a:cubicBezTo>
                <a:cubicBezTo>
                  <a:pt x="3" y="1"/>
                  <a:pt x="6" y="0"/>
                  <a:pt x="9" y="2"/>
                </a:cubicBezTo>
                <a:cubicBezTo>
                  <a:pt x="26" y="14"/>
                  <a:pt x="26" y="14"/>
                  <a:pt x="26" y="14"/>
                </a:cubicBezTo>
                <a:cubicBezTo>
                  <a:pt x="44" y="2"/>
                  <a:pt x="44" y="2"/>
                  <a:pt x="44" y="2"/>
                </a:cubicBezTo>
                <a:cubicBezTo>
                  <a:pt x="46" y="0"/>
                  <a:pt x="49" y="1"/>
                  <a:pt x="51" y="3"/>
                </a:cubicBezTo>
                <a:cubicBezTo>
                  <a:pt x="52" y="5"/>
                  <a:pt x="52"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55" name="Freeform 788"/>
          <p:cNvSpPr>
            <a:spLocks noEditPoints="1"/>
          </p:cNvSpPr>
          <p:nvPr/>
        </p:nvSpPr>
        <p:spPr bwMode="auto">
          <a:xfrm>
            <a:off x="4168775" y="2693035"/>
            <a:ext cx="355600" cy="517525"/>
          </a:xfrm>
          <a:custGeom>
            <a:avLst/>
            <a:gdLst>
              <a:gd name="T0" fmla="*/ 30 w 112"/>
              <a:gd name="T1" fmla="*/ 125 h 163"/>
              <a:gd name="T2" fmla="*/ 32 w 112"/>
              <a:gd name="T3" fmla="*/ 133 h 163"/>
              <a:gd name="T4" fmla="*/ 56 w 112"/>
              <a:gd name="T5" fmla="*/ 138 h 163"/>
              <a:gd name="T6" fmla="*/ 81 w 112"/>
              <a:gd name="T7" fmla="*/ 133 h 163"/>
              <a:gd name="T8" fmla="*/ 82 w 112"/>
              <a:gd name="T9" fmla="*/ 125 h 163"/>
              <a:gd name="T10" fmla="*/ 56 w 112"/>
              <a:gd name="T11" fmla="*/ 130 h 163"/>
              <a:gd name="T12" fmla="*/ 30 w 112"/>
              <a:gd name="T13" fmla="*/ 125 h 163"/>
              <a:gd name="T14" fmla="*/ 33 w 112"/>
              <a:gd name="T15" fmla="*/ 141 h 163"/>
              <a:gd name="T16" fmla="*/ 34 w 112"/>
              <a:gd name="T17" fmla="*/ 149 h 163"/>
              <a:gd name="T18" fmla="*/ 42 w 112"/>
              <a:gd name="T19" fmla="*/ 154 h 163"/>
              <a:gd name="T20" fmla="*/ 42 w 112"/>
              <a:gd name="T21" fmla="*/ 159 h 163"/>
              <a:gd name="T22" fmla="*/ 56 w 112"/>
              <a:gd name="T23" fmla="*/ 163 h 163"/>
              <a:gd name="T24" fmla="*/ 70 w 112"/>
              <a:gd name="T25" fmla="*/ 159 h 163"/>
              <a:gd name="T26" fmla="*/ 71 w 112"/>
              <a:gd name="T27" fmla="*/ 154 h 163"/>
              <a:gd name="T28" fmla="*/ 79 w 112"/>
              <a:gd name="T29" fmla="*/ 149 h 163"/>
              <a:gd name="T30" fmla="*/ 80 w 112"/>
              <a:gd name="T31" fmla="*/ 141 h 163"/>
              <a:gd name="T32" fmla="*/ 56 w 112"/>
              <a:gd name="T33" fmla="*/ 145 h 163"/>
              <a:gd name="T34" fmla="*/ 33 w 112"/>
              <a:gd name="T35" fmla="*/ 141 h 163"/>
              <a:gd name="T36" fmla="*/ 56 w 112"/>
              <a:gd name="T37" fmla="*/ 23 h 163"/>
              <a:gd name="T38" fmla="*/ 59 w 112"/>
              <a:gd name="T39" fmla="*/ 20 h 163"/>
              <a:gd name="T40" fmla="*/ 56 w 112"/>
              <a:gd name="T41" fmla="*/ 17 h 163"/>
              <a:gd name="T42" fmla="*/ 17 w 112"/>
              <a:gd name="T43" fmla="*/ 56 h 163"/>
              <a:gd name="T44" fmla="*/ 20 w 112"/>
              <a:gd name="T45" fmla="*/ 59 h 163"/>
              <a:gd name="T46" fmla="*/ 23 w 112"/>
              <a:gd name="T47" fmla="*/ 56 h 163"/>
              <a:gd name="T48" fmla="*/ 56 w 112"/>
              <a:gd name="T49" fmla="*/ 23 h 163"/>
              <a:gd name="T50" fmla="*/ 56 w 112"/>
              <a:gd name="T51" fmla="*/ 0 h 163"/>
              <a:gd name="T52" fmla="*/ 0 w 112"/>
              <a:gd name="T53" fmla="*/ 56 h 163"/>
              <a:gd name="T54" fmla="*/ 27 w 112"/>
              <a:gd name="T55" fmla="*/ 104 h 163"/>
              <a:gd name="T56" fmla="*/ 29 w 112"/>
              <a:gd name="T57" fmla="*/ 118 h 163"/>
              <a:gd name="T58" fmla="*/ 56 w 112"/>
              <a:gd name="T59" fmla="*/ 123 h 163"/>
              <a:gd name="T60" fmla="*/ 83 w 112"/>
              <a:gd name="T61" fmla="*/ 118 h 163"/>
              <a:gd name="T62" fmla="*/ 85 w 112"/>
              <a:gd name="T63" fmla="*/ 104 h 163"/>
              <a:gd name="T64" fmla="*/ 112 w 112"/>
              <a:gd name="T65" fmla="*/ 56 h 163"/>
              <a:gd name="T66" fmla="*/ 56 w 112"/>
              <a:gd name="T67" fmla="*/ 0 h 163"/>
              <a:gd name="T68" fmla="*/ 77 w 112"/>
              <a:gd name="T69" fmla="*/ 97 h 163"/>
              <a:gd name="T70" fmla="*/ 75 w 112"/>
              <a:gd name="T71" fmla="*/ 110 h 163"/>
              <a:gd name="T72" fmla="*/ 56 w 112"/>
              <a:gd name="T73" fmla="*/ 113 h 163"/>
              <a:gd name="T74" fmla="*/ 37 w 112"/>
              <a:gd name="T75" fmla="*/ 110 h 163"/>
              <a:gd name="T76" fmla="*/ 36 w 112"/>
              <a:gd name="T77" fmla="*/ 97 h 163"/>
              <a:gd name="T78" fmla="*/ 10 w 112"/>
              <a:gd name="T79" fmla="*/ 56 h 163"/>
              <a:gd name="T80" fmla="*/ 56 w 112"/>
              <a:gd name="T81" fmla="*/ 10 h 163"/>
              <a:gd name="T82" fmla="*/ 102 w 112"/>
              <a:gd name="T83" fmla="*/ 56 h 163"/>
              <a:gd name="T84" fmla="*/ 77 w 112"/>
              <a:gd name="T85" fmla="*/ 97 h 163"/>
              <a:gd name="T86" fmla="*/ 69 w 112"/>
              <a:gd name="T87" fmla="*/ 77 h 163"/>
              <a:gd name="T88" fmla="*/ 56 w 112"/>
              <a:gd name="T89" fmla="*/ 54 h 163"/>
              <a:gd name="T90" fmla="*/ 44 w 112"/>
              <a:gd name="T91" fmla="*/ 77 h 163"/>
              <a:gd name="T92" fmla="*/ 39 w 112"/>
              <a:gd name="T93" fmla="*/ 66 h 163"/>
              <a:gd name="T94" fmla="*/ 31 w 112"/>
              <a:gd name="T95" fmla="*/ 69 h 163"/>
              <a:gd name="T96" fmla="*/ 43 w 112"/>
              <a:gd name="T97" fmla="*/ 96 h 163"/>
              <a:gd name="T98" fmla="*/ 56 w 112"/>
              <a:gd name="T99" fmla="*/ 72 h 163"/>
              <a:gd name="T100" fmla="*/ 69 w 112"/>
              <a:gd name="T101" fmla="*/ 96 h 163"/>
              <a:gd name="T102" fmla="*/ 82 w 112"/>
              <a:gd name="T103" fmla="*/ 69 h 163"/>
              <a:gd name="T104" fmla="*/ 74 w 112"/>
              <a:gd name="T105" fmla="*/ 66 h 163"/>
              <a:gd name="T106" fmla="*/ 69 w 112"/>
              <a:gd name="T107" fmla="*/ 7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3">
                <a:moveTo>
                  <a:pt x="30" y="125"/>
                </a:moveTo>
                <a:cubicBezTo>
                  <a:pt x="32" y="133"/>
                  <a:pt x="32" y="133"/>
                  <a:pt x="32" y="133"/>
                </a:cubicBezTo>
                <a:cubicBezTo>
                  <a:pt x="39" y="136"/>
                  <a:pt x="47" y="138"/>
                  <a:pt x="56" y="138"/>
                </a:cubicBezTo>
                <a:cubicBezTo>
                  <a:pt x="65" y="138"/>
                  <a:pt x="73" y="136"/>
                  <a:pt x="81" y="133"/>
                </a:cubicBezTo>
                <a:cubicBezTo>
                  <a:pt x="82" y="125"/>
                  <a:pt x="82" y="125"/>
                  <a:pt x="82" y="125"/>
                </a:cubicBezTo>
                <a:cubicBezTo>
                  <a:pt x="74" y="128"/>
                  <a:pt x="65" y="130"/>
                  <a:pt x="56" y="130"/>
                </a:cubicBezTo>
                <a:cubicBezTo>
                  <a:pt x="47" y="130"/>
                  <a:pt x="38" y="128"/>
                  <a:pt x="30" y="125"/>
                </a:cubicBezTo>
                <a:close/>
                <a:moveTo>
                  <a:pt x="33" y="141"/>
                </a:moveTo>
                <a:cubicBezTo>
                  <a:pt x="34" y="149"/>
                  <a:pt x="34" y="149"/>
                  <a:pt x="34" y="149"/>
                </a:cubicBezTo>
                <a:cubicBezTo>
                  <a:pt x="34" y="149"/>
                  <a:pt x="36" y="152"/>
                  <a:pt x="42" y="154"/>
                </a:cubicBezTo>
                <a:cubicBezTo>
                  <a:pt x="42" y="159"/>
                  <a:pt x="42" y="159"/>
                  <a:pt x="42" y="159"/>
                </a:cubicBezTo>
                <a:cubicBezTo>
                  <a:pt x="42" y="159"/>
                  <a:pt x="45" y="163"/>
                  <a:pt x="56" y="163"/>
                </a:cubicBezTo>
                <a:cubicBezTo>
                  <a:pt x="67" y="163"/>
                  <a:pt x="70" y="159"/>
                  <a:pt x="70" y="159"/>
                </a:cubicBezTo>
                <a:cubicBezTo>
                  <a:pt x="71" y="154"/>
                  <a:pt x="71" y="154"/>
                  <a:pt x="71" y="154"/>
                </a:cubicBezTo>
                <a:cubicBezTo>
                  <a:pt x="77" y="152"/>
                  <a:pt x="79" y="149"/>
                  <a:pt x="79" y="149"/>
                </a:cubicBezTo>
                <a:cubicBezTo>
                  <a:pt x="80" y="141"/>
                  <a:pt x="80" y="141"/>
                  <a:pt x="80" y="141"/>
                </a:cubicBezTo>
                <a:cubicBezTo>
                  <a:pt x="73" y="143"/>
                  <a:pt x="65" y="145"/>
                  <a:pt x="56" y="145"/>
                </a:cubicBezTo>
                <a:cubicBezTo>
                  <a:pt x="48" y="145"/>
                  <a:pt x="40" y="143"/>
                  <a:pt x="33" y="141"/>
                </a:cubicBezTo>
                <a:close/>
                <a:moveTo>
                  <a:pt x="56" y="23"/>
                </a:moveTo>
                <a:cubicBezTo>
                  <a:pt x="58" y="23"/>
                  <a:pt x="59" y="22"/>
                  <a:pt x="59" y="20"/>
                </a:cubicBezTo>
                <a:cubicBezTo>
                  <a:pt x="59" y="19"/>
                  <a:pt x="58" y="17"/>
                  <a:pt x="56" y="17"/>
                </a:cubicBezTo>
                <a:cubicBezTo>
                  <a:pt x="35" y="17"/>
                  <a:pt x="17" y="35"/>
                  <a:pt x="17" y="56"/>
                </a:cubicBezTo>
                <a:cubicBezTo>
                  <a:pt x="17" y="58"/>
                  <a:pt x="19" y="59"/>
                  <a:pt x="20" y="59"/>
                </a:cubicBezTo>
                <a:cubicBezTo>
                  <a:pt x="22" y="59"/>
                  <a:pt x="23" y="58"/>
                  <a:pt x="23" y="56"/>
                </a:cubicBezTo>
                <a:cubicBezTo>
                  <a:pt x="23" y="38"/>
                  <a:pt x="38" y="23"/>
                  <a:pt x="56" y="23"/>
                </a:cubicBezTo>
                <a:close/>
                <a:moveTo>
                  <a:pt x="56" y="0"/>
                </a:moveTo>
                <a:cubicBezTo>
                  <a:pt x="25" y="0"/>
                  <a:pt x="0" y="25"/>
                  <a:pt x="0" y="56"/>
                </a:cubicBezTo>
                <a:cubicBezTo>
                  <a:pt x="0" y="76"/>
                  <a:pt x="11" y="94"/>
                  <a:pt x="27" y="104"/>
                </a:cubicBezTo>
                <a:cubicBezTo>
                  <a:pt x="29" y="118"/>
                  <a:pt x="29" y="118"/>
                  <a:pt x="29" y="118"/>
                </a:cubicBezTo>
                <a:cubicBezTo>
                  <a:pt x="37" y="121"/>
                  <a:pt x="46" y="123"/>
                  <a:pt x="56" y="123"/>
                </a:cubicBezTo>
                <a:cubicBezTo>
                  <a:pt x="66" y="123"/>
                  <a:pt x="75" y="121"/>
                  <a:pt x="83" y="118"/>
                </a:cubicBezTo>
                <a:cubicBezTo>
                  <a:pt x="85" y="104"/>
                  <a:pt x="85" y="104"/>
                  <a:pt x="85" y="104"/>
                </a:cubicBezTo>
                <a:cubicBezTo>
                  <a:pt x="101" y="94"/>
                  <a:pt x="112" y="76"/>
                  <a:pt x="112" y="56"/>
                </a:cubicBezTo>
                <a:cubicBezTo>
                  <a:pt x="112" y="25"/>
                  <a:pt x="87" y="0"/>
                  <a:pt x="56" y="0"/>
                </a:cubicBezTo>
                <a:close/>
                <a:moveTo>
                  <a:pt x="77" y="97"/>
                </a:moveTo>
                <a:cubicBezTo>
                  <a:pt x="75" y="110"/>
                  <a:pt x="75" y="110"/>
                  <a:pt x="75" y="110"/>
                </a:cubicBezTo>
                <a:cubicBezTo>
                  <a:pt x="75" y="110"/>
                  <a:pt x="70" y="113"/>
                  <a:pt x="56" y="113"/>
                </a:cubicBezTo>
                <a:cubicBezTo>
                  <a:pt x="42" y="113"/>
                  <a:pt x="37" y="110"/>
                  <a:pt x="37" y="110"/>
                </a:cubicBezTo>
                <a:cubicBezTo>
                  <a:pt x="36" y="97"/>
                  <a:pt x="36" y="97"/>
                  <a:pt x="36" y="97"/>
                </a:cubicBezTo>
                <a:cubicBezTo>
                  <a:pt x="21" y="90"/>
                  <a:pt x="10" y="74"/>
                  <a:pt x="10" y="56"/>
                </a:cubicBezTo>
                <a:cubicBezTo>
                  <a:pt x="10" y="31"/>
                  <a:pt x="31" y="10"/>
                  <a:pt x="56" y="10"/>
                </a:cubicBezTo>
                <a:cubicBezTo>
                  <a:pt x="82" y="10"/>
                  <a:pt x="102" y="31"/>
                  <a:pt x="102" y="56"/>
                </a:cubicBezTo>
                <a:cubicBezTo>
                  <a:pt x="102" y="74"/>
                  <a:pt x="92" y="90"/>
                  <a:pt x="77" y="97"/>
                </a:cubicBezTo>
                <a:close/>
                <a:moveTo>
                  <a:pt x="69" y="77"/>
                </a:moveTo>
                <a:cubicBezTo>
                  <a:pt x="56" y="54"/>
                  <a:pt x="56" y="54"/>
                  <a:pt x="56" y="54"/>
                </a:cubicBezTo>
                <a:cubicBezTo>
                  <a:pt x="44" y="77"/>
                  <a:pt x="44" y="77"/>
                  <a:pt x="44" y="77"/>
                </a:cubicBezTo>
                <a:cubicBezTo>
                  <a:pt x="39" y="66"/>
                  <a:pt x="39" y="66"/>
                  <a:pt x="39" y="66"/>
                </a:cubicBezTo>
                <a:cubicBezTo>
                  <a:pt x="31" y="69"/>
                  <a:pt x="31" y="69"/>
                  <a:pt x="31" y="69"/>
                </a:cubicBezTo>
                <a:cubicBezTo>
                  <a:pt x="43" y="96"/>
                  <a:pt x="43" y="96"/>
                  <a:pt x="43" y="96"/>
                </a:cubicBezTo>
                <a:cubicBezTo>
                  <a:pt x="56" y="72"/>
                  <a:pt x="56" y="72"/>
                  <a:pt x="56" y="72"/>
                </a:cubicBezTo>
                <a:cubicBezTo>
                  <a:pt x="69" y="96"/>
                  <a:pt x="69" y="96"/>
                  <a:pt x="69" y="96"/>
                </a:cubicBezTo>
                <a:cubicBezTo>
                  <a:pt x="82" y="69"/>
                  <a:pt x="82" y="69"/>
                  <a:pt x="82" y="69"/>
                </a:cubicBezTo>
                <a:cubicBezTo>
                  <a:pt x="74" y="66"/>
                  <a:pt x="74" y="66"/>
                  <a:pt x="74" y="66"/>
                </a:cubicBezTo>
                <a:lnTo>
                  <a:pt x="69" y="77"/>
                </a:lnTo>
                <a:close/>
              </a:path>
            </a:pathLst>
          </a:custGeom>
          <a:solidFill>
            <a:srgbClr val="FFFFFF"/>
          </a:solidFill>
          <a:ln>
            <a:noFill/>
          </a:ln>
        </p:spPr>
        <p:txBody>
          <a:bodyPr vert="horz" wrap="square" lIns="91440" tIns="45720" rIns="91440" bIns="45720" numCol="1" anchor="t" anchorCtr="0" compatLnSpc="1"/>
          <a:p>
            <a:endParaRPr lang="en-US"/>
          </a:p>
        </p:txBody>
      </p:sp>
      <p:sp>
        <p:nvSpPr>
          <p:cNvPr id="58" name="Freeform 789"/>
          <p:cNvSpPr/>
          <p:nvPr/>
        </p:nvSpPr>
        <p:spPr bwMode="auto">
          <a:xfrm>
            <a:off x="7106920" y="2160270"/>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00ADEF">
              <a:lumMod val="75000"/>
            </a:srgbClr>
          </a:solidFill>
          <a:ln>
            <a:noFill/>
          </a:ln>
        </p:spPr>
        <p:txBody>
          <a:bodyPr vert="horz" wrap="square" lIns="91440" tIns="45720" rIns="91440" bIns="45720" numCol="1" anchor="t" anchorCtr="0" compatLnSpc="1"/>
          <a:p>
            <a:endParaRPr lang="en-US"/>
          </a:p>
        </p:txBody>
      </p:sp>
      <p:sp>
        <p:nvSpPr>
          <p:cNvPr id="60" name="Freeform 790"/>
          <p:cNvSpPr/>
          <p:nvPr/>
        </p:nvSpPr>
        <p:spPr bwMode="auto">
          <a:xfrm>
            <a:off x="5725795" y="2160270"/>
            <a:ext cx="1527175" cy="2590800"/>
          </a:xfrm>
          <a:custGeom>
            <a:avLst/>
            <a:gdLst>
              <a:gd name="T0" fmla="*/ 481 w 481"/>
              <a:gd name="T1" fmla="*/ 0 h 816"/>
              <a:gd name="T2" fmla="*/ 458 w 481"/>
              <a:gd name="T3" fmla="*/ 115 h 816"/>
              <a:gd name="T4" fmla="*/ 458 w 481"/>
              <a:gd name="T5" fmla="*/ 635 h 816"/>
              <a:gd name="T6" fmla="*/ 433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5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3"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5"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73" name="Freeform 791"/>
          <p:cNvSpPr/>
          <p:nvPr/>
        </p:nvSpPr>
        <p:spPr bwMode="auto">
          <a:xfrm>
            <a:off x="5652770" y="2160270"/>
            <a:ext cx="1600200" cy="2517775"/>
          </a:xfrm>
          <a:custGeom>
            <a:avLst/>
            <a:gdLst>
              <a:gd name="T0" fmla="*/ 46 w 504"/>
              <a:gd name="T1" fmla="*/ 0 h 793"/>
              <a:gd name="T2" fmla="*/ 0 w 504"/>
              <a:gd name="T3" fmla="*/ 92 h 793"/>
              <a:gd name="T4" fmla="*/ 0 w 504"/>
              <a:gd name="T5" fmla="*/ 612 h 793"/>
              <a:gd name="T6" fmla="*/ 24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4"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00ADEF"/>
          </a:solidFill>
          <a:ln>
            <a:noFill/>
          </a:ln>
        </p:spPr>
        <p:txBody>
          <a:bodyPr vert="horz" wrap="square" lIns="91440" tIns="45720" rIns="91440" bIns="45720" numCol="1" anchor="t" anchorCtr="0" compatLnSpc="1"/>
          <a:p>
            <a:endParaRPr lang="en-US"/>
          </a:p>
        </p:txBody>
      </p:sp>
      <p:sp>
        <p:nvSpPr>
          <p:cNvPr id="74" name="Freeform 792"/>
          <p:cNvSpPr/>
          <p:nvPr/>
        </p:nvSpPr>
        <p:spPr bwMode="auto">
          <a:xfrm>
            <a:off x="6297295" y="4401820"/>
            <a:ext cx="165100" cy="82550"/>
          </a:xfrm>
          <a:custGeom>
            <a:avLst/>
            <a:gdLst>
              <a:gd name="T0" fmla="*/ 26 w 52"/>
              <a:gd name="T1" fmla="*/ 26 h 26"/>
              <a:gd name="T2" fmla="*/ 3 w 52"/>
              <a:gd name="T3" fmla="*/ 10 h 26"/>
              <a:gd name="T4" fmla="*/ 1 w 52"/>
              <a:gd name="T5" fmla="*/ 3 h 26"/>
              <a:gd name="T6" fmla="*/ 8 w 52"/>
              <a:gd name="T7" fmla="*/ 2 h 26"/>
              <a:gd name="T8" fmla="*/ 26 w 52"/>
              <a:gd name="T9" fmla="*/ 14 h 26"/>
              <a:gd name="T10" fmla="*/ 43 w 52"/>
              <a:gd name="T11" fmla="*/ 2 h 26"/>
              <a:gd name="T12" fmla="*/ 50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0" y="8"/>
                  <a:pt x="0" y="5"/>
                  <a:pt x="1" y="3"/>
                </a:cubicBezTo>
                <a:cubicBezTo>
                  <a:pt x="3" y="1"/>
                  <a:pt x="6" y="0"/>
                  <a:pt x="8" y="2"/>
                </a:cubicBezTo>
                <a:cubicBezTo>
                  <a:pt x="26" y="14"/>
                  <a:pt x="26" y="14"/>
                  <a:pt x="26" y="14"/>
                </a:cubicBezTo>
                <a:cubicBezTo>
                  <a:pt x="43" y="2"/>
                  <a:pt x="43" y="2"/>
                  <a:pt x="43" y="2"/>
                </a:cubicBezTo>
                <a:cubicBezTo>
                  <a:pt x="46" y="0"/>
                  <a:pt x="49" y="1"/>
                  <a:pt x="50" y="3"/>
                </a:cubicBezTo>
                <a:cubicBezTo>
                  <a:pt x="52" y="5"/>
                  <a:pt x="51"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75" name="Freeform 801"/>
          <p:cNvSpPr>
            <a:spLocks noEditPoints="1"/>
          </p:cNvSpPr>
          <p:nvPr/>
        </p:nvSpPr>
        <p:spPr bwMode="auto">
          <a:xfrm>
            <a:off x="6144895" y="2753360"/>
            <a:ext cx="469900" cy="396875"/>
          </a:xfrm>
          <a:custGeom>
            <a:avLst/>
            <a:gdLst>
              <a:gd name="T0" fmla="*/ 6 w 148"/>
              <a:gd name="T1" fmla="*/ 120 h 125"/>
              <a:gd name="T2" fmla="*/ 12 w 148"/>
              <a:gd name="T3" fmla="*/ 125 h 125"/>
              <a:gd name="T4" fmla="*/ 39 w 148"/>
              <a:gd name="T5" fmla="*/ 125 h 125"/>
              <a:gd name="T6" fmla="*/ 39 w 148"/>
              <a:gd name="T7" fmla="*/ 68 h 125"/>
              <a:gd name="T8" fmla="*/ 6 w 148"/>
              <a:gd name="T9" fmla="*/ 101 h 125"/>
              <a:gd name="T10" fmla="*/ 6 w 148"/>
              <a:gd name="T11" fmla="*/ 120 h 125"/>
              <a:gd name="T12" fmla="*/ 52 w 148"/>
              <a:gd name="T13" fmla="*/ 81 h 125"/>
              <a:gd name="T14" fmla="*/ 52 w 148"/>
              <a:gd name="T15" fmla="*/ 125 h 125"/>
              <a:gd name="T16" fmla="*/ 85 w 148"/>
              <a:gd name="T17" fmla="*/ 125 h 125"/>
              <a:gd name="T18" fmla="*/ 85 w 148"/>
              <a:gd name="T19" fmla="*/ 86 h 125"/>
              <a:gd name="T20" fmla="*/ 71 w 148"/>
              <a:gd name="T21" fmla="*/ 100 h 125"/>
              <a:gd name="T22" fmla="*/ 52 w 148"/>
              <a:gd name="T23" fmla="*/ 81 h 125"/>
              <a:gd name="T24" fmla="*/ 98 w 148"/>
              <a:gd name="T25" fmla="*/ 73 h 125"/>
              <a:gd name="T26" fmla="*/ 98 w 148"/>
              <a:gd name="T27" fmla="*/ 125 h 125"/>
              <a:gd name="T28" fmla="*/ 126 w 148"/>
              <a:gd name="T29" fmla="*/ 125 h 125"/>
              <a:gd name="T30" fmla="*/ 131 w 148"/>
              <a:gd name="T31" fmla="*/ 120 h 125"/>
              <a:gd name="T32" fmla="*/ 131 w 148"/>
              <a:gd name="T33" fmla="*/ 68 h 125"/>
              <a:gd name="T34" fmla="*/ 131 w 148"/>
              <a:gd name="T35" fmla="*/ 40 h 125"/>
              <a:gd name="T36" fmla="*/ 103 w 148"/>
              <a:gd name="T37" fmla="*/ 68 h 125"/>
              <a:gd name="T38" fmla="*/ 98 w 148"/>
              <a:gd name="T39" fmla="*/ 73 h 125"/>
              <a:gd name="T40" fmla="*/ 118 w 148"/>
              <a:gd name="T41" fmla="*/ 2 h 125"/>
              <a:gd name="T42" fmla="*/ 113 w 148"/>
              <a:gd name="T43" fmla="*/ 9 h 125"/>
              <a:gd name="T44" fmla="*/ 119 w 148"/>
              <a:gd name="T45" fmla="*/ 14 h 125"/>
              <a:gd name="T46" fmla="*/ 125 w 148"/>
              <a:gd name="T47" fmla="*/ 13 h 125"/>
              <a:gd name="T48" fmla="*/ 71 w 148"/>
              <a:gd name="T49" fmla="*/ 68 h 125"/>
              <a:gd name="T50" fmla="*/ 39 w 148"/>
              <a:gd name="T51" fmla="*/ 36 h 125"/>
              <a:gd name="T52" fmla="*/ 2 w 148"/>
              <a:gd name="T53" fmla="*/ 73 h 125"/>
              <a:gd name="T54" fmla="*/ 2 w 148"/>
              <a:gd name="T55" fmla="*/ 81 h 125"/>
              <a:gd name="T56" fmla="*/ 10 w 148"/>
              <a:gd name="T57" fmla="*/ 81 h 125"/>
              <a:gd name="T58" fmla="*/ 39 w 148"/>
              <a:gd name="T59" fmla="*/ 53 h 125"/>
              <a:gd name="T60" fmla="*/ 71 w 148"/>
              <a:gd name="T61" fmla="*/ 85 h 125"/>
              <a:gd name="T62" fmla="*/ 134 w 148"/>
              <a:gd name="T63" fmla="*/ 22 h 125"/>
              <a:gd name="T64" fmla="*/ 133 w 148"/>
              <a:gd name="T65" fmla="*/ 28 h 125"/>
              <a:gd name="T66" fmla="*/ 139 w 148"/>
              <a:gd name="T67" fmla="*/ 35 h 125"/>
              <a:gd name="T68" fmla="*/ 139 w 148"/>
              <a:gd name="T69" fmla="*/ 35 h 125"/>
              <a:gd name="T70" fmla="*/ 145 w 148"/>
              <a:gd name="T71" fmla="*/ 29 h 125"/>
              <a:gd name="T72" fmla="*/ 148 w 148"/>
              <a:gd name="T73" fmla="*/ 0 h 125"/>
              <a:gd name="T74" fmla="*/ 118 w 148"/>
              <a:gd name="T75"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5">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98" y="73"/>
                </a:moveTo>
                <a:cubicBezTo>
                  <a:pt x="98" y="125"/>
                  <a:pt x="98" y="125"/>
                  <a:pt x="98" y="125"/>
                </a:cubicBezTo>
                <a:cubicBezTo>
                  <a:pt x="126" y="125"/>
                  <a:pt x="126" y="125"/>
                  <a:pt x="126" y="125"/>
                </a:cubicBezTo>
                <a:cubicBezTo>
                  <a:pt x="129" y="125"/>
                  <a:pt x="131" y="123"/>
                  <a:pt x="131" y="120"/>
                </a:cubicBezTo>
                <a:cubicBezTo>
                  <a:pt x="131" y="68"/>
                  <a:pt x="131" y="68"/>
                  <a:pt x="131" y="68"/>
                </a:cubicBezTo>
                <a:cubicBezTo>
                  <a:pt x="131" y="40"/>
                  <a:pt x="131" y="40"/>
                  <a:pt x="131" y="40"/>
                </a:cubicBezTo>
                <a:cubicBezTo>
                  <a:pt x="103" y="68"/>
                  <a:pt x="103" y="68"/>
                  <a:pt x="103" y="68"/>
                </a:cubicBezTo>
                <a:lnTo>
                  <a:pt x="98" y="73"/>
                </a:lnTo>
                <a:close/>
                <a:moveTo>
                  <a:pt x="118" y="2"/>
                </a:moveTo>
                <a:cubicBezTo>
                  <a:pt x="115" y="3"/>
                  <a:pt x="112" y="5"/>
                  <a:pt x="113" y="9"/>
                </a:cubicBezTo>
                <a:cubicBezTo>
                  <a:pt x="113" y="12"/>
                  <a:pt x="116" y="14"/>
                  <a:pt x="119" y="14"/>
                </a:cubicBezTo>
                <a:cubicBezTo>
                  <a:pt x="125" y="13"/>
                  <a:pt x="125" y="13"/>
                  <a:pt x="125"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0"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5" y="34"/>
                  <a:pt x="139" y="35"/>
                </a:cubicBezTo>
                <a:cubicBezTo>
                  <a:pt x="139" y="35"/>
                  <a:pt x="139" y="35"/>
                  <a:pt x="139" y="35"/>
                </a:cubicBezTo>
                <a:cubicBezTo>
                  <a:pt x="142" y="35"/>
                  <a:pt x="145" y="32"/>
                  <a:pt x="145" y="29"/>
                </a:cubicBezTo>
                <a:cubicBezTo>
                  <a:pt x="148" y="0"/>
                  <a:pt x="148" y="0"/>
                  <a:pt x="148" y="0"/>
                </a:cubicBezTo>
                <a:lnTo>
                  <a:pt x="118" y="2"/>
                </a:lnTo>
                <a:close/>
              </a:path>
            </a:pathLst>
          </a:custGeom>
          <a:solidFill>
            <a:srgbClr val="FFFFFF"/>
          </a:solidFill>
          <a:ln>
            <a:noFill/>
          </a:ln>
        </p:spPr>
        <p:txBody>
          <a:bodyPr vert="horz" wrap="square" lIns="91440" tIns="45720" rIns="91440" bIns="45720" numCol="1" anchor="t" anchorCtr="0" compatLnSpc="1"/>
          <a:p>
            <a:endParaRPr lang="en-US"/>
          </a:p>
        </p:txBody>
      </p:sp>
      <p:sp>
        <p:nvSpPr>
          <p:cNvPr id="77" name="Freeform 793"/>
          <p:cNvSpPr/>
          <p:nvPr/>
        </p:nvSpPr>
        <p:spPr bwMode="auto">
          <a:xfrm>
            <a:off x="9142095" y="2160270"/>
            <a:ext cx="288925" cy="292100"/>
          </a:xfrm>
          <a:custGeom>
            <a:avLst/>
            <a:gdLst>
              <a:gd name="T0" fmla="*/ 0 w 91"/>
              <a:gd name="T1" fmla="*/ 92 h 92"/>
              <a:gd name="T2" fmla="*/ 45 w 91"/>
              <a:gd name="T3" fmla="*/ 0 h 92"/>
              <a:gd name="T4" fmla="*/ 91 w 91"/>
              <a:gd name="T5" fmla="*/ 92 h 92"/>
            </a:gdLst>
            <a:ahLst/>
            <a:cxnLst>
              <a:cxn ang="0">
                <a:pos x="T0" y="T1"/>
              </a:cxn>
              <a:cxn ang="0">
                <a:pos x="T2" y="T3"/>
              </a:cxn>
              <a:cxn ang="0">
                <a:pos x="T4" y="T5"/>
              </a:cxn>
            </a:cxnLst>
            <a:rect l="0" t="0" r="r" b="b"/>
            <a:pathLst>
              <a:path w="91" h="92">
                <a:moveTo>
                  <a:pt x="0" y="92"/>
                </a:moveTo>
                <a:cubicBezTo>
                  <a:pt x="0" y="92"/>
                  <a:pt x="0" y="0"/>
                  <a:pt x="45" y="0"/>
                </a:cubicBezTo>
                <a:cubicBezTo>
                  <a:pt x="91" y="0"/>
                  <a:pt x="91" y="92"/>
                  <a:pt x="91" y="92"/>
                </a:cubicBezTo>
              </a:path>
            </a:pathLst>
          </a:custGeom>
          <a:solidFill>
            <a:srgbClr val="B5B5B5">
              <a:lumMod val="75000"/>
            </a:srgbClr>
          </a:solidFill>
          <a:ln>
            <a:noFill/>
          </a:ln>
        </p:spPr>
        <p:txBody>
          <a:bodyPr vert="horz" wrap="square" lIns="91440" tIns="45720" rIns="91440" bIns="45720" numCol="1" anchor="t" anchorCtr="0" compatLnSpc="1"/>
          <a:p>
            <a:endParaRPr lang="en-US"/>
          </a:p>
        </p:txBody>
      </p:sp>
      <p:sp>
        <p:nvSpPr>
          <p:cNvPr id="78" name="Freeform 794"/>
          <p:cNvSpPr/>
          <p:nvPr/>
        </p:nvSpPr>
        <p:spPr bwMode="auto">
          <a:xfrm>
            <a:off x="7757795" y="2160270"/>
            <a:ext cx="1527175" cy="2590800"/>
          </a:xfrm>
          <a:custGeom>
            <a:avLst/>
            <a:gdLst>
              <a:gd name="T0" fmla="*/ 481 w 481"/>
              <a:gd name="T1" fmla="*/ 0 h 816"/>
              <a:gd name="T2" fmla="*/ 459 w 481"/>
              <a:gd name="T3" fmla="*/ 115 h 816"/>
              <a:gd name="T4" fmla="*/ 458 w 481"/>
              <a:gd name="T5" fmla="*/ 635 h 816"/>
              <a:gd name="T6" fmla="*/ 434 w 481"/>
              <a:gd name="T7" fmla="*/ 682 h 816"/>
              <a:gd name="T8" fmla="*/ 262 w 481"/>
              <a:gd name="T9" fmla="*/ 802 h 816"/>
              <a:gd name="T10" fmla="*/ 197 w 481"/>
              <a:gd name="T11" fmla="*/ 802 h 816"/>
              <a:gd name="T12" fmla="*/ 25 w 481"/>
              <a:gd name="T13" fmla="*/ 682 h 816"/>
              <a:gd name="T14" fmla="*/ 0 w 481"/>
              <a:gd name="T15" fmla="*/ 635 h 816"/>
              <a:gd name="T16" fmla="*/ 0 w 481"/>
              <a:gd name="T17" fmla="*/ 115 h 816"/>
              <a:gd name="T18" fmla="*/ 46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9" y="0"/>
                  <a:pt x="459" y="115"/>
                  <a:pt x="459" y="115"/>
                </a:cubicBezTo>
                <a:cubicBezTo>
                  <a:pt x="458" y="635"/>
                  <a:pt x="458" y="635"/>
                  <a:pt x="458" y="635"/>
                </a:cubicBezTo>
                <a:cubicBezTo>
                  <a:pt x="458" y="653"/>
                  <a:pt x="449" y="671"/>
                  <a:pt x="434" y="682"/>
                </a:cubicBezTo>
                <a:cubicBezTo>
                  <a:pt x="262" y="802"/>
                  <a:pt x="262" y="802"/>
                  <a:pt x="262" y="802"/>
                </a:cubicBezTo>
                <a:cubicBezTo>
                  <a:pt x="243" y="816"/>
                  <a:pt x="216" y="816"/>
                  <a:pt x="197" y="802"/>
                </a:cubicBezTo>
                <a:cubicBezTo>
                  <a:pt x="25" y="682"/>
                  <a:pt x="25" y="682"/>
                  <a:pt x="25" y="682"/>
                </a:cubicBezTo>
                <a:cubicBezTo>
                  <a:pt x="9" y="671"/>
                  <a:pt x="0" y="653"/>
                  <a:pt x="0" y="635"/>
                </a:cubicBezTo>
                <a:cubicBezTo>
                  <a:pt x="0" y="115"/>
                  <a:pt x="0" y="115"/>
                  <a:pt x="0" y="115"/>
                </a:cubicBezTo>
                <a:cubicBezTo>
                  <a:pt x="0" y="115"/>
                  <a:pt x="0" y="0"/>
                  <a:pt x="46"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79" name="Freeform 795"/>
          <p:cNvSpPr/>
          <p:nvPr/>
        </p:nvSpPr>
        <p:spPr bwMode="auto">
          <a:xfrm>
            <a:off x="7684770" y="2160270"/>
            <a:ext cx="1600200" cy="2517775"/>
          </a:xfrm>
          <a:custGeom>
            <a:avLst/>
            <a:gdLst>
              <a:gd name="T0" fmla="*/ 46 w 504"/>
              <a:gd name="T1" fmla="*/ 0 h 793"/>
              <a:gd name="T2" fmla="*/ 0 w 504"/>
              <a:gd name="T3" fmla="*/ 92 h 793"/>
              <a:gd name="T4" fmla="*/ 0 w 504"/>
              <a:gd name="T5" fmla="*/ 612 h 793"/>
              <a:gd name="T6" fmla="*/ 25 w 504"/>
              <a:gd name="T7" fmla="*/ 659 h 793"/>
              <a:gd name="T8" fmla="*/ 197 w 504"/>
              <a:gd name="T9" fmla="*/ 779 h 793"/>
              <a:gd name="T10" fmla="*/ 262 w 504"/>
              <a:gd name="T11" fmla="*/ 779 h 793"/>
              <a:gd name="T12" fmla="*/ 434 w 504"/>
              <a:gd name="T13" fmla="*/ 659 h 793"/>
              <a:gd name="T14" fmla="*/ 459 w 504"/>
              <a:gd name="T15" fmla="*/ 612 h 793"/>
              <a:gd name="T16" fmla="*/ 459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5" y="659"/>
                </a:cubicBezTo>
                <a:cubicBezTo>
                  <a:pt x="197" y="779"/>
                  <a:pt x="197" y="779"/>
                  <a:pt x="197" y="779"/>
                </a:cubicBezTo>
                <a:cubicBezTo>
                  <a:pt x="216" y="793"/>
                  <a:pt x="243" y="793"/>
                  <a:pt x="262" y="779"/>
                </a:cubicBezTo>
                <a:cubicBezTo>
                  <a:pt x="434" y="659"/>
                  <a:pt x="434" y="659"/>
                  <a:pt x="434" y="659"/>
                </a:cubicBezTo>
                <a:cubicBezTo>
                  <a:pt x="449" y="648"/>
                  <a:pt x="459" y="630"/>
                  <a:pt x="459" y="612"/>
                </a:cubicBezTo>
                <a:cubicBezTo>
                  <a:pt x="459" y="92"/>
                  <a:pt x="459" y="92"/>
                  <a:pt x="459" y="92"/>
                </a:cubicBezTo>
                <a:cubicBezTo>
                  <a:pt x="459" y="92"/>
                  <a:pt x="459" y="0"/>
                  <a:pt x="504" y="0"/>
                </a:cubicBezTo>
                <a:lnTo>
                  <a:pt x="46" y="0"/>
                </a:lnTo>
                <a:close/>
              </a:path>
            </a:pathLst>
          </a:custGeom>
          <a:solidFill>
            <a:srgbClr val="B5B5B5"/>
          </a:solidFill>
          <a:ln>
            <a:noFill/>
          </a:ln>
        </p:spPr>
        <p:txBody>
          <a:bodyPr vert="horz" wrap="square" lIns="91440" tIns="45720" rIns="91440" bIns="45720" numCol="1" anchor="t" anchorCtr="0" compatLnSpc="1"/>
          <a:p>
            <a:endParaRPr lang="en-US"/>
          </a:p>
        </p:txBody>
      </p:sp>
      <p:sp>
        <p:nvSpPr>
          <p:cNvPr id="80" name="Freeform 796"/>
          <p:cNvSpPr/>
          <p:nvPr/>
        </p:nvSpPr>
        <p:spPr bwMode="auto">
          <a:xfrm>
            <a:off x="8329295" y="4401820"/>
            <a:ext cx="165100" cy="82550"/>
          </a:xfrm>
          <a:custGeom>
            <a:avLst/>
            <a:gdLst>
              <a:gd name="T0" fmla="*/ 26 w 52"/>
              <a:gd name="T1" fmla="*/ 26 h 26"/>
              <a:gd name="T2" fmla="*/ 3 w 52"/>
              <a:gd name="T3" fmla="*/ 10 h 26"/>
              <a:gd name="T4" fmla="*/ 2 w 52"/>
              <a:gd name="T5" fmla="*/ 3 h 26"/>
              <a:gd name="T6" fmla="*/ 9 w 52"/>
              <a:gd name="T7" fmla="*/ 2 h 26"/>
              <a:gd name="T8" fmla="*/ 26 w 52"/>
              <a:gd name="T9" fmla="*/ 14 h 26"/>
              <a:gd name="T10" fmla="*/ 44 w 52"/>
              <a:gd name="T11" fmla="*/ 2 h 26"/>
              <a:gd name="T12" fmla="*/ 51 w 52"/>
              <a:gd name="T13" fmla="*/ 3 h 26"/>
              <a:gd name="T14" fmla="*/ 50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1" y="8"/>
                  <a:pt x="0" y="5"/>
                  <a:pt x="2" y="3"/>
                </a:cubicBezTo>
                <a:cubicBezTo>
                  <a:pt x="4" y="1"/>
                  <a:pt x="7" y="0"/>
                  <a:pt x="9" y="2"/>
                </a:cubicBezTo>
                <a:cubicBezTo>
                  <a:pt x="26" y="14"/>
                  <a:pt x="26" y="14"/>
                  <a:pt x="26" y="14"/>
                </a:cubicBezTo>
                <a:cubicBezTo>
                  <a:pt x="44" y="2"/>
                  <a:pt x="44" y="2"/>
                  <a:pt x="44" y="2"/>
                </a:cubicBezTo>
                <a:cubicBezTo>
                  <a:pt x="46" y="0"/>
                  <a:pt x="49" y="1"/>
                  <a:pt x="51" y="3"/>
                </a:cubicBezTo>
                <a:cubicBezTo>
                  <a:pt x="52" y="5"/>
                  <a:pt x="52" y="8"/>
                  <a:pt x="50"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81" name="Freeform 802"/>
          <p:cNvSpPr>
            <a:spLocks noEditPoints="1"/>
          </p:cNvSpPr>
          <p:nvPr/>
        </p:nvSpPr>
        <p:spPr bwMode="auto">
          <a:xfrm>
            <a:off x="8230870" y="2721610"/>
            <a:ext cx="365125" cy="460375"/>
          </a:xfrm>
          <a:custGeom>
            <a:avLst/>
            <a:gdLst>
              <a:gd name="T0" fmla="*/ 166 w 230"/>
              <a:gd name="T1" fmla="*/ 84 h 290"/>
              <a:gd name="T2" fmla="*/ 40 w 230"/>
              <a:gd name="T3" fmla="*/ 84 h 290"/>
              <a:gd name="T4" fmla="*/ 40 w 230"/>
              <a:gd name="T5" fmla="*/ 100 h 290"/>
              <a:gd name="T6" fmla="*/ 166 w 230"/>
              <a:gd name="T7" fmla="*/ 100 h 290"/>
              <a:gd name="T8" fmla="*/ 166 w 230"/>
              <a:gd name="T9" fmla="*/ 84 h 290"/>
              <a:gd name="T10" fmla="*/ 166 w 230"/>
              <a:gd name="T11" fmla="*/ 118 h 290"/>
              <a:gd name="T12" fmla="*/ 40 w 230"/>
              <a:gd name="T13" fmla="*/ 118 h 290"/>
              <a:gd name="T14" fmla="*/ 40 w 230"/>
              <a:gd name="T15" fmla="*/ 136 h 290"/>
              <a:gd name="T16" fmla="*/ 166 w 230"/>
              <a:gd name="T17" fmla="*/ 136 h 290"/>
              <a:gd name="T18" fmla="*/ 166 w 230"/>
              <a:gd name="T19" fmla="*/ 118 h 290"/>
              <a:gd name="T20" fmla="*/ 166 w 230"/>
              <a:gd name="T21" fmla="*/ 48 h 290"/>
              <a:gd name="T22" fmla="*/ 40 w 230"/>
              <a:gd name="T23" fmla="*/ 48 h 290"/>
              <a:gd name="T24" fmla="*/ 40 w 230"/>
              <a:gd name="T25" fmla="*/ 66 h 290"/>
              <a:gd name="T26" fmla="*/ 166 w 230"/>
              <a:gd name="T27" fmla="*/ 66 h 290"/>
              <a:gd name="T28" fmla="*/ 166 w 230"/>
              <a:gd name="T29" fmla="*/ 48 h 290"/>
              <a:gd name="T30" fmla="*/ 40 w 230"/>
              <a:gd name="T31" fmla="*/ 172 h 290"/>
              <a:gd name="T32" fmla="*/ 102 w 230"/>
              <a:gd name="T33" fmla="*/ 172 h 290"/>
              <a:gd name="T34" fmla="*/ 102 w 230"/>
              <a:gd name="T35" fmla="*/ 154 h 290"/>
              <a:gd name="T36" fmla="*/ 40 w 230"/>
              <a:gd name="T37" fmla="*/ 154 h 290"/>
              <a:gd name="T38" fmla="*/ 40 w 230"/>
              <a:gd name="T39" fmla="*/ 172 h 290"/>
              <a:gd name="T40" fmla="*/ 204 w 230"/>
              <a:gd name="T41" fmla="*/ 26 h 290"/>
              <a:gd name="T42" fmla="*/ 204 w 230"/>
              <a:gd name="T43" fmla="*/ 0 h 290"/>
              <a:gd name="T44" fmla="*/ 0 w 230"/>
              <a:gd name="T45" fmla="*/ 0 h 290"/>
              <a:gd name="T46" fmla="*/ 0 w 230"/>
              <a:gd name="T47" fmla="*/ 264 h 290"/>
              <a:gd name="T48" fmla="*/ 26 w 230"/>
              <a:gd name="T49" fmla="*/ 264 h 290"/>
              <a:gd name="T50" fmla="*/ 26 w 230"/>
              <a:gd name="T51" fmla="*/ 290 h 290"/>
              <a:gd name="T52" fmla="*/ 162 w 230"/>
              <a:gd name="T53" fmla="*/ 290 h 290"/>
              <a:gd name="T54" fmla="*/ 230 w 230"/>
              <a:gd name="T55" fmla="*/ 290 h 290"/>
              <a:gd name="T56" fmla="*/ 230 w 230"/>
              <a:gd name="T57" fmla="*/ 222 h 290"/>
              <a:gd name="T58" fmla="*/ 230 w 230"/>
              <a:gd name="T59" fmla="*/ 26 h 290"/>
              <a:gd name="T60" fmla="*/ 204 w 230"/>
              <a:gd name="T61" fmla="*/ 26 h 290"/>
              <a:gd name="T62" fmla="*/ 14 w 230"/>
              <a:gd name="T63" fmla="*/ 250 h 290"/>
              <a:gd name="T64" fmla="*/ 14 w 230"/>
              <a:gd name="T65" fmla="*/ 14 h 290"/>
              <a:gd name="T66" fmla="*/ 190 w 230"/>
              <a:gd name="T67" fmla="*/ 14 h 290"/>
              <a:gd name="T68" fmla="*/ 190 w 230"/>
              <a:gd name="T69" fmla="*/ 190 h 290"/>
              <a:gd name="T70" fmla="*/ 130 w 230"/>
              <a:gd name="T71" fmla="*/ 190 h 290"/>
              <a:gd name="T72" fmla="*/ 130 w 230"/>
              <a:gd name="T73" fmla="*/ 190 h 290"/>
              <a:gd name="T74" fmla="*/ 130 w 230"/>
              <a:gd name="T75" fmla="*/ 250 h 290"/>
              <a:gd name="T76" fmla="*/ 14 w 230"/>
              <a:gd name="T77" fmla="*/ 250 h 290"/>
              <a:gd name="T78" fmla="*/ 216 w 230"/>
              <a:gd name="T79" fmla="*/ 216 h 290"/>
              <a:gd name="T80" fmla="*/ 216 w 230"/>
              <a:gd name="T81" fmla="*/ 276 h 290"/>
              <a:gd name="T82" fmla="*/ 156 w 230"/>
              <a:gd name="T83" fmla="*/ 276 h 290"/>
              <a:gd name="T84" fmla="*/ 40 w 230"/>
              <a:gd name="T85" fmla="*/ 276 h 290"/>
              <a:gd name="T86" fmla="*/ 40 w 230"/>
              <a:gd name="T87" fmla="*/ 264 h 290"/>
              <a:gd name="T88" fmla="*/ 136 w 230"/>
              <a:gd name="T89" fmla="*/ 264 h 290"/>
              <a:gd name="T90" fmla="*/ 204 w 230"/>
              <a:gd name="T91" fmla="*/ 196 h 290"/>
              <a:gd name="T92" fmla="*/ 204 w 230"/>
              <a:gd name="T93" fmla="*/ 40 h 290"/>
              <a:gd name="T94" fmla="*/ 216 w 230"/>
              <a:gd name="T95" fmla="*/ 40 h 290"/>
              <a:gd name="T96" fmla="*/ 216 w 230"/>
              <a:gd name="T97"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0" h="290">
                <a:moveTo>
                  <a:pt x="166" y="84"/>
                </a:moveTo>
                <a:lnTo>
                  <a:pt x="40" y="84"/>
                </a:lnTo>
                <a:lnTo>
                  <a:pt x="40" y="100"/>
                </a:lnTo>
                <a:lnTo>
                  <a:pt x="166" y="100"/>
                </a:lnTo>
                <a:lnTo>
                  <a:pt x="166" y="84"/>
                </a:lnTo>
                <a:close/>
                <a:moveTo>
                  <a:pt x="166" y="118"/>
                </a:moveTo>
                <a:lnTo>
                  <a:pt x="40" y="118"/>
                </a:lnTo>
                <a:lnTo>
                  <a:pt x="40" y="136"/>
                </a:lnTo>
                <a:lnTo>
                  <a:pt x="166" y="136"/>
                </a:lnTo>
                <a:lnTo>
                  <a:pt x="166" y="118"/>
                </a:lnTo>
                <a:close/>
                <a:moveTo>
                  <a:pt x="166" y="48"/>
                </a:moveTo>
                <a:lnTo>
                  <a:pt x="40" y="48"/>
                </a:lnTo>
                <a:lnTo>
                  <a:pt x="40" y="66"/>
                </a:lnTo>
                <a:lnTo>
                  <a:pt x="166" y="66"/>
                </a:lnTo>
                <a:lnTo>
                  <a:pt x="166" y="48"/>
                </a:lnTo>
                <a:close/>
                <a:moveTo>
                  <a:pt x="40" y="172"/>
                </a:moveTo>
                <a:lnTo>
                  <a:pt x="102" y="172"/>
                </a:lnTo>
                <a:lnTo>
                  <a:pt x="102" y="154"/>
                </a:lnTo>
                <a:lnTo>
                  <a:pt x="40" y="154"/>
                </a:lnTo>
                <a:lnTo>
                  <a:pt x="40" y="172"/>
                </a:lnTo>
                <a:close/>
                <a:moveTo>
                  <a:pt x="204" y="26"/>
                </a:moveTo>
                <a:lnTo>
                  <a:pt x="204" y="0"/>
                </a:lnTo>
                <a:lnTo>
                  <a:pt x="0" y="0"/>
                </a:lnTo>
                <a:lnTo>
                  <a:pt x="0" y="264"/>
                </a:lnTo>
                <a:lnTo>
                  <a:pt x="26" y="264"/>
                </a:lnTo>
                <a:lnTo>
                  <a:pt x="26" y="290"/>
                </a:lnTo>
                <a:lnTo>
                  <a:pt x="162" y="290"/>
                </a:lnTo>
                <a:lnTo>
                  <a:pt x="230" y="290"/>
                </a:lnTo>
                <a:lnTo>
                  <a:pt x="230" y="222"/>
                </a:lnTo>
                <a:lnTo>
                  <a:pt x="230" y="26"/>
                </a:lnTo>
                <a:lnTo>
                  <a:pt x="204" y="26"/>
                </a:lnTo>
                <a:close/>
                <a:moveTo>
                  <a:pt x="14" y="250"/>
                </a:moveTo>
                <a:lnTo>
                  <a:pt x="14" y="14"/>
                </a:lnTo>
                <a:lnTo>
                  <a:pt x="190" y="14"/>
                </a:lnTo>
                <a:lnTo>
                  <a:pt x="190" y="190"/>
                </a:lnTo>
                <a:lnTo>
                  <a:pt x="130" y="190"/>
                </a:lnTo>
                <a:lnTo>
                  <a:pt x="130" y="190"/>
                </a:lnTo>
                <a:lnTo>
                  <a:pt x="130" y="250"/>
                </a:lnTo>
                <a:lnTo>
                  <a:pt x="14" y="250"/>
                </a:lnTo>
                <a:close/>
                <a:moveTo>
                  <a:pt x="216" y="216"/>
                </a:moveTo>
                <a:lnTo>
                  <a:pt x="216" y="276"/>
                </a:lnTo>
                <a:lnTo>
                  <a:pt x="156" y="276"/>
                </a:lnTo>
                <a:lnTo>
                  <a:pt x="40" y="276"/>
                </a:lnTo>
                <a:lnTo>
                  <a:pt x="40" y="264"/>
                </a:lnTo>
                <a:lnTo>
                  <a:pt x="136" y="264"/>
                </a:lnTo>
                <a:lnTo>
                  <a:pt x="204" y="196"/>
                </a:lnTo>
                <a:lnTo>
                  <a:pt x="204" y="40"/>
                </a:lnTo>
                <a:lnTo>
                  <a:pt x="216" y="40"/>
                </a:lnTo>
                <a:lnTo>
                  <a:pt x="216" y="216"/>
                </a:lnTo>
                <a:close/>
              </a:path>
            </a:pathLst>
          </a:custGeom>
          <a:solidFill>
            <a:srgbClr val="FFFFFF"/>
          </a:solidFill>
          <a:ln>
            <a:noFill/>
          </a:ln>
        </p:spPr>
        <p:txBody>
          <a:bodyPr vert="horz" wrap="square" lIns="91440" tIns="45720" rIns="91440" bIns="45720" numCol="1" anchor="t" anchorCtr="0" compatLnSpc="1"/>
          <a:p>
            <a:endParaRPr lang="en-US"/>
          </a:p>
        </p:txBody>
      </p:sp>
      <p:sp>
        <p:nvSpPr>
          <p:cNvPr id="83" name="Freeform 797"/>
          <p:cNvSpPr/>
          <p:nvPr/>
        </p:nvSpPr>
        <p:spPr bwMode="auto">
          <a:xfrm>
            <a:off x="11172190" y="2160270"/>
            <a:ext cx="292100" cy="292100"/>
          </a:xfrm>
          <a:custGeom>
            <a:avLst/>
            <a:gdLst>
              <a:gd name="T0" fmla="*/ 0 w 92"/>
              <a:gd name="T1" fmla="*/ 92 h 92"/>
              <a:gd name="T2" fmla="*/ 46 w 92"/>
              <a:gd name="T3" fmla="*/ 0 h 92"/>
              <a:gd name="T4" fmla="*/ 92 w 92"/>
              <a:gd name="T5" fmla="*/ 92 h 92"/>
            </a:gdLst>
            <a:ahLst/>
            <a:cxnLst>
              <a:cxn ang="0">
                <a:pos x="T0" y="T1"/>
              </a:cxn>
              <a:cxn ang="0">
                <a:pos x="T2" y="T3"/>
              </a:cxn>
              <a:cxn ang="0">
                <a:pos x="T4" y="T5"/>
              </a:cxn>
            </a:cxnLst>
            <a:rect l="0" t="0" r="r" b="b"/>
            <a:pathLst>
              <a:path w="92" h="92">
                <a:moveTo>
                  <a:pt x="0" y="92"/>
                </a:moveTo>
                <a:cubicBezTo>
                  <a:pt x="0" y="92"/>
                  <a:pt x="0" y="0"/>
                  <a:pt x="46" y="0"/>
                </a:cubicBezTo>
                <a:cubicBezTo>
                  <a:pt x="92" y="0"/>
                  <a:pt x="92" y="92"/>
                  <a:pt x="92" y="92"/>
                </a:cubicBezTo>
              </a:path>
            </a:pathLst>
          </a:custGeom>
          <a:solidFill>
            <a:srgbClr val="B5B5B5">
              <a:lumMod val="75000"/>
            </a:srgbClr>
          </a:solidFill>
          <a:ln>
            <a:noFill/>
          </a:ln>
        </p:spPr>
        <p:txBody>
          <a:bodyPr vert="horz" wrap="square" lIns="91440" tIns="45720" rIns="91440" bIns="45720" numCol="1" anchor="t" anchorCtr="0" compatLnSpc="1"/>
          <a:p>
            <a:endParaRPr lang="en-US"/>
          </a:p>
        </p:txBody>
      </p:sp>
      <p:sp>
        <p:nvSpPr>
          <p:cNvPr id="84" name="Freeform 798"/>
          <p:cNvSpPr/>
          <p:nvPr/>
        </p:nvSpPr>
        <p:spPr bwMode="auto">
          <a:xfrm>
            <a:off x="9792970" y="2160270"/>
            <a:ext cx="1525270" cy="2590800"/>
          </a:xfrm>
          <a:custGeom>
            <a:avLst/>
            <a:gdLst>
              <a:gd name="T0" fmla="*/ 481 w 481"/>
              <a:gd name="T1" fmla="*/ 0 h 816"/>
              <a:gd name="T2" fmla="*/ 458 w 481"/>
              <a:gd name="T3" fmla="*/ 115 h 816"/>
              <a:gd name="T4" fmla="*/ 458 w 481"/>
              <a:gd name="T5" fmla="*/ 635 h 816"/>
              <a:gd name="T6" fmla="*/ 434 w 481"/>
              <a:gd name="T7" fmla="*/ 682 h 816"/>
              <a:gd name="T8" fmla="*/ 262 w 481"/>
              <a:gd name="T9" fmla="*/ 802 h 816"/>
              <a:gd name="T10" fmla="*/ 196 w 481"/>
              <a:gd name="T11" fmla="*/ 802 h 816"/>
              <a:gd name="T12" fmla="*/ 24 w 481"/>
              <a:gd name="T13" fmla="*/ 682 h 816"/>
              <a:gd name="T14" fmla="*/ 0 w 481"/>
              <a:gd name="T15" fmla="*/ 635 h 816"/>
              <a:gd name="T16" fmla="*/ 0 w 481"/>
              <a:gd name="T17" fmla="*/ 115 h 816"/>
              <a:gd name="T18" fmla="*/ 46 w 481"/>
              <a:gd name="T19"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816">
                <a:moveTo>
                  <a:pt x="481" y="0"/>
                </a:moveTo>
                <a:cubicBezTo>
                  <a:pt x="458" y="0"/>
                  <a:pt x="458" y="115"/>
                  <a:pt x="458" y="115"/>
                </a:cubicBezTo>
                <a:cubicBezTo>
                  <a:pt x="458" y="635"/>
                  <a:pt x="458" y="635"/>
                  <a:pt x="458" y="635"/>
                </a:cubicBezTo>
                <a:cubicBezTo>
                  <a:pt x="458" y="653"/>
                  <a:pt x="449" y="671"/>
                  <a:pt x="434" y="682"/>
                </a:cubicBezTo>
                <a:cubicBezTo>
                  <a:pt x="262" y="802"/>
                  <a:pt x="262" y="802"/>
                  <a:pt x="262" y="802"/>
                </a:cubicBezTo>
                <a:cubicBezTo>
                  <a:pt x="242" y="816"/>
                  <a:pt x="216" y="816"/>
                  <a:pt x="196" y="802"/>
                </a:cubicBezTo>
                <a:cubicBezTo>
                  <a:pt x="24" y="682"/>
                  <a:pt x="24" y="682"/>
                  <a:pt x="24" y="682"/>
                </a:cubicBezTo>
                <a:cubicBezTo>
                  <a:pt x="9" y="671"/>
                  <a:pt x="0" y="653"/>
                  <a:pt x="0" y="635"/>
                </a:cubicBezTo>
                <a:cubicBezTo>
                  <a:pt x="0" y="115"/>
                  <a:pt x="0" y="115"/>
                  <a:pt x="0" y="115"/>
                </a:cubicBezTo>
                <a:cubicBezTo>
                  <a:pt x="0" y="115"/>
                  <a:pt x="0" y="0"/>
                  <a:pt x="46" y="0"/>
                </a:cubicBezTo>
              </a:path>
            </a:pathLst>
          </a:custGeom>
          <a:solidFill>
            <a:sysClr val="windowText" lastClr="000000">
              <a:alpha val="10000"/>
            </a:sysClr>
          </a:solidFill>
          <a:ln>
            <a:noFill/>
          </a:ln>
        </p:spPr>
        <p:txBody>
          <a:bodyPr vert="horz" wrap="square" lIns="91440" tIns="45720" rIns="91440" bIns="45720" numCol="1" anchor="t" anchorCtr="0" compatLnSpc="1"/>
          <a:p>
            <a:endParaRPr lang="en-US"/>
          </a:p>
        </p:txBody>
      </p:sp>
      <p:sp>
        <p:nvSpPr>
          <p:cNvPr id="85" name="Freeform 799"/>
          <p:cNvSpPr/>
          <p:nvPr/>
        </p:nvSpPr>
        <p:spPr bwMode="auto">
          <a:xfrm>
            <a:off x="9719945" y="2160270"/>
            <a:ext cx="1598295" cy="2517775"/>
          </a:xfrm>
          <a:custGeom>
            <a:avLst/>
            <a:gdLst>
              <a:gd name="T0" fmla="*/ 46 w 504"/>
              <a:gd name="T1" fmla="*/ 0 h 793"/>
              <a:gd name="T2" fmla="*/ 0 w 504"/>
              <a:gd name="T3" fmla="*/ 92 h 793"/>
              <a:gd name="T4" fmla="*/ 0 w 504"/>
              <a:gd name="T5" fmla="*/ 612 h 793"/>
              <a:gd name="T6" fmla="*/ 24 w 504"/>
              <a:gd name="T7" fmla="*/ 659 h 793"/>
              <a:gd name="T8" fmla="*/ 196 w 504"/>
              <a:gd name="T9" fmla="*/ 779 h 793"/>
              <a:gd name="T10" fmla="*/ 262 w 504"/>
              <a:gd name="T11" fmla="*/ 779 h 793"/>
              <a:gd name="T12" fmla="*/ 434 w 504"/>
              <a:gd name="T13" fmla="*/ 659 h 793"/>
              <a:gd name="T14" fmla="*/ 458 w 504"/>
              <a:gd name="T15" fmla="*/ 612 h 793"/>
              <a:gd name="T16" fmla="*/ 458 w 504"/>
              <a:gd name="T17" fmla="*/ 92 h 793"/>
              <a:gd name="T18" fmla="*/ 504 w 504"/>
              <a:gd name="T19" fmla="*/ 0 h 793"/>
              <a:gd name="T20" fmla="*/ 46 w 504"/>
              <a:gd name="T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93">
                <a:moveTo>
                  <a:pt x="46" y="0"/>
                </a:moveTo>
                <a:cubicBezTo>
                  <a:pt x="0" y="0"/>
                  <a:pt x="0" y="92"/>
                  <a:pt x="0" y="92"/>
                </a:cubicBezTo>
                <a:cubicBezTo>
                  <a:pt x="0" y="612"/>
                  <a:pt x="0" y="612"/>
                  <a:pt x="0" y="612"/>
                </a:cubicBezTo>
                <a:cubicBezTo>
                  <a:pt x="0" y="630"/>
                  <a:pt x="9" y="648"/>
                  <a:pt x="24" y="659"/>
                </a:cubicBezTo>
                <a:cubicBezTo>
                  <a:pt x="196" y="779"/>
                  <a:pt x="196" y="779"/>
                  <a:pt x="196" y="779"/>
                </a:cubicBezTo>
                <a:cubicBezTo>
                  <a:pt x="216" y="793"/>
                  <a:pt x="242" y="793"/>
                  <a:pt x="262" y="779"/>
                </a:cubicBezTo>
                <a:cubicBezTo>
                  <a:pt x="434" y="659"/>
                  <a:pt x="434" y="659"/>
                  <a:pt x="434" y="659"/>
                </a:cubicBezTo>
                <a:cubicBezTo>
                  <a:pt x="449" y="648"/>
                  <a:pt x="458" y="630"/>
                  <a:pt x="458" y="612"/>
                </a:cubicBezTo>
                <a:cubicBezTo>
                  <a:pt x="458" y="92"/>
                  <a:pt x="458" y="92"/>
                  <a:pt x="458" y="92"/>
                </a:cubicBezTo>
                <a:cubicBezTo>
                  <a:pt x="458" y="92"/>
                  <a:pt x="458" y="0"/>
                  <a:pt x="504" y="0"/>
                </a:cubicBezTo>
                <a:lnTo>
                  <a:pt x="46" y="0"/>
                </a:lnTo>
                <a:close/>
              </a:path>
            </a:pathLst>
          </a:custGeom>
          <a:solidFill>
            <a:srgbClr val="B5B5B5"/>
          </a:solidFill>
          <a:ln>
            <a:noFill/>
          </a:ln>
        </p:spPr>
        <p:txBody>
          <a:bodyPr vert="horz" wrap="square" lIns="91440" tIns="45720" rIns="91440" bIns="45720" numCol="1" anchor="t" anchorCtr="0" compatLnSpc="1"/>
          <a:p>
            <a:endParaRPr lang="en-US"/>
          </a:p>
        </p:txBody>
      </p:sp>
      <p:sp>
        <p:nvSpPr>
          <p:cNvPr id="86" name="Freeform 800"/>
          <p:cNvSpPr/>
          <p:nvPr/>
        </p:nvSpPr>
        <p:spPr bwMode="auto">
          <a:xfrm>
            <a:off x="10362565" y="4401820"/>
            <a:ext cx="165100" cy="82550"/>
          </a:xfrm>
          <a:custGeom>
            <a:avLst/>
            <a:gdLst>
              <a:gd name="T0" fmla="*/ 26 w 52"/>
              <a:gd name="T1" fmla="*/ 26 h 26"/>
              <a:gd name="T2" fmla="*/ 3 w 52"/>
              <a:gd name="T3" fmla="*/ 10 h 26"/>
              <a:gd name="T4" fmla="*/ 2 w 52"/>
              <a:gd name="T5" fmla="*/ 3 h 26"/>
              <a:gd name="T6" fmla="*/ 9 w 52"/>
              <a:gd name="T7" fmla="*/ 2 h 26"/>
              <a:gd name="T8" fmla="*/ 26 w 52"/>
              <a:gd name="T9" fmla="*/ 14 h 26"/>
              <a:gd name="T10" fmla="*/ 44 w 52"/>
              <a:gd name="T11" fmla="*/ 2 h 26"/>
              <a:gd name="T12" fmla="*/ 51 w 52"/>
              <a:gd name="T13" fmla="*/ 3 h 26"/>
              <a:gd name="T14" fmla="*/ 49 w 52"/>
              <a:gd name="T15" fmla="*/ 10 h 26"/>
              <a:gd name="T16" fmla="*/ 26 w 52"/>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6">
                <a:moveTo>
                  <a:pt x="26" y="26"/>
                </a:moveTo>
                <a:cubicBezTo>
                  <a:pt x="3" y="10"/>
                  <a:pt x="3" y="10"/>
                  <a:pt x="3" y="10"/>
                </a:cubicBezTo>
                <a:cubicBezTo>
                  <a:pt x="1" y="8"/>
                  <a:pt x="0" y="5"/>
                  <a:pt x="2" y="3"/>
                </a:cubicBezTo>
                <a:cubicBezTo>
                  <a:pt x="3" y="1"/>
                  <a:pt x="6" y="0"/>
                  <a:pt x="9" y="2"/>
                </a:cubicBezTo>
                <a:cubicBezTo>
                  <a:pt x="26" y="14"/>
                  <a:pt x="26" y="14"/>
                  <a:pt x="26" y="14"/>
                </a:cubicBezTo>
                <a:cubicBezTo>
                  <a:pt x="44" y="2"/>
                  <a:pt x="44" y="2"/>
                  <a:pt x="44" y="2"/>
                </a:cubicBezTo>
                <a:cubicBezTo>
                  <a:pt x="46" y="0"/>
                  <a:pt x="49" y="1"/>
                  <a:pt x="51" y="3"/>
                </a:cubicBezTo>
                <a:cubicBezTo>
                  <a:pt x="52" y="5"/>
                  <a:pt x="52" y="8"/>
                  <a:pt x="49" y="10"/>
                </a:cubicBezTo>
                <a:lnTo>
                  <a:pt x="26" y="26"/>
                </a:lnTo>
                <a:close/>
              </a:path>
            </a:pathLst>
          </a:custGeom>
          <a:solidFill>
            <a:srgbClr val="FFFFFF"/>
          </a:solidFill>
          <a:ln>
            <a:noFill/>
          </a:ln>
        </p:spPr>
        <p:txBody>
          <a:bodyPr vert="horz" wrap="square" lIns="91440" tIns="45720" rIns="91440" bIns="45720" numCol="1" anchor="t" anchorCtr="0" compatLnSpc="1"/>
          <a:p>
            <a:endParaRPr lang="en-US"/>
          </a:p>
        </p:txBody>
      </p:sp>
      <p:sp>
        <p:nvSpPr>
          <p:cNvPr id="87" name="Freeform 803"/>
          <p:cNvSpPr>
            <a:spLocks noEditPoints="1"/>
          </p:cNvSpPr>
          <p:nvPr/>
        </p:nvSpPr>
        <p:spPr bwMode="auto">
          <a:xfrm>
            <a:off x="10241915" y="2724785"/>
            <a:ext cx="406400" cy="454025"/>
          </a:xfrm>
          <a:custGeom>
            <a:avLst/>
            <a:gdLst>
              <a:gd name="T0" fmla="*/ 124 w 128"/>
              <a:gd name="T1" fmla="*/ 4 h 143"/>
              <a:gd name="T2" fmla="*/ 109 w 128"/>
              <a:gd name="T3" fmla="*/ 4 h 143"/>
              <a:gd name="T4" fmla="*/ 105 w 128"/>
              <a:gd name="T5" fmla="*/ 0 h 143"/>
              <a:gd name="T6" fmla="*/ 28 w 128"/>
              <a:gd name="T7" fmla="*/ 0 h 143"/>
              <a:gd name="T8" fmla="*/ 24 w 128"/>
              <a:gd name="T9" fmla="*/ 4 h 143"/>
              <a:gd name="T10" fmla="*/ 5 w 128"/>
              <a:gd name="T11" fmla="*/ 4 h 143"/>
              <a:gd name="T12" fmla="*/ 0 w 128"/>
              <a:gd name="T13" fmla="*/ 9 h 143"/>
              <a:gd name="T14" fmla="*/ 0 w 128"/>
              <a:gd name="T15" fmla="*/ 27 h 143"/>
              <a:gd name="T16" fmla="*/ 57 w 128"/>
              <a:gd name="T17" fmla="*/ 81 h 143"/>
              <a:gd name="T18" fmla="*/ 57 w 128"/>
              <a:gd name="T19" fmla="*/ 110 h 143"/>
              <a:gd name="T20" fmla="*/ 34 w 128"/>
              <a:gd name="T21" fmla="*/ 116 h 143"/>
              <a:gd name="T22" fmla="*/ 32 w 128"/>
              <a:gd name="T23" fmla="*/ 119 h 143"/>
              <a:gd name="T24" fmla="*/ 32 w 128"/>
              <a:gd name="T25" fmla="*/ 122 h 143"/>
              <a:gd name="T26" fmla="*/ 28 w 128"/>
              <a:gd name="T27" fmla="*/ 126 h 143"/>
              <a:gd name="T28" fmla="*/ 24 w 128"/>
              <a:gd name="T29" fmla="*/ 131 h 143"/>
              <a:gd name="T30" fmla="*/ 24 w 128"/>
              <a:gd name="T31" fmla="*/ 139 h 143"/>
              <a:gd name="T32" fmla="*/ 28 w 128"/>
              <a:gd name="T33" fmla="*/ 143 h 143"/>
              <a:gd name="T34" fmla="*/ 100 w 128"/>
              <a:gd name="T35" fmla="*/ 143 h 143"/>
              <a:gd name="T36" fmla="*/ 105 w 128"/>
              <a:gd name="T37" fmla="*/ 139 h 143"/>
              <a:gd name="T38" fmla="*/ 105 w 128"/>
              <a:gd name="T39" fmla="*/ 131 h 143"/>
              <a:gd name="T40" fmla="*/ 100 w 128"/>
              <a:gd name="T41" fmla="*/ 126 h 143"/>
              <a:gd name="T42" fmla="*/ 96 w 128"/>
              <a:gd name="T43" fmla="*/ 122 h 143"/>
              <a:gd name="T44" fmla="*/ 96 w 128"/>
              <a:gd name="T45" fmla="*/ 119 h 143"/>
              <a:gd name="T46" fmla="*/ 94 w 128"/>
              <a:gd name="T47" fmla="*/ 116 h 143"/>
              <a:gd name="T48" fmla="*/ 71 w 128"/>
              <a:gd name="T49" fmla="*/ 110 h 143"/>
              <a:gd name="T50" fmla="*/ 71 w 128"/>
              <a:gd name="T51" fmla="*/ 81 h 143"/>
              <a:gd name="T52" fmla="*/ 128 w 128"/>
              <a:gd name="T53" fmla="*/ 27 h 143"/>
              <a:gd name="T54" fmla="*/ 128 w 128"/>
              <a:gd name="T55" fmla="*/ 9 h 143"/>
              <a:gd name="T56" fmla="*/ 124 w 128"/>
              <a:gd name="T57" fmla="*/ 4 h 143"/>
              <a:gd name="T58" fmla="*/ 8 w 128"/>
              <a:gd name="T59" fmla="*/ 24 h 143"/>
              <a:gd name="T60" fmla="*/ 8 w 128"/>
              <a:gd name="T61" fmla="*/ 19 h 143"/>
              <a:gd name="T62" fmla="*/ 13 w 128"/>
              <a:gd name="T63" fmla="*/ 14 h 143"/>
              <a:gd name="T64" fmla="*/ 24 w 128"/>
              <a:gd name="T65" fmla="*/ 14 h 143"/>
              <a:gd name="T66" fmla="*/ 32 w 128"/>
              <a:gd name="T67" fmla="*/ 53 h 143"/>
              <a:gd name="T68" fmla="*/ 8 w 128"/>
              <a:gd name="T69" fmla="*/ 24 h 143"/>
              <a:gd name="T70" fmla="*/ 120 w 128"/>
              <a:gd name="T71" fmla="*/ 24 h 143"/>
              <a:gd name="T72" fmla="*/ 96 w 128"/>
              <a:gd name="T73" fmla="*/ 53 h 143"/>
              <a:gd name="T74" fmla="*/ 104 w 128"/>
              <a:gd name="T75" fmla="*/ 14 h 143"/>
              <a:gd name="T76" fmla="*/ 115 w 128"/>
              <a:gd name="T77" fmla="*/ 14 h 143"/>
              <a:gd name="T78" fmla="*/ 120 w 128"/>
              <a:gd name="T79" fmla="*/ 19 h 143"/>
              <a:gd name="T80" fmla="*/ 120 w 128"/>
              <a:gd name="T81" fmla="*/ 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143">
                <a:moveTo>
                  <a:pt x="124" y="4"/>
                </a:moveTo>
                <a:cubicBezTo>
                  <a:pt x="109" y="4"/>
                  <a:pt x="109" y="4"/>
                  <a:pt x="109" y="4"/>
                </a:cubicBezTo>
                <a:cubicBezTo>
                  <a:pt x="106" y="4"/>
                  <a:pt x="105" y="2"/>
                  <a:pt x="105" y="0"/>
                </a:cubicBezTo>
                <a:cubicBezTo>
                  <a:pt x="28" y="0"/>
                  <a:pt x="28" y="0"/>
                  <a:pt x="28" y="0"/>
                </a:cubicBezTo>
                <a:cubicBezTo>
                  <a:pt x="26" y="0"/>
                  <a:pt x="24" y="2"/>
                  <a:pt x="24" y="4"/>
                </a:cubicBezTo>
                <a:cubicBezTo>
                  <a:pt x="5" y="4"/>
                  <a:pt x="5" y="4"/>
                  <a:pt x="5" y="4"/>
                </a:cubicBezTo>
                <a:cubicBezTo>
                  <a:pt x="2" y="4"/>
                  <a:pt x="0" y="6"/>
                  <a:pt x="0" y="9"/>
                </a:cubicBezTo>
                <a:cubicBezTo>
                  <a:pt x="0" y="27"/>
                  <a:pt x="0" y="27"/>
                  <a:pt x="0" y="27"/>
                </a:cubicBezTo>
                <a:cubicBezTo>
                  <a:pt x="0" y="52"/>
                  <a:pt x="40" y="73"/>
                  <a:pt x="57" y="81"/>
                </a:cubicBezTo>
                <a:cubicBezTo>
                  <a:pt x="57" y="110"/>
                  <a:pt x="57" y="110"/>
                  <a:pt x="57" y="110"/>
                </a:cubicBezTo>
                <a:cubicBezTo>
                  <a:pt x="57" y="110"/>
                  <a:pt x="44" y="111"/>
                  <a:pt x="34" y="116"/>
                </a:cubicBezTo>
                <a:cubicBezTo>
                  <a:pt x="33" y="116"/>
                  <a:pt x="32" y="118"/>
                  <a:pt x="32" y="119"/>
                </a:cubicBezTo>
                <a:cubicBezTo>
                  <a:pt x="32" y="122"/>
                  <a:pt x="32" y="122"/>
                  <a:pt x="32" y="122"/>
                </a:cubicBezTo>
                <a:cubicBezTo>
                  <a:pt x="32" y="125"/>
                  <a:pt x="30" y="126"/>
                  <a:pt x="28" y="126"/>
                </a:cubicBezTo>
                <a:cubicBezTo>
                  <a:pt x="26" y="126"/>
                  <a:pt x="24" y="128"/>
                  <a:pt x="24" y="131"/>
                </a:cubicBezTo>
                <a:cubicBezTo>
                  <a:pt x="24" y="139"/>
                  <a:pt x="24" y="139"/>
                  <a:pt x="24" y="139"/>
                </a:cubicBezTo>
                <a:cubicBezTo>
                  <a:pt x="24" y="141"/>
                  <a:pt x="26" y="143"/>
                  <a:pt x="28" y="143"/>
                </a:cubicBezTo>
                <a:cubicBezTo>
                  <a:pt x="100" y="143"/>
                  <a:pt x="100" y="143"/>
                  <a:pt x="100" y="143"/>
                </a:cubicBezTo>
                <a:cubicBezTo>
                  <a:pt x="103" y="143"/>
                  <a:pt x="105" y="141"/>
                  <a:pt x="105" y="139"/>
                </a:cubicBezTo>
                <a:cubicBezTo>
                  <a:pt x="105" y="131"/>
                  <a:pt x="105" y="131"/>
                  <a:pt x="105" y="131"/>
                </a:cubicBezTo>
                <a:cubicBezTo>
                  <a:pt x="105" y="128"/>
                  <a:pt x="103" y="126"/>
                  <a:pt x="100" y="126"/>
                </a:cubicBezTo>
                <a:cubicBezTo>
                  <a:pt x="98" y="126"/>
                  <a:pt x="96" y="125"/>
                  <a:pt x="96" y="122"/>
                </a:cubicBezTo>
                <a:cubicBezTo>
                  <a:pt x="96" y="119"/>
                  <a:pt x="96" y="119"/>
                  <a:pt x="96" y="119"/>
                </a:cubicBezTo>
                <a:cubicBezTo>
                  <a:pt x="96" y="118"/>
                  <a:pt x="95" y="116"/>
                  <a:pt x="94" y="116"/>
                </a:cubicBezTo>
                <a:cubicBezTo>
                  <a:pt x="84" y="111"/>
                  <a:pt x="71" y="110"/>
                  <a:pt x="71" y="110"/>
                </a:cubicBezTo>
                <a:cubicBezTo>
                  <a:pt x="71" y="81"/>
                  <a:pt x="71" y="81"/>
                  <a:pt x="71" y="81"/>
                </a:cubicBezTo>
                <a:cubicBezTo>
                  <a:pt x="88" y="73"/>
                  <a:pt x="128" y="52"/>
                  <a:pt x="128" y="27"/>
                </a:cubicBezTo>
                <a:cubicBezTo>
                  <a:pt x="128" y="9"/>
                  <a:pt x="128" y="9"/>
                  <a:pt x="128" y="9"/>
                </a:cubicBezTo>
                <a:cubicBezTo>
                  <a:pt x="128" y="6"/>
                  <a:pt x="126" y="4"/>
                  <a:pt x="124" y="4"/>
                </a:cubicBezTo>
                <a:close/>
                <a:moveTo>
                  <a:pt x="8" y="24"/>
                </a:moveTo>
                <a:cubicBezTo>
                  <a:pt x="8" y="19"/>
                  <a:pt x="8" y="19"/>
                  <a:pt x="8" y="19"/>
                </a:cubicBezTo>
                <a:cubicBezTo>
                  <a:pt x="8" y="16"/>
                  <a:pt x="11" y="14"/>
                  <a:pt x="13" y="14"/>
                </a:cubicBezTo>
                <a:cubicBezTo>
                  <a:pt x="24" y="14"/>
                  <a:pt x="24" y="14"/>
                  <a:pt x="24" y="14"/>
                </a:cubicBezTo>
                <a:cubicBezTo>
                  <a:pt x="24" y="14"/>
                  <a:pt x="25" y="41"/>
                  <a:pt x="32" y="53"/>
                </a:cubicBezTo>
                <a:cubicBezTo>
                  <a:pt x="32" y="53"/>
                  <a:pt x="8" y="43"/>
                  <a:pt x="8" y="24"/>
                </a:cubicBezTo>
                <a:close/>
                <a:moveTo>
                  <a:pt x="120" y="24"/>
                </a:moveTo>
                <a:cubicBezTo>
                  <a:pt x="120" y="43"/>
                  <a:pt x="96" y="53"/>
                  <a:pt x="96" y="53"/>
                </a:cubicBezTo>
                <a:cubicBezTo>
                  <a:pt x="104" y="41"/>
                  <a:pt x="104" y="14"/>
                  <a:pt x="104" y="14"/>
                </a:cubicBezTo>
                <a:cubicBezTo>
                  <a:pt x="115" y="14"/>
                  <a:pt x="115" y="14"/>
                  <a:pt x="115" y="14"/>
                </a:cubicBezTo>
                <a:cubicBezTo>
                  <a:pt x="118" y="14"/>
                  <a:pt x="120" y="16"/>
                  <a:pt x="120" y="19"/>
                </a:cubicBezTo>
                <a:lnTo>
                  <a:pt x="120" y="24"/>
                </a:lnTo>
                <a:close/>
              </a:path>
            </a:pathLst>
          </a:custGeom>
          <a:solidFill>
            <a:srgbClr val="FFFFFF"/>
          </a:solidFill>
          <a:ln>
            <a:noFill/>
          </a:ln>
        </p:spPr>
        <p:txBody>
          <a:bodyPr vert="horz" wrap="square" lIns="91440" tIns="45720" rIns="91440" bIns="45720" numCol="1" anchor="t" anchorCtr="0" compatLnSpc="1"/>
          <a:p>
            <a:endParaRPr lang="en-US"/>
          </a:p>
        </p:txBody>
      </p:sp>
      <p:sp>
        <p:nvSpPr>
          <p:cNvPr id="91" name="TextBox 9"/>
          <p:cNvSpPr txBox="1"/>
          <p:nvPr/>
        </p:nvSpPr>
        <p:spPr>
          <a:xfrm>
            <a:off x="3619500" y="4756468"/>
            <a:ext cx="1463675" cy="923290"/>
          </a:xfrm>
          <a:prstGeom prst="rect">
            <a:avLst/>
          </a:prstGeom>
          <a:noFill/>
        </p:spPr>
        <p:txBody>
          <a:bodyPr wrap="square" lIns="0" tIns="0" rIns="0" bIns="0" rtlCol="0">
            <a:spAutoFit/>
          </a:bodyPr>
          <a:p>
            <a:pPr algn="ctr"/>
            <a:r>
              <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rPr>
              <a:t>科技含量高带动力强的项目</a:t>
            </a:r>
            <a:endPar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endParaRPr>
          </a:p>
        </p:txBody>
      </p:sp>
      <p:sp>
        <p:nvSpPr>
          <p:cNvPr id="92" name="TextBox 10"/>
          <p:cNvSpPr txBox="1"/>
          <p:nvPr/>
        </p:nvSpPr>
        <p:spPr>
          <a:xfrm>
            <a:off x="3742690" y="3305175"/>
            <a:ext cx="1216660" cy="738505"/>
          </a:xfrm>
          <a:prstGeom prst="rect">
            <a:avLst/>
          </a:prstGeom>
          <a:noFill/>
        </p:spPr>
        <p:txBody>
          <a:bodyPr wrap="square" lIns="0" tIns="0" rIns="0" bIns="0" rtlCol="0">
            <a:spAutoFit/>
          </a:bodyPr>
          <a:p>
            <a:pPr algn="ctr"/>
            <a:r>
              <a:rPr lang="en-US" sz="2400" b="1" dirty="0">
                <a:solidFill>
                  <a:schemeClr val="bg1"/>
                </a:solidFill>
                <a:latin typeface="微软雅黑" panose="020B0503020204020204" pitchFamily="34" charset="-122"/>
                <a:ea typeface="微软雅黑" panose="020B0503020204020204" pitchFamily="34" charset="-122"/>
              </a:rPr>
              <a:t>重点</a:t>
            </a:r>
            <a:endParaRPr lang="en-US" sz="2400" b="1" dirty="0">
              <a:solidFill>
                <a:schemeClr val="bg1"/>
              </a:solidFill>
              <a:latin typeface="微软雅黑" panose="020B0503020204020204" pitchFamily="34" charset="-122"/>
              <a:ea typeface="微软雅黑" panose="020B0503020204020204" pitchFamily="34" charset="-122"/>
            </a:endParaRPr>
          </a:p>
          <a:p>
            <a:pPr algn="ctr"/>
            <a:r>
              <a:rPr lang="en-US" sz="2400" b="1" dirty="0">
                <a:solidFill>
                  <a:schemeClr val="bg1"/>
                </a:solidFill>
                <a:latin typeface="微软雅黑" panose="020B0503020204020204" pitchFamily="34" charset="-122"/>
                <a:ea typeface="微软雅黑" panose="020B0503020204020204" pitchFamily="34" charset="-122"/>
              </a:rPr>
              <a:t>招引</a:t>
            </a:r>
            <a:endParaRPr lang="en-US" sz="2400" b="1" dirty="0">
              <a:solidFill>
                <a:schemeClr val="bg1"/>
              </a:solidFill>
              <a:latin typeface="微软雅黑" panose="020B0503020204020204" pitchFamily="34" charset="-122"/>
              <a:ea typeface="微软雅黑" panose="020B0503020204020204" pitchFamily="34" charset="-122"/>
            </a:endParaRPr>
          </a:p>
        </p:txBody>
      </p:sp>
      <p:sp>
        <p:nvSpPr>
          <p:cNvPr id="97" name="TextBox 15"/>
          <p:cNvSpPr txBox="1"/>
          <p:nvPr/>
        </p:nvSpPr>
        <p:spPr>
          <a:xfrm>
            <a:off x="5653405" y="4756468"/>
            <a:ext cx="1463675" cy="923290"/>
          </a:xfrm>
          <a:prstGeom prst="rect">
            <a:avLst/>
          </a:prstGeom>
          <a:noFill/>
        </p:spPr>
        <p:txBody>
          <a:bodyPr wrap="square" lIns="0" tIns="0" rIns="0" bIns="0" rtlCol="0">
            <a:spAutoFit/>
          </a:bodyPr>
          <a:p>
            <a:pPr algn="ctr"/>
            <a:r>
              <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rPr>
              <a:t>强化与高校科研院所的对接合作</a:t>
            </a:r>
            <a:endPar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endParaRPr>
          </a:p>
        </p:txBody>
      </p:sp>
      <p:sp>
        <p:nvSpPr>
          <p:cNvPr id="98" name="TextBox 16"/>
          <p:cNvSpPr txBox="1"/>
          <p:nvPr/>
        </p:nvSpPr>
        <p:spPr>
          <a:xfrm>
            <a:off x="5776595" y="3305175"/>
            <a:ext cx="1216660" cy="738505"/>
          </a:xfrm>
          <a:prstGeom prst="rect">
            <a:avLst/>
          </a:prstGeom>
          <a:noFill/>
        </p:spPr>
        <p:txBody>
          <a:bodyPr wrap="square" lIns="0" tIns="0" rIns="0" bIns="0" rtlCol="0">
            <a:spAutoFit/>
          </a:bodyPr>
          <a:p>
            <a:pPr algn="ctr"/>
            <a:r>
              <a:rPr lang="en-US" sz="2400" b="1">
                <a:solidFill>
                  <a:schemeClr val="bg1"/>
                </a:solidFill>
                <a:latin typeface="微软雅黑" panose="020B0503020204020204" pitchFamily="34" charset="-122"/>
                <a:ea typeface="微软雅黑" panose="020B0503020204020204" pitchFamily="34" charset="-122"/>
              </a:rPr>
              <a:t>强化</a:t>
            </a:r>
            <a:endParaRPr lang="en-US" sz="2400" b="1">
              <a:solidFill>
                <a:schemeClr val="bg1"/>
              </a:solidFill>
              <a:latin typeface="微软雅黑" panose="020B0503020204020204" pitchFamily="34" charset="-122"/>
              <a:ea typeface="微软雅黑" panose="020B0503020204020204" pitchFamily="34" charset="-122"/>
            </a:endParaRPr>
          </a:p>
          <a:p>
            <a:pPr algn="ctr"/>
            <a:r>
              <a:rPr lang="en-US" sz="2400" b="1">
                <a:solidFill>
                  <a:schemeClr val="bg1"/>
                </a:solidFill>
                <a:latin typeface="微软雅黑" panose="020B0503020204020204" pitchFamily="34" charset="-122"/>
                <a:ea typeface="微软雅黑" panose="020B0503020204020204" pitchFamily="34" charset="-122"/>
              </a:rPr>
              <a:t>合作</a:t>
            </a:r>
            <a:endParaRPr lang="en-US" sz="2400" b="1">
              <a:solidFill>
                <a:schemeClr val="bg1"/>
              </a:solidFill>
              <a:latin typeface="微软雅黑" panose="020B0503020204020204" pitchFamily="34" charset="-122"/>
              <a:ea typeface="微软雅黑" panose="020B0503020204020204" pitchFamily="34" charset="-122"/>
            </a:endParaRPr>
          </a:p>
        </p:txBody>
      </p:sp>
      <p:sp>
        <p:nvSpPr>
          <p:cNvPr id="104" name="TextBox 21"/>
          <p:cNvSpPr txBox="1"/>
          <p:nvPr/>
        </p:nvSpPr>
        <p:spPr>
          <a:xfrm>
            <a:off x="7685405" y="4910455"/>
            <a:ext cx="1463675" cy="615315"/>
          </a:xfrm>
          <a:prstGeom prst="rect">
            <a:avLst/>
          </a:prstGeom>
          <a:noFill/>
        </p:spPr>
        <p:txBody>
          <a:bodyPr wrap="square" lIns="0" tIns="0" rIns="0" bIns="0" rtlCol="0">
            <a:spAutoFit/>
          </a:bodyPr>
          <a:p>
            <a:pPr algn="ctr"/>
            <a:r>
              <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rPr>
              <a:t>积极提升成果转化力</a:t>
            </a:r>
            <a:endPar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endParaRPr>
          </a:p>
        </p:txBody>
      </p:sp>
      <p:sp>
        <p:nvSpPr>
          <p:cNvPr id="105" name="TextBox 22"/>
          <p:cNvSpPr txBox="1"/>
          <p:nvPr/>
        </p:nvSpPr>
        <p:spPr>
          <a:xfrm>
            <a:off x="7808595" y="3305175"/>
            <a:ext cx="1216660" cy="738505"/>
          </a:xfrm>
          <a:prstGeom prst="rect">
            <a:avLst/>
          </a:prstGeom>
          <a:noFill/>
        </p:spPr>
        <p:txBody>
          <a:bodyPr wrap="square" lIns="0" tIns="0" rIns="0" bIns="0" rtlCol="0">
            <a:spAutoFit/>
          </a:bodyPr>
          <a:p>
            <a:pPr algn="ctr"/>
            <a:r>
              <a:rPr lang="en-US" sz="2400" b="1">
                <a:solidFill>
                  <a:schemeClr val="bg1"/>
                </a:solidFill>
                <a:latin typeface="微软雅黑" panose="020B0503020204020204" pitchFamily="34" charset="-122"/>
                <a:ea typeface="微软雅黑" panose="020B0503020204020204" pitchFamily="34" charset="-122"/>
              </a:rPr>
              <a:t>提升</a:t>
            </a:r>
            <a:endParaRPr lang="en-US" sz="2400" b="1">
              <a:solidFill>
                <a:schemeClr val="bg1"/>
              </a:solidFill>
              <a:latin typeface="微软雅黑" panose="020B0503020204020204" pitchFamily="34" charset="-122"/>
              <a:ea typeface="微软雅黑" panose="020B0503020204020204" pitchFamily="34" charset="-122"/>
            </a:endParaRPr>
          </a:p>
          <a:p>
            <a:pPr algn="ctr"/>
            <a:r>
              <a:rPr lang="en-US" sz="2400" b="1">
                <a:solidFill>
                  <a:schemeClr val="bg1"/>
                </a:solidFill>
                <a:latin typeface="微软雅黑" panose="020B0503020204020204" pitchFamily="34" charset="-122"/>
                <a:ea typeface="微软雅黑" panose="020B0503020204020204" pitchFamily="34" charset="-122"/>
              </a:rPr>
              <a:t>转化</a:t>
            </a:r>
            <a:endParaRPr lang="en-US" sz="2400" b="1">
              <a:solidFill>
                <a:schemeClr val="bg1"/>
              </a:solidFill>
              <a:latin typeface="微软雅黑" panose="020B0503020204020204" pitchFamily="34" charset="-122"/>
              <a:ea typeface="微软雅黑" panose="020B0503020204020204" pitchFamily="34" charset="-122"/>
            </a:endParaRPr>
          </a:p>
        </p:txBody>
      </p:sp>
      <p:sp>
        <p:nvSpPr>
          <p:cNvPr id="110" name="TextBox 27"/>
          <p:cNvSpPr txBox="1"/>
          <p:nvPr/>
        </p:nvSpPr>
        <p:spPr>
          <a:xfrm>
            <a:off x="9720580" y="4910455"/>
            <a:ext cx="1463675" cy="615315"/>
          </a:xfrm>
          <a:prstGeom prst="rect">
            <a:avLst/>
          </a:prstGeom>
          <a:noFill/>
        </p:spPr>
        <p:txBody>
          <a:bodyPr wrap="square" lIns="0" tIns="0" rIns="0" bIns="0" rtlCol="0">
            <a:spAutoFit/>
          </a:bodyPr>
          <a:p>
            <a:pPr algn="ctr"/>
            <a:r>
              <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sym typeface="+mn-ea"/>
              </a:rPr>
              <a:t>实施人才强区战略</a:t>
            </a:r>
            <a:endParaRPr lang="en-US" sz="2000" b="1">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pitchFamily="34" charset="0"/>
            </a:endParaRPr>
          </a:p>
        </p:txBody>
      </p:sp>
      <p:sp>
        <p:nvSpPr>
          <p:cNvPr id="111" name="TextBox 28"/>
          <p:cNvSpPr txBox="1"/>
          <p:nvPr/>
        </p:nvSpPr>
        <p:spPr>
          <a:xfrm>
            <a:off x="9843770" y="3305175"/>
            <a:ext cx="1216660" cy="738505"/>
          </a:xfrm>
          <a:prstGeom prst="rect">
            <a:avLst/>
          </a:prstGeom>
          <a:noFill/>
        </p:spPr>
        <p:txBody>
          <a:bodyPr wrap="square" lIns="0" tIns="0" rIns="0" bIns="0" rtlCol="0">
            <a:spAutoFit/>
          </a:bodyPr>
          <a:p>
            <a:pPr algn="ctr"/>
            <a:r>
              <a:rPr lang="en-US" sz="2400" b="1">
                <a:solidFill>
                  <a:schemeClr val="bg1"/>
                </a:solidFill>
                <a:latin typeface="微软雅黑" panose="020B0503020204020204" pitchFamily="34" charset="-122"/>
                <a:ea typeface="微软雅黑" panose="020B0503020204020204" pitchFamily="34" charset="-122"/>
              </a:rPr>
              <a:t>打造</a:t>
            </a:r>
            <a:br>
              <a:rPr lang="en-US" sz="2400" b="1">
                <a:solidFill>
                  <a:schemeClr val="bg1"/>
                </a:solidFill>
                <a:latin typeface="微软雅黑" panose="020B0503020204020204" pitchFamily="34" charset="-122"/>
                <a:ea typeface="微软雅黑" panose="020B0503020204020204" pitchFamily="34" charset="-122"/>
              </a:rPr>
            </a:br>
            <a:r>
              <a:rPr lang="en-US" sz="2400" b="1">
                <a:solidFill>
                  <a:schemeClr val="bg1"/>
                </a:solidFill>
                <a:latin typeface="微软雅黑" panose="020B0503020204020204" pitchFamily="34" charset="-122"/>
                <a:ea typeface="微软雅黑" panose="020B0503020204020204" pitchFamily="34" charset="-122"/>
              </a:rPr>
              <a:t>集聚区</a:t>
            </a:r>
            <a:endParaRPr lang="en-US" sz="2400" b="1">
              <a:solidFill>
                <a:schemeClr val="bg1"/>
              </a:solidFill>
              <a:latin typeface="微软雅黑" panose="020B0503020204020204" pitchFamily="34" charset="-122"/>
              <a:ea typeface="微软雅黑" panose="020B0503020204020204" pitchFamily="34" charset="-122"/>
            </a:endParaRPr>
          </a:p>
        </p:txBody>
      </p:sp>
      <p:sp>
        <p:nvSpPr>
          <p:cNvPr id="113" name="Freeform 1151"/>
          <p:cNvSpPr>
            <a:spLocks noEditPoints="1"/>
          </p:cNvSpPr>
          <p:nvPr/>
        </p:nvSpPr>
        <p:spPr bwMode="auto">
          <a:xfrm>
            <a:off x="1260475" y="3305810"/>
            <a:ext cx="945515" cy="1178560"/>
          </a:xfrm>
          <a:custGeom>
            <a:avLst/>
            <a:gdLst>
              <a:gd name="T0" fmla="*/ 69 w 138"/>
              <a:gd name="T1" fmla="*/ 88 h 172"/>
              <a:gd name="T2" fmla="*/ 34 w 138"/>
              <a:gd name="T3" fmla="*/ 123 h 172"/>
              <a:gd name="T4" fmla="*/ 69 w 138"/>
              <a:gd name="T5" fmla="*/ 158 h 172"/>
              <a:gd name="T6" fmla="*/ 104 w 138"/>
              <a:gd name="T7" fmla="*/ 123 h 172"/>
              <a:gd name="T8" fmla="*/ 69 w 138"/>
              <a:gd name="T9" fmla="*/ 88 h 172"/>
              <a:gd name="T10" fmla="*/ 69 w 138"/>
              <a:gd name="T11" fmla="*/ 155 h 172"/>
              <a:gd name="T12" fmla="*/ 37 w 138"/>
              <a:gd name="T13" fmla="*/ 123 h 172"/>
              <a:gd name="T14" fmla="*/ 69 w 138"/>
              <a:gd name="T15" fmla="*/ 91 h 172"/>
              <a:gd name="T16" fmla="*/ 101 w 138"/>
              <a:gd name="T17" fmla="*/ 123 h 172"/>
              <a:gd name="T18" fmla="*/ 69 w 138"/>
              <a:gd name="T19" fmla="*/ 155 h 172"/>
              <a:gd name="T20" fmla="*/ 138 w 138"/>
              <a:gd name="T21" fmla="*/ 26 h 172"/>
              <a:gd name="T22" fmla="*/ 129 w 138"/>
              <a:gd name="T23" fmla="*/ 18 h 172"/>
              <a:gd name="T24" fmla="*/ 97 w 138"/>
              <a:gd name="T25" fmla="*/ 83 h 172"/>
              <a:gd name="T26" fmla="*/ 86 w 138"/>
              <a:gd name="T27" fmla="*/ 77 h 172"/>
              <a:gd name="T28" fmla="*/ 120 w 138"/>
              <a:gd name="T29" fmla="*/ 9 h 172"/>
              <a:gd name="T30" fmla="*/ 111 w 138"/>
              <a:gd name="T31" fmla="*/ 0 h 172"/>
              <a:gd name="T32" fmla="*/ 27 w 138"/>
              <a:gd name="T33" fmla="*/ 0 h 172"/>
              <a:gd name="T34" fmla="*/ 18 w 138"/>
              <a:gd name="T35" fmla="*/ 9 h 172"/>
              <a:gd name="T36" fmla="*/ 52 w 138"/>
              <a:gd name="T37" fmla="*/ 77 h 172"/>
              <a:gd name="T38" fmla="*/ 41 w 138"/>
              <a:gd name="T39" fmla="*/ 83 h 172"/>
              <a:gd name="T40" fmla="*/ 9 w 138"/>
              <a:gd name="T41" fmla="*/ 18 h 172"/>
              <a:gd name="T42" fmla="*/ 0 w 138"/>
              <a:gd name="T43" fmla="*/ 26 h 172"/>
              <a:gd name="T44" fmla="*/ 32 w 138"/>
              <a:gd name="T45" fmla="*/ 91 h 172"/>
              <a:gd name="T46" fmla="*/ 20 w 138"/>
              <a:gd name="T47" fmla="*/ 123 h 172"/>
              <a:gd name="T48" fmla="*/ 69 w 138"/>
              <a:gd name="T49" fmla="*/ 172 h 172"/>
              <a:gd name="T50" fmla="*/ 118 w 138"/>
              <a:gd name="T51" fmla="*/ 123 h 172"/>
              <a:gd name="T52" fmla="*/ 106 w 138"/>
              <a:gd name="T53" fmla="*/ 91 h 172"/>
              <a:gd name="T54" fmla="*/ 138 w 138"/>
              <a:gd name="T55" fmla="*/ 26 h 172"/>
              <a:gd name="T56" fmla="*/ 33 w 138"/>
              <a:gd name="T57" fmla="*/ 12 h 172"/>
              <a:gd name="T58" fmla="*/ 105 w 138"/>
              <a:gd name="T59" fmla="*/ 12 h 172"/>
              <a:gd name="T60" fmla="*/ 99 w 138"/>
              <a:gd name="T61" fmla="*/ 25 h 172"/>
              <a:gd name="T62" fmla="*/ 39 w 138"/>
              <a:gd name="T63" fmla="*/ 25 h 172"/>
              <a:gd name="T64" fmla="*/ 33 w 138"/>
              <a:gd name="T65" fmla="*/ 12 h 172"/>
              <a:gd name="T66" fmla="*/ 45 w 138"/>
              <a:gd name="T67" fmla="*/ 37 h 172"/>
              <a:gd name="T68" fmla="*/ 93 w 138"/>
              <a:gd name="T69" fmla="*/ 37 h 172"/>
              <a:gd name="T70" fmla="*/ 74 w 138"/>
              <a:gd name="T71" fmla="*/ 74 h 172"/>
              <a:gd name="T72" fmla="*/ 69 w 138"/>
              <a:gd name="T73" fmla="*/ 74 h 172"/>
              <a:gd name="T74" fmla="*/ 64 w 138"/>
              <a:gd name="T75" fmla="*/ 74 h 172"/>
              <a:gd name="T76" fmla="*/ 45 w 138"/>
              <a:gd name="T77" fmla="*/ 37 h 172"/>
              <a:gd name="T78" fmla="*/ 108 w 138"/>
              <a:gd name="T79" fmla="*/ 123 h 172"/>
              <a:gd name="T80" fmla="*/ 69 w 138"/>
              <a:gd name="T81" fmla="*/ 162 h 172"/>
              <a:gd name="T82" fmla="*/ 30 w 138"/>
              <a:gd name="T83" fmla="*/ 123 h 172"/>
              <a:gd name="T84" fmla="*/ 69 w 138"/>
              <a:gd name="T85" fmla="*/ 84 h 172"/>
              <a:gd name="T86" fmla="*/ 108 w 138"/>
              <a:gd name="T87" fmla="*/ 123 h 172"/>
              <a:gd name="T88" fmla="*/ 74 w 138"/>
              <a:gd name="T89" fmla="*/ 102 h 172"/>
              <a:gd name="T90" fmla="*/ 69 w 138"/>
              <a:gd name="T91" fmla="*/ 102 h 172"/>
              <a:gd name="T92" fmla="*/ 58 w 138"/>
              <a:gd name="T93" fmla="*/ 108 h 172"/>
              <a:gd name="T94" fmla="*/ 58 w 138"/>
              <a:gd name="T95" fmla="*/ 114 h 172"/>
              <a:gd name="T96" fmla="*/ 66 w 138"/>
              <a:gd name="T97" fmla="*/ 114 h 172"/>
              <a:gd name="T98" fmla="*/ 66 w 138"/>
              <a:gd name="T99" fmla="*/ 139 h 172"/>
              <a:gd name="T100" fmla="*/ 61 w 138"/>
              <a:gd name="T101" fmla="*/ 139 h 172"/>
              <a:gd name="T102" fmla="*/ 61 w 138"/>
              <a:gd name="T103" fmla="*/ 144 h 172"/>
              <a:gd name="T104" fmla="*/ 79 w 138"/>
              <a:gd name="T105" fmla="*/ 144 h 172"/>
              <a:gd name="T106" fmla="*/ 79 w 138"/>
              <a:gd name="T107" fmla="*/ 139 h 172"/>
              <a:gd name="T108" fmla="*/ 74 w 138"/>
              <a:gd name="T109" fmla="*/ 139 h 172"/>
              <a:gd name="T110" fmla="*/ 74 w 138"/>
              <a:gd name="T111" fmla="*/ 10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8" h="172">
                <a:moveTo>
                  <a:pt x="69" y="88"/>
                </a:moveTo>
                <a:cubicBezTo>
                  <a:pt x="49" y="88"/>
                  <a:pt x="34" y="104"/>
                  <a:pt x="34" y="123"/>
                </a:cubicBezTo>
                <a:cubicBezTo>
                  <a:pt x="34" y="143"/>
                  <a:pt x="49" y="158"/>
                  <a:pt x="69" y="158"/>
                </a:cubicBezTo>
                <a:cubicBezTo>
                  <a:pt x="89" y="158"/>
                  <a:pt x="104" y="143"/>
                  <a:pt x="104" y="123"/>
                </a:cubicBezTo>
                <a:cubicBezTo>
                  <a:pt x="104" y="104"/>
                  <a:pt x="89" y="88"/>
                  <a:pt x="69" y="88"/>
                </a:cubicBezTo>
                <a:close/>
                <a:moveTo>
                  <a:pt x="69" y="155"/>
                </a:moveTo>
                <a:cubicBezTo>
                  <a:pt x="52" y="155"/>
                  <a:pt x="37" y="141"/>
                  <a:pt x="37" y="123"/>
                </a:cubicBezTo>
                <a:cubicBezTo>
                  <a:pt x="37" y="106"/>
                  <a:pt x="52" y="91"/>
                  <a:pt x="69" y="91"/>
                </a:cubicBezTo>
                <a:cubicBezTo>
                  <a:pt x="86" y="91"/>
                  <a:pt x="101" y="106"/>
                  <a:pt x="101" y="123"/>
                </a:cubicBezTo>
                <a:cubicBezTo>
                  <a:pt x="101" y="141"/>
                  <a:pt x="86" y="155"/>
                  <a:pt x="69" y="155"/>
                </a:cubicBezTo>
                <a:close/>
                <a:moveTo>
                  <a:pt x="138" y="26"/>
                </a:moveTo>
                <a:cubicBezTo>
                  <a:pt x="129" y="18"/>
                  <a:pt x="129" y="18"/>
                  <a:pt x="129" y="18"/>
                </a:cubicBezTo>
                <a:cubicBezTo>
                  <a:pt x="97" y="83"/>
                  <a:pt x="97" y="83"/>
                  <a:pt x="97" y="83"/>
                </a:cubicBezTo>
                <a:cubicBezTo>
                  <a:pt x="94" y="80"/>
                  <a:pt x="90" y="79"/>
                  <a:pt x="86" y="77"/>
                </a:cubicBezTo>
                <a:cubicBezTo>
                  <a:pt x="120" y="9"/>
                  <a:pt x="120" y="9"/>
                  <a:pt x="120" y="9"/>
                </a:cubicBezTo>
                <a:cubicBezTo>
                  <a:pt x="111" y="0"/>
                  <a:pt x="111" y="0"/>
                  <a:pt x="111" y="0"/>
                </a:cubicBezTo>
                <a:cubicBezTo>
                  <a:pt x="27" y="0"/>
                  <a:pt x="27" y="0"/>
                  <a:pt x="27" y="0"/>
                </a:cubicBezTo>
                <a:cubicBezTo>
                  <a:pt x="18" y="9"/>
                  <a:pt x="18" y="9"/>
                  <a:pt x="18" y="9"/>
                </a:cubicBezTo>
                <a:cubicBezTo>
                  <a:pt x="52" y="77"/>
                  <a:pt x="52" y="77"/>
                  <a:pt x="52" y="77"/>
                </a:cubicBezTo>
                <a:cubicBezTo>
                  <a:pt x="48" y="79"/>
                  <a:pt x="44" y="80"/>
                  <a:pt x="41" y="83"/>
                </a:cubicBezTo>
                <a:cubicBezTo>
                  <a:pt x="9" y="18"/>
                  <a:pt x="9" y="18"/>
                  <a:pt x="9" y="18"/>
                </a:cubicBezTo>
                <a:cubicBezTo>
                  <a:pt x="0" y="26"/>
                  <a:pt x="0" y="26"/>
                  <a:pt x="0" y="26"/>
                </a:cubicBezTo>
                <a:cubicBezTo>
                  <a:pt x="32" y="91"/>
                  <a:pt x="32" y="91"/>
                  <a:pt x="32" y="91"/>
                </a:cubicBezTo>
                <a:cubicBezTo>
                  <a:pt x="24" y="100"/>
                  <a:pt x="20" y="111"/>
                  <a:pt x="20" y="123"/>
                </a:cubicBezTo>
                <a:cubicBezTo>
                  <a:pt x="20" y="150"/>
                  <a:pt x="42" y="172"/>
                  <a:pt x="69" y="172"/>
                </a:cubicBezTo>
                <a:cubicBezTo>
                  <a:pt x="96" y="172"/>
                  <a:pt x="118" y="150"/>
                  <a:pt x="118" y="123"/>
                </a:cubicBezTo>
                <a:cubicBezTo>
                  <a:pt x="118" y="111"/>
                  <a:pt x="114" y="100"/>
                  <a:pt x="106" y="91"/>
                </a:cubicBezTo>
                <a:lnTo>
                  <a:pt x="138" y="26"/>
                </a:lnTo>
                <a:close/>
                <a:moveTo>
                  <a:pt x="33" y="12"/>
                </a:moveTo>
                <a:cubicBezTo>
                  <a:pt x="105" y="12"/>
                  <a:pt x="105" y="12"/>
                  <a:pt x="105" y="12"/>
                </a:cubicBezTo>
                <a:cubicBezTo>
                  <a:pt x="99" y="25"/>
                  <a:pt x="99" y="25"/>
                  <a:pt x="99" y="25"/>
                </a:cubicBezTo>
                <a:cubicBezTo>
                  <a:pt x="39" y="25"/>
                  <a:pt x="39" y="25"/>
                  <a:pt x="39" y="25"/>
                </a:cubicBezTo>
                <a:lnTo>
                  <a:pt x="33" y="12"/>
                </a:lnTo>
                <a:close/>
                <a:moveTo>
                  <a:pt x="45" y="37"/>
                </a:moveTo>
                <a:cubicBezTo>
                  <a:pt x="93" y="37"/>
                  <a:pt x="93" y="37"/>
                  <a:pt x="93" y="37"/>
                </a:cubicBezTo>
                <a:cubicBezTo>
                  <a:pt x="74" y="74"/>
                  <a:pt x="74" y="74"/>
                  <a:pt x="74" y="74"/>
                </a:cubicBezTo>
                <a:cubicBezTo>
                  <a:pt x="73" y="74"/>
                  <a:pt x="71" y="74"/>
                  <a:pt x="69" y="74"/>
                </a:cubicBezTo>
                <a:cubicBezTo>
                  <a:pt x="67" y="74"/>
                  <a:pt x="65" y="74"/>
                  <a:pt x="64" y="74"/>
                </a:cubicBezTo>
                <a:lnTo>
                  <a:pt x="45" y="37"/>
                </a:lnTo>
                <a:close/>
                <a:moveTo>
                  <a:pt x="108" y="123"/>
                </a:moveTo>
                <a:cubicBezTo>
                  <a:pt x="108" y="144"/>
                  <a:pt x="90" y="162"/>
                  <a:pt x="69" y="162"/>
                </a:cubicBezTo>
                <a:cubicBezTo>
                  <a:pt x="48" y="162"/>
                  <a:pt x="30" y="144"/>
                  <a:pt x="30" y="123"/>
                </a:cubicBezTo>
                <a:cubicBezTo>
                  <a:pt x="30" y="102"/>
                  <a:pt x="48" y="84"/>
                  <a:pt x="69" y="84"/>
                </a:cubicBezTo>
                <a:cubicBezTo>
                  <a:pt x="90" y="84"/>
                  <a:pt x="108" y="102"/>
                  <a:pt x="108" y="123"/>
                </a:cubicBezTo>
                <a:close/>
                <a:moveTo>
                  <a:pt x="74" y="102"/>
                </a:moveTo>
                <a:cubicBezTo>
                  <a:pt x="69" y="102"/>
                  <a:pt x="69" y="102"/>
                  <a:pt x="69" y="102"/>
                </a:cubicBezTo>
                <a:cubicBezTo>
                  <a:pt x="69" y="102"/>
                  <a:pt x="66" y="108"/>
                  <a:pt x="58" y="108"/>
                </a:cubicBezTo>
                <a:cubicBezTo>
                  <a:pt x="58" y="114"/>
                  <a:pt x="58" y="114"/>
                  <a:pt x="58" y="114"/>
                </a:cubicBezTo>
                <a:cubicBezTo>
                  <a:pt x="66" y="114"/>
                  <a:pt x="66" y="114"/>
                  <a:pt x="66" y="114"/>
                </a:cubicBezTo>
                <a:cubicBezTo>
                  <a:pt x="66" y="139"/>
                  <a:pt x="66" y="139"/>
                  <a:pt x="66" y="139"/>
                </a:cubicBezTo>
                <a:cubicBezTo>
                  <a:pt x="61" y="139"/>
                  <a:pt x="61" y="139"/>
                  <a:pt x="61" y="139"/>
                </a:cubicBezTo>
                <a:cubicBezTo>
                  <a:pt x="61" y="144"/>
                  <a:pt x="61" y="144"/>
                  <a:pt x="61" y="144"/>
                </a:cubicBezTo>
                <a:cubicBezTo>
                  <a:pt x="79" y="144"/>
                  <a:pt x="79" y="144"/>
                  <a:pt x="79" y="144"/>
                </a:cubicBezTo>
                <a:cubicBezTo>
                  <a:pt x="79" y="139"/>
                  <a:pt x="79" y="139"/>
                  <a:pt x="79" y="139"/>
                </a:cubicBezTo>
                <a:cubicBezTo>
                  <a:pt x="74" y="139"/>
                  <a:pt x="74" y="139"/>
                  <a:pt x="74" y="139"/>
                </a:cubicBezTo>
                <a:lnTo>
                  <a:pt x="74" y="102"/>
                </a:lnTo>
                <a:close/>
              </a:path>
            </a:pathLst>
          </a:custGeom>
          <a:solidFill>
            <a:srgbClr val="4A89D9"/>
          </a:solidFill>
          <a:ln>
            <a:noFill/>
          </a:ln>
        </p:spPr>
        <p:txBody>
          <a:bodyPr vert="horz" wrap="square" lIns="91440" tIns="45720" rIns="91440" bIns="45720" numCol="1" anchor="t" anchorCtr="0" compatLnSpc="1"/>
          <a:p>
            <a:endParaRPr lang="en-US"/>
          </a:p>
        </p:txBody>
      </p:sp>
      <p:sp>
        <p:nvSpPr>
          <p:cNvPr id="115" name="文本框 114"/>
          <p:cNvSpPr txBox="1"/>
          <p:nvPr/>
        </p:nvSpPr>
        <p:spPr>
          <a:xfrm>
            <a:off x="589915" y="4664075"/>
            <a:ext cx="2286635" cy="953135"/>
          </a:xfrm>
          <a:prstGeom prst="rect">
            <a:avLst/>
          </a:prstGeom>
          <a:noFill/>
          <a:ln w="9525">
            <a:noFill/>
          </a:ln>
        </p:spPr>
        <p:txBody>
          <a:bodyPr wrap="square">
            <a:spAutoFit/>
          </a:bodyPr>
          <a:p>
            <a:pPr indent="0" algn="ctr"/>
            <a:r>
              <a:rPr lang="zh-CN" sz="2800" b="1">
                <a:solidFill>
                  <a:srgbClr val="5584D9"/>
                </a:solidFill>
                <a:latin typeface="微软雅黑" panose="020B0503020204020204" pitchFamily="34" charset="-122"/>
                <a:ea typeface="微软雅黑" panose="020B0503020204020204" pitchFamily="34" charset="-122"/>
              </a:rPr>
              <a:t>科技是</a:t>
            </a:r>
            <a:endParaRPr lang="zh-CN" sz="2800" b="1">
              <a:solidFill>
                <a:srgbClr val="5584D9"/>
              </a:solidFill>
              <a:latin typeface="微软雅黑" panose="020B0503020204020204" pitchFamily="34" charset="-122"/>
              <a:ea typeface="微软雅黑" panose="020B0503020204020204" pitchFamily="34" charset="-122"/>
            </a:endParaRPr>
          </a:p>
          <a:p>
            <a:pPr indent="0" algn="ctr"/>
            <a:r>
              <a:rPr lang="zh-CN" sz="2800" b="1">
                <a:solidFill>
                  <a:srgbClr val="5584D9"/>
                </a:solidFill>
                <a:latin typeface="微软雅黑" panose="020B0503020204020204" pitchFamily="34" charset="-122"/>
                <a:ea typeface="微软雅黑" panose="020B0503020204020204" pitchFamily="34" charset="-122"/>
              </a:rPr>
              <a:t>第一生产力</a:t>
            </a:r>
            <a:endParaRPr lang="zh-CN" altLang="en-US" sz="2800" b="1">
              <a:solidFill>
                <a:srgbClr val="5584D9"/>
              </a:solidFill>
              <a:latin typeface="微软雅黑" panose="020B0503020204020204" pitchFamily="34" charset="-122"/>
              <a:ea typeface="微软雅黑" panose="020B0503020204020204" pitchFamily="34" charset="-122"/>
            </a:endParaRPr>
          </a:p>
        </p:txBody>
      </p:sp>
      <p:grpSp>
        <p:nvGrpSpPr>
          <p:cNvPr id="121" name="组合 55"/>
          <p:cNvGrpSpPr/>
          <p:nvPr/>
        </p:nvGrpSpPr>
        <p:grpSpPr>
          <a:xfrm rot="0">
            <a:off x="4082733" y="5775325"/>
            <a:ext cx="537210" cy="537210"/>
            <a:chOff x="3191434" y="2145028"/>
            <a:chExt cx="359165" cy="359165"/>
          </a:xfrm>
          <a:solidFill>
            <a:srgbClr val="1CABAD"/>
          </a:solidFill>
          <a:effectLst/>
        </p:grpSpPr>
        <p:sp>
          <p:nvSpPr>
            <p:cNvPr id="122"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382" tIns="25382" rIns="25382" bIns="25382" anchor="ctr"/>
            <a:lstStyle/>
            <a:p>
              <a:pPr algn="ctr" defTabSz="228600"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123"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382" tIns="25382" rIns="25382" bIns="25382" anchor="ctr"/>
            <a:lstStyle/>
            <a:p>
              <a:pPr algn="ctr" defTabSz="228600"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124"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382" tIns="25382" rIns="25382" bIns="25382" anchor="ctr"/>
            <a:lstStyle/>
            <a:p>
              <a:pPr algn="ctr" defTabSz="228600"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grpSp>
      <p:sp>
        <p:nvSpPr>
          <p:cNvPr id="16400" name="Freeform 26"/>
          <p:cNvSpPr>
            <a:spLocks noEditPoints="1"/>
          </p:cNvSpPr>
          <p:nvPr/>
        </p:nvSpPr>
        <p:spPr>
          <a:xfrm>
            <a:off x="6103938" y="5788978"/>
            <a:ext cx="562610" cy="509905"/>
          </a:xfrm>
          <a:custGeom>
            <a:avLst/>
            <a:gdLst>
              <a:gd name="txL" fmla="*/ 0 w 66"/>
              <a:gd name="txT" fmla="*/ 0 h 60"/>
              <a:gd name="txR" fmla="*/ 66 w 66"/>
              <a:gd name="txB" fmla="*/ 60 h 6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rgbClr val="00A4E3"/>
          </a:solidFill>
          <a:ln w="9525">
            <a:noFill/>
          </a:ln>
        </p:spPr>
        <p:txBody>
          <a:bodyPr/>
          <a:p>
            <a:endParaRPr lang="zh-CN" altLang="en-US"/>
          </a:p>
        </p:txBody>
      </p:sp>
      <p:sp>
        <p:nvSpPr>
          <p:cNvPr id="189" name="Freeform 528"/>
          <p:cNvSpPr/>
          <p:nvPr/>
        </p:nvSpPr>
        <p:spPr bwMode="auto">
          <a:xfrm>
            <a:off x="8106093" y="5769610"/>
            <a:ext cx="621665" cy="548640"/>
          </a:xfrm>
          <a:custGeom>
            <a:avLst/>
            <a:gdLst>
              <a:gd name="T0" fmla="*/ 46 w 145"/>
              <a:gd name="T1" fmla="*/ 92 h 140"/>
              <a:gd name="T2" fmla="*/ 46 w 145"/>
              <a:gd name="T3" fmla="*/ 96 h 140"/>
              <a:gd name="T4" fmla="*/ 72 w 145"/>
              <a:gd name="T5" fmla="*/ 129 h 140"/>
              <a:gd name="T6" fmla="*/ 85 w 145"/>
              <a:gd name="T7" fmla="*/ 140 h 140"/>
              <a:gd name="T8" fmla="*/ 98 w 145"/>
              <a:gd name="T9" fmla="*/ 129 h 140"/>
              <a:gd name="T10" fmla="*/ 124 w 145"/>
              <a:gd name="T11" fmla="*/ 95 h 140"/>
              <a:gd name="T12" fmla="*/ 145 w 145"/>
              <a:gd name="T13" fmla="*/ 69 h 140"/>
              <a:gd name="T14" fmla="*/ 145 w 145"/>
              <a:gd name="T15" fmla="*/ 56 h 140"/>
              <a:gd name="T16" fmla="*/ 141 w 145"/>
              <a:gd name="T17" fmla="*/ 52 h 140"/>
              <a:gd name="T18" fmla="*/ 136 w 145"/>
              <a:gd name="T19" fmla="*/ 52 h 140"/>
              <a:gd name="T20" fmla="*/ 136 w 145"/>
              <a:gd name="T21" fmla="*/ 31 h 140"/>
              <a:gd name="T22" fmla="*/ 132 w 145"/>
              <a:gd name="T23" fmla="*/ 27 h 140"/>
              <a:gd name="T24" fmla="*/ 128 w 145"/>
              <a:gd name="T25" fmla="*/ 31 h 140"/>
              <a:gd name="T26" fmla="*/ 128 w 145"/>
              <a:gd name="T27" fmla="*/ 52 h 140"/>
              <a:gd name="T28" fmla="*/ 113 w 145"/>
              <a:gd name="T29" fmla="*/ 52 h 140"/>
              <a:gd name="T30" fmla="*/ 113 w 145"/>
              <a:gd name="T31" fmla="*/ 31 h 140"/>
              <a:gd name="T32" fmla="*/ 109 w 145"/>
              <a:gd name="T33" fmla="*/ 27 h 140"/>
              <a:gd name="T34" fmla="*/ 105 w 145"/>
              <a:gd name="T35" fmla="*/ 31 h 140"/>
              <a:gd name="T36" fmla="*/ 105 w 145"/>
              <a:gd name="T37" fmla="*/ 52 h 140"/>
              <a:gd name="T38" fmla="*/ 100 w 145"/>
              <a:gd name="T39" fmla="*/ 52 h 140"/>
              <a:gd name="T40" fmla="*/ 96 w 145"/>
              <a:gd name="T41" fmla="*/ 56 h 140"/>
              <a:gd name="T42" fmla="*/ 96 w 145"/>
              <a:gd name="T43" fmla="*/ 69 h 140"/>
              <a:gd name="T44" fmla="*/ 116 w 145"/>
              <a:gd name="T45" fmla="*/ 95 h 140"/>
              <a:gd name="T46" fmla="*/ 96 w 145"/>
              <a:gd name="T47" fmla="*/ 121 h 140"/>
              <a:gd name="T48" fmla="*/ 85 w 145"/>
              <a:gd name="T49" fmla="*/ 114 h 140"/>
              <a:gd name="T50" fmla="*/ 74 w 145"/>
              <a:gd name="T51" fmla="*/ 121 h 140"/>
              <a:gd name="T52" fmla="*/ 54 w 145"/>
              <a:gd name="T53" fmla="*/ 96 h 140"/>
              <a:gd name="T54" fmla="*/ 54 w 145"/>
              <a:gd name="T55" fmla="*/ 92 h 140"/>
              <a:gd name="T56" fmla="*/ 53 w 145"/>
              <a:gd name="T57" fmla="*/ 90 h 140"/>
              <a:gd name="T58" fmla="*/ 49 w 145"/>
              <a:gd name="T59" fmla="*/ 59 h 140"/>
              <a:gd name="T60" fmla="*/ 15 w 145"/>
              <a:gd name="T61" fmla="*/ 0 h 140"/>
              <a:gd name="T62" fmla="*/ 14 w 145"/>
              <a:gd name="T63" fmla="*/ 0 h 140"/>
              <a:gd name="T64" fmla="*/ 42 w 145"/>
              <a:gd name="T65" fmla="*/ 61 h 140"/>
              <a:gd name="T66" fmla="*/ 41 w 145"/>
              <a:gd name="T67" fmla="*/ 52 h 140"/>
              <a:gd name="T68" fmla="*/ 20 w 145"/>
              <a:gd name="T69" fmla="*/ 3 h 140"/>
              <a:gd name="T70" fmla="*/ 46 w 145"/>
              <a:gd name="T71" fmla="*/ 60 h 140"/>
              <a:gd name="T72" fmla="*/ 46 w 145"/>
              <a:gd name="T73" fmla="*/ 91 h 140"/>
              <a:gd name="T74" fmla="*/ 46 w 145"/>
              <a:gd name="T75"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40">
                <a:moveTo>
                  <a:pt x="46" y="92"/>
                </a:moveTo>
                <a:cubicBezTo>
                  <a:pt x="46" y="93"/>
                  <a:pt x="46" y="94"/>
                  <a:pt x="46" y="96"/>
                </a:cubicBezTo>
                <a:cubicBezTo>
                  <a:pt x="47" y="111"/>
                  <a:pt x="58" y="124"/>
                  <a:pt x="72" y="129"/>
                </a:cubicBezTo>
                <a:cubicBezTo>
                  <a:pt x="73" y="135"/>
                  <a:pt x="78" y="140"/>
                  <a:pt x="85" y="140"/>
                </a:cubicBezTo>
                <a:cubicBezTo>
                  <a:pt x="91" y="140"/>
                  <a:pt x="97" y="135"/>
                  <a:pt x="98" y="129"/>
                </a:cubicBezTo>
                <a:cubicBezTo>
                  <a:pt x="112" y="124"/>
                  <a:pt x="123" y="110"/>
                  <a:pt x="124" y="95"/>
                </a:cubicBezTo>
                <a:cubicBezTo>
                  <a:pt x="137" y="93"/>
                  <a:pt x="145" y="84"/>
                  <a:pt x="145" y="69"/>
                </a:cubicBezTo>
                <a:cubicBezTo>
                  <a:pt x="145" y="56"/>
                  <a:pt x="145" y="56"/>
                  <a:pt x="145" y="56"/>
                </a:cubicBezTo>
                <a:cubicBezTo>
                  <a:pt x="145" y="54"/>
                  <a:pt x="143" y="52"/>
                  <a:pt x="141" y="52"/>
                </a:cubicBezTo>
                <a:cubicBezTo>
                  <a:pt x="136" y="52"/>
                  <a:pt x="136" y="52"/>
                  <a:pt x="136" y="52"/>
                </a:cubicBezTo>
                <a:cubicBezTo>
                  <a:pt x="136" y="31"/>
                  <a:pt x="136" y="31"/>
                  <a:pt x="136" y="31"/>
                </a:cubicBezTo>
                <a:cubicBezTo>
                  <a:pt x="136" y="29"/>
                  <a:pt x="134" y="27"/>
                  <a:pt x="132" y="27"/>
                </a:cubicBezTo>
                <a:cubicBezTo>
                  <a:pt x="130" y="27"/>
                  <a:pt x="128" y="29"/>
                  <a:pt x="128" y="31"/>
                </a:cubicBezTo>
                <a:cubicBezTo>
                  <a:pt x="128" y="52"/>
                  <a:pt x="128" y="52"/>
                  <a:pt x="128" y="52"/>
                </a:cubicBezTo>
                <a:cubicBezTo>
                  <a:pt x="113" y="52"/>
                  <a:pt x="113" y="52"/>
                  <a:pt x="113" y="52"/>
                </a:cubicBezTo>
                <a:cubicBezTo>
                  <a:pt x="113" y="31"/>
                  <a:pt x="113" y="31"/>
                  <a:pt x="113" y="31"/>
                </a:cubicBezTo>
                <a:cubicBezTo>
                  <a:pt x="113" y="29"/>
                  <a:pt x="111" y="27"/>
                  <a:pt x="109" y="27"/>
                </a:cubicBezTo>
                <a:cubicBezTo>
                  <a:pt x="106" y="27"/>
                  <a:pt x="105" y="29"/>
                  <a:pt x="105" y="31"/>
                </a:cubicBezTo>
                <a:cubicBezTo>
                  <a:pt x="105" y="52"/>
                  <a:pt x="105" y="52"/>
                  <a:pt x="105" y="52"/>
                </a:cubicBezTo>
                <a:cubicBezTo>
                  <a:pt x="100" y="52"/>
                  <a:pt x="100" y="52"/>
                  <a:pt x="100" y="52"/>
                </a:cubicBezTo>
                <a:cubicBezTo>
                  <a:pt x="98" y="52"/>
                  <a:pt x="96" y="54"/>
                  <a:pt x="96" y="56"/>
                </a:cubicBezTo>
                <a:cubicBezTo>
                  <a:pt x="96" y="69"/>
                  <a:pt x="96" y="69"/>
                  <a:pt x="96" y="69"/>
                </a:cubicBezTo>
                <a:cubicBezTo>
                  <a:pt x="96" y="84"/>
                  <a:pt x="103" y="93"/>
                  <a:pt x="116" y="95"/>
                </a:cubicBezTo>
                <a:cubicBezTo>
                  <a:pt x="115" y="107"/>
                  <a:pt x="107" y="117"/>
                  <a:pt x="96" y="121"/>
                </a:cubicBezTo>
                <a:cubicBezTo>
                  <a:pt x="94" y="117"/>
                  <a:pt x="90" y="114"/>
                  <a:pt x="85" y="114"/>
                </a:cubicBezTo>
                <a:cubicBezTo>
                  <a:pt x="80" y="114"/>
                  <a:pt x="76" y="117"/>
                  <a:pt x="74" y="121"/>
                </a:cubicBezTo>
                <a:cubicBezTo>
                  <a:pt x="63" y="117"/>
                  <a:pt x="56" y="107"/>
                  <a:pt x="54" y="96"/>
                </a:cubicBezTo>
                <a:cubicBezTo>
                  <a:pt x="54" y="95"/>
                  <a:pt x="54" y="93"/>
                  <a:pt x="54" y="92"/>
                </a:cubicBezTo>
                <a:cubicBezTo>
                  <a:pt x="54" y="91"/>
                  <a:pt x="53" y="90"/>
                  <a:pt x="53" y="90"/>
                </a:cubicBezTo>
                <a:cubicBezTo>
                  <a:pt x="53" y="85"/>
                  <a:pt x="51" y="72"/>
                  <a:pt x="49" y="59"/>
                </a:cubicBezTo>
                <a:cubicBezTo>
                  <a:pt x="81" y="23"/>
                  <a:pt x="39" y="0"/>
                  <a:pt x="15" y="0"/>
                </a:cubicBezTo>
                <a:cubicBezTo>
                  <a:pt x="15" y="0"/>
                  <a:pt x="14" y="0"/>
                  <a:pt x="14" y="0"/>
                </a:cubicBezTo>
                <a:cubicBezTo>
                  <a:pt x="32" y="14"/>
                  <a:pt x="0" y="53"/>
                  <a:pt x="42" y="61"/>
                </a:cubicBezTo>
                <a:cubicBezTo>
                  <a:pt x="42" y="58"/>
                  <a:pt x="42" y="55"/>
                  <a:pt x="41" y="52"/>
                </a:cubicBezTo>
                <a:cubicBezTo>
                  <a:pt x="40" y="29"/>
                  <a:pt x="33" y="13"/>
                  <a:pt x="20" y="3"/>
                </a:cubicBezTo>
                <a:cubicBezTo>
                  <a:pt x="35" y="15"/>
                  <a:pt x="44" y="33"/>
                  <a:pt x="46" y="60"/>
                </a:cubicBezTo>
                <a:cubicBezTo>
                  <a:pt x="46" y="69"/>
                  <a:pt x="46" y="80"/>
                  <a:pt x="46" y="91"/>
                </a:cubicBezTo>
                <a:cubicBezTo>
                  <a:pt x="46" y="91"/>
                  <a:pt x="46" y="92"/>
                  <a:pt x="46" y="92"/>
                </a:cubicBezTo>
                <a:close/>
              </a:path>
            </a:pathLst>
          </a:custGeom>
          <a:solidFill>
            <a:schemeClr val="bg1">
              <a:lumMod val="5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Arial" panose="020B0604020202020204" pitchFamily="34" charset="0"/>
                <a:cs typeface="+mn-ea"/>
              </a:defRPr>
            </a:lvl9pPr>
          </a:lstStyle>
          <a:p>
            <a:endParaRPr lang="zh-CN" altLang="en-US"/>
          </a:p>
        </p:txBody>
      </p:sp>
      <p:sp>
        <p:nvSpPr>
          <p:cNvPr id="16399" name="Freeform 25"/>
          <p:cNvSpPr>
            <a:spLocks noEditPoints="1"/>
          </p:cNvSpPr>
          <p:nvPr/>
        </p:nvSpPr>
        <p:spPr>
          <a:xfrm>
            <a:off x="10236835" y="5733733"/>
            <a:ext cx="523875" cy="620395"/>
          </a:xfrm>
          <a:custGeom>
            <a:avLst/>
            <a:gdLst>
              <a:gd name="txL" fmla="*/ 0 w 59"/>
              <a:gd name="txT" fmla="*/ 0 h 70"/>
              <a:gd name="txR" fmla="*/ 59 w 59"/>
              <a:gd name="txB" fmla="*/ 70 h 7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chemeClr val="bg1">
              <a:lumMod val="50000"/>
            </a:schemeClr>
          </a:solidFill>
          <a:ln w="9525">
            <a:noFill/>
          </a:ln>
        </p:spPr>
        <p:txBody>
          <a:bodyPr/>
          <a:p>
            <a:endParaRPr lang="zh-CN" altLang="en-US"/>
          </a:p>
        </p:txBody>
      </p:sp>
      <p:grpSp>
        <p:nvGrpSpPr>
          <p:cNvPr id="2" name="组合 1"/>
          <p:cNvGrpSpPr/>
          <p:nvPr/>
        </p:nvGrpSpPr>
        <p:grpSpPr>
          <a:xfrm>
            <a:off x="594995" y="1327785"/>
            <a:ext cx="4804410" cy="539750"/>
            <a:chOff x="937" y="2091"/>
            <a:chExt cx="7566" cy="850"/>
          </a:xfrm>
        </p:grpSpPr>
        <p:sp>
          <p:nvSpPr>
            <p:cNvPr id="4" name="文本框 3"/>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4</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开展强化科技创新</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22222222"/>
            <p:cNvPicPr>
              <a:picLocks noChangeAspect="1"/>
            </p:cNvPicPr>
            <p:nvPr/>
          </p:nvPicPr>
          <p:blipFill>
            <a:blip r:embed="rId1"/>
            <a:stretch>
              <a:fillRect/>
            </a:stretch>
          </p:blipFill>
          <p:spPr>
            <a:xfrm>
              <a:off x="5316" y="2091"/>
              <a:ext cx="2427" cy="850"/>
            </a:xfrm>
            <a:prstGeom prst="rect">
              <a:avLst/>
            </a:prstGeom>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57" name="Freeform 101"/>
          <p:cNvSpPr>
            <a:spLocks noEditPoints="1"/>
          </p:cNvSpPr>
          <p:nvPr/>
        </p:nvSpPr>
        <p:spPr>
          <a:xfrm>
            <a:off x="8301990" y="3615690"/>
            <a:ext cx="2443480" cy="3241675"/>
          </a:xfrm>
          <a:custGeom>
            <a:avLst/>
            <a:gdLst>
              <a:gd name="txL" fmla="*/ 0 w 53"/>
              <a:gd name="txT" fmla="*/ 0 h 70"/>
              <a:gd name="txR" fmla="*/ 53 w 53"/>
              <a:gd name="txB" fmla="*/ 70 h 7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3" h="70">
                <a:moveTo>
                  <a:pt x="44" y="24"/>
                </a:moveTo>
                <a:cubicBezTo>
                  <a:pt x="44" y="24"/>
                  <a:pt x="44" y="24"/>
                  <a:pt x="44" y="24"/>
                </a:cubicBezTo>
                <a:cubicBezTo>
                  <a:pt x="45" y="25"/>
                  <a:pt x="45" y="25"/>
                  <a:pt x="45" y="25"/>
                </a:cubicBezTo>
                <a:cubicBezTo>
                  <a:pt x="45" y="25"/>
                  <a:pt x="45" y="25"/>
                  <a:pt x="45" y="25"/>
                </a:cubicBezTo>
                <a:cubicBezTo>
                  <a:pt x="45" y="27"/>
                  <a:pt x="45" y="29"/>
                  <a:pt x="44" y="31"/>
                </a:cubicBezTo>
                <a:cubicBezTo>
                  <a:pt x="43" y="32"/>
                  <a:pt x="43" y="33"/>
                  <a:pt x="42" y="34"/>
                </a:cubicBezTo>
                <a:cubicBezTo>
                  <a:pt x="40" y="37"/>
                  <a:pt x="38" y="40"/>
                  <a:pt x="36" y="43"/>
                </a:cubicBezTo>
                <a:cubicBezTo>
                  <a:pt x="33" y="45"/>
                  <a:pt x="30" y="47"/>
                  <a:pt x="26" y="47"/>
                </a:cubicBezTo>
                <a:cubicBezTo>
                  <a:pt x="23" y="47"/>
                  <a:pt x="20" y="45"/>
                  <a:pt x="17" y="43"/>
                </a:cubicBezTo>
                <a:cubicBezTo>
                  <a:pt x="14" y="40"/>
                  <a:pt x="12" y="37"/>
                  <a:pt x="11" y="34"/>
                </a:cubicBezTo>
                <a:cubicBezTo>
                  <a:pt x="10" y="33"/>
                  <a:pt x="9" y="32"/>
                  <a:pt x="9" y="31"/>
                </a:cubicBezTo>
                <a:cubicBezTo>
                  <a:pt x="8" y="29"/>
                  <a:pt x="8" y="28"/>
                  <a:pt x="8" y="25"/>
                </a:cubicBezTo>
                <a:cubicBezTo>
                  <a:pt x="8" y="25"/>
                  <a:pt x="8" y="25"/>
                  <a:pt x="8" y="25"/>
                </a:cubicBezTo>
                <a:cubicBezTo>
                  <a:pt x="9" y="24"/>
                  <a:pt x="9" y="24"/>
                  <a:pt x="9" y="24"/>
                </a:cubicBezTo>
                <a:cubicBezTo>
                  <a:pt x="9" y="24"/>
                  <a:pt x="9" y="24"/>
                  <a:pt x="9" y="24"/>
                </a:cubicBezTo>
                <a:cubicBezTo>
                  <a:pt x="9" y="23"/>
                  <a:pt x="9" y="23"/>
                  <a:pt x="9" y="22"/>
                </a:cubicBezTo>
                <a:cubicBezTo>
                  <a:pt x="7" y="22"/>
                  <a:pt x="5" y="21"/>
                  <a:pt x="3" y="21"/>
                </a:cubicBezTo>
                <a:cubicBezTo>
                  <a:pt x="3" y="20"/>
                  <a:pt x="3" y="19"/>
                  <a:pt x="3" y="17"/>
                </a:cubicBezTo>
                <a:cubicBezTo>
                  <a:pt x="6" y="17"/>
                  <a:pt x="6" y="17"/>
                  <a:pt x="6" y="17"/>
                </a:cubicBezTo>
                <a:cubicBezTo>
                  <a:pt x="6" y="11"/>
                  <a:pt x="10" y="5"/>
                  <a:pt x="16" y="2"/>
                </a:cubicBezTo>
                <a:cubicBezTo>
                  <a:pt x="19" y="15"/>
                  <a:pt x="19" y="15"/>
                  <a:pt x="19" y="15"/>
                </a:cubicBezTo>
                <a:cubicBezTo>
                  <a:pt x="21" y="15"/>
                  <a:pt x="21" y="15"/>
                  <a:pt x="21" y="15"/>
                </a:cubicBezTo>
                <a:cubicBezTo>
                  <a:pt x="21" y="0"/>
                  <a:pt x="21" y="0"/>
                  <a:pt x="21" y="0"/>
                </a:cubicBezTo>
                <a:cubicBezTo>
                  <a:pt x="23" y="0"/>
                  <a:pt x="24" y="0"/>
                  <a:pt x="26" y="0"/>
                </a:cubicBezTo>
                <a:cubicBezTo>
                  <a:pt x="27" y="0"/>
                  <a:pt x="29" y="0"/>
                  <a:pt x="31" y="0"/>
                </a:cubicBezTo>
                <a:cubicBezTo>
                  <a:pt x="31" y="15"/>
                  <a:pt x="31" y="15"/>
                  <a:pt x="31" y="15"/>
                </a:cubicBezTo>
                <a:cubicBezTo>
                  <a:pt x="33" y="15"/>
                  <a:pt x="33" y="15"/>
                  <a:pt x="33" y="15"/>
                </a:cubicBezTo>
                <a:cubicBezTo>
                  <a:pt x="36" y="2"/>
                  <a:pt x="36" y="2"/>
                  <a:pt x="36" y="2"/>
                </a:cubicBezTo>
                <a:cubicBezTo>
                  <a:pt x="42" y="5"/>
                  <a:pt x="46" y="11"/>
                  <a:pt x="46" y="17"/>
                </a:cubicBezTo>
                <a:cubicBezTo>
                  <a:pt x="48" y="17"/>
                  <a:pt x="48" y="17"/>
                  <a:pt x="48" y="17"/>
                </a:cubicBezTo>
                <a:cubicBezTo>
                  <a:pt x="48" y="19"/>
                  <a:pt x="48" y="20"/>
                  <a:pt x="48" y="21"/>
                </a:cubicBezTo>
                <a:cubicBezTo>
                  <a:pt x="47" y="21"/>
                  <a:pt x="45" y="22"/>
                  <a:pt x="44" y="22"/>
                </a:cubicBezTo>
                <a:cubicBezTo>
                  <a:pt x="44" y="23"/>
                  <a:pt x="44" y="23"/>
                  <a:pt x="44" y="24"/>
                </a:cubicBezTo>
                <a:close/>
                <a:moveTo>
                  <a:pt x="38" y="23"/>
                </a:moveTo>
                <a:cubicBezTo>
                  <a:pt x="31" y="24"/>
                  <a:pt x="23" y="24"/>
                  <a:pt x="16" y="24"/>
                </a:cubicBezTo>
                <a:cubicBezTo>
                  <a:pt x="14" y="26"/>
                  <a:pt x="14" y="26"/>
                  <a:pt x="14" y="26"/>
                </a:cubicBezTo>
                <a:cubicBezTo>
                  <a:pt x="14" y="26"/>
                  <a:pt x="13" y="26"/>
                  <a:pt x="12" y="26"/>
                </a:cubicBezTo>
                <a:cubicBezTo>
                  <a:pt x="11" y="26"/>
                  <a:pt x="11" y="26"/>
                  <a:pt x="11" y="26"/>
                </a:cubicBezTo>
                <a:cubicBezTo>
                  <a:pt x="11" y="26"/>
                  <a:pt x="11" y="26"/>
                  <a:pt x="11" y="26"/>
                </a:cubicBezTo>
                <a:cubicBezTo>
                  <a:pt x="11" y="28"/>
                  <a:pt x="11" y="29"/>
                  <a:pt x="11" y="30"/>
                </a:cubicBezTo>
                <a:cubicBezTo>
                  <a:pt x="12" y="31"/>
                  <a:pt x="12" y="31"/>
                  <a:pt x="13" y="31"/>
                </a:cubicBezTo>
                <a:cubicBezTo>
                  <a:pt x="14" y="32"/>
                  <a:pt x="14" y="32"/>
                  <a:pt x="14" y="32"/>
                </a:cubicBezTo>
                <a:cubicBezTo>
                  <a:pt x="14" y="32"/>
                  <a:pt x="14" y="32"/>
                  <a:pt x="14" y="32"/>
                </a:cubicBezTo>
                <a:cubicBezTo>
                  <a:pt x="15" y="36"/>
                  <a:pt x="17" y="39"/>
                  <a:pt x="19" y="41"/>
                </a:cubicBezTo>
                <a:cubicBezTo>
                  <a:pt x="21" y="43"/>
                  <a:pt x="24" y="44"/>
                  <a:pt x="26" y="44"/>
                </a:cubicBezTo>
                <a:cubicBezTo>
                  <a:pt x="29" y="44"/>
                  <a:pt x="32" y="43"/>
                  <a:pt x="34" y="41"/>
                </a:cubicBezTo>
                <a:cubicBezTo>
                  <a:pt x="36" y="39"/>
                  <a:pt x="38" y="36"/>
                  <a:pt x="39" y="32"/>
                </a:cubicBezTo>
                <a:cubicBezTo>
                  <a:pt x="39" y="32"/>
                  <a:pt x="39" y="32"/>
                  <a:pt x="39" y="32"/>
                </a:cubicBezTo>
                <a:cubicBezTo>
                  <a:pt x="40" y="31"/>
                  <a:pt x="40" y="31"/>
                  <a:pt x="40" y="31"/>
                </a:cubicBezTo>
                <a:cubicBezTo>
                  <a:pt x="41" y="31"/>
                  <a:pt x="41" y="31"/>
                  <a:pt x="41" y="30"/>
                </a:cubicBezTo>
                <a:cubicBezTo>
                  <a:pt x="42" y="29"/>
                  <a:pt x="42" y="28"/>
                  <a:pt x="42" y="26"/>
                </a:cubicBezTo>
                <a:cubicBezTo>
                  <a:pt x="42" y="26"/>
                  <a:pt x="42" y="26"/>
                  <a:pt x="42" y="26"/>
                </a:cubicBezTo>
                <a:cubicBezTo>
                  <a:pt x="42" y="26"/>
                  <a:pt x="42" y="26"/>
                  <a:pt x="42" y="26"/>
                </a:cubicBezTo>
                <a:cubicBezTo>
                  <a:pt x="41" y="26"/>
                  <a:pt x="40" y="26"/>
                  <a:pt x="39" y="26"/>
                </a:cubicBezTo>
                <a:cubicBezTo>
                  <a:pt x="38" y="23"/>
                  <a:pt x="38" y="23"/>
                  <a:pt x="38" y="23"/>
                </a:cubicBezTo>
                <a:close/>
                <a:moveTo>
                  <a:pt x="7" y="47"/>
                </a:moveTo>
                <a:cubicBezTo>
                  <a:pt x="8" y="47"/>
                  <a:pt x="9" y="47"/>
                  <a:pt x="10" y="47"/>
                </a:cubicBezTo>
                <a:cubicBezTo>
                  <a:pt x="10" y="70"/>
                  <a:pt x="10" y="70"/>
                  <a:pt x="10" y="70"/>
                </a:cubicBezTo>
                <a:cubicBezTo>
                  <a:pt x="0" y="70"/>
                  <a:pt x="0" y="70"/>
                  <a:pt x="0" y="70"/>
                </a:cubicBezTo>
                <a:cubicBezTo>
                  <a:pt x="0" y="63"/>
                  <a:pt x="1" y="53"/>
                  <a:pt x="7" y="47"/>
                </a:cubicBezTo>
                <a:close/>
                <a:moveTo>
                  <a:pt x="14" y="47"/>
                </a:moveTo>
                <a:cubicBezTo>
                  <a:pt x="14" y="47"/>
                  <a:pt x="14" y="47"/>
                  <a:pt x="14" y="47"/>
                </a:cubicBezTo>
                <a:cubicBezTo>
                  <a:pt x="17" y="50"/>
                  <a:pt x="21" y="52"/>
                  <a:pt x="26" y="52"/>
                </a:cubicBezTo>
                <a:cubicBezTo>
                  <a:pt x="31" y="52"/>
                  <a:pt x="35" y="50"/>
                  <a:pt x="38" y="47"/>
                </a:cubicBezTo>
                <a:cubicBezTo>
                  <a:pt x="38" y="57"/>
                  <a:pt x="38" y="57"/>
                  <a:pt x="38" y="57"/>
                </a:cubicBezTo>
                <a:cubicBezTo>
                  <a:pt x="14" y="57"/>
                  <a:pt x="14" y="57"/>
                  <a:pt x="14" y="57"/>
                </a:cubicBezTo>
                <a:cubicBezTo>
                  <a:pt x="14" y="47"/>
                  <a:pt x="14" y="47"/>
                  <a:pt x="14" y="47"/>
                </a:cubicBezTo>
                <a:close/>
                <a:moveTo>
                  <a:pt x="43" y="47"/>
                </a:moveTo>
                <a:cubicBezTo>
                  <a:pt x="43" y="47"/>
                  <a:pt x="44" y="47"/>
                  <a:pt x="45" y="47"/>
                </a:cubicBezTo>
                <a:cubicBezTo>
                  <a:pt x="50" y="51"/>
                  <a:pt x="53" y="62"/>
                  <a:pt x="53" y="70"/>
                </a:cubicBezTo>
                <a:cubicBezTo>
                  <a:pt x="43" y="70"/>
                  <a:pt x="43" y="70"/>
                  <a:pt x="43" y="70"/>
                </a:cubicBezTo>
                <a:cubicBezTo>
                  <a:pt x="43" y="47"/>
                  <a:pt x="43" y="47"/>
                  <a:pt x="43" y="47"/>
                </a:cubicBezTo>
                <a:close/>
                <a:moveTo>
                  <a:pt x="38" y="70"/>
                </a:moveTo>
                <a:cubicBezTo>
                  <a:pt x="14" y="70"/>
                  <a:pt x="14" y="70"/>
                  <a:pt x="14" y="70"/>
                </a:cubicBezTo>
                <a:cubicBezTo>
                  <a:pt x="14" y="63"/>
                  <a:pt x="14" y="63"/>
                  <a:pt x="14" y="63"/>
                </a:cubicBezTo>
                <a:cubicBezTo>
                  <a:pt x="38" y="63"/>
                  <a:pt x="38" y="63"/>
                  <a:pt x="38" y="63"/>
                </a:cubicBezTo>
                <a:lnTo>
                  <a:pt x="38" y="70"/>
                </a:lnTo>
                <a:close/>
              </a:path>
            </a:pathLst>
          </a:custGeom>
          <a:solidFill>
            <a:schemeClr val="bg1">
              <a:lumMod val="95000"/>
              <a:alpha val="55000"/>
            </a:schemeClr>
          </a:solidFill>
          <a:ln w="9525">
            <a:noFill/>
          </a:ln>
        </p:spPr>
        <p:txBody>
          <a:bodyPr/>
          <a:p>
            <a:endParaRPr lang="zh-CN" altLang="en-US"/>
          </a:p>
        </p:txBody>
      </p:sp>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849" name="Rectangle 35"/>
          <p:cNvSpPr/>
          <p:nvPr/>
        </p:nvSpPr>
        <p:spPr>
          <a:xfrm>
            <a:off x="0" y="1690370"/>
            <a:ext cx="7788910" cy="499745"/>
          </a:xfrm>
          <a:prstGeom prst="round1Rect">
            <a:avLst/>
          </a:prstGeom>
          <a:gradFill>
            <a:gsLst>
              <a:gs pos="0">
                <a:srgbClr val="1DBED0"/>
              </a:gs>
              <a:gs pos="100000">
                <a:srgbClr val="00ACEE"/>
              </a:gs>
            </a:gsLst>
            <a:lin ang="9000000" scaled="0"/>
          </a:gradFill>
          <a:ln w="9525">
            <a:noFill/>
          </a:ln>
        </p:spPr>
        <p:txBody>
          <a:bodyPr anchor="ctr" anchorCtr="0"/>
          <a:p>
            <a:pPr algn="ctr"/>
            <a:r>
              <a:rPr lang="zh-CN" altLang="en-US" sz="2000" b="1" dirty="0">
                <a:solidFill>
                  <a:srgbClr val="FFFFFF"/>
                </a:solidFill>
                <a:ea typeface="微软雅黑" panose="020B0503020204020204" pitchFamily="34" charset="-122"/>
                <a:sym typeface="宋体" panose="02010600030101010101" pitchFamily="2" charset="-122"/>
              </a:rPr>
              <a:t>邹城开发区以泰山玻璃纤维为龙头打造新能源新材料产业园</a:t>
            </a:r>
            <a:r>
              <a:rPr lang="en-US" altLang="zh-CN" sz="2000" b="1" dirty="0">
                <a:solidFill>
                  <a:srgbClr val="FFFFFF"/>
                </a:solidFill>
                <a:ea typeface="微软雅黑" panose="020B0503020204020204" pitchFamily="34" charset="-122"/>
                <a:sym typeface="宋体" panose="02010600030101010101" pitchFamily="2" charset="-122"/>
              </a:rPr>
              <a:t>:</a:t>
            </a:r>
            <a:endParaRPr lang="en-US" altLang="zh-CN" sz="2000" b="1" dirty="0">
              <a:solidFill>
                <a:srgbClr val="FFFFFF"/>
              </a:solidFill>
              <a:ea typeface="微软雅黑" panose="020B0503020204020204" pitchFamily="34" charset="-122"/>
              <a:sym typeface="宋体" panose="02010600030101010101" pitchFamily="2" charset="-122"/>
            </a:endParaRPr>
          </a:p>
        </p:txBody>
      </p:sp>
      <p:sp>
        <p:nvSpPr>
          <p:cNvPr id="101" name="TextBox 5"/>
          <p:cNvSpPr txBox="1"/>
          <p:nvPr/>
        </p:nvSpPr>
        <p:spPr>
          <a:xfrm>
            <a:off x="1658620" y="3077528"/>
            <a:ext cx="2880000" cy="1128395"/>
          </a:xfrm>
          <a:prstGeom prst="rect">
            <a:avLst/>
          </a:prstGeom>
          <a:noFill/>
        </p:spPr>
        <p:txBody>
          <a:bodyPr wrap="square" lIns="0" tIns="0" rIns="0" bIns="0" rtlCol="0">
            <a:spAutoFit/>
          </a:bodyPr>
          <a:lstStyle>
            <a:defPPr>
              <a:defRPr lang="zh-CN"/>
            </a:defPPr>
            <a:lvl1pPr algn="just">
              <a:lnSpc>
                <a:spcPts val="1300"/>
              </a:lnSpc>
              <a:defRPr sz="1000">
                <a:solidFill>
                  <a:srgbClr val="000000">
                    <a:lumMod val="65000"/>
                    <a:lumOff val="35000"/>
                  </a:srgbClr>
                </a:solidFill>
                <a:latin typeface="微软雅黑" panose="020B0503020204020204" pitchFamily="34" charset="-122"/>
                <a:ea typeface="微软雅黑" panose="020B0503020204020204" pitchFamily="34" charset="-122"/>
              </a:defRPr>
            </a:lvl1pPr>
          </a:lstStyle>
          <a:p>
            <a:pPr eaLnBrk="1" latinLnBrk="0" hangingPunct="1">
              <a:lnSpc>
                <a:spcPts val="2200"/>
              </a:lnSpc>
            </a:pPr>
            <a:r>
              <a:rPr sz="2000" b="1" dirty="0">
                <a:solidFill>
                  <a:schemeClr val="tx1">
                    <a:lumMod val="65000"/>
                    <a:lumOff val="35000"/>
                  </a:schemeClr>
                </a:solidFill>
              </a:rPr>
              <a:t>配套建设山东省电子玻纤工程技术研究中心、山东中科荣信新能源新材料研究院</a:t>
            </a:r>
            <a:endParaRPr sz="2000" b="1" dirty="0">
              <a:solidFill>
                <a:schemeClr val="tx1">
                  <a:lumMod val="65000"/>
                  <a:lumOff val="35000"/>
                </a:schemeClr>
              </a:solidFill>
            </a:endParaRPr>
          </a:p>
        </p:txBody>
      </p:sp>
      <p:sp>
        <p:nvSpPr>
          <p:cNvPr id="102" name="TextBox 5"/>
          <p:cNvSpPr txBox="1"/>
          <p:nvPr/>
        </p:nvSpPr>
        <p:spPr>
          <a:xfrm>
            <a:off x="1658620" y="4626891"/>
            <a:ext cx="2880000" cy="845820"/>
          </a:xfrm>
          <a:prstGeom prst="rect">
            <a:avLst/>
          </a:prstGeom>
          <a:noFill/>
        </p:spPr>
        <p:txBody>
          <a:bodyPr wrap="square" lIns="0" tIns="0" rIns="0" bIns="0" rtlCol="0">
            <a:spAutoFit/>
          </a:bodyPr>
          <a:lstStyle>
            <a:defPPr>
              <a:defRPr lang="zh-CN"/>
            </a:defPPr>
            <a:lvl1pPr algn="just">
              <a:lnSpc>
                <a:spcPts val="1300"/>
              </a:lnSpc>
              <a:defRPr sz="1000">
                <a:solidFill>
                  <a:srgbClr val="000000">
                    <a:lumMod val="65000"/>
                    <a:lumOff val="35000"/>
                  </a:srgbClr>
                </a:solidFill>
                <a:latin typeface="微软雅黑" panose="020B0503020204020204" pitchFamily="34" charset="-122"/>
                <a:ea typeface="微软雅黑" panose="020B0503020204020204" pitchFamily="34" charset="-122"/>
              </a:defRPr>
            </a:lvl1pPr>
          </a:lstStyle>
          <a:p>
            <a:pPr eaLnBrk="1" latinLnBrk="0" hangingPunct="1">
              <a:lnSpc>
                <a:spcPts val="2200"/>
              </a:lnSpc>
            </a:pPr>
            <a:r>
              <a:rPr sz="2000" b="1" dirty="0">
                <a:solidFill>
                  <a:schemeClr val="tx1">
                    <a:lumMod val="65000"/>
                    <a:lumOff val="35000"/>
                  </a:schemeClr>
                </a:solidFill>
              </a:rPr>
              <a:t>重点攻关产品在航空航天、超级计算机、新能源汽车等领域都有广泛运用</a:t>
            </a:r>
            <a:endParaRPr sz="2000" b="1" dirty="0">
              <a:solidFill>
                <a:schemeClr val="tx1">
                  <a:lumMod val="65000"/>
                  <a:lumOff val="35000"/>
                </a:schemeClr>
              </a:solidFill>
            </a:endParaRPr>
          </a:p>
        </p:txBody>
      </p:sp>
      <p:sp>
        <p:nvSpPr>
          <p:cNvPr id="103" name="PA_任意多边形 26"/>
          <p:cNvSpPr>
            <a:spLocks noEditPoints="1"/>
          </p:cNvSpPr>
          <p:nvPr>
            <p:custDataLst>
              <p:tags r:id="rId1"/>
            </p:custDataLst>
          </p:nvPr>
        </p:nvSpPr>
        <p:spPr bwMode="auto">
          <a:xfrm>
            <a:off x="900430" y="3412808"/>
            <a:ext cx="455295" cy="457835"/>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1CABA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endParaRPr lang="zh-CN" altLang="en-US" sz="2000">
              <a:solidFill>
                <a:srgbClr val="333333"/>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rot="20460000">
            <a:off x="4013200" y="3032760"/>
            <a:ext cx="2966085" cy="2199005"/>
            <a:chOff x="6779" y="3194"/>
            <a:chExt cx="3032" cy="2248"/>
          </a:xfrm>
        </p:grpSpPr>
        <p:sp>
          <p:nvSpPr>
            <p:cNvPr id="108" name="Freeform 49"/>
            <p:cNvSpPr/>
            <p:nvPr/>
          </p:nvSpPr>
          <p:spPr bwMode="auto">
            <a:xfrm>
              <a:off x="6779" y="3352"/>
              <a:ext cx="2893" cy="2091"/>
            </a:xfrm>
            <a:custGeom>
              <a:avLst/>
              <a:gdLst>
                <a:gd name="T0" fmla="*/ 857 w 888"/>
                <a:gd name="T1" fmla="*/ 0 h 582"/>
                <a:gd name="T2" fmla="*/ 705 w 888"/>
                <a:gd name="T3" fmla="*/ 151 h 582"/>
                <a:gd name="T4" fmla="*/ 578 w 888"/>
                <a:gd name="T5" fmla="*/ 104 h 582"/>
                <a:gd name="T6" fmla="*/ 331 w 888"/>
                <a:gd name="T7" fmla="*/ 341 h 582"/>
                <a:gd name="T8" fmla="*/ 196 w 888"/>
                <a:gd name="T9" fmla="*/ 355 h 582"/>
                <a:gd name="T10" fmla="*/ 0 w 888"/>
                <a:gd name="T11" fmla="*/ 551 h 582"/>
                <a:gd name="T12" fmla="*/ 31 w 888"/>
                <a:gd name="T13" fmla="*/ 582 h 582"/>
                <a:gd name="T14" fmla="*/ 216 w 888"/>
                <a:gd name="T15" fmla="*/ 397 h 582"/>
                <a:gd name="T16" fmla="*/ 351 w 888"/>
                <a:gd name="T17" fmla="*/ 383 h 582"/>
                <a:gd name="T18" fmla="*/ 588 w 888"/>
                <a:gd name="T19" fmla="*/ 154 h 582"/>
                <a:gd name="T20" fmla="*/ 716 w 888"/>
                <a:gd name="T21" fmla="*/ 203 h 582"/>
                <a:gd name="T22" fmla="*/ 888 w 888"/>
                <a:gd name="T23" fmla="*/ 31 h 582"/>
                <a:gd name="T24" fmla="*/ 857 w 888"/>
                <a:gd name="T25"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8" h="582">
                  <a:moveTo>
                    <a:pt x="857" y="0"/>
                  </a:moveTo>
                  <a:cubicBezTo>
                    <a:pt x="816" y="40"/>
                    <a:pt x="719" y="137"/>
                    <a:pt x="705" y="151"/>
                  </a:cubicBezTo>
                  <a:cubicBezTo>
                    <a:pt x="684" y="143"/>
                    <a:pt x="578" y="104"/>
                    <a:pt x="578" y="104"/>
                  </a:cubicBezTo>
                  <a:cubicBezTo>
                    <a:pt x="578" y="104"/>
                    <a:pt x="342" y="331"/>
                    <a:pt x="331" y="341"/>
                  </a:cubicBezTo>
                  <a:cubicBezTo>
                    <a:pt x="318" y="342"/>
                    <a:pt x="196" y="355"/>
                    <a:pt x="196" y="355"/>
                  </a:cubicBezTo>
                  <a:cubicBezTo>
                    <a:pt x="0" y="551"/>
                    <a:pt x="0" y="551"/>
                    <a:pt x="0" y="551"/>
                  </a:cubicBezTo>
                  <a:cubicBezTo>
                    <a:pt x="31" y="582"/>
                    <a:pt x="31" y="582"/>
                    <a:pt x="31" y="582"/>
                  </a:cubicBezTo>
                  <a:cubicBezTo>
                    <a:pt x="31" y="582"/>
                    <a:pt x="205" y="408"/>
                    <a:pt x="216" y="397"/>
                  </a:cubicBezTo>
                  <a:cubicBezTo>
                    <a:pt x="230" y="396"/>
                    <a:pt x="351" y="383"/>
                    <a:pt x="351" y="383"/>
                  </a:cubicBezTo>
                  <a:cubicBezTo>
                    <a:pt x="351" y="383"/>
                    <a:pt x="570" y="172"/>
                    <a:pt x="588" y="154"/>
                  </a:cubicBezTo>
                  <a:cubicBezTo>
                    <a:pt x="609" y="162"/>
                    <a:pt x="716" y="203"/>
                    <a:pt x="716" y="203"/>
                  </a:cubicBezTo>
                  <a:cubicBezTo>
                    <a:pt x="888" y="31"/>
                    <a:pt x="888" y="31"/>
                    <a:pt x="888" y="31"/>
                  </a:cubicBezTo>
                  <a:cubicBezTo>
                    <a:pt x="857" y="0"/>
                    <a:pt x="857" y="0"/>
                    <a:pt x="857" y="0"/>
                  </a:cubicBezTo>
                </a:path>
              </a:pathLst>
            </a:custGeom>
            <a:solidFill>
              <a:srgbClr val="FFFFFF">
                <a:lumMod val="75000"/>
              </a:srgbClr>
            </a:solidFill>
            <a:ln>
              <a:noFill/>
            </a:ln>
          </p:spPr>
          <p:txBody>
            <a:bodyPr vert="horz" wrap="square" lIns="91440" tIns="45720" rIns="91440" bIns="45720" numCol="1" anchor="t" anchorCtr="0" compatLnSpc="1"/>
            <a:lstStyle/>
            <a:p>
              <a:endParaRPr lang="zh-CN" altLang="en-US"/>
            </a:p>
          </p:txBody>
        </p:sp>
        <p:sp>
          <p:nvSpPr>
            <p:cNvPr id="118" name="Freeform 50"/>
            <p:cNvSpPr/>
            <p:nvPr/>
          </p:nvSpPr>
          <p:spPr bwMode="auto">
            <a:xfrm>
              <a:off x="9307" y="3194"/>
              <a:ext cx="505" cy="557"/>
            </a:xfrm>
            <a:custGeom>
              <a:avLst/>
              <a:gdLst>
                <a:gd name="T0" fmla="*/ 168 w 367"/>
                <a:gd name="T1" fmla="*/ 199 h 367"/>
                <a:gd name="T2" fmla="*/ 168 w 367"/>
                <a:gd name="T3" fmla="*/ 199 h 367"/>
                <a:gd name="T4" fmla="*/ 0 w 367"/>
                <a:gd name="T5" fmla="*/ 156 h 367"/>
                <a:gd name="T6" fmla="*/ 367 w 367"/>
                <a:gd name="T7" fmla="*/ 0 h 367"/>
                <a:gd name="T8" fmla="*/ 211 w 367"/>
                <a:gd name="T9" fmla="*/ 367 h 367"/>
                <a:gd name="T10" fmla="*/ 168 w 367"/>
                <a:gd name="T11" fmla="*/ 199 h 367"/>
                <a:gd name="T12" fmla="*/ 168 w 367"/>
                <a:gd name="T13" fmla="*/ 199 h 367"/>
              </a:gdLst>
              <a:ahLst/>
              <a:cxnLst>
                <a:cxn ang="0">
                  <a:pos x="T0" y="T1"/>
                </a:cxn>
                <a:cxn ang="0">
                  <a:pos x="T2" y="T3"/>
                </a:cxn>
                <a:cxn ang="0">
                  <a:pos x="T4" y="T5"/>
                </a:cxn>
                <a:cxn ang="0">
                  <a:pos x="T6" y="T7"/>
                </a:cxn>
                <a:cxn ang="0">
                  <a:pos x="T8" y="T9"/>
                </a:cxn>
                <a:cxn ang="0">
                  <a:pos x="T10" y="T11"/>
                </a:cxn>
                <a:cxn ang="0">
                  <a:pos x="T12" y="T13"/>
                </a:cxn>
              </a:cxnLst>
              <a:rect l="0" t="0" r="r" b="b"/>
              <a:pathLst>
                <a:path w="367" h="367">
                  <a:moveTo>
                    <a:pt x="168" y="199"/>
                  </a:moveTo>
                  <a:lnTo>
                    <a:pt x="168" y="199"/>
                  </a:lnTo>
                  <a:lnTo>
                    <a:pt x="0" y="156"/>
                  </a:lnTo>
                  <a:lnTo>
                    <a:pt x="367" y="0"/>
                  </a:lnTo>
                  <a:lnTo>
                    <a:pt x="211" y="367"/>
                  </a:lnTo>
                  <a:lnTo>
                    <a:pt x="168" y="199"/>
                  </a:lnTo>
                  <a:lnTo>
                    <a:pt x="168" y="199"/>
                  </a:lnTo>
                  <a:close/>
                </a:path>
              </a:pathLst>
            </a:custGeom>
            <a:solidFill>
              <a:srgbClr val="FFFFFF">
                <a:lumMod val="75000"/>
              </a:srgbClr>
            </a:solidFill>
            <a:ln>
              <a:noFill/>
            </a:ln>
          </p:spPr>
          <p:txBody>
            <a:bodyPr vert="horz" wrap="square" lIns="91440" tIns="45720" rIns="91440" bIns="45720" numCol="1" anchor="t" anchorCtr="0" compatLnSpc="1"/>
            <a:lstStyle/>
            <a:p>
              <a:endParaRPr lang="zh-CN" altLang="en-US"/>
            </a:p>
          </p:txBody>
        </p:sp>
      </p:grpSp>
      <p:sp>
        <p:nvSpPr>
          <p:cNvPr id="109" name="bookshelf_229344"/>
          <p:cNvSpPr/>
          <p:nvPr/>
        </p:nvSpPr>
        <p:spPr>
          <a:xfrm>
            <a:off x="823235" y="4817213"/>
            <a:ext cx="609685" cy="465176"/>
          </a:xfrm>
          <a:custGeom>
            <a:avLst/>
            <a:gdLst>
              <a:gd name="connsiteX0" fmla="*/ 234553 w 607639"/>
              <a:gd name="connsiteY0" fmla="*/ 195043 h 463615"/>
              <a:gd name="connsiteX1" fmla="*/ 328611 w 607639"/>
              <a:gd name="connsiteY1" fmla="*/ 195043 h 463615"/>
              <a:gd name="connsiteX2" fmla="*/ 348099 w 607639"/>
              <a:gd name="connsiteY2" fmla="*/ 214426 h 463615"/>
              <a:gd name="connsiteX3" fmla="*/ 348099 w 607639"/>
              <a:gd name="connsiteY3" fmla="*/ 249101 h 463615"/>
              <a:gd name="connsiteX4" fmla="*/ 328611 w 607639"/>
              <a:gd name="connsiteY4" fmla="*/ 268572 h 463615"/>
              <a:gd name="connsiteX5" fmla="*/ 234553 w 607639"/>
              <a:gd name="connsiteY5" fmla="*/ 268572 h 463615"/>
              <a:gd name="connsiteX6" fmla="*/ 215154 w 607639"/>
              <a:gd name="connsiteY6" fmla="*/ 249101 h 463615"/>
              <a:gd name="connsiteX7" fmla="*/ 215154 w 607639"/>
              <a:gd name="connsiteY7" fmla="*/ 214426 h 463615"/>
              <a:gd name="connsiteX8" fmla="*/ 234553 w 607639"/>
              <a:gd name="connsiteY8" fmla="*/ 195043 h 463615"/>
              <a:gd name="connsiteX9" fmla="*/ 481062 w 607639"/>
              <a:gd name="connsiteY9" fmla="*/ 165758 h 463615"/>
              <a:gd name="connsiteX10" fmla="*/ 516754 w 607639"/>
              <a:gd name="connsiteY10" fmla="*/ 165758 h 463615"/>
              <a:gd name="connsiteX11" fmla="*/ 536157 w 607639"/>
              <a:gd name="connsiteY11" fmla="*/ 185216 h 463615"/>
              <a:gd name="connsiteX12" fmla="*/ 536157 w 607639"/>
              <a:gd name="connsiteY12" fmla="*/ 327107 h 463615"/>
              <a:gd name="connsiteX13" fmla="*/ 516754 w 607639"/>
              <a:gd name="connsiteY13" fmla="*/ 346476 h 463615"/>
              <a:gd name="connsiteX14" fmla="*/ 481062 w 607639"/>
              <a:gd name="connsiteY14" fmla="*/ 346476 h 463615"/>
              <a:gd name="connsiteX15" fmla="*/ 461569 w 607639"/>
              <a:gd name="connsiteY15" fmla="*/ 327107 h 463615"/>
              <a:gd name="connsiteX16" fmla="*/ 461569 w 607639"/>
              <a:gd name="connsiteY16" fmla="*/ 185216 h 463615"/>
              <a:gd name="connsiteX17" fmla="*/ 481062 w 607639"/>
              <a:gd name="connsiteY17" fmla="*/ 165758 h 463615"/>
              <a:gd name="connsiteX18" fmla="*/ 90896 w 607639"/>
              <a:gd name="connsiteY18" fmla="*/ 105213 h 463615"/>
              <a:gd name="connsiteX19" fmla="*/ 176124 w 607639"/>
              <a:gd name="connsiteY19" fmla="*/ 105213 h 463615"/>
              <a:gd name="connsiteX20" fmla="*/ 195607 w 607639"/>
              <a:gd name="connsiteY20" fmla="*/ 124677 h 463615"/>
              <a:gd name="connsiteX21" fmla="*/ 195607 w 607639"/>
              <a:gd name="connsiteY21" fmla="*/ 334864 h 463615"/>
              <a:gd name="connsiteX22" fmla="*/ 176124 w 607639"/>
              <a:gd name="connsiteY22" fmla="*/ 354238 h 463615"/>
              <a:gd name="connsiteX23" fmla="*/ 90896 w 607639"/>
              <a:gd name="connsiteY23" fmla="*/ 354238 h 463615"/>
              <a:gd name="connsiteX24" fmla="*/ 71412 w 607639"/>
              <a:gd name="connsiteY24" fmla="*/ 334864 h 463615"/>
              <a:gd name="connsiteX25" fmla="*/ 71412 w 607639"/>
              <a:gd name="connsiteY25" fmla="*/ 124677 h 463615"/>
              <a:gd name="connsiteX26" fmla="*/ 90896 w 607639"/>
              <a:gd name="connsiteY26" fmla="*/ 105213 h 463615"/>
              <a:gd name="connsiteX27" fmla="*/ 481062 w 607639"/>
              <a:gd name="connsiteY27" fmla="*/ 48690 h 463615"/>
              <a:gd name="connsiteX28" fmla="*/ 516754 w 607639"/>
              <a:gd name="connsiteY28" fmla="*/ 48690 h 463615"/>
              <a:gd name="connsiteX29" fmla="*/ 536157 w 607639"/>
              <a:gd name="connsiteY29" fmla="*/ 68063 h 463615"/>
              <a:gd name="connsiteX30" fmla="*/ 536157 w 607639"/>
              <a:gd name="connsiteY30" fmla="*/ 126892 h 463615"/>
              <a:gd name="connsiteX31" fmla="*/ 516754 w 607639"/>
              <a:gd name="connsiteY31" fmla="*/ 146353 h 463615"/>
              <a:gd name="connsiteX32" fmla="*/ 481062 w 607639"/>
              <a:gd name="connsiteY32" fmla="*/ 146353 h 463615"/>
              <a:gd name="connsiteX33" fmla="*/ 461569 w 607639"/>
              <a:gd name="connsiteY33" fmla="*/ 126892 h 463615"/>
              <a:gd name="connsiteX34" fmla="*/ 461569 w 607639"/>
              <a:gd name="connsiteY34" fmla="*/ 68063 h 463615"/>
              <a:gd name="connsiteX35" fmla="*/ 481062 w 607639"/>
              <a:gd name="connsiteY35" fmla="*/ 48690 h 463615"/>
              <a:gd name="connsiteX36" fmla="*/ 386995 w 607639"/>
              <a:gd name="connsiteY36" fmla="*/ 48690 h 463615"/>
              <a:gd name="connsiteX37" fmla="*/ 422686 w 607639"/>
              <a:gd name="connsiteY37" fmla="*/ 48690 h 463615"/>
              <a:gd name="connsiteX38" fmla="*/ 442089 w 607639"/>
              <a:gd name="connsiteY38" fmla="*/ 68063 h 463615"/>
              <a:gd name="connsiteX39" fmla="*/ 442089 w 607639"/>
              <a:gd name="connsiteY39" fmla="*/ 424780 h 463615"/>
              <a:gd name="connsiteX40" fmla="*/ 461582 w 607639"/>
              <a:gd name="connsiteY40" fmla="*/ 424780 h 463615"/>
              <a:gd name="connsiteX41" fmla="*/ 461582 w 607639"/>
              <a:gd name="connsiteY41" fmla="*/ 385322 h 463615"/>
              <a:gd name="connsiteX42" fmla="*/ 481074 w 607639"/>
              <a:gd name="connsiteY42" fmla="*/ 365949 h 463615"/>
              <a:gd name="connsiteX43" fmla="*/ 516765 w 607639"/>
              <a:gd name="connsiteY43" fmla="*/ 365949 h 463615"/>
              <a:gd name="connsiteX44" fmla="*/ 536168 w 607639"/>
              <a:gd name="connsiteY44" fmla="*/ 385322 h 463615"/>
              <a:gd name="connsiteX45" fmla="*/ 536168 w 607639"/>
              <a:gd name="connsiteY45" fmla="*/ 424780 h 463615"/>
              <a:gd name="connsiteX46" fmla="*/ 588147 w 607639"/>
              <a:gd name="connsiteY46" fmla="*/ 424780 h 463615"/>
              <a:gd name="connsiteX47" fmla="*/ 607639 w 607639"/>
              <a:gd name="connsiteY47" fmla="*/ 444153 h 463615"/>
              <a:gd name="connsiteX48" fmla="*/ 588147 w 607639"/>
              <a:gd name="connsiteY48" fmla="*/ 463615 h 463615"/>
              <a:gd name="connsiteX49" fmla="*/ 19492 w 607639"/>
              <a:gd name="connsiteY49" fmla="*/ 463615 h 463615"/>
              <a:gd name="connsiteX50" fmla="*/ 0 w 607639"/>
              <a:gd name="connsiteY50" fmla="*/ 444153 h 463615"/>
              <a:gd name="connsiteX51" fmla="*/ 19492 w 607639"/>
              <a:gd name="connsiteY51" fmla="*/ 424780 h 463615"/>
              <a:gd name="connsiteX52" fmla="*/ 71382 w 607639"/>
              <a:gd name="connsiteY52" fmla="*/ 424780 h 463615"/>
              <a:gd name="connsiteX53" fmla="*/ 71382 w 607639"/>
              <a:gd name="connsiteY53" fmla="*/ 393054 h 463615"/>
              <a:gd name="connsiteX54" fmla="*/ 90875 w 607639"/>
              <a:gd name="connsiteY54" fmla="*/ 373681 h 463615"/>
              <a:gd name="connsiteX55" fmla="*/ 176142 w 607639"/>
              <a:gd name="connsiteY55" fmla="*/ 373681 h 463615"/>
              <a:gd name="connsiteX56" fmla="*/ 195634 w 607639"/>
              <a:gd name="connsiteY56" fmla="*/ 393054 h 463615"/>
              <a:gd name="connsiteX57" fmla="*/ 195634 w 607639"/>
              <a:gd name="connsiteY57" fmla="*/ 424780 h 463615"/>
              <a:gd name="connsiteX58" fmla="*/ 215037 w 607639"/>
              <a:gd name="connsiteY58" fmla="*/ 424780 h 463615"/>
              <a:gd name="connsiteX59" fmla="*/ 215037 w 607639"/>
              <a:gd name="connsiteY59" fmla="*/ 307385 h 463615"/>
              <a:gd name="connsiteX60" fmla="*/ 234529 w 607639"/>
              <a:gd name="connsiteY60" fmla="*/ 287923 h 463615"/>
              <a:gd name="connsiteX61" fmla="*/ 328608 w 607639"/>
              <a:gd name="connsiteY61" fmla="*/ 287923 h 463615"/>
              <a:gd name="connsiteX62" fmla="*/ 348011 w 607639"/>
              <a:gd name="connsiteY62" fmla="*/ 307385 h 463615"/>
              <a:gd name="connsiteX63" fmla="*/ 348011 w 607639"/>
              <a:gd name="connsiteY63" fmla="*/ 424780 h 463615"/>
              <a:gd name="connsiteX64" fmla="*/ 367503 w 607639"/>
              <a:gd name="connsiteY64" fmla="*/ 424780 h 463615"/>
              <a:gd name="connsiteX65" fmla="*/ 367503 w 607639"/>
              <a:gd name="connsiteY65" fmla="*/ 68063 h 463615"/>
              <a:gd name="connsiteX66" fmla="*/ 386995 w 607639"/>
              <a:gd name="connsiteY66" fmla="*/ 48690 h 463615"/>
              <a:gd name="connsiteX67" fmla="*/ 234553 w 607639"/>
              <a:gd name="connsiteY67" fmla="*/ 0 h 463615"/>
              <a:gd name="connsiteX68" fmla="*/ 328611 w 607639"/>
              <a:gd name="connsiteY68" fmla="*/ 0 h 463615"/>
              <a:gd name="connsiteX69" fmla="*/ 348099 w 607639"/>
              <a:gd name="connsiteY69" fmla="*/ 19466 h 463615"/>
              <a:gd name="connsiteX70" fmla="*/ 348099 w 607639"/>
              <a:gd name="connsiteY70" fmla="*/ 156260 h 463615"/>
              <a:gd name="connsiteX71" fmla="*/ 328611 w 607639"/>
              <a:gd name="connsiteY71" fmla="*/ 175637 h 463615"/>
              <a:gd name="connsiteX72" fmla="*/ 234553 w 607639"/>
              <a:gd name="connsiteY72" fmla="*/ 175637 h 463615"/>
              <a:gd name="connsiteX73" fmla="*/ 215154 w 607639"/>
              <a:gd name="connsiteY73" fmla="*/ 156260 h 463615"/>
              <a:gd name="connsiteX74" fmla="*/ 215154 w 607639"/>
              <a:gd name="connsiteY74" fmla="*/ 19466 h 463615"/>
              <a:gd name="connsiteX75" fmla="*/ 234553 w 607639"/>
              <a:gd name="connsiteY75" fmla="*/ 0 h 46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7639" h="463615">
                <a:moveTo>
                  <a:pt x="234553" y="195043"/>
                </a:moveTo>
                <a:lnTo>
                  <a:pt x="328611" y="195043"/>
                </a:lnTo>
                <a:cubicBezTo>
                  <a:pt x="339379" y="195043"/>
                  <a:pt x="348099" y="203756"/>
                  <a:pt x="348099" y="214426"/>
                </a:cubicBezTo>
                <a:lnTo>
                  <a:pt x="348099" y="249101"/>
                </a:lnTo>
                <a:cubicBezTo>
                  <a:pt x="348099" y="259859"/>
                  <a:pt x="339379" y="268572"/>
                  <a:pt x="328611" y="268572"/>
                </a:cubicBezTo>
                <a:lnTo>
                  <a:pt x="234553" y="268572"/>
                </a:lnTo>
                <a:cubicBezTo>
                  <a:pt x="223786" y="268572"/>
                  <a:pt x="215154" y="259859"/>
                  <a:pt x="215154" y="249101"/>
                </a:cubicBezTo>
                <a:lnTo>
                  <a:pt x="215154" y="214426"/>
                </a:lnTo>
                <a:cubicBezTo>
                  <a:pt x="215154" y="203756"/>
                  <a:pt x="223786" y="195043"/>
                  <a:pt x="234553" y="195043"/>
                </a:cubicBezTo>
                <a:close/>
                <a:moveTo>
                  <a:pt x="481062" y="165758"/>
                </a:moveTo>
                <a:lnTo>
                  <a:pt x="516754" y="165758"/>
                </a:lnTo>
                <a:cubicBezTo>
                  <a:pt x="527524" y="165758"/>
                  <a:pt x="536157" y="174465"/>
                  <a:pt x="536157" y="185216"/>
                </a:cubicBezTo>
                <a:lnTo>
                  <a:pt x="536157" y="327107"/>
                </a:lnTo>
                <a:cubicBezTo>
                  <a:pt x="536157" y="337769"/>
                  <a:pt x="527524" y="346476"/>
                  <a:pt x="516754" y="346476"/>
                </a:cubicBezTo>
                <a:lnTo>
                  <a:pt x="481062" y="346476"/>
                </a:lnTo>
                <a:cubicBezTo>
                  <a:pt x="470292" y="346476"/>
                  <a:pt x="461569" y="337769"/>
                  <a:pt x="461569" y="327107"/>
                </a:cubicBezTo>
                <a:lnTo>
                  <a:pt x="461569" y="185216"/>
                </a:lnTo>
                <a:cubicBezTo>
                  <a:pt x="461569" y="174465"/>
                  <a:pt x="470292" y="165758"/>
                  <a:pt x="481062" y="165758"/>
                </a:cubicBezTo>
                <a:close/>
                <a:moveTo>
                  <a:pt x="90896" y="105213"/>
                </a:moveTo>
                <a:lnTo>
                  <a:pt x="176124" y="105213"/>
                </a:lnTo>
                <a:cubicBezTo>
                  <a:pt x="186889" y="105213"/>
                  <a:pt x="195607" y="113923"/>
                  <a:pt x="195607" y="124677"/>
                </a:cubicBezTo>
                <a:lnTo>
                  <a:pt x="195607" y="334864"/>
                </a:lnTo>
                <a:cubicBezTo>
                  <a:pt x="195607" y="345529"/>
                  <a:pt x="186889" y="354238"/>
                  <a:pt x="176124" y="354238"/>
                </a:cubicBezTo>
                <a:lnTo>
                  <a:pt x="90896" y="354238"/>
                </a:lnTo>
                <a:cubicBezTo>
                  <a:pt x="80131" y="354238"/>
                  <a:pt x="71412" y="345529"/>
                  <a:pt x="71412" y="334864"/>
                </a:cubicBezTo>
                <a:lnTo>
                  <a:pt x="71412" y="124677"/>
                </a:lnTo>
                <a:cubicBezTo>
                  <a:pt x="71412" y="113923"/>
                  <a:pt x="80131" y="105213"/>
                  <a:pt x="90896" y="105213"/>
                </a:cubicBezTo>
                <a:close/>
                <a:moveTo>
                  <a:pt x="481062" y="48690"/>
                </a:moveTo>
                <a:lnTo>
                  <a:pt x="516754" y="48690"/>
                </a:lnTo>
                <a:cubicBezTo>
                  <a:pt x="527524" y="48690"/>
                  <a:pt x="536157" y="57399"/>
                  <a:pt x="536157" y="68063"/>
                </a:cubicBezTo>
                <a:lnTo>
                  <a:pt x="536157" y="126892"/>
                </a:lnTo>
                <a:cubicBezTo>
                  <a:pt x="536157" y="137644"/>
                  <a:pt x="527524" y="146353"/>
                  <a:pt x="516754" y="146353"/>
                </a:cubicBezTo>
                <a:lnTo>
                  <a:pt x="481062" y="146353"/>
                </a:lnTo>
                <a:cubicBezTo>
                  <a:pt x="470292" y="146353"/>
                  <a:pt x="461569" y="137644"/>
                  <a:pt x="461569" y="126892"/>
                </a:cubicBezTo>
                <a:lnTo>
                  <a:pt x="461569" y="68063"/>
                </a:lnTo>
                <a:cubicBezTo>
                  <a:pt x="461569" y="57399"/>
                  <a:pt x="470292" y="48690"/>
                  <a:pt x="481062" y="48690"/>
                </a:cubicBezTo>
                <a:close/>
                <a:moveTo>
                  <a:pt x="386995" y="48690"/>
                </a:moveTo>
                <a:lnTo>
                  <a:pt x="422686" y="48690"/>
                </a:lnTo>
                <a:cubicBezTo>
                  <a:pt x="433456" y="48690"/>
                  <a:pt x="442089" y="57399"/>
                  <a:pt x="442089" y="68063"/>
                </a:cubicBezTo>
                <a:lnTo>
                  <a:pt x="442089" y="424780"/>
                </a:lnTo>
                <a:lnTo>
                  <a:pt x="461582" y="424780"/>
                </a:lnTo>
                <a:lnTo>
                  <a:pt x="461582" y="385322"/>
                </a:lnTo>
                <a:cubicBezTo>
                  <a:pt x="461582" y="374658"/>
                  <a:pt x="470304" y="365949"/>
                  <a:pt x="481074" y="365949"/>
                </a:cubicBezTo>
                <a:lnTo>
                  <a:pt x="516765" y="365949"/>
                </a:lnTo>
                <a:cubicBezTo>
                  <a:pt x="527534" y="365949"/>
                  <a:pt x="536168" y="374658"/>
                  <a:pt x="536168" y="385322"/>
                </a:cubicBezTo>
                <a:lnTo>
                  <a:pt x="536168" y="424780"/>
                </a:lnTo>
                <a:lnTo>
                  <a:pt x="588147" y="424780"/>
                </a:lnTo>
                <a:cubicBezTo>
                  <a:pt x="598917" y="424780"/>
                  <a:pt x="607639" y="433400"/>
                  <a:pt x="607639" y="444153"/>
                </a:cubicBezTo>
                <a:cubicBezTo>
                  <a:pt x="607639" y="454906"/>
                  <a:pt x="598917" y="463615"/>
                  <a:pt x="588147" y="463615"/>
                </a:cubicBezTo>
                <a:lnTo>
                  <a:pt x="19492" y="463615"/>
                </a:lnTo>
                <a:cubicBezTo>
                  <a:pt x="8723" y="463615"/>
                  <a:pt x="0" y="454906"/>
                  <a:pt x="0" y="444153"/>
                </a:cubicBezTo>
                <a:cubicBezTo>
                  <a:pt x="0" y="433400"/>
                  <a:pt x="8723" y="424780"/>
                  <a:pt x="19492" y="424780"/>
                </a:cubicBezTo>
                <a:lnTo>
                  <a:pt x="71382" y="424780"/>
                </a:lnTo>
                <a:lnTo>
                  <a:pt x="71382" y="393054"/>
                </a:lnTo>
                <a:cubicBezTo>
                  <a:pt x="71382" y="382390"/>
                  <a:pt x="80105" y="373681"/>
                  <a:pt x="90875" y="373681"/>
                </a:cubicBezTo>
                <a:lnTo>
                  <a:pt x="176142" y="373681"/>
                </a:lnTo>
                <a:cubicBezTo>
                  <a:pt x="186911" y="373681"/>
                  <a:pt x="195634" y="382390"/>
                  <a:pt x="195634" y="393054"/>
                </a:cubicBezTo>
                <a:lnTo>
                  <a:pt x="195634" y="424780"/>
                </a:lnTo>
                <a:lnTo>
                  <a:pt x="215037" y="424780"/>
                </a:lnTo>
                <a:lnTo>
                  <a:pt x="215037" y="307385"/>
                </a:lnTo>
                <a:cubicBezTo>
                  <a:pt x="215037" y="296632"/>
                  <a:pt x="223759" y="287923"/>
                  <a:pt x="234529" y="287923"/>
                </a:cubicBezTo>
                <a:lnTo>
                  <a:pt x="328608" y="287923"/>
                </a:lnTo>
                <a:cubicBezTo>
                  <a:pt x="339377" y="287923"/>
                  <a:pt x="348011" y="296632"/>
                  <a:pt x="348011" y="307385"/>
                </a:cubicBezTo>
                <a:lnTo>
                  <a:pt x="348011" y="424780"/>
                </a:lnTo>
                <a:lnTo>
                  <a:pt x="367503" y="424780"/>
                </a:lnTo>
                <a:lnTo>
                  <a:pt x="367503" y="68063"/>
                </a:lnTo>
                <a:cubicBezTo>
                  <a:pt x="367503" y="57399"/>
                  <a:pt x="376226" y="48690"/>
                  <a:pt x="386995" y="48690"/>
                </a:cubicBezTo>
                <a:close/>
                <a:moveTo>
                  <a:pt x="234553" y="0"/>
                </a:moveTo>
                <a:lnTo>
                  <a:pt x="328611" y="0"/>
                </a:lnTo>
                <a:cubicBezTo>
                  <a:pt x="339379" y="0"/>
                  <a:pt x="348099" y="8710"/>
                  <a:pt x="348099" y="19466"/>
                </a:cubicBezTo>
                <a:lnTo>
                  <a:pt x="348099" y="156260"/>
                </a:lnTo>
                <a:cubicBezTo>
                  <a:pt x="348099" y="167015"/>
                  <a:pt x="339379" y="175637"/>
                  <a:pt x="328611" y="175637"/>
                </a:cubicBezTo>
                <a:lnTo>
                  <a:pt x="234553" y="175637"/>
                </a:lnTo>
                <a:cubicBezTo>
                  <a:pt x="223786" y="175637"/>
                  <a:pt x="215154" y="167015"/>
                  <a:pt x="215154" y="156260"/>
                </a:cubicBezTo>
                <a:lnTo>
                  <a:pt x="215154" y="19466"/>
                </a:lnTo>
                <a:cubicBezTo>
                  <a:pt x="215154" y="8710"/>
                  <a:pt x="223786" y="0"/>
                  <a:pt x="23455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000">
              <a:latin typeface="微软雅黑" panose="020B0503020204020204" pitchFamily="34" charset="-122"/>
              <a:ea typeface="微软雅黑" panose="020B0503020204020204" pitchFamily="34" charset="-122"/>
            </a:endParaRPr>
          </a:p>
        </p:txBody>
      </p:sp>
      <p:sp>
        <p:nvSpPr>
          <p:cNvPr id="112" name="文本框 111"/>
          <p:cNvSpPr txBox="1"/>
          <p:nvPr/>
        </p:nvSpPr>
        <p:spPr>
          <a:xfrm>
            <a:off x="5041265" y="4692333"/>
            <a:ext cx="3302635" cy="829945"/>
          </a:xfrm>
          <a:prstGeom prst="rect">
            <a:avLst/>
          </a:prstGeom>
          <a:noFill/>
          <a:ln w="9525">
            <a:noFill/>
          </a:ln>
        </p:spPr>
        <p:txBody>
          <a:bodyPr wrap="square">
            <a:spAutoFit/>
          </a:bodyPr>
          <a:p>
            <a:pPr indent="0"/>
            <a:r>
              <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突破</a:t>
            </a:r>
            <a:r>
              <a:rPr lang="zh-CN" sz="28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200</a:t>
            </a:r>
            <a:r>
              <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亿元</a:t>
            </a: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新能源新材料产业产值</a:t>
            </a:r>
            <a:endParaRPr lang="zh-CN" altLang="en-US"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33" name="Freeform 54"/>
          <p:cNvSpPr>
            <a:spLocks noEditPoints="1"/>
          </p:cNvSpPr>
          <p:nvPr/>
        </p:nvSpPr>
        <p:spPr>
          <a:xfrm>
            <a:off x="5775960" y="3937635"/>
            <a:ext cx="566420" cy="668020"/>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rgbClr val="306DD1"/>
          </a:solidFill>
          <a:ln w="9525">
            <a:noFill/>
          </a:ln>
        </p:spPr>
        <p:txBody>
          <a:bodyPr/>
          <a:p>
            <a:endParaRPr lang="zh-CN" altLang="en-US"/>
          </a:p>
        </p:txBody>
      </p:sp>
      <p:sp>
        <p:nvSpPr>
          <p:cNvPr id="114" name="文本框 113"/>
          <p:cNvSpPr txBox="1"/>
          <p:nvPr/>
        </p:nvSpPr>
        <p:spPr>
          <a:xfrm>
            <a:off x="5918200" y="5759450"/>
            <a:ext cx="4265295" cy="521970"/>
          </a:xfrm>
          <a:prstGeom prst="rect">
            <a:avLst/>
          </a:prstGeom>
          <a:noFill/>
          <a:ln w="9525">
            <a:noFill/>
          </a:ln>
        </p:spPr>
        <p:txBody>
          <a:bodyPr wrap="square">
            <a:spAutoFit/>
          </a:bodyPr>
          <a:p>
            <a:pPr indent="0"/>
            <a:r>
              <a:rPr lang="en-US" altLang="zh-CN" sz="28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6</a:t>
            </a:r>
            <a:r>
              <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泰山玻纤公司历经扩能升级</a:t>
            </a:r>
            <a:endParaRPr lang="zh-CN" sz="2000" b="1">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7" name="图片 116" descr="C:\Users\Administrator\Desktop\4.png4"/>
          <p:cNvPicPr>
            <a:picLocks noChangeAspect="1"/>
          </p:cNvPicPr>
          <p:nvPr/>
        </p:nvPicPr>
        <p:blipFill>
          <a:blip r:embed="rId2">
            <a:lum bright="-6000"/>
          </a:blip>
          <a:srcRect/>
          <a:stretch>
            <a:fillRect/>
          </a:stretch>
        </p:blipFill>
        <p:spPr>
          <a:xfrm>
            <a:off x="5046980" y="5614670"/>
            <a:ext cx="811530" cy="811530"/>
          </a:xfrm>
          <a:prstGeom prst="rect">
            <a:avLst/>
          </a:prstGeom>
        </p:spPr>
      </p:pic>
      <p:pic>
        <p:nvPicPr>
          <p:cNvPr id="4" name="图片 3"/>
          <p:cNvPicPr>
            <a:picLocks noChangeAspect="1"/>
          </p:cNvPicPr>
          <p:nvPr/>
        </p:nvPicPr>
        <p:blipFill>
          <a:blip r:embed="rId3"/>
          <a:stretch>
            <a:fillRect/>
          </a:stretch>
        </p:blipFill>
        <p:spPr>
          <a:xfrm>
            <a:off x="7788910" y="2916555"/>
            <a:ext cx="4109720" cy="27393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9"/>
                                        </p:tgtEl>
                                        <p:attrNameLst>
                                          <p:attrName>style.visibility</p:attrName>
                                        </p:attrNameLst>
                                      </p:cBhvr>
                                      <p:to>
                                        <p:strVal val="visible"/>
                                      </p:to>
                                    </p:set>
                                    <p:animEffect transition="in" filter="wipe(left)">
                                      <p:cBhvr>
                                        <p:cTn id="7" dur="500"/>
                                        <p:tgtEl>
                                          <p:spTgt spid="35849"/>
                                        </p:tgtEl>
                                      </p:cBhvr>
                                    </p:animEffect>
                                  </p:childTnLst>
                                </p:cTn>
                              </p:par>
                              <p:par>
                                <p:cTn id="8" presetID="0" presetClass="entr" presetSubtype="0" fill="hold" grpId="0" nodeType="withEffect">
                                  <p:stCondLst>
                                    <p:cond delay="0"/>
                                  </p:stCondLst>
                                  <p:childTnLst>
                                    <p:set>
                                      <p:cBhvr>
                                        <p:cTn id="9" dur="1" fill="hold">
                                          <p:stCondLst>
                                            <p:cond delay="0"/>
                                          </p:stCondLst>
                                        </p:cTn>
                                        <p:tgtEl>
                                          <p:spTgt spid="103"/>
                                        </p:tgtEl>
                                        <p:attrNameLst>
                                          <p:attrName>style.visibility</p:attrName>
                                        </p:attrNameLst>
                                      </p:cBhvr>
                                      <p:to>
                                        <p:strVal val="visible"/>
                                      </p:to>
                                    </p:set>
                                    <p:anim to="" calcmode="lin" valueType="num">
                                      <p:cBhvr>
                                        <p:cTn id="10" dur="700" fill="hold">
                                          <p:stCondLst>
                                            <p:cond delay="0"/>
                                          </p:stCondLst>
                                        </p:cTn>
                                        <p:tgtEl>
                                          <p:spTgt spid="103"/>
                                        </p:tgtEl>
                                        <p:attrNameLst>
                                          <p:attrName>ppt_x</p:attrName>
                                        </p:attrNameLst>
                                      </p:cBhvr>
                                      <p:tavLst>
                                        <p:tav tm="0" fmla="#ppt_x-(-#ppt_w/2*cos(ppt_r/180*pi))*((1.5-1.5*$)^2-(1.5-1.5*$)^3)">
                                          <p:val>
                                            <p:fltVal val="0"/>
                                          </p:val>
                                        </p:tav>
                                        <p:tav tm="100000">
                                          <p:val>
                                            <p:fltVal val="1"/>
                                          </p:val>
                                        </p:tav>
                                      </p:tavLst>
                                    </p:anim>
                                    <p:anim to="" calcmode="lin" valueType="num">
                                      <p:cBhvr>
                                        <p:cTn id="11" dur="700" fill="hold">
                                          <p:stCondLst>
                                            <p:cond delay="0"/>
                                          </p:stCondLst>
                                        </p:cTn>
                                        <p:tgtEl>
                                          <p:spTgt spid="103"/>
                                        </p:tgtEl>
                                        <p:attrNameLst>
                                          <p:attrName>ppt_y</p:attrName>
                                        </p:attrNameLst>
                                      </p:cBhvr>
                                      <p:tavLst>
                                        <p:tav tm="0" fmla="#ppt_y+(-#ppt_h/2*cos(ppt_r/180*pi))*((1.5-1.5*$)^2-(1.5-1.5*$)^3)">
                                          <p:val>
                                            <p:fltVal val="0"/>
                                          </p:val>
                                        </p:tav>
                                        <p:tav tm="100000">
                                          <p:val>
                                            <p:fltVal val="1"/>
                                          </p:val>
                                        </p:tav>
                                      </p:tavLst>
                                    </p:anim>
                                    <p:anim to="" calcmode="lin" valueType="num">
                                      <p:cBhvr>
                                        <p:cTn id="12" dur="700" fill="hold">
                                          <p:stCondLst>
                                            <p:cond delay="0"/>
                                          </p:stCondLst>
                                        </p:cTn>
                                        <p:tgtEl>
                                          <p:spTgt spid="103"/>
                                        </p:tgtEl>
                                        <p:attrNameLst>
                                          <p:attrName>ppt_h</p:attrName>
                                        </p:attrNameLst>
                                      </p:cBhvr>
                                      <p:tavLst>
                                        <p:tav tm="0" fmla="#ppt_h-(-#ppt_h)*((1.5-1.5*$)^2-(1.5-1.5*$)^3)">
                                          <p:val>
                                            <p:fltVal val="0"/>
                                          </p:val>
                                        </p:tav>
                                        <p:tav tm="100000">
                                          <p:val>
                                            <p:fltVal val="1"/>
                                          </p:val>
                                        </p:tav>
                                      </p:tavLst>
                                    </p:anim>
                                    <p:anim to="" calcmode="lin" valueType="num">
                                      <p:cBhvr>
                                        <p:cTn id="13" dur="700" fill="hold">
                                          <p:stCondLst>
                                            <p:cond delay="0"/>
                                          </p:stCondLst>
                                        </p:cTn>
                                        <p:tgtEl>
                                          <p:spTgt spid="103"/>
                                        </p:tgtEl>
                                        <p:attrNameLst>
                                          <p:attrName>ppt_w</p:attrName>
                                        </p:attrNameLst>
                                      </p:cBhvr>
                                      <p:tavLst>
                                        <p:tav tm="0" fmla="#ppt_w-(-#ppt_w)*((1.5-1.5*$)^2-(1.5-1.5*$)^3)">
                                          <p:val>
                                            <p:fltVal val="0"/>
                                          </p:val>
                                        </p:tav>
                                        <p:tav tm="100000">
                                          <p:val>
                                            <p:fltVal val="1"/>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101"/>
                                        </p:tgtEl>
                                        <p:attrNameLst>
                                          <p:attrName>style.visibility</p:attrName>
                                        </p:attrNameLst>
                                      </p:cBhvr>
                                      <p:to>
                                        <p:strVal val="visible"/>
                                      </p:to>
                                    </p:set>
                                    <p:anim calcmode="lin" valueType="num">
                                      <p:cBhvr>
                                        <p:cTn id="16" dur="500" fill="hold"/>
                                        <p:tgtEl>
                                          <p:spTgt spid="101"/>
                                        </p:tgtEl>
                                        <p:attrNameLst>
                                          <p:attrName>ppt_w</p:attrName>
                                        </p:attrNameLst>
                                      </p:cBhvr>
                                      <p:tavLst>
                                        <p:tav tm="0">
                                          <p:val>
                                            <p:fltVal val="0"/>
                                          </p:val>
                                        </p:tav>
                                        <p:tav tm="100000">
                                          <p:val>
                                            <p:strVal val="#ppt_w"/>
                                          </p:val>
                                        </p:tav>
                                      </p:tavLst>
                                    </p:anim>
                                    <p:anim calcmode="lin" valueType="num">
                                      <p:cBhvr>
                                        <p:cTn id="17" dur="500" fill="hold"/>
                                        <p:tgtEl>
                                          <p:spTgt spid="101"/>
                                        </p:tgtEl>
                                        <p:attrNameLst>
                                          <p:attrName>ppt_h</p:attrName>
                                        </p:attrNameLst>
                                      </p:cBhvr>
                                      <p:tavLst>
                                        <p:tav tm="0">
                                          <p:val>
                                            <p:strVal val="#ppt_h"/>
                                          </p:val>
                                        </p:tav>
                                        <p:tav tm="100000">
                                          <p:val>
                                            <p:strVal val="#ppt_h"/>
                                          </p:val>
                                        </p:tav>
                                      </p:tavLst>
                                    </p:anim>
                                  </p:childTnLst>
                                </p:cTn>
                              </p:par>
                              <p:par>
                                <p:cTn id="18" presetID="17" presetClass="entr" presetSubtype="1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strVal val="#ppt_h"/>
                                          </p:val>
                                        </p:tav>
                                        <p:tav tm="100000">
                                          <p:val>
                                            <p:strVal val="#ppt_h"/>
                                          </p:val>
                                        </p:tav>
                                      </p:tavLst>
                                    </p:anim>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107"/>
                                        </p:tgtEl>
                                        <p:attrNameLst>
                                          <p:attrName>style.visibility</p:attrName>
                                        </p:attrNameLst>
                                      </p:cBhvr>
                                      <p:to>
                                        <p:strVal val="visible"/>
                                      </p:to>
                                    </p:set>
                                    <p:animEffect transition="in" filter="wipe(down)">
                                      <p:cBhvr>
                                        <p:cTn id="25"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bldLvl="0" animBg="1"/>
      <p:bldP spid="101" grpId="0"/>
      <p:bldP spid="102" grpId="0"/>
      <p:bldP spid="10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64" name="组合 163"/>
          <p:cNvGrpSpPr/>
          <p:nvPr/>
        </p:nvGrpSpPr>
        <p:grpSpPr>
          <a:xfrm>
            <a:off x="3152775" y="2687955"/>
            <a:ext cx="5721350" cy="2724150"/>
            <a:chOff x="4737" y="3179"/>
            <a:chExt cx="9010" cy="4290"/>
          </a:xfrm>
        </p:grpSpPr>
        <p:grpSp>
          <p:nvGrpSpPr>
            <p:cNvPr id="131" name="Group 62"/>
            <p:cNvGrpSpPr/>
            <p:nvPr/>
          </p:nvGrpSpPr>
          <p:grpSpPr>
            <a:xfrm rot="0">
              <a:off x="9255" y="5464"/>
              <a:ext cx="4208" cy="2005"/>
              <a:chOff x="4597401" y="3124200"/>
              <a:chExt cx="2671763" cy="1273175"/>
            </a:xfrm>
          </p:grpSpPr>
          <p:sp>
            <p:nvSpPr>
              <p:cNvPr id="132" name="Freeform 55"/>
              <p:cNvSpPr/>
              <p:nvPr/>
            </p:nvSpPr>
            <p:spPr bwMode="auto">
              <a:xfrm>
                <a:off x="4724401" y="3254375"/>
                <a:ext cx="2544763" cy="1143000"/>
              </a:xfrm>
              <a:custGeom>
                <a:avLst/>
                <a:gdLst>
                  <a:gd name="T0" fmla="*/ 747 w 802"/>
                  <a:gd name="T1" fmla="*/ 46 h 360"/>
                  <a:gd name="T2" fmla="*/ 551 w 802"/>
                  <a:gd name="T3" fmla="*/ 102 h 360"/>
                  <a:gd name="T4" fmla="*/ 608 w 802"/>
                  <a:gd name="T5" fmla="*/ 133 h 360"/>
                  <a:gd name="T6" fmla="*/ 607 w 802"/>
                  <a:gd name="T7" fmla="*/ 134 h 360"/>
                  <a:gd name="T8" fmla="*/ 241 w 802"/>
                  <a:gd name="T9" fmla="*/ 134 h 360"/>
                  <a:gd name="T10" fmla="*/ 107 w 802"/>
                  <a:gd name="T11" fmla="*/ 0 h 360"/>
                  <a:gd name="T12" fmla="*/ 107 w 802"/>
                  <a:gd name="T13" fmla="*/ 106 h 360"/>
                  <a:gd name="T14" fmla="*/ 0 w 802"/>
                  <a:gd name="T15" fmla="*/ 106 h 360"/>
                  <a:gd name="T16" fmla="*/ 134 w 802"/>
                  <a:gd name="T17" fmla="*/ 241 h 360"/>
                  <a:gd name="T18" fmla="*/ 424 w 802"/>
                  <a:gd name="T19" fmla="*/ 360 h 360"/>
                  <a:gd name="T20" fmla="*/ 713 w 802"/>
                  <a:gd name="T21" fmla="*/ 241 h 360"/>
                  <a:gd name="T22" fmla="*/ 742 w 802"/>
                  <a:gd name="T23" fmla="*/ 208 h 360"/>
                  <a:gd name="T24" fmla="*/ 802 w 802"/>
                  <a:gd name="T25" fmla="*/ 242 h 360"/>
                  <a:gd name="T26" fmla="*/ 747 w 802"/>
                  <a:gd name="T27" fmla="*/ 4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2" h="360">
                    <a:moveTo>
                      <a:pt x="747" y="46"/>
                    </a:moveTo>
                    <a:cubicBezTo>
                      <a:pt x="551" y="102"/>
                      <a:pt x="551" y="102"/>
                      <a:pt x="551" y="102"/>
                    </a:cubicBezTo>
                    <a:cubicBezTo>
                      <a:pt x="608" y="133"/>
                      <a:pt x="608" y="133"/>
                      <a:pt x="608" y="133"/>
                    </a:cubicBezTo>
                    <a:cubicBezTo>
                      <a:pt x="607" y="134"/>
                      <a:pt x="607" y="134"/>
                      <a:pt x="607" y="134"/>
                    </a:cubicBezTo>
                    <a:cubicBezTo>
                      <a:pt x="506" y="235"/>
                      <a:pt x="342" y="235"/>
                      <a:pt x="241" y="134"/>
                    </a:cubicBezTo>
                    <a:cubicBezTo>
                      <a:pt x="107" y="0"/>
                      <a:pt x="107" y="0"/>
                      <a:pt x="107" y="0"/>
                    </a:cubicBezTo>
                    <a:cubicBezTo>
                      <a:pt x="107" y="106"/>
                      <a:pt x="107" y="106"/>
                      <a:pt x="107" y="106"/>
                    </a:cubicBezTo>
                    <a:cubicBezTo>
                      <a:pt x="0" y="106"/>
                      <a:pt x="0" y="106"/>
                      <a:pt x="0" y="106"/>
                    </a:cubicBezTo>
                    <a:cubicBezTo>
                      <a:pt x="134" y="241"/>
                      <a:pt x="134" y="241"/>
                      <a:pt x="134" y="241"/>
                    </a:cubicBezTo>
                    <a:cubicBezTo>
                      <a:pt x="214" y="320"/>
                      <a:pt x="319" y="360"/>
                      <a:pt x="424" y="360"/>
                    </a:cubicBezTo>
                    <a:cubicBezTo>
                      <a:pt x="529" y="360"/>
                      <a:pt x="633" y="320"/>
                      <a:pt x="713" y="241"/>
                    </a:cubicBezTo>
                    <a:cubicBezTo>
                      <a:pt x="724" y="230"/>
                      <a:pt x="733" y="219"/>
                      <a:pt x="742" y="208"/>
                    </a:cubicBezTo>
                    <a:cubicBezTo>
                      <a:pt x="802" y="242"/>
                      <a:pt x="802" y="242"/>
                      <a:pt x="802" y="242"/>
                    </a:cubicBezTo>
                    <a:lnTo>
                      <a:pt x="747" y="46"/>
                    </a:lnTo>
                    <a:close/>
                  </a:path>
                </a:pathLst>
              </a:custGeom>
              <a:solidFill>
                <a:srgbClr val="B5B5B5"/>
              </a:solidFill>
              <a:ln>
                <a:noFill/>
              </a:ln>
            </p:spPr>
            <p:txBody>
              <a:bodyPr vert="horz" wrap="square" lIns="91440" tIns="45720" rIns="91440" bIns="45720" numCol="1" anchor="t" anchorCtr="0" compatLnSpc="1"/>
              <a:p>
                <a:endParaRPr lang="en-US"/>
              </a:p>
            </p:txBody>
          </p:sp>
          <p:sp>
            <p:nvSpPr>
              <p:cNvPr id="133" name="Freeform 56"/>
              <p:cNvSpPr/>
              <p:nvPr/>
            </p:nvSpPr>
            <p:spPr bwMode="auto">
              <a:xfrm>
                <a:off x="4660901" y="3187700"/>
                <a:ext cx="403225" cy="403225"/>
              </a:xfrm>
              <a:custGeom>
                <a:avLst/>
                <a:gdLst>
                  <a:gd name="T0" fmla="*/ 254 w 254"/>
                  <a:gd name="T1" fmla="*/ 40 h 254"/>
                  <a:gd name="T2" fmla="*/ 254 w 254"/>
                  <a:gd name="T3" fmla="*/ 254 h 254"/>
                  <a:gd name="T4" fmla="*/ 40 w 254"/>
                  <a:gd name="T5" fmla="*/ 254 h 254"/>
                  <a:gd name="T6" fmla="*/ 0 w 254"/>
                  <a:gd name="T7" fmla="*/ 214 h 254"/>
                  <a:gd name="T8" fmla="*/ 214 w 254"/>
                  <a:gd name="T9" fmla="*/ 214 h 254"/>
                  <a:gd name="T10" fmla="*/ 214 w 254"/>
                  <a:gd name="T11" fmla="*/ 0 h 254"/>
                  <a:gd name="T12" fmla="*/ 254 w 254"/>
                  <a:gd name="T13" fmla="*/ 40 h 254"/>
                </a:gdLst>
                <a:ahLst/>
                <a:cxnLst>
                  <a:cxn ang="0">
                    <a:pos x="T0" y="T1"/>
                  </a:cxn>
                  <a:cxn ang="0">
                    <a:pos x="T2" y="T3"/>
                  </a:cxn>
                  <a:cxn ang="0">
                    <a:pos x="T4" y="T5"/>
                  </a:cxn>
                  <a:cxn ang="0">
                    <a:pos x="T6" y="T7"/>
                  </a:cxn>
                  <a:cxn ang="0">
                    <a:pos x="T8" y="T9"/>
                  </a:cxn>
                  <a:cxn ang="0">
                    <a:pos x="T10" y="T11"/>
                  </a:cxn>
                  <a:cxn ang="0">
                    <a:pos x="T12" y="T13"/>
                  </a:cxn>
                </a:cxnLst>
                <a:rect l="0" t="0" r="r" b="b"/>
                <a:pathLst>
                  <a:path w="254" h="254">
                    <a:moveTo>
                      <a:pt x="254" y="40"/>
                    </a:moveTo>
                    <a:lnTo>
                      <a:pt x="254" y="254"/>
                    </a:lnTo>
                    <a:lnTo>
                      <a:pt x="40" y="254"/>
                    </a:lnTo>
                    <a:lnTo>
                      <a:pt x="0" y="214"/>
                    </a:lnTo>
                    <a:lnTo>
                      <a:pt x="214" y="214"/>
                    </a:lnTo>
                    <a:lnTo>
                      <a:pt x="214" y="0"/>
                    </a:lnTo>
                    <a:lnTo>
                      <a:pt x="254" y="40"/>
                    </a:lnTo>
                    <a:close/>
                  </a:path>
                </a:pathLst>
              </a:custGeom>
              <a:solidFill>
                <a:srgbClr val="B5B5B5">
                  <a:alpha val="70000"/>
                </a:srgbClr>
              </a:solidFill>
              <a:ln>
                <a:noFill/>
              </a:ln>
            </p:spPr>
            <p:txBody>
              <a:bodyPr vert="horz" wrap="square" lIns="91440" tIns="45720" rIns="91440" bIns="45720" numCol="1" anchor="t" anchorCtr="0" compatLnSpc="1"/>
              <a:p>
                <a:endParaRPr lang="en-US"/>
              </a:p>
            </p:txBody>
          </p:sp>
          <p:sp>
            <p:nvSpPr>
              <p:cNvPr id="134" name="Freeform 57"/>
              <p:cNvSpPr/>
              <p:nvPr/>
            </p:nvSpPr>
            <p:spPr bwMode="auto">
              <a:xfrm>
                <a:off x="4597401" y="3124200"/>
                <a:ext cx="403225" cy="403225"/>
              </a:xfrm>
              <a:custGeom>
                <a:avLst/>
                <a:gdLst>
                  <a:gd name="T0" fmla="*/ 254 w 254"/>
                  <a:gd name="T1" fmla="*/ 40 h 254"/>
                  <a:gd name="T2" fmla="*/ 254 w 254"/>
                  <a:gd name="T3" fmla="*/ 254 h 254"/>
                  <a:gd name="T4" fmla="*/ 40 w 254"/>
                  <a:gd name="T5" fmla="*/ 254 h 254"/>
                  <a:gd name="T6" fmla="*/ 0 w 254"/>
                  <a:gd name="T7" fmla="*/ 214 h 254"/>
                  <a:gd name="T8" fmla="*/ 214 w 254"/>
                  <a:gd name="T9" fmla="*/ 214 h 254"/>
                  <a:gd name="T10" fmla="*/ 214 w 254"/>
                  <a:gd name="T11" fmla="*/ 0 h 254"/>
                  <a:gd name="T12" fmla="*/ 254 w 254"/>
                  <a:gd name="T13" fmla="*/ 40 h 254"/>
                </a:gdLst>
                <a:ahLst/>
                <a:cxnLst>
                  <a:cxn ang="0">
                    <a:pos x="T0" y="T1"/>
                  </a:cxn>
                  <a:cxn ang="0">
                    <a:pos x="T2" y="T3"/>
                  </a:cxn>
                  <a:cxn ang="0">
                    <a:pos x="T4" y="T5"/>
                  </a:cxn>
                  <a:cxn ang="0">
                    <a:pos x="T6" y="T7"/>
                  </a:cxn>
                  <a:cxn ang="0">
                    <a:pos x="T8" y="T9"/>
                  </a:cxn>
                  <a:cxn ang="0">
                    <a:pos x="T10" y="T11"/>
                  </a:cxn>
                  <a:cxn ang="0">
                    <a:pos x="T12" y="T13"/>
                  </a:cxn>
                </a:cxnLst>
                <a:rect l="0" t="0" r="r" b="b"/>
                <a:pathLst>
                  <a:path w="254" h="254">
                    <a:moveTo>
                      <a:pt x="254" y="40"/>
                    </a:moveTo>
                    <a:lnTo>
                      <a:pt x="254" y="254"/>
                    </a:lnTo>
                    <a:lnTo>
                      <a:pt x="40" y="254"/>
                    </a:lnTo>
                    <a:lnTo>
                      <a:pt x="0" y="214"/>
                    </a:lnTo>
                    <a:lnTo>
                      <a:pt x="214" y="214"/>
                    </a:lnTo>
                    <a:lnTo>
                      <a:pt x="214" y="0"/>
                    </a:lnTo>
                    <a:lnTo>
                      <a:pt x="254" y="40"/>
                    </a:lnTo>
                    <a:close/>
                  </a:path>
                </a:pathLst>
              </a:custGeom>
              <a:solidFill>
                <a:srgbClr val="B5B5B5">
                  <a:alpha val="30000"/>
                </a:srgbClr>
              </a:solidFill>
              <a:ln>
                <a:noFill/>
              </a:ln>
            </p:spPr>
            <p:txBody>
              <a:bodyPr vert="horz" wrap="square" lIns="91440" tIns="45720" rIns="91440" bIns="45720" numCol="1" anchor="t" anchorCtr="0" compatLnSpc="1"/>
              <a:p>
                <a:endParaRPr lang="en-US"/>
              </a:p>
            </p:txBody>
          </p:sp>
        </p:grpSp>
        <p:grpSp>
          <p:nvGrpSpPr>
            <p:cNvPr id="135" name="Group 66"/>
            <p:cNvGrpSpPr/>
            <p:nvPr/>
          </p:nvGrpSpPr>
          <p:grpSpPr>
            <a:xfrm rot="0">
              <a:off x="9905" y="3379"/>
              <a:ext cx="3843" cy="2945"/>
              <a:chOff x="5010151" y="1800225"/>
              <a:chExt cx="2439988" cy="1870075"/>
            </a:xfrm>
          </p:grpSpPr>
          <p:sp>
            <p:nvSpPr>
              <p:cNvPr id="136" name="Freeform 58"/>
              <p:cNvSpPr/>
              <p:nvPr/>
            </p:nvSpPr>
            <p:spPr bwMode="auto">
              <a:xfrm>
                <a:off x="5010151" y="1800225"/>
                <a:ext cx="2439988" cy="1673225"/>
              </a:xfrm>
              <a:custGeom>
                <a:avLst/>
                <a:gdLst>
                  <a:gd name="T0" fmla="*/ 726 w 769"/>
                  <a:gd name="T1" fmla="*/ 527 h 527"/>
                  <a:gd name="T2" fmla="*/ 623 w 769"/>
                  <a:gd name="T3" fmla="*/ 120 h 527"/>
                  <a:gd name="T4" fmla="*/ 334 w 769"/>
                  <a:gd name="T5" fmla="*/ 0 h 527"/>
                  <a:gd name="T6" fmla="*/ 49 w 769"/>
                  <a:gd name="T7" fmla="*/ 116 h 527"/>
                  <a:gd name="T8" fmla="*/ 0 w 769"/>
                  <a:gd name="T9" fmla="*/ 67 h 527"/>
                  <a:gd name="T10" fmla="*/ 0 w 769"/>
                  <a:gd name="T11" fmla="*/ 271 h 527"/>
                  <a:gd name="T12" fmla="*/ 204 w 769"/>
                  <a:gd name="T13" fmla="*/ 271 h 527"/>
                  <a:gd name="T14" fmla="*/ 155 w 769"/>
                  <a:gd name="T15" fmla="*/ 222 h 527"/>
                  <a:gd name="T16" fmla="*/ 334 w 769"/>
                  <a:gd name="T17" fmla="*/ 151 h 527"/>
                  <a:gd name="T18" fmla="*/ 517 w 769"/>
                  <a:gd name="T19" fmla="*/ 226 h 527"/>
                  <a:gd name="T20" fmla="*/ 587 w 769"/>
                  <a:gd name="T21" fmla="*/ 462 h 527"/>
                  <a:gd name="T22" fmla="*/ 698 w 769"/>
                  <a:gd name="T23" fmla="*/ 430 h 527"/>
                  <a:gd name="T24" fmla="*/ 726 w 769"/>
                  <a:gd name="T25"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9" h="527">
                    <a:moveTo>
                      <a:pt x="726" y="527"/>
                    </a:moveTo>
                    <a:cubicBezTo>
                      <a:pt x="769" y="382"/>
                      <a:pt x="731" y="227"/>
                      <a:pt x="623" y="120"/>
                    </a:cubicBezTo>
                    <a:cubicBezTo>
                      <a:pt x="546" y="43"/>
                      <a:pt x="443" y="0"/>
                      <a:pt x="334" y="0"/>
                    </a:cubicBezTo>
                    <a:cubicBezTo>
                      <a:pt x="227" y="0"/>
                      <a:pt x="125" y="41"/>
                      <a:pt x="49" y="116"/>
                    </a:cubicBezTo>
                    <a:cubicBezTo>
                      <a:pt x="0" y="67"/>
                      <a:pt x="0" y="67"/>
                      <a:pt x="0" y="67"/>
                    </a:cubicBezTo>
                    <a:cubicBezTo>
                      <a:pt x="0" y="271"/>
                      <a:pt x="0" y="271"/>
                      <a:pt x="0" y="271"/>
                    </a:cubicBezTo>
                    <a:cubicBezTo>
                      <a:pt x="204" y="271"/>
                      <a:pt x="204" y="271"/>
                      <a:pt x="204" y="271"/>
                    </a:cubicBezTo>
                    <a:cubicBezTo>
                      <a:pt x="155" y="222"/>
                      <a:pt x="155" y="222"/>
                      <a:pt x="155" y="222"/>
                    </a:cubicBezTo>
                    <a:cubicBezTo>
                      <a:pt x="204" y="176"/>
                      <a:pt x="267" y="151"/>
                      <a:pt x="334" y="151"/>
                    </a:cubicBezTo>
                    <a:cubicBezTo>
                      <a:pt x="403" y="151"/>
                      <a:pt x="468" y="178"/>
                      <a:pt x="517" y="226"/>
                    </a:cubicBezTo>
                    <a:cubicBezTo>
                      <a:pt x="579" y="289"/>
                      <a:pt x="605" y="377"/>
                      <a:pt x="587" y="462"/>
                    </a:cubicBezTo>
                    <a:cubicBezTo>
                      <a:pt x="698" y="430"/>
                      <a:pt x="698" y="430"/>
                      <a:pt x="698" y="430"/>
                    </a:cubicBezTo>
                    <a:lnTo>
                      <a:pt x="726" y="527"/>
                    </a:lnTo>
                    <a:close/>
                  </a:path>
                </a:pathLst>
              </a:custGeom>
              <a:solidFill>
                <a:srgbClr val="B5B5B5"/>
              </a:solidFill>
              <a:ln>
                <a:noFill/>
              </a:ln>
            </p:spPr>
            <p:txBody>
              <a:bodyPr vert="horz" wrap="square" lIns="91440" tIns="45720" rIns="91440" bIns="45720" numCol="1" anchor="t" anchorCtr="0" compatLnSpc="1"/>
              <a:p>
                <a:endParaRPr lang="en-US"/>
              </a:p>
            </p:txBody>
          </p:sp>
          <p:sp>
            <p:nvSpPr>
              <p:cNvPr id="137" name="Freeform 59"/>
              <p:cNvSpPr/>
              <p:nvPr/>
            </p:nvSpPr>
            <p:spPr bwMode="auto">
              <a:xfrm>
                <a:off x="6854826" y="3165475"/>
                <a:ext cx="458788" cy="412750"/>
              </a:xfrm>
              <a:custGeom>
                <a:avLst/>
                <a:gdLst>
                  <a:gd name="T0" fmla="*/ 145 w 145"/>
                  <a:gd name="T1" fmla="*/ 97 h 130"/>
                  <a:gd name="T2" fmla="*/ 141 w 145"/>
                  <a:gd name="T3" fmla="*/ 110 h 130"/>
                  <a:gd name="T4" fmla="*/ 133 w 145"/>
                  <a:gd name="T5" fmla="*/ 130 h 130"/>
                  <a:gd name="T6" fmla="*/ 103 w 145"/>
                  <a:gd name="T7" fmla="*/ 25 h 130"/>
                  <a:gd name="T8" fmla="*/ 0 w 145"/>
                  <a:gd name="T9" fmla="*/ 54 h 130"/>
                  <a:gd name="T10" fmla="*/ 6 w 145"/>
                  <a:gd name="T11" fmla="*/ 32 h 130"/>
                  <a:gd name="T12" fmla="*/ 117 w 145"/>
                  <a:gd name="T13" fmla="*/ 0 h 130"/>
                  <a:gd name="T14" fmla="*/ 145 w 145"/>
                  <a:gd name="T15" fmla="*/ 97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30">
                    <a:moveTo>
                      <a:pt x="145" y="97"/>
                    </a:moveTo>
                    <a:cubicBezTo>
                      <a:pt x="144" y="101"/>
                      <a:pt x="142" y="106"/>
                      <a:pt x="141" y="110"/>
                    </a:cubicBezTo>
                    <a:cubicBezTo>
                      <a:pt x="138" y="117"/>
                      <a:pt x="136" y="123"/>
                      <a:pt x="133" y="130"/>
                    </a:cubicBezTo>
                    <a:cubicBezTo>
                      <a:pt x="103" y="25"/>
                      <a:pt x="103" y="25"/>
                      <a:pt x="103" y="25"/>
                    </a:cubicBezTo>
                    <a:cubicBezTo>
                      <a:pt x="0" y="54"/>
                      <a:pt x="0" y="54"/>
                      <a:pt x="0" y="54"/>
                    </a:cubicBezTo>
                    <a:cubicBezTo>
                      <a:pt x="3" y="47"/>
                      <a:pt x="4" y="39"/>
                      <a:pt x="6" y="32"/>
                    </a:cubicBezTo>
                    <a:cubicBezTo>
                      <a:pt x="117" y="0"/>
                      <a:pt x="117" y="0"/>
                      <a:pt x="117" y="0"/>
                    </a:cubicBezTo>
                    <a:lnTo>
                      <a:pt x="145" y="97"/>
                    </a:lnTo>
                    <a:close/>
                  </a:path>
                </a:pathLst>
              </a:custGeom>
              <a:solidFill>
                <a:srgbClr val="B5B5B5">
                  <a:alpha val="70000"/>
                </a:srgbClr>
              </a:solidFill>
              <a:ln>
                <a:noFill/>
              </a:ln>
            </p:spPr>
            <p:txBody>
              <a:bodyPr vert="horz" wrap="square" lIns="91440" tIns="45720" rIns="91440" bIns="45720" numCol="1" anchor="t" anchorCtr="0" compatLnSpc="1"/>
              <a:p>
                <a:endParaRPr lang="en-US"/>
              </a:p>
            </p:txBody>
          </p:sp>
          <p:sp>
            <p:nvSpPr>
              <p:cNvPr id="138" name="Freeform 60"/>
              <p:cNvSpPr/>
              <p:nvPr/>
            </p:nvSpPr>
            <p:spPr bwMode="auto">
              <a:xfrm>
                <a:off x="6829426" y="3244850"/>
                <a:ext cx="446088" cy="425450"/>
              </a:xfrm>
              <a:custGeom>
                <a:avLst/>
                <a:gdLst>
                  <a:gd name="T0" fmla="*/ 141 w 141"/>
                  <a:gd name="T1" fmla="*/ 105 h 134"/>
                  <a:gd name="T2" fmla="*/ 129 w 141"/>
                  <a:gd name="T3" fmla="*/ 134 h 134"/>
                  <a:gd name="T4" fmla="*/ 98 w 141"/>
                  <a:gd name="T5" fmla="*/ 24 h 134"/>
                  <a:gd name="T6" fmla="*/ 0 w 141"/>
                  <a:gd name="T7" fmla="*/ 52 h 134"/>
                  <a:gd name="T8" fmla="*/ 6 w 141"/>
                  <a:gd name="T9" fmla="*/ 37 h 134"/>
                  <a:gd name="T10" fmla="*/ 8 w 141"/>
                  <a:gd name="T11" fmla="*/ 29 h 134"/>
                  <a:gd name="T12" fmla="*/ 111 w 141"/>
                  <a:gd name="T13" fmla="*/ 0 h 134"/>
                  <a:gd name="T14" fmla="*/ 141 w 141"/>
                  <a:gd name="T15" fmla="*/ 105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34">
                    <a:moveTo>
                      <a:pt x="141" y="105"/>
                    </a:moveTo>
                    <a:cubicBezTo>
                      <a:pt x="137" y="115"/>
                      <a:pt x="133" y="125"/>
                      <a:pt x="129" y="134"/>
                    </a:cubicBezTo>
                    <a:cubicBezTo>
                      <a:pt x="98" y="24"/>
                      <a:pt x="98" y="24"/>
                      <a:pt x="98" y="24"/>
                    </a:cubicBezTo>
                    <a:cubicBezTo>
                      <a:pt x="0" y="52"/>
                      <a:pt x="0" y="52"/>
                      <a:pt x="0" y="52"/>
                    </a:cubicBezTo>
                    <a:cubicBezTo>
                      <a:pt x="2" y="47"/>
                      <a:pt x="4" y="42"/>
                      <a:pt x="6" y="37"/>
                    </a:cubicBezTo>
                    <a:cubicBezTo>
                      <a:pt x="7" y="34"/>
                      <a:pt x="8" y="32"/>
                      <a:pt x="8" y="29"/>
                    </a:cubicBezTo>
                    <a:cubicBezTo>
                      <a:pt x="111" y="0"/>
                      <a:pt x="111" y="0"/>
                      <a:pt x="111" y="0"/>
                    </a:cubicBezTo>
                    <a:lnTo>
                      <a:pt x="141" y="105"/>
                    </a:lnTo>
                    <a:close/>
                  </a:path>
                </a:pathLst>
              </a:custGeom>
              <a:solidFill>
                <a:srgbClr val="B5B5B5">
                  <a:alpha val="30000"/>
                </a:srgbClr>
              </a:solidFill>
              <a:ln>
                <a:noFill/>
              </a:ln>
            </p:spPr>
            <p:txBody>
              <a:bodyPr vert="horz" wrap="square" lIns="91440" tIns="45720" rIns="91440" bIns="45720" numCol="1" anchor="t" anchorCtr="0" compatLnSpc="1"/>
              <a:p>
                <a:endParaRPr lang="en-US"/>
              </a:p>
            </p:txBody>
          </p:sp>
        </p:grpSp>
        <p:grpSp>
          <p:nvGrpSpPr>
            <p:cNvPr id="139" name="Group 70"/>
            <p:cNvGrpSpPr/>
            <p:nvPr/>
          </p:nvGrpSpPr>
          <p:grpSpPr>
            <a:xfrm rot="0">
              <a:off x="4767" y="4299"/>
              <a:ext cx="5573" cy="3170"/>
              <a:chOff x="1747838" y="2384425"/>
              <a:chExt cx="3538538" cy="2012950"/>
            </a:xfrm>
          </p:grpSpPr>
          <p:sp>
            <p:nvSpPr>
              <p:cNvPr id="140" name="Freeform 61"/>
              <p:cNvSpPr/>
              <p:nvPr/>
            </p:nvSpPr>
            <p:spPr bwMode="auto">
              <a:xfrm>
                <a:off x="1747838" y="2511425"/>
                <a:ext cx="3411538" cy="1885950"/>
              </a:xfrm>
              <a:custGeom>
                <a:avLst/>
                <a:gdLst>
                  <a:gd name="T0" fmla="*/ 968 w 1075"/>
                  <a:gd name="T1" fmla="*/ 0 h 594"/>
                  <a:gd name="T2" fmla="*/ 600 w 1075"/>
                  <a:gd name="T3" fmla="*/ 368 h 594"/>
                  <a:gd name="T4" fmla="*/ 235 w 1075"/>
                  <a:gd name="T5" fmla="*/ 368 h 594"/>
                  <a:gd name="T6" fmla="*/ 208 w 1075"/>
                  <a:gd name="T7" fmla="*/ 337 h 594"/>
                  <a:gd name="T8" fmla="*/ 269 w 1075"/>
                  <a:gd name="T9" fmla="*/ 315 h 594"/>
                  <a:gd name="T10" fmla="*/ 84 w 1075"/>
                  <a:gd name="T11" fmla="*/ 230 h 594"/>
                  <a:gd name="T12" fmla="*/ 0 w 1075"/>
                  <a:gd name="T13" fmla="*/ 415 h 594"/>
                  <a:gd name="T14" fmla="*/ 64 w 1075"/>
                  <a:gd name="T15" fmla="*/ 391 h 594"/>
                  <a:gd name="T16" fmla="*/ 128 w 1075"/>
                  <a:gd name="T17" fmla="*/ 475 h 594"/>
                  <a:gd name="T18" fmla="*/ 418 w 1075"/>
                  <a:gd name="T19" fmla="*/ 594 h 594"/>
                  <a:gd name="T20" fmla="*/ 707 w 1075"/>
                  <a:gd name="T21" fmla="*/ 475 h 594"/>
                  <a:gd name="T22" fmla="*/ 1075 w 1075"/>
                  <a:gd name="T23" fmla="*/ 107 h 594"/>
                  <a:gd name="T24" fmla="*/ 968 w 1075"/>
                  <a:gd name="T25" fmla="*/ 107 h 594"/>
                  <a:gd name="T26" fmla="*/ 968 w 1075"/>
                  <a:gd name="T27"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5" h="594">
                    <a:moveTo>
                      <a:pt x="968" y="0"/>
                    </a:moveTo>
                    <a:cubicBezTo>
                      <a:pt x="600" y="368"/>
                      <a:pt x="600" y="368"/>
                      <a:pt x="600" y="368"/>
                    </a:cubicBezTo>
                    <a:cubicBezTo>
                      <a:pt x="500" y="469"/>
                      <a:pt x="336" y="469"/>
                      <a:pt x="235" y="368"/>
                    </a:cubicBezTo>
                    <a:cubicBezTo>
                      <a:pt x="225" y="358"/>
                      <a:pt x="216" y="348"/>
                      <a:pt x="208" y="337"/>
                    </a:cubicBezTo>
                    <a:cubicBezTo>
                      <a:pt x="269" y="315"/>
                      <a:pt x="269" y="315"/>
                      <a:pt x="269" y="315"/>
                    </a:cubicBezTo>
                    <a:cubicBezTo>
                      <a:pt x="84" y="230"/>
                      <a:pt x="84" y="230"/>
                      <a:pt x="84" y="230"/>
                    </a:cubicBezTo>
                    <a:cubicBezTo>
                      <a:pt x="0" y="415"/>
                      <a:pt x="0" y="415"/>
                      <a:pt x="0" y="415"/>
                    </a:cubicBezTo>
                    <a:cubicBezTo>
                      <a:pt x="64" y="391"/>
                      <a:pt x="64" y="391"/>
                      <a:pt x="64" y="391"/>
                    </a:cubicBezTo>
                    <a:cubicBezTo>
                      <a:pt x="81" y="421"/>
                      <a:pt x="103" y="449"/>
                      <a:pt x="128" y="475"/>
                    </a:cubicBezTo>
                    <a:cubicBezTo>
                      <a:pt x="208" y="554"/>
                      <a:pt x="313" y="594"/>
                      <a:pt x="418" y="594"/>
                    </a:cubicBezTo>
                    <a:cubicBezTo>
                      <a:pt x="522" y="594"/>
                      <a:pt x="627" y="554"/>
                      <a:pt x="707" y="475"/>
                    </a:cubicBezTo>
                    <a:cubicBezTo>
                      <a:pt x="1075" y="107"/>
                      <a:pt x="1075" y="107"/>
                      <a:pt x="1075" y="107"/>
                    </a:cubicBezTo>
                    <a:cubicBezTo>
                      <a:pt x="968" y="107"/>
                      <a:pt x="968" y="107"/>
                      <a:pt x="968" y="107"/>
                    </a:cubicBezTo>
                    <a:lnTo>
                      <a:pt x="968" y="0"/>
                    </a:lnTo>
                    <a:close/>
                  </a:path>
                </a:pathLst>
              </a:custGeom>
              <a:solidFill>
                <a:srgbClr val="00ADEF"/>
              </a:solidFill>
              <a:ln>
                <a:noFill/>
              </a:ln>
            </p:spPr>
            <p:txBody>
              <a:bodyPr vert="horz" wrap="square" lIns="91440" tIns="45720" rIns="91440" bIns="45720" numCol="1" anchor="t" anchorCtr="0" compatLnSpc="1"/>
              <a:p>
                <a:endParaRPr lang="en-US"/>
              </a:p>
            </p:txBody>
          </p:sp>
          <p:sp>
            <p:nvSpPr>
              <p:cNvPr id="141" name="Freeform 62"/>
              <p:cNvSpPr/>
              <p:nvPr/>
            </p:nvSpPr>
            <p:spPr bwMode="auto">
              <a:xfrm>
                <a:off x="4819651" y="2447925"/>
                <a:ext cx="403225" cy="403225"/>
              </a:xfrm>
              <a:custGeom>
                <a:avLst/>
                <a:gdLst>
                  <a:gd name="T0" fmla="*/ 254 w 254"/>
                  <a:gd name="T1" fmla="*/ 214 h 254"/>
                  <a:gd name="T2" fmla="*/ 214 w 254"/>
                  <a:gd name="T3" fmla="*/ 254 h 254"/>
                  <a:gd name="T4" fmla="*/ 0 w 254"/>
                  <a:gd name="T5" fmla="*/ 254 h 254"/>
                  <a:gd name="T6" fmla="*/ 0 w 254"/>
                  <a:gd name="T7" fmla="*/ 40 h 254"/>
                  <a:gd name="T8" fmla="*/ 40 w 254"/>
                  <a:gd name="T9" fmla="*/ 0 h 254"/>
                  <a:gd name="T10" fmla="*/ 40 w 254"/>
                  <a:gd name="T11" fmla="*/ 214 h 254"/>
                  <a:gd name="T12" fmla="*/ 254 w 254"/>
                  <a:gd name="T13" fmla="*/ 214 h 254"/>
                </a:gdLst>
                <a:ahLst/>
                <a:cxnLst>
                  <a:cxn ang="0">
                    <a:pos x="T0" y="T1"/>
                  </a:cxn>
                  <a:cxn ang="0">
                    <a:pos x="T2" y="T3"/>
                  </a:cxn>
                  <a:cxn ang="0">
                    <a:pos x="T4" y="T5"/>
                  </a:cxn>
                  <a:cxn ang="0">
                    <a:pos x="T6" y="T7"/>
                  </a:cxn>
                  <a:cxn ang="0">
                    <a:pos x="T8" y="T9"/>
                  </a:cxn>
                  <a:cxn ang="0">
                    <a:pos x="T10" y="T11"/>
                  </a:cxn>
                  <a:cxn ang="0">
                    <a:pos x="T12" y="T13"/>
                  </a:cxn>
                </a:cxnLst>
                <a:rect l="0" t="0" r="r" b="b"/>
                <a:pathLst>
                  <a:path w="254" h="254">
                    <a:moveTo>
                      <a:pt x="254" y="214"/>
                    </a:moveTo>
                    <a:lnTo>
                      <a:pt x="214" y="254"/>
                    </a:lnTo>
                    <a:lnTo>
                      <a:pt x="0" y="254"/>
                    </a:lnTo>
                    <a:lnTo>
                      <a:pt x="0" y="40"/>
                    </a:lnTo>
                    <a:lnTo>
                      <a:pt x="40" y="0"/>
                    </a:lnTo>
                    <a:lnTo>
                      <a:pt x="40" y="214"/>
                    </a:lnTo>
                    <a:lnTo>
                      <a:pt x="254" y="214"/>
                    </a:lnTo>
                    <a:close/>
                  </a:path>
                </a:pathLst>
              </a:custGeom>
              <a:solidFill>
                <a:srgbClr val="00ADEF">
                  <a:alpha val="70000"/>
                </a:srgbClr>
              </a:solidFill>
              <a:ln>
                <a:noFill/>
              </a:ln>
            </p:spPr>
            <p:txBody>
              <a:bodyPr vert="horz" wrap="square" lIns="91440" tIns="45720" rIns="91440" bIns="45720" numCol="1" anchor="t" anchorCtr="0" compatLnSpc="1"/>
              <a:p>
                <a:endParaRPr lang="en-US"/>
              </a:p>
            </p:txBody>
          </p:sp>
          <p:sp>
            <p:nvSpPr>
              <p:cNvPr id="142" name="Freeform 63"/>
              <p:cNvSpPr/>
              <p:nvPr/>
            </p:nvSpPr>
            <p:spPr bwMode="auto">
              <a:xfrm>
                <a:off x="4883151" y="2384425"/>
                <a:ext cx="403225" cy="403225"/>
              </a:xfrm>
              <a:custGeom>
                <a:avLst/>
                <a:gdLst>
                  <a:gd name="T0" fmla="*/ 254 w 254"/>
                  <a:gd name="T1" fmla="*/ 214 h 254"/>
                  <a:gd name="T2" fmla="*/ 214 w 254"/>
                  <a:gd name="T3" fmla="*/ 254 h 254"/>
                  <a:gd name="T4" fmla="*/ 0 w 254"/>
                  <a:gd name="T5" fmla="*/ 254 h 254"/>
                  <a:gd name="T6" fmla="*/ 0 w 254"/>
                  <a:gd name="T7" fmla="*/ 40 h 254"/>
                  <a:gd name="T8" fmla="*/ 40 w 254"/>
                  <a:gd name="T9" fmla="*/ 0 h 254"/>
                  <a:gd name="T10" fmla="*/ 40 w 254"/>
                  <a:gd name="T11" fmla="*/ 214 h 254"/>
                  <a:gd name="T12" fmla="*/ 254 w 254"/>
                  <a:gd name="T13" fmla="*/ 214 h 254"/>
                </a:gdLst>
                <a:ahLst/>
                <a:cxnLst>
                  <a:cxn ang="0">
                    <a:pos x="T0" y="T1"/>
                  </a:cxn>
                  <a:cxn ang="0">
                    <a:pos x="T2" y="T3"/>
                  </a:cxn>
                  <a:cxn ang="0">
                    <a:pos x="T4" y="T5"/>
                  </a:cxn>
                  <a:cxn ang="0">
                    <a:pos x="T6" y="T7"/>
                  </a:cxn>
                  <a:cxn ang="0">
                    <a:pos x="T8" y="T9"/>
                  </a:cxn>
                  <a:cxn ang="0">
                    <a:pos x="T10" y="T11"/>
                  </a:cxn>
                  <a:cxn ang="0">
                    <a:pos x="T12" y="T13"/>
                  </a:cxn>
                </a:cxnLst>
                <a:rect l="0" t="0" r="r" b="b"/>
                <a:pathLst>
                  <a:path w="254" h="254">
                    <a:moveTo>
                      <a:pt x="254" y="214"/>
                    </a:moveTo>
                    <a:lnTo>
                      <a:pt x="214" y="254"/>
                    </a:lnTo>
                    <a:lnTo>
                      <a:pt x="0" y="254"/>
                    </a:lnTo>
                    <a:lnTo>
                      <a:pt x="0" y="40"/>
                    </a:lnTo>
                    <a:lnTo>
                      <a:pt x="40" y="0"/>
                    </a:lnTo>
                    <a:lnTo>
                      <a:pt x="40" y="214"/>
                    </a:lnTo>
                    <a:lnTo>
                      <a:pt x="254" y="214"/>
                    </a:lnTo>
                    <a:close/>
                  </a:path>
                </a:pathLst>
              </a:custGeom>
              <a:solidFill>
                <a:srgbClr val="00ADEF">
                  <a:alpha val="30000"/>
                </a:srgbClr>
              </a:solidFill>
              <a:ln>
                <a:noFill/>
              </a:ln>
            </p:spPr>
            <p:txBody>
              <a:bodyPr vert="horz" wrap="square" lIns="91440" tIns="45720" rIns="91440" bIns="45720" numCol="1" anchor="t" anchorCtr="0" compatLnSpc="1"/>
              <a:p>
                <a:endParaRPr lang="en-US"/>
              </a:p>
            </p:txBody>
          </p:sp>
        </p:grpSp>
        <p:grpSp>
          <p:nvGrpSpPr>
            <p:cNvPr id="143" name="Group 74"/>
            <p:cNvGrpSpPr/>
            <p:nvPr/>
          </p:nvGrpSpPr>
          <p:grpSpPr>
            <a:xfrm rot="0">
              <a:off x="4737" y="3179"/>
              <a:ext cx="4953" cy="2855"/>
              <a:chOff x="1728788" y="1673225"/>
              <a:chExt cx="3144838" cy="1812925"/>
            </a:xfrm>
          </p:grpSpPr>
          <p:sp>
            <p:nvSpPr>
              <p:cNvPr id="144" name="Freeform 64"/>
              <p:cNvSpPr/>
              <p:nvPr/>
            </p:nvSpPr>
            <p:spPr bwMode="auto">
              <a:xfrm>
                <a:off x="1728788" y="1673225"/>
                <a:ext cx="3144838" cy="1727200"/>
              </a:xfrm>
              <a:custGeom>
                <a:avLst/>
                <a:gdLst>
                  <a:gd name="T0" fmla="*/ 942 w 991"/>
                  <a:gd name="T1" fmla="*/ 389 h 544"/>
                  <a:gd name="T2" fmla="*/ 713 w 991"/>
                  <a:gd name="T3" fmla="*/ 160 h 544"/>
                  <a:gd name="T4" fmla="*/ 134 w 991"/>
                  <a:gd name="T5" fmla="*/ 160 h 544"/>
                  <a:gd name="T6" fmla="*/ 18 w 991"/>
                  <a:gd name="T7" fmla="*/ 507 h 544"/>
                  <a:gd name="T8" fmla="*/ 60 w 991"/>
                  <a:gd name="T9" fmla="*/ 415 h 544"/>
                  <a:gd name="T10" fmla="*/ 166 w 991"/>
                  <a:gd name="T11" fmla="*/ 463 h 544"/>
                  <a:gd name="T12" fmla="*/ 241 w 991"/>
                  <a:gd name="T13" fmla="*/ 266 h 544"/>
                  <a:gd name="T14" fmla="*/ 606 w 991"/>
                  <a:gd name="T15" fmla="*/ 266 h 544"/>
                  <a:gd name="T16" fmla="*/ 836 w 991"/>
                  <a:gd name="T17" fmla="*/ 496 h 544"/>
                  <a:gd name="T18" fmla="*/ 787 w 991"/>
                  <a:gd name="T19" fmla="*/ 544 h 544"/>
                  <a:gd name="T20" fmla="*/ 991 w 991"/>
                  <a:gd name="T21" fmla="*/ 544 h 544"/>
                  <a:gd name="T22" fmla="*/ 991 w 991"/>
                  <a:gd name="T23" fmla="*/ 341 h 544"/>
                  <a:gd name="T24" fmla="*/ 942 w 991"/>
                  <a:gd name="T25" fmla="*/ 38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1" h="544">
                    <a:moveTo>
                      <a:pt x="942" y="389"/>
                    </a:moveTo>
                    <a:cubicBezTo>
                      <a:pt x="713" y="160"/>
                      <a:pt x="713" y="160"/>
                      <a:pt x="713" y="160"/>
                    </a:cubicBezTo>
                    <a:cubicBezTo>
                      <a:pt x="553" y="0"/>
                      <a:pt x="294" y="0"/>
                      <a:pt x="134" y="160"/>
                    </a:cubicBezTo>
                    <a:cubicBezTo>
                      <a:pt x="43" y="251"/>
                      <a:pt x="0" y="380"/>
                      <a:pt x="18" y="507"/>
                    </a:cubicBezTo>
                    <a:cubicBezTo>
                      <a:pt x="60" y="415"/>
                      <a:pt x="60" y="415"/>
                      <a:pt x="60" y="415"/>
                    </a:cubicBezTo>
                    <a:cubicBezTo>
                      <a:pt x="166" y="463"/>
                      <a:pt x="166" y="463"/>
                      <a:pt x="166" y="463"/>
                    </a:cubicBezTo>
                    <a:cubicBezTo>
                      <a:pt x="162" y="390"/>
                      <a:pt x="189" y="318"/>
                      <a:pt x="241" y="266"/>
                    </a:cubicBezTo>
                    <a:cubicBezTo>
                      <a:pt x="342" y="166"/>
                      <a:pt x="506" y="166"/>
                      <a:pt x="606" y="266"/>
                    </a:cubicBezTo>
                    <a:cubicBezTo>
                      <a:pt x="836" y="496"/>
                      <a:pt x="836" y="496"/>
                      <a:pt x="836" y="496"/>
                    </a:cubicBezTo>
                    <a:cubicBezTo>
                      <a:pt x="787" y="544"/>
                      <a:pt x="787" y="544"/>
                      <a:pt x="787" y="544"/>
                    </a:cubicBezTo>
                    <a:cubicBezTo>
                      <a:pt x="991" y="544"/>
                      <a:pt x="991" y="544"/>
                      <a:pt x="991" y="544"/>
                    </a:cubicBezTo>
                    <a:cubicBezTo>
                      <a:pt x="991" y="341"/>
                      <a:pt x="991" y="341"/>
                      <a:pt x="991" y="341"/>
                    </a:cubicBezTo>
                    <a:lnTo>
                      <a:pt x="942" y="389"/>
                    </a:lnTo>
                    <a:close/>
                  </a:path>
                </a:pathLst>
              </a:custGeom>
              <a:solidFill>
                <a:srgbClr val="1DBED0"/>
              </a:solidFill>
              <a:ln>
                <a:noFill/>
              </a:ln>
            </p:spPr>
            <p:txBody>
              <a:bodyPr vert="horz" wrap="square" lIns="91440" tIns="45720" rIns="91440" bIns="45720" numCol="1" anchor="t" anchorCtr="0" compatLnSpc="1"/>
              <a:p>
                <a:endParaRPr lang="en-US"/>
              </a:p>
            </p:txBody>
          </p:sp>
          <p:sp>
            <p:nvSpPr>
              <p:cNvPr id="145" name="Freeform 65"/>
              <p:cNvSpPr/>
              <p:nvPr/>
            </p:nvSpPr>
            <p:spPr bwMode="auto">
              <a:xfrm>
                <a:off x="1785938" y="2990850"/>
                <a:ext cx="476250" cy="400050"/>
              </a:xfrm>
              <a:custGeom>
                <a:avLst/>
                <a:gdLst>
                  <a:gd name="T0" fmla="*/ 150 w 150"/>
                  <a:gd name="T1" fmla="*/ 71 h 126"/>
                  <a:gd name="T2" fmla="*/ 52 w 150"/>
                  <a:gd name="T3" fmla="*/ 26 h 126"/>
                  <a:gd name="T4" fmla="*/ 7 w 150"/>
                  <a:gd name="T5" fmla="*/ 126 h 126"/>
                  <a:gd name="T6" fmla="*/ 2 w 150"/>
                  <a:gd name="T7" fmla="*/ 104 h 126"/>
                  <a:gd name="T8" fmla="*/ 0 w 150"/>
                  <a:gd name="T9" fmla="*/ 92 h 126"/>
                  <a:gd name="T10" fmla="*/ 42 w 150"/>
                  <a:gd name="T11" fmla="*/ 0 h 126"/>
                  <a:gd name="T12" fmla="*/ 147 w 150"/>
                  <a:gd name="T13" fmla="*/ 48 h 126"/>
                  <a:gd name="T14" fmla="*/ 150 w 150"/>
                  <a:gd name="T15" fmla="*/ 71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26">
                    <a:moveTo>
                      <a:pt x="150" y="71"/>
                    </a:moveTo>
                    <a:cubicBezTo>
                      <a:pt x="52" y="26"/>
                      <a:pt x="52" y="26"/>
                      <a:pt x="52" y="26"/>
                    </a:cubicBezTo>
                    <a:cubicBezTo>
                      <a:pt x="7" y="126"/>
                      <a:pt x="7" y="126"/>
                      <a:pt x="7" y="126"/>
                    </a:cubicBezTo>
                    <a:cubicBezTo>
                      <a:pt x="5" y="119"/>
                      <a:pt x="4" y="112"/>
                      <a:pt x="2" y="104"/>
                    </a:cubicBezTo>
                    <a:cubicBezTo>
                      <a:pt x="2" y="100"/>
                      <a:pt x="1" y="96"/>
                      <a:pt x="0" y="92"/>
                    </a:cubicBezTo>
                    <a:cubicBezTo>
                      <a:pt x="42" y="0"/>
                      <a:pt x="42" y="0"/>
                      <a:pt x="42" y="0"/>
                    </a:cubicBezTo>
                    <a:cubicBezTo>
                      <a:pt x="147" y="48"/>
                      <a:pt x="147" y="48"/>
                      <a:pt x="147" y="48"/>
                    </a:cubicBezTo>
                    <a:cubicBezTo>
                      <a:pt x="148" y="55"/>
                      <a:pt x="149" y="63"/>
                      <a:pt x="150" y="71"/>
                    </a:cubicBezTo>
                    <a:close/>
                  </a:path>
                </a:pathLst>
              </a:custGeom>
              <a:solidFill>
                <a:srgbClr val="1DBED0">
                  <a:alpha val="70000"/>
                </a:srgbClr>
              </a:solidFill>
              <a:ln>
                <a:noFill/>
              </a:ln>
            </p:spPr>
            <p:txBody>
              <a:bodyPr vert="horz" wrap="square" lIns="91440" tIns="45720" rIns="91440" bIns="45720" numCol="1" anchor="t" anchorCtr="0" compatLnSpc="1"/>
              <a:p>
                <a:endParaRPr lang="en-US"/>
              </a:p>
            </p:txBody>
          </p:sp>
          <p:sp>
            <p:nvSpPr>
              <p:cNvPr id="146" name="Freeform 66"/>
              <p:cNvSpPr/>
              <p:nvPr/>
            </p:nvSpPr>
            <p:spPr bwMode="auto">
              <a:xfrm>
                <a:off x="1808163" y="3073400"/>
                <a:ext cx="466725" cy="412750"/>
              </a:xfrm>
              <a:custGeom>
                <a:avLst/>
                <a:gdLst>
                  <a:gd name="T0" fmla="*/ 147 w 147"/>
                  <a:gd name="T1" fmla="*/ 69 h 130"/>
                  <a:gd name="T2" fmla="*/ 55 w 147"/>
                  <a:gd name="T3" fmla="*/ 27 h 130"/>
                  <a:gd name="T4" fmla="*/ 8 w 147"/>
                  <a:gd name="T5" fmla="*/ 130 h 130"/>
                  <a:gd name="T6" fmla="*/ 0 w 147"/>
                  <a:gd name="T7" fmla="*/ 100 h 130"/>
                  <a:gd name="T8" fmla="*/ 45 w 147"/>
                  <a:gd name="T9" fmla="*/ 0 h 130"/>
                  <a:gd name="T10" fmla="*/ 143 w 147"/>
                  <a:gd name="T11" fmla="*/ 45 h 130"/>
                  <a:gd name="T12" fmla="*/ 144 w 147"/>
                  <a:gd name="T13" fmla="*/ 53 h 130"/>
                  <a:gd name="T14" fmla="*/ 147 w 147"/>
                  <a:gd name="T15" fmla="*/ 69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30">
                    <a:moveTo>
                      <a:pt x="147" y="69"/>
                    </a:moveTo>
                    <a:cubicBezTo>
                      <a:pt x="55" y="27"/>
                      <a:pt x="55" y="27"/>
                      <a:pt x="55" y="27"/>
                    </a:cubicBezTo>
                    <a:cubicBezTo>
                      <a:pt x="8" y="130"/>
                      <a:pt x="8" y="130"/>
                      <a:pt x="8" y="130"/>
                    </a:cubicBezTo>
                    <a:cubicBezTo>
                      <a:pt x="5" y="120"/>
                      <a:pt x="2" y="110"/>
                      <a:pt x="0" y="100"/>
                    </a:cubicBezTo>
                    <a:cubicBezTo>
                      <a:pt x="45" y="0"/>
                      <a:pt x="45" y="0"/>
                      <a:pt x="45" y="0"/>
                    </a:cubicBezTo>
                    <a:cubicBezTo>
                      <a:pt x="143" y="45"/>
                      <a:pt x="143" y="45"/>
                      <a:pt x="143" y="45"/>
                    </a:cubicBezTo>
                    <a:cubicBezTo>
                      <a:pt x="143" y="47"/>
                      <a:pt x="144" y="50"/>
                      <a:pt x="144" y="53"/>
                    </a:cubicBezTo>
                    <a:cubicBezTo>
                      <a:pt x="145" y="58"/>
                      <a:pt x="146" y="63"/>
                      <a:pt x="147" y="69"/>
                    </a:cubicBezTo>
                    <a:close/>
                  </a:path>
                </a:pathLst>
              </a:custGeom>
              <a:solidFill>
                <a:srgbClr val="1DBED0">
                  <a:alpha val="30000"/>
                </a:srgbClr>
              </a:solidFill>
              <a:ln>
                <a:noFill/>
              </a:ln>
            </p:spPr>
            <p:txBody>
              <a:bodyPr vert="horz" wrap="square" lIns="91440" tIns="45720" rIns="91440" bIns="45720" numCol="1" anchor="t" anchorCtr="0" compatLnSpc="1"/>
              <a:p>
                <a:endParaRPr lang="en-US"/>
              </a:p>
            </p:txBody>
          </p:sp>
        </p:grpSp>
      </p:grpSp>
      <p:sp>
        <p:nvSpPr>
          <p:cNvPr id="165" name="Freeform 1071"/>
          <p:cNvSpPr>
            <a:spLocks noEditPoints="1"/>
          </p:cNvSpPr>
          <p:nvPr/>
        </p:nvSpPr>
        <p:spPr bwMode="auto">
          <a:xfrm>
            <a:off x="7218045" y="3526155"/>
            <a:ext cx="407035" cy="344170"/>
          </a:xfrm>
          <a:custGeom>
            <a:avLst/>
            <a:gdLst>
              <a:gd name="T0" fmla="*/ 6 w 136"/>
              <a:gd name="T1" fmla="*/ 110 h 115"/>
              <a:gd name="T2" fmla="*/ 11 w 136"/>
              <a:gd name="T3" fmla="*/ 115 h 115"/>
              <a:gd name="T4" fmla="*/ 36 w 136"/>
              <a:gd name="T5" fmla="*/ 115 h 115"/>
              <a:gd name="T6" fmla="*/ 36 w 136"/>
              <a:gd name="T7" fmla="*/ 63 h 115"/>
              <a:gd name="T8" fmla="*/ 6 w 136"/>
              <a:gd name="T9" fmla="*/ 93 h 115"/>
              <a:gd name="T10" fmla="*/ 6 w 136"/>
              <a:gd name="T11" fmla="*/ 110 h 115"/>
              <a:gd name="T12" fmla="*/ 48 w 136"/>
              <a:gd name="T13" fmla="*/ 75 h 115"/>
              <a:gd name="T14" fmla="*/ 48 w 136"/>
              <a:gd name="T15" fmla="*/ 115 h 115"/>
              <a:gd name="T16" fmla="*/ 78 w 136"/>
              <a:gd name="T17" fmla="*/ 115 h 115"/>
              <a:gd name="T18" fmla="*/ 78 w 136"/>
              <a:gd name="T19" fmla="*/ 79 h 115"/>
              <a:gd name="T20" fmla="*/ 65 w 136"/>
              <a:gd name="T21" fmla="*/ 92 h 115"/>
              <a:gd name="T22" fmla="*/ 48 w 136"/>
              <a:gd name="T23" fmla="*/ 75 h 115"/>
              <a:gd name="T24" fmla="*/ 109 w 136"/>
              <a:gd name="T25" fmla="*/ 2 h 115"/>
              <a:gd name="T26" fmla="*/ 104 w 136"/>
              <a:gd name="T27" fmla="*/ 8 h 115"/>
              <a:gd name="T28" fmla="*/ 110 w 136"/>
              <a:gd name="T29" fmla="*/ 13 h 115"/>
              <a:gd name="T30" fmla="*/ 116 w 136"/>
              <a:gd name="T31" fmla="*/ 12 h 115"/>
              <a:gd name="T32" fmla="*/ 65 w 136"/>
              <a:gd name="T33" fmla="*/ 63 h 115"/>
              <a:gd name="T34" fmla="*/ 36 w 136"/>
              <a:gd name="T35" fmla="*/ 33 h 115"/>
              <a:gd name="T36" fmla="*/ 2 w 136"/>
              <a:gd name="T37" fmla="*/ 67 h 115"/>
              <a:gd name="T38" fmla="*/ 2 w 136"/>
              <a:gd name="T39" fmla="*/ 75 h 115"/>
              <a:gd name="T40" fmla="*/ 9 w 136"/>
              <a:gd name="T41" fmla="*/ 75 h 115"/>
              <a:gd name="T42" fmla="*/ 36 w 136"/>
              <a:gd name="T43" fmla="*/ 49 h 115"/>
              <a:gd name="T44" fmla="*/ 65 w 136"/>
              <a:gd name="T45" fmla="*/ 78 h 115"/>
              <a:gd name="T46" fmla="*/ 123 w 136"/>
              <a:gd name="T47" fmla="*/ 20 h 115"/>
              <a:gd name="T48" fmla="*/ 123 w 136"/>
              <a:gd name="T49" fmla="*/ 26 h 115"/>
              <a:gd name="T50" fmla="*/ 128 w 136"/>
              <a:gd name="T51" fmla="*/ 32 h 115"/>
              <a:gd name="T52" fmla="*/ 128 w 136"/>
              <a:gd name="T53" fmla="*/ 32 h 115"/>
              <a:gd name="T54" fmla="*/ 134 w 136"/>
              <a:gd name="T55" fmla="*/ 27 h 115"/>
              <a:gd name="T56" fmla="*/ 136 w 136"/>
              <a:gd name="T57" fmla="*/ 0 h 115"/>
              <a:gd name="T58" fmla="*/ 109 w 136"/>
              <a:gd name="T59" fmla="*/ 2 h 115"/>
              <a:gd name="T60" fmla="*/ 91 w 136"/>
              <a:gd name="T61" fmla="*/ 67 h 115"/>
              <a:gd name="T62" fmla="*/ 91 w 136"/>
              <a:gd name="T63" fmla="*/ 115 h 115"/>
              <a:gd name="T64" fmla="*/ 116 w 136"/>
              <a:gd name="T65" fmla="*/ 115 h 115"/>
              <a:gd name="T66" fmla="*/ 121 w 136"/>
              <a:gd name="T67" fmla="*/ 110 h 115"/>
              <a:gd name="T68" fmla="*/ 121 w 136"/>
              <a:gd name="T69" fmla="*/ 63 h 115"/>
              <a:gd name="T70" fmla="*/ 121 w 136"/>
              <a:gd name="T71" fmla="*/ 37 h 115"/>
              <a:gd name="T72" fmla="*/ 95 w 136"/>
              <a:gd name="T73" fmla="*/ 63 h 115"/>
              <a:gd name="T74" fmla="*/ 91 w 136"/>
              <a:gd name="T75" fmla="*/ 6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5">
                <a:moveTo>
                  <a:pt x="6" y="110"/>
                </a:moveTo>
                <a:cubicBezTo>
                  <a:pt x="6" y="113"/>
                  <a:pt x="8" y="115"/>
                  <a:pt x="11" y="115"/>
                </a:cubicBezTo>
                <a:cubicBezTo>
                  <a:pt x="36" y="115"/>
                  <a:pt x="36" y="115"/>
                  <a:pt x="36" y="115"/>
                </a:cubicBezTo>
                <a:cubicBezTo>
                  <a:pt x="36" y="63"/>
                  <a:pt x="36" y="63"/>
                  <a:pt x="36" y="63"/>
                </a:cubicBezTo>
                <a:cubicBezTo>
                  <a:pt x="6" y="93"/>
                  <a:pt x="6" y="93"/>
                  <a:pt x="6" y="93"/>
                </a:cubicBezTo>
                <a:lnTo>
                  <a:pt x="6" y="110"/>
                </a:lnTo>
                <a:close/>
                <a:moveTo>
                  <a:pt x="48" y="75"/>
                </a:moveTo>
                <a:cubicBezTo>
                  <a:pt x="48" y="115"/>
                  <a:pt x="48" y="115"/>
                  <a:pt x="48" y="115"/>
                </a:cubicBezTo>
                <a:cubicBezTo>
                  <a:pt x="78" y="115"/>
                  <a:pt x="78" y="115"/>
                  <a:pt x="78" y="115"/>
                </a:cubicBezTo>
                <a:cubicBezTo>
                  <a:pt x="78" y="79"/>
                  <a:pt x="78" y="79"/>
                  <a:pt x="78" y="79"/>
                </a:cubicBezTo>
                <a:cubicBezTo>
                  <a:pt x="65" y="92"/>
                  <a:pt x="65" y="92"/>
                  <a:pt x="65" y="92"/>
                </a:cubicBezTo>
                <a:lnTo>
                  <a:pt x="48" y="75"/>
                </a:lnTo>
                <a:close/>
                <a:moveTo>
                  <a:pt x="109" y="2"/>
                </a:moveTo>
                <a:cubicBezTo>
                  <a:pt x="106" y="2"/>
                  <a:pt x="104" y="5"/>
                  <a:pt x="104" y="8"/>
                </a:cubicBezTo>
                <a:cubicBezTo>
                  <a:pt x="104" y="11"/>
                  <a:pt x="107" y="13"/>
                  <a:pt x="110" y="13"/>
                </a:cubicBezTo>
                <a:cubicBezTo>
                  <a:pt x="116" y="12"/>
                  <a:pt x="116" y="12"/>
                  <a:pt x="116" y="12"/>
                </a:cubicBezTo>
                <a:cubicBezTo>
                  <a:pt x="65" y="63"/>
                  <a:pt x="65" y="63"/>
                  <a:pt x="65" y="63"/>
                </a:cubicBezTo>
                <a:cubicBezTo>
                  <a:pt x="36" y="33"/>
                  <a:pt x="36" y="33"/>
                  <a:pt x="36" y="33"/>
                </a:cubicBezTo>
                <a:cubicBezTo>
                  <a:pt x="2" y="67"/>
                  <a:pt x="2" y="67"/>
                  <a:pt x="2" y="67"/>
                </a:cubicBezTo>
                <a:cubicBezTo>
                  <a:pt x="0" y="70"/>
                  <a:pt x="0" y="73"/>
                  <a:pt x="2" y="75"/>
                </a:cubicBezTo>
                <a:cubicBezTo>
                  <a:pt x="4" y="77"/>
                  <a:pt x="7" y="77"/>
                  <a:pt x="9" y="75"/>
                </a:cubicBezTo>
                <a:cubicBezTo>
                  <a:pt x="36" y="49"/>
                  <a:pt x="36" y="49"/>
                  <a:pt x="36" y="49"/>
                </a:cubicBezTo>
                <a:cubicBezTo>
                  <a:pt x="65" y="78"/>
                  <a:pt x="65" y="78"/>
                  <a:pt x="65" y="78"/>
                </a:cubicBezTo>
                <a:cubicBezTo>
                  <a:pt x="123" y="20"/>
                  <a:pt x="123" y="20"/>
                  <a:pt x="123" y="20"/>
                </a:cubicBezTo>
                <a:cubicBezTo>
                  <a:pt x="123" y="26"/>
                  <a:pt x="123" y="26"/>
                  <a:pt x="123" y="26"/>
                </a:cubicBezTo>
                <a:cubicBezTo>
                  <a:pt x="123" y="29"/>
                  <a:pt x="125" y="32"/>
                  <a:pt x="128" y="32"/>
                </a:cubicBezTo>
                <a:cubicBezTo>
                  <a:pt x="128" y="32"/>
                  <a:pt x="128" y="32"/>
                  <a:pt x="128" y="32"/>
                </a:cubicBezTo>
                <a:cubicBezTo>
                  <a:pt x="131" y="32"/>
                  <a:pt x="133" y="30"/>
                  <a:pt x="134" y="27"/>
                </a:cubicBezTo>
                <a:cubicBezTo>
                  <a:pt x="136" y="0"/>
                  <a:pt x="136" y="0"/>
                  <a:pt x="136" y="0"/>
                </a:cubicBezTo>
                <a:lnTo>
                  <a:pt x="109" y="2"/>
                </a:lnTo>
                <a:close/>
                <a:moveTo>
                  <a:pt x="91" y="67"/>
                </a:moveTo>
                <a:cubicBezTo>
                  <a:pt x="91" y="115"/>
                  <a:pt x="91" y="115"/>
                  <a:pt x="91" y="115"/>
                </a:cubicBezTo>
                <a:cubicBezTo>
                  <a:pt x="116" y="115"/>
                  <a:pt x="116" y="115"/>
                  <a:pt x="116" y="115"/>
                </a:cubicBezTo>
                <a:cubicBezTo>
                  <a:pt x="119" y="115"/>
                  <a:pt x="121" y="113"/>
                  <a:pt x="121" y="110"/>
                </a:cubicBezTo>
                <a:cubicBezTo>
                  <a:pt x="121" y="63"/>
                  <a:pt x="121" y="63"/>
                  <a:pt x="121" y="63"/>
                </a:cubicBezTo>
                <a:cubicBezTo>
                  <a:pt x="121" y="37"/>
                  <a:pt x="121" y="37"/>
                  <a:pt x="121" y="37"/>
                </a:cubicBezTo>
                <a:cubicBezTo>
                  <a:pt x="95" y="63"/>
                  <a:pt x="95" y="63"/>
                  <a:pt x="95" y="63"/>
                </a:cubicBezTo>
                <a:lnTo>
                  <a:pt x="91" y="67"/>
                </a:lnTo>
                <a:close/>
              </a:path>
            </a:pathLst>
          </a:custGeom>
          <a:solidFill>
            <a:schemeClr val="tx1">
              <a:lumMod val="50000"/>
              <a:lumOff val="50000"/>
            </a:schemeClr>
          </a:solidFill>
          <a:ln>
            <a:noFill/>
          </a:ln>
        </p:spPr>
        <p:txBody>
          <a:bodyPr vert="horz" wrap="square" lIns="91440" tIns="45720" rIns="91440" bIns="45720" numCol="1" anchor="t" anchorCtr="0" compatLnSpc="1"/>
          <a:p>
            <a:endParaRPr lang="en-US"/>
          </a:p>
        </p:txBody>
      </p:sp>
      <p:sp>
        <p:nvSpPr>
          <p:cNvPr id="166" name="Freeform 691"/>
          <p:cNvSpPr>
            <a:spLocks noEditPoints="1"/>
          </p:cNvSpPr>
          <p:nvPr/>
        </p:nvSpPr>
        <p:spPr bwMode="auto">
          <a:xfrm>
            <a:off x="4297045" y="3462655"/>
            <a:ext cx="368300" cy="463550"/>
          </a:xfrm>
          <a:custGeom>
            <a:avLst/>
            <a:gdLst>
              <a:gd name="T0" fmla="*/ 166 w 232"/>
              <a:gd name="T1" fmla="*/ 84 h 292"/>
              <a:gd name="T2" fmla="*/ 40 w 232"/>
              <a:gd name="T3" fmla="*/ 84 h 292"/>
              <a:gd name="T4" fmla="*/ 40 w 232"/>
              <a:gd name="T5" fmla="*/ 102 h 292"/>
              <a:gd name="T6" fmla="*/ 166 w 232"/>
              <a:gd name="T7" fmla="*/ 102 h 292"/>
              <a:gd name="T8" fmla="*/ 166 w 232"/>
              <a:gd name="T9" fmla="*/ 84 h 292"/>
              <a:gd name="T10" fmla="*/ 166 w 232"/>
              <a:gd name="T11" fmla="*/ 50 h 292"/>
              <a:gd name="T12" fmla="*/ 40 w 232"/>
              <a:gd name="T13" fmla="*/ 50 h 292"/>
              <a:gd name="T14" fmla="*/ 40 w 232"/>
              <a:gd name="T15" fmla="*/ 66 h 292"/>
              <a:gd name="T16" fmla="*/ 166 w 232"/>
              <a:gd name="T17" fmla="*/ 66 h 292"/>
              <a:gd name="T18" fmla="*/ 166 w 232"/>
              <a:gd name="T19" fmla="*/ 50 h 292"/>
              <a:gd name="T20" fmla="*/ 40 w 232"/>
              <a:gd name="T21" fmla="*/ 174 h 292"/>
              <a:gd name="T22" fmla="*/ 104 w 232"/>
              <a:gd name="T23" fmla="*/ 174 h 292"/>
              <a:gd name="T24" fmla="*/ 104 w 232"/>
              <a:gd name="T25" fmla="*/ 156 h 292"/>
              <a:gd name="T26" fmla="*/ 40 w 232"/>
              <a:gd name="T27" fmla="*/ 156 h 292"/>
              <a:gd name="T28" fmla="*/ 40 w 232"/>
              <a:gd name="T29" fmla="*/ 174 h 292"/>
              <a:gd name="T30" fmla="*/ 166 w 232"/>
              <a:gd name="T31" fmla="*/ 120 h 292"/>
              <a:gd name="T32" fmla="*/ 40 w 232"/>
              <a:gd name="T33" fmla="*/ 120 h 292"/>
              <a:gd name="T34" fmla="*/ 40 w 232"/>
              <a:gd name="T35" fmla="*/ 138 h 292"/>
              <a:gd name="T36" fmla="*/ 166 w 232"/>
              <a:gd name="T37" fmla="*/ 138 h 292"/>
              <a:gd name="T38" fmla="*/ 166 w 232"/>
              <a:gd name="T39" fmla="*/ 120 h 292"/>
              <a:gd name="T40" fmla="*/ 206 w 232"/>
              <a:gd name="T41" fmla="*/ 26 h 292"/>
              <a:gd name="T42" fmla="*/ 206 w 232"/>
              <a:gd name="T43" fmla="*/ 0 h 292"/>
              <a:gd name="T44" fmla="*/ 0 w 232"/>
              <a:gd name="T45" fmla="*/ 0 h 292"/>
              <a:gd name="T46" fmla="*/ 0 w 232"/>
              <a:gd name="T47" fmla="*/ 268 h 292"/>
              <a:gd name="T48" fmla="*/ 26 w 232"/>
              <a:gd name="T49" fmla="*/ 268 h 292"/>
              <a:gd name="T50" fmla="*/ 26 w 232"/>
              <a:gd name="T51" fmla="*/ 292 h 292"/>
              <a:gd name="T52" fmla="*/ 232 w 232"/>
              <a:gd name="T53" fmla="*/ 292 h 292"/>
              <a:gd name="T54" fmla="*/ 232 w 232"/>
              <a:gd name="T55" fmla="*/ 26 h 292"/>
              <a:gd name="T56" fmla="*/ 206 w 232"/>
              <a:gd name="T57" fmla="*/ 26 h 292"/>
              <a:gd name="T58" fmla="*/ 14 w 232"/>
              <a:gd name="T59" fmla="*/ 252 h 292"/>
              <a:gd name="T60" fmla="*/ 14 w 232"/>
              <a:gd name="T61" fmla="*/ 16 h 292"/>
              <a:gd name="T62" fmla="*/ 192 w 232"/>
              <a:gd name="T63" fmla="*/ 16 h 292"/>
              <a:gd name="T64" fmla="*/ 192 w 232"/>
              <a:gd name="T65" fmla="*/ 192 h 292"/>
              <a:gd name="T66" fmla="*/ 132 w 232"/>
              <a:gd name="T67" fmla="*/ 192 h 292"/>
              <a:gd name="T68" fmla="*/ 132 w 232"/>
              <a:gd name="T69" fmla="*/ 252 h 292"/>
              <a:gd name="T70" fmla="*/ 14 w 232"/>
              <a:gd name="T71" fmla="*/ 252 h 292"/>
              <a:gd name="T72" fmla="*/ 218 w 232"/>
              <a:gd name="T73" fmla="*/ 278 h 292"/>
              <a:gd name="T74" fmla="*/ 40 w 232"/>
              <a:gd name="T75" fmla="*/ 278 h 292"/>
              <a:gd name="T76" fmla="*/ 40 w 232"/>
              <a:gd name="T77" fmla="*/ 268 h 292"/>
              <a:gd name="T78" fmla="*/ 138 w 232"/>
              <a:gd name="T79" fmla="*/ 268 h 292"/>
              <a:gd name="T80" fmla="*/ 206 w 232"/>
              <a:gd name="T81" fmla="*/ 200 h 292"/>
              <a:gd name="T82" fmla="*/ 206 w 232"/>
              <a:gd name="T83" fmla="*/ 40 h 292"/>
              <a:gd name="T84" fmla="*/ 218 w 232"/>
              <a:gd name="T85" fmla="*/ 40 h 292"/>
              <a:gd name="T86" fmla="*/ 218 w 232"/>
              <a:gd name="T87" fmla="*/ 27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 h="292">
                <a:moveTo>
                  <a:pt x="166" y="84"/>
                </a:moveTo>
                <a:lnTo>
                  <a:pt x="40" y="84"/>
                </a:lnTo>
                <a:lnTo>
                  <a:pt x="40" y="102"/>
                </a:lnTo>
                <a:lnTo>
                  <a:pt x="166" y="102"/>
                </a:lnTo>
                <a:lnTo>
                  <a:pt x="166" y="84"/>
                </a:lnTo>
                <a:close/>
                <a:moveTo>
                  <a:pt x="166" y="50"/>
                </a:moveTo>
                <a:lnTo>
                  <a:pt x="40" y="50"/>
                </a:lnTo>
                <a:lnTo>
                  <a:pt x="40" y="66"/>
                </a:lnTo>
                <a:lnTo>
                  <a:pt x="166" y="66"/>
                </a:lnTo>
                <a:lnTo>
                  <a:pt x="166" y="50"/>
                </a:lnTo>
                <a:close/>
                <a:moveTo>
                  <a:pt x="40" y="174"/>
                </a:moveTo>
                <a:lnTo>
                  <a:pt x="104" y="174"/>
                </a:lnTo>
                <a:lnTo>
                  <a:pt x="104" y="156"/>
                </a:lnTo>
                <a:lnTo>
                  <a:pt x="40" y="156"/>
                </a:lnTo>
                <a:lnTo>
                  <a:pt x="40" y="174"/>
                </a:lnTo>
                <a:close/>
                <a:moveTo>
                  <a:pt x="166" y="120"/>
                </a:moveTo>
                <a:lnTo>
                  <a:pt x="40" y="120"/>
                </a:lnTo>
                <a:lnTo>
                  <a:pt x="40" y="138"/>
                </a:lnTo>
                <a:lnTo>
                  <a:pt x="166" y="138"/>
                </a:lnTo>
                <a:lnTo>
                  <a:pt x="166" y="120"/>
                </a:lnTo>
                <a:close/>
                <a:moveTo>
                  <a:pt x="206" y="26"/>
                </a:moveTo>
                <a:lnTo>
                  <a:pt x="206" y="0"/>
                </a:lnTo>
                <a:lnTo>
                  <a:pt x="0" y="0"/>
                </a:lnTo>
                <a:lnTo>
                  <a:pt x="0" y="268"/>
                </a:lnTo>
                <a:lnTo>
                  <a:pt x="26" y="268"/>
                </a:lnTo>
                <a:lnTo>
                  <a:pt x="26" y="292"/>
                </a:lnTo>
                <a:lnTo>
                  <a:pt x="232" y="292"/>
                </a:lnTo>
                <a:lnTo>
                  <a:pt x="232" y="26"/>
                </a:lnTo>
                <a:lnTo>
                  <a:pt x="206" y="26"/>
                </a:lnTo>
                <a:close/>
                <a:moveTo>
                  <a:pt x="14" y="252"/>
                </a:moveTo>
                <a:lnTo>
                  <a:pt x="14" y="16"/>
                </a:lnTo>
                <a:lnTo>
                  <a:pt x="192" y="16"/>
                </a:lnTo>
                <a:lnTo>
                  <a:pt x="192" y="192"/>
                </a:lnTo>
                <a:lnTo>
                  <a:pt x="132" y="192"/>
                </a:lnTo>
                <a:lnTo>
                  <a:pt x="132" y="252"/>
                </a:lnTo>
                <a:lnTo>
                  <a:pt x="14" y="252"/>
                </a:lnTo>
                <a:close/>
                <a:moveTo>
                  <a:pt x="218" y="278"/>
                </a:moveTo>
                <a:lnTo>
                  <a:pt x="40" y="278"/>
                </a:lnTo>
                <a:lnTo>
                  <a:pt x="40" y="268"/>
                </a:lnTo>
                <a:lnTo>
                  <a:pt x="138" y="268"/>
                </a:lnTo>
                <a:lnTo>
                  <a:pt x="206" y="200"/>
                </a:lnTo>
                <a:lnTo>
                  <a:pt x="206" y="40"/>
                </a:lnTo>
                <a:lnTo>
                  <a:pt x="218" y="40"/>
                </a:lnTo>
                <a:lnTo>
                  <a:pt x="218" y="278"/>
                </a:lnTo>
                <a:close/>
              </a:path>
            </a:pathLst>
          </a:custGeom>
          <a:solidFill>
            <a:srgbClr val="5584D9"/>
          </a:solidFill>
          <a:ln>
            <a:noFill/>
          </a:ln>
        </p:spPr>
        <p:txBody>
          <a:bodyPr vert="horz" wrap="square" lIns="91440" tIns="45720" rIns="91440" bIns="45720" numCol="1" anchor="t" anchorCtr="0" compatLnSpc="1"/>
          <a:p>
            <a:endParaRPr lang="en-US"/>
          </a:p>
        </p:txBody>
      </p:sp>
      <p:sp>
        <p:nvSpPr>
          <p:cNvPr id="167" name="文本框 166"/>
          <p:cNvSpPr txBox="1"/>
          <p:nvPr/>
        </p:nvSpPr>
        <p:spPr>
          <a:xfrm>
            <a:off x="3473450" y="3945890"/>
            <a:ext cx="1990090" cy="645160"/>
          </a:xfrm>
          <a:prstGeom prst="rect">
            <a:avLst/>
          </a:prstGeom>
          <a:noFill/>
          <a:ln w="9525">
            <a:noFill/>
          </a:ln>
        </p:spPr>
        <p:txBody>
          <a:bodyPr wrap="square">
            <a:spAutoFit/>
          </a:bodyPr>
          <a:p>
            <a:pPr indent="0" algn="ctr"/>
            <a:r>
              <a:rPr lang="zh-CN" b="1">
                <a:solidFill>
                  <a:schemeClr val="tx1">
                    <a:lumMod val="50000"/>
                    <a:lumOff val="50000"/>
                  </a:schemeClr>
                </a:solidFill>
                <a:latin typeface="微软雅黑" panose="020B0503020204020204" pitchFamily="34" charset="-122"/>
                <a:ea typeface="微软雅黑" panose="020B0503020204020204" pitchFamily="34" charset="-122"/>
              </a:rPr>
              <a:t>把好基础</a:t>
            </a:r>
            <a:endParaRPr lang="zh-CN" b="1">
              <a:solidFill>
                <a:schemeClr val="tx1">
                  <a:lumMod val="50000"/>
                  <a:lumOff val="50000"/>
                </a:schemeClr>
              </a:solidFill>
              <a:latin typeface="微软雅黑" panose="020B0503020204020204" pitchFamily="34" charset="-122"/>
              <a:ea typeface="微软雅黑" panose="020B0503020204020204" pitchFamily="34" charset="-122"/>
            </a:endParaRPr>
          </a:p>
          <a:p>
            <a:pPr indent="0" algn="ctr"/>
            <a:r>
              <a:rPr lang="zh-CN" b="1">
                <a:solidFill>
                  <a:schemeClr val="tx1">
                    <a:lumMod val="50000"/>
                    <a:lumOff val="50000"/>
                  </a:schemeClr>
                </a:solidFill>
                <a:latin typeface="微软雅黑" panose="020B0503020204020204" pitchFamily="34" charset="-122"/>
                <a:ea typeface="微软雅黑" panose="020B0503020204020204" pitchFamily="34" charset="-122"/>
              </a:rPr>
              <a:t>设施建设</a:t>
            </a:r>
            <a:endParaRPr lang="zh-CN" altLang="en-US"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8" name="文本框 167"/>
          <p:cNvSpPr txBox="1"/>
          <p:nvPr/>
        </p:nvSpPr>
        <p:spPr>
          <a:xfrm>
            <a:off x="6426518" y="3945890"/>
            <a:ext cx="1990090" cy="645160"/>
          </a:xfrm>
          <a:prstGeom prst="rect">
            <a:avLst/>
          </a:prstGeom>
          <a:noFill/>
          <a:ln w="9525">
            <a:noFill/>
          </a:ln>
        </p:spPr>
        <p:txBody>
          <a:bodyPr wrap="square">
            <a:spAutoFit/>
          </a:bodyPr>
          <a:p>
            <a:pPr indent="0" algn="ctr"/>
            <a:r>
              <a:rPr lang="zh-CN" b="1">
                <a:solidFill>
                  <a:schemeClr val="tx1">
                    <a:lumMod val="50000"/>
                    <a:lumOff val="50000"/>
                  </a:schemeClr>
                </a:solidFill>
                <a:latin typeface="微软雅黑" panose="020B0503020204020204" pitchFamily="34" charset="-122"/>
                <a:ea typeface="微软雅黑" panose="020B0503020204020204" pitchFamily="34" charset="-122"/>
              </a:rPr>
              <a:t>强化要</a:t>
            </a:r>
            <a:endParaRPr lang="zh-CN" b="1">
              <a:solidFill>
                <a:schemeClr val="tx1">
                  <a:lumMod val="50000"/>
                  <a:lumOff val="50000"/>
                </a:schemeClr>
              </a:solidFill>
              <a:latin typeface="微软雅黑" panose="020B0503020204020204" pitchFamily="34" charset="-122"/>
              <a:ea typeface="微软雅黑" panose="020B0503020204020204" pitchFamily="34" charset="-122"/>
            </a:endParaRPr>
          </a:p>
          <a:p>
            <a:pPr indent="0" algn="ctr"/>
            <a:r>
              <a:rPr lang="zh-CN" b="1">
                <a:solidFill>
                  <a:schemeClr val="tx1">
                    <a:lumMod val="50000"/>
                    <a:lumOff val="50000"/>
                  </a:schemeClr>
                </a:solidFill>
                <a:latin typeface="微软雅黑" panose="020B0503020204020204" pitchFamily="34" charset="-122"/>
                <a:ea typeface="微软雅黑" panose="020B0503020204020204" pitchFamily="34" charset="-122"/>
              </a:rPr>
              <a:t>素保障</a:t>
            </a:r>
            <a:endParaRPr lang="zh-CN"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352425" y="2943861"/>
            <a:ext cx="2734945" cy="2249170"/>
          </a:xfrm>
          <a:prstGeom prst="rect">
            <a:avLst/>
          </a:prstGeom>
          <a:noFill/>
          <a:ln w="9525">
            <a:noFill/>
          </a:ln>
        </p:spPr>
        <p:txBody>
          <a:bodyPr wrap="square">
            <a:spAutoFit/>
          </a:bodyPr>
          <a:p>
            <a:pPr marL="285750" indent="-285750" algn="l">
              <a:lnSpc>
                <a:spcPct val="130000"/>
              </a:lnSpc>
              <a:spcBef>
                <a:spcPts val="0"/>
              </a:spcBef>
              <a:spcAft>
                <a:spcPts val="0"/>
              </a:spcAft>
              <a:buClrTx/>
              <a:buSzTx/>
              <a:buFont typeface="Wingdings" panose="05000000000000000000" charset="0"/>
              <a:buChar char="Ø"/>
            </a:pPr>
            <a:r>
              <a:rPr lang="zh-CN" b="1">
                <a:solidFill>
                  <a:srgbClr val="0070C0"/>
                </a:solidFill>
                <a:latin typeface="微软雅黑" panose="020B0503020204020204" pitchFamily="34" charset="-122"/>
                <a:ea typeface="微软雅黑" panose="020B0503020204020204" pitchFamily="34" charset="-122"/>
              </a:rPr>
              <a:t>作为吸引项目集聚的基础性工作</a:t>
            </a:r>
            <a:endParaRPr lang="zh-CN" b="1">
              <a:solidFill>
                <a:srgbClr val="0070C0"/>
              </a:solidFill>
              <a:latin typeface="微软雅黑" panose="020B0503020204020204" pitchFamily="34" charset="-122"/>
              <a:ea typeface="微软雅黑" panose="020B0503020204020204" pitchFamily="34" charset="-122"/>
            </a:endParaRPr>
          </a:p>
          <a:p>
            <a:pPr marL="285750" indent="-285750" algn="l">
              <a:lnSpc>
                <a:spcPct val="130000"/>
              </a:lnSpc>
              <a:spcBef>
                <a:spcPts val="0"/>
              </a:spcBef>
              <a:spcAft>
                <a:spcPts val="0"/>
              </a:spcAft>
              <a:buClrTx/>
              <a:buSzTx/>
              <a:buFont typeface="Wingdings" panose="05000000000000000000" charset="0"/>
              <a:buChar char="Ø"/>
            </a:pPr>
            <a:r>
              <a:rPr lang="zh-CN" b="1">
                <a:solidFill>
                  <a:srgbClr val="0070C0"/>
                </a:solidFill>
                <a:latin typeface="微软雅黑" panose="020B0503020204020204" pitchFamily="34" charset="-122"/>
                <a:ea typeface="微软雅黑" panose="020B0503020204020204" pitchFamily="34" charset="-122"/>
              </a:rPr>
              <a:t>完善道路、管网、污水等基础设施改造</a:t>
            </a:r>
            <a:endParaRPr lang="zh-CN" b="1">
              <a:solidFill>
                <a:srgbClr val="0070C0"/>
              </a:solidFill>
              <a:latin typeface="微软雅黑" panose="020B0503020204020204" pitchFamily="34" charset="-122"/>
              <a:ea typeface="微软雅黑" panose="020B0503020204020204" pitchFamily="34" charset="-122"/>
            </a:endParaRPr>
          </a:p>
          <a:p>
            <a:pPr marL="285750" indent="-285750" algn="l">
              <a:lnSpc>
                <a:spcPct val="130000"/>
              </a:lnSpc>
              <a:spcBef>
                <a:spcPts val="0"/>
              </a:spcBef>
              <a:spcAft>
                <a:spcPts val="0"/>
              </a:spcAft>
              <a:buClrTx/>
              <a:buSzTx/>
              <a:buFont typeface="Wingdings" panose="05000000000000000000" charset="0"/>
              <a:buChar char="Ø"/>
            </a:pPr>
            <a:r>
              <a:rPr lang="zh-CN" b="1">
                <a:solidFill>
                  <a:srgbClr val="0070C0"/>
                </a:solidFill>
                <a:latin typeface="微软雅黑" panose="020B0503020204020204" pitchFamily="34" charset="-122"/>
                <a:ea typeface="微软雅黑" panose="020B0503020204020204" pitchFamily="34" charset="-122"/>
              </a:rPr>
              <a:t>全面提升开发区基础设施建设</a:t>
            </a:r>
            <a:endParaRPr lang="zh-CN" b="1">
              <a:solidFill>
                <a:srgbClr val="0070C0"/>
              </a:solidFill>
              <a:latin typeface="微软雅黑" panose="020B0503020204020204" pitchFamily="34" charset="-122"/>
              <a:ea typeface="微软雅黑" panose="020B0503020204020204" pitchFamily="34" charset="-122"/>
            </a:endParaRPr>
          </a:p>
        </p:txBody>
      </p:sp>
      <p:sp>
        <p:nvSpPr>
          <p:cNvPr id="170" name="文本框 169"/>
          <p:cNvSpPr txBox="1"/>
          <p:nvPr/>
        </p:nvSpPr>
        <p:spPr>
          <a:xfrm>
            <a:off x="8996680" y="3303588"/>
            <a:ext cx="2734945" cy="1529715"/>
          </a:xfrm>
          <a:prstGeom prst="rect">
            <a:avLst/>
          </a:prstGeom>
          <a:noFill/>
          <a:ln w="9525">
            <a:noFill/>
          </a:ln>
        </p:spPr>
        <p:txBody>
          <a:bodyPr wrap="square">
            <a:spAutoFit/>
          </a:bodyPr>
          <a:p>
            <a:pPr marL="285750" indent="-285750">
              <a:lnSpc>
                <a:spcPct val="130000"/>
              </a:lnSpc>
              <a:spcBef>
                <a:spcPts val="0"/>
              </a:spcBef>
              <a:spcAft>
                <a:spcPts val="0"/>
              </a:spcAft>
              <a:buFont typeface="Wingdings" panose="05000000000000000000" charset="0"/>
              <a:buChar char="Ø"/>
            </a:pPr>
            <a:r>
              <a:rPr lang="zh-CN" b="1">
                <a:solidFill>
                  <a:srgbClr val="0070C0"/>
                </a:solidFill>
                <a:latin typeface="微软雅黑" panose="020B0503020204020204" pitchFamily="34" charset="-122"/>
                <a:ea typeface="微软雅黑" panose="020B0503020204020204" pitchFamily="34" charset="-122"/>
              </a:rPr>
              <a:t>强化土地、能耗、煤耗等项目建设要素保障</a:t>
            </a:r>
            <a:endParaRPr lang="zh-CN" b="1">
              <a:solidFill>
                <a:srgbClr val="0070C0"/>
              </a:solidFill>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b="1">
                <a:solidFill>
                  <a:srgbClr val="0070C0"/>
                </a:solidFill>
                <a:latin typeface="微软雅黑" panose="020B0503020204020204" pitchFamily="34" charset="-122"/>
                <a:ea typeface="微软雅黑" panose="020B0503020204020204" pitchFamily="34" charset="-122"/>
              </a:rPr>
              <a:t>破解瓶颈制约</a:t>
            </a:r>
            <a:endParaRPr lang="zh-CN" b="1">
              <a:solidFill>
                <a:srgbClr val="0070C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94995" y="1327785"/>
            <a:ext cx="4804410" cy="539750"/>
            <a:chOff x="937" y="2091"/>
            <a:chExt cx="7566" cy="850"/>
          </a:xfrm>
        </p:grpSpPr>
        <p:sp>
          <p:nvSpPr>
            <p:cNvPr id="4" name="文本框 3"/>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5</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开展提升承载能力</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22222222"/>
            <p:cNvPicPr>
              <a:picLocks noChangeAspect="1"/>
            </p:cNvPicPr>
            <p:nvPr/>
          </p:nvPicPr>
          <p:blipFill>
            <a:blip r:embed="rId1"/>
            <a:stretch>
              <a:fillRect/>
            </a:stretch>
          </p:blipFill>
          <p:spPr>
            <a:xfrm>
              <a:off x="5316" y="2091"/>
              <a:ext cx="2427" cy="850"/>
            </a:xfrm>
            <a:prstGeom prst="rect">
              <a:avLst/>
            </a:prstGeom>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2" name="图片 1" descr="/home/user/桌面/1bd6-9bf112ecd6bbee126a4ef76c07a064b9.png1bd6-9bf112ecd6bbee126a4ef76c07a064b9"/>
          <p:cNvPicPr>
            <a:picLocks noChangeAspect="1"/>
          </p:cNvPicPr>
          <p:nvPr/>
        </p:nvPicPr>
        <p:blipFill>
          <a:blip r:embed="rId1"/>
          <a:srcRect/>
          <a:stretch>
            <a:fillRect/>
          </a:stretch>
        </p:blipFill>
        <p:spPr>
          <a:xfrm>
            <a:off x="1755775" y="2900680"/>
            <a:ext cx="4398010" cy="2085975"/>
          </a:xfrm>
          <a:prstGeom prst="rect">
            <a:avLst/>
          </a:prstGeom>
          <a:effectLst>
            <a:softEdge rad="152400"/>
          </a:effectLst>
        </p:spPr>
      </p:pic>
      <p:sp>
        <p:nvSpPr>
          <p:cNvPr id="35849" name="Rectangle 35"/>
          <p:cNvSpPr/>
          <p:nvPr/>
        </p:nvSpPr>
        <p:spPr>
          <a:xfrm>
            <a:off x="0" y="2071370"/>
            <a:ext cx="6138545" cy="499745"/>
          </a:xfrm>
          <a:prstGeom prst="round1Rect">
            <a:avLst/>
          </a:prstGeom>
          <a:gradFill>
            <a:gsLst>
              <a:gs pos="0">
                <a:srgbClr val="1DBED0"/>
              </a:gs>
              <a:gs pos="100000">
                <a:srgbClr val="00ACEE"/>
              </a:gs>
            </a:gsLst>
            <a:lin ang="9000000" scaled="0"/>
          </a:gradFill>
          <a:ln w="9525">
            <a:noFill/>
          </a:ln>
        </p:spPr>
        <p:txBody>
          <a:bodyPr anchor="ctr" anchorCtr="0"/>
          <a:p>
            <a:pPr algn="ctr"/>
            <a:r>
              <a:rPr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在临沂经济开发区考察的甘李药业项目</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grpSp>
        <p:nvGrpSpPr>
          <p:cNvPr id="5" name="组合 4"/>
          <p:cNvGrpSpPr/>
          <p:nvPr/>
        </p:nvGrpSpPr>
        <p:grpSpPr>
          <a:xfrm>
            <a:off x="6634480" y="4597200"/>
            <a:ext cx="3672131" cy="670613"/>
            <a:chOff x="7140" y="4244"/>
            <a:chExt cx="3313" cy="605"/>
          </a:xfrm>
        </p:grpSpPr>
        <p:pic>
          <p:nvPicPr>
            <p:cNvPr id="6" name="图形 2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40" y="4244"/>
              <a:ext cx="605" cy="605"/>
            </a:xfrm>
            <a:prstGeom prst="rect">
              <a:avLst/>
            </a:prstGeom>
          </p:spPr>
        </p:pic>
        <p:sp>
          <p:nvSpPr>
            <p:cNvPr id="9" name="文本框 8"/>
            <p:cNvSpPr txBox="1"/>
            <p:nvPr/>
          </p:nvSpPr>
          <p:spPr>
            <a:xfrm>
              <a:off x="7872" y="4296"/>
              <a:ext cx="2581" cy="500"/>
            </a:xfrm>
            <a:prstGeom prst="rect">
              <a:avLst/>
            </a:prstGeom>
            <a:noFill/>
          </p:spPr>
          <p:txBody>
            <a:bodyPr wrap="square" lIns="0" tIns="0" rIns="0" bIns="0" rtlCol="0">
              <a:spAutoFit/>
            </a:bodyPr>
            <a:lstStyle>
              <a:defPPr>
                <a:defRPr lang="zh-CN"/>
              </a:defPPr>
              <a:lvl1pPr>
                <a:defRPr sz="2000" b="1">
                  <a:solidFill>
                    <a:srgbClr val="23B8BC"/>
                  </a:solidFill>
                  <a:latin typeface="微软雅黑" panose="020B0503020204020204" pitchFamily="34" charset="-122"/>
                  <a:ea typeface="微软雅黑" panose="020B0503020204020204" pitchFamily="34" charset="-122"/>
                </a:defRPr>
              </a:lvl1pPr>
            </a:lstStyle>
            <a:p>
              <a:pPr algn="l"/>
              <a:r>
                <a:rPr lang="en-US" altLang="zh-CN" sz="3600" b="0" dirty="0">
                  <a:gradFill>
                    <a:gsLst>
                      <a:gs pos="0">
                        <a:srgbClr val="1CABAD"/>
                      </a:gs>
                      <a:gs pos="100000">
                        <a:srgbClr val="84D6FB"/>
                      </a:gs>
                    </a:gsLst>
                    <a:lin ang="0" scaled="0"/>
                  </a:gradFill>
                  <a:latin typeface="Impact" panose="020B0806030902050204" pitchFamily="34" charset="0"/>
                  <a:cs typeface="Impact" panose="020B0806030902050204" pitchFamily="34" charset="0"/>
                </a:rPr>
                <a:t>733</a:t>
              </a:r>
              <a:r>
                <a:rPr lang="zh-CN" altLang="en-US" sz="2400" dirty="0">
                  <a:solidFill>
                    <a:schemeClr val="tx1">
                      <a:lumMod val="50000"/>
                      <a:lumOff val="50000"/>
                    </a:schemeClr>
                  </a:solidFill>
                  <a:sym typeface="+mn-ea"/>
                </a:rPr>
                <a:t>亩</a:t>
              </a:r>
              <a:r>
                <a:rPr lang="zh-CN" altLang="en-US" sz="2400" dirty="0">
                  <a:solidFill>
                    <a:schemeClr val="tx1">
                      <a:lumMod val="50000"/>
                      <a:lumOff val="50000"/>
                    </a:schemeClr>
                  </a:solidFill>
                </a:rPr>
                <a:t>占地面积</a:t>
              </a:r>
              <a:endParaRPr lang="zh-CN" altLang="en-US" sz="2400" dirty="0">
                <a:solidFill>
                  <a:schemeClr val="tx1">
                    <a:lumMod val="50000"/>
                    <a:lumOff val="50000"/>
                  </a:schemeClr>
                </a:solidFill>
              </a:endParaRPr>
            </a:p>
          </p:txBody>
        </p:sp>
      </p:grpSp>
      <p:grpSp>
        <p:nvGrpSpPr>
          <p:cNvPr id="35" name="组合 34"/>
          <p:cNvGrpSpPr/>
          <p:nvPr/>
        </p:nvGrpSpPr>
        <p:grpSpPr>
          <a:xfrm>
            <a:off x="7625715" y="3587750"/>
            <a:ext cx="4032885" cy="755015"/>
            <a:chOff x="9903" y="5115"/>
            <a:chExt cx="6351" cy="1189"/>
          </a:xfrm>
        </p:grpSpPr>
        <p:sp>
          <p:nvSpPr>
            <p:cNvPr id="112" name="文本框 111"/>
            <p:cNvSpPr txBox="1"/>
            <p:nvPr/>
          </p:nvSpPr>
          <p:spPr>
            <a:xfrm>
              <a:off x="11053" y="5201"/>
              <a:ext cx="5201" cy="1016"/>
            </a:xfrm>
            <a:prstGeom prst="rect">
              <a:avLst/>
            </a:prstGeom>
            <a:noFill/>
            <a:ln w="9525">
              <a:noFill/>
            </a:ln>
          </p:spPr>
          <p:txBody>
            <a:bodyPr wrap="square">
              <a:spAutoFit/>
            </a:bodyPr>
            <a:p>
              <a:pPr indent="0"/>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总投资</a:t>
              </a:r>
              <a:r>
                <a:rPr lang="en-US" altLang="zh-CN" sz="3600">
                  <a:solidFill>
                    <a:srgbClr val="306DD1"/>
                  </a:solidFill>
                  <a:latin typeface="Impact" panose="020B0806030902050204" pitchFamily="34" charset="0"/>
                  <a:ea typeface="微软雅黑" panose="020B0503020204020204" pitchFamily="34" charset="-122"/>
                  <a:cs typeface="Impact" panose="020B0806030902050204" pitchFamily="34" charset="0"/>
                  <a:sym typeface="+mn-ea"/>
                </a:rPr>
                <a:t>50</a:t>
              </a:r>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亿元</a:t>
              </a:r>
              <a:endParaRPr lang="zh-CN" altLang="en-US"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433" name="Freeform 54"/>
            <p:cNvSpPr>
              <a:spLocks noEditPoints="1"/>
            </p:cNvSpPr>
            <p:nvPr/>
          </p:nvSpPr>
          <p:spPr>
            <a:xfrm>
              <a:off x="9903" y="5115"/>
              <a:ext cx="1009" cy="1189"/>
            </a:xfrm>
            <a:custGeom>
              <a:avLst/>
              <a:gdLst>
                <a:gd name="txL" fmla="*/ 0 w 63"/>
                <a:gd name="txT" fmla="*/ 0 h 74"/>
                <a:gd name="txR" fmla="*/ 63 w 63"/>
                <a:gd name="txB" fmla="*/ 74 h 7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rgbClr val="306DD1"/>
            </a:solidFill>
            <a:ln w="9525">
              <a:noFill/>
            </a:ln>
          </p:spPr>
          <p:txBody>
            <a:bodyPr/>
            <a:p>
              <a:endParaRPr lang="zh-CN" altLang="en-US"/>
            </a:p>
          </p:txBody>
        </p:sp>
      </p:grpSp>
      <p:grpSp>
        <p:nvGrpSpPr>
          <p:cNvPr id="34" name="组合 33"/>
          <p:cNvGrpSpPr/>
          <p:nvPr/>
        </p:nvGrpSpPr>
        <p:grpSpPr>
          <a:xfrm>
            <a:off x="6634480" y="2637155"/>
            <a:ext cx="3546475" cy="557530"/>
            <a:chOff x="11532" y="3722"/>
            <a:chExt cx="5585" cy="878"/>
          </a:xfrm>
        </p:grpSpPr>
        <p:sp>
          <p:nvSpPr>
            <p:cNvPr id="31" name="文本框 30"/>
            <p:cNvSpPr txBox="1"/>
            <p:nvPr/>
          </p:nvSpPr>
          <p:spPr>
            <a:xfrm>
              <a:off x="12809" y="3725"/>
              <a:ext cx="4308" cy="872"/>
            </a:xfrm>
            <a:prstGeom prst="rect">
              <a:avLst/>
            </a:prstGeom>
            <a:noFill/>
          </p:spPr>
          <p:txBody>
            <a:bodyPr wrap="square" lIns="0" tIns="0" rIns="0" bIns="0" rtlCol="0">
              <a:spAutoFit/>
            </a:bodyPr>
            <a:lstStyle>
              <a:defPPr>
                <a:defRPr lang="zh-CN"/>
              </a:defPPr>
              <a:lvl1pPr>
                <a:defRPr sz="2000" b="1">
                  <a:solidFill>
                    <a:srgbClr val="23B8BC"/>
                  </a:solidFill>
                  <a:latin typeface="微软雅黑" panose="020B0503020204020204" pitchFamily="34" charset="-122"/>
                  <a:ea typeface="微软雅黑" panose="020B0503020204020204" pitchFamily="34" charset="-122"/>
                </a:defRPr>
              </a:lvl1pPr>
            </a:lstStyle>
            <a:p>
              <a:pPr algn="l"/>
              <a:r>
                <a:rPr lang="en-US" altLang="zh-CN" sz="3600" b="0" dirty="0">
                  <a:solidFill>
                    <a:srgbClr val="5B9BD5"/>
                  </a:solidFill>
                  <a:latin typeface="Impact" panose="020B0806030902050204" pitchFamily="34" charset="0"/>
                  <a:cs typeface="Impact" panose="020B0806030902050204" pitchFamily="34" charset="0"/>
                </a:rPr>
                <a:t>2019</a:t>
              </a:r>
              <a:r>
                <a:rPr lang="zh-CN" altLang="en-US" sz="2400" b="0" dirty="0">
                  <a:solidFill>
                    <a:srgbClr val="000000">
                      <a:lumMod val="85000"/>
                      <a:lumOff val="15000"/>
                    </a:srgbClr>
                  </a:solidFill>
                  <a:sym typeface="+mn-ea"/>
                </a:rPr>
                <a:t>年</a:t>
              </a:r>
              <a:r>
                <a:rPr lang="en-US" altLang="zh-CN" sz="3600" b="0" dirty="0">
                  <a:solidFill>
                    <a:srgbClr val="5B9BD5"/>
                  </a:solidFill>
                  <a:latin typeface="Impact" panose="020B0806030902050204" pitchFamily="34" charset="0"/>
                  <a:cs typeface="Impact" panose="020B0806030902050204" pitchFamily="34" charset="0"/>
                </a:rPr>
                <a:t>9</a:t>
              </a:r>
              <a:r>
                <a:rPr lang="zh-CN" altLang="en-US" sz="2400" b="0" dirty="0">
                  <a:solidFill>
                    <a:srgbClr val="000000">
                      <a:lumMod val="85000"/>
                      <a:lumOff val="15000"/>
                    </a:srgbClr>
                  </a:solidFill>
                </a:rPr>
                <a:t>月签约</a:t>
              </a:r>
              <a:endParaRPr lang="zh-CN" altLang="en-US" sz="2400" b="0" dirty="0">
                <a:solidFill>
                  <a:srgbClr val="000000">
                    <a:lumMod val="85000"/>
                    <a:lumOff val="15000"/>
                  </a:srgbClr>
                </a:solidFill>
              </a:endParaRPr>
            </a:p>
          </p:txBody>
        </p:sp>
        <p:sp>
          <p:nvSpPr>
            <p:cNvPr id="33" name="notepad_313749"/>
            <p:cNvSpPr/>
            <p:nvPr/>
          </p:nvSpPr>
          <p:spPr>
            <a:xfrm>
              <a:off x="11532" y="3722"/>
              <a:ext cx="960" cy="879"/>
            </a:xfrm>
            <a:custGeom>
              <a:avLst/>
              <a:gdLst>
                <a:gd name="connsiteX0" fmla="*/ 548378 w 607639"/>
                <a:gd name="connsiteY0" fmla="*/ 442407 h 556126"/>
                <a:gd name="connsiteX1" fmla="*/ 535742 w 607639"/>
                <a:gd name="connsiteY1" fmla="*/ 486404 h 556126"/>
                <a:gd name="connsiteX2" fmla="*/ 557009 w 607639"/>
                <a:gd name="connsiteY2" fmla="*/ 500536 h 556126"/>
                <a:gd name="connsiteX3" fmla="*/ 578186 w 607639"/>
                <a:gd name="connsiteY3" fmla="*/ 486404 h 556126"/>
                <a:gd name="connsiteX4" fmla="*/ 565551 w 607639"/>
                <a:gd name="connsiteY4" fmla="*/ 442407 h 556126"/>
                <a:gd name="connsiteX5" fmla="*/ 88567 w 607639"/>
                <a:gd name="connsiteY5" fmla="*/ 404410 h 556126"/>
                <a:gd name="connsiteX6" fmla="*/ 215217 w 607639"/>
                <a:gd name="connsiteY6" fmla="*/ 404410 h 556126"/>
                <a:gd name="connsiteX7" fmla="*/ 227855 w 607639"/>
                <a:gd name="connsiteY7" fmla="*/ 417121 h 556126"/>
                <a:gd name="connsiteX8" fmla="*/ 215217 w 607639"/>
                <a:gd name="connsiteY8" fmla="*/ 429743 h 556126"/>
                <a:gd name="connsiteX9" fmla="*/ 88567 w 607639"/>
                <a:gd name="connsiteY9" fmla="*/ 429743 h 556126"/>
                <a:gd name="connsiteX10" fmla="*/ 75928 w 607639"/>
                <a:gd name="connsiteY10" fmla="*/ 417121 h 556126"/>
                <a:gd name="connsiteX11" fmla="*/ 88567 w 607639"/>
                <a:gd name="connsiteY11" fmla="*/ 404410 h 556126"/>
                <a:gd name="connsiteX12" fmla="*/ 88565 w 607639"/>
                <a:gd name="connsiteY12" fmla="*/ 328623 h 556126"/>
                <a:gd name="connsiteX13" fmla="*/ 341743 w 607639"/>
                <a:gd name="connsiteY13" fmla="*/ 328623 h 556126"/>
                <a:gd name="connsiteX14" fmla="*/ 354379 w 607639"/>
                <a:gd name="connsiteY14" fmla="*/ 341245 h 556126"/>
                <a:gd name="connsiteX15" fmla="*/ 341743 w 607639"/>
                <a:gd name="connsiteY15" fmla="*/ 353956 h 556126"/>
                <a:gd name="connsiteX16" fmla="*/ 88565 w 607639"/>
                <a:gd name="connsiteY16" fmla="*/ 353956 h 556126"/>
                <a:gd name="connsiteX17" fmla="*/ 75928 w 607639"/>
                <a:gd name="connsiteY17" fmla="*/ 341245 h 556126"/>
                <a:gd name="connsiteX18" fmla="*/ 88565 w 607639"/>
                <a:gd name="connsiteY18" fmla="*/ 328623 h 556126"/>
                <a:gd name="connsiteX19" fmla="*/ 88565 w 607639"/>
                <a:gd name="connsiteY19" fmla="*/ 252836 h 556126"/>
                <a:gd name="connsiteX20" fmla="*/ 341743 w 607639"/>
                <a:gd name="connsiteY20" fmla="*/ 252836 h 556126"/>
                <a:gd name="connsiteX21" fmla="*/ 354379 w 607639"/>
                <a:gd name="connsiteY21" fmla="*/ 265432 h 556126"/>
                <a:gd name="connsiteX22" fmla="*/ 341743 w 607639"/>
                <a:gd name="connsiteY22" fmla="*/ 278028 h 556126"/>
                <a:gd name="connsiteX23" fmla="*/ 88565 w 607639"/>
                <a:gd name="connsiteY23" fmla="*/ 278028 h 556126"/>
                <a:gd name="connsiteX24" fmla="*/ 75928 w 607639"/>
                <a:gd name="connsiteY24" fmla="*/ 265432 h 556126"/>
                <a:gd name="connsiteX25" fmla="*/ 88565 w 607639"/>
                <a:gd name="connsiteY25" fmla="*/ 252836 h 556126"/>
                <a:gd name="connsiteX26" fmla="*/ 88568 w 607639"/>
                <a:gd name="connsiteY26" fmla="*/ 176907 h 556126"/>
                <a:gd name="connsiteX27" fmla="*/ 341810 w 607639"/>
                <a:gd name="connsiteY27" fmla="*/ 176907 h 556126"/>
                <a:gd name="connsiteX28" fmla="*/ 354450 w 607639"/>
                <a:gd name="connsiteY28" fmla="*/ 189618 h 556126"/>
                <a:gd name="connsiteX29" fmla="*/ 341810 w 607639"/>
                <a:gd name="connsiteY29" fmla="*/ 202240 h 556126"/>
                <a:gd name="connsiteX30" fmla="*/ 88568 w 607639"/>
                <a:gd name="connsiteY30" fmla="*/ 202240 h 556126"/>
                <a:gd name="connsiteX31" fmla="*/ 75928 w 607639"/>
                <a:gd name="connsiteY31" fmla="*/ 189618 h 556126"/>
                <a:gd name="connsiteX32" fmla="*/ 88568 w 607639"/>
                <a:gd name="connsiteY32" fmla="*/ 176907 h 556126"/>
                <a:gd name="connsiteX33" fmla="*/ 557009 w 607639"/>
                <a:gd name="connsiteY33" fmla="*/ 75856 h 556126"/>
                <a:gd name="connsiteX34" fmla="*/ 531649 w 607639"/>
                <a:gd name="connsiteY34" fmla="*/ 101099 h 556126"/>
                <a:gd name="connsiteX35" fmla="*/ 531649 w 607639"/>
                <a:gd name="connsiteY35" fmla="*/ 417165 h 556126"/>
                <a:gd name="connsiteX36" fmla="*/ 582280 w 607639"/>
                <a:gd name="connsiteY36" fmla="*/ 417165 h 556126"/>
                <a:gd name="connsiteX37" fmla="*/ 582280 w 607639"/>
                <a:gd name="connsiteY37" fmla="*/ 101099 h 556126"/>
                <a:gd name="connsiteX38" fmla="*/ 557009 w 607639"/>
                <a:gd name="connsiteY38" fmla="*/ 75856 h 556126"/>
                <a:gd name="connsiteX39" fmla="*/ 25278 w 607639"/>
                <a:gd name="connsiteY39" fmla="*/ 64073 h 556126"/>
                <a:gd name="connsiteX40" fmla="*/ 25278 w 607639"/>
                <a:gd name="connsiteY40" fmla="*/ 530888 h 556126"/>
                <a:gd name="connsiteX41" fmla="*/ 405082 w 607639"/>
                <a:gd name="connsiteY41" fmla="*/ 530888 h 556126"/>
                <a:gd name="connsiteX42" fmla="*/ 405082 w 607639"/>
                <a:gd name="connsiteY42" fmla="*/ 64073 h 556126"/>
                <a:gd name="connsiteX43" fmla="*/ 379803 w 607639"/>
                <a:gd name="connsiteY43" fmla="*/ 64073 h 556126"/>
                <a:gd name="connsiteX44" fmla="*/ 379803 w 607639"/>
                <a:gd name="connsiteY44" fmla="*/ 88511 h 556126"/>
                <a:gd name="connsiteX45" fmla="*/ 367075 w 607639"/>
                <a:gd name="connsiteY45" fmla="*/ 101130 h 556126"/>
                <a:gd name="connsiteX46" fmla="*/ 354435 w 607639"/>
                <a:gd name="connsiteY46" fmla="*/ 88511 h 556126"/>
                <a:gd name="connsiteX47" fmla="*/ 354435 w 607639"/>
                <a:gd name="connsiteY47" fmla="*/ 64073 h 556126"/>
                <a:gd name="connsiteX48" fmla="*/ 303789 w 607639"/>
                <a:gd name="connsiteY48" fmla="*/ 64073 h 556126"/>
                <a:gd name="connsiteX49" fmla="*/ 303789 w 607639"/>
                <a:gd name="connsiteY49" fmla="*/ 88511 h 556126"/>
                <a:gd name="connsiteX50" fmla="*/ 291150 w 607639"/>
                <a:gd name="connsiteY50" fmla="*/ 101130 h 556126"/>
                <a:gd name="connsiteX51" fmla="*/ 278510 w 607639"/>
                <a:gd name="connsiteY51" fmla="*/ 88511 h 556126"/>
                <a:gd name="connsiteX52" fmla="*/ 278510 w 607639"/>
                <a:gd name="connsiteY52" fmla="*/ 64073 h 556126"/>
                <a:gd name="connsiteX53" fmla="*/ 227864 w 607639"/>
                <a:gd name="connsiteY53" fmla="*/ 64073 h 556126"/>
                <a:gd name="connsiteX54" fmla="*/ 227864 w 607639"/>
                <a:gd name="connsiteY54" fmla="*/ 88511 h 556126"/>
                <a:gd name="connsiteX55" fmla="*/ 215225 w 607639"/>
                <a:gd name="connsiteY55" fmla="*/ 101130 h 556126"/>
                <a:gd name="connsiteX56" fmla="*/ 202496 w 607639"/>
                <a:gd name="connsiteY56" fmla="*/ 88511 h 556126"/>
                <a:gd name="connsiteX57" fmla="*/ 202496 w 607639"/>
                <a:gd name="connsiteY57" fmla="*/ 64073 h 556126"/>
                <a:gd name="connsiteX58" fmla="*/ 151939 w 607639"/>
                <a:gd name="connsiteY58" fmla="*/ 64073 h 556126"/>
                <a:gd name="connsiteX59" fmla="*/ 151939 w 607639"/>
                <a:gd name="connsiteY59" fmla="*/ 88511 h 556126"/>
                <a:gd name="connsiteX60" fmla="*/ 139211 w 607639"/>
                <a:gd name="connsiteY60" fmla="*/ 101130 h 556126"/>
                <a:gd name="connsiteX61" fmla="*/ 126571 w 607639"/>
                <a:gd name="connsiteY61" fmla="*/ 88511 h 556126"/>
                <a:gd name="connsiteX62" fmla="*/ 126571 w 607639"/>
                <a:gd name="connsiteY62" fmla="*/ 64073 h 556126"/>
                <a:gd name="connsiteX63" fmla="*/ 75925 w 607639"/>
                <a:gd name="connsiteY63" fmla="*/ 64073 h 556126"/>
                <a:gd name="connsiteX64" fmla="*/ 75925 w 607639"/>
                <a:gd name="connsiteY64" fmla="*/ 88511 h 556126"/>
                <a:gd name="connsiteX65" fmla="*/ 63285 w 607639"/>
                <a:gd name="connsiteY65" fmla="*/ 101130 h 556126"/>
                <a:gd name="connsiteX66" fmla="*/ 50646 w 607639"/>
                <a:gd name="connsiteY66" fmla="*/ 88511 h 556126"/>
                <a:gd name="connsiteX67" fmla="*/ 50646 w 607639"/>
                <a:gd name="connsiteY67" fmla="*/ 64073 h 556126"/>
                <a:gd name="connsiteX68" fmla="*/ 557009 w 607639"/>
                <a:gd name="connsiteY68" fmla="*/ 50525 h 556126"/>
                <a:gd name="connsiteX69" fmla="*/ 607639 w 607639"/>
                <a:gd name="connsiteY69" fmla="*/ 101099 h 556126"/>
                <a:gd name="connsiteX70" fmla="*/ 607639 w 607639"/>
                <a:gd name="connsiteY70" fmla="*/ 442407 h 556126"/>
                <a:gd name="connsiteX71" fmla="*/ 591890 w 607639"/>
                <a:gd name="connsiteY71" fmla="*/ 442407 h 556126"/>
                <a:gd name="connsiteX72" fmla="*/ 607639 w 607639"/>
                <a:gd name="connsiteY72" fmla="*/ 497159 h 556126"/>
                <a:gd name="connsiteX73" fmla="*/ 557009 w 607639"/>
                <a:gd name="connsiteY73" fmla="*/ 530934 h 556126"/>
                <a:gd name="connsiteX74" fmla="*/ 506378 w 607639"/>
                <a:gd name="connsiteY74" fmla="*/ 497159 h 556126"/>
                <a:gd name="connsiteX75" fmla="*/ 522039 w 607639"/>
                <a:gd name="connsiteY75" fmla="*/ 442407 h 556126"/>
                <a:gd name="connsiteX76" fmla="*/ 506378 w 607639"/>
                <a:gd name="connsiteY76" fmla="*/ 442407 h 556126"/>
                <a:gd name="connsiteX77" fmla="*/ 506378 w 607639"/>
                <a:gd name="connsiteY77" fmla="*/ 101099 h 556126"/>
                <a:gd name="connsiteX78" fmla="*/ 557009 w 607639"/>
                <a:gd name="connsiteY78" fmla="*/ 50525 h 556126"/>
                <a:gd name="connsiteX79" fmla="*/ 63285 w 607639"/>
                <a:gd name="connsiteY79" fmla="*/ 0 h 556126"/>
                <a:gd name="connsiteX80" fmla="*/ 75925 w 607639"/>
                <a:gd name="connsiteY80" fmla="*/ 12708 h 556126"/>
                <a:gd name="connsiteX81" fmla="*/ 75925 w 607639"/>
                <a:gd name="connsiteY81" fmla="*/ 38746 h 556126"/>
                <a:gd name="connsiteX82" fmla="*/ 126571 w 607639"/>
                <a:gd name="connsiteY82" fmla="*/ 38746 h 556126"/>
                <a:gd name="connsiteX83" fmla="*/ 126571 w 607639"/>
                <a:gd name="connsiteY83" fmla="*/ 12708 h 556126"/>
                <a:gd name="connsiteX84" fmla="*/ 139211 w 607639"/>
                <a:gd name="connsiteY84" fmla="*/ 0 h 556126"/>
                <a:gd name="connsiteX85" fmla="*/ 151939 w 607639"/>
                <a:gd name="connsiteY85" fmla="*/ 12708 h 556126"/>
                <a:gd name="connsiteX86" fmla="*/ 151939 w 607639"/>
                <a:gd name="connsiteY86" fmla="*/ 38746 h 556126"/>
                <a:gd name="connsiteX87" fmla="*/ 202496 w 607639"/>
                <a:gd name="connsiteY87" fmla="*/ 38746 h 556126"/>
                <a:gd name="connsiteX88" fmla="*/ 202496 w 607639"/>
                <a:gd name="connsiteY88" fmla="*/ 12708 h 556126"/>
                <a:gd name="connsiteX89" fmla="*/ 215225 w 607639"/>
                <a:gd name="connsiteY89" fmla="*/ 0 h 556126"/>
                <a:gd name="connsiteX90" fmla="*/ 227864 w 607639"/>
                <a:gd name="connsiteY90" fmla="*/ 12708 h 556126"/>
                <a:gd name="connsiteX91" fmla="*/ 227864 w 607639"/>
                <a:gd name="connsiteY91" fmla="*/ 38746 h 556126"/>
                <a:gd name="connsiteX92" fmla="*/ 278510 w 607639"/>
                <a:gd name="connsiteY92" fmla="*/ 38746 h 556126"/>
                <a:gd name="connsiteX93" fmla="*/ 278510 w 607639"/>
                <a:gd name="connsiteY93" fmla="*/ 12708 h 556126"/>
                <a:gd name="connsiteX94" fmla="*/ 291150 w 607639"/>
                <a:gd name="connsiteY94" fmla="*/ 0 h 556126"/>
                <a:gd name="connsiteX95" fmla="*/ 303789 w 607639"/>
                <a:gd name="connsiteY95" fmla="*/ 12708 h 556126"/>
                <a:gd name="connsiteX96" fmla="*/ 303789 w 607639"/>
                <a:gd name="connsiteY96" fmla="*/ 38746 h 556126"/>
                <a:gd name="connsiteX97" fmla="*/ 354435 w 607639"/>
                <a:gd name="connsiteY97" fmla="*/ 38746 h 556126"/>
                <a:gd name="connsiteX98" fmla="*/ 354435 w 607639"/>
                <a:gd name="connsiteY98" fmla="*/ 12708 h 556126"/>
                <a:gd name="connsiteX99" fmla="*/ 367075 w 607639"/>
                <a:gd name="connsiteY99" fmla="*/ 0 h 556126"/>
                <a:gd name="connsiteX100" fmla="*/ 379803 w 607639"/>
                <a:gd name="connsiteY100" fmla="*/ 12708 h 556126"/>
                <a:gd name="connsiteX101" fmla="*/ 379803 w 607639"/>
                <a:gd name="connsiteY101" fmla="*/ 38746 h 556126"/>
                <a:gd name="connsiteX102" fmla="*/ 430449 w 607639"/>
                <a:gd name="connsiteY102" fmla="*/ 38746 h 556126"/>
                <a:gd name="connsiteX103" fmla="*/ 430449 w 607639"/>
                <a:gd name="connsiteY103" fmla="*/ 556126 h 556126"/>
                <a:gd name="connsiteX104" fmla="*/ 0 w 607639"/>
                <a:gd name="connsiteY104" fmla="*/ 556126 h 556126"/>
                <a:gd name="connsiteX105" fmla="*/ 0 w 607639"/>
                <a:gd name="connsiteY105" fmla="*/ 38746 h 556126"/>
                <a:gd name="connsiteX106" fmla="*/ 50646 w 607639"/>
                <a:gd name="connsiteY106" fmla="*/ 38746 h 556126"/>
                <a:gd name="connsiteX107" fmla="*/ 50646 w 607639"/>
                <a:gd name="connsiteY107" fmla="*/ 12708 h 556126"/>
                <a:gd name="connsiteX108" fmla="*/ 63285 w 607639"/>
                <a:gd name="connsiteY108"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556126">
                  <a:moveTo>
                    <a:pt x="548378" y="442407"/>
                  </a:moveTo>
                  <a:lnTo>
                    <a:pt x="535742" y="486404"/>
                  </a:lnTo>
                  <a:lnTo>
                    <a:pt x="557009" y="500536"/>
                  </a:lnTo>
                  <a:lnTo>
                    <a:pt x="578186" y="486404"/>
                  </a:lnTo>
                  <a:lnTo>
                    <a:pt x="565551" y="442407"/>
                  </a:lnTo>
                  <a:close/>
                  <a:moveTo>
                    <a:pt x="88567" y="404410"/>
                  </a:moveTo>
                  <a:lnTo>
                    <a:pt x="215217" y="404410"/>
                  </a:lnTo>
                  <a:cubicBezTo>
                    <a:pt x="222159" y="404410"/>
                    <a:pt x="227855" y="410099"/>
                    <a:pt x="227855" y="417121"/>
                  </a:cubicBezTo>
                  <a:cubicBezTo>
                    <a:pt x="227855" y="424054"/>
                    <a:pt x="222159" y="429743"/>
                    <a:pt x="215217" y="429743"/>
                  </a:cubicBezTo>
                  <a:lnTo>
                    <a:pt x="88567" y="429743"/>
                  </a:lnTo>
                  <a:cubicBezTo>
                    <a:pt x="81624" y="429743"/>
                    <a:pt x="75928" y="424054"/>
                    <a:pt x="75928" y="417121"/>
                  </a:cubicBezTo>
                  <a:cubicBezTo>
                    <a:pt x="75928" y="410099"/>
                    <a:pt x="81624" y="404410"/>
                    <a:pt x="88567" y="404410"/>
                  </a:cubicBezTo>
                  <a:close/>
                  <a:moveTo>
                    <a:pt x="88565" y="328623"/>
                  </a:moveTo>
                  <a:lnTo>
                    <a:pt x="341743" y="328623"/>
                  </a:lnTo>
                  <a:cubicBezTo>
                    <a:pt x="348684" y="328623"/>
                    <a:pt x="354379" y="334312"/>
                    <a:pt x="354379" y="341245"/>
                  </a:cubicBezTo>
                  <a:cubicBezTo>
                    <a:pt x="354379" y="348267"/>
                    <a:pt x="348684" y="353956"/>
                    <a:pt x="341743" y="353956"/>
                  </a:cubicBezTo>
                  <a:lnTo>
                    <a:pt x="88565" y="353956"/>
                  </a:lnTo>
                  <a:cubicBezTo>
                    <a:pt x="81624" y="353956"/>
                    <a:pt x="75928" y="348267"/>
                    <a:pt x="75928" y="341245"/>
                  </a:cubicBezTo>
                  <a:cubicBezTo>
                    <a:pt x="75928" y="334312"/>
                    <a:pt x="81624" y="328623"/>
                    <a:pt x="88565" y="328623"/>
                  </a:cubicBezTo>
                  <a:close/>
                  <a:moveTo>
                    <a:pt x="88565" y="252836"/>
                  </a:moveTo>
                  <a:lnTo>
                    <a:pt x="341743" y="252836"/>
                  </a:lnTo>
                  <a:cubicBezTo>
                    <a:pt x="348684" y="252836"/>
                    <a:pt x="354379" y="258513"/>
                    <a:pt x="354379" y="265432"/>
                  </a:cubicBezTo>
                  <a:cubicBezTo>
                    <a:pt x="354379" y="272440"/>
                    <a:pt x="348684" y="278028"/>
                    <a:pt x="341743" y="278028"/>
                  </a:cubicBezTo>
                  <a:lnTo>
                    <a:pt x="88565" y="278028"/>
                  </a:lnTo>
                  <a:cubicBezTo>
                    <a:pt x="81624" y="278028"/>
                    <a:pt x="75928" y="272440"/>
                    <a:pt x="75928" y="265432"/>
                  </a:cubicBezTo>
                  <a:cubicBezTo>
                    <a:pt x="75928" y="258513"/>
                    <a:pt x="81624" y="252836"/>
                    <a:pt x="88565" y="252836"/>
                  </a:cubicBezTo>
                  <a:close/>
                  <a:moveTo>
                    <a:pt x="88568" y="176907"/>
                  </a:moveTo>
                  <a:lnTo>
                    <a:pt x="341810" y="176907"/>
                  </a:lnTo>
                  <a:cubicBezTo>
                    <a:pt x="348753" y="176907"/>
                    <a:pt x="354450" y="182596"/>
                    <a:pt x="354450" y="189618"/>
                  </a:cubicBezTo>
                  <a:cubicBezTo>
                    <a:pt x="354450" y="196551"/>
                    <a:pt x="348753" y="202240"/>
                    <a:pt x="341810" y="202240"/>
                  </a:cubicBezTo>
                  <a:lnTo>
                    <a:pt x="88568" y="202240"/>
                  </a:lnTo>
                  <a:cubicBezTo>
                    <a:pt x="81625" y="202240"/>
                    <a:pt x="75928" y="196551"/>
                    <a:pt x="75928" y="189618"/>
                  </a:cubicBezTo>
                  <a:cubicBezTo>
                    <a:pt x="75928" y="182596"/>
                    <a:pt x="81625" y="176907"/>
                    <a:pt x="88568" y="176907"/>
                  </a:cubicBezTo>
                  <a:close/>
                  <a:moveTo>
                    <a:pt x="557009" y="75856"/>
                  </a:moveTo>
                  <a:cubicBezTo>
                    <a:pt x="543039" y="75856"/>
                    <a:pt x="531649" y="87145"/>
                    <a:pt x="531649" y="101099"/>
                  </a:cubicBezTo>
                  <a:lnTo>
                    <a:pt x="531649" y="417165"/>
                  </a:lnTo>
                  <a:lnTo>
                    <a:pt x="582280" y="417165"/>
                  </a:lnTo>
                  <a:lnTo>
                    <a:pt x="582280" y="101099"/>
                  </a:lnTo>
                  <a:cubicBezTo>
                    <a:pt x="582280" y="87145"/>
                    <a:pt x="570890" y="75856"/>
                    <a:pt x="557009" y="75856"/>
                  </a:cubicBezTo>
                  <a:close/>
                  <a:moveTo>
                    <a:pt x="25278" y="64073"/>
                  </a:moveTo>
                  <a:lnTo>
                    <a:pt x="25278" y="530888"/>
                  </a:lnTo>
                  <a:lnTo>
                    <a:pt x="405082" y="530888"/>
                  </a:lnTo>
                  <a:lnTo>
                    <a:pt x="405082" y="64073"/>
                  </a:lnTo>
                  <a:lnTo>
                    <a:pt x="379803" y="64073"/>
                  </a:lnTo>
                  <a:lnTo>
                    <a:pt x="379803" y="88511"/>
                  </a:lnTo>
                  <a:cubicBezTo>
                    <a:pt x="379803" y="95531"/>
                    <a:pt x="374106" y="101130"/>
                    <a:pt x="367075" y="101130"/>
                  </a:cubicBezTo>
                  <a:cubicBezTo>
                    <a:pt x="360132" y="101130"/>
                    <a:pt x="354435" y="95531"/>
                    <a:pt x="354435" y="88511"/>
                  </a:cubicBezTo>
                  <a:lnTo>
                    <a:pt x="354435" y="64073"/>
                  </a:lnTo>
                  <a:lnTo>
                    <a:pt x="303789" y="64073"/>
                  </a:lnTo>
                  <a:lnTo>
                    <a:pt x="303789" y="88511"/>
                  </a:lnTo>
                  <a:cubicBezTo>
                    <a:pt x="303789" y="95531"/>
                    <a:pt x="298181" y="101130"/>
                    <a:pt x="291150" y="101130"/>
                  </a:cubicBezTo>
                  <a:cubicBezTo>
                    <a:pt x="284207" y="101130"/>
                    <a:pt x="278510" y="95531"/>
                    <a:pt x="278510" y="88511"/>
                  </a:cubicBezTo>
                  <a:lnTo>
                    <a:pt x="278510" y="64073"/>
                  </a:lnTo>
                  <a:lnTo>
                    <a:pt x="227864" y="64073"/>
                  </a:lnTo>
                  <a:lnTo>
                    <a:pt x="227864" y="88511"/>
                  </a:lnTo>
                  <a:cubicBezTo>
                    <a:pt x="227864" y="95531"/>
                    <a:pt x="222167" y="101130"/>
                    <a:pt x="215225" y="101130"/>
                  </a:cubicBezTo>
                  <a:cubicBezTo>
                    <a:pt x="208193" y="101130"/>
                    <a:pt x="202496" y="95531"/>
                    <a:pt x="202496" y="88511"/>
                  </a:cubicBezTo>
                  <a:lnTo>
                    <a:pt x="202496" y="64073"/>
                  </a:lnTo>
                  <a:lnTo>
                    <a:pt x="151939" y="64073"/>
                  </a:lnTo>
                  <a:lnTo>
                    <a:pt x="151939" y="88511"/>
                  </a:lnTo>
                  <a:cubicBezTo>
                    <a:pt x="151939" y="95531"/>
                    <a:pt x="146243" y="101130"/>
                    <a:pt x="139211" y="101130"/>
                  </a:cubicBezTo>
                  <a:cubicBezTo>
                    <a:pt x="132268" y="101130"/>
                    <a:pt x="126571" y="95531"/>
                    <a:pt x="126571" y="88511"/>
                  </a:cubicBezTo>
                  <a:lnTo>
                    <a:pt x="126571" y="64073"/>
                  </a:lnTo>
                  <a:lnTo>
                    <a:pt x="75925" y="64073"/>
                  </a:lnTo>
                  <a:lnTo>
                    <a:pt x="75925" y="88511"/>
                  </a:lnTo>
                  <a:cubicBezTo>
                    <a:pt x="75925" y="95531"/>
                    <a:pt x="70317" y="101130"/>
                    <a:pt x="63285" y="101130"/>
                  </a:cubicBezTo>
                  <a:cubicBezTo>
                    <a:pt x="56343" y="101130"/>
                    <a:pt x="50646" y="95531"/>
                    <a:pt x="50646" y="88511"/>
                  </a:cubicBezTo>
                  <a:lnTo>
                    <a:pt x="50646" y="64073"/>
                  </a:lnTo>
                  <a:close/>
                  <a:moveTo>
                    <a:pt x="557009" y="50525"/>
                  </a:moveTo>
                  <a:cubicBezTo>
                    <a:pt x="584949" y="50525"/>
                    <a:pt x="607639" y="73190"/>
                    <a:pt x="607639" y="101099"/>
                  </a:cubicBezTo>
                  <a:lnTo>
                    <a:pt x="607639" y="442407"/>
                  </a:lnTo>
                  <a:lnTo>
                    <a:pt x="591890" y="442407"/>
                  </a:lnTo>
                  <a:lnTo>
                    <a:pt x="607639" y="497159"/>
                  </a:lnTo>
                  <a:lnTo>
                    <a:pt x="557009" y="530934"/>
                  </a:lnTo>
                  <a:lnTo>
                    <a:pt x="506378" y="497159"/>
                  </a:lnTo>
                  <a:lnTo>
                    <a:pt x="522039" y="442407"/>
                  </a:lnTo>
                  <a:lnTo>
                    <a:pt x="506378" y="442407"/>
                  </a:lnTo>
                  <a:lnTo>
                    <a:pt x="506378" y="101099"/>
                  </a:lnTo>
                  <a:cubicBezTo>
                    <a:pt x="506378" y="73190"/>
                    <a:pt x="528980" y="50525"/>
                    <a:pt x="557009" y="50525"/>
                  </a:cubicBezTo>
                  <a:close/>
                  <a:moveTo>
                    <a:pt x="63285" y="0"/>
                  </a:moveTo>
                  <a:cubicBezTo>
                    <a:pt x="70317" y="0"/>
                    <a:pt x="75925" y="5687"/>
                    <a:pt x="75925" y="12708"/>
                  </a:cubicBezTo>
                  <a:lnTo>
                    <a:pt x="75925" y="38746"/>
                  </a:lnTo>
                  <a:lnTo>
                    <a:pt x="126571" y="38746"/>
                  </a:lnTo>
                  <a:lnTo>
                    <a:pt x="126571" y="12708"/>
                  </a:lnTo>
                  <a:cubicBezTo>
                    <a:pt x="126571" y="5687"/>
                    <a:pt x="132268" y="0"/>
                    <a:pt x="139211" y="0"/>
                  </a:cubicBezTo>
                  <a:cubicBezTo>
                    <a:pt x="146243" y="0"/>
                    <a:pt x="151939" y="5687"/>
                    <a:pt x="151939" y="12708"/>
                  </a:cubicBezTo>
                  <a:lnTo>
                    <a:pt x="151939" y="38746"/>
                  </a:lnTo>
                  <a:lnTo>
                    <a:pt x="202496" y="38746"/>
                  </a:lnTo>
                  <a:lnTo>
                    <a:pt x="202496" y="12708"/>
                  </a:lnTo>
                  <a:cubicBezTo>
                    <a:pt x="202496" y="5687"/>
                    <a:pt x="208193" y="0"/>
                    <a:pt x="215225" y="0"/>
                  </a:cubicBezTo>
                  <a:cubicBezTo>
                    <a:pt x="222167" y="0"/>
                    <a:pt x="227864" y="5687"/>
                    <a:pt x="227864" y="12708"/>
                  </a:cubicBezTo>
                  <a:lnTo>
                    <a:pt x="227864" y="38746"/>
                  </a:lnTo>
                  <a:lnTo>
                    <a:pt x="278510" y="38746"/>
                  </a:lnTo>
                  <a:lnTo>
                    <a:pt x="278510" y="12708"/>
                  </a:lnTo>
                  <a:cubicBezTo>
                    <a:pt x="278510" y="5687"/>
                    <a:pt x="284207" y="0"/>
                    <a:pt x="291150" y="0"/>
                  </a:cubicBezTo>
                  <a:cubicBezTo>
                    <a:pt x="298181" y="0"/>
                    <a:pt x="303789" y="5687"/>
                    <a:pt x="303789" y="12708"/>
                  </a:cubicBezTo>
                  <a:lnTo>
                    <a:pt x="303789" y="38746"/>
                  </a:lnTo>
                  <a:lnTo>
                    <a:pt x="354435" y="38746"/>
                  </a:lnTo>
                  <a:lnTo>
                    <a:pt x="354435" y="12708"/>
                  </a:lnTo>
                  <a:cubicBezTo>
                    <a:pt x="354435" y="5687"/>
                    <a:pt x="360132" y="0"/>
                    <a:pt x="367075" y="0"/>
                  </a:cubicBezTo>
                  <a:cubicBezTo>
                    <a:pt x="374106" y="0"/>
                    <a:pt x="379803" y="5687"/>
                    <a:pt x="379803" y="12708"/>
                  </a:cubicBezTo>
                  <a:lnTo>
                    <a:pt x="379803" y="38746"/>
                  </a:lnTo>
                  <a:lnTo>
                    <a:pt x="430449" y="38746"/>
                  </a:lnTo>
                  <a:lnTo>
                    <a:pt x="430449" y="556126"/>
                  </a:lnTo>
                  <a:lnTo>
                    <a:pt x="0" y="556126"/>
                  </a:lnTo>
                  <a:lnTo>
                    <a:pt x="0" y="38746"/>
                  </a:lnTo>
                  <a:lnTo>
                    <a:pt x="50646" y="38746"/>
                  </a:lnTo>
                  <a:lnTo>
                    <a:pt x="50646" y="12708"/>
                  </a:lnTo>
                  <a:cubicBezTo>
                    <a:pt x="50646" y="5687"/>
                    <a:pt x="56343" y="0"/>
                    <a:pt x="6328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grpSp>
        <p:nvGrpSpPr>
          <p:cNvPr id="36" name="组合 35"/>
          <p:cNvGrpSpPr/>
          <p:nvPr/>
        </p:nvGrpSpPr>
        <p:grpSpPr>
          <a:xfrm rot="0">
            <a:off x="687070" y="5304155"/>
            <a:ext cx="10271760" cy="1010920"/>
            <a:chOff x="7578" y="5388"/>
            <a:chExt cx="16176" cy="1592"/>
          </a:xfrm>
        </p:grpSpPr>
        <p:sp>
          <p:nvSpPr>
            <p:cNvPr id="37" name="chenying0907 19"/>
            <p:cNvSpPr/>
            <p:nvPr/>
          </p:nvSpPr>
          <p:spPr>
            <a:xfrm rot="10800000" flipV="1">
              <a:off x="7578" y="5388"/>
              <a:ext cx="16176" cy="1592"/>
            </a:xfrm>
            <a:custGeom>
              <a:avLst/>
              <a:gdLst>
                <a:gd name="connsiteX0" fmla="*/ 0 w 16872"/>
                <a:gd name="connsiteY0" fmla="*/ 1592 h 1592"/>
                <a:gd name="connsiteX1" fmla="*/ 16872 w 16872"/>
                <a:gd name="connsiteY1" fmla="*/ 1592 h 1592"/>
                <a:gd name="connsiteX2" fmla="*/ 16872 w 16872"/>
                <a:gd name="connsiteY2" fmla="*/ 576 h 1592"/>
                <a:gd name="connsiteX3" fmla="*/ 8609 w 16872"/>
                <a:gd name="connsiteY3" fmla="*/ 573 h 1592"/>
                <a:gd name="connsiteX4" fmla="*/ 6929 w 16872"/>
                <a:gd name="connsiteY4" fmla="*/ 0 h 1592"/>
                <a:gd name="connsiteX5" fmla="*/ 7457 w 16872"/>
                <a:gd name="connsiteY5" fmla="*/ 576 h 1592"/>
                <a:gd name="connsiteX6" fmla="*/ 0 w 16872"/>
                <a:gd name="connsiteY6" fmla="*/ 576 h 1592"/>
                <a:gd name="connsiteX7" fmla="*/ 0 w 16872"/>
                <a:gd name="connsiteY7" fmla="*/ 1592 h 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2" h="1592">
                  <a:moveTo>
                    <a:pt x="0" y="1592"/>
                  </a:moveTo>
                  <a:lnTo>
                    <a:pt x="16872" y="1592"/>
                  </a:lnTo>
                  <a:lnTo>
                    <a:pt x="16872" y="576"/>
                  </a:lnTo>
                  <a:lnTo>
                    <a:pt x="8609" y="573"/>
                  </a:lnTo>
                  <a:lnTo>
                    <a:pt x="6929" y="0"/>
                  </a:lnTo>
                  <a:lnTo>
                    <a:pt x="7457" y="576"/>
                  </a:lnTo>
                  <a:lnTo>
                    <a:pt x="0" y="576"/>
                  </a:lnTo>
                  <a:lnTo>
                    <a:pt x="0" y="1592"/>
                  </a:lnTo>
                  <a:close/>
                </a:path>
              </a:pathLst>
            </a:custGeom>
            <a:gradFill>
              <a:gsLst>
                <a:gs pos="0">
                  <a:srgbClr val="1DBED0"/>
                </a:gs>
                <a:gs pos="100000">
                  <a:schemeClr val="accent1"/>
                </a:gs>
              </a:gsLst>
              <a:lin ang="9000000" scaled="0"/>
            </a:gradFill>
            <a:ln w="12700" cap="flat" cmpd="sng" algn="ctr">
              <a:noFill/>
              <a:prstDash val="solid"/>
              <a:miter lim="800000"/>
            </a:ln>
            <a:effectLst/>
          </p:spPr>
          <p:txBody>
            <a:bodyPr anchor="ctr"/>
            <a:p>
              <a:pPr algn="ctr" defTabSz="522605">
                <a:defRPr/>
              </a:pPr>
              <a:endParaRPr lang="zh-CN" altLang="en-US" sz="1030" kern="0">
                <a:solidFill>
                  <a:schemeClr val="bg1"/>
                </a:solidFill>
                <a:latin typeface="Calibri" panose="020F0502020204030204"/>
                <a:ea typeface="宋体" panose="02010600030101010101" pitchFamily="2" charset="-122"/>
              </a:endParaRPr>
            </a:p>
          </p:txBody>
        </p:sp>
        <p:sp>
          <p:nvSpPr>
            <p:cNvPr id="38" name="文本框 37"/>
            <p:cNvSpPr txBox="1"/>
            <p:nvPr/>
          </p:nvSpPr>
          <p:spPr>
            <a:xfrm>
              <a:off x="9132" y="6234"/>
              <a:ext cx="14622" cy="580"/>
            </a:xfrm>
            <a:prstGeom prst="rect">
              <a:avLst/>
            </a:prstGeom>
            <a:noFill/>
            <a:ln w="9525">
              <a:noFill/>
            </a:ln>
          </p:spPr>
          <p:txBody>
            <a:bodyPr wrap="square">
              <a:spAutoFit/>
            </a:bodyPr>
            <a:p>
              <a:pPr marL="0" indent="0"/>
              <a:r>
                <a:rPr b="1">
                  <a:solidFill>
                    <a:schemeClr val="bg1"/>
                  </a:solidFill>
                  <a:latin typeface="微软雅黑" panose="020B0503020204020204" pitchFamily="34" charset="-122"/>
                  <a:ea typeface="微软雅黑" panose="020B0503020204020204" pitchFamily="34" charset="-122"/>
                </a:rPr>
                <a:t>建成后年可实现销售收入过百亿元。如果没有足够的承载能力，就会错过很多好项目</a:t>
              </a:r>
              <a:endParaRPr b="1">
                <a:solidFill>
                  <a:schemeClr val="bg1"/>
                </a:solidFill>
                <a:latin typeface="微软雅黑" panose="020B0503020204020204" pitchFamily="34" charset="-122"/>
                <a:ea typeface="微软雅黑" panose="020B0503020204020204" pitchFamily="34" charset="-122"/>
              </a:endParaRPr>
            </a:p>
          </p:txBody>
        </p:sp>
        <p:sp>
          <p:nvSpPr>
            <p:cNvPr id="17452" name="Freeform 73"/>
            <p:cNvSpPr>
              <a:spLocks noEditPoints="1"/>
            </p:cNvSpPr>
            <p:nvPr/>
          </p:nvSpPr>
          <p:spPr>
            <a:xfrm>
              <a:off x="8029" y="6210"/>
              <a:ext cx="1068" cy="628"/>
            </a:xfrm>
            <a:custGeom>
              <a:avLst/>
              <a:gdLst>
                <a:gd name="txL" fmla="*/ 0 w 73"/>
                <a:gd name="txT" fmla="*/ 0 h 43"/>
                <a:gd name="txR" fmla="*/ 73 w 73"/>
                <a:gd name="txB" fmla="*/ 43 h 4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3" h="43">
                  <a:moveTo>
                    <a:pt x="64" y="9"/>
                  </a:moveTo>
                  <a:cubicBezTo>
                    <a:pt x="69" y="12"/>
                    <a:pt x="73" y="18"/>
                    <a:pt x="73" y="26"/>
                  </a:cubicBezTo>
                  <a:cubicBezTo>
                    <a:pt x="73" y="28"/>
                    <a:pt x="73" y="30"/>
                    <a:pt x="72" y="32"/>
                  </a:cubicBezTo>
                  <a:cubicBezTo>
                    <a:pt x="67" y="33"/>
                    <a:pt x="62" y="34"/>
                    <a:pt x="57" y="34"/>
                  </a:cubicBezTo>
                  <a:cubicBezTo>
                    <a:pt x="58" y="33"/>
                    <a:pt x="58" y="33"/>
                    <a:pt x="58" y="32"/>
                  </a:cubicBezTo>
                  <a:cubicBezTo>
                    <a:pt x="58" y="30"/>
                    <a:pt x="57" y="28"/>
                    <a:pt x="57" y="27"/>
                  </a:cubicBezTo>
                  <a:cubicBezTo>
                    <a:pt x="57" y="27"/>
                    <a:pt x="57" y="27"/>
                    <a:pt x="57" y="27"/>
                  </a:cubicBezTo>
                  <a:cubicBezTo>
                    <a:pt x="58" y="27"/>
                    <a:pt x="58" y="28"/>
                    <a:pt x="59" y="28"/>
                  </a:cubicBezTo>
                  <a:cubicBezTo>
                    <a:pt x="59" y="29"/>
                    <a:pt x="59" y="29"/>
                    <a:pt x="59" y="29"/>
                  </a:cubicBezTo>
                  <a:cubicBezTo>
                    <a:pt x="61" y="29"/>
                    <a:pt x="61" y="29"/>
                    <a:pt x="61" y="29"/>
                  </a:cubicBezTo>
                  <a:cubicBezTo>
                    <a:pt x="61" y="28"/>
                    <a:pt x="61" y="28"/>
                    <a:pt x="61" y="28"/>
                  </a:cubicBezTo>
                  <a:cubicBezTo>
                    <a:pt x="62" y="27"/>
                    <a:pt x="63" y="27"/>
                    <a:pt x="63" y="26"/>
                  </a:cubicBezTo>
                  <a:cubicBezTo>
                    <a:pt x="64" y="26"/>
                    <a:pt x="64" y="25"/>
                    <a:pt x="64" y="24"/>
                  </a:cubicBezTo>
                  <a:cubicBezTo>
                    <a:pt x="64" y="23"/>
                    <a:pt x="64" y="23"/>
                    <a:pt x="64" y="22"/>
                  </a:cubicBezTo>
                  <a:cubicBezTo>
                    <a:pt x="63" y="22"/>
                    <a:pt x="63" y="21"/>
                    <a:pt x="63" y="21"/>
                  </a:cubicBezTo>
                  <a:cubicBezTo>
                    <a:pt x="63" y="21"/>
                    <a:pt x="62" y="20"/>
                    <a:pt x="61" y="20"/>
                  </a:cubicBezTo>
                  <a:cubicBezTo>
                    <a:pt x="60" y="19"/>
                    <a:pt x="60" y="19"/>
                    <a:pt x="60" y="19"/>
                  </a:cubicBezTo>
                  <a:cubicBezTo>
                    <a:pt x="59" y="19"/>
                    <a:pt x="59" y="18"/>
                    <a:pt x="59" y="18"/>
                  </a:cubicBezTo>
                  <a:cubicBezTo>
                    <a:pt x="59" y="17"/>
                    <a:pt x="59" y="17"/>
                    <a:pt x="59" y="17"/>
                  </a:cubicBezTo>
                  <a:cubicBezTo>
                    <a:pt x="59" y="17"/>
                    <a:pt x="60" y="17"/>
                    <a:pt x="60" y="17"/>
                  </a:cubicBezTo>
                  <a:cubicBezTo>
                    <a:pt x="60" y="17"/>
                    <a:pt x="60" y="17"/>
                    <a:pt x="60" y="17"/>
                  </a:cubicBezTo>
                  <a:cubicBezTo>
                    <a:pt x="60" y="17"/>
                    <a:pt x="60" y="18"/>
                    <a:pt x="60" y="18"/>
                  </a:cubicBezTo>
                  <a:cubicBezTo>
                    <a:pt x="60" y="19"/>
                    <a:pt x="60" y="19"/>
                    <a:pt x="60" y="19"/>
                  </a:cubicBezTo>
                  <a:cubicBezTo>
                    <a:pt x="63" y="19"/>
                    <a:pt x="63" y="19"/>
                    <a:pt x="63" y="19"/>
                  </a:cubicBezTo>
                  <a:cubicBezTo>
                    <a:pt x="64" y="18"/>
                    <a:pt x="64" y="18"/>
                    <a:pt x="64" y="18"/>
                  </a:cubicBezTo>
                  <a:cubicBezTo>
                    <a:pt x="64" y="17"/>
                    <a:pt x="63" y="17"/>
                    <a:pt x="63" y="16"/>
                  </a:cubicBezTo>
                  <a:cubicBezTo>
                    <a:pt x="62" y="15"/>
                    <a:pt x="62" y="15"/>
                    <a:pt x="61" y="15"/>
                  </a:cubicBezTo>
                  <a:cubicBezTo>
                    <a:pt x="61" y="14"/>
                    <a:pt x="61" y="14"/>
                    <a:pt x="61" y="14"/>
                  </a:cubicBezTo>
                  <a:cubicBezTo>
                    <a:pt x="59" y="14"/>
                    <a:pt x="59" y="14"/>
                    <a:pt x="59" y="14"/>
                  </a:cubicBezTo>
                  <a:cubicBezTo>
                    <a:pt x="59" y="15"/>
                    <a:pt x="59" y="15"/>
                    <a:pt x="59" y="15"/>
                  </a:cubicBezTo>
                  <a:cubicBezTo>
                    <a:pt x="58" y="15"/>
                    <a:pt x="57" y="15"/>
                    <a:pt x="57" y="16"/>
                  </a:cubicBezTo>
                  <a:cubicBezTo>
                    <a:pt x="56" y="17"/>
                    <a:pt x="56" y="17"/>
                    <a:pt x="56" y="18"/>
                  </a:cubicBezTo>
                  <a:cubicBezTo>
                    <a:pt x="56" y="19"/>
                    <a:pt x="56" y="19"/>
                    <a:pt x="56" y="20"/>
                  </a:cubicBezTo>
                  <a:cubicBezTo>
                    <a:pt x="57" y="20"/>
                    <a:pt x="57" y="21"/>
                    <a:pt x="57" y="21"/>
                  </a:cubicBezTo>
                  <a:cubicBezTo>
                    <a:pt x="58" y="21"/>
                    <a:pt x="58" y="22"/>
                    <a:pt x="59" y="22"/>
                  </a:cubicBezTo>
                  <a:cubicBezTo>
                    <a:pt x="60" y="23"/>
                    <a:pt x="60" y="23"/>
                    <a:pt x="60" y="23"/>
                  </a:cubicBezTo>
                  <a:cubicBezTo>
                    <a:pt x="60" y="24"/>
                    <a:pt x="60" y="24"/>
                    <a:pt x="60" y="25"/>
                  </a:cubicBezTo>
                  <a:cubicBezTo>
                    <a:pt x="60" y="25"/>
                    <a:pt x="60" y="25"/>
                    <a:pt x="60" y="26"/>
                  </a:cubicBezTo>
                  <a:cubicBezTo>
                    <a:pt x="60" y="26"/>
                    <a:pt x="60" y="26"/>
                    <a:pt x="60" y="26"/>
                  </a:cubicBezTo>
                  <a:cubicBezTo>
                    <a:pt x="60" y="26"/>
                    <a:pt x="59" y="26"/>
                    <a:pt x="59" y="25"/>
                  </a:cubicBezTo>
                  <a:cubicBezTo>
                    <a:pt x="59" y="25"/>
                    <a:pt x="59" y="25"/>
                    <a:pt x="59" y="24"/>
                  </a:cubicBezTo>
                  <a:cubicBezTo>
                    <a:pt x="59" y="23"/>
                    <a:pt x="59" y="23"/>
                    <a:pt x="59" y="23"/>
                  </a:cubicBezTo>
                  <a:cubicBezTo>
                    <a:pt x="56" y="23"/>
                    <a:pt x="56" y="23"/>
                    <a:pt x="56" y="23"/>
                  </a:cubicBezTo>
                  <a:cubicBezTo>
                    <a:pt x="55" y="19"/>
                    <a:pt x="53" y="16"/>
                    <a:pt x="51" y="13"/>
                  </a:cubicBezTo>
                  <a:cubicBezTo>
                    <a:pt x="52" y="12"/>
                    <a:pt x="54" y="10"/>
                    <a:pt x="55" y="10"/>
                  </a:cubicBezTo>
                  <a:cubicBezTo>
                    <a:pt x="55" y="7"/>
                    <a:pt x="55" y="7"/>
                    <a:pt x="55" y="7"/>
                  </a:cubicBezTo>
                  <a:cubicBezTo>
                    <a:pt x="56" y="7"/>
                    <a:pt x="56" y="7"/>
                    <a:pt x="56" y="7"/>
                  </a:cubicBezTo>
                  <a:cubicBezTo>
                    <a:pt x="53" y="2"/>
                    <a:pt x="53" y="2"/>
                    <a:pt x="53" y="2"/>
                  </a:cubicBezTo>
                  <a:cubicBezTo>
                    <a:pt x="57" y="1"/>
                    <a:pt x="57" y="1"/>
                    <a:pt x="57" y="1"/>
                  </a:cubicBezTo>
                  <a:cubicBezTo>
                    <a:pt x="58" y="3"/>
                    <a:pt x="58" y="3"/>
                    <a:pt x="58" y="3"/>
                  </a:cubicBezTo>
                  <a:cubicBezTo>
                    <a:pt x="59" y="0"/>
                    <a:pt x="59" y="0"/>
                    <a:pt x="59" y="0"/>
                  </a:cubicBezTo>
                  <a:cubicBezTo>
                    <a:pt x="62" y="1"/>
                    <a:pt x="62" y="1"/>
                    <a:pt x="62" y="1"/>
                  </a:cubicBezTo>
                  <a:cubicBezTo>
                    <a:pt x="61" y="3"/>
                    <a:pt x="61" y="3"/>
                    <a:pt x="61" y="3"/>
                  </a:cubicBezTo>
                  <a:cubicBezTo>
                    <a:pt x="63" y="0"/>
                    <a:pt x="63" y="0"/>
                    <a:pt x="63" y="0"/>
                  </a:cubicBezTo>
                  <a:cubicBezTo>
                    <a:pt x="66" y="2"/>
                    <a:pt x="66" y="2"/>
                    <a:pt x="66" y="2"/>
                  </a:cubicBezTo>
                  <a:cubicBezTo>
                    <a:pt x="64" y="7"/>
                    <a:pt x="64" y="7"/>
                    <a:pt x="64" y="7"/>
                  </a:cubicBezTo>
                  <a:cubicBezTo>
                    <a:pt x="64" y="7"/>
                    <a:pt x="64" y="7"/>
                    <a:pt x="64" y="7"/>
                  </a:cubicBezTo>
                  <a:cubicBezTo>
                    <a:pt x="64" y="9"/>
                    <a:pt x="64" y="9"/>
                    <a:pt x="64" y="9"/>
                  </a:cubicBezTo>
                  <a:close/>
                  <a:moveTo>
                    <a:pt x="17" y="9"/>
                  </a:moveTo>
                  <a:cubicBezTo>
                    <a:pt x="19" y="10"/>
                    <a:pt x="21" y="12"/>
                    <a:pt x="23" y="14"/>
                  </a:cubicBezTo>
                  <a:cubicBezTo>
                    <a:pt x="19" y="19"/>
                    <a:pt x="17" y="26"/>
                    <a:pt x="17" y="32"/>
                  </a:cubicBezTo>
                  <a:cubicBezTo>
                    <a:pt x="17" y="33"/>
                    <a:pt x="17" y="33"/>
                    <a:pt x="17" y="34"/>
                  </a:cubicBezTo>
                  <a:cubicBezTo>
                    <a:pt x="11" y="34"/>
                    <a:pt x="6" y="33"/>
                    <a:pt x="1" y="32"/>
                  </a:cubicBezTo>
                  <a:cubicBezTo>
                    <a:pt x="1" y="30"/>
                    <a:pt x="0" y="28"/>
                    <a:pt x="0" y="26"/>
                  </a:cubicBezTo>
                  <a:cubicBezTo>
                    <a:pt x="0" y="18"/>
                    <a:pt x="4" y="12"/>
                    <a:pt x="9" y="10"/>
                  </a:cubicBezTo>
                  <a:cubicBezTo>
                    <a:pt x="9" y="7"/>
                    <a:pt x="9" y="7"/>
                    <a:pt x="9" y="7"/>
                  </a:cubicBezTo>
                  <a:cubicBezTo>
                    <a:pt x="9" y="7"/>
                    <a:pt x="9" y="7"/>
                    <a:pt x="9" y="7"/>
                  </a:cubicBezTo>
                  <a:cubicBezTo>
                    <a:pt x="7" y="2"/>
                    <a:pt x="7" y="2"/>
                    <a:pt x="7" y="2"/>
                  </a:cubicBezTo>
                  <a:cubicBezTo>
                    <a:pt x="10" y="1"/>
                    <a:pt x="10" y="1"/>
                    <a:pt x="10" y="1"/>
                  </a:cubicBezTo>
                  <a:cubicBezTo>
                    <a:pt x="11" y="3"/>
                    <a:pt x="11" y="3"/>
                    <a:pt x="11" y="3"/>
                  </a:cubicBezTo>
                  <a:cubicBezTo>
                    <a:pt x="12" y="0"/>
                    <a:pt x="12" y="0"/>
                    <a:pt x="12" y="0"/>
                  </a:cubicBezTo>
                  <a:cubicBezTo>
                    <a:pt x="15" y="1"/>
                    <a:pt x="15" y="1"/>
                    <a:pt x="15" y="1"/>
                  </a:cubicBezTo>
                  <a:cubicBezTo>
                    <a:pt x="15" y="3"/>
                    <a:pt x="15" y="3"/>
                    <a:pt x="15" y="3"/>
                  </a:cubicBezTo>
                  <a:cubicBezTo>
                    <a:pt x="17" y="0"/>
                    <a:pt x="17" y="0"/>
                    <a:pt x="17" y="0"/>
                  </a:cubicBezTo>
                  <a:cubicBezTo>
                    <a:pt x="20" y="2"/>
                    <a:pt x="20" y="2"/>
                    <a:pt x="20" y="2"/>
                  </a:cubicBezTo>
                  <a:cubicBezTo>
                    <a:pt x="17" y="7"/>
                    <a:pt x="17" y="7"/>
                    <a:pt x="17" y="7"/>
                  </a:cubicBezTo>
                  <a:cubicBezTo>
                    <a:pt x="17" y="7"/>
                    <a:pt x="17" y="7"/>
                    <a:pt x="17" y="7"/>
                  </a:cubicBezTo>
                  <a:cubicBezTo>
                    <a:pt x="17" y="9"/>
                    <a:pt x="17" y="9"/>
                    <a:pt x="17" y="9"/>
                  </a:cubicBezTo>
                  <a:close/>
                  <a:moveTo>
                    <a:pt x="17" y="19"/>
                  </a:moveTo>
                  <a:cubicBezTo>
                    <a:pt x="17" y="18"/>
                    <a:pt x="17" y="18"/>
                    <a:pt x="17" y="18"/>
                  </a:cubicBezTo>
                  <a:cubicBezTo>
                    <a:pt x="17" y="17"/>
                    <a:pt x="17" y="17"/>
                    <a:pt x="16" y="16"/>
                  </a:cubicBezTo>
                  <a:cubicBezTo>
                    <a:pt x="16" y="15"/>
                    <a:pt x="15" y="15"/>
                    <a:pt x="14" y="15"/>
                  </a:cubicBezTo>
                  <a:cubicBezTo>
                    <a:pt x="14" y="14"/>
                    <a:pt x="14" y="14"/>
                    <a:pt x="14" y="14"/>
                  </a:cubicBezTo>
                  <a:cubicBezTo>
                    <a:pt x="13" y="14"/>
                    <a:pt x="13" y="14"/>
                    <a:pt x="13" y="14"/>
                  </a:cubicBezTo>
                  <a:cubicBezTo>
                    <a:pt x="13" y="15"/>
                    <a:pt x="13" y="15"/>
                    <a:pt x="13" y="15"/>
                  </a:cubicBezTo>
                  <a:cubicBezTo>
                    <a:pt x="12" y="15"/>
                    <a:pt x="11" y="15"/>
                    <a:pt x="10" y="16"/>
                  </a:cubicBezTo>
                  <a:cubicBezTo>
                    <a:pt x="10" y="17"/>
                    <a:pt x="10" y="17"/>
                    <a:pt x="10" y="18"/>
                  </a:cubicBezTo>
                  <a:cubicBezTo>
                    <a:pt x="10" y="19"/>
                    <a:pt x="10" y="19"/>
                    <a:pt x="10" y="20"/>
                  </a:cubicBezTo>
                  <a:cubicBezTo>
                    <a:pt x="10" y="20"/>
                    <a:pt x="10" y="21"/>
                    <a:pt x="11" y="21"/>
                  </a:cubicBezTo>
                  <a:cubicBezTo>
                    <a:pt x="11" y="21"/>
                    <a:pt x="12" y="22"/>
                    <a:pt x="13" y="22"/>
                  </a:cubicBezTo>
                  <a:cubicBezTo>
                    <a:pt x="13" y="23"/>
                    <a:pt x="14" y="23"/>
                    <a:pt x="14" y="23"/>
                  </a:cubicBezTo>
                  <a:cubicBezTo>
                    <a:pt x="14" y="24"/>
                    <a:pt x="14" y="24"/>
                    <a:pt x="14" y="25"/>
                  </a:cubicBezTo>
                  <a:cubicBezTo>
                    <a:pt x="14" y="25"/>
                    <a:pt x="14" y="25"/>
                    <a:pt x="14" y="26"/>
                  </a:cubicBezTo>
                  <a:cubicBezTo>
                    <a:pt x="14" y="26"/>
                    <a:pt x="13" y="26"/>
                    <a:pt x="13" y="26"/>
                  </a:cubicBezTo>
                  <a:cubicBezTo>
                    <a:pt x="13" y="26"/>
                    <a:pt x="13" y="26"/>
                    <a:pt x="13" y="25"/>
                  </a:cubicBezTo>
                  <a:cubicBezTo>
                    <a:pt x="13" y="25"/>
                    <a:pt x="13" y="25"/>
                    <a:pt x="13" y="24"/>
                  </a:cubicBezTo>
                  <a:cubicBezTo>
                    <a:pt x="13" y="23"/>
                    <a:pt x="13" y="23"/>
                    <a:pt x="13" y="23"/>
                  </a:cubicBezTo>
                  <a:cubicBezTo>
                    <a:pt x="10" y="23"/>
                    <a:pt x="10" y="23"/>
                    <a:pt x="10" y="23"/>
                  </a:cubicBezTo>
                  <a:cubicBezTo>
                    <a:pt x="10" y="24"/>
                    <a:pt x="10" y="24"/>
                    <a:pt x="10" y="24"/>
                  </a:cubicBezTo>
                  <a:cubicBezTo>
                    <a:pt x="10" y="25"/>
                    <a:pt x="10" y="26"/>
                    <a:pt x="10" y="27"/>
                  </a:cubicBezTo>
                  <a:cubicBezTo>
                    <a:pt x="11" y="27"/>
                    <a:pt x="12" y="28"/>
                    <a:pt x="13" y="28"/>
                  </a:cubicBezTo>
                  <a:cubicBezTo>
                    <a:pt x="13" y="29"/>
                    <a:pt x="13" y="29"/>
                    <a:pt x="13" y="29"/>
                  </a:cubicBezTo>
                  <a:cubicBezTo>
                    <a:pt x="14" y="29"/>
                    <a:pt x="14" y="29"/>
                    <a:pt x="14" y="29"/>
                  </a:cubicBezTo>
                  <a:cubicBezTo>
                    <a:pt x="14" y="28"/>
                    <a:pt x="14" y="28"/>
                    <a:pt x="14" y="28"/>
                  </a:cubicBezTo>
                  <a:cubicBezTo>
                    <a:pt x="15" y="27"/>
                    <a:pt x="16" y="27"/>
                    <a:pt x="16" y="26"/>
                  </a:cubicBezTo>
                  <a:cubicBezTo>
                    <a:pt x="17" y="26"/>
                    <a:pt x="17" y="25"/>
                    <a:pt x="17" y="24"/>
                  </a:cubicBezTo>
                  <a:cubicBezTo>
                    <a:pt x="17" y="23"/>
                    <a:pt x="17" y="23"/>
                    <a:pt x="17" y="22"/>
                  </a:cubicBezTo>
                  <a:cubicBezTo>
                    <a:pt x="17" y="22"/>
                    <a:pt x="17" y="21"/>
                    <a:pt x="16" y="21"/>
                  </a:cubicBezTo>
                  <a:cubicBezTo>
                    <a:pt x="16" y="21"/>
                    <a:pt x="15" y="20"/>
                    <a:pt x="15" y="20"/>
                  </a:cubicBezTo>
                  <a:cubicBezTo>
                    <a:pt x="14" y="19"/>
                    <a:pt x="13" y="19"/>
                    <a:pt x="13" y="19"/>
                  </a:cubicBezTo>
                  <a:cubicBezTo>
                    <a:pt x="13" y="19"/>
                    <a:pt x="13" y="18"/>
                    <a:pt x="13" y="18"/>
                  </a:cubicBezTo>
                  <a:cubicBezTo>
                    <a:pt x="13" y="17"/>
                    <a:pt x="13" y="17"/>
                    <a:pt x="13" y="17"/>
                  </a:cubicBezTo>
                  <a:cubicBezTo>
                    <a:pt x="13" y="17"/>
                    <a:pt x="13" y="17"/>
                    <a:pt x="13" y="17"/>
                  </a:cubicBezTo>
                  <a:cubicBezTo>
                    <a:pt x="13" y="17"/>
                    <a:pt x="14" y="17"/>
                    <a:pt x="14" y="17"/>
                  </a:cubicBezTo>
                  <a:cubicBezTo>
                    <a:pt x="14" y="17"/>
                    <a:pt x="14" y="18"/>
                    <a:pt x="14" y="18"/>
                  </a:cubicBezTo>
                  <a:cubicBezTo>
                    <a:pt x="14" y="19"/>
                    <a:pt x="14" y="19"/>
                    <a:pt x="14" y="19"/>
                  </a:cubicBezTo>
                  <a:cubicBezTo>
                    <a:pt x="17" y="19"/>
                    <a:pt x="17" y="19"/>
                    <a:pt x="17" y="19"/>
                  </a:cubicBezTo>
                  <a:close/>
                  <a:moveTo>
                    <a:pt x="42" y="11"/>
                  </a:moveTo>
                  <a:cubicBezTo>
                    <a:pt x="42" y="9"/>
                    <a:pt x="42" y="9"/>
                    <a:pt x="42" y="9"/>
                  </a:cubicBezTo>
                  <a:cubicBezTo>
                    <a:pt x="42" y="9"/>
                    <a:pt x="42" y="9"/>
                    <a:pt x="42" y="9"/>
                  </a:cubicBezTo>
                  <a:cubicBezTo>
                    <a:pt x="45" y="2"/>
                    <a:pt x="45" y="2"/>
                    <a:pt x="45" y="2"/>
                  </a:cubicBezTo>
                  <a:cubicBezTo>
                    <a:pt x="41" y="0"/>
                    <a:pt x="41" y="0"/>
                    <a:pt x="41" y="0"/>
                  </a:cubicBezTo>
                  <a:cubicBezTo>
                    <a:pt x="39" y="3"/>
                    <a:pt x="39" y="3"/>
                    <a:pt x="39" y="3"/>
                  </a:cubicBezTo>
                  <a:cubicBezTo>
                    <a:pt x="39" y="0"/>
                    <a:pt x="39" y="0"/>
                    <a:pt x="39" y="0"/>
                  </a:cubicBezTo>
                  <a:cubicBezTo>
                    <a:pt x="35" y="0"/>
                    <a:pt x="35" y="0"/>
                    <a:pt x="35" y="0"/>
                  </a:cubicBezTo>
                  <a:cubicBezTo>
                    <a:pt x="34" y="3"/>
                    <a:pt x="34" y="3"/>
                    <a:pt x="34" y="3"/>
                  </a:cubicBezTo>
                  <a:cubicBezTo>
                    <a:pt x="33" y="0"/>
                    <a:pt x="33" y="0"/>
                    <a:pt x="33" y="0"/>
                  </a:cubicBezTo>
                  <a:cubicBezTo>
                    <a:pt x="29" y="2"/>
                    <a:pt x="29" y="2"/>
                    <a:pt x="29" y="2"/>
                  </a:cubicBezTo>
                  <a:cubicBezTo>
                    <a:pt x="32" y="9"/>
                    <a:pt x="32" y="9"/>
                    <a:pt x="32" y="9"/>
                  </a:cubicBezTo>
                  <a:cubicBezTo>
                    <a:pt x="31" y="9"/>
                    <a:pt x="31" y="9"/>
                    <a:pt x="31" y="9"/>
                  </a:cubicBezTo>
                  <a:cubicBezTo>
                    <a:pt x="31" y="12"/>
                    <a:pt x="31" y="12"/>
                    <a:pt x="31" y="12"/>
                  </a:cubicBezTo>
                  <a:cubicBezTo>
                    <a:pt x="25" y="15"/>
                    <a:pt x="20" y="23"/>
                    <a:pt x="20" y="32"/>
                  </a:cubicBezTo>
                  <a:cubicBezTo>
                    <a:pt x="20" y="35"/>
                    <a:pt x="21" y="38"/>
                    <a:pt x="22" y="41"/>
                  </a:cubicBezTo>
                  <a:cubicBezTo>
                    <a:pt x="32" y="43"/>
                    <a:pt x="42" y="43"/>
                    <a:pt x="52" y="41"/>
                  </a:cubicBezTo>
                  <a:cubicBezTo>
                    <a:pt x="53" y="38"/>
                    <a:pt x="54" y="35"/>
                    <a:pt x="54" y="32"/>
                  </a:cubicBezTo>
                  <a:cubicBezTo>
                    <a:pt x="54" y="22"/>
                    <a:pt x="49" y="14"/>
                    <a:pt x="42" y="11"/>
                  </a:cubicBezTo>
                  <a:close/>
                  <a:moveTo>
                    <a:pt x="42" y="23"/>
                  </a:moveTo>
                  <a:cubicBezTo>
                    <a:pt x="38" y="23"/>
                    <a:pt x="38" y="23"/>
                    <a:pt x="38" y="23"/>
                  </a:cubicBezTo>
                  <a:cubicBezTo>
                    <a:pt x="38" y="23"/>
                    <a:pt x="38" y="23"/>
                    <a:pt x="38" y="23"/>
                  </a:cubicBezTo>
                  <a:cubicBezTo>
                    <a:pt x="38" y="22"/>
                    <a:pt x="38" y="22"/>
                    <a:pt x="37" y="21"/>
                  </a:cubicBezTo>
                  <a:cubicBezTo>
                    <a:pt x="37" y="21"/>
                    <a:pt x="37" y="21"/>
                    <a:pt x="37" y="21"/>
                  </a:cubicBezTo>
                  <a:cubicBezTo>
                    <a:pt x="37" y="21"/>
                    <a:pt x="36" y="21"/>
                    <a:pt x="36" y="21"/>
                  </a:cubicBezTo>
                  <a:cubicBezTo>
                    <a:pt x="36" y="21"/>
                    <a:pt x="36" y="22"/>
                    <a:pt x="36" y="22"/>
                  </a:cubicBezTo>
                  <a:cubicBezTo>
                    <a:pt x="36" y="23"/>
                    <a:pt x="36" y="23"/>
                    <a:pt x="37" y="23"/>
                  </a:cubicBezTo>
                  <a:cubicBezTo>
                    <a:pt x="37" y="24"/>
                    <a:pt x="37" y="24"/>
                    <a:pt x="39" y="25"/>
                  </a:cubicBezTo>
                  <a:cubicBezTo>
                    <a:pt x="40" y="25"/>
                    <a:pt x="40" y="26"/>
                    <a:pt x="41" y="26"/>
                  </a:cubicBezTo>
                  <a:cubicBezTo>
                    <a:pt x="41" y="27"/>
                    <a:pt x="41" y="27"/>
                    <a:pt x="42" y="28"/>
                  </a:cubicBezTo>
                  <a:cubicBezTo>
                    <a:pt x="42" y="28"/>
                    <a:pt x="42" y="29"/>
                    <a:pt x="42" y="30"/>
                  </a:cubicBezTo>
                  <a:cubicBezTo>
                    <a:pt x="42" y="31"/>
                    <a:pt x="42" y="32"/>
                    <a:pt x="41" y="33"/>
                  </a:cubicBezTo>
                  <a:cubicBezTo>
                    <a:pt x="40" y="34"/>
                    <a:pt x="39" y="34"/>
                    <a:pt x="38" y="35"/>
                  </a:cubicBezTo>
                  <a:cubicBezTo>
                    <a:pt x="38" y="36"/>
                    <a:pt x="38" y="36"/>
                    <a:pt x="38" y="36"/>
                  </a:cubicBezTo>
                  <a:cubicBezTo>
                    <a:pt x="36" y="36"/>
                    <a:pt x="36" y="36"/>
                    <a:pt x="36" y="36"/>
                  </a:cubicBezTo>
                  <a:cubicBezTo>
                    <a:pt x="36" y="35"/>
                    <a:pt x="36" y="35"/>
                    <a:pt x="36" y="35"/>
                  </a:cubicBezTo>
                  <a:cubicBezTo>
                    <a:pt x="35" y="35"/>
                    <a:pt x="34" y="34"/>
                    <a:pt x="33" y="33"/>
                  </a:cubicBezTo>
                  <a:cubicBezTo>
                    <a:pt x="33" y="33"/>
                    <a:pt x="32" y="31"/>
                    <a:pt x="32" y="30"/>
                  </a:cubicBezTo>
                  <a:cubicBezTo>
                    <a:pt x="32" y="29"/>
                    <a:pt x="32" y="29"/>
                    <a:pt x="32" y="29"/>
                  </a:cubicBezTo>
                  <a:cubicBezTo>
                    <a:pt x="36" y="29"/>
                    <a:pt x="36" y="29"/>
                    <a:pt x="36" y="29"/>
                  </a:cubicBezTo>
                  <a:cubicBezTo>
                    <a:pt x="36" y="30"/>
                    <a:pt x="36" y="30"/>
                    <a:pt x="36" y="30"/>
                  </a:cubicBezTo>
                  <a:cubicBezTo>
                    <a:pt x="36" y="31"/>
                    <a:pt x="36" y="32"/>
                    <a:pt x="36" y="32"/>
                  </a:cubicBezTo>
                  <a:cubicBezTo>
                    <a:pt x="36" y="32"/>
                    <a:pt x="37" y="32"/>
                    <a:pt x="37" y="32"/>
                  </a:cubicBezTo>
                  <a:cubicBezTo>
                    <a:pt x="37" y="32"/>
                    <a:pt x="37" y="32"/>
                    <a:pt x="37" y="32"/>
                  </a:cubicBezTo>
                  <a:cubicBezTo>
                    <a:pt x="38" y="32"/>
                    <a:pt x="38" y="32"/>
                    <a:pt x="38" y="31"/>
                  </a:cubicBezTo>
                  <a:cubicBezTo>
                    <a:pt x="38" y="30"/>
                    <a:pt x="38" y="30"/>
                    <a:pt x="37" y="29"/>
                  </a:cubicBezTo>
                  <a:cubicBezTo>
                    <a:pt x="37" y="29"/>
                    <a:pt x="37" y="28"/>
                    <a:pt x="36" y="28"/>
                  </a:cubicBezTo>
                  <a:cubicBezTo>
                    <a:pt x="35" y="27"/>
                    <a:pt x="34" y="27"/>
                    <a:pt x="34" y="26"/>
                  </a:cubicBezTo>
                  <a:cubicBezTo>
                    <a:pt x="33" y="26"/>
                    <a:pt x="33" y="25"/>
                    <a:pt x="33" y="25"/>
                  </a:cubicBezTo>
                  <a:cubicBezTo>
                    <a:pt x="32" y="24"/>
                    <a:pt x="32" y="23"/>
                    <a:pt x="32" y="23"/>
                  </a:cubicBezTo>
                  <a:cubicBezTo>
                    <a:pt x="32" y="21"/>
                    <a:pt x="32" y="21"/>
                    <a:pt x="33" y="20"/>
                  </a:cubicBezTo>
                  <a:cubicBezTo>
                    <a:pt x="34" y="19"/>
                    <a:pt x="35" y="19"/>
                    <a:pt x="36" y="19"/>
                  </a:cubicBezTo>
                  <a:cubicBezTo>
                    <a:pt x="36" y="17"/>
                    <a:pt x="36" y="17"/>
                    <a:pt x="36" y="17"/>
                  </a:cubicBezTo>
                  <a:cubicBezTo>
                    <a:pt x="38" y="17"/>
                    <a:pt x="38" y="17"/>
                    <a:pt x="38" y="17"/>
                  </a:cubicBezTo>
                  <a:cubicBezTo>
                    <a:pt x="38" y="19"/>
                    <a:pt x="38" y="19"/>
                    <a:pt x="38" y="19"/>
                  </a:cubicBezTo>
                  <a:cubicBezTo>
                    <a:pt x="39" y="19"/>
                    <a:pt x="40" y="19"/>
                    <a:pt x="41" y="20"/>
                  </a:cubicBezTo>
                  <a:cubicBezTo>
                    <a:pt x="41" y="21"/>
                    <a:pt x="42" y="21"/>
                    <a:pt x="42" y="23"/>
                  </a:cubicBezTo>
                  <a:cubicBezTo>
                    <a:pt x="42" y="23"/>
                    <a:pt x="42" y="23"/>
                    <a:pt x="42" y="23"/>
                  </a:cubicBezTo>
                  <a:close/>
                </a:path>
              </a:pathLst>
            </a:custGeom>
            <a:solidFill>
              <a:schemeClr val="bg1"/>
            </a:solidFill>
            <a:ln w="9525">
              <a:noFill/>
            </a:ln>
          </p:spPr>
          <p:txBody>
            <a:bodyPr/>
            <a:p>
              <a:endParaRPr lang="zh-CN" altLang="en-US"/>
            </a:p>
          </p:txBody>
        </p:sp>
      </p:grpSp>
      <p:grpSp>
        <p:nvGrpSpPr>
          <p:cNvPr id="4" name="组合 3"/>
          <p:cNvGrpSpPr/>
          <p:nvPr/>
        </p:nvGrpSpPr>
        <p:grpSpPr>
          <a:xfrm>
            <a:off x="594995" y="1327785"/>
            <a:ext cx="4804410" cy="539750"/>
            <a:chOff x="937" y="2091"/>
            <a:chExt cx="7566" cy="850"/>
          </a:xfrm>
        </p:grpSpPr>
        <p:sp>
          <p:nvSpPr>
            <p:cNvPr id="10" name="文本框 9"/>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5</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开展提升承载能力</a:t>
              </a:r>
              <a:r>
                <a:rPr lang="en-US"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descr="22222222"/>
            <p:cNvPicPr>
              <a:picLocks noChangeAspect="1"/>
            </p:cNvPicPr>
            <p:nvPr/>
          </p:nvPicPr>
          <p:blipFill>
            <a:blip r:embed="rId4"/>
            <a:stretch>
              <a:fillRect/>
            </a:stretch>
          </p:blipFill>
          <p:spPr>
            <a:xfrm>
              <a:off x="5316" y="2091"/>
              <a:ext cx="2427" cy="850"/>
            </a:xfrm>
            <a:prstGeom prst="rect">
              <a:avLst/>
            </a:prstGeom>
          </p:spPr>
        </p:pic>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849"/>
                                        </p:tgtEl>
                                        <p:attrNameLst>
                                          <p:attrName>style.visibility</p:attrName>
                                        </p:attrNameLst>
                                      </p:cBhvr>
                                      <p:to>
                                        <p:strVal val="visible"/>
                                      </p:to>
                                    </p:set>
                                    <p:animEffect transition="in" filter="wipe(left)">
                                      <p:cBhvr>
                                        <p:cTn id="13" dur="500"/>
                                        <p:tgtEl>
                                          <p:spTgt spid="35849"/>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
              <a:alphaModFix amt="60000"/>
              <a:extLst>
                <a:ext uri="{28A0092B-C50C-407E-A947-70E740481C1C}">
                  <a14:useLocalDpi xmlns:a14="http://schemas.microsoft.com/office/drawing/2010/main" val="0"/>
                </a:ext>
              </a:extLst>
            </a:blip>
            <a:srcRect/>
            <a:stretch>
              <a:fillRect l="-332" r="-586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矩形 7"/>
          <p:cNvSpPr/>
          <p:nvPr/>
        </p:nvSpPr>
        <p:spPr>
          <a:xfrm flipV="1">
            <a:off x="0" y="-317"/>
            <a:ext cx="12192000" cy="685863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ea typeface="微软雅黑" panose="020B0503020204020204" pitchFamily="34" charset="-122"/>
            </a:endParaRPr>
          </a:p>
        </p:txBody>
      </p:sp>
      <p:sp>
        <p:nvSpPr>
          <p:cNvPr id="23" name="矩形 22"/>
          <p:cNvSpPr/>
          <p:nvPr/>
        </p:nvSpPr>
        <p:spPr>
          <a:xfrm flipV="1">
            <a:off x="0" y="-317"/>
            <a:ext cx="12192000" cy="6858635"/>
          </a:xfrm>
          <a:prstGeom prst="rect">
            <a:avLst/>
          </a:prstGeom>
          <a:gradFill flip="none" rotWithShape="1">
            <a:gsLst>
              <a:gs pos="0">
                <a:srgbClr val="11478B"/>
              </a:gs>
              <a:gs pos="50000">
                <a:srgbClr val="1454A4">
                  <a:alpha val="21000"/>
                </a:srgbClr>
              </a:gs>
              <a:gs pos="100000">
                <a:srgbClr val="11478B"/>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ea typeface="微软雅黑" panose="020B0503020204020204" pitchFamily="34" charset="-122"/>
            </a:endParaRPr>
          </a:p>
        </p:txBody>
      </p:sp>
      <p:grpSp>
        <p:nvGrpSpPr>
          <p:cNvPr id="17" name="组合 16"/>
          <p:cNvGrpSpPr/>
          <p:nvPr/>
        </p:nvGrpSpPr>
        <p:grpSpPr>
          <a:xfrm>
            <a:off x="4396845" y="2675578"/>
            <a:ext cx="4878392" cy="0"/>
            <a:chOff x="4185398" y="2422358"/>
            <a:chExt cx="4878392" cy="0"/>
          </a:xfrm>
        </p:grpSpPr>
        <p:cxnSp>
          <p:nvCxnSpPr>
            <p:cNvPr id="13" name="直接连接符 12"/>
            <p:cNvCxnSpPr/>
            <p:nvPr/>
          </p:nvCxnSpPr>
          <p:spPr>
            <a:xfrm>
              <a:off x="4185398" y="2422358"/>
              <a:ext cx="4637760" cy="0"/>
            </a:xfrm>
            <a:prstGeom prst="line">
              <a:avLst/>
            </a:prstGeom>
            <a:ln>
              <a:solidFill>
                <a:srgbClr val="F0D58B">
                  <a:alpha val="48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14611" y="2422358"/>
              <a:ext cx="449179" cy="0"/>
            </a:xfrm>
            <a:prstGeom prst="line">
              <a:avLst/>
            </a:prstGeom>
            <a:ln w="76200">
              <a:solidFill>
                <a:srgbClr val="F0D58B"/>
              </a:solidFill>
            </a:ln>
          </p:spPr>
          <p:style>
            <a:lnRef idx="1">
              <a:schemeClr val="accent1"/>
            </a:lnRef>
            <a:fillRef idx="0">
              <a:schemeClr val="accent1"/>
            </a:fillRef>
            <a:effectRef idx="0">
              <a:schemeClr val="accent1"/>
            </a:effectRef>
            <a:fontRef idx="minor">
              <a:schemeClr val="tx1"/>
            </a:fontRef>
          </p:style>
        </p:cxnSp>
      </p:grpSp>
      <p:sp>
        <p:nvSpPr>
          <p:cNvPr id="7" name="任意多边形 6"/>
          <p:cNvSpPr/>
          <p:nvPr/>
        </p:nvSpPr>
        <p:spPr>
          <a:xfrm rot="18720382">
            <a:off x="771409" y="1636419"/>
            <a:ext cx="3660026" cy="1536203"/>
          </a:xfrm>
          <a:custGeom>
            <a:avLst/>
            <a:gdLst>
              <a:gd name="connsiteX0" fmla="*/ 1949247 w 3898495"/>
              <a:gd name="connsiteY0" fmla="*/ 0 h 1636294"/>
              <a:gd name="connsiteX1" fmla="*/ 3890196 w 3898495"/>
              <a:gd name="connsiteY1" fmla="*/ 1581919 h 1636294"/>
              <a:gd name="connsiteX2" fmla="*/ 3898495 w 3898495"/>
              <a:gd name="connsiteY2" fmla="*/ 1636294 h 1636294"/>
              <a:gd name="connsiteX3" fmla="*/ 0 w 3898495"/>
              <a:gd name="connsiteY3" fmla="*/ 1636294 h 1636294"/>
              <a:gd name="connsiteX4" fmla="*/ 8298 w 3898495"/>
              <a:gd name="connsiteY4" fmla="*/ 1581919 h 1636294"/>
              <a:gd name="connsiteX5" fmla="*/ 1949247 w 3898495"/>
              <a:gd name="connsiteY5" fmla="*/ 0 h 1636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8495" h="1636294">
                <a:moveTo>
                  <a:pt x="1949247" y="0"/>
                </a:moveTo>
                <a:cubicBezTo>
                  <a:pt x="2906661" y="0"/>
                  <a:pt x="3705457" y="679120"/>
                  <a:pt x="3890196" y="1581919"/>
                </a:cubicBezTo>
                <a:lnTo>
                  <a:pt x="3898495" y="1636294"/>
                </a:lnTo>
                <a:lnTo>
                  <a:pt x="0" y="1636294"/>
                </a:lnTo>
                <a:lnTo>
                  <a:pt x="8298" y="1581919"/>
                </a:lnTo>
                <a:cubicBezTo>
                  <a:pt x="193038" y="679120"/>
                  <a:pt x="991834" y="0"/>
                  <a:pt x="1949247" y="0"/>
                </a:cubicBezTo>
                <a:close/>
              </a:path>
            </a:pathLst>
          </a:custGeom>
          <a:blipFill dpi="0" rotWithShape="0">
            <a:blip r:embed="rId2" cstate="print">
              <a:extLst>
                <a:ext uri="{28A0092B-C50C-407E-A947-70E740481C1C}">
                  <a14:useLocalDpi xmlns:a14="http://schemas.microsoft.com/office/drawing/2010/main" val="0"/>
                </a:ext>
              </a:extLst>
            </a:blip>
            <a:srcRect/>
            <a:stretch>
              <a:fillRect l="-2804" r="-195710"/>
            </a:stretch>
          </a:blipFill>
          <a:ln>
            <a:noFill/>
          </a:ln>
          <a:effectLst>
            <a:outerShdw blurRad="190500" dist="1270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任意多边形 9"/>
          <p:cNvSpPr/>
          <p:nvPr/>
        </p:nvSpPr>
        <p:spPr>
          <a:xfrm rot="18720382">
            <a:off x="1326245" y="3362348"/>
            <a:ext cx="4090738" cy="2368219"/>
          </a:xfrm>
          <a:custGeom>
            <a:avLst/>
            <a:gdLst>
              <a:gd name="connsiteX0" fmla="*/ 6886 w 4090738"/>
              <a:gd name="connsiteY0" fmla="*/ 0 h 2181728"/>
              <a:gd name="connsiteX1" fmla="*/ 4083852 w 4090738"/>
              <a:gd name="connsiteY1" fmla="*/ 0 h 2181728"/>
              <a:gd name="connsiteX2" fmla="*/ 4090738 w 4090738"/>
              <a:gd name="connsiteY2" fmla="*/ 136359 h 2181728"/>
              <a:gd name="connsiteX3" fmla="*/ 2045369 w 4090738"/>
              <a:gd name="connsiteY3" fmla="*/ 2181728 h 2181728"/>
              <a:gd name="connsiteX4" fmla="*/ 0 w 4090738"/>
              <a:gd name="connsiteY4" fmla="*/ 136359 h 2181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738" h="2181728">
                <a:moveTo>
                  <a:pt x="6886" y="0"/>
                </a:moveTo>
                <a:lnTo>
                  <a:pt x="4083852" y="0"/>
                </a:lnTo>
                <a:lnTo>
                  <a:pt x="4090738" y="136359"/>
                </a:lnTo>
                <a:cubicBezTo>
                  <a:pt x="4090738" y="1265985"/>
                  <a:pt x="3174995" y="2181728"/>
                  <a:pt x="2045369" y="2181728"/>
                </a:cubicBezTo>
                <a:cubicBezTo>
                  <a:pt x="915743" y="2181728"/>
                  <a:pt x="0" y="1265985"/>
                  <a:pt x="0" y="136359"/>
                </a:cubicBezTo>
                <a:close/>
              </a:path>
            </a:pathLst>
          </a:custGeom>
          <a:blipFill dpi="0" rotWithShape="0">
            <a:blip r:embed="rId3" cstate="print">
              <a:extLst>
                <a:ext uri="{28A0092B-C50C-407E-A947-70E740481C1C}">
                  <a14:useLocalDpi xmlns:a14="http://schemas.microsoft.com/office/drawing/2010/main" val="0"/>
                </a:ext>
              </a:extLst>
            </a:blip>
            <a:srcRect/>
            <a:stretch>
              <a:fillRect l="-38000" t="-10000" r="-125000"/>
            </a:stretch>
          </a:blipFill>
          <a:ln>
            <a:noFill/>
          </a:ln>
          <a:effectLst>
            <a:outerShdw blurRad="190500" dist="1270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弧形 10"/>
          <p:cNvSpPr/>
          <p:nvPr/>
        </p:nvSpPr>
        <p:spPr>
          <a:xfrm>
            <a:off x="559499" y="1769504"/>
            <a:ext cx="4307009" cy="4485923"/>
          </a:xfrm>
          <a:prstGeom prst="arc">
            <a:avLst>
              <a:gd name="adj1" fmla="val 18172183"/>
              <a:gd name="adj2" fmla="val 8417385"/>
            </a:avLst>
          </a:prstGeom>
          <a:ln w="76200">
            <a:gradFill>
              <a:gsLst>
                <a:gs pos="25000">
                  <a:srgbClr val="F0D58B"/>
                </a:gs>
                <a:gs pos="79000">
                  <a:srgbClr val="544C2A">
                    <a:alpha val="7000"/>
                  </a:srgbClr>
                </a:gs>
              </a:gsLst>
              <a:lin ang="8400000" scaled="0"/>
            </a:gradFill>
          </a:ln>
          <a:effectLst>
            <a:outerShdw blurRad="190500" dist="635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18" name="文本框 17"/>
          <p:cNvSpPr txBox="1"/>
          <p:nvPr/>
        </p:nvSpPr>
        <p:spPr>
          <a:xfrm>
            <a:off x="4643120" y="1808480"/>
            <a:ext cx="4632960" cy="768350"/>
          </a:xfrm>
          <a:prstGeom prst="rect">
            <a:avLst/>
          </a:prstGeom>
          <a:noFill/>
        </p:spPr>
        <p:txBody>
          <a:bodyPr wrap="square" rtlCol="0">
            <a:spAutoFit/>
          </a:bodyPr>
          <a:lstStyle/>
          <a:p>
            <a:pPr algn="dist"/>
            <a:r>
              <a:rPr lang="en-US" altLang="zh-CN" sz="4400" dirty="0">
                <a:solidFill>
                  <a:schemeClr val="bg1"/>
                </a:solid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CONTENTS </a:t>
            </a:r>
            <a:r>
              <a:rPr lang="zh-CN" altLang="en-US" sz="4400" b="1" dirty="0">
                <a:solidFill>
                  <a:schemeClr val="bg1"/>
                </a:solidFill>
                <a:effectLst>
                  <a:outerShdw blurRad="38100" dist="38100" dir="2700000" algn="tl">
                    <a:srgbClr val="000000">
                      <a:alpha val="30000"/>
                    </a:srgbClr>
                  </a:outerShdw>
                </a:effectLst>
                <a:latin typeface="微软雅黑" panose="020B0503020204020204" pitchFamily="34" charset="-122"/>
                <a:ea typeface="微软雅黑" panose="020B0503020204020204" pitchFamily="34" charset="-122"/>
              </a:rPr>
              <a:t>目录</a:t>
            </a:r>
            <a:endParaRPr lang="zh-CN" altLang="en-US" sz="4400" b="1" dirty="0">
              <a:solidFill>
                <a:schemeClr val="bg1"/>
              </a:solidFill>
              <a:effectLst>
                <a:outerShdw blurRad="38100" dist="38100" dir="2700000" algn="tl">
                  <a:srgbClr val="000000">
                    <a:alpha val="30000"/>
                  </a:srgbClr>
                </a:outerShdw>
              </a:effectLst>
              <a:latin typeface="微软雅黑" panose="020B0503020204020204" pitchFamily="34" charset="-122"/>
              <a:ea typeface="微软雅黑" panose="020B0503020204020204" pitchFamily="34" charset="-122"/>
            </a:endParaRPr>
          </a:p>
        </p:txBody>
      </p:sp>
      <p:sp>
        <p:nvSpPr>
          <p:cNvPr id="4" name="文本框 3"/>
          <p:cNvSpPr txBox="1"/>
          <p:nvPr/>
        </p:nvSpPr>
        <p:spPr>
          <a:xfrm rot="5400000">
            <a:off x="-654685" y="1718310"/>
            <a:ext cx="2796540" cy="368300"/>
          </a:xfrm>
          <a:prstGeom prst="rect">
            <a:avLst/>
          </a:prstGeom>
          <a:noFill/>
        </p:spPr>
        <p:txBody>
          <a:bodyPr wrap="square" rtlCol="0">
            <a:spAutoFit/>
          </a:bodyPr>
          <a:p>
            <a:pPr algn="ctr"/>
            <a:r>
              <a:rPr lang="en-US" b="1" dirty="0">
                <a:solidFill>
                  <a:srgbClr val="F0D58B"/>
                </a:solidFill>
                <a:latin typeface="微软雅黑" panose="020B0503020204020204" pitchFamily="34" charset="-122"/>
                <a:ea typeface="微软雅黑" panose="020B0503020204020204" pitchFamily="34" charset="-122"/>
                <a:cs typeface="微软雅黑" panose="020B0503020204020204" pitchFamily="34" charset="-122"/>
              </a:rPr>
              <a:t>&gt;&gt;&gt;&gt;&gt;&gt;&gt;&gt;&gt;&gt;&gt;&gt;&gt;</a:t>
            </a:r>
            <a:endParaRPr lang="en-US" b="1" dirty="0">
              <a:solidFill>
                <a:srgbClr val="F0D58B"/>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6495415" y="3018155"/>
            <a:ext cx="3487420" cy="935990"/>
            <a:chOff x="10229" y="4753"/>
            <a:chExt cx="5492" cy="1474"/>
          </a:xfrm>
        </p:grpSpPr>
        <p:grpSp>
          <p:nvGrpSpPr>
            <p:cNvPr id="52" name="组合 51"/>
            <p:cNvGrpSpPr/>
            <p:nvPr/>
          </p:nvGrpSpPr>
          <p:grpSpPr>
            <a:xfrm rot="0">
              <a:off x="10229" y="4873"/>
              <a:ext cx="1157" cy="1234"/>
              <a:chOff x="6470249" y="3168806"/>
              <a:chExt cx="734430" cy="783292"/>
            </a:xfrm>
          </p:grpSpPr>
          <p:sp>
            <p:nvSpPr>
              <p:cNvPr id="19" name="文本框 18"/>
              <p:cNvSpPr txBox="1"/>
              <p:nvPr/>
            </p:nvSpPr>
            <p:spPr>
              <a:xfrm>
                <a:off x="6470249" y="3183928"/>
                <a:ext cx="734430" cy="768170"/>
              </a:xfrm>
              <a:prstGeom prst="rect">
                <a:avLst/>
              </a:prstGeom>
              <a:noFill/>
              <a:ln>
                <a:noFill/>
              </a:ln>
            </p:spPr>
            <p:txBody>
              <a:bodyPr wrap="square" rtlCol="0">
                <a:spAutoFit/>
              </a:bodyPr>
              <a:lstStyle/>
              <a:p>
                <a:pPr algn="ctr"/>
                <a:r>
                  <a:rPr lang="en-US" altLang="zh-CN" sz="4400" dirty="0">
                    <a:solidFill>
                      <a:srgbClr val="F0D58B"/>
                    </a:solidFill>
                    <a:effectLst>
                      <a:outerShdw blurRad="38100" dist="38100" dir="2700000" algn="tl">
                        <a:srgbClr val="000000">
                          <a:alpha val="30000"/>
                        </a:srgbClr>
                      </a:outerShdw>
                    </a:effectLst>
                    <a:latin typeface="Impact" panose="020B0806030902050204" pitchFamily="34" charset="0"/>
                    <a:ea typeface="微软雅黑" panose="020B0503020204020204" pitchFamily="34" charset="-122"/>
                    <a:cs typeface="Impact" panose="020B0806030902050204" pitchFamily="34" charset="0"/>
                  </a:rPr>
                  <a:t>01</a:t>
                </a:r>
                <a:endParaRPr lang="en-US" altLang="zh-CN" sz="4400" dirty="0">
                  <a:solidFill>
                    <a:srgbClr val="F0D58B"/>
                  </a:solidFill>
                  <a:effectLst>
                    <a:outerShdw blurRad="38100" dist="38100" dir="2700000" algn="tl">
                      <a:srgbClr val="000000">
                        <a:alpha val="30000"/>
                      </a:srgbClr>
                    </a:outerShdw>
                  </a:effectLst>
                  <a:latin typeface="Impact" panose="020B0806030902050204" pitchFamily="34" charset="0"/>
                  <a:ea typeface="微软雅黑" panose="020B0503020204020204" pitchFamily="34" charset="-122"/>
                  <a:cs typeface="Impact" panose="020B0806030902050204" pitchFamily="34" charset="0"/>
                </a:endParaRPr>
              </a:p>
            </p:txBody>
          </p:sp>
          <p:sp>
            <p:nvSpPr>
              <p:cNvPr id="51" name="矩形 50"/>
              <p:cNvSpPr/>
              <p:nvPr/>
            </p:nvSpPr>
            <p:spPr>
              <a:xfrm>
                <a:off x="6613040" y="3168806"/>
                <a:ext cx="449066" cy="35805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Impact" panose="020B0806030902050204" pitchFamily="34" charset="0"/>
                  <a:ea typeface="微软雅黑" panose="020B0503020204020204" pitchFamily="34" charset="-122"/>
                  <a:cs typeface="Impact" panose="020B0806030902050204" pitchFamily="34" charset="0"/>
                </a:endParaRPr>
              </a:p>
            </p:txBody>
          </p:sp>
        </p:grpSp>
        <p:pic>
          <p:nvPicPr>
            <p:cNvPr id="6" name="图片 5" descr="123"/>
            <p:cNvPicPr>
              <a:picLocks noChangeAspect="1"/>
            </p:cNvPicPr>
            <p:nvPr/>
          </p:nvPicPr>
          <p:blipFill>
            <a:blip r:embed="rId4"/>
            <a:stretch>
              <a:fillRect/>
            </a:stretch>
          </p:blipFill>
          <p:spPr>
            <a:xfrm>
              <a:off x="11515" y="4753"/>
              <a:ext cx="4207" cy="1474"/>
            </a:xfrm>
            <a:prstGeom prst="rect">
              <a:avLst/>
            </a:prstGeom>
          </p:spPr>
        </p:pic>
      </p:grpSp>
      <p:grpSp>
        <p:nvGrpSpPr>
          <p:cNvPr id="5" name="组合 4"/>
          <p:cNvGrpSpPr/>
          <p:nvPr/>
        </p:nvGrpSpPr>
        <p:grpSpPr>
          <a:xfrm>
            <a:off x="6457315" y="4065270"/>
            <a:ext cx="3525520" cy="935990"/>
            <a:chOff x="10169" y="6402"/>
            <a:chExt cx="5552" cy="1474"/>
          </a:xfrm>
        </p:grpSpPr>
        <p:grpSp>
          <p:nvGrpSpPr>
            <p:cNvPr id="9" name="组合 8"/>
            <p:cNvGrpSpPr/>
            <p:nvPr/>
          </p:nvGrpSpPr>
          <p:grpSpPr>
            <a:xfrm rot="0">
              <a:off x="10169" y="6522"/>
              <a:ext cx="1276" cy="1234"/>
              <a:chOff x="6470249" y="3168806"/>
              <a:chExt cx="809968" cy="783407"/>
            </a:xfrm>
          </p:grpSpPr>
          <p:sp>
            <p:nvSpPr>
              <p:cNvPr id="12" name="文本框 11"/>
              <p:cNvSpPr txBox="1"/>
              <p:nvPr/>
            </p:nvSpPr>
            <p:spPr>
              <a:xfrm>
                <a:off x="6470249" y="3184042"/>
                <a:ext cx="809968" cy="768171"/>
              </a:xfrm>
              <a:prstGeom prst="rect">
                <a:avLst/>
              </a:prstGeom>
              <a:noFill/>
              <a:ln>
                <a:noFill/>
              </a:ln>
            </p:spPr>
            <p:txBody>
              <a:bodyPr wrap="square" rtlCol="0">
                <a:spAutoFit/>
              </a:bodyPr>
              <a:p>
                <a:pPr algn="ctr"/>
                <a:r>
                  <a:rPr lang="en-US" altLang="zh-CN" sz="4400" dirty="0">
                    <a:solidFill>
                      <a:srgbClr val="F0D58B"/>
                    </a:solidFill>
                    <a:effectLst>
                      <a:outerShdw blurRad="38100" dist="38100" dir="2700000" algn="tl">
                        <a:srgbClr val="000000">
                          <a:alpha val="30000"/>
                        </a:srgbClr>
                      </a:outerShdw>
                    </a:effectLst>
                    <a:latin typeface="Impact" panose="020B0806030902050204" pitchFamily="34" charset="0"/>
                    <a:ea typeface="微软雅黑" panose="020B0503020204020204" pitchFamily="34" charset="-122"/>
                    <a:cs typeface="Impact" panose="020B0806030902050204" pitchFamily="34" charset="0"/>
                  </a:rPr>
                  <a:t>02</a:t>
                </a:r>
                <a:endParaRPr lang="en-US" altLang="zh-CN" sz="4400" dirty="0">
                  <a:solidFill>
                    <a:srgbClr val="F0D58B"/>
                  </a:solidFill>
                  <a:effectLst>
                    <a:outerShdw blurRad="38100" dist="38100" dir="2700000" algn="tl">
                      <a:srgbClr val="000000">
                        <a:alpha val="30000"/>
                      </a:srgbClr>
                    </a:outerShdw>
                  </a:effectLst>
                  <a:latin typeface="Impact" panose="020B0806030902050204" pitchFamily="34" charset="0"/>
                  <a:ea typeface="微软雅黑" panose="020B0503020204020204" pitchFamily="34" charset="-122"/>
                  <a:cs typeface="Impact" panose="020B0806030902050204" pitchFamily="34" charset="0"/>
                </a:endParaRPr>
              </a:p>
            </p:txBody>
          </p:sp>
          <p:sp>
            <p:nvSpPr>
              <p:cNvPr id="14" name="矩形 13"/>
              <p:cNvSpPr/>
              <p:nvPr/>
            </p:nvSpPr>
            <p:spPr>
              <a:xfrm>
                <a:off x="6613040" y="3168806"/>
                <a:ext cx="449066" cy="35805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solidFill>
                    <a:schemeClr val="bg1"/>
                  </a:solidFill>
                  <a:latin typeface="Impact" panose="020B0806030902050204" pitchFamily="34" charset="0"/>
                  <a:ea typeface="微软雅黑" panose="020B0503020204020204" pitchFamily="34" charset="-122"/>
                  <a:cs typeface="Impact" panose="020B0806030902050204" pitchFamily="34" charset="0"/>
                </a:endParaRPr>
              </a:p>
            </p:txBody>
          </p:sp>
        </p:grpSp>
        <p:pic>
          <p:nvPicPr>
            <p:cNvPr id="21" name="图片 20" descr="12344"/>
            <p:cNvPicPr>
              <a:picLocks noChangeAspect="1"/>
            </p:cNvPicPr>
            <p:nvPr/>
          </p:nvPicPr>
          <p:blipFill>
            <a:blip r:embed="rId5"/>
            <a:stretch>
              <a:fillRect/>
            </a:stretch>
          </p:blipFill>
          <p:spPr>
            <a:xfrm>
              <a:off x="11515" y="6402"/>
              <a:ext cx="4206" cy="1474"/>
            </a:xfrm>
            <a:prstGeom prst="rect">
              <a:avLst/>
            </a:prstGeom>
          </p:spPr>
        </p:pic>
      </p:grpSp>
      <p:grpSp>
        <p:nvGrpSpPr>
          <p:cNvPr id="15" name="组合 14"/>
          <p:cNvGrpSpPr/>
          <p:nvPr/>
        </p:nvGrpSpPr>
        <p:grpSpPr>
          <a:xfrm>
            <a:off x="6457315" y="5182235"/>
            <a:ext cx="3525520" cy="935990"/>
            <a:chOff x="10169" y="8161"/>
            <a:chExt cx="5552" cy="1474"/>
          </a:xfrm>
        </p:grpSpPr>
        <p:grpSp>
          <p:nvGrpSpPr>
            <p:cNvPr id="29" name="组合 28"/>
            <p:cNvGrpSpPr/>
            <p:nvPr/>
          </p:nvGrpSpPr>
          <p:grpSpPr>
            <a:xfrm rot="0">
              <a:off x="10169" y="8281"/>
              <a:ext cx="1276" cy="1234"/>
              <a:chOff x="6470249" y="3168806"/>
              <a:chExt cx="809968" cy="783407"/>
            </a:xfrm>
          </p:grpSpPr>
          <p:sp>
            <p:nvSpPr>
              <p:cNvPr id="30" name="文本框 29"/>
              <p:cNvSpPr txBox="1"/>
              <p:nvPr/>
            </p:nvSpPr>
            <p:spPr>
              <a:xfrm>
                <a:off x="6470249" y="3184042"/>
                <a:ext cx="809968" cy="768171"/>
              </a:xfrm>
              <a:prstGeom prst="rect">
                <a:avLst/>
              </a:prstGeom>
              <a:noFill/>
              <a:ln>
                <a:noFill/>
              </a:ln>
            </p:spPr>
            <p:txBody>
              <a:bodyPr wrap="square" rtlCol="0">
                <a:spAutoFit/>
              </a:bodyPr>
              <a:p>
                <a:pPr algn="ctr"/>
                <a:r>
                  <a:rPr lang="en-US" altLang="zh-CN" sz="4400" dirty="0">
                    <a:solidFill>
                      <a:srgbClr val="F0D58B"/>
                    </a:solidFill>
                    <a:effectLst>
                      <a:outerShdw blurRad="38100" dist="38100" dir="2700000" algn="tl">
                        <a:srgbClr val="000000">
                          <a:alpha val="30000"/>
                        </a:srgbClr>
                      </a:outerShdw>
                    </a:effectLst>
                    <a:latin typeface="Impact" panose="020B0806030902050204" pitchFamily="34" charset="0"/>
                    <a:ea typeface="微软雅黑" panose="020B0503020204020204" pitchFamily="34" charset="-122"/>
                    <a:cs typeface="Impact" panose="020B0806030902050204" pitchFamily="34" charset="0"/>
                  </a:rPr>
                  <a:t>03</a:t>
                </a:r>
                <a:endParaRPr lang="en-US" altLang="zh-CN" sz="4400" dirty="0">
                  <a:solidFill>
                    <a:srgbClr val="F0D58B"/>
                  </a:solidFill>
                  <a:effectLst>
                    <a:outerShdw blurRad="38100" dist="38100" dir="2700000" algn="tl">
                      <a:srgbClr val="000000">
                        <a:alpha val="30000"/>
                      </a:srgbClr>
                    </a:outerShdw>
                  </a:effectLst>
                  <a:latin typeface="Impact" panose="020B0806030902050204" pitchFamily="34" charset="0"/>
                  <a:ea typeface="微软雅黑" panose="020B0503020204020204" pitchFamily="34" charset="-122"/>
                  <a:cs typeface="Impact" panose="020B0806030902050204" pitchFamily="34" charset="0"/>
                </a:endParaRPr>
              </a:p>
            </p:txBody>
          </p:sp>
          <p:sp>
            <p:nvSpPr>
              <p:cNvPr id="31" name="矩形 30"/>
              <p:cNvSpPr/>
              <p:nvPr/>
            </p:nvSpPr>
            <p:spPr>
              <a:xfrm>
                <a:off x="6613040" y="3168806"/>
                <a:ext cx="449066" cy="35805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solidFill>
                    <a:schemeClr val="bg1"/>
                  </a:solidFill>
                  <a:latin typeface="Impact" panose="020B0806030902050204" pitchFamily="34" charset="0"/>
                  <a:ea typeface="微软雅黑" panose="020B0503020204020204" pitchFamily="34" charset="-122"/>
                  <a:cs typeface="Impact" panose="020B0806030902050204" pitchFamily="34" charset="0"/>
                </a:endParaRPr>
              </a:p>
            </p:txBody>
          </p:sp>
        </p:grpSp>
        <p:pic>
          <p:nvPicPr>
            <p:cNvPr id="32" name="图片 31" descr="000"/>
            <p:cNvPicPr>
              <a:picLocks noChangeAspect="1"/>
            </p:cNvPicPr>
            <p:nvPr/>
          </p:nvPicPr>
          <p:blipFill>
            <a:blip r:embed="rId6"/>
            <a:stretch>
              <a:fillRect/>
            </a:stretch>
          </p:blipFill>
          <p:spPr>
            <a:xfrm>
              <a:off x="11515" y="8161"/>
              <a:ext cx="4206" cy="147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5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16" presetClass="entr" presetSubtype="21" fill="hold" grpId="0" nodeType="withEffect">
                                  <p:stCondLst>
                                    <p:cond delay="200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par>
                                <p:cTn id="22" presetID="35" presetClass="path" presetSubtype="0" decel="100000" fill="hold" grpId="1" nodeType="withEffect">
                                  <p:stCondLst>
                                    <p:cond delay="0"/>
                                  </p:stCondLst>
                                  <p:childTnLst>
                                    <p:animMotion origin="layout" path="M -1.25E-6 -4.44444E-6 L 0.09258 -0.1831 " pathEditMode="relative" rAng="0" ptsTypes="AA">
                                      <p:cBhvr>
                                        <p:cTn id="23" dur="1000" spd="-100000" fill="hold"/>
                                        <p:tgtEl>
                                          <p:spTgt spid="7"/>
                                        </p:tgtEl>
                                        <p:attrNameLst>
                                          <p:attrName>ppt_x</p:attrName>
                                          <p:attrName>ppt_y</p:attrName>
                                        </p:attrNameLst>
                                      </p:cBhvr>
                                      <p:rCtr x="4622" y="-9167"/>
                                    </p:animMotion>
                                  </p:childTnLst>
                                </p:cTn>
                              </p:par>
                              <p:par>
                                <p:cTn id="24" presetID="63" presetClass="path" presetSubtype="0" decel="100000" fill="hold" grpId="1" nodeType="withEffect">
                                  <p:stCondLst>
                                    <p:cond delay="0"/>
                                  </p:stCondLst>
                                  <p:childTnLst>
                                    <p:animMotion origin="layout" path="M -2.29167E-6 -1.85185E-6 L -0.09388 0.17986 " pathEditMode="relative" rAng="0" ptsTypes="AA">
                                      <p:cBhvr>
                                        <p:cTn id="25" dur="1000" spd="-100000" fill="hold"/>
                                        <p:tgtEl>
                                          <p:spTgt spid="10"/>
                                        </p:tgtEl>
                                        <p:attrNameLst>
                                          <p:attrName>ppt_x</p:attrName>
                                          <p:attrName>ppt_y</p:attrName>
                                        </p:attrNameLst>
                                      </p:cBhvr>
                                      <p:rCtr x="-4701" y="8981"/>
                                    </p:animMotion>
                                  </p:childTnLst>
                                </p:cTn>
                              </p:par>
                              <p:par>
                                <p:cTn id="26" presetID="22" presetClass="entr" presetSubtype="1" fill="hold" grpId="0" nodeType="withEffect">
                                  <p:stCondLst>
                                    <p:cond delay="25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750"/>
                                        <p:tgtEl>
                                          <p:spTgt spid="11"/>
                                        </p:tgtEl>
                                      </p:cBhvr>
                                    </p:animEffect>
                                  </p:childTnLst>
                                </p:cTn>
                              </p:par>
                              <p:par>
                                <p:cTn id="29" presetID="53"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bldLvl="0" animBg="1"/>
      <p:bldP spid="10" grpId="1" bldLvl="0" animBg="1"/>
      <p:bldP spid="11" grpId="0" animBg="1"/>
      <p:bldP spid="18"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 name="组合 1"/>
          <p:cNvGrpSpPr/>
          <p:nvPr/>
        </p:nvGrpSpPr>
        <p:grpSpPr>
          <a:xfrm>
            <a:off x="594995" y="1327785"/>
            <a:ext cx="4804410" cy="539750"/>
            <a:chOff x="937" y="2091"/>
            <a:chExt cx="7566" cy="850"/>
          </a:xfrm>
        </p:grpSpPr>
        <p:sp>
          <p:nvSpPr>
            <p:cNvPr id="4" name="文本框 3"/>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6</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 </a:t>
              </a:r>
              <a:r>
                <a:rPr lang="en-US" sz="2000" b="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开展优化营商环境                         。</a:t>
              </a:r>
              <a:endParaRPr lang="en-US" sz="2000" b="1" spc="200" dirty="0">
                <a:solidFill>
                  <a:srgbClr val="194E91"/>
                </a:solidFill>
                <a:latin typeface="Impact" panose="020B0806030902050204" pitchFamily="34" charset="0"/>
                <a:ea typeface="微软雅黑" panose="020B0503020204020204" pitchFamily="34" charset="-122"/>
                <a:cs typeface="Impact" panose="020B0806030902050204" pitchFamily="34" charset="0"/>
              </a:endParaRPr>
            </a:p>
          </p:txBody>
        </p:sp>
        <p:pic>
          <p:nvPicPr>
            <p:cNvPr id="8" name="图片 7" descr="22222222"/>
            <p:cNvPicPr>
              <a:picLocks noChangeAspect="1"/>
            </p:cNvPicPr>
            <p:nvPr/>
          </p:nvPicPr>
          <p:blipFill>
            <a:blip r:embed="rId1"/>
            <a:stretch>
              <a:fillRect/>
            </a:stretch>
          </p:blipFill>
          <p:spPr>
            <a:xfrm>
              <a:off x="5316" y="2091"/>
              <a:ext cx="2427" cy="850"/>
            </a:xfrm>
            <a:prstGeom prst="rect">
              <a:avLst/>
            </a:prstGeom>
          </p:spPr>
        </p:pic>
      </p:grpSp>
      <p:grpSp>
        <p:nvGrpSpPr>
          <p:cNvPr id="5" name="组合 4"/>
          <p:cNvGrpSpPr/>
          <p:nvPr/>
        </p:nvGrpSpPr>
        <p:grpSpPr>
          <a:xfrm>
            <a:off x="1095375" y="2381250"/>
            <a:ext cx="10001250" cy="4241165"/>
            <a:chOff x="1725" y="3750"/>
            <a:chExt cx="15750" cy="6679"/>
          </a:xfrm>
        </p:grpSpPr>
        <p:grpSp>
          <p:nvGrpSpPr>
            <p:cNvPr id="119" name="组合 118"/>
            <p:cNvGrpSpPr/>
            <p:nvPr/>
          </p:nvGrpSpPr>
          <p:grpSpPr>
            <a:xfrm>
              <a:off x="1725" y="3750"/>
              <a:ext cx="15750" cy="6099"/>
              <a:chOff x="1725" y="4422"/>
              <a:chExt cx="15750" cy="5914"/>
            </a:xfrm>
          </p:grpSpPr>
          <p:sp>
            <p:nvSpPr>
              <p:cNvPr id="120" name="圆角矩形 119"/>
              <p:cNvSpPr/>
              <p:nvPr/>
            </p:nvSpPr>
            <p:spPr>
              <a:xfrm>
                <a:off x="1725" y="4844"/>
                <a:ext cx="15750" cy="5493"/>
              </a:xfrm>
              <a:prstGeom prst="roundRect">
                <a:avLst/>
              </a:prstGeom>
              <a:solidFill>
                <a:schemeClr val="bg1"/>
              </a:solid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1" name="矩形 120"/>
              <p:cNvSpPr/>
              <p:nvPr/>
            </p:nvSpPr>
            <p:spPr>
              <a:xfrm>
                <a:off x="5628" y="4422"/>
                <a:ext cx="7919" cy="7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2" name="文本框 121"/>
            <p:cNvSpPr txBox="1"/>
            <p:nvPr/>
          </p:nvSpPr>
          <p:spPr>
            <a:xfrm>
              <a:off x="5600" y="3843"/>
              <a:ext cx="8000" cy="628"/>
            </a:xfrm>
            <a:prstGeom prst="rect">
              <a:avLst/>
            </a:prstGeom>
            <a:noFill/>
            <a:ln w="9525">
              <a:noFill/>
            </a:ln>
          </p:spPr>
          <p:txBody>
            <a:bodyPr>
              <a:spAutoFit/>
            </a:bodyPr>
            <a:p>
              <a:pPr indent="0" algn="ctr"/>
              <a:r>
                <a:rPr lang="zh-CN" sz="2000" b="1">
                  <a:solidFill>
                    <a:schemeClr val="bg1"/>
                  </a:solidFill>
                  <a:latin typeface="微软雅黑" panose="020B0503020204020204" pitchFamily="34" charset="-122"/>
                  <a:ea typeface="微软雅黑" panose="020B0503020204020204" pitchFamily="34" charset="-122"/>
                </a:rPr>
                <a:t>邹城经济开发区坚持刀刃向内，精兵简政</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64" name="Freeform 33"/>
            <p:cNvSpPr>
              <a:spLocks noEditPoints="1"/>
            </p:cNvSpPr>
            <p:nvPr/>
          </p:nvSpPr>
          <p:spPr bwMode="auto">
            <a:xfrm>
              <a:off x="10998" y="4893"/>
              <a:ext cx="2163" cy="1875"/>
            </a:xfrm>
            <a:custGeom>
              <a:avLst/>
              <a:gdLst>
                <a:gd name="T0" fmla="*/ 649 w 865"/>
                <a:gd name="T1" fmla="*/ 750 h 750"/>
                <a:gd name="T2" fmla="*/ 218 w 865"/>
                <a:gd name="T3" fmla="*/ 750 h 750"/>
                <a:gd name="T4" fmla="*/ 0 w 865"/>
                <a:gd name="T5" fmla="*/ 374 h 750"/>
                <a:gd name="T6" fmla="*/ 218 w 865"/>
                <a:gd name="T7" fmla="*/ 0 h 750"/>
                <a:gd name="T8" fmla="*/ 649 w 865"/>
                <a:gd name="T9" fmla="*/ 0 h 750"/>
                <a:gd name="T10" fmla="*/ 865 w 865"/>
                <a:gd name="T11" fmla="*/ 374 h 750"/>
                <a:gd name="T12" fmla="*/ 649 w 865"/>
                <a:gd name="T13" fmla="*/ 750 h 750"/>
                <a:gd name="T14" fmla="*/ 230 w 865"/>
                <a:gd name="T15" fmla="*/ 726 h 750"/>
                <a:gd name="T16" fmla="*/ 635 w 865"/>
                <a:gd name="T17" fmla="*/ 726 h 750"/>
                <a:gd name="T18" fmla="*/ 837 w 865"/>
                <a:gd name="T19" fmla="*/ 374 h 750"/>
                <a:gd name="T20" fmla="*/ 635 w 865"/>
                <a:gd name="T21" fmla="*/ 24 h 750"/>
                <a:gd name="T22" fmla="*/ 230 w 865"/>
                <a:gd name="T23" fmla="*/ 24 h 750"/>
                <a:gd name="T24" fmla="*/ 28 w 865"/>
                <a:gd name="T25" fmla="*/ 374 h 750"/>
                <a:gd name="T26" fmla="*/ 230 w 865"/>
                <a:gd name="T27" fmla="*/ 72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5" h="750">
                  <a:moveTo>
                    <a:pt x="649" y="750"/>
                  </a:moveTo>
                  <a:lnTo>
                    <a:pt x="218" y="750"/>
                  </a:lnTo>
                  <a:lnTo>
                    <a:pt x="0" y="374"/>
                  </a:lnTo>
                  <a:lnTo>
                    <a:pt x="218" y="0"/>
                  </a:lnTo>
                  <a:lnTo>
                    <a:pt x="649" y="0"/>
                  </a:lnTo>
                  <a:lnTo>
                    <a:pt x="865" y="374"/>
                  </a:lnTo>
                  <a:lnTo>
                    <a:pt x="649" y="750"/>
                  </a:lnTo>
                  <a:close/>
                  <a:moveTo>
                    <a:pt x="230" y="726"/>
                  </a:moveTo>
                  <a:lnTo>
                    <a:pt x="635" y="726"/>
                  </a:lnTo>
                  <a:lnTo>
                    <a:pt x="837" y="374"/>
                  </a:lnTo>
                  <a:lnTo>
                    <a:pt x="635" y="24"/>
                  </a:lnTo>
                  <a:lnTo>
                    <a:pt x="230" y="24"/>
                  </a:lnTo>
                  <a:lnTo>
                    <a:pt x="28" y="374"/>
                  </a:lnTo>
                  <a:lnTo>
                    <a:pt x="230" y="726"/>
                  </a:lnTo>
                  <a:close/>
                </a:path>
              </a:pathLst>
            </a:custGeom>
            <a:solidFill>
              <a:srgbClr val="00ADEF"/>
            </a:solidFill>
            <a:ln>
              <a:noFill/>
            </a:ln>
          </p:spPr>
          <p:txBody>
            <a:bodyPr vert="horz" wrap="square" lIns="91440" tIns="45720" rIns="91440" bIns="45720" numCol="1" anchor="t" anchorCtr="0" compatLnSpc="1"/>
            <a:lstStyle/>
            <a:p>
              <a:endParaRPr lang="en-US"/>
            </a:p>
          </p:txBody>
        </p:sp>
        <p:sp>
          <p:nvSpPr>
            <p:cNvPr id="67" name="Freeform 35"/>
            <p:cNvSpPr>
              <a:spLocks noEditPoints="1"/>
            </p:cNvSpPr>
            <p:nvPr/>
          </p:nvSpPr>
          <p:spPr bwMode="auto">
            <a:xfrm>
              <a:off x="6034" y="4893"/>
              <a:ext cx="2165" cy="1875"/>
            </a:xfrm>
            <a:custGeom>
              <a:avLst/>
              <a:gdLst>
                <a:gd name="T0" fmla="*/ 650 w 866"/>
                <a:gd name="T1" fmla="*/ 750 h 750"/>
                <a:gd name="T2" fmla="*/ 218 w 866"/>
                <a:gd name="T3" fmla="*/ 750 h 750"/>
                <a:gd name="T4" fmla="*/ 0 w 866"/>
                <a:gd name="T5" fmla="*/ 374 h 750"/>
                <a:gd name="T6" fmla="*/ 218 w 866"/>
                <a:gd name="T7" fmla="*/ 0 h 750"/>
                <a:gd name="T8" fmla="*/ 650 w 866"/>
                <a:gd name="T9" fmla="*/ 0 h 750"/>
                <a:gd name="T10" fmla="*/ 866 w 866"/>
                <a:gd name="T11" fmla="*/ 374 h 750"/>
                <a:gd name="T12" fmla="*/ 650 w 866"/>
                <a:gd name="T13" fmla="*/ 750 h 750"/>
                <a:gd name="T14" fmla="*/ 230 w 866"/>
                <a:gd name="T15" fmla="*/ 726 h 750"/>
                <a:gd name="T16" fmla="*/ 636 w 866"/>
                <a:gd name="T17" fmla="*/ 726 h 750"/>
                <a:gd name="T18" fmla="*/ 838 w 866"/>
                <a:gd name="T19" fmla="*/ 374 h 750"/>
                <a:gd name="T20" fmla="*/ 636 w 866"/>
                <a:gd name="T21" fmla="*/ 24 h 750"/>
                <a:gd name="T22" fmla="*/ 230 w 866"/>
                <a:gd name="T23" fmla="*/ 24 h 750"/>
                <a:gd name="T24" fmla="*/ 28 w 866"/>
                <a:gd name="T25" fmla="*/ 374 h 750"/>
                <a:gd name="T26" fmla="*/ 230 w 866"/>
                <a:gd name="T27" fmla="*/ 72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6" h="750">
                  <a:moveTo>
                    <a:pt x="650" y="750"/>
                  </a:moveTo>
                  <a:lnTo>
                    <a:pt x="218" y="750"/>
                  </a:lnTo>
                  <a:lnTo>
                    <a:pt x="0" y="374"/>
                  </a:lnTo>
                  <a:lnTo>
                    <a:pt x="218" y="0"/>
                  </a:lnTo>
                  <a:lnTo>
                    <a:pt x="650" y="0"/>
                  </a:lnTo>
                  <a:lnTo>
                    <a:pt x="866" y="374"/>
                  </a:lnTo>
                  <a:lnTo>
                    <a:pt x="650" y="750"/>
                  </a:lnTo>
                  <a:close/>
                  <a:moveTo>
                    <a:pt x="230" y="726"/>
                  </a:moveTo>
                  <a:lnTo>
                    <a:pt x="636" y="726"/>
                  </a:lnTo>
                  <a:lnTo>
                    <a:pt x="838" y="374"/>
                  </a:lnTo>
                  <a:lnTo>
                    <a:pt x="636" y="24"/>
                  </a:lnTo>
                  <a:lnTo>
                    <a:pt x="230" y="24"/>
                  </a:lnTo>
                  <a:lnTo>
                    <a:pt x="28" y="374"/>
                  </a:lnTo>
                  <a:lnTo>
                    <a:pt x="230" y="726"/>
                  </a:lnTo>
                  <a:close/>
                </a:path>
              </a:pathLst>
            </a:custGeom>
            <a:solidFill>
              <a:srgbClr val="B5B5B5"/>
            </a:solidFill>
            <a:ln>
              <a:noFill/>
            </a:ln>
          </p:spPr>
          <p:txBody>
            <a:bodyPr vert="horz" wrap="square" lIns="91440" tIns="45720" rIns="91440" bIns="45720" numCol="1" anchor="t" anchorCtr="0" compatLnSpc="1"/>
            <a:lstStyle/>
            <a:p>
              <a:endParaRPr lang="en-US"/>
            </a:p>
          </p:txBody>
        </p:sp>
        <p:sp>
          <p:nvSpPr>
            <p:cNvPr id="70" name="Freeform 37"/>
            <p:cNvSpPr>
              <a:spLocks noEditPoints="1"/>
            </p:cNvSpPr>
            <p:nvPr/>
          </p:nvSpPr>
          <p:spPr bwMode="auto">
            <a:xfrm>
              <a:off x="3556" y="4893"/>
              <a:ext cx="2163" cy="1875"/>
            </a:xfrm>
            <a:custGeom>
              <a:avLst/>
              <a:gdLst>
                <a:gd name="T0" fmla="*/ 647 w 865"/>
                <a:gd name="T1" fmla="*/ 750 h 750"/>
                <a:gd name="T2" fmla="*/ 216 w 865"/>
                <a:gd name="T3" fmla="*/ 750 h 750"/>
                <a:gd name="T4" fmla="*/ 0 w 865"/>
                <a:gd name="T5" fmla="*/ 374 h 750"/>
                <a:gd name="T6" fmla="*/ 216 w 865"/>
                <a:gd name="T7" fmla="*/ 0 h 750"/>
                <a:gd name="T8" fmla="*/ 647 w 865"/>
                <a:gd name="T9" fmla="*/ 0 h 750"/>
                <a:gd name="T10" fmla="*/ 865 w 865"/>
                <a:gd name="T11" fmla="*/ 374 h 750"/>
                <a:gd name="T12" fmla="*/ 647 w 865"/>
                <a:gd name="T13" fmla="*/ 750 h 750"/>
                <a:gd name="T14" fmla="*/ 230 w 865"/>
                <a:gd name="T15" fmla="*/ 726 h 750"/>
                <a:gd name="T16" fmla="*/ 635 w 865"/>
                <a:gd name="T17" fmla="*/ 726 h 750"/>
                <a:gd name="T18" fmla="*/ 837 w 865"/>
                <a:gd name="T19" fmla="*/ 374 h 750"/>
                <a:gd name="T20" fmla="*/ 635 w 865"/>
                <a:gd name="T21" fmla="*/ 24 h 750"/>
                <a:gd name="T22" fmla="*/ 230 w 865"/>
                <a:gd name="T23" fmla="*/ 24 h 750"/>
                <a:gd name="T24" fmla="*/ 28 w 865"/>
                <a:gd name="T25" fmla="*/ 374 h 750"/>
                <a:gd name="T26" fmla="*/ 230 w 865"/>
                <a:gd name="T27" fmla="*/ 72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5" h="750">
                  <a:moveTo>
                    <a:pt x="647" y="750"/>
                  </a:moveTo>
                  <a:lnTo>
                    <a:pt x="216" y="750"/>
                  </a:lnTo>
                  <a:lnTo>
                    <a:pt x="0" y="374"/>
                  </a:lnTo>
                  <a:lnTo>
                    <a:pt x="216" y="0"/>
                  </a:lnTo>
                  <a:lnTo>
                    <a:pt x="647" y="0"/>
                  </a:lnTo>
                  <a:lnTo>
                    <a:pt x="865" y="374"/>
                  </a:lnTo>
                  <a:lnTo>
                    <a:pt x="647" y="750"/>
                  </a:lnTo>
                  <a:close/>
                  <a:moveTo>
                    <a:pt x="230" y="726"/>
                  </a:moveTo>
                  <a:lnTo>
                    <a:pt x="635" y="726"/>
                  </a:lnTo>
                  <a:lnTo>
                    <a:pt x="837" y="374"/>
                  </a:lnTo>
                  <a:lnTo>
                    <a:pt x="635" y="24"/>
                  </a:lnTo>
                  <a:lnTo>
                    <a:pt x="230" y="24"/>
                  </a:lnTo>
                  <a:lnTo>
                    <a:pt x="28" y="374"/>
                  </a:lnTo>
                  <a:lnTo>
                    <a:pt x="230" y="726"/>
                  </a:lnTo>
                  <a:close/>
                </a:path>
              </a:pathLst>
            </a:custGeom>
            <a:solidFill>
              <a:srgbClr val="1DBED0"/>
            </a:solidFill>
            <a:ln>
              <a:noFill/>
            </a:ln>
          </p:spPr>
          <p:txBody>
            <a:bodyPr vert="horz" wrap="square" lIns="91440" tIns="45720" rIns="91440" bIns="45720" numCol="1" anchor="t" anchorCtr="0" compatLnSpc="1"/>
            <a:lstStyle/>
            <a:p>
              <a:endParaRPr lang="en-US"/>
            </a:p>
          </p:txBody>
        </p:sp>
        <p:sp>
          <p:nvSpPr>
            <p:cNvPr id="73" name="Freeform 39"/>
            <p:cNvSpPr>
              <a:spLocks noEditPoints="1"/>
            </p:cNvSpPr>
            <p:nvPr/>
          </p:nvSpPr>
          <p:spPr bwMode="auto">
            <a:xfrm>
              <a:off x="8519" y="4893"/>
              <a:ext cx="2165" cy="1875"/>
            </a:xfrm>
            <a:custGeom>
              <a:avLst/>
              <a:gdLst>
                <a:gd name="T0" fmla="*/ 648 w 866"/>
                <a:gd name="T1" fmla="*/ 750 h 750"/>
                <a:gd name="T2" fmla="*/ 216 w 866"/>
                <a:gd name="T3" fmla="*/ 750 h 750"/>
                <a:gd name="T4" fmla="*/ 0 w 866"/>
                <a:gd name="T5" fmla="*/ 374 h 750"/>
                <a:gd name="T6" fmla="*/ 216 w 866"/>
                <a:gd name="T7" fmla="*/ 0 h 750"/>
                <a:gd name="T8" fmla="*/ 648 w 866"/>
                <a:gd name="T9" fmla="*/ 0 h 750"/>
                <a:gd name="T10" fmla="*/ 866 w 866"/>
                <a:gd name="T11" fmla="*/ 374 h 750"/>
                <a:gd name="T12" fmla="*/ 648 w 866"/>
                <a:gd name="T13" fmla="*/ 750 h 750"/>
                <a:gd name="T14" fmla="*/ 230 w 866"/>
                <a:gd name="T15" fmla="*/ 726 h 750"/>
                <a:gd name="T16" fmla="*/ 636 w 866"/>
                <a:gd name="T17" fmla="*/ 726 h 750"/>
                <a:gd name="T18" fmla="*/ 838 w 866"/>
                <a:gd name="T19" fmla="*/ 374 h 750"/>
                <a:gd name="T20" fmla="*/ 636 w 866"/>
                <a:gd name="T21" fmla="*/ 24 h 750"/>
                <a:gd name="T22" fmla="*/ 230 w 866"/>
                <a:gd name="T23" fmla="*/ 24 h 750"/>
                <a:gd name="T24" fmla="*/ 28 w 866"/>
                <a:gd name="T25" fmla="*/ 374 h 750"/>
                <a:gd name="T26" fmla="*/ 230 w 866"/>
                <a:gd name="T27" fmla="*/ 72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6" h="750">
                  <a:moveTo>
                    <a:pt x="648" y="750"/>
                  </a:moveTo>
                  <a:lnTo>
                    <a:pt x="216" y="750"/>
                  </a:lnTo>
                  <a:lnTo>
                    <a:pt x="0" y="374"/>
                  </a:lnTo>
                  <a:lnTo>
                    <a:pt x="216" y="0"/>
                  </a:lnTo>
                  <a:lnTo>
                    <a:pt x="648" y="0"/>
                  </a:lnTo>
                  <a:lnTo>
                    <a:pt x="866" y="374"/>
                  </a:lnTo>
                  <a:lnTo>
                    <a:pt x="648" y="750"/>
                  </a:lnTo>
                  <a:close/>
                  <a:moveTo>
                    <a:pt x="230" y="726"/>
                  </a:moveTo>
                  <a:lnTo>
                    <a:pt x="636" y="726"/>
                  </a:lnTo>
                  <a:lnTo>
                    <a:pt x="838" y="374"/>
                  </a:lnTo>
                  <a:lnTo>
                    <a:pt x="636" y="24"/>
                  </a:lnTo>
                  <a:lnTo>
                    <a:pt x="230" y="24"/>
                  </a:lnTo>
                  <a:lnTo>
                    <a:pt x="28" y="374"/>
                  </a:lnTo>
                  <a:lnTo>
                    <a:pt x="230" y="726"/>
                  </a:lnTo>
                  <a:close/>
                </a:path>
              </a:pathLst>
            </a:custGeom>
            <a:solidFill>
              <a:srgbClr val="B5B5B5"/>
            </a:solidFill>
            <a:ln>
              <a:noFill/>
            </a:ln>
          </p:spPr>
          <p:txBody>
            <a:bodyPr vert="horz" wrap="square" lIns="91440" tIns="45720" rIns="91440" bIns="45720" numCol="1" anchor="t" anchorCtr="0" compatLnSpc="1"/>
            <a:lstStyle/>
            <a:p>
              <a:endParaRPr lang="en-US"/>
            </a:p>
          </p:txBody>
        </p:sp>
        <p:grpSp>
          <p:nvGrpSpPr>
            <p:cNvPr id="74" name="Group 38"/>
            <p:cNvGrpSpPr/>
            <p:nvPr/>
          </p:nvGrpSpPr>
          <p:grpSpPr>
            <a:xfrm rot="0">
              <a:off x="14173" y="5138"/>
              <a:ext cx="400" cy="585"/>
              <a:chOff x="2838451" y="2419350"/>
              <a:chExt cx="254000" cy="371475"/>
            </a:xfrm>
            <a:solidFill>
              <a:schemeClr val="bg1">
                <a:lumMod val="50000"/>
              </a:schemeClr>
            </a:solidFill>
          </p:grpSpPr>
          <p:sp>
            <p:nvSpPr>
              <p:cNvPr id="75" name="Freeform 40"/>
              <p:cNvSpPr>
                <a:spLocks noEditPoints="1"/>
              </p:cNvSpPr>
              <p:nvPr/>
            </p:nvSpPr>
            <p:spPr bwMode="auto">
              <a:xfrm>
                <a:off x="2838451" y="2419350"/>
                <a:ext cx="254000" cy="371475"/>
              </a:xfrm>
              <a:custGeom>
                <a:avLst/>
                <a:gdLst>
                  <a:gd name="T0" fmla="*/ 23 w 80"/>
                  <a:gd name="T1" fmla="*/ 101 h 117"/>
                  <a:gd name="T2" fmla="*/ 24 w 80"/>
                  <a:gd name="T3" fmla="*/ 107 h 117"/>
                  <a:gd name="T4" fmla="*/ 30 w 80"/>
                  <a:gd name="T5" fmla="*/ 110 h 117"/>
                  <a:gd name="T6" fmla="*/ 30 w 80"/>
                  <a:gd name="T7" fmla="*/ 114 h 117"/>
                  <a:gd name="T8" fmla="*/ 40 w 80"/>
                  <a:gd name="T9" fmla="*/ 117 h 117"/>
                  <a:gd name="T10" fmla="*/ 50 w 80"/>
                  <a:gd name="T11" fmla="*/ 114 h 117"/>
                  <a:gd name="T12" fmla="*/ 51 w 80"/>
                  <a:gd name="T13" fmla="*/ 110 h 117"/>
                  <a:gd name="T14" fmla="*/ 56 w 80"/>
                  <a:gd name="T15" fmla="*/ 107 h 117"/>
                  <a:gd name="T16" fmla="*/ 57 w 80"/>
                  <a:gd name="T17" fmla="*/ 101 h 117"/>
                  <a:gd name="T18" fmla="*/ 40 w 80"/>
                  <a:gd name="T19" fmla="*/ 104 h 117"/>
                  <a:gd name="T20" fmla="*/ 23 w 80"/>
                  <a:gd name="T21" fmla="*/ 101 h 117"/>
                  <a:gd name="T22" fmla="*/ 22 w 80"/>
                  <a:gd name="T23" fmla="*/ 90 h 117"/>
                  <a:gd name="T24" fmla="*/ 23 w 80"/>
                  <a:gd name="T25" fmla="*/ 96 h 117"/>
                  <a:gd name="T26" fmla="*/ 40 w 80"/>
                  <a:gd name="T27" fmla="*/ 99 h 117"/>
                  <a:gd name="T28" fmla="*/ 58 w 80"/>
                  <a:gd name="T29" fmla="*/ 96 h 117"/>
                  <a:gd name="T30" fmla="*/ 59 w 80"/>
                  <a:gd name="T31" fmla="*/ 90 h 117"/>
                  <a:gd name="T32" fmla="*/ 40 w 80"/>
                  <a:gd name="T33" fmla="*/ 93 h 117"/>
                  <a:gd name="T34" fmla="*/ 22 w 80"/>
                  <a:gd name="T35" fmla="*/ 90 h 117"/>
                  <a:gd name="T36" fmla="*/ 40 w 80"/>
                  <a:gd name="T37" fmla="*/ 0 h 117"/>
                  <a:gd name="T38" fmla="*/ 0 w 80"/>
                  <a:gd name="T39" fmla="*/ 40 h 117"/>
                  <a:gd name="T40" fmla="*/ 20 w 80"/>
                  <a:gd name="T41" fmla="*/ 75 h 117"/>
                  <a:gd name="T42" fmla="*/ 21 w 80"/>
                  <a:gd name="T43" fmla="*/ 85 h 117"/>
                  <a:gd name="T44" fmla="*/ 40 w 80"/>
                  <a:gd name="T45" fmla="*/ 88 h 117"/>
                  <a:gd name="T46" fmla="*/ 60 w 80"/>
                  <a:gd name="T47" fmla="*/ 85 h 117"/>
                  <a:gd name="T48" fmla="*/ 61 w 80"/>
                  <a:gd name="T49" fmla="*/ 75 h 117"/>
                  <a:gd name="T50" fmla="*/ 80 w 80"/>
                  <a:gd name="T51" fmla="*/ 40 h 117"/>
                  <a:gd name="T52" fmla="*/ 40 w 80"/>
                  <a:gd name="T53" fmla="*/ 0 h 117"/>
                  <a:gd name="T54" fmla="*/ 55 w 80"/>
                  <a:gd name="T55" fmla="*/ 70 h 117"/>
                  <a:gd name="T56" fmla="*/ 54 w 80"/>
                  <a:gd name="T57" fmla="*/ 79 h 117"/>
                  <a:gd name="T58" fmla="*/ 40 w 80"/>
                  <a:gd name="T59" fmla="*/ 81 h 117"/>
                  <a:gd name="T60" fmla="*/ 26 w 80"/>
                  <a:gd name="T61" fmla="*/ 79 h 117"/>
                  <a:gd name="T62" fmla="*/ 26 w 80"/>
                  <a:gd name="T63" fmla="*/ 70 h 117"/>
                  <a:gd name="T64" fmla="*/ 7 w 80"/>
                  <a:gd name="T65" fmla="*/ 40 h 117"/>
                  <a:gd name="T66" fmla="*/ 40 w 80"/>
                  <a:gd name="T67" fmla="*/ 7 h 117"/>
                  <a:gd name="T68" fmla="*/ 73 w 80"/>
                  <a:gd name="T69" fmla="*/ 40 h 117"/>
                  <a:gd name="T70" fmla="*/ 55 w 80"/>
                  <a:gd name="T71" fmla="*/ 7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7">
                    <a:moveTo>
                      <a:pt x="23" y="101"/>
                    </a:moveTo>
                    <a:cubicBezTo>
                      <a:pt x="24" y="107"/>
                      <a:pt x="24" y="107"/>
                      <a:pt x="24" y="107"/>
                    </a:cubicBezTo>
                    <a:cubicBezTo>
                      <a:pt x="24" y="107"/>
                      <a:pt x="26" y="109"/>
                      <a:pt x="30" y="110"/>
                    </a:cubicBezTo>
                    <a:cubicBezTo>
                      <a:pt x="30" y="114"/>
                      <a:pt x="30" y="114"/>
                      <a:pt x="30" y="114"/>
                    </a:cubicBezTo>
                    <a:cubicBezTo>
                      <a:pt x="30" y="114"/>
                      <a:pt x="32" y="117"/>
                      <a:pt x="40" y="117"/>
                    </a:cubicBezTo>
                    <a:cubicBezTo>
                      <a:pt x="48" y="117"/>
                      <a:pt x="50" y="114"/>
                      <a:pt x="50" y="114"/>
                    </a:cubicBezTo>
                    <a:cubicBezTo>
                      <a:pt x="51" y="110"/>
                      <a:pt x="51" y="110"/>
                      <a:pt x="51" y="110"/>
                    </a:cubicBezTo>
                    <a:cubicBezTo>
                      <a:pt x="55" y="109"/>
                      <a:pt x="56" y="107"/>
                      <a:pt x="56" y="107"/>
                    </a:cubicBezTo>
                    <a:cubicBezTo>
                      <a:pt x="57" y="101"/>
                      <a:pt x="57" y="101"/>
                      <a:pt x="57" y="101"/>
                    </a:cubicBezTo>
                    <a:cubicBezTo>
                      <a:pt x="52" y="103"/>
                      <a:pt x="46" y="104"/>
                      <a:pt x="40" y="104"/>
                    </a:cubicBezTo>
                    <a:cubicBezTo>
                      <a:pt x="34" y="104"/>
                      <a:pt x="29" y="103"/>
                      <a:pt x="23" y="101"/>
                    </a:cubicBezTo>
                    <a:close/>
                    <a:moveTo>
                      <a:pt x="22" y="90"/>
                    </a:moveTo>
                    <a:cubicBezTo>
                      <a:pt x="23" y="96"/>
                      <a:pt x="23" y="96"/>
                      <a:pt x="23" y="96"/>
                    </a:cubicBezTo>
                    <a:cubicBezTo>
                      <a:pt x="28" y="98"/>
                      <a:pt x="34" y="99"/>
                      <a:pt x="40" y="99"/>
                    </a:cubicBezTo>
                    <a:cubicBezTo>
                      <a:pt x="47" y="99"/>
                      <a:pt x="53" y="98"/>
                      <a:pt x="58" y="96"/>
                    </a:cubicBezTo>
                    <a:cubicBezTo>
                      <a:pt x="59" y="90"/>
                      <a:pt x="59" y="90"/>
                      <a:pt x="59" y="90"/>
                    </a:cubicBezTo>
                    <a:cubicBezTo>
                      <a:pt x="53" y="92"/>
                      <a:pt x="47" y="93"/>
                      <a:pt x="40" y="93"/>
                    </a:cubicBezTo>
                    <a:cubicBezTo>
                      <a:pt x="34" y="93"/>
                      <a:pt x="27" y="92"/>
                      <a:pt x="22" y="90"/>
                    </a:cubicBezTo>
                    <a:close/>
                    <a:moveTo>
                      <a:pt x="40" y="0"/>
                    </a:moveTo>
                    <a:cubicBezTo>
                      <a:pt x="18" y="0"/>
                      <a:pt x="0" y="18"/>
                      <a:pt x="0" y="40"/>
                    </a:cubicBezTo>
                    <a:cubicBezTo>
                      <a:pt x="0" y="55"/>
                      <a:pt x="8" y="67"/>
                      <a:pt x="20" y="75"/>
                    </a:cubicBezTo>
                    <a:cubicBezTo>
                      <a:pt x="21" y="85"/>
                      <a:pt x="21" y="85"/>
                      <a:pt x="21" y="85"/>
                    </a:cubicBezTo>
                    <a:cubicBezTo>
                      <a:pt x="27" y="87"/>
                      <a:pt x="33" y="88"/>
                      <a:pt x="40" y="88"/>
                    </a:cubicBezTo>
                    <a:cubicBezTo>
                      <a:pt x="47" y="88"/>
                      <a:pt x="54" y="87"/>
                      <a:pt x="60" y="85"/>
                    </a:cubicBezTo>
                    <a:cubicBezTo>
                      <a:pt x="61" y="75"/>
                      <a:pt x="61" y="75"/>
                      <a:pt x="61" y="75"/>
                    </a:cubicBezTo>
                    <a:cubicBezTo>
                      <a:pt x="73" y="67"/>
                      <a:pt x="80" y="55"/>
                      <a:pt x="80" y="40"/>
                    </a:cubicBezTo>
                    <a:cubicBezTo>
                      <a:pt x="80" y="18"/>
                      <a:pt x="62" y="0"/>
                      <a:pt x="40" y="0"/>
                    </a:cubicBezTo>
                    <a:close/>
                    <a:moveTo>
                      <a:pt x="55" y="70"/>
                    </a:moveTo>
                    <a:cubicBezTo>
                      <a:pt x="54" y="79"/>
                      <a:pt x="54" y="79"/>
                      <a:pt x="54" y="79"/>
                    </a:cubicBezTo>
                    <a:cubicBezTo>
                      <a:pt x="54" y="79"/>
                      <a:pt x="50" y="81"/>
                      <a:pt x="40" y="81"/>
                    </a:cubicBezTo>
                    <a:cubicBezTo>
                      <a:pt x="30" y="81"/>
                      <a:pt x="26" y="79"/>
                      <a:pt x="26" y="79"/>
                    </a:cubicBezTo>
                    <a:cubicBezTo>
                      <a:pt x="26" y="70"/>
                      <a:pt x="26" y="70"/>
                      <a:pt x="26" y="70"/>
                    </a:cubicBezTo>
                    <a:cubicBezTo>
                      <a:pt x="15" y="64"/>
                      <a:pt x="7" y="53"/>
                      <a:pt x="7" y="40"/>
                    </a:cubicBezTo>
                    <a:cubicBezTo>
                      <a:pt x="7" y="22"/>
                      <a:pt x="22" y="7"/>
                      <a:pt x="40" y="7"/>
                    </a:cubicBezTo>
                    <a:cubicBezTo>
                      <a:pt x="58" y="7"/>
                      <a:pt x="73" y="22"/>
                      <a:pt x="73" y="40"/>
                    </a:cubicBezTo>
                    <a:cubicBezTo>
                      <a:pt x="73" y="53"/>
                      <a:pt x="66" y="64"/>
                      <a:pt x="55" y="70"/>
                    </a:cubicBezTo>
                    <a:close/>
                  </a:path>
                </a:pathLst>
              </a:custGeom>
              <a:grpFill/>
              <a:ln>
                <a:noFill/>
              </a:ln>
            </p:spPr>
            <p:txBody>
              <a:bodyPr vert="horz" wrap="square" lIns="91440" tIns="45720" rIns="91440" bIns="45720" numCol="1" anchor="t" anchorCtr="0" compatLnSpc="1"/>
              <a:lstStyle/>
              <a:p>
                <a:endParaRPr lang="en-US"/>
              </a:p>
            </p:txBody>
          </p:sp>
          <p:sp>
            <p:nvSpPr>
              <p:cNvPr id="76" name="Freeform 41"/>
              <p:cNvSpPr>
                <a:spLocks noEditPoints="1"/>
              </p:cNvSpPr>
              <p:nvPr/>
            </p:nvSpPr>
            <p:spPr bwMode="auto">
              <a:xfrm>
                <a:off x="2879726" y="2460625"/>
                <a:ext cx="146050" cy="177800"/>
              </a:xfrm>
              <a:custGeom>
                <a:avLst/>
                <a:gdLst>
                  <a:gd name="T0" fmla="*/ 27 w 46"/>
                  <a:gd name="T1" fmla="*/ 4 h 56"/>
                  <a:gd name="T2" fmla="*/ 29 w 46"/>
                  <a:gd name="T3" fmla="*/ 2 h 56"/>
                  <a:gd name="T4" fmla="*/ 27 w 46"/>
                  <a:gd name="T5" fmla="*/ 0 h 56"/>
                  <a:gd name="T6" fmla="*/ 0 w 46"/>
                  <a:gd name="T7" fmla="*/ 27 h 56"/>
                  <a:gd name="T8" fmla="*/ 2 w 46"/>
                  <a:gd name="T9" fmla="*/ 29 h 56"/>
                  <a:gd name="T10" fmla="*/ 4 w 46"/>
                  <a:gd name="T11" fmla="*/ 27 h 56"/>
                  <a:gd name="T12" fmla="*/ 27 w 46"/>
                  <a:gd name="T13" fmla="*/ 4 h 56"/>
                  <a:gd name="T14" fmla="*/ 40 w 46"/>
                  <a:gd name="T15" fmla="*/ 34 h 56"/>
                  <a:gd name="T16" fmla="*/ 36 w 46"/>
                  <a:gd name="T17" fmla="*/ 42 h 56"/>
                  <a:gd name="T18" fmla="*/ 27 w 46"/>
                  <a:gd name="T19" fmla="*/ 26 h 56"/>
                  <a:gd name="T20" fmla="*/ 18 w 46"/>
                  <a:gd name="T21" fmla="*/ 42 h 56"/>
                  <a:gd name="T22" fmla="*/ 15 w 46"/>
                  <a:gd name="T23" fmla="*/ 34 h 56"/>
                  <a:gd name="T24" fmla="*/ 9 w 46"/>
                  <a:gd name="T25" fmla="*/ 37 h 56"/>
                  <a:gd name="T26" fmla="*/ 18 w 46"/>
                  <a:gd name="T27" fmla="*/ 56 h 56"/>
                  <a:gd name="T28" fmla="*/ 27 w 46"/>
                  <a:gd name="T29" fmla="*/ 39 h 56"/>
                  <a:gd name="T30" fmla="*/ 37 w 46"/>
                  <a:gd name="T31" fmla="*/ 56 h 56"/>
                  <a:gd name="T32" fmla="*/ 46 w 46"/>
                  <a:gd name="T33" fmla="*/ 37 h 56"/>
                  <a:gd name="T34" fmla="*/ 40 w 46"/>
                  <a:gd name="T35"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56">
                    <a:moveTo>
                      <a:pt x="27" y="4"/>
                    </a:moveTo>
                    <a:cubicBezTo>
                      <a:pt x="28" y="4"/>
                      <a:pt x="29" y="3"/>
                      <a:pt x="29" y="2"/>
                    </a:cubicBezTo>
                    <a:cubicBezTo>
                      <a:pt x="29" y="1"/>
                      <a:pt x="28" y="0"/>
                      <a:pt x="27" y="0"/>
                    </a:cubicBezTo>
                    <a:cubicBezTo>
                      <a:pt x="12" y="0"/>
                      <a:pt x="0" y="12"/>
                      <a:pt x="0" y="27"/>
                    </a:cubicBezTo>
                    <a:cubicBezTo>
                      <a:pt x="0" y="28"/>
                      <a:pt x="0" y="29"/>
                      <a:pt x="2" y="29"/>
                    </a:cubicBezTo>
                    <a:cubicBezTo>
                      <a:pt x="3" y="29"/>
                      <a:pt x="4" y="28"/>
                      <a:pt x="4" y="27"/>
                    </a:cubicBezTo>
                    <a:cubicBezTo>
                      <a:pt x="4" y="14"/>
                      <a:pt x="14" y="4"/>
                      <a:pt x="27" y="4"/>
                    </a:cubicBezTo>
                    <a:close/>
                    <a:moveTo>
                      <a:pt x="40" y="34"/>
                    </a:moveTo>
                    <a:cubicBezTo>
                      <a:pt x="36" y="42"/>
                      <a:pt x="36" y="42"/>
                      <a:pt x="36" y="42"/>
                    </a:cubicBezTo>
                    <a:cubicBezTo>
                      <a:pt x="27" y="26"/>
                      <a:pt x="27" y="26"/>
                      <a:pt x="27" y="26"/>
                    </a:cubicBezTo>
                    <a:cubicBezTo>
                      <a:pt x="18" y="42"/>
                      <a:pt x="18" y="42"/>
                      <a:pt x="18" y="42"/>
                    </a:cubicBezTo>
                    <a:cubicBezTo>
                      <a:pt x="15" y="34"/>
                      <a:pt x="15" y="34"/>
                      <a:pt x="15" y="34"/>
                    </a:cubicBezTo>
                    <a:cubicBezTo>
                      <a:pt x="9" y="37"/>
                      <a:pt x="9" y="37"/>
                      <a:pt x="9" y="37"/>
                    </a:cubicBezTo>
                    <a:cubicBezTo>
                      <a:pt x="18" y="56"/>
                      <a:pt x="18" y="56"/>
                      <a:pt x="18" y="56"/>
                    </a:cubicBezTo>
                    <a:cubicBezTo>
                      <a:pt x="27" y="39"/>
                      <a:pt x="27" y="39"/>
                      <a:pt x="27" y="39"/>
                    </a:cubicBezTo>
                    <a:cubicBezTo>
                      <a:pt x="37" y="56"/>
                      <a:pt x="37" y="56"/>
                      <a:pt x="37" y="56"/>
                    </a:cubicBezTo>
                    <a:cubicBezTo>
                      <a:pt x="46" y="37"/>
                      <a:pt x="46" y="37"/>
                      <a:pt x="46" y="37"/>
                    </a:cubicBezTo>
                    <a:lnTo>
                      <a:pt x="40" y="34"/>
                    </a:lnTo>
                    <a:close/>
                  </a:path>
                </a:pathLst>
              </a:custGeom>
              <a:grpFill/>
              <a:ln>
                <a:noFill/>
              </a:ln>
            </p:spPr>
            <p:txBody>
              <a:bodyPr vert="horz" wrap="square" lIns="91440" tIns="45720" rIns="91440" bIns="45720" numCol="1" anchor="t" anchorCtr="0" compatLnSpc="1"/>
              <a:lstStyle/>
              <a:p>
                <a:endParaRPr lang="en-US"/>
              </a:p>
            </p:txBody>
          </p:sp>
        </p:grpSp>
        <p:sp>
          <p:nvSpPr>
            <p:cNvPr id="10" name="Freeform 44"/>
            <p:cNvSpPr>
              <a:spLocks noEditPoints="1"/>
            </p:cNvSpPr>
            <p:nvPr/>
          </p:nvSpPr>
          <p:spPr bwMode="auto">
            <a:xfrm>
              <a:off x="9310" y="5158"/>
              <a:ext cx="510" cy="545"/>
            </a:xfrm>
            <a:custGeom>
              <a:avLst/>
              <a:gdLst>
                <a:gd name="connsiteX0" fmla="*/ 442891 w 568122"/>
                <a:gd name="connsiteY0" fmla="*/ 474412 h 606722"/>
                <a:gd name="connsiteX1" fmla="*/ 517306 w 568122"/>
                <a:gd name="connsiteY1" fmla="*/ 552954 h 606722"/>
                <a:gd name="connsiteX2" fmla="*/ 567688 w 568122"/>
                <a:gd name="connsiteY2" fmla="*/ 591869 h 606722"/>
                <a:gd name="connsiteX3" fmla="*/ 556650 w 568122"/>
                <a:gd name="connsiteY3" fmla="*/ 606440 h 606722"/>
                <a:gd name="connsiteX4" fmla="*/ 318985 w 568122"/>
                <a:gd name="connsiteY4" fmla="*/ 606440 h 606722"/>
                <a:gd name="connsiteX5" fmla="*/ 307769 w 568122"/>
                <a:gd name="connsiteY5" fmla="*/ 597467 h 606722"/>
                <a:gd name="connsiteX6" fmla="*/ 372393 w 568122"/>
                <a:gd name="connsiteY6" fmla="*/ 524611 h 606722"/>
                <a:gd name="connsiteX7" fmla="*/ 442891 w 568122"/>
                <a:gd name="connsiteY7" fmla="*/ 474412 h 606722"/>
                <a:gd name="connsiteX8" fmla="*/ 64326 w 568122"/>
                <a:gd name="connsiteY8" fmla="*/ 390650 h 606722"/>
                <a:gd name="connsiteX9" fmla="*/ 127903 w 568122"/>
                <a:gd name="connsiteY9" fmla="*/ 406649 h 606722"/>
                <a:gd name="connsiteX10" fmla="*/ 135294 w 568122"/>
                <a:gd name="connsiteY10" fmla="*/ 464511 h 606722"/>
                <a:gd name="connsiteX11" fmla="*/ 134225 w 568122"/>
                <a:gd name="connsiteY11" fmla="*/ 477221 h 606722"/>
                <a:gd name="connsiteX12" fmla="*/ 101546 w 568122"/>
                <a:gd name="connsiteY12" fmla="*/ 585035 h 606722"/>
                <a:gd name="connsiteX13" fmla="*/ 72340 w 568122"/>
                <a:gd name="connsiteY13" fmla="*/ 606722 h 606722"/>
                <a:gd name="connsiteX14" fmla="*/ 63435 w 568122"/>
                <a:gd name="connsiteY14" fmla="*/ 605389 h 606722"/>
                <a:gd name="connsiteX15" fmla="*/ 43044 w 568122"/>
                <a:gd name="connsiteY15" fmla="*/ 567348 h 606722"/>
                <a:gd name="connsiteX16" fmla="*/ 73854 w 568122"/>
                <a:gd name="connsiteY16" fmla="*/ 465755 h 606722"/>
                <a:gd name="connsiteX17" fmla="*/ 73447 w 568122"/>
                <a:gd name="connsiteY17" fmla="*/ 114466 h 606722"/>
                <a:gd name="connsiteX18" fmla="*/ 136012 w 568122"/>
                <a:gd name="connsiteY18" fmla="*/ 125486 h 606722"/>
                <a:gd name="connsiteX19" fmla="*/ 164847 w 568122"/>
                <a:gd name="connsiteY19" fmla="*/ 166634 h 606722"/>
                <a:gd name="connsiteX20" fmla="*/ 162088 w 568122"/>
                <a:gd name="connsiteY20" fmla="*/ 182809 h 606722"/>
                <a:gd name="connsiteX21" fmla="*/ 86529 w 568122"/>
                <a:gd name="connsiteY21" fmla="*/ 136862 h 606722"/>
                <a:gd name="connsiteX22" fmla="*/ 153811 w 568122"/>
                <a:gd name="connsiteY22" fmla="*/ 206271 h 606722"/>
                <a:gd name="connsiteX23" fmla="*/ 240316 w 568122"/>
                <a:gd name="connsiteY23" fmla="*/ 190274 h 606722"/>
                <a:gd name="connsiteX24" fmla="*/ 269418 w 568122"/>
                <a:gd name="connsiteY24" fmla="*/ 208226 h 606722"/>
                <a:gd name="connsiteX25" fmla="*/ 249572 w 568122"/>
                <a:gd name="connsiteY25" fmla="*/ 240220 h 606722"/>
                <a:gd name="connsiteX26" fmla="*/ 147670 w 568122"/>
                <a:gd name="connsiteY26" fmla="*/ 258972 h 606722"/>
                <a:gd name="connsiteX27" fmla="*/ 124798 w 568122"/>
                <a:gd name="connsiteY27" fmla="*/ 251685 h 606722"/>
                <a:gd name="connsiteX28" fmla="*/ 52532 w 568122"/>
                <a:gd name="connsiteY28" fmla="*/ 175166 h 606722"/>
                <a:gd name="connsiteX29" fmla="*/ 103617 w 568122"/>
                <a:gd name="connsiteY29" fmla="*/ 263860 h 606722"/>
                <a:gd name="connsiteX30" fmla="*/ 144199 w 568122"/>
                <a:gd name="connsiteY30" fmla="*/ 283767 h 606722"/>
                <a:gd name="connsiteX31" fmla="*/ 140817 w 568122"/>
                <a:gd name="connsiteY31" fmla="*/ 302875 h 606722"/>
                <a:gd name="connsiteX32" fmla="*/ 50396 w 568122"/>
                <a:gd name="connsiteY32" fmla="*/ 306874 h 606722"/>
                <a:gd name="connsiteX33" fmla="*/ 176950 w 568122"/>
                <a:gd name="connsiteY33" fmla="*/ 332114 h 606722"/>
                <a:gd name="connsiteX34" fmla="*/ 191546 w 568122"/>
                <a:gd name="connsiteY34" fmla="*/ 340379 h 606722"/>
                <a:gd name="connsiteX35" fmla="*/ 294248 w 568122"/>
                <a:gd name="connsiteY35" fmla="*/ 444004 h 606722"/>
                <a:gd name="connsiteX36" fmla="*/ 300033 w 568122"/>
                <a:gd name="connsiteY36" fmla="*/ 452358 h 606722"/>
                <a:gd name="connsiteX37" fmla="*/ 303415 w 568122"/>
                <a:gd name="connsiteY37" fmla="*/ 451202 h 606722"/>
                <a:gd name="connsiteX38" fmla="*/ 292290 w 568122"/>
                <a:gd name="connsiteY38" fmla="*/ 417786 h 606722"/>
                <a:gd name="connsiteX39" fmla="*/ 299588 w 568122"/>
                <a:gd name="connsiteY39" fmla="*/ 403123 h 606722"/>
                <a:gd name="connsiteX40" fmla="*/ 302258 w 568122"/>
                <a:gd name="connsiteY40" fmla="*/ 402234 h 606722"/>
                <a:gd name="connsiteX41" fmla="*/ 264523 w 568122"/>
                <a:gd name="connsiteY41" fmla="*/ 289189 h 606722"/>
                <a:gd name="connsiteX42" fmla="*/ 224475 w 568122"/>
                <a:gd name="connsiteY42" fmla="*/ 269637 h 606722"/>
                <a:gd name="connsiteX43" fmla="*/ 269596 w 568122"/>
                <a:gd name="connsiteY43" fmla="*/ 258528 h 606722"/>
                <a:gd name="connsiteX44" fmla="*/ 294693 w 568122"/>
                <a:gd name="connsiteY44" fmla="*/ 218713 h 606722"/>
                <a:gd name="connsiteX45" fmla="*/ 300567 w 568122"/>
                <a:gd name="connsiteY45" fmla="*/ 220046 h 606722"/>
                <a:gd name="connsiteX46" fmla="*/ 307153 w 568122"/>
                <a:gd name="connsiteY46" fmla="*/ 227600 h 606722"/>
                <a:gd name="connsiteX47" fmla="*/ 289265 w 568122"/>
                <a:gd name="connsiteY47" fmla="*/ 280924 h 606722"/>
                <a:gd name="connsiteX48" fmla="*/ 326999 w 568122"/>
                <a:gd name="connsiteY48" fmla="*/ 393969 h 606722"/>
                <a:gd name="connsiteX49" fmla="*/ 329669 w 568122"/>
                <a:gd name="connsiteY49" fmla="*/ 393080 h 606722"/>
                <a:gd name="connsiteX50" fmla="*/ 344354 w 568122"/>
                <a:gd name="connsiteY50" fmla="*/ 400456 h 606722"/>
                <a:gd name="connsiteX51" fmla="*/ 355478 w 568122"/>
                <a:gd name="connsiteY51" fmla="*/ 433872 h 606722"/>
                <a:gd name="connsiteX52" fmla="*/ 379597 w 568122"/>
                <a:gd name="connsiteY52" fmla="*/ 425874 h 606722"/>
                <a:gd name="connsiteX53" fmla="*/ 394192 w 568122"/>
                <a:gd name="connsiteY53" fmla="*/ 434228 h 606722"/>
                <a:gd name="connsiteX54" fmla="*/ 397485 w 568122"/>
                <a:gd name="connsiteY54" fmla="*/ 459112 h 606722"/>
                <a:gd name="connsiteX55" fmla="*/ 355389 w 568122"/>
                <a:gd name="connsiteY55" fmla="*/ 499015 h 606722"/>
                <a:gd name="connsiteX56" fmla="*/ 305907 w 568122"/>
                <a:gd name="connsiteY56" fmla="*/ 523455 h 606722"/>
                <a:gd name="connsiteX57" fmla="*/ 283302 w 568122"/>
                <a:gd name="connsiteY57" fmla="*/ 493950 h 606722"/>
                <a:gd name="connsiteX58" fmla="*/ 250907 w 568122"/>
                <a:gd name="connsiteY58" fmla="*/ 486929 h 606722"/>
                <a:gd name="connsiteX59" fmla="*/ 154256 w 568122"/>
                <a:gd name="connsiteY59" fmla="*/ 389347 h 606722"/>
                <a:gd name="connsiteX60" fmla="*/ 23341 w 568122"/>
                <a:gd name="connsiteY60" fmla="*/ 357887 h 606722"/>
                <a:gd name="connsiteX61" fmla="*/ 291 w 568122"/>
                <a:gd name="connsiteY61" fmla="*/ 324115 h 606722"/>
                <a:gd name="connsiteX62" fmla="*/ 202 w 568122"/>
                <a:gd name="connsiteY62" fmla="*/ 324115 h 606722"/>
                <a:gd name="connsiteX63" fmla="*/ 32241 w 568122"/>
                <a:gd name="connsiteY63" fmla="*/ 143261 h 606722"/>
                <a:gd name="connsiteX64" fmla="*/ 73447 w 568122"/>
                <a:gd name="connsiteY64" fmla="*/ 114466 h 606722"/>
                <a:gd name="connsiteX65" fmla="*/ 116882 w 568122"/>
                <a:gd name="connsiteY65" fmla="*/ 0 h 606722"/>
                <a:gd name="connsiteX66" fmla="*/ 169630 w 568122"/>
                <a:gd name="connsiteY66" fmla="*/ 52642 h 606722"/>
                <a:gd name="connsiteX67" fmla="*/ 116882 w 568122"/>
                <a:gd name="connsiteY67" fmla="*/ 105284 h 606722"/>
                <a:gd name="connsiteX68" fmla="*/ 64134 w 568122"/>
                <a:gd name="connsiteY68" fmla="*/ 52642 h 606722"/>
                <a:gd name="connsiteX69" fmla="*/ 116882 w 568122"/>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68122" h="606722">
                  <a:moveTo>
                    <a:pt x="442891" y="474412"/>
                  </a:moveTo>
                  <a:cubicBezTo>
                    <a:pt x="485529" y="474412"/>
                    <a:pt x="519621" y="510396"/>
                    <a:pt x="517306" y="552954"/>
                  </a:cubicBezTo>
                  <a:cubicBezTo>
                    <a:pt x="540628" y="553487"/>
                    <a:pt x="561279" y="569391"/>
                    <a:pt x="567688" y="591869"/>
                  </a:cubicBezTo>
                  <a:cubicBezTo>
                    <a:pt x="569735" y="599244"/>
                    <a:pt x="564305" y="606440"/>
                    <a:pt x="556650" y="606440"/>
                  </a:cubicBezTo>
                  <a:lnTo>
                    <a:pt x="318985" y="606440"/>
                  </a:lnTo>
                  <a:cubicBezTo>
                    <a:pt x="313555" y="606440"/>
                    <a:pt x="308926" y="602709"/>
                    <a:pt x="307769" y="597467"/>
                  </a:cubicBezTo>
                  <a:cubicBezTo>
                    <a:pt x="299046" y="557485"/>
                    <a:pt x="331981" y="520880"/>
                    <a:pt x="372393" y="524611"/>
                  </a:cubicBezTo>
                  <a:cubicBezTo>
                    <a:pt x="382540" y="494936"/>
                    <a:pt x="410579" y="474412"/>
                    <a:pt x="442891" y="474412"/>
                  </a:cubicBezTo>
                  <a:close/>
                  <a:moveTo>
                    <a:pt x="64326" y="390650"/>
                  </a:moveTo>
                  <a:lnTo>
                    <a:pt x="127903" y="406649"/>
                  </a:lnTo>
                  <a:lnTo>
                    <a:pt x="135294" y="464511"/>
                  </a:lnTo>
                  <a:cubicBezTo>
                    <a:pt x="135828" y="468777"/>
                    <a:pt x="135472" y="473133"/>
                    <a:pt x="134225" y="477221"/>
                  </a:cubicBezTo>
                  <a:lnTo>
                    <a:pt x="101546" y="585035"/>
                  </a:lnTo>
                  <a:cubicBezTo>
                    <a:pt x="97539" y="598190"/>
                    <a:pt x="85429" y="606722"/>
                    <a:pt x="72340" y="606722"/>
                  </a:cubicBezTo>
                  <a:cubicBezTo>
                    <a:pt x="69401" y="606722"/>
                    <a:pt x="66374" y="606278"/>
                    <a:pt x="63435" y="605389"/>
                  </a:cubicBezTo>
                  <a:cubicBezTo>
                    <a:pt x="47318" y="600501"/>
                    <a:pt x="38236" y="583524"/>
                    <a:pt x="43044" y="567348"/>
                  </a:cubicBezTo>
                  <a:lnTo>
                    <a:pt x="73854" y="465755"/>
                  </a:lnTo>
                  <a:close/>
                  <a:moveTo>
                    <a:pt x="73447" y="114466"/>
                  </a:moveTo>
                  <a:lnTo>
                    <a:pt x="136012" y="125486"/>
                  </a:lnTo>
                  <a:cubicBezTo>
                    <a:pt x="155413" y="128864"/>
                    <a:pt x="168317" y="147349"/>
                    <a:pt x="164847" y="166634"/>
                  </a:cubicBezTo>
                  <a:lnTo>
                    <a:pt x="162088" y="182809"/>
                  </a:lnTo>
                  <a:lnTo>
                    <a:pt x="86529" y="136862"/>
                  </a:lnTo>
                  <a:lnTo>
                    <a:pt x="153811" y="206271"/>
                  </a:lnTo>
                  <a:lnTo>
                    <a:pt x="240316" y="190274"/>
                  </a:lnTo>
                  <a:cubicBezTo>
                    <a:pt x="253310" y="187875"/>
                    <a:pt x="265858" y="195784"/>
                    <a:pt x="269418" y="208226"/>
                  </a:cubicBezTo>
                  <a:cubicBezTo>
                    <a:pt x="273601" y="222712"/>
                    <a:pt x="264256" y="237465"/>
                    <a:pt x="249572" y="240220"/>
                  </a:cubicBezTo>
                  <a:lnTo>
                    <a:pt x="147670" y="258972"/>
                  </a:lnTo>
                  <a:cubicBezTo>
                    <a:pt x="139304" y="260572"/>
                    <a:pt x="130672" y="257817"/>
                    <a:pt x="124798" y="251685"/>
                  </a:cubicBezTo>
                  <a:lnTo>
                    <a:pt x="52532" y="175166"/>
                  </a:lnTo>
                  <a:cubicBezTo>
                    <a:pt x="57872" y="184409"/>
                    <a:pt x="97832" y="253729"/>
                    <a:pt x="103617" y="263860"/>
                  </a:cubicBezTo>
                  <a:cubicBezTo>
                    <a:pt x="110736" y="276213"/>
                    <a:pt x="131117" y="285101"/>
                    <a:pt x="144199" y="283767"/>
                  </a:cubicBezTo>
                  <a:lnTo>
                    <a:pt x="140817" y="302875"/>
                  </a:lnTo>
                  <a:cubicBezTo>
                    <a:pt x="130494" y="303319"/>
                    <a:pt x="60364" y="306430"/>
                    <a:pt x="50396" y="306874"/>
                  </a:cubicBezTo>
                  <a:cubicBezTo>
                    <a:pt x="64814" y="309540"/>
                    <a:pt x="176950" y="332114"/>
                    <a:pt x="176950" y="332114"/>
                  </a:cubicBezTo>
                  <a:cubicBezTo>
                    <a:pt x="182468" y="333447"/>
                    <a:pt x="187541" y="336291"/>
                    <a:pt x="191546" y="340379"/>
                  </a:cubicBezTo>
                  <a:lnTo>
                    <a:pt x="294248" y="444004"/>
                  </a:lnTo>
                  <a:cubicBezTo>
                    <a:pt x="296740" y="446492"/>
                    <a:pt x="298609" y="449336"/>
                    <a:pt x="300033" y="452358"/>
                  </a:cubicBezTo>
                  <a:lnTo>
                    <a:pt x="303415" y="451202"/>
                  </a:lnTo>
                  <a:lnTo>
                    <a:pt x="292290" y="417786"/>
                  </a:lnTo>
                  <a:cubicBezTo>
                    <a:pt x="290243" y="411654"/>
                    <a:pt x="293536" y="405167"/>
                    <a:pt x="299588" y="403123"/>
                  </a:cubicBezTo>
                  <a:lnTo>
                    <a:pt x="302258" y="402234"/>
                  </a:lnTo>
                  <a:lnTo>
                    <a:pt x="264523" y="289189"/>
                  </a:lnTo>
                  <a:cubicBezTo>
                    <a:pt x="248504" y="289811"/>
                    <a:pt x="233552" y="282345"/>
                    <a:pt x="224475" y="269637"/>
                  </a:cubicBezTo>
                  <a:cubicBezTo>
                    <a:pt x="254734" y="264038"/>
                    <a:pt x="260073" y="263949"/>
                    <a:pt x="269596" y="258528"/>
                  </a:cubicBezTo>
                  <a:cubicBezTo>
                    <a:pt x="284370" y="250085"/>
                    <a:pt x="293536" y="234977"/>
                    <a:pt x="294693" y="218713"/>
                  </a:cubicBezTo>
                  <a:cubicBezTo>
                    <a:pt x="296740" y="218713"/>
                    <a:pt x="298787" y="219157"/>
                    <a:pt x="300567" y="220046"/>
                  </a:cubicBezTo>
                  <a:cubicBezTo>
                    <a:pt x="303682" y="221646"/>
                    <a:pt x="306085" y="224312"/>
                    <a:pt x="307153" y="227600"/>
                  </a:cubicBezTo>
                  <a:cubicBezTo>
                    <a:pt x="314006" y="248219"/>
                    <a:pt x="305729" y="269637"/>
                    <a:pt x="289265" y="280924"/>
                  </a:cubicBezTo>
                  <a:lnTo>
                    <a:pt x="326999" y="393969"/>
                  </a:lnTo>
                  <a:lnTo>
                    <a:pt x="329669" y="393080"/>
                  </a:lnTo>
                  <a:cubicBezTo>
                    <a:pt x="335721" y="391125"/>
                    <a:pt x="342307" y="394413"/>
                    <a:pt x="344354" y="400456"/>
                  </a:cubicBezTo>
                  <a:lnTo>
                    <a:pt x="355478" y="433872"/>
                  </a:lnTo>
                  <a:lnTo>
                    <a:pt x="379597" y="425874"/>
                  </a:lnTo>
                  <a:cubicBezTo>
                    <a:pt x="385915" y="423741"/>
                    <a:pt x="392768" y="427651"/>
                    <a:pt x="394192" y="434228"/>
                  </a:cubicBezTo>
                  <a:cubicBezTo>
                    <a:pt x="395883" y="441960"/>
                    <a:pt x="396951" y="450402"/>
                    <a:pt x="397485" y="459112"/>
                  </a:cubicBezTo>
                  <a:cubicBezTo>
                    <a:pt x="380042" y="467910"/>
                    <a:pt x="365268" y="481685"/>
                    <a:pt x="355389" y="499015"/>
                  </a:cubicBezTo>
                  <a:cubicBezTo>
                    <a:pt x="336166" y="501504"/>
                    <a:pt x="318990" y="510391"/>
                    <a:pt x="305907" y="523455"/>
                  </a:cubicBezTo>
                  <a:cubicBezTo>
                    <a:pt x="297630" y="514301"/>
                    <a:pt x="289799" y="504170"/>
                    <a:pt x="283302" y="493950"/>
                  </a:cubicBezTo>
                  <a:cubicBezTo>
                    <a:pt x="271821" y="498304"/>
                    <a:pt x="259273" y="495372"/>
                    <a:pt x="250907" y="486929"/>
                  </a:cubicBezTo>
                  <a:lnTo>
                    <a:pt x="154256" y="389347"/>
                  </a:lnTo>
                  <a:lnTo>
                    <a:pt x="23341" y="357887"/>
                  </a:lnTo>
                  <a:cubicBezTo>
                    <a:pt x="7945" y="354154"/>
                    <a:pt x="-1845" y="339490"/>
                    <a:pt x="291" y="324115"/>
                  </a:cubicBezTo>
                  <a:lnTo>
                    <a:pt x="202" y="324115"/>
                  </a:lnTo>
                  <a:cubicBezTo>
                    <a:pt x="558" y="322338"/>
                    <a:pt x="31974" y="144505"/>
                    <a:pt x="32241" y="143261"/>
                  </a:cubicBezTo>
                  <a:cubicBezTo>
                    <a:pt x="35623" y="123976"/>
                    <a:pt x="54134" y="111000"/>
                    <a:pt x="73447" y="114466"/>
                  </a:cubicBezTo>
                  <a:close/>
                  <a:moveTo>
                    <a:pt x="116882" y="0"/>
                  </a:moveTo>
                  <a:cubicBezTo>
                    <a:pt x="146014" y="0"/>
                    <a:pt x="169630" y="23569"/>
                    <a:pt x="169630" y="52642"/>
                  </a:cubicBezTo>
                  <a:cubicBezTo>
                    <a:pt x="169630" y="81715"/>
                    <a:pt x="146014" y="105284"/>
                    <a:pt x="116882" y="105284"/>
                  </a:cubicBezTo>
                  <a:cubicBezTo>
                    <a:pt x="87750" y="105284"/>
                    <a:pt x="64134" y="81715"/>
                    <a:pt x="64134" y="52642"/>
                  </a:cubicBezTo>
                  <a:cubicBezTo>
                    <a:pt x="64134" y="23569"/>
                    <a:pt x="87750" y="0"/>
                    <a:pt x="116882" y="0"/>
                  </a:cubicBezTo>
                  <a:close/>
                </a:path>
              </a:pathLst>
            </a:custGeom>
            <a:solidFill>
              <a:schemeClr val="bg1">
                <a:lumMod val="50000"/>
              </a:schemeClr>
            </a:solidFill>
            <a:ln>
              <a:noFill/>
            </a:ln>
          </p:spPr>
          <p:txBody>
            <a:bodyPr vert="horz" wrap="square" lIns="91440" tIns="45720" rIns="91440" bIns="45720" numCol="1" anchor="t" anchorCtr="0" compatLnSpc="1"/>
            <a:p>
              <a:endParaRPr lang="en-US"/>
            </a:p>
          </p:txBody>
        </p:sp>
        <p:sp>
          <p:nvSpPr>
            <p:cNvPr id="9" name="Freeform 45"/>
            <p:cNvSpPr>
              <a:spLocks noEditPoints="1"/>
            </p:cNvSpPr>
            <p:nvPr/>
          </p:nvSpPr>
          <p:spPr bwMode="auto">
            <a:xfrm>
              <a:off x="6828" y="5196"/>
              <a:ext cx="505" cy="469"/>
            </a:xfrm>
            <a:custGeom>
              <a:avLst/>
              <a:gdLst>
                <a:gd name="T0" fmla="*/ 10489 w 11187"/>
                <a:gd name="T1" fmla="*/ 1 h 10377"/>
                <a:gd name="T2" fmla="*/ 699 w 11187"/>
                <a:gd name="T3" fmla="*/ 1 h 10377"/>
                <a:gd name="T4" fmla="*/ 0 w 11187"/>
                <a:gd name="T5" fmla="*/ 699 h 10377"/>
                <a:gd name="T6" fmla="*/ 0 w 11187"/>
                <a:gd name="T7" fmla="*/ 8281 h 10377"/>
                <a:gd name="T8" fmla="*/ 699 w 11187"/>
                <a:gd name="T9" fmla="*/ 8979 h 10377"/>
                <a:gd name="T10" fmla="*/ 3496 w 11187"/>
                <a:gd name="T11" fmla="*/ 8979 h 10377"/>
                <a:gd name="T12" fmla="*/ 3496 w 11187"/>
                <a:gd name="T13" fmla="*/ 9678 h 10377"/>
                <a:gd name="T14" fmla="*/ 4195 w 11187"/>
                <a:gd name="T15" fmla="*/ 10377 h 10377"/>
                <a:gd name="T16" fmla="*/ 6992 w 11187"/>
                <a:gd name="T17" fmla="*/ 10377 h 10377"/>
                <a:gd name="T18" fmla="*/ 7691 w 11187"/>
                <a:gd name="T19" fmla="*/ 9678 h 10377"/>
                <a:gd name="T20" fmla="*/ 7691 w 11187"/>
                <a:gd name="T21" fmla="*/ 8979 h 10377"/>
                <a:gd name="T22" fmla="*/ 10489 w 11187"/>
                <a:gd name="T23" fmla="*/ 8979 h 10377"/>
                <a:gd name="T24" fmla="*/ 11187 w 11187"/>
                <a:gd name="T25" fmla="*/ 8281 h 10377"/>
                <a:gd name="T26" fmla="*/ 11187 w 11187"/>
                <a:gd name="T27" fmla="*/ 700 h 10377"/>
                <a:gd name="T28" fmla="*/ 10489 w 11187"/>
                <a:gd name="T29" fmla="*/ 1 h 10377"/>
                <a:gd name="T30" fmla="*/ 10404 w 11187"/>
                <a:gd name="T31" fmla="*/ 8111 h 10377"/>
                <a:gd name="T32" fmla="*/ 789 w 11187"/>
                <a:gd name="T33" fmla="*/ 8111 h 10377"/>
                <a:gd name="T34" fmla="*/ 789 w 11187"/>
                <a:gd name="T35" fmla="*/ 879 h 10377"/>
                <a:gd name="T36" fmla="*/ 10405 w 11187"/>
                <a:gd name="T37" fmla="*/ 879 h 10377"/>
                <a:gd name="T38" fmla="*/ 10405 w 11187"/>
                <a:gd name="T39" fmla="*/ 8111 h 10377"/>
                <a:gd name="T40" fmla="*/ 10404 w 11187"/>
                <a:gd name="T41" fmla="*/ 8111 h 10377"/>
                <a:gd name="T42" fmla="*/ 2787 w 11187"/>
                <a:gd name="T43" fmla="*/ 3182 h 10377"/>
                <a:gd name="T44" fmla="*/ 4004 w 11187"/>
                <a:gd name="T45" fmla="*/ 1987 h 10377"/>
                <a:gd name="T46" fmla="*/ 5175 w 11187"/>
                <a:gd name="T47" fmla="*/ 3226 h 10377"/>
                <a:gd name="T48" fmla="*/ 3600 w 11187"/>
                <a:gd name="T49" fmla="*/ 4317 h 10377"/>
                <a:gd name="T50" fmla="*/ 2787 w 11187"/>
                <a:gd name="T51" fmla="*/ 3182 h 10377"/>
                <a:gd name="T52" fmla="*/ 3982 w 11187"/>
                <a:gd name="T53" fmla="*/ 4717 h 10377"/>
                <a:gd name="T54" fmla="*/ 1594 w 11187"/>
                <a:gd name="T55" fmla="*/ 6082 h 10377"/>
                <a:gd name="T56" fmla="*/ 1594 w 11187"/>
                <a:gd name="T57" fmla="*/ 6414 h 10377"/>
                <a:gd name="T58" fmla="*/ 1944 w 11187"/>
                <a:gd name="T59" fmla="*/ 6764 h 10377"/>
                <a:gd name="T60" fmla="*/ 6022 w 11187"/>
                <a:gd name="T61" fmla="*/ 6764 h 10377"/>
                <a:gd name="T62" fmla="*/ 6372 w 11187"/>
                <a:gd name="T63" fmla="*/ 6414 h 10377"/>
                <a:gd name="T64" fmla="*/ 6372 w 11187"/>
                <a:gd name="T65" fmla="*/ 6082 h 10377"/>
                <a:gd name="T66" fmla="*/ 3982 w 11187"/>
                <a:gd name="T67" fmla="*/ 4717 h 10377"/>
                <a:gd name="T68" fmla="*/ 9244 w 11187"/>
                <a:gd name="T69" fmla="*/ 2687 h 10377"/>
                <a:gd name="T70" fmla="*/ 7143 w 11187"/>
                <a:gd name="T71" fmla="*/ 2687 h 10377"/>
                <a:gd name="T72" fmla="*/ 6793 w 11187"/>
                <a:gd name="T73" fmla="*/ 2337 h 10377"/>
                <a:gd name="T74" fmla="*/ 7143 w 11187"/>
                <a:gd name="T75" fmla="*/ 1987 h 10377"/>
                <a:gd name="T76" fmla="*/ 9244 w 11187"/>
                <a:gd name="T77" fmla="*/ 1987 h 10377"/>
                <a:gd name="T78" fmla="*/ 9594 w 11187"/>
                <a:gd name="T79" fmla="*/ 2337 h 10377"/>
                <a:gd name="T80" fmla="*/ 9244 w 11187"/>
                <a:gd name="T81" fmla="*/ 2687 h 10377"/>
                <a:gd name="T82" fmla="*/ 9594 w 11187"/>
                <a:gd name="T83" fmla="*/ 3696 h 10377"/>
                <a:gd name="T84" fmla="*/ 9244 w 11187"/>
                <a:gd name="T85" fmla="*/ 3346 h 10377"/>
                <a:gd name="T86" fmla="*/ 7143 w 11187"/>
                <a:gd name="T87" fmla="*/ 3346 h 10377"/>
                <a:gd name="T88" fmla="*/ 6793 w 11187"/>
                <a:gd name="T89" fmla="*/ 3696 h 10377"/>
                <a:gd name="T90" fmla="*/ 7143 w 11187"/>
                <a:gd name="T91" fmla="*/ 4046 h 10377"/>
                <a:gd name="T92" fmla="*/ 9244 w 11187"/>
                <a:gd name="T93" fmla="*/ 4046 h 10377"/>
                <a:gd name="T94" fmla="*/ 9594 w 11187"/>
                <a:gd name="T95" fmla="*/ 3696 h 10377"/>
                <a:gd name="T96" fmla="*/ 9594 w 11187"/>
                <a:gd name="T97" fmla="*/ 5056 h 10377"/>
                <a:gd name="T98" fmla="*/ 9244 w 11187"/>
                <a:gd name="T99" fmla="*/ 4706 h 10377"/>
                <a:gd name="T100" fmla="*/ 7143 w 11187"/>
                <a:gd name="T101" fmla="*/ 4706 h 10377"/>
                <a:gd name="T102" fmla="*/ 6793 w 11187"/>
                <a:gd name="T103" fmla="*/ 5056 h 10377"/>
                <a:gd name="T104" fmla="*/ 7143 w 11187"/>
                <a:gd name="T105" fmla="*/ 5406 h 10377"/>
                <a:gd name="T106" fmla="*/ 9244 w 11187"/>
                <a:gd name="T107" fmla="*/ 5406 h 10377"/>
                <a:gd name="T108" fmla="*/ 9594 w 11187"/>
                <a:gd name="T109" fmla="*/ 5056 h 10377"/>
                <a:gd name="T110" fmla="*/ 9594 w 11187"/>
                <a:gd name="T111" fmla="*/ 6416 h 10377"/>
                <a:gd name="T112" fmla="*/ 9244 w 11187"/>
                <a:gd name="T113" fmla="*/ 6066 h 10377"/>
                <a:gd name="T114" fmla="*/ 7143 w 11187"/>
                <a:gd name="T115" fmla="*/ 6066 h 10377"/>
                <a:gd name="T116" fmla="*/ 6793 w 11187"/>
                <a:gd name="T117" fmla="*/ 6416 h 10377"/>
                <a:gd name="T118" fmla="*/ 7143 w 11187"/>
                <a:gd name="T119" fmla="*/ 6766 h 10377"/>
                <a:gd name="T120" fmla="*/ 9244 w 11187"/>
                <a:gd name="T121" fmla="*/ 6766 h 10377"/>
                <a:gd name="T122" fmla="*/ 9594 w 11187"/>
                <a:gd name="T123" fmla="*/ 6416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87" h="10377">
                  <a:moveTo>
                    <a:pt x="10489" y="1"/>
                  </a:moveTo>
                  <a:lnTo>
                    <a:pt x="699" y="1"/>
                  </a:lnTo>
                  <a:cubicBezTo>
                    <a:pt x="312" y="1"/>
                    <a:pt x="0" y="313"/>
                    <a:pt x="0" y="699"/>
                  </a:cubicBezTo>
                  <a:lnTo>
                    <a:pt x="0" y="8281"/>
                  </a:lnTo>
                  <a:cubicBezTo>
                    <a:pt x="0" y="8667"/>
                    <a:pt x="312" y="8979"/>
                    <a:pt x="699" y="8979"/>
                  </a:cubicBezTo>
                  <a:lnTo>
                    <a:pt x="3496" y="8979"/>
                  </a:lnTo>
                  <a:lnTo>
                    <a:pt x="3496" y="9678"/>
                  </a:lnTo>
                  <a:cubicBezTo>
                    <a:pt x="3496" y="10064"/>
                    <a:pt x="3809" y="10377"/>
                    <a:pt x="4195" y="10377"/>
                  </a:cubicBezTo>
                  <a:lnTo>
                    <a:pt x="6992" y="10377"/>
                  </a:lnTo>
                  <a:cubicBezTo>
                    <a:pt x="7379" y="10377"/>
                    <a:pt x="7691" y="10064"/>
                    <a:pt x="7691" y="9678"/>
                  </a:cubicBezTo>
                  <a:lnTo>
                    <a:pt x="7691" y="8979"/>
                  </a:lnTo>
                  <a:lnTo>
                    <a:pt x="10489" y="8979"/>
                  </a:lnTo>
                  <a:cubicBezTo>
                    <a:pt x="10875" y="8979"/>
                    <a:pt x="11187" y="8667"/>
                    <a:pt x="11187" y="8281"/>
                  </a:cubicBezTo>
                  <a:lnTo>
                    <a:pt x="11187" y="700"/>
                  </a:lnTo>
                  <a:cubicBezTo>
                    <a:pt x="11187" y="314"/>
                    <a:pt x="10875" y="0"/>
                    <a:pt x="10489" y="1"/>
                  </a:cubicBezTo>
                  <a:close/>
                  <a:moveTo>
                    <a:pt x="10404" y="8111"/>
                  </a:moveTo>
                  <a:lnTo>
                    <a:pt x="789" y="8111"/>
                  </a:lnTo>
                  <a:lnTo>
                    <a:pt x="789" y="879"/>
                  </a:lnTo>
                  <a:lnTo>
                    <a:pt x="10405" y="879"/>
                  </a:lnTo>
                  <a:lnTo>
                    <a:pt x="10405" y="8111"/>
                  </a:lnTo>
                  <a:lnTo>
                    <a:pt x="10404" y="8111"/>
                  </a:lnTo>
                  <a:close/>
                  <a:moveTo>
                    <a:pt x="2787" y="3182"/>
                  </a:moveTo>
                  <a:cubicBezTo>
                    <a:pt x="2787" y="2514"/>
                    <a:pt x="3335" y="1976"/>
                    <a:pt x="4004" y="1987"/>
                  </a:cubicBezTo>
                  <a:cubicBezTo>
                    <a:pt x="4660" y="1999"/>
                    <a:pt x="5200" y="2571"/>
                    <a:pt x="5175" y="3226"/>
                  </a:cubicBezTo>
                  <a:cubicBezTo>
                    <a:pt x="5147" y="3987"/>
                    <a:pt x="4407" y="4566"/>
                    <a:pt x="3600" y="4317"/>
                  </a:cubicBezTo>
                  <a:cubicBezTo>
                    <a:pt x="3111" y="4166"/>
                    <a:pt x="2787" y="3696"/>
                    <a:pt x="2787" y="3182"/>
                  </a:cubicBezTo>
                  <a:close/>
                  <a:moveTo>
                    <a:pt x="3982" y="4717"/>
                  </a:moveTo>
                  <a:cubicBezTo>
                    <a:pt x="3185" y="4717"/>
                    <a:pt x="1594" y="5174"/>
                    <a:pt x="1594" y="6082"/>
                  </a:cubicBezTo>
                  <a:lnTo>
                    <a:pt x="1594" y="6414"/>
                  </a:lnTo>
                  <a:cubicBezTo>
                    <a:pt x="1594" y="6607"/>
                    <a:pt x="1750" y="6764"/>
                    <a:pt x="1944" y="6764"/>
                  </a:cubicBezTo>
                  <a:lnTo>
                    <a:pt x="6022" y="6764"/>
                  </a:lnTo>
                  <a:cubicBezTo>
                    <a:pt x="6215" y="6764"/>
                    <a:pt x="6372" y="6608"/>
                    <a:pt x="6372" y="6414"/>
                  </a:cubicBezTo>
                  <a:lnTo>
                    <a:pt x="6372" y="6082"/>
                  </a:lnTo>
                  <a:cubicBezTo>
                    <a:pt x="6371" y="5174"/>
                    <a:pt x="4780" y="4717"/>
                    <a:pt x="3982" y="4717"/>
                  </a:cubicBezTo>
                  <a:close/>
                  <a:moveTo>
                    <a:pt x="9244" y="2687"/>
                  </a:moveTo>
                  <a:lnTo>
                    <a:pt x="7143" y="2687"/>
                  </a:lnTo>
                  <a:cubicBezTo>
                    <a:pt x="6951" y="2687"/>
                    <a:pt x="6793" y="2529"/>
                    <a:pt x="6793" y="2337"/>
                  </a:cubicBezTo>
                  <a:cubicBezTo>
                    <a:pt x="6793" y="2144"/>
                    <a:pt x="6951" y="1987"/>
                    <a:pt x="7143" y="1987"/>
                  </a:cubicBezTo>
                  <a:lnTo>
                    <a:pt x="9244" y="1987"/>
                  </a:lnTo>
                  <a:cubicBezTo>
                    <a:pt x="9436" y="1987"/>
                    <a:pt x="9594" y="2144"/>
                    <a:pt x="9594" y="2337"/>
                  </a:cubicBezTo>
                  <a:cubicBezTo>
                    <a:pt x="9594" y="2529"/>
                    <a:pt x="9436" y="2687"/>
                    <a:pt x="9244" y="2687"/>
                  </a:cubicBezTo>
                  <a:close/>
                  <a:moveTo>
                    <a:pt x="9594" y="3696"/>
                  </a:moveTo>
                  <a:cubicBezTo>
                    <a:pt x="9594" y="3503"/>
                    <a:pt x="9436" y="3346"/>
                    <a:pt x="9244" y="3346"/>
                  </a:cubicBezTo>
                  <a:lnTo>
                    <a:pt x="7143" y="3346"/>
                  </a:lnTo>
                  <a:cubicBezTo>
                    <a:pt x="6951" y="3346"/>
                    <a:pt x="6793" y="3503"/>
                    <a:pt x="6793" y="3696"/>
                  </a:cubicBezTo>
                  <a:cubicBezTo>
                    <a:pt x="6793" y="3888"/>
                    <a:pt x="6951" y="4046"/>
                    <a:pt x="7143" y="4046"/>
                  </a:cubicBezTo>
                  <a:lnTo>
                    <a:pt x="9244" y="4046"/>
                  </a:lnTo>
                  <a:cubicBezTo>
                    <a:pt x="9436" y="4046"/>
                    <a:pt x="9594" y="3888"/>
                    <a:pt x="9594" y="3696"/>
                  </a:cubicBezTo>
                  <a:close/>
                  <a:moveTo>
                    <a:pt x="9594" y="5056"/>
                  </a:moveTo>
                  <a:cubicBezTo>
                    <a:pt x="9594" y="4863"/>
                    <a:pt x="9436" y="4706"/>
                    <a:pt x="9244" y="4706"/>
                  </a:cubicBezTo>
                  <a:lnTo>
                    <a:pt x="7143" y="4706"/>
                  </a:lnTo>
                  <a:cubicBezTo>
                    <a:pt x="6951" y="4706"/>
                    <a:pt x="6793" y="4863"/>
                    <a:pt x="6793" y="5056"/>
                  </a:cubicBezTo>
                  <a:cubicBezTo>
                    <a:pt x="6793" y="5248"/>
                    <a:pt x="6951" y="5406"/>
                    <a:pt x="7143" y="5406"/>
                  </a:cubicBezTo>
                  <a:lnTo>
                    <a:pt x="9244" y="5406"/>
                  </a:lnTo>
                  <a:cubicBezTo>
                    <a:pt x="9436" y="5406"/>
                    <a:pt x="9594" y="5248"/>
                    <a:pt x="9594" y="5056"/>
                  </a:cubicBezTo>
                  <a:close/>
                  <a:moveTo>
                    <a:pt x="9594" y="6416"/>
                  </a:moveTo>
                  <a:cubicBezTo>
                    <a:pt x="9594" y="6223"/>
                    <a:pt x="9436" y="6066"/>
                    <a:pt x="9244" y="6066"/>
                  </a:cubicBezTo>
                  <a:lnTo>
                    <a:pt x="7143" y="6066"/>
                  </a:lnTo>
                  <a:cubicBezTo>
                    <a:pt x="6951" y="6066"/>
                    <a:pt x="6793" y="6223"/>
                    <a:pt x="6793" y="6416"/>
                  </a:cubicBezTo>
                  <a:cubicBezTo>
                    <a:pt x="6793" y="6608"/>
                    <a:pt x="6951" y="6766"/>
                    <a:pt x="7143" y="6766"/>
                  </a:cubicBezTo>
                  <a:lnTo>
                    <a:pt x="9244" y="6766"/>
                  </a:lnTo>
                  <a:cubicBezTo>
                    <a:pt x="9436" y="6766"/>
                    <a:pt x="9594" y="6608"/>
                    <a:pt x="9594" y="6416"/>
                  </a:cubicBezTo>
                  <a:close/>
                </a:path>
              </a:pathLst>
            </a:custGeom>
            <a:solidFill>
              <a:srgbClr val="B5B5B5"/>
            </a:solidFill>
            <a:ln>
              <a:noFill/>
            </a:ln>
          </p:spPr>
          <p:txBody>
            <a:bodyPr vert="horz" wrap="square" lIns="91440" tIns="45720" rIns="91440" bIns="45720" numCol="1" anchor="t" anchorCtr="0" compatLnSpc="1"/>
            <a:p>
              <a:endParaRPr lang="en-US"/>
            </a:p>
          </p:txBody>
        </p:sp>
        <p:sp>
          <p:nvSpPr>
            <p:cNvPr id="100" name="文本框 99"/>
            <p:cNvSpPr txBox="1"/>
            <p:nvPr/>
          </p:nvSpPr>
          <p:spPr>
            <a:xfrm>
              <a:off x="4030" y="5888"/>
              <a:ext cx="1215" cy="628"/>
            </a:xfrm>
            <a:prstGeom prst="rect">
              <a:avLst/>
            </a:prstGeom>
            <a:noFill/>
            <a:ln w="9525">
              <a:noFill/>
            </a:ln>
          </p:spPr>
          <p:txBody>
            <a:bodyPr wrap="square">
              <a:spAutoFit/>
            </a:bodyPr>
            <a:p>
              <a:pPr indent="0" algn="ctr"/>
              <a:r>
                <a:rPr lang="zh-CN" sz="2000" b="1">
                  <a:solidFill>
                    <a:schemeClr val="tx1">
                      <a:lumMod val="50000"/>
                      <a:lumOff val="50000"/>
                    </a:schemeClr>
                  </a:solidFill>
                  <a:latin typeface="微软雅黑" panose="020B0503020204020204" pitchFamily="34" charset="-122"/>
                  <a:ea typeface="微软雅黑" panose="020B0503020204020204" pitchFamily="34" charset="-122"/>
                </a:rPr>
                <a:t>签约</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8" name="Freeform 39"/>
            <p:cNvSpPr>
              <a:spLocks noEditPoints="1"/>
            </p:cNvSpPr>
            <p:nvPr/>
          </p:nvSpPr>
          <p:spPr bwMode="auto">
            <a:xfrm>
              <a:off x="13290" y="4893"/>
              <a:ext cx="2165" cy="1875"/>
            </a:xfrm>
            <a:custGeom>
              <a:avLst/>
              <a:gdLst>
                <a:gd name="T0" fmla="*/ 648 w 866"/>
                <a:gd name="T1" fmla="*/ 750 h 750"/>
                <a:gd name="T2" fmla="*/ 216 w 866"/>
                <a:gd name="T3" fmla="*/ 750 h 750"/>
                <a:gd name="T4" fmla="*/ 0 w 866"/>
                <a:gd name="T5" fmla="*/ 374 h 750"/>
                <a:gd name="T6" fmla="*/ 216 w 866"/>
                <a:gd name="T7" fmla="*/ 0 h 750"/>
                <a:gd name="T8" fmla="*/ 648 w 866"/>
                <a:gd name="T9" fmla="*/ 0 h 750"/>
                <a:gd name="T10" fmla="*/ 866 w 866"/>
                <a:gd name="T11" fmla="*/ 374 h 750"/>
                <a:gd name="T12" fmla="*/ 648 w 866"/>
                <a:gd name="T13" fmla="*/ 750 h 750"/>
                <a:gd name="T14" fmla="*/ 230 w 866"/>
                <a:gd name="T15" fmla="*/ 726 h 750"/>
                <a:gd name="T16" fmla="*/ 636 w 866"/>
                <a:gd name="T17" fmla="*/ 726 h 750"/>
                <a:gd name="T18" fmla="*/ 838 w 866"/>
                <a:gd name="T19" fmla="*/ 374 h 750"/>
                <a:gd name="T20" fmla="*/ 636 w 866"/>
                <a:gd name="T21" fmla="*/ 24 h 750"/>
                <a:gd name="T22" fmla="*/ 230 w 866"/>
                <a:gd name="T23" fmla="*/ 24 h 750"/>
                <a:gd name="T24" fmla="*/ 28 w 866"/>
                <a:gd name="T25" fmla="*/ 374 h 750"/>
                <a:gd name="T26" fmla="*/ 230 w 866"/>
                <a:gd name="T27" fmla="*/ 72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6" h="750">
                  <a:moveTo>
                    <a:pt x="648" y="750"/>
                  </a:moveTo>
                  <a:lnTo>
                    <a:pt x="216" y="750"/>
                  </a:lnTo>
                  <a:lnTo>
                    <a:pt x="0" y="374"/>
                  </a:lnTo>
                  <a:lnTo>
                    <a:pt x="216" y="0"/>
                  </a:lnTo>
                  <a:lnTo>
                    <a:pt x="648" y="0"/>
                  </a:lnTo>
                  <a:lnTo>
                    <a:pt x="866" y="374"/>
                  </a:lnTo>
                  <a:lnTo>
                    <a:pt x="648" y="750"/>
                  </a:lnTo>
                  <a:close/>
                  <a:moveTo>
                    <a:pt x="230" y="726"/>
                  </a:moveTo>
                  <a:lnTo>
                    <a:pt x="636" y="726"/>
                  </a:lnTo>
                  <a:lnTo>
                    <a:pt x="838" y="374"/>
                  </a:lnTo>
                  <a:lnTo>
                    <a:pt x="636" y="24"/>
                  </a:lnTo>
                  <a:lnTo>
                    <a:pt x="230" y="24"/>
                  </a:lnTo>
                  <a:lnTo>
                    <a:pt x="28" y="374"/>
                  </a:lnTo>
                  <a:lnTo>
                    <a:pt x="230" y="726"/>
                  </a:lnTo>
                  <a:close/>
                </a:path>
              </a:pathLst>
            </a:custGeom>
            <a:solidFill>
              <a:srgbClr val="B5B5B5"/>
            </a:solidFill>
            <a:ln>
              <a:noFill/>
            </a:ln>
          </p:spPr>
          <p:txBody>
            <a:bodyPr vert="horz" wrap="square" lIns="91440" tIns="45720" rIns="91440" bIns="45720" numCol="1" anchor="t" anchorCtr="0" compatLnSpc="1"/>
            <a:p>
              <a:endParaRPr lang="en-US"/>
            </a:p>
          </p:txBody>
        </p:sp>
        <p:sp>
          <p:nvSpPr>
            <p:cNvPr id="105" name="文本框 104"/>
            <p:cNvSpPr txBox="1"/>
            <p:nvPr/>
          </p:nvSpPr>
          <p:spPr>
            <a:xfrm>
              <a:off x="6509" y="5888"/>
              <a:ext cx="1215" cy="628"/>
            </a:xfrm>
            <a:prstGeom prst="rect">
              <a:avLst/>
            </a:prstGeom>
            <a:noFill/>
            <a:ln w="9525">
              <a:noFill/>
            </a:ln>
          </p:spPr>
          <p:txBody>
            <a:bodyPr wrap="square">
              <a:spAutoFit/>
            </a:bodyPr>
            <a:p>
              <a:pPr indent="0" algn="ctr"/>
              <a:r>
                <a:rPr lang="zh-CN" altLang="en-US" sz="2000" b="1">
                  <a:solidFill>
                    <a:schemeClr val="tx1">
                      <a:lumMod val="50000"/>
                      <a:lumOff val="50000"/>
                    </a:schemeClr>
                  </a:solidFill>
                  <a:latin typeface="微软雅黑" panose="020B0503020204020204" pitchFamily="34" charset="-122"/>
                  <a:ea typeface="微软雅黑" panose="020B0503020204020204" pitchFamily="34" charset="-122"/>
                </a:rPr>
                <a:t>注册</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8994" y="5888"/>
              <a:ext cx="1215" cy="628"/>
            </a:xfrm>
            <a:prstGeom prst="rect">
              <a:avLst/>
            </a:prstGeom>
            <a:noFill/>
            <a:ln w="9525">
              <a:noFill/>
            </a:ln>
          </p:spPr>
          <p:txBody>
            <a:bodyPr wrap="square">
              <a:spAutoFit/>
            </a:bodyPr>
            <a:p>
              <a:pPr indent="0" algn="ctr"/>
              <a:r>
                <a:rPr lang="zh-CN" altLang="en-US" sz="2000" b="1">
                  <a:solidFill>
                    <a:schemeClr val="tx1">
                      <a:lumMod val="50000"/>
                      <a:lumOff val="50000"/>
                    </a:schemeClr>
                  </a:solidFill>
                  <a:latin typeface="微软雅黑" panose="020B0503020204020204" pitchFamily="34" charset="-122"/>
                  <a:ea typeface="微软雅黑" panose="020B0503020204020204" pitchFamily="34" charset="-122"/>
                </a:rPr>
                <a:t>开工</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11472" y="5888"/>
              <a:ext cx="1215" cy="628"/>
            </a:xfrm>
            <a:prstGeom prst="rect">
              <a:avLst/>
            </a:prstGeom>
            <a:noFill/>
            <a:ln w="9525">
              <a:noFill/>
            </a:ln>
          </p:spPr>
          <p:txBody>
            <a:bodyPr wrap="square">
              <a:spAutoFit/>
            </a:bodyPr>
            <a:p>
              <a:pPr indent="0" algn="ctr"/>
              <a:r>
                <a:rPr lang="zh-CN" altLang="en-US" sz="2000" b="1">
                  <a:solidFill>
                    <a:schemeClr val="tx1">
                      <a:lumMod val="50000"/>
                      <a:lumOff val="50000"/>
                    </a:schemeClr>
                  </a:solidFill>
                  <a:latin typeface="微软雅黑" panose="020B0503020204020204" pitchFamily="34" charset="-122"/>
                  <a:ea typeface="微软雅黑" panose="020B0503020204020204" pitchFamily="34" charset="-122"/>
                </a:rPr>
                <a:t>投产</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13765" y="5888"/>
              <a:ext cx="1215" cy="628"/>
            </a:xfrm>
            <a:prstGeom prst="rect">
              <a:avLst/>
            </a:prstGeom>
            <a:noFill/>
            <a:ln w="9525">
              <a:noFill/>
            </a:ln>
          </p:spPr>
          <p:txBody>
            <a:bodyPr wrap="square">
              <a:spAutoFit/>
            </a:bodyPr>
            <a:p>
              <a:pPr indent="0" algn="ctr"/>
              <a:r>
                <a:rPr lang="zh-CN" altLang="en-US" sz="2000" b="1">
                  <a:solidFill>
                    <a:schemeClr val="tx1">
                      <a:lumMod val="50000"/>
                      <a:lumOff val="50000"/>
                    </a:schemeClr>
                  </a:solidFill>
                  <a:latin typeface="微软雅黑" panose="020B0503020204020204" pitchFamily="34" charset="-122"/>
                  <a:ea typeface="微软雅黑" panose="020B0503020204020204" pitchFamily="34" charset="-122"/>
                </a:rPr>
                <a:t>运营</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KSO_Shape"/>
            <p:cNvSpPr/>
            <p:nvPr/>
          </p:nvSpPr>
          <p:spPr bwMode="auto">
            <a:xfrm>
              <a:off x="11737" y="5060"/>
              <a:ext cx="612" cy="741"/>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ADEF"/>
            </a:solidFill>
            <a:ln>
              <a:noFill/>
            </a:ln>
          </p:spPr>
          <p:txBody>
            <a:bodyPr anchor="ctr">
              <a:scene3d>
                <a:camera prst="orthographicFront"/>
                <a:lightRig rig="threePt" dir="t"/>
              </a:scene3d>
              <a:sp3d>
                <a:contourClr>
                  <a:srgbClr val="FFFFFF"/>
                </a:contourClr>
              </a:sp3d>
            </a:bodyPr>
            <a:p>
              <a:pPr algn="ctr">
                <a:defRPr/>
              </a:pPr>
              <a:endParaRPr lang="zh-CN" altLang="en-US">
                <a:solidFill>
                  <a:srgbClr val="FFFFFF"/>
                </a:solidFill>
                <a:ea typeface="宋体" panose="02010600030101010101" pitchFamily="2" charset="-122"/>
              </a:endParaRPr>
            </a:p>
          </p:txBody>
        </p:sp>
        <p:sp>
          <p:nvSpPr>
            <p:cNvPr id="123" name="圆角矩形 122"/>
            <p:cNvSpPr/>
            <p:nvPr/>
          </p:nvSpPr>
          <p:spPr>
            <a:xfrm>
              <a:off x="5221" y="3843"/>
              <a:ext cx="8758" cy="702"/>
            </a:xfrm>
            <a:prstGeom prst="roundRect">
              <a:avLst>
                <a:gd name="adj" fmla="val 1930"/>
              </a:avLst>
            </a:pr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sym typeface="+mn-ea"/>
              </a:endParaRPr>
            </a:p>
          </p:txBody>
        </p:sp>
        <p:sp>
          <p:nvSpPr>
            <p:cNvPr id="124" name="文本框 123"/>
            <p:cNvSpPr txBox="1"/>
            <p:nvPr/>
          </p:nvSpPr>
          <p:spPr>
            <a:xfrm>
              <a:off x="5600" y="3880"/>
              <a:ext cx="8000" cy="628"/>
            </a:xfrm>
            <a:prstGeom prst="rect">
              <a:avLst/>
            </a:prstGeom>
            <a:noFill/>
            <a:ln w="9525">
              <a:noFill/>
            </a:ln>
          </p:spPr>
          <p:txBody>
            <a:bodyPr>
              <a:spAutoFit/>
            </a:bodyPr>
            <a:p>
              <a:pPr indent="0" algn="ctr"/>
              <a:r>
                <a:rPr lang="zh-CN" sz="2000" b="1">
                  <a:solidFill>
                    <a:schemeClr val="bg1"/>
                  </a:solidFill>
                  <a:latin typeface="微软雅黑" panose="020B0503020204020204" pitchFamily="34" charset="-122"/>
                  <a:ea typeface="微软雅黑" panose="020B0503020204020204" pitchFamily="34" charset="-122"/>
                </a:rPr>
                <a:t>精准服务企业和项目，提供</a:t>
              </a:r>
              <a:r>
                <a:rPr lang="en-US" altLang="zh-CN" sz="2000" b="1">
                  <a:solidFill>
                    <a:schemeClr val="bg1"/>
                  </a:solidFill>
                  <a:latin typeface="微软雅黑" panose="020B0503020204020204" pitchFamily="34" charset="-122"/>
                  <a:ea typeface="微软雅黑" panose="020B0503020204020204" pitchFamily="34" charset="-122"/>
                </a:rPr>
                <a:t>“</a:t>
              </a:r>
              <a:r>
                <a:rPr lang="zh-CN" sz="2000" b="1">
                  <a:solidFill>
                    <a:schemeClr val="bg1"/>
                  </a:solidFill>
                  <a:latin typeface="微软雅黑" panose="020B0503020204020204" pitchFamily="34" charset="-122"/>
                  <a:ea typeface="微软雅黑" panose="020B0503020204020204" pitchFamily="34" charset="-122"/>
                </a:rPr>
                <a:t>一站式”服务</a:t>
              </a:r>
              <a:endParaRPr lang="zh-CN" sz="2000" b="1">
                <a:solidFill>
                  <a:schemeClr val="bg1"/>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3556" y="6883"/>
              <a:ext cx="6286" cy="2761"/>
            </a:xfrm>
            <a:prstGeom prst="rect">
              <a:avLst/>
            </a:prstGeom>
            <a:noFill/>
            <a:ln w="9525">
              <a:noFill/>
            </a:ln>
          </p:spPr>
          <p:txBody>
            <a:bodyPr wrap="square">
              <a:spAutoFit/>
            </a:bodyPr>
            <a:p>
              <a:pPr marL="342900" indent="-342900">
                <a:lnSpc>
                  <a:spcPct val="135000"/>
                </a:lnSpc>
                <a:spcBef>
                  <a:spcPts val="0"/>
                </a:spcBef>
                <a:spcAft>
                  <a:spcPts val="0"/>
                </a:spcAft>
                <a:buFont typeface="Wingdings" panose="05000000000000000000" charset="0"/>
                <a:buChar char="Ø"/>
              </a:pPr>
              <a:r>
                <a:rPr lang="zh-CN" sz="2000" b="0">
                  <a:latin typeface="微软雅黑" panose="020B0503020204020204" pitchFamily="34" charset="-122"/>
                  <a:ea typeface="微软雅黑" panose="020B0503020204020204" pitchFamily="34" charset="-122"/>
                  <a:cs typeface="微软雅黑" panose="020B0503020204020204" pitchFamily="34" charset="-122"/>
                </a:rPr>
                <a:t>简化行政审批流程</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35000"/>
                </a:lnSpc>
                <a:spcBef>
                  <a:spcPts val="0"/>
                </a:spcBef>
                <a:spcAft>
                  <a:spcPts val="0"/>
                </a:spcAft>
                <a:buFont typeface="Wingdings" panose="05000000000000000000" charset="0"/>
                <a:buChar char="Ø"/>
              </a:pPr>
              <a:r>
                <a:rPr lang="zh-CN" sz="2000" b="0">
                  <a:latin typeface="微软雅黑" panose="020B0503020204020204" pitchFamily="34" charset="-122"/>
                  <a:ea typeface="微软雅黑" panose="020B0503020204020204" pitchFamily="34" charset="-122"/>
                  <a:cs typeface="微软雅黑" panose="020B0503020204020204" pitchFamily="34" charset="-122"/>
                </a:rPr>
                <a:t>真正实现“区内事区内办”</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35000"/>
                </a:lnSpc>
                <a:spcBef>
                  <a:spcPts val="0"/>
                </a:spcBef>
                <a:spcAft>
                  <a:spcPts val="0"/>
                </a:spcAft>
                <a:buFont typeface="Wingdings" panose="05000000000000000000" charset="0"/>
                <a:buChar char="Ø"/>
              </a:pPr>
              <a:r>
                <a:rPr lang="zh-CN" sz="2000" b="0">
                  <a:latin typeface="微软雅黑" panose="020B0503020204020204" pitchFamily="34" charset="-122"/>
                  <a:ea typeface="微软雅黑" panose="020B0503020204020204" pitchFamily="34" charset="-122"/>
                  <a:cs typeface="微软雅黑" panose="020B0503020204020204" pitchFamily="34" charset="-122"/>
                </a:rPr>
                <a:t>不断提升开发区服务效能</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35000"/>
                </a:lnSpc>
                <a:spcBef>
                  <a:spcPts val="0"/>
                </a:spcBef>
                <a:spcAft>
                  <a:spcPts val="0"/>
                </a:spcAft>
                <a:buFont typeface="Wingdings" panose="05000000000000000000" charset="0"/>
                <a:buChar char="Ø"/>
              </a:pPr>
              <a:r>
                <a:rPr lang="zh-CN" sz="2000" b="0">
                  <a:latin typeface="微软雅黑" panose="020B0503020204020204" pitchFamily="34" charset="-122"/>
                  <a:ea typeface="微软雅黑" panose="020B0503020204020204" pitchFamily="34" charset="-122"/>
                  <a:cs typeface="微软雅黑" panose="020B0503020204020204" pitchFamily="34" charset="-122"/>
                </a:rPr>
                <a:t>营造良好的营商环境</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9" name="图片 138" descr="1482696"/>
            <p:cNvPicPr>
              <a:picLocks noChangeAspect="1"/>
            </p:cNvPicPr>
            <p:nvPr/>
          </p:nvPicPr>
          <p:blipFill>
            <a:blip r:embed="rId2">
              <a:alphaModFix amt="15000"/>
            </a:blip>
            <a:stretch>
              <a:fillRect/>
            </a:stretch>
          </p:blipFill>
          <p:spPr>
            <a:xfrm>
              <a:off x="10865" y="6581"/>
              <a:ext cx="6378" cy="3848"/>
            </a:xfrm>
            <a:prstGeom prst="rect">
              <a:avLst/>
            </a:prstGeom>
          </p:spPr>
        </p:pic>
        <p:sp>
          <p:nvSpPr>
            <p:cNvPr id="7" name="notepad_162637"/>
            <p:cNvSpPr/>
            <p:nvPr/>
          </p:nvSpPr>
          <p:spPr>
            <a:xfrm>
              <a:off x="4298" y="5127"/>
              <a:ext cx="608" cy="608"/>
            </a:xfrm>
            <a:custGeom>
              <a:avLst/>
              <a:gdLst>
                <a:gd name="connsiteX0" fmla="*/ 145321 w 606614"/>
                <a:gd name="connsiteY0" fmla="*/ 287907 h 605310"/>
                <a:gd name="connsiteX1" fmla="*/ 348707 w 606614"/>
                <a:gd name="connsiteY1" fmla="*/ 287907 h 605310"/>
                <a:gd name="connsiteX2" fmla="*/ 374420 w 606614"/>
                <a:gd name="connsiteY2" fmla="*/ 313593 h 605310"/>
                <a:gd name="connsiteX3" fmla="*/ 348707 w 606614"/>
                <a:gd name="connsiteY3" fmla="*/ 339279 h 605310"/>
                <a:gd name="connsiteX4" fmla="*/ 145321 w 606614"/>
                <a:gd name="connsiteY4" fmla="*/ 339279 h 605310"/>
                <a:gd name="connsiteX5" fmla="*/ 119608 w 606614"/>
                <a:gd name="connsiteY5" fmla="*/ 313593 h 605310"/>
                <a:gd name="connsiteX6" fmla="*/ 145321 w 606614"/>
                <a:gd name="connsiteY6" fmla="*/ 287907 h 605310"/>
                <a:gd name="connsiteX7" fmla="*/ 374434 w 606614"/>
                <a:gd name="connsiteY7" fmla="*/ 145163 h 605310"/>
                <a:gd name="connsiteX8" fmla="*/ 374434 w 606614"/>
                <a:gd name="connsiteY8" fmla="*/ 173436 h 605310"/>
                <a:gd name="connsiteX9" fmla="*/ 348716 w 606614"/>
                <a:gd name="connsiteY9" fmla="*/ 197908 h 605310"/>
                <a:gd name="connsiteX10" fmla="*/ 145298 w 606614"/>
                <a:gd name="connsiteY10" fmla="*/ 197908 h 605310"/>
                <a:gd name="connsiteX11" fmla="*/ 119581 w 606614"/>
                <a:gd name="connsiteY11" fmla="*/ 172231 h 605310"/>
                <a:gd name="connsiteX12" fmla="*/ 119581 w 606614"/>
                <a:gd name="connsiteY12" fmla="*/ 145256 h 605310"/>
                <a:gd name="connsiteX13" fmla="*/ 51342 w 606614"/>
                <a:gd name="connsiteY13" fmla="*/ 145256 h 605310"/>
                <a:gd name="connsiteX14" fmla="*/ 51342 w 606614"/>
                <a:gd name="connsiteY14" fmla="*/ 555254 h 605310"/>
                <a:gd name="connsiteX15" fmla="*/ 442673 w 606614"/>
                <a:gd name="connsiteY15" fmla="*/ 555254 h 605310"/>
                <a:gd name="connsiteX16" fmla="*/ 442673 w 606614"/>
                <a:gd name="connsiteY16" fmla="*/ 415930 h 605310"/>
                <a:gd name="connsiteX17" fmla="*/ 346117 w 606614"/>
                <a:gd name="connsiteY17" fmla="*/ 499636 h 605310"/>
                <a:gd name="connsiteX18" fmla="*/ 303688 w 606614"/>
                <a:gd name="connsiteY18" fmla="*/ 491942 h 605310"/>
                <a:gd name="connsiteX19" fmla="*/ 299231 w 606614"/>
                <a:gd name="connsiteY19" fmla="*/ 481653 h 605310"/>
                <a:gd name="connsiteX20" fmla="*/ 145298 w 606614"/>
                <a:gd name="connsiteY20" fmla="*/ 481653 h 605310"/>
                <a:gd name="connsiteX21" fmla="*/ 119581 w 606614"/>
                <a:gd name="connsiteY21" fmla="*/ 455975 h 605310"/>
                <a:gd name="connsiteX22" fmla="*/ 145298 w 606614"/>
                <a:gd name="connsiteY22" fmla="*/ 430298 h 605310"/>
                <a:gd name="connsiteX23" fmla="*/ 277042 w 606614"/>
                <a:gd name="connsiteY23" fmla="*/ 430298 h 605310"/>
                <a:gd name="connsiteX24" fmla="*/ 262558 w 606614"/>
                <a:gd name="connsiteY24" fmla="*/ 396928 h 605310"/>
                <a:gd name="connsiteX25" fmla="*/ 275464 w 606614"/>
                <a:gd name="connsiteY25" fmla="*/ 363557 h 605310"/>
                <a:gd name="connsiteX26" fmla="*/ 308887 w 606614"/>
                <a:gd name="connsiteY26" fmla="*/ 376349 h 605310"/>
                <a:gd name="connsiteX27" fmla="*/ 335811 w 606614"/>
                <a:gd name="connsiteY27" fmla="*/ 438085 h 605310"/>
                <a:gd name="connsiteX28" fmla="*/ 442673 w 606614"/>
                <a:gd name="connsiteY28" fmla="*/ 355214 h 605310"/>
                <a:gd name="connsiteX29" fmla="*/ 442673 w 606614"/>
                <a:gd name="connsiteY29" fmla="*/ 145163 h 605310"/>
                <a:gd name="connsiteX30" fmla="*/ 169809 w 606614"/>
                <a:gd name="connsiteY30" fmla="*/ 91399 h 605310"/>
                <a:gd name="connsiteX31" fmla="*/ 169809 w 606614"/>
                <a:gd name="connsiteY31" fmla="*/ 147944 h 605310"/>
                <a:gd name="connsiteX32" fmla="*/ 322999 w 606614"/>
                <a:gd name="connsiteY32" fmla="*/ 147944 h 605310"/>
                <a:gd name="connsiteX33" fmla="*/ 322999 w 606614"/>
                <a:gd name="connsiteY33" fmla="*/ 91399 h 605310"/>
                <a:gd name="connsiteX34" fmla="*/ 247239 w 606614"/>
                <a:gd name="connsiteY34" fmla="*/ 0 h 605310"/>
                <a:gd name="connsiteX35" fmla="*/ 272957 w 606614"/>
                <a:gd name="connsiteY35" fmla="*/ 25770 h 605310"/>
                <a:gd name="connsiteX36" fmla="*/ 272957 w 606614"/>
                <a:gd name="connsiteY36" fmla="*/ 41157 h 605310"/>
                <a:gd name="connsiteX37" fmla="*/ 348809 w 606614"/>
                <a:gd name="connsiteY37" fmla="*/ 41157 h 605310"/>
                <a:gd name="connsiteX38" fmla="*/ 374619 w 606614"/>
                <a:gd name="connsiteY38" fmla="*/ 66927 h 605310"/>
                <a:gd name="connsiteX39" fmla="*/ 374619 w 606614"/>
                <a:gd name="connsiteY39" fmla="*/ 93809 h 605310"/>
                <a:gd name="connsiteX40" fmla="*/ 468576 w 606614"/>
                <a:gd name="connsiteY40" fmla="*/ 93809 h 605310"/>
                <a:gd name="connsiteX41" fmla="*/ 494293 w 606614"/>
                <a:gd name="connsiteY41" fmla="*/ 119579 h 605310"/>
                <a:gd name="connsiteX42" fmla="*/ 494293 w 606614"/>
                <a:gd name="connsiteY42" fmla="*/ 327961 h 605310"/>
                <a:gd name="connsiteX43" fmla="*/ 576644 w 606614"/>
                <a:gd name="connsiteY43" fmla="*/ 300894 h 605310"/>
                <a:gd name="connsiteX44" fmla="*/ 606168 w 606614"/>
                <a:gd name="connsiteY44" fmla="*/ 321380 h 605310"/>
                <a:gd name="connsiteX45" fmla="*/ 585557 w 606614"/>
                <a:gd name="connsiteY45" fmla="*/ 350950 h 605310"/>
                <a:gd name="connsiteX46" fmla="*/ 494200 w 606614"/>
                <a:gd name="connsiteY46" fmla="*/ 384321 h 605310"/>
                <a:gd name="connsiteX47" fmla="*/ 494200 w 606614"/>
                <a:gd name="connsiteY47" fmla="*/ 580838 h 605310"/>
                <a:gd name="connsiteX48" fmla="*/ 467183 w 606614"/>
                <a:gd name="connsiteY48" fmla="*/ 605310 h 605310"/>
                <a:gd name="connsiteX49" fmla="*/ 25717 w 606614"/>
                <a:gd name="connsiteY49" fmla="*/ 605310 h 605310"/>
                <a:gd name="connsiteX50" fmla="*/ 0 w 606614"/>
                <a:gd name="connsiteY50" fmla="*/ 579540 h 605310"/>
                <a:gd name="connsiteX51" fmla="*/ 0 w 606614"/>
                <a:gd name="connsiteY51" fmla="*/ 119579 h 605310"/>
                <a:gd name="connsiteX52" fmla="*/ 25625 w 606614"/>
                <a:gd name="connsiteY52" fmla="*/ 93809 h 605310"/>
                <a:gd name="connsiteX53" fmla="*/ 119860 w 606614"/>
                <a:gd name="connsiteY53" fmla="*/ 93809 h 605310"/>
                <a:gd name="connsiteX54" fmla="*/ 119860 w 606614"/>
                <a:gd name="connsiteY54" fmla="*/ 66927 h 605310"/>
                <a:gd name="connsiteX55" fmla="*/ 145577 w 606614"/>
                <a:gd name="connsiteY55" fmla="*/ 41157 h 605310"/>
                <a:gd name="connsiteX56" fmla="*/ 221429 w 606614"/>
                <a:gd name="connsiteY56" fmla="*/ 41157 h 605310"/>
                <a:gd name="connsiteX57" fmla="*/ 221429 w 606614"/>
                <a:gd name="connsiteY57" fmla="*/ 25770 h 605310"/>
                <a:gd name="connsiteX58" fmla="*/ 247239 w 606614"/>
                <a:gd name="connsiteY58"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6614" h="605310">
                  <a:moveTo>
                    <a:pt x="145321" y="287907"/>
                  </a:moveTo>
                  <a:lnTo>
                    <a:pt x="348707" y="287907"/>
                  </a:lnTo>
                  <a:cubicBezTo>
                    <a:pt x="362817" y="287907"/>
                    <a:pt x="374420" y="299498"/>
                    <a:pt x="374420" y="313593"/>
                  </a:cubicBezTo>
                  <a:cubicBezTo>
                    <a:pt x="373213" y="327688"/>
                    <a:pt x="362817" y="339279"/>
                    <a:pt x="348707" y="339279"/>
                  </a:cubicBezTo>
                  <a:lnTo>
                    <a:pt x="145321" y="339279"/>
                  </a:lnTo>
                  <a:cubicBezTo>
                    <a:pt x="131211" y="339279"/>
                    <a:pt x="119608" y="327688"/>
                    <a:pt x="119608" y="313593"/>
                  </a:cubicBezTo>
                  <a:cubicBezTo>
                    <a:pt x="119608" y="299498"/>
                    <a:pt x="131211" y="287907"/>
                    <a:pt x="145321" y="287907"/>
                  </a:cubicBezTo>
                  <a:close/>
                  <a:moveTo>
                    <a:pt x="374434" y="145163"/>
                  </a:moveTo>
                  <a:lnTo>
                    <a:pt x="374434" y="173436"/>
                  </a:lnTo>
                  <a:cubicBezTo>
                    <a:pt x="373227" y="186321"/>
                    <a:pt x="362828" y="197908"/>
                    <a:pt x="348716" y="197908"/>
                  </a:cubicBezTo>
                  <a:lnTo>
                    <a:pt x="145298" y="197908"/>
                  </a:lnTo>
                  <a:cubicBezTo>
                    <a:pt x="131186" y="197908"/>
                    <a:pt x="119581" y="186321"/>
                    <a:pt x="119581" y="172231"/>
                  </a:cubicBezTo>
                  <a:lnTo>
                    <a:pt x="119581" y="145256"/>
                  </a:lnTo>
                  <a:lnTo>
                    <a:pt x="51342" y="145256"/>
                  </a:lnTo>
                  <a:lnTo>
                    <a:pt x="51342" y="555254"/>
                  </a:lnTo>
                  <a:lnTo>
                    <a:pt x="442673" y="555254"/>
                  </a:lnTo>
                  <a:lnTo>
                    <a:pt x="442673" y="415930"/>
                  </a:lnTo>
                  <a:cubicBezTo>
                    <a:pt x="385853" y="455975"/>
                    <a:pt x="346859" y="498894"/>
                    <a:pt x="346117" y="499636"/>
                  </a:cubicBezTo>
                  <a:cubicBezTo>
                    <a:pt x="326805" y="517063"/>
                    <a:pt x="306659" y="502695"/>
                    <a:pt x="303688" y="491942"/>
                  </a:cubicBezTo>
                  <a:lnTo>
                    <a:pt x="299231" y="481653"/>
                  </a:lnTo>
                  <a:lnTo>
                    <a:pt x="145298" y="481653"/>
                  </a:lnTo>
                  <a:cubicBezTo>
                    <a:pt x="131186" y="481653"/>
                    <a:pt x="119581" y="470065"/>
                    <a:pt x="119581" y="455975"/>
                  </a:cubicBezTo>
                  <a:cubicBezTo>
                    <a:pt x="119581" y="441886"/>
                    <a:pt x="131186" y="430298"/>
                    <a:pt x="145298" y="430298"/>
                  </a:cubicBezTo>
                  <a:lnTo>
                    <a:pt x="277042" y="430298"/>
                  </a:lnTo>
                  <a:lnTo>
                    <a:pt x="262558" y="396928"/>
                  </a:lnTo>
                  <a:cubicBezTo>
                    <a:pt x="257359" y="384043"/>
                    <a:pt x="262558" y="369953"/>
                    <a:pt x="275464" y="363557"/>
                  </a:cubicBezTo>
                  <a:cubicBezTo>
                    <a:pt x="288276" y="358366"/>
                    <a:pt x="302388" y="363557"/>
                    <a:pt x="308887" y="376349"/>
                  </a:cubicBezTo>
                  <a:lnTo>
                    <a:pt x="335811" y="438085"/>
                  </a:lnTo>
                  <a:cubicBezTo>
                    <a:pt x="359207" y="415467"/>
                    <a:pt x="396902" y="383301"/>
                    <a:pt x="442673" y="355214"/>
                  </a:cubicBezTo>
                  <a:lnTo>
                    <a:pt x="442673" y="145163"/>
                  </a:lnTo>
                  <a:close/>
                  <a:moveTo>
                    <a:pt x="169809" y="91399"/>
                  </a:moveTo>
                  <a:lnTo>
                    <a:pt x="169809" y="147944"/>
                  </a:lnTo>
                  <a:lnTo>
                    <a:pt x="322999" y="147944"/>
                  </a:lnTo>
                  <a:lnTo>
                    <a:pt x="322999" y="91399"/>
                  </a:lnTo>
                  <a:close/>
                  <a:moveTo>
                    <a:pt x="247239" y="0"/>
                  </a:moveTo>
                  <a:cubicBezTo>
                    <a:pt x="261352" y="0"/>
                    <a:pt x="272957" y="11680"/>
                    <a:pt x="272957" y="25770"/>
                  </a:cubicBezTo>
                  <a:lnTo>
                    <a:pt x="272957" y="41157"/>
                  </a:lnTo>
                  <a:lnTo>
                    <a:pt x="348809" y="41157"/>
                  </a:lnTo>
                  <a:cubicBezTo>
                    <a:pt x="362921" y="41157"/>
                    <a:pt x="374619" y="52837"/>
                    <a:pt x="374619" y="66927"/>
                  </a:cubicBezTo>
                  <a:lnTo>
                    <a:pt x="374619" y="93809"/>
                  </a:lnTo>
                  <a:lnTo>
                    <a:pt x="468576" y="93809"/>
                  </a:lnTo>
                  <a:cubicBezTo>
                    <a:pt x="482688" y="93809"/>
                    <a:pt x="494293" y="105489"/>
                    <a:pt x="494293" y="119579"/>
                  </a:cubicBezTo>
                  <a:lnTo>
                    <a:pt x="494293" y="327961"/>
                  </a:lnTo>
                  <a:cubicBezTo>
                    <a:pt x="520382" y="315818"/>
                    <a:pt x="548142" y="306177"/>
                    <a:pt x="576644" y="300894"/>
                  </a:cubicBezTo>
                  <a:cubicBezTo>
                    <a:pt x="590757" y="298298"/>
                    <a:pt x="603569" y="307290"/>
                    <a:pt x="606168" y="321380"/>
                  </a:cubicBezTo>
                  <a:cubicBezTo>
                    <a:pt x="608768" y="335470"/>
                    <a:pt x="599762" y="348355"/>
                    <a:pt x="585557" y="350950"/>
                  </a:cubicBezTo>
                  <a:cubicBezTo>
                    <a:pt x="553991" y="356512"/>
                    <a:pt x="522889" y="368841"/>
                    <a:pt x="494200" y="384321"/>
                  </a:cubicBezTo>
                  <a:lnTo>
                    <a:pt x="494200" y="580838"/>
                  </a:lnTo>
                  <a:cubicBezTo>
                    <a:pt x="492901" y="593630"/>
                    <a:pt x="481295" y="605310"/>
                    <a:pt x="467183" y="605310"/>
                  </a:cubicBezTo>
                  <a:lnTo>
                    <a:pt x="25717" y="605310"/>
                  </a:lnTo>
                  <a:cubicBezTo>
                    <a:pt x="11605" y="605310"/>
                    <a:pt x="0" y="593630"/>
                    <a:pt x="0" y="579540"/>
                  </a:cubicBezTo>
                  <a:lnTo>
                    <a:pt x="0" y="119579"/>
                  </a:lnTo>
                  <a:cubicBezTo>
                    <a:pt x="0" y="105489"/>
                    <a:pt x="11512" y="93809"/>
                    <a:pt x="25625" y="93809"/>
                  </a:cubicBezTo>
                  <a:lnTo>
                    <a:pt x="119860" y="93809"/>
                  </a:lnTo>
                  <a:lnTo>
                    <a:pt x="119860" y="66927"/>
                  </a:lnTo>
                  <a:cubicBezTo>
                    <a:pt x="119860" y="52837"/>
                    <a:pt x="131465" y="41157"/>
                    <a:pt x="145577" y="41157"/>
                  </a:cubicBezTo>
                  <a:lnTo>
                    <a:pt x="221429" y="41157"/>
                  </a:lnTo>
                  <a:lnTo>
                    <a:pt x="221429" y="25770"/>
                  </a:lnTo>
                  <a:cubicBezTo>
                    <a:pt x="221429" y="11680"/>
                    <a:pt x="233127" y="0"/>
                    <a:pt x="247239" y="0"/>
                  </a:cubicBezTo>
                  <a:close/>
                </a:path>
              </a:pathLst>
            </a:custGeom>
            <a:solidFill>
              <a:srgbClr val="1CA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5849" name="Rectangle 35"/>
          <p:cNvSpPr/>
          <p:nvPr/>
        </p:nvSpPr>
        <p:spPr>
          <a:xfrm>
            <a:off x="0" y="2071370"/>
            <a:ext cx="6138545" cy="499745"/>
          </a:xfrm>
          <a:prstGeom prst="round1Rect">
            <a:avLst/>
          </a:prstGeom>
          <a:gradFill>
            <a:gsLst>
              <a:gs pos="0">
                <a:srgbClr val="1DBED0"/>
              </a:gs>
              <a:gs pos="100000">
                <a:srgbClr val="00ACEE"/>
              </a:gs>
            </a:gsLst>
            <a:lin ang="9000000" scaled="0"/>
          </a:gradFill>
          <a:ln w="9525">
            <a:noFill/>
          </a:ln>
        </p:spPr>
        <p:txBody>
          <a:bodyPr anchor="ctr" anchorCtr="0"/>
          <a:p>
            <a:pPr algn="ctr"/>
            <a:r>
              <a:rPr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济宁中韩高端装备产业园项目建设</a:t>
            </a:r>
            <a:r>
              <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endParaRPr lang="en-US" sz="20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2" name="文本框 1"/>
          <p:cNvSpPr txBox="1"/>
          <p:nvPr/>
        </p:nvSpPr>
        <p:spPr>
          <a:xfrm>
            <a:off x="4453255" y="3220086"/>
            <a:ext cx="6922135" cy="295338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400" b="0">
                <a:latin typeface="微软雅黑" panose="020B0503020204020204" pitchFamily="34" charset="-122"/>
                <a:ea typeface="微软雅黑" panose="020B0503020204020204" pitchFamily="34" charset="-122"/>
                <a:cs typeface="微软雅黑" panose="020B0503020204020204" pitchFamily="34" charset="-122"/>
              </a:rPr>
              <a:t>济宁高新区全程帮办代办</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Ø"/>
            </a:pPr>
            <a:r>
              <a:rPr lang="zh-CN" sz="2400" b="0">
                <a:latin typeface="微软雅黑" panose="020B0503020204020204" pitchFamily="34" charset="-122"/>
                <a:ea typeface="微软雅黑" panose="020B0503020204020204" pitchFamily="34" charset="-122"/>
                <a:cs typeface="微软雅黑" panose="020B0503020204020204" pitchFamily="34" charset="-122"/>
              </a:rPr>
              <a:t>专门为项目设立1亿元的新旧动能转换基金</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Ø"/>
            </a:pPr>
            <a:r>
              <a:rPr lang="zh-CN" sz="2400" b="0">
                <a:latin typeface="微软雅黑" panose="020B0503020204020204" pitchFamily="34" charset="-122"/>
                <a:ea typeface="微软雅黑" panose="020B0503020204020204" pitchFamily="34" charset="-122"/>
                <a:cs typeface="微软雅黑" panose="020B0503020204020204" pitchFamily="34" charset="-122"/>
              </a:rPr>
              <a:t>设立重点项目要素保障专班，开辟绿色通道</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Ø"/>
            </a:pPr>
            <a:r>
              <a:rPr lang="zh-CN" sz="2400" b="0">
                <a:latin typeface="微软雅黑" panose="020B0503020204020204" pitchFamily="34" charset="-122"/>
                <a:ea typeface="微软雅黑" panose="020B0503020204020204" pitchFamily="34" charset="-122"/>
                <a:cs typeface="微软雅黑" panose="020B0503020204020204" pitchFamily="34" charset="-122"/>
              </a:rPr>
              <a:t>帮助协调解决</a:t>
            </a:r>
            <a:r>
              <a:rPr lang="zh-CN" sz="2800">
                <a:solidFill>
                  <a:srgbClr val="306DD1"/>
                </a:solidFill>
                <a:latin typeface="Impact" panose="020B0806030902050204" pitchFamily="34" charset="0"/>
                <a:ea typeface="微软雅黑" panose="020B0503020204020204" pitchFamily="34" charset="-122"/>
                <a:cs typeface="Impact" panose="020B0806030902050204" pitchFamily="34" charset="0"/>
              </a:rPr>
              <a:t>300</a:t>
            </a:r>
            <a:r>
              <a:rPr lang="zh-CN" sz="2400" b="0">
                <a:latin typeface="微软雅黑" panose="020B0503020204020204" pitchFamily="34" charset="-122"/>
                <a:ea typeface="微软雅黑" panose="020B0503020204020204" pitchFamily="34" charset="-122"/>
                <a:cs typeface="微软雅黑" panose="020B0503020204020204" pitchFamily="34" charset="-122"/>
              </a:rPr>
              <a:t>亩土地指标等困难和问题</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Ø"/>
            </a:pPr>
            <a:r>
              <a:rPr lang="zh-CN" sz="2400" b="0">
                <a:latin typeface="微软雅黑" panose="020B0503020204020204" pitchFamily="34" charset="-122"/>
                <a:ea typeface="微软雅黑" panose="020B0503020204020204" pitchFamily="34" charset="-122"/>
                <a:cs typeface="微软雅黑" panose="020B0503020204020204" pitchFamily="34" charset="-122"/>
              </a:rPr>
              <a:t>极大的推进了建设进度</a:t>
            </a: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lum bright="12000"/>
          </a:blip>
          <a:srcRect t="6557" b="30194"/>
          <a:stretch>
            <a:fillRect/>
          </a:stretch>
        </p:blipFill>
        <p:spPr>
          <a:xfrm>
            <a:off x="1285875" y="2770823"/>
            <a:ext cx="2813050" cy="3851910"/>
          </a:xfrm>
          <a:prstGeom prst="rect">
            <a:avLst/>
          </a:prstGeom>
        </p:spPr>
      </p:pic>
      <p:grpSp>
        <p:nvGrpSpPr>
          <p:cNvPr id="4" name="组合 3"/>
          <p:cNvGrpSpPr/>
          <p:nvPr/>
        </p:nvGrpSpPr>
        <p:grpSpPr>
          <a:xfrm>
            <a:off x="594995" y="1327785"/>
            <a:ext cx="4804410" cy="539750"/>
            <a:chOff x="937" y="2091"/>
            <a:chExt cx="7566" cy="850"/>
          </a:xfrm>
        </p:grpSpPr>
        <p:sp>
          <p:nvSpPr>
            <p:cNvPr id="7" name="文本框 6"/>
            <p:cNvSpPr txBox="1"/>
            <p:nvPr/>
          </p:nvSpPr>
          <p:spPr>
            <a:xfrm>
              <a:off x="937" y="2216"/>
              <a:ext cx="7566" cy="72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6</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 </a:t>
              </a:r>
              <a:r>
                <a:rPr lang="en-US" sz="2000" b="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开展优化营商环境                         。</a:t>
              </a:r>
              <a:endParaRPr lang="en-US" sz="2000" b="1" spc="200" dirty="0">
                <a:solidFill>
                  <a:srgbClr val="194E91"/>
                </a:solidFill>
                <a:latin typeface="Impact" panose="020B0806030902050204" pitchFamily="34" charset="0"/>
                <a:ea typeface="微软雅黑" panose="020B0503020204020204" pitchFamily="34" charset="-122"/>
                <a:cs typeface="Impact" panose="020B0806030902050204" pitchFamily="34" charset="0"/>
              </a:endParaRPr>
            </a:p>
          </p:txBody>
        </p:sp>
        <p:pic>
          <p:nvPicPr>
            <p:cNvPr id="9" name="图片 8" descr="22222222"/>
            <p:cNvPicPr>
              <a:picLocks noChangeAspect="1"/>
            </p:cNvPicPr>
            <p:nvPr/>
          </p:nvPicPr>
          <p:blipFill>
            <a:blip r:embed="rId2"/>
            <a:stretch>
              <a:fillRect/>
            </a:stretch>
          </p:blipFill>
          <p:spPr>
            <a:xfrm>
              <a:off x="5316" y="2091"/>
              <a:ext cx="2427" cy="850"/>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849"/>
                                        </p:tgtEl>
                                        <p:attrNameLst>
                                          <p:attrName>style.visibility</p:attrName>
                                        </p:attrNameLst>
                                      </p:cBhvr>
                                      <p:to>
                                        <p:strVal val="visible"/>
                                      </p:to>
                                    </p:set>
                                    <p:animEffect transition="in" filter="wipe(left)">
                                      <p:cBhvr>
                                        <p:cTn id="13"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5" name="圆角矩形 4"/>
          <p:cNvSpPr/>
          <p:nvPr/>
        </p:nvSpPr>
        <p:spPr>
          <a:xfrm>
            <a:off x="594995" y="1407160"/>
            <a:ext cx="3681095" cy="485775"/>
          </a:xfrm>
          <a:prstGeom prst="roundRect">
            <a:avLst/>
          </a:prstGeom>
          <a:gradFill>
            <a:gsLst>
              <a:gs pos="53000">
                <a:srgbClr val="1DBED0"/>
              </a:gs>
              <a:gs pos="0">
                <a:srgbClr val="5B9BD5"/>
              </a:gs>
            </a:gsLst>
            <a:lin ang="2700000" scaled="0"/>
          </a:gradFill>
          <a:ln w="38100" cap="flat" cmpd="sng" algn="ctr">
            <a:solidFill>
              <a:srgbClr val="FFFFFF"/>
            </a:solidFill>
            <a:prstDash val="solid"/>
          </a:ln>
          <a:effectLst>
            <a:outerShdw blurRad="40000" dist="20000" dir="5400000" rotWithShape="0">
              <a:srgbClr val="000000">
                <a:alpha val="38000"/>
              </a:srgbClr>
            </a:outerShdw>
          </a:effectLst>
        </p:spPr>
        <p:txBody>
          <a:bodyPr rtlCol="0" anchor="ctr"/>
          <a:p>
            <a:pPr algn="ctr"/>
            <a:r>
              <a:rPr lang="en-US" altLang="zh-CN" b="1" spc="100">
                <a:solidFill>
                  <a:srgbClr val="FFFFFF"/>
                </a:solidFill>
                <a:uFillTx/>
                <a:latin typeface="微软雅黑" panose="020B0503020204020204" pitchFamily="34" charset="-122"/>
                <a:ea typeface="微软雅黑" panose="020B0503020204020204" pitchFamily="34" charset="-122"/>
              </a:rPr>
              <a:t>  （</a:t>
            </a:r>
            <a:r>
              <a:rPr lang="zh-CN" altLang="en-US" b="1" spc="100">
                <a:solidFill>
                  <a:srgbClr val="FFFFFF"/>
                </a:solidFill>
                <a:uFillTx/>
                <a:latin typeface="微软雅黑" panose="020B0503020204020204" pitchFamily="34" charset="-122"/>
                <a:ea typeface="微软雅黑" panose="020B0503020204020204" pitchFamily="34" charset="-122"/>
              </a:rPr>
              <a:t>二</a:t>
            </a:r>
            <a:r>
              <a:rPr lang="en-US" altLang="zh-CN" b="1" spc="100">
                <a:solidFill>
                  <a:srgbClr val="FFFFFF"/>
                </a:solidFill>
                <a:uFillTx/>
                <a:latin typeface="微软雅黑" panose="020B0503020204020204" pitchFamily="34" charset="-122"/>
                <a:ea typeface="微软雅黑" panose="020B0503020204020204" pitchFamily="34" charset="-122"/>
              </a:rPr>
              <a:t>）我们应该怎么抓？</a:t>
            </a:r>
            <a:endParaRPr lang="en-US" altLang="zh-CN" b="1" spc="100">
              <a:solidFill>
                <a:srgbClr val="FFFFFF"/>
              </a:solidFill>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rot="0">
            <a:off x="850900" y="1477010"/>
            <a:ext cx="286385" cy="346710"/>
            <a:chOff x="3477368" y="1809631"/>
            <a:chExt cx="2178637" cy="2632076"/>
          </a:xfrm>
          <a:solidFill>
            <a:srgbClr val="FFFFFF"/>
          </a:solidFill>
        </p:grpSpPr>
        <p:sp>
          <p:nvSpPr>
            <p:cNvPr id="15" name="淘宝店chenying0907 5"/>
            <p:cNvSpPr/>
            <p:nvPr/>
          </p:nvSpPr>
          <p:spPr bwMode="auto">
            <a:xfrm>
              <a:off x="4433843" y="2367574"/>
              <a:ext cx="777579" cy="1381574"/>
            </a:xfrm>
            <a:custGeom>
              <a:avLst/>
              <a:gdLst>
                <a:gd name="T0" fmla="*/ 35 w 360"/>
                <a:gd name="T1" fmla="*/ 640 h 640"/>
                <a:gd name="T2" fmla="*/ 4 w 360"/>
                <a:gd name="T3" fmla="*/ 614 h 640"/>
                <a:gd name="T4" fmla="*/ 29 w 360"/>
                <a:gd name="T5" fmla="*/ 576 h 640"/>
                <a:gd name="T6" fmla="*/ 260 w 360"/>
                <a:gd name="T7" fmla="*/ 237 h 640"/>
                <a:gd name="T8" fmla="*/ 154 w 360"/>
                <a:gd name="T9" fmla="*/ 62 h 640"/>
                <a:gd name="T10" fmla="*/ 148 w 360"/>
                <a:gd name="T11" fmla="*/ 17 h 640"/>
                <a:gd name="T12" fmla="*/ 193 w 360"/>
                <a:gd name="T13" fmla="*/ 11 h 640"/>
                <a:gd name="T14" fmla="*/ 323 w 360"/>
                <a:gd name="T15" fmla="*/ 225 h 640"/>
                <a:gd name="T16" fmla="*/ 41 w 360"/>
                <a:gd name="T17" fmla="*/ 639 h 640"/>
                <a:gd name="T18" fmla="*/ 35 w 360"/>
                <a:gd name="T1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640">
                  <a:moveTo>
                    <a:pt x="35" y="640"/>
                  </a:moveTo>
                  <a:cubicBezTo>
                    <a:pt x="20" y="640"/>
                    <a:pt x="7" y="629"/>
                    <a:pt x="4" y="614"/>
                  </a:cubicBezTo>
                  <a:cubicBezTo>
                    <a:pt x="0" y="596"/>
                    <a:pt x="12" y="580"/>
                    <a:pt x="29" y="576"/>
                  </a:cubicBezTo>
                  <a:cubicBezTo>
                    <a:pt x="187" y="547"/>
                    <a:pt x="290" y="394"/>
                    <a:pt x="260" y="237"/>
                  </a:cubicBezTo>
                  <a:cubicBezTo>
                    <a:pt x="247" y="167"/>
                    <a:pt x="209" y="105"/>
                    <a:pt x="154" y="62"/>
                  </a:cubicBezTo>
                  <a:cubicBezTo>
                    <a:pt x="140" y="51"/>
                    <a:pt x="137" y="31"/>
                    <a:pt x="148" y="17"/>
                  </a:cubicBezTo>
                  <a:cubicBezTo>
                    <a:pt x="159" y="3"/>
                    <a:pt x="179" y="0"/>
                    <a:pt x="193" y="11"/>
                  </a:cubicBezTo>
                  <a:cubicBezTo>
                    <a:pt x="261" y="64"/>
                    <a:pt x="307" y="140"/>
                    <a:pt x="323" y="225"/>
                  </a:cubicBezTo>
                  <a:cubicBezTo>
                    <a:pt x="360" y="417"/>
                    <a:pt x="233" y="603"/>
                    <a:pt x="41" y="639"/>
                  </a:cubicBezTo>
                  <a:cubicBezTo>
                    <a:pt x="39" y="640"/>
                    <a:pt x="37" y="640"/>
                    <a:pt x="35" y="640"/>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7" name="淘宝店chenying0907 6"/>
            <p:cNvSpPr/>
            <p:nvPr/>
          </p:nvSpPr>
          <p:spPr bwMode="auto">
            <a:xfrm>
              <a:off x="4304542" y="2489791"/>
              <a:ext cx="759867" cy="1392202"/>
            </a:xfrm>
            <a:custGeom>
              <a:avLst/>
              <a:gdLst>
                <a:gd name="T0" fmla="*/ 35 w 352"/>
                <a:gd name="T1" fmla="*/ 645 h 645"/>
                <a:gd name="T2" fmla="*/ 4 w 352"/>
                <a:gd name="T3" fmla="*/ 620 h 645"/>
                <a:gd name="T4" fmla="*/ 28 w 352"/>
                <a:gd name="T5" fmla="*/ 581 h 645"/>
                <a:gd name="T6" fmla="*/ 246 w 352"/>
                <a:gd name="T7" fmla="*/ 233 h 645"/>
                <a:gd name="T8" fmla="*/ 132 w 352"/>
                <a:gd name="T9" fmla="*/ 62 h 645"/>
                <a:gd name="T10" fmla="*/ 125 w 352"/>
                <a:gd name="T11" fmla="*/ 17 h 645"/>
                <a:gd name="T12" fmla="*/ 169 w 352"/>
                <a:gd name="T13" fmla="*/ 10 h 645"/>
                <a:gd name="T14" fmla="*/ 308 w 352"/>
                <a:gd name="T15" fmla="*/ 218 h 645"/>
                <a:gd name="T16" fmla="*/ 43 w 352"/>
                <a:gd name="T17" fmla="*/ 644 h 645"/>
                <a:gd name="T18" fmla="*/ 35 w 352"/>
                <a:gd name="T19"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645">
                  <a:moveTo>
                    <a:pt x="35" y="645"/>
                  </a:moveTo>
                  <a:cubicBezTo>
                    <a:pt x="21" y="645"/>
                    <a:pt x="8" y="635"/>
                    <a:pt x="4" y="620"/>
                  </a:cubicBezTo>
                  <a:cubicBezTo>
                    <a:pt x="0" y="603"/>
                    <a:pt x="11" y="585"/>
                    <a:pt x="28" y="581"/>
                  </a:cubicBezTo>
                  <a:cubicBezTo>
                    <a:pt x="184" y="545"/>
                    <a:pt x="282" y="389"/>
                    <a:pt x="246" y="233"/>
                  </a:cubicBezTo>
                  <a:cubicBezTo>
                    <a:pt x="230" y="164"/>
                    <a:pt x="189" y="103"/>
                    <a:pt x="132" y="62"/>
                  </a:cubicBezTo>
                  <a:cubicBezTo>
                    <a:pt x="118" y="52"/>
                    <a:pt x="114" y="32"/>
                    <a:pt x="125" y="17"/>
                  </a:cubicBezTo>
                  <a:cubicBezTo>
                    <a:pt x="135" y="3"/>
                    <a:pt x="155" y="0"/>
                    <a:pt x="169" y="10"/>
                  </a:cubicBezTo>
                  <a:cubicBezTo>
                    <a:pt x="239" y="60"/>
                    <a:pt x="289" y="134"/>
                    <a:pt x="308" y="218"/>
                  </a:cubicBezTo>
                  <a:cubicBezTo>
                    <a:pt x="352" y="409"/>
                    <a:pt x="233" y="600"/>
                    <a:pt x="43" y="644"/>
                  </a:cubicBezTo>
                  <a:cubicBezTo>
                    <a:pt x="40" y="644"/>
                    <a:pt x="38" y="645"/>
                    <a:pt x="35" y="64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7" name="淘宝店chenying0907 7"/>
            <p:cNvSpPr/>
            <p:nvPr/>
          </p:nvSpPr>
          <p:spPr bwMode="auto">
            <a:xfrm>
              <a:off x="3805050" y="2146168"/>
              <a:ext cx="1188509" cy="1367404"/>
            </a:xfrm>
            <a:custGeom>
              <a:avLst/>
              <a:gdLst>
                <a:gd name="T0" fmla="*/ 146 w 550"/>
                <a:gd name="T1" fmla="*/ 633 h 633"/>
                <a:gd name="T2" fmla="*/ 125 w 550"/>
                <a:gd name="T3" fmla="*/ 625 h 633"/>
                <a:gd name="T4" fmla="*/ 0 w 550"/>
                <a:gd name="T5" fmla="*/ 355 h 633"/>
                <a:gd name="T6" fmla="*/ 355 w 550"/>
                <a:gd name="T7" fmla="*/ 0 h 633"/>
                <a:gd name="T8" fmla="*/ 529 w 550"/>
                <a:gd name="T9" fmla="*/ 46 h 633"/>
                <a:gd name="T10" fmla="*/ 541 w 550"/>
                <a:gd name="T11" fmla="*/ 90 h 633"/>
                <a:gd name="T12" fmla="*/ 498 w 550"/>
                <a:gd name="T13" fmla="*/ 102 h 633"/>
                <a:gd name="T14" fmla="*/ 355 w 550"/>
                <a:gd name="T15" fmla="*/ 64 h 633"/>
                <a:gd name="T16" fmla="*/ 64 w 550"/>
                <a:gd name="T17" fmla="*/ 355 h 633"/>
                <a:gd name="T18" fmla="*/ 166 w 550"/>
                <a:gd name="T19" fmla="*/ 576 h 633"/>
                <a:gd name="T20" fmla="*/ 170 w 550"/>
                <a:gd name="T21" fmla="*/ 621 h 633"/>
                <a:gd name="T22" fmla="*/ 146 w 550"/>
                <a:gd name="T2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0" h="633">
                  <a:moveTo>
                    <a:pt x="146" y="633"/>
                  </a:moveTo>
                  <a:cubicBezTo>
                    <a:pt x="138" y="633"/>
                    <a:pt x="131" y="630"/>
                    <a:pt x="125" y="625"/>
                  </a:cubicBezTo>
                  <a:cubicBezTo>
                    <a:pt x="46" y="557"/>
                    <a:pt x="0" y="459"/>
                    <a:pt x="0" y="355"/>
                  </a:cubicBezTo>
                  <a:cubicBezTo>
                    <a:pt x="0" y="160"/>
                    <a:pt x="159" y="0"/>
                    <a:pt x="355" y="0"/>
                  </a:cubicBezTo>
                  <a:cubicBezTo>
                    <a:pt x="416" y="0"/>
                    <a:pt x="476" y="16"/>
                    <a:pt x="529" y="46"/>
                  </a:cubicBezTo>
                  <a:cubicBezTo>
                    <a:pt x="545" y="55"/>
                    <a:pt x="550" y="74"/>
                    <a:pt x="541" y="90"/>
                  </a:cubicBezTo>
                  <a:cubicBezTo>
                    <a:pt x="533" y="105"/>
                    <a:pt x="513" y="111"/>
                    <a:pt x="498" y="102"/>
                  </a:cubicBezTo>
                  <a:cubicBezTo>
                    <a:pt x="454" y="77"/>
                    <a:pt x="405" y="64"/>
                    <a:pt x="355" y="64"/>
                  </a:cubicBezTo>
                  <a:cubicBezTo>
                    <a:pt x="195" y="64"/>
                    <a:pt x="64" y="195"/>
                    <a:pt x="64" y="355"/>
                  </a:cubicBezTo>
                  <a:cubicBezTo>
                    <a:pt x="64" y="440"/>
                    <a:pt x="102" y="521"/>
                    <a:pt x="166" y="576"/>
                  </a:cubicBezTo>
                  <a:cubicBezTo>
                    <a:pt x="180" y="588"/>
                    <a:pt x="181" y="608"/>
                    <a:pt x="170" y="621"/>
                  </a:cubicBezTo>
                  <a:cubicBezTo>
                    <a:pt x="164" y="629"/>
                    <a:pt x="155" y="633"/>
                    <a:pt x="146" y="633"/>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8" name="淘宝店chenying0907 8"/>
            <p:cNvSpPr/>
            <p:nvPr/>
          </p:nvSpPr>
          <p:spPr bwMode="auto">
            <a:xfrm>
              <a:off x="4355908" y="2688170"/>
              <a:ext cx="485322" cy="1140684"/>
            </a:xfrm>
            <a:custGeom>
              <a:avLst/>
              <a:gdLst>
                <a:gd name="T0" fmla="*/ 212 w 225"/>
                <a:gd name="T1" fmla="*/ 235 h 528"/>
                <a:gd name="T2" fmla="*/ 99 w 225"/>
                <a:gd name="T3" fmla="*/ 12 h 528"/>
                <a:gd name="T4" fmla="*/ 54 w 225"/>
                <a:gd name="T5" fmla="*/ 14 h 528"/>
                <a:gd name="T6" fmla="*/ 56 w 225"/>
                <a:gd name="T7" fmla="*/ 59 h 528"/>
                <a:gd name="T8" fmla="*/ 110 w 225"/>
                <a:gd name="T9" fmla="*/ 126 h 528"/>
                <a:gd name="T10" fmla="*/ 117 w 225"/>
                <a:gd name="T11" fmla="*/ 212 h 528"/>
                <a:gd name="T12" fmla="*/ 62 w 225"/>
                <a:gd name="T13" fmla="*/ 309 h 528"/>
                <a:gd name="T14" fmla="*/ 0 w 225"/>
                <a:gd name="T15" fmla="*/ 528 h 528"/>
                <a:gd name="T16" fmla="*/ 52 w 225"/>
                <a:gd name="T17" fmla="*/ 528 h 528"/>
                <a:gd name="T18" fmla="*/ 107 w 225"/>
                <a:gd name="T19" fmla="*/ 528 h 528"/>
                <a:gd name="T20" fmla="*/ 212 w 225"/>
                <a:gd name="T21" fmla="*/ 23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528">
                  <a:moveTo>
                    <a:pt x="212" y="235"/>
                  </a:moveTo>
                  <a:cubicBezTo>
                    <a:pt x="203" y="149"/>
                    <a:pt x="163" y="70"/>
                    <a:pt x="99" y="12"/>
                  </a:cubicBezTo>
                  <a:cubicBezTo>
                    <a:pt x="86" y="0"/>
                    <a:pt x="66" y="1"/>
                    <a:pt x="54" y="14"/>
                  </a:cubicBezTo>
                  <a:cubicBezTo>
                    <a:pt x="42" y="27"/>
                    <a:pt x="43" y="47"/>
                    <a:pt x="56" y="59"/>
                  </a:cubicBezTo>
                  <a:cubicBezTo>
                    <a:pt x="77" y="79"/>
                    <a:pt x="96" y="101"/>
                    <a:pt x="110" y="126"/>
                  </a:cubicBezTo>
                  <a:cubicBezTo>
                    <a:pt x="115" y="136"/>
                    <a:pt x="126" y="163"/>
                    <a:pt x="117" y="212"/>
                  </a:cubicBezTo>
                  <a:cubicBezTo>
                    <a:pt x="107" y="265"/>
                    <a:pt x="62" y="309"/>
                    <a:pt x="62" y="309"/>
                  </a:cubicBezTo>
                  <a:cubicBezTo>
                    <a:pt x="0" y="528"/>
                    <a:pt x="0" y="528"/>
                    <a:pt x="0" y="528"/>
                  </a:cubicBezTo>
                  <a:cubicBezTo>
                    <a:pt x="52" y="528"/>
                    <a:pt x="52" y="528"/>
                    <a:pt x="52" y="528"/>
                  </a:cubicBezTo>
                  <a:cubicBezTo>
                    <a:pt x="107" y="528"/>
                    <a:pt x="107" y="528"/>
                    <a:pt x="107" y="528"/>
                  </a:cubicBezTo>
                  <a:cubicBezTo>
                    <a:pt x="182" y="455"/>
                    <a:pt x="225" y="348"/>
                    <a:pt x="212" y="235"/>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9" name="淘宝店chenying0907 9"/>
            <p:cNvSpPr/>
            <p:nvPr/>
          </p:nvSpPr>
          <p:spPr bwMode="auto">
            <a:xfrm>
              <a:off x="4247862" y="2374659"/>
              <a:ext cx="1091090" cy="1546301"/>
            </a:xfrm>
            <a:custGeom>
              <a:avLst/>
              <a:gdLst>
                <a:gd name="T0" fmla="*/ 505 w 505"/>
                <a:gd name="T1" fmla="*/ 249 h 716"/>
                <a:gd name="T2" fmla="*/ 416 w 505"/>
                <a:gd name="T3" fmla="*/ 15 h 716"/>
                <a:gd name="T4" fmla="*/ 371 w 505"/>
                <a:gd name="T5" fmla="*/ 12 h 716"/>
                <a:gd name="T6" fmla="*/ 368 w 505"/>
                <a:gd name="T7" fmla="*/ 57 h 716"/>
                <a:gd name="T8" fmla="*/ 440 w 505"/>
                <a:gd name="T9" fmla="*/ 234 h 716"/>
                <a:gd name="T10" fmla="*/ 356 w 505"/>
                <a:gd name="T11" fmla="*/ 386 h 716"/>
                <a:gd name="T12" fmla="*/ 288 w 505"/>
                <a:gd name="T13" fmla="*/ 361 h 716"/>
                <a:gd name="T14" fmla="*/ 318 w 505"/>
                <a:gd name="T15" fmla="*/ 205 h 716"/>
                <a:gd name="T16" fmla="*/ 311 w 505"/>
                <a:gd name="T17" fmla="*/ 139 h 716"/>
                <a:gd name="T18" fmla="*/ 247 w 505"/>
                <a:gd name="T19" fmla="*/ 171 h 716"/>
                <a:gd name="T20" fmla="*/ 186 w 505"/>
                <a:gd name="T21" fmla="*/ 351 h 716"/>
                <a:gd name="T22" fmla="*/ 53 w 505"/>
                <a:gd name="T23" fmla="*/ 479 h 716"/>
                <a:gd name="T24" fmla="*/ 0 w 505"/>
                <a:gd name="T25" fmla="*/ 618 h 716"/>
                <a:gd name="T26" fmla="*/ 0 w 505"/>
                <a:gd name="T27" fmla="*/ 716 h 716"/>
                <a:gd name="T28" fmla="*/ 299 w 505"/>
                <a:gd name="T29" fmla="*/ 716 h 716"/>
                <a:gd name="T30" fmla="*/ 306 w 505"/>
                <a:gd name="T31" fmla="*/ 617 h 716"/>
                <a:gd name="T32" fmla="*/ 384 w 505"/>
                <a:gd name="T33" fmla="*/ 515 h 716"/>
                <a:gd name="T34" fmla="*/ 389 w 505"/>
                <a:gd name="T35" fmla="*/ 511 h 716"/>
                <a:gd name="T36" fmla="*/ 390 w 505"/>
                <a:gd name="T37" fmla="*/ 511 h 716"/>
                <a:gd name="T38" fmla="*/ 390 w 505"/>
                <a:gd name="T39" fmla="*/ 510 h 716"/>
                <a:gd name="T40" fmla="*/ 505 w 505"/>
                <a:gd name="T41" fmla="*/ 249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5" h="716">
                  <a:moveTo>
                    <a:pt x="505" y="249"/>
                  </a:moveTo>
                  <a:cubicBezTo>
                    <a:pt x="505" y="163"/>
                    <a:pt x="473" y="80"/>
                    <a:pt x="416" y="15"/>
                  </a:cubicBezTo>
                  <a:cubicBezTo>
                    <a:pt x="405" y="2"/>
                    <a:pt x="384" y="0"/>
                    <a:pt x="371" y="12"/>
                  </a:cubicBezTo>
                  <a:cubicBezTo>
                    <a:pt x="358" y="24"/>
                    <a:pt x="357" y="44"/>
                    <a:pt x="368" y="57"/>
                  </a:cubicBezTo>
                  <a:cubicBezTo>
                    <a:pt x="412" y="106"/>
                    <a:pt x="437" y="169"/>
                    <a:pt x="440" y="234"/>
                  </a:cubicBezTo>
                  <a:cubicBezTo>
                    <a:pt x="441" y="289"/>
                    <a:pt x="402" y="347"/>
                    <a:pt x="356" y="386"/>
                  </a:cubicBezTo>
                  <a:cubicBezTo>
                    <a:pt x="310" y="425"/>
                    <a:pt x="293" y="391"/>
                    <a:pt x="288" y="361"/>
                  </a:cubicBezTo>
                  <a:cubicBezTo>
                    <a:pt x="283" y="331"/>
                    <a:pt x="304" y="244"/>
                    <a:pt x="318" y="205"/>
                  </a:cubicBezTo>
                  <a:cubicBezTo>
                    <a:pt x="333" y="165"/>
                    <a:pt x="327" y="150"/>
                    <a:pt x="311" y="139"/>
                  </a:cubicBezTo>
                  <a:cubicBezTo>
                    <a:pt x="296" y="129"/>
                    <a:pt x="268" y="133"/>
                    <a:pt x="247" y="171"/>
                  </a:cubicBezTo>
                  <a:cubicBezTo>
                    <a:pt x="226" y="210"/>
                    <a:pt x="216" y="287"/>
                    <a:pt x="186" y="351"/>
                  </a:cubicBezTo>
                  <a:cubicBezTo>
                    <a:pt x="157" y="415"/>
                    <a:pt x="95" y="438"/>
                    <a:pt x="53" y="479"/>
                  </a:cubicBezTo>
                  <a:cubicBezTo>
                    <a:pt x="11" y="520"/>
                    <a:pt x="0" y="580"/>
                    <a:pt x="0" y="618"/>
                  </a:cubicBezTo>
                  <a:cubicBezTo>
                    <a:pt x="0" y="656"/>
                    <a:pt x="0" y="716"/>
                    <a:pt x="0" y="716"/>
                  </a:cubicBezTo>
                  <a:cubicBezTo>
                    <a:pt x="299" y="716"/>
                    <a:pt x="299" y="716"/>
                    <a:pt x="299" y="716"/>
                  </a:cubicBezTo>
                  <a:cubicBezTo>
                    <a:pt x="299" y="716"/>
                    <a:pt x="289" y="654"/>
                    <a:pt x="306" y="617"/>
                  </a:cubicBezTo>
                  <a:cubicBezTo>
                    <a:pt x="321" y="582"/>
                    <a:pt x="362" y="536"/>
                    <a:pt x="384" y="515"/>
                  </a:cubicBezTo>
                  <a:cubicBezTo>
                    <a:pt x="386" y="514"/>
                    <a:pt x="388" y="512"/>
                    <a:pt x="389" y="511"/>
                  </a:cubicBezTo>
                  <a:cubicBezTo>
                    <a:pt x="389" y="511"/>
                    <a:pt x="389" y="511"/>
                    <a:pt x="390" y="511"/>
                  </a:cubicBezTo>
                  <a:cubicBezTo>
                    <a:pt x="390" y="510"/>
                    <a:pt x="390" y="510"/>
                    <a:pt x="390" y="510"/>
                  </a:cubicBezTo>
                  <a:cubicBezTo>
                    <a:pt x="460" y="445"/>
                    <a:pt x="505" y="352"/>
                    <a:pt x="505" y="249"/>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0" name="淘宝店chenying0907 10"/>
            <p:cNvSpPr/>
            <p:nvPr/>
          </p:nvSpPr>
          <p:spPr bwMode="auto">
            <a:xfrm>
              <a:off x="4219522" y="3995352"/>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1" name="淘宝店chenying0907 11"/>
            <p:cNvSpPr/>
            <p:nvPr/>
          </p:nvSpPr>
          <p:spPr bwMode="auto">
            <a:xfrm>
              <a:off x="4219522" y="4167163"/>
              <a:ext cx="704957" cy="100962"/>
            </a:xfrm>
            <a:custGeom>
              <a:avLst/>
              <a:gdLst>
                <a:gd name="T0" fmla="*/ 326 w 326"/>
                <a:gd name="T1" fmla="*/ 24 h 47"/>
                <a:gd name="T2" fmla="*/ 302 w 326"/>
                <a:gd name="T3" fmla="*/ 47 h 47"/>
                <a:gd name="T4" fmla="*/ 24 w 326"/>
                <a:gd name="T5" fmla="*/ 47 h 47"/>
                <a:gd name="T6" fmla="*/ 0 w 326"/>
                <a:gd name="T7" fmla="*/ 24 h 47"/>
                <a:gd name="T8" fmla="*/ 0 w 326"/>
                <a:gd name="T9" fmla="*/ 24 h 47"/>
                <a:gd name="T10" fmla="*/ 24 w 326"/>
                <a:gd name="T11" fmla="*/ 0 h 47"/>
                <a:gd name="T12" fmla="*/ 302 w 326"/>
                <a:gd name="T13" fmla="*/ 0 h 47"/>
                <a:gd name="T14" fmla="*/ 326 w 326"/>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47">
                  <a:moveTo>
                    <a:pt x="326" y="24"/>
                  </a:moveTo>
                  <a:cubicBezTo>
                    <a:pt x="326" y="37"/>
                    <a:pt x="315" y="47"/>
                    <a:pt x="302" y="47"/>
                  </a:cubicBezTo>
                  <a:cubicBezTo>
                    <a:pt x="24" y="47"/>
                    <a:pt x="24" y="47"/>
                    <a:pt x="24" y="47"/>
                  </a:cubicBezTo>
                  <a:cubicBezTo>
                    <a:pt x="11" y="47"/>
                    <a:pt x="0" y="37"/>
                    <a:pt x="0" y="24"/>
                  </a:cubicBezTo>
                  <a:cubicBezTo>
                    <a:pt x="0" y="24"/>
                    <a:pt x="0" y="24"/>
                    <a:pt x="0" y="24"/>
                  </a:cubicBezTo>
                  <a:cubicBezTo>
                    <a:pt x="0" y="11"/>
                    <a:pt x="11" y="0"/>
                    <a:pt x="24" y="0"/>
                  </a:cubicBezTo>
                  <a:cubicBezTo>
                    <a:pt x="302" y="0"/>
                    <a:pt x="302" y="0"/>
                    <a:pt x="302" y="0"/>
                  </a:cubicBezTo>
                  <a:cubicBezTo>
                    <a:pt x="315" y="0"/>
                    <a:pt x="326" y="11"/>
                    <a:pt x="326"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9" name="淘宝店chenying0907 12"/>
            <p:cNvSpPr/>
            <p:nvPr/>
          </p:nvSpPr>
          <p:spPr bwMode="auto">
            <a:xfrm>
              <a:off x="4375392" y="4340745"/>
              <a:ext cx="393217" cy="100962"/>
            </a:xfrm>
            <a:custGeom>
              <a:avLst/>
              <a:gdLst>
                <a:gd name="T0" fmla="*/ 182 w 182"/>
                <a:gd name="T1" fmla="*/ 24 h 47"/>
                <a:gd name="T2" fmla="*/ 159 w 182"/>
                <a:gd name="T3" fmla="*/ 47 h 47"/>
                <a:gd name="T4" fmla="*/ 24 w 182"/>
                <a:gd name="T5" fmla="*/ 47 h 47"/>
                <a:gd name="T6" fmla="*/ 0 w 182"/>
                <a:gd name="T7" fmla="*/ 24 h 47"/>
                <a:gd name="T8" fmla="*/ 0 w 182"/>
                <a:gd name="T9" fmla="*/ 24 h 47"/>
                <a:gd name="T10" fmla="*/ 24 w 182"/>
                <a:gd name="T11" fmla="*/ 0 h 47"/>
                <a:gd name="T12" fmla="*/ 159 w 182"/>
                <a:gd name="T13" fmla="*/ 0 h 47"/>
                <a:gd name="T14" fmla="*/ 182 w 182"/>
                <a:gd name="T15" fmla="*/ 2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47">
                  <a:moveTo>
                    <a:pt x="182" y="24"/>
                  </a:moveTo>
                  <a:cubicBezTo>
                    <a:pt x="182" y="37"/>
                    <a:pt x="171" y="47"/>
                    <a:pt x="159" y="47"/>
                  </a:cubicBezTo>
                  <a:cubicBezTo>
                    <a:pt x="24" y="47"/>
                    <a:pt x="24" y="47"/>
                    <a:pt x="24" y="47"/>
                  </a:cubicBezTo>
                  <a:cubicBezTo>
                    <a:pt x="11" y="47"/>
                    <a:pt x="0" y="37"/>
                    <a:pt x="0" y="24"/>
                  </a:cubicBezTo>
                  <a:cubicBezTo>
                    <a:pt x="0" y="24"/>
                    <a:pt x="0" y="24"/>
                    <a:pt x="0" y="24"/>
                  </a:cubicBezTo>
                  <a:cubicBezTo>
                    <a:pt x="0" y="11"/>
                    <a:pt x="11" y="0"/>
                    <a:pt x="24" y="0"/>
                  </a:cubicBezTo>
                  <a:cubicBezTo>
                    <a:pt x="159" y="0"/>
                    <a:pt x="159" y="0"/>
                    <a:pt x="159" y="0"/>
                  </a:cubicBezTo>
                  <a:cubicBezTo>
                    <a:pt x="171" y="0"/>
                    <a:pt x="182" y="11"/>
                    <a:pt x="182" y="24"/>
                  </a:cubicBez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3" name="淘宝店chenying0907 13"/>
            <p:cNvSpPr/>
            <p:nvPr/>
          </p:nvSpPr>
          <p:spPr bwMode="auto">
            <a:xfrm>
              <a:off x="4550745" y="1809631"/>
              <a:ext cx="42510" cy="216092"/>
            </a:xfrm>
            <a:custGeom>
              <a:avLst/>
              <a:gdLst>
                <a:gd name="T0" fmla="*/ 20 w 20"/>
                <a:gd name="T1" fmla="*/ 90 h 100"/>
                <a:gd name="T2" fmla="*/ 10 w 20"/>
                <a:gd name="T3" fmla="*/ 100 h 100"/>
                <a:gd name="T4" fmla="*/ 10 w 20"/>
                <a:gd name="T5" fmla="*/ 100 h 100"/>
                <a:gd name="T6" fmla="*/ 0 w 20"/>
                <a:gd name="T7" fmla="*/ 90 h 100"/>
                <a:gd name="T8" fmla="*/ 0 w 20"/>
                <a:gd name="T9" fmla="*/ 10 h 100"/>
                <a:gd name="T10" fmla="*/ 10 w 20"/>
                <a:gd name="T11" fmla="*/ 0 h 100"/>
                <a:gd name="T12" fmla="*/ 10 w 20"/>
                <a:gd name="T13" fmla="*/ 0 h 100"/>
                <a:gd name="T14" fmla="*/ 20 w 20"/>
                <a:gd name="T15" fmla="*/ 10 h 100"/>
                <a:gd name="T16" fmla="*/ 20 w 20"/>
                <a:gd name="T17" fmla="*/ 9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00">
                  <a:moveTo>
                    <a:pt x="20" y="90"/>
                  </a:moveTo>
                  <a:cubicBezTo>
                    <a:pt x="20" y="95"/>
                    <a:pt x="16" y="100"/>
                    <a:pt x="10" y="100"/>
                  </a:cubicBezTo>
                  <a:cubicBezTo>
                    <a:pt x="10" y="100"/>
                    <a:pt x="10" y="100"/>
                    <a:pt x="10" y="100"/>
                  </a:cubicBezTo>
                  <a:cubicBezTo>
                    <a:pt x="4" y="100"/>
                    <a:pt x="0" y="95"/>
                    <a:pt x="0" y="90"/>
                  </a:cubicBezTo>
                  <a:cubicBezTo>
                    <a:pt x="0" y="10"/>
                    <a:pt x="0" y="10"/>
                    <a:pt x="0" y="10"/>
                  </a:cubicBezTo>
                  <a:cubicBezTo>
                    <a:pt x="0" y="4"/>
                    <a:pt x="4" y="0"/>
                    <a:pt x="10" y="0"/>
                  </a:cubicBezTo>
                  <a:cubicBezTo>
                    <a:pt x="10" y="0"/>
                    <a:pt x="10" y="0"/>
                    <a:pt x="10" y="0"/>
                  </a:cubicBezTo>
                  <a:cubicBezTo>
                    <a:pt x="16" y="0"/>
                    <a:pt x="20" y="4"/>
                    <a:pt x="20" y="10"/>
                  </a:cubicBezTo>
                  <a:lnTo>
                    <a:pt x="20"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1" name="淘宝店chenying0907 14"/>
            <p:cNvSpPr/>
            <p:nvPr/>
          </p:nvSpPr>
          <p:spPr bwMode="auto">
            <a:xfrm>
              <a:off x="4362993" y="1822029"/>
              <a:ext cx="77935" cy="216092"/>
            </a:xfrm>
            <a:custGeom>
              <a:avLst/>
              <a:gdLst>
                <a:gd name="T0" fmla="*/ 35 w 36"/>
                <a:gd name="T1" fmla="*/ 88 h 100"/>
                <a:gd name="T2" fmla="*/ 27 w 36"/>
                <a:gd name="T3" fmla="*/ 100 h 100"/>
                <a:gd name="T4" fmla="*/ 27 w 36"/>
                <a:gd name="T5" fmla="*/ 100 h 100"/>
                <a:gd name="T6" fmla="*/ 15 w 36"/>
                <a:gd name="T7" fmla="*/ 91 h 100"/>
                <a:gd name="T8" fmla="*/ 1 w 36"/>
                <a:gd name="T9" fmla="*/ 13 h 100"/>
                <a:gd name="T10" fmla="*/ 9 w 36"/>
                <a:gd name="T11" fmla="*/ 1 h 100"/>
                <a:gd name="T12" fmla="*/ 9 w 36"/>
                <a:gd name="T13" fmla="*/ 1 h 100"/>
                <a:gd name="T14" fmla="*/ 21 w 36"/>
                <a:gd name="T15" fmla="*/ 9 h 100"/>
                <a:gd name="T16" fmla="*/ 35 w 36"/>
                <a:gd name="T17"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35" y="88"/>
                  </a:moveTo>
                  <a:cubicBezTo>
                    <a:pt x="36" y="93"/>
                    <a:pt x="32" y="99"/>
                    <a:pt x="27" y="100"/>
                  </a:cubicBezTo>
                  <a:cubicBezTo>
                    <a:pt x="27" y="100"/>
                    <a:pt x="27" y="100"/>
                    <a:pt x="27" y="100"/>
                  </a:cubicBezTo>
                  <a:cubicBezTo>
                    <a:pt x="21" y="100"/>
                    <a:pt x="16" y="97"/>
                    <a:pt x="15" y="91"/>
                  </a:cubicBezTo>
                  <a:cubicBezTo>
                    <a:pt x="1" y="13"/>
                    <a:pt x="1" y="13"/>
                    <a:pt x="1" y="13"/>
                  </a:cubicBezTo>
                  <a:cubicBezTo>
                    <a:pt x="0" y="7"/>
                    <a:pt x="4" y="2"/>
                    <a:pt x="9" y="1"/>
                  </a:cubicBezTo>
                  <a:cubicBezTo>
                    <a:pt x="9" y="1"/>
                    <a:pt x="9" y="1"/>
                    <a:pt x="9" y="1"/>
                  </a:cubicBezTo>
                  <a:cubicBezTo>
                    <a:pt x="15" y="0"/>
                    <a:pt x="20" y="4"/>
                    <a:pt x="21" y="9"/>
                  </a:cubicBezTo>
                  <a:lnTo>
                    <a:pt x="35" y="8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5" name="淘宝店chenying0907 15"/>
            <p:cNvSpPr/>
            <p:nvPr/>
          </p:nvSpPr>
          <p:spPr bwMode="auto">
            <a:xfrm>
              <a:off x="4180555" y="1868082"/>
              <a:ext cx="108047" cy="210779"/>
            </a:xfrm>
            <a:custGeom>
              <a:avLst/>
              <a:gdLst>
                <a:gd name="T0" fmla="*/ 48 w 50"/>
                <a:gd name="T1" fmla="*/ 83 h 98"/>
                <a:gd name="T2" fmla="*/ 42 w 50"/>
                <a:gd name="T3" fmla="*/ 96 h 98"/>
                <a:gd name="T4" fmla="*/ 42 w 50"/>
                <a:gd name="T5" fmla="*/ 96 h 98"/>
                <a:gd name="T6" fmla="*/ 29 w 50"/>
                <a:gd name="T7" fmla="*/ 90 h 98"/>
                <a:gd name="T8" fmla="*/ 2 w 50"/>
                <a:gd name="T9" fmla="*/ 15 h 98"/>
                <a:gd name="T10" fmla="*/ 8 w 50"/>
                <a:gd name="T11" fmla="*/ 2 h 98"/>
                <a:gd name="T12" fmla="*/ 8 w 50"/>
                <a:gd name="T13" fmla="*/ 2 h 98"/>
                <a:gd name="T14" fmla="*/ 21 w 50"/>
                <a:gd name="T15" fmla="*/ 8 h 98"/>
                <a:gd name="T16" fmla="*/ 48 w 50"/>
                <a:gd name="T17"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48" y="83"/>
                  </a:moveTo>
                  <a:cubicBezTo>
                    <a:pt x="50" y="89"/>
                    <a:pt x="48" y="94"/>
                    <a:pt x="42" y="96"/>
                  </a:cubicBezTo>
                  <a:cubicBezTo>
                    <a:pt x="42" y="96"/>
                    <a:pt x="42" y="96"/>
                    <a:pt x="42" y="96"/>
                  </a:cubicBezTo>
                  <a:cubicBezTo>
                    <a:pt x="37" y="98"/>
                    <a:pt x="31" y="96"/>
                    <a:pt x="29" y="90"/>
                  </a:cubicBezTo>
                  <a:cubicBezTo>
                    <a:pt x="2" y="15"/>
                    <a:pt x="2" y="15"/>
                    <a:pt x="2" y="15"/>
                  </a:cubicBezTo>
                  <a:cubicBezTo>
                    <a:pt x="0" y="10"/>
                    <a:pt x="3" y="4"/>
                    <a:pt x="8" y="2"/>
                  </a:cubicBezTo>
                  <a:cubicBezTo>
                    <a:pt x="8" y="2"/>
                    <a:pt x="8" y="2"/>
                    <a:pt x="8" y="2"/>
                  </a:cubicBezTo>
                  <a:cubicBezTo>
                    <a:pt x="13" y="0"/>
                    <a:pt x="19" y="3"/>
                    <a:pt x="21" y="8"/>
                  </a:cubicBezTo>
                  <a:lnTo>
                    <a:pt x="48" y="8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6" name="淘宝店chenying0907 16"/>
            <p:cNvSpPr/>
            <p:nvPr/>
          </p:nvSpPr>
          <p:spPr bwMode="auto">
            <a:xfrm>
              <a:off x="3727115" y="2183364"/>
              <a:ext cx="182439" cy="159412"/>
            </a:xfrm>
            <a:custGeom>
              <a:avLst/>
              <a:gdLst>
                <a:gd name="T0" fmla="*/ 79 w 84"/>
                <a:gd name="T1" fmla="*/ 55 h 74"/>
                <a:gd name="T2" fmla="*/ 80 w 84"/>
                <a:gd name="T3" fmla="*/ 69 h 74"/>
                <a:gd name="T4" fmla="*/ 80 w 84"/>
                <a:gd name="T5" fmla="*/ 69 h 74"/>
                <a:gd name="T6" fmla="*/ 66 w 84"/>
                <a:gd name="T7" fmla="*/ 71 h 74"/>
                <a:gd name="T8" fmla="*/ 5 w 84"/>
                <a:gd name="T9" fmla="*/ 19 h 74"/>
                <a:gd name="T10" fmla="*/ 3 w 84"/>
                <a:gd name="T11" fmla="*/ 5 h 74"/>
                <a:gd name="T12" fmla="*/ 3 w 84"/>
                <a:gd name="T13" fmla="*/ 5 h 74"/>
                <a:gd name="T14" fmla="*/ 18 w 84"/>
                <a:gd name="T15" fmla="*/ 4 h 74"/>
                <a:gd name="T16" fmla="*/ 79 w 84"/>
                <a:gd name="T17" fmla="*/ 5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4">
                  <a:moveTo>
                    <a:pt x="79" y="55"/>
                  </a:moveTo>
                  <a:cubicBezTo>
                    <a:pt x="83" y="59"/>
                    <a:pt x="84" y="65"/>
                    <a:pt x="80" y="69"/>
                  </a:cubicBezTo>
                  <a:cubicBezTo>
                    <a:pt x="80" y="69"/>
                    <a:pt x="80" y="69"/>
                    <a:pt x="80" y="69"/>
                  </a:cubicBezTo>
                  <a:cubicBezTo>
                    <a:pt x="76" y="74"/>
                    <a:pt x="70" y="74"/>
                    <a:pt x="66" y="71"/>
                  </a:cubicBezTo>
                  <a:cubicBezTo>
                    <a:pt x="5" y="19"/>
                    <a:pt x="5" y="19"/>
                    <a:pt x="5" y="19"/>
                  </a:cubicBezTo>
                  <a:cubicBezTo>
                    <a:pt x="0" y="16"/>
                    <a:pt x="0" y="9"/>
                    <a:pt x="3" y="5"/>
                  </a:cubicBezTo>
                  <a:cubicBezTo>
                    <a:pt x="3" y="5"/>
                    <a:pt x="3" y="5"/>
                    <a:pt x="3" y="5"/>
                  </a:cubicBezTo>
                  <a:cubicBezTo>
                    <a:pt x="7" y="1"/>
                    <a:pt x="13" y="0"/>
                    <a:pt x="18" y="4"/>
                  </a:cubicBezTo>
                  <a:lnTo>
                    <a:pt x="79" y="5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7" name="淘宝店chenying0907 17"/>
            <p:cNvSpPr/>
            <p:nvPr/>
          </p:nvSpPr>
          <p:spPr bwMode="auto">
            <a:xfrm>
              <a:off x="3619068" y="2333921"/>
              <a:ext cx="198380" cy="136387"/>
            </a:xfrm>
            <a:custGeom>
              <a:avLst/>
              <a:gdLst>
                <a:gd name="T0" fmla="*/ 85 w 92"/>
                <a:gd name="T1" fmla="*/ 43 h 63"/>
                <a:gd name="T2" fmla="*/ 89 w 92"/>
                <a:gd name="T3" fmla="*/ 57 h 63"/>
                <a:gd name="T4" fmla="*/ 89 w 92"/>
                <a:gd name="T5" fmla="*/ 57 h 63"/>
                <a:gd name="T6" fmla="*/ 75 w 92"/>
                <a:gd name="T7" fmla="*/ 61 h 63"/>
                <a:gd name="T8" fmla="*/ 6 w 92"/>
                <a:gd name="T9" fmla="*/ 21 h 63"/>
                <a:gd name="T10" fmla="*/ 2 w 92"/>
                <a:gd name="T11" fmla="*/ 7 h 63"/>
                <a:gd name="T12" fmla="*/ 2 w 92"/>
                <a:gd name="T13" fmla="*/ 7 h 63"/>
                <a:gd name="T14" fmla="*/ 16 w 92"/>
                <a:gd name="T15" fmla="*/ 3 h 63"/>
                <a:gd name="T16" fmla="*/ 85 w 92"/>
                <a:gd name="T17"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3">
                  <a:moveTo>
                    <a:pt x="85" y="43"/>
                  </a:moveTo>
                  <a:cubicBezTo>
                    <a:pt x="90" y="46"/>
                    <a:pt x="92" y="52"/>
                    <a:pt x="89" y="57"/>
                  </a:cubicBezTo>
                  <a:cubicBezTo>
                    <a:pt x="89" y="57"/>
                    <a:pt x="89" y="57"/>
                    <a:pt x="89" y="57"/>
                  </a:cubicBezTo>
                  <a:cubicBezTo>
                    <a:pt x="86" y="62"/>
                    <a:pt x="80" y="63"/>
                    <a:pt x="75" y="61"/>
                  </a:cubicBezTo>
                  <a:cubicBezTo>
                    <a:pt x="6" y="21"/>
                    <a:pt x="6" y="21"/>
                    <a:pt x="6" y="21"/>
                  </a:cubicBezTo>
                  <a:cubicBezTo>
                    <a:pt x="1" y="18"/>
                    <a:pt x="0" y="12"/>
                    <a:pt x="2" y="7"/>
                  </a:cubicBezTo>
                  <a:cubicBezTo>
                    <a:pt x="2" y="7"/>
                    <a:pt x="2" y="7"/>
                    <a:pt x="2" y="7"/>
                  </a:cubicBezTo>
                  <a:cubicBezTo>
                    <a:pt x="5" y="2"/>
                    <a:pt x="11" y="0"/>
                    <a:pt x="16" y="3"/>
                  </a:cubicBezTo>
                  <a:lnTo>
                    <a:pt x="85" y="43"/>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8" name="淘宝店chenying0907 18"/>
            <p:cNvSpPr/>
            <p:nvPr/>
          </p:nvSpPr>
          <p:spPr bwMode="auto">
            <a:xfrm>
              <a:off x="3539362" y="2502189"/>
              <a:ext cx="212550" cy="111589"/>
            </a:xfrm>
            <a:custGeom>
              <a:avLst/>
              <a:gdLst>
                <a:gd name="T0" fmla="*/ 90 w 98"/>
                <a:gd name="T1" fmla="*/ 30 h 51"/>
                <a:gd name="T2" fmla="*/ 96 w 98"/>
                <a:gd name="T3" fmla="*/ 43 h 51"/>
                <a:gd name="T4" fmla="*/ 96 w 98"/>
                <a:gd name="T5" fmla="*/ 43 h 51"/>
                <a:gd name="T6" fmla="*/ 83 w 98"/>
                <a:gd name="T7" fmla="*/ 49 h 51"/>
                <a:gd name="T8" fmla="*/ 8 w 98"/>
                <a:gd name="T9" fmla="*/ 22 h 51"/>
                <a:gd name="T10" fmla="*/ 2 w 98"/>
                <a:gd name="T11" fmla="*/ 8 h 51"/>
                <a:gd name="T12" fmla="*/ 2 w 98"/>
                <a:gd name="T13" fmla="*/ 8 h 51"/>
                <a:gd name="T14" fmla="*/ 15 w 98"/>
                <a:gd name="T15" fmla="*/ 2 h 51"/>
                <a:gd name="T16" fmla="*/ 90 w 98"/>
                <a:gd name="T17"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90" y="30"/>
                  </a:moveTo>
                  <a:cubicBezTo>
                    <a:pt x="95" y="32"/>
                    <a:pt x="98" y="37"/>
                    <a:pt x="96" y="43"/>
                  </a:cubicBezTo>
                  <a:cubicBezTo>
                    <a:pt x="96" y="43"/>
                    <a:pt x="96" y="43"/>
                    <a:pt x="96" y="43"/>
                  </a:cubicBezTo>
                  <a:cubicBezTo>
                    <a:pt x="94" y="48"/>
                    <a:pt x="88" y="51"/>
                    <a:pt x="83" y="49"/>
                  </a:cubicBezTo>
                  <a:cubicBezTo>
                    <a:pt x="8" y="22"/>
                    <a:pt x="8" y="22"/>
                    <a:pt x="8" y="22"/>
                  </a:cubicBezTo>
                  <a:cubicBezTo>
                    <a:pt x="3" y="20"/>
                    <a:pt x="0" y="14"/>
                    <a:pt x="2" y="8"/>
                  </a:cubicBezTo>
                  <a:cubicBezTo>
                    <a:pt x="2" y="8"/>
                    <a:pt x="2" y="8"/>
                    <a:pt x="2" y="8"/>
                  </a:cubicBezTo>
                  <a:cubicBezTo>
                    <a:pt x="4" y="3"/>
                    <a:pt x="10" y="0"/>
                    <a:pt x="15" y="2"/>
                  </a:cubicBezTo>
                  <a:lnTo>
                    <a:pt x="90" y="3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29" name="淘宝店chenying0907 19"/>
            <p:cNvSpPr/>
            <p:nvPr/>
          </p:nvSpPr>
          <p:spPr bwMode="auto">
            <a:xfrm>
              <a:off x="3491538" y="2684628"/>
              <a:ext cx="216092" cy="77935"/>
            </a:xfrm>
            <a:custGeom>
              <a:avLst/>
              <a:gdLst>
                <a:gd name="T0" fmla="*/ 91 w 100"/>
                <a:gd name="T1" fmla="*/ 15 h 36"/>
                <a:gd name="T2" fmla="*/ 99 w 100"/>
                <a:gd name="T3" fmla="*/ 27 h 36"/>
                <a:gd name="T4" fmla="*/ 99 w 100"/>
                <a:gd name="T5" fmla="*/ 27 h 36"/>
                <a:gd name="T6" fmla="*/ 87 w 100"/>
                <a:gd name="T7" fmla="*/ 35 h 36"/>
                <a:gd name="T8" fmla="*/ 9 w 100"/>
                <a:gd name="T9" fmla="*/ 21 h 36"/>
                <a:gd name="T10" fmla="*/ 1 w 100"/>
                <a:gd name="T11" fmla="*/ 9 h 36"/>
                <a:gd name="T12" fmla="*/ 1 w 100"/>
                <a:gd name="T13" fmla="*/ 9 h 36"/>
                <a:gd name="T14" fmla="*/ 12 w 100"/>
                <a:gd name="T15" fmla="*/ 1 h 36"/>
                <a:gd name="T16" fmla="*/ 91 w 100"/>
                <a:gd name="T1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1" y="15"/>
                  </a:moveTo>
                  <a:cubicBezTo>
                    <a:pt x="96" y="16"/>
                    <a:pt x="100" y="21"/>
                    <a:pt x="99" y="27"/>
                  </a:cubicBezTo>
                  <a:cubicBezTo>
                    <a:pt x="99" y="27"/>
                    <a:pt x="99" y="27"/>
                    <a:pt x="99" y="27"/>
                  </a:cubicBezTo>
                  <a:cubicBezTo>
                    <a:pt x="98" y="32"/>
                    <a:pt x="93" y="36"/>
                    <a:pt x="87" y="35"/>
                  </a:cubicBezTo>
                  <a:cubicBezTo>
                    <a:pt x="9" y="21"/>
                    <a:pt x="9" y="21"/>
                    <a:pt x="9" y="21"/>
                  </a:cubicBezTo>
                  <a:cubicBezTo>
                    <a:pt x="3" y="20"/>
                    <a:pt x="0" y="15"/>
                    <a:pt x="1" y="9"/>
                  </a:cubicBezTo>
                  <a:cubicBezTo>
                    <a:pt x="1" y="9"/>
                    <a:pt x="1" y="9"/>
                    <a:pt x="1" y="9"/>
                  </a:cubicBezTo>
                  <a:cubicBezTo>
                    <a:pt x="2" y="4"/>
                    <a:pt x="7" y="0"/>
                    <a:pt x="12" y="1"/>
                  </a:cubicBezTo>
                  <a:lnTo>
                    <a:pt x="91" y="1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0" name="淘宝店chenying0907 20"/>
            <p:cNvSpPr/>
            <p:nvPr/>
          </p:nvSpPr>
          <p:spPr bwMode="auto">
            <a:xfrm>
              <a:off x="3477368" y="2872380"/>
              <a:ext cx="216092" cy="42510"/>
            </a:xfrm>
            <a:custGeom>
              <a:avLst/>
              <a:gdLst>
                <a:gd name="T0" fmla="*/ 89 w 100"/>
                <a:gd name="T1" fmla="*/ 0 h 20"/>
                <a:gd name="T2" fmla="*/ 99 w 100"/>
                <a:gd name="T3" fmla="*/ 10 h 20"/>
                <a:gd name="T4" fmla="*/ 99 w 100"/>
                <a:gd name="T5" fmla="*/ 10 h 20"/>
                <a:gd name="T6" fmla="*/ 89 w 100"/>
                <a:gd name="T7" fmla="*/ 20 h 20"/>
                <a:gd name="T8" fmla="*/ 10 w 100"/>
                <a:gd name="T9" fmla="*/ 20 h 20"/>
                <a:gd name="T10" fmla="*/ 0 w 100"/>
                <a:gd name="T11" fmla="*/ 10 h 20"/>
                <a:gd name="T12" fmla="*/ 0 w 100"/>
                <a:gd name="T13" fmla="*/ 10 h 20"/>
                <a:gd name="T14" fmla="*/ 10 w 100"/>
                <a:gd name="T15" fmla="*/ 0 h 20"/>
                <a:gd name="T16" fmla="*/ 89 w 10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89" y="0"/>
                  </a:moveTo>
                  <a:cubicBezTo>
                    <a:pt x="95" y="0"/>
                    <a:pt x="100" y="4"/>
                    <a:pt x="99" y="10"/>
                  </a:cubicBezTo>
                  <a:cubicBezTo>
                    <a:pt x="99" y="10"/>
                    <a:pt x="99" y="10"/>
                    <a:pt x="99" y="10"/>
                  </a:cubicBezTo>
                  <a:cubicBezTo>
                    <a:pt x="100" y="16"/>
                    <a:pt x="95" y="20"/>
                    <a:pt x="89" y="20"/>
                  </a:cubicBezTo>
                  <a:cubicBezTo>
                    <a:pt x="10" y="20"/>
                    <a:pt x="10" y="20"/>
                    <a:pt x="10" y="20"/>
                  </a:cubicBezTo>
                  <a:cubicBezTo>
                    <a:pt x="4" y="20"/>
                    <a:pt x="0" y="16"/>
                    <a:pt x="0" y="10"/>
                  </a:cubicBezTo>
                  <a:cubicBezTo>
                    <a:pt x="0" y="10"/>
                    <a:pt x="0" y="10"/>
                    <a:pt x="0" y="10"/>
                  </a:cubicBezTo>
                  <a:cubicBezTo>
                    <a:pt x="0" y="4"/>
                    <a:pt x="4" y="0"/>
                    <a:pt x="10" y="0"/>
                  </a:cubicBezTo>
                  <a:lnTo>
                    <a:pt x="89" y="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2" name="淘宝店chenying0907 21"/>
            <p:cNvSpPr/>
            <p:nvPr/>
          </p:nvSpPr>
          <p:spPr bwMode="auto">
            <a:xfrm>
              <a:off x="3489767" y="3024708"/>
              <a:ext cx="216092" cy="77935"/>
            </a:xfrm>
            <a:custGeom>
              <a:avLst/>
              <a:gdLst>
                <a:gd name="T0" fmla="*/ 87 w 100"/>
                <a:gd name="T1" fmla="*/ 1 h 36"/>
                <a:gd name="T2" fmla="*/ 99 w 100"/>
                <a:gd name="T3" fmla="*/ 9 h 36"/>
                <a:gd name="T4" fmla="*/ 99 w 100"/>
                <a:gd name="T5" fmla="*/ 9 h 36"/>
                <a:gd name="T6" fmla="*/ 91 w 100"/>
                <a:gd name="T7" fmla="*/ 21 h 36"/>
                <a:gd name="T8" fmla="*/ 12 w 100"/>
                <a:gd name="T9" fmla="*/ 35 h 36"/>
                <a:gd name="T10" fmla="*/ 1 w 100"/>
                <a:gd name="T11" fmla="*/ 27 h 36"/>
                <a:gd name="T12" fmla="*/ 1 w 100"/>
                <a:gd name="T13" fmla="*/ 27 h 36"/>
                <a:gd name="T14" fmla="*/ 9 w 100"/>
                <a:gd name="T15" fmla="*/ 15 h 36"/>
                <a:gd name="T16" fmla="*/ 87 w 100"/>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87" y="1"/>
                  </a:moveTo>
                  <a:cubicBezTo>
                    <a:pt x="93" y="0"/>
                    <a:pt x="98" y="4"/>
                    <a:pt x="99" y="9"/>
                  </a:cubicBezTo>
                  <a:cubicBezTo>
                    <a:pt x="99" y="9"/>
                    <a:pt x="99" y="9"/>
                    <a:pt x="99" y="9"/>
                  </a:cubicBezTo>
                  <a:cubicBezTo>
                    <a:pt x="100" y="15"/>
                    <a:pt x="96" y="20"/>
                    <a:pt x="91" y="21"/>
                  </a:cubicBezTo>
                  <a:cubicBezTo>
                    <a:pt x="12" y="35"/>
                    <a:pt x="12" y="35"/>
                    <a:pt x="12" y="35"/>
                  </a:cubicBezTo>
                  <a:cubicBezTo>
                    <a:pt x="7" y="36"/>
                    <a:pt x="2" y="32"/>
                    <a:pt x="1" y="27"/>
                  </a:cubicBezTo>
                  <a:cubicBezTo>
                    <a:pt x="1" y="27"/>
                    <a:pt x="1" y="27"/>
                    <a:pt x="1" y="27"/>
                  </a:cubicBezTo>
                  <a:cubicBezTo>
                    <a:pt x="0" y="21"/>
                    <a:pt x="3" y="16"/>
                    <a:pt x="9" y="15"/>
                  </a:cubicBezTo>
                  <a:lnTo>
                    <a:pt x="87" y="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14" name="淘宝店chenying0907 22"/>
            <p:cNvSpPr/>
            <p:nvPr/>
          </p:nvSpPr>
          <p:spPr bwMode="auto">
            <a:xfrm>
              <a:off x="3535820" y="3177035"/>
              <a:ext cx="210779" cy="108047"/>
            </a:xfrm>
            <a:custGeom>
              <a:avLst/>
              <a:gdLst>
                <a:gd name="T0" fmla="*/ 83 w 98"/>
                <a:gd name="T1" fmla="*/ 2 h 50"/>
                <a:gd name="T2" fmla="*/ 96 w 98"/>
                <a:gd name="T3" fmla="*/ 8 h 50"/>
                <a:gd name="T4" fmla="*/ 96 w 98"/>
                <a:gd name="T5" fmla="*/ 8 h 50"/>
                <a:gd name="T6" fmla="*/ 90 w 98"/>
                <a:gd name="T7" fmla="*/ 21 h 50"/>
                <a:gd name="T8" fmla="*/ 15 w 98"/>
                <a:gd name="T9" fmla="*/ 48 h 50"/>
                <a:gd name="T10" fmla="*/ 2 w 98"/>
                <a:gd name="T11" fmla="*/ 42 h 50"/>
                <a:gd name="T12" fmla="*/ 2 w 98"/>
                <a:gd name="T13" fmla="*/ 42 h 50"/>
                <a:gd name="T14" fmla="*/ 8 w 98"/>
                <a:gd name="T15" fmla="*/ 29 h 50"/>
                <a:gd name="T16" fmla="*/ 83 w 98"/>
                <a:gd name="T1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3" y="2"/>
                  </a:moveTo>
                  <a:cubicBezTo>
                    <a:pt x="88" y="0"/>
                    <a:pt x="94" y="2"/>
                    <a:pt x="96" y="8"/>
                  </a:cubicBezTo>
                  <a:cubicBezTo>
                    <a:pt x="96" y="8"/>
                    <a:pt x="96" y="8"/>
                    <a:pt x="96" y="8"/>
                  </a:cubicBezTo>
                  <a:cubicBezTo>
                    <a:pt x="98" y="13"/>
                    <a:pt x="95" y="19"/>
                    <a:pt x="90" y="21"/>
                  </a:cubicBezTo>
                  <a:cubicBezTo>
                    <a:pt x="15" y="48"/>
                    <a:pt x="15" y="48"/>
                    <a:pt x="15" y="48"/>
                  </a:cubicBezTo>
                  <a:cubicBezTo>
                    <a:pt x="10" y="50"/>
                    <a:pt x="4" y="47"/>
                    <a:pt x="2" y="42"/>
                  </a:cubicBezTo>
                  <a:cubicBezTo>
                    <a:pt x="2" y="42"/>
                    <a:pt x="2" y="42"/>
                    <a:pt x="2" y="42"/>
                  </a:cubicBezTo>
                  <a:cubicBezTo>
                    <a:pt x="0" y="37"/>
                    <a:pt x="3" y="31"/>
                    <a:pt x="8" y="29"/>
                  </a:cubicBezTo>
                  <a:lnTo>
                    <a:pt x="83" y="2"/>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4" name="淘宝店chenying0907 23"/>
            <p:cNvSpPr/>
            <p:nvPr/>
          </p:nvSpPr>
          <p:spPr bwMode="auto">
            <a:xfrm>
              <a:off x="3851102" y="3556083"/>
              <a:ext cx="159412" cy="180667"/>
            </a:xfrm>
            <a:custGeom>
              <a:avLst/>
              <a:gdLst>
                <a:gd name="T0" fmla="*/ 55 w 74"/>
                <a:gd name="T1" fmla="*/ 5 h 84"/>
                <a:gd name="T2" fmla="*/ 69 w 74"/>
                <a:gd name="T3" fmla="*/ 4 h 84"/>
                <a:gd name="T4" fmla="*/ 69 w 74"/>
                <a:gd name="T5" fmla="*/ 4 h 84"/>
                <a:gd name="T6" fmla="*/ 70 w 74"/>
                <a:gd name="T7" fmla="*/ 18 h 84"/>
                <a:gd name="T8" fmla="*/ 19 w 74"/>
                <a:gd name="T9" fmla="*/ 79 h 84"/>
                <a:gd name="T10" fmla="*/ 5 w 74"/>
                <a:gd name="T11" fmla="*/ 81 h 84"/>
                <a:gd name="T12" fmla="*/ 5 w 74"/>
                <a:gd name="T13" fmla="*/ 81 h 84"/>
                <a:gd name="T14" fmla="*/ 4 w 74"/>
                <a:gd name="T15" fmla="*/ 66 h 84"/>
                <a:gd name="T16" fmla="*/ 55 w 74"/>
                <a:gd name="T17"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55" y="5"/>
                  </a:moveTo>
                  <a:cubicBezTo>
                    <a:pt x="58" y="1"/>
                    <a:pt x="65" y="0"/>
                    <a:pt x="69" y="4"/>
                  </a:cubicBezTo>
                  <a:cubicBezTo>
                    <a:pt x="69" y="4"/>
                    <a:pt x="69" y="4"/>
                    <a:pt x="69" y="4"/>
                  </a:cubicBezTo>
                  <a:cubicBezTo>
                    <a:pt x="73" y="8"/>
                    <a:pt x="74" y="14"/>
                    <a:pt x="70" y="18"/>
                  </a:cubicBezTo>
                  <a:cubicBezTo>
                    <a:pt x="19" y="79"/>
                    <a:pt x="19" y="79"/>
                    <a:pt x="19" y="79"/>
                  </a:cubicBezTo>
                  <a:cubicBezTo>
                    <a:pt x="16" y="84"/>
                    <a:pt x="9" y="84"/>
                    <a:pt x="5" y="81"/>
                  </a:cubicBezTo>
                  <a:cubicBezTo>
                    <a:pt x="5" y="81"/>
                    <a:pt x="5" y="81"/>
                    <a:pt x="5" y="81"/>
                  </a:cubicBezTo>
                  <a:cubicBezTo>
                    <a:pt x="1" y="77"/>
                    <a:pt x="0" y="71"/>
                    <a:pt x="4" y="66"/>
                  </a:cubicBezTo>
                  <a:lnTo>
                    <a:pt x="55" y="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6" name="淘宝店chenying0907 24"/>
            <p:cNvSpPr/>
            <p:nvPr/>
          </p:nvSpPr>
          <p:spPr bwMode="auto">
            <a:xfrm>
              <a:off x="4001658" y="3646416"/>
              <a:ext cx="136387" cy="198380"/>
            </a:xfrm>
            <a:custGeom>
              <a:avLst/>
              <a:gdLst>
                <a:gd name="T0" fmla="*/ 43 w 63"/>
                <a:gd name="T1" fmla="*/ 7 h 92"/>
                <a:gd name="T2" fmla="*/ 57 w 63"/>
                <a:gd name="T3" fmla="*/ 3 h 92"/>
                <a:gd name="T4" fmla="*/ 57 w 63"/>
                <a:gd name="T5" fmla="*/ 3 h 92"/>
                <a:gd name="T6" fmla="*/ 60 w 63"/>
                <a:gd name="T7" fmla="*/ 17 h 92"/>
                <a:gd name="T8" fmla="*/ 20 w 63"/>
                <a:gd name="T9" fmla="*/ 86 h 92"/>
                <a:gd name="T10" fmla="*/ 7 w 63"/>
                <a:gd name="T11" fmla="*/ 90 h 92"/>
                <a:gd name="T12" fmla="*/ 7 w 63"/>
                <a:gd name="T13" fmla="*/ 90 h 92"/>
                <a:gd name="T14" fmla="*/ 3 w 63"/>
                <a:gd name="T15" fmla="*/ 76 h 92"/>
                <a:gd name="T16" fmla="*/ 43 w 63"/>
                <a:gd name="T17"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43" y="7"/>
                  </a:moveTo>
                  <a:cubicBezTo>
                    <a:pt x="46" y="2"/>
                    <a:pt x="52" y="0"/>
                    <a:pt x="57" y="3"/>
                  </a:cubicBezTo>
                  <a:cubicBezTo>
                    <a:pt x="57" y="3"/>
                    <a:pt x="57" y="3"/>
                    <a:pt x="57" y="3"/>
                  </a:cubicBezTo>
                  <a:cubicBezTo>
                    <a:pt x="61" y="6"/>
                    <a:pt x="63" y="12"/>
                    <a:pt x="60" y="17"/>
                  </a:cubicBezTo>
                  <a:cubicBezTo>
                    <a:pt x="20" y="86"/>
                    <a:pt x="20" y="86"/>
                    <a:pt x="20" y="86"/>
                  </a:cubicBezTo>
                  <a:cubicBezTo>
                    <a:pt x="18" y="91"/>
                    <a:pt x="11" y="92"/>
                    <a:pt x="7" y="90"/>
                  </a:cubicBezTo>
                  <a:cubicBezTo>
                    <a:pt x="7" y="90"/>
                    <a:pt x="7" y="90"/>
                    <a:pt x="7" y="90"/>
                  </a:cubicBezTo>
                  <a:cubicBezTo>
                    <a:pt x="2" y="87"/>
                    <a:pt x="0" y="81"/>
                    <a:pt x="3" y="76"/>
                  </a:cubicBezTo>
                  <a:lnTo>
                    <a:pt x="43" y="7"/>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8" name="淘宝店chenying0907 25"/>
            <p:cNvSpPr/>
            <p:nvPr/>
          </p:nvSpPr>
          <p:spPr bwMode="auto">
            <a:xfrm>
              <a:off x="4984702" y="3653501"/>
              <a:ext cx="136387" cy="198380"/>
            </a:xfrm>
            <a:custGeom>
              <a:avLst/>
              <a:gdLst>
                <a:gd name="T0" fmla="*/ 3 w 63"/>
                <a:gd name="T1" fmla="*/ 16 h 92"/>
                <a:gd name="T2" fmla="*/ 6 w 63"/>
                <a:gd name="T3" fmla="*/ 3 h 92"/>
                <a:gd name="T4" fmla="*/ 6 w 63"/>
                <a:gd name="T5" fmla="*/ 3 h 92"/>
                <a:gd name="T6" fmla="*/ 20 w 63"/>
                <a:gd name="T7" fmla="*/ 6 h 92"/>
                <a:gd name="T8" fmla="*/ 60 w 63"/>
                <a:gd name="T9" fmla="*/ 75 h 92"/>
                <a:gd name="T10" fmla="*/ 56 w 63"/>
                <a:gd name="T11" fmla="*/ 89 h 92"/>
                <a:gd name="T12" fmla="*/ 56 w 63"/>
                <a:gd name="T13" fmla="*/ 89 h 92"/>
                <a:gd name="T14" fmla="*/ 43 w 63"/>
                <a:gd name="T15" fmla="*/ 85 h 92"/>
                <a:gd name="T16" fmla="*/ 3 w 63"/>
                <a:gd name="T17"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92">
                  <a:moveTo>
                    <a:pt x="3" y="16"/>
                  </a:moveTo>
                  <a:cubicBezTo>
                    <a:pt x="0" y="12"/>
                    <a:pt x="2" y="5"/>
                    <a:pt x="6" y="3"/>
                  </a:cubicBezTo>
                  <a:cubicBezTo>
                    <a:pt x="6" y="3"/>
                    <a:pt x="6" y="3"/>
                    <a:pt x="6" y="3"/>
                  </a:cubicBezTo>
                  <a:cubicBezTo>
                    <a:pt x="11" y="0"/>
                    <a:pt x="18" y="1"/>
                    <a:pt x="20" y="6"/>
                  </a:cubicBezTo>
                  <a:cubicBezTo>
                    <a:pt x="60" y="75"/>
                    <a:pt x="60" y="75"/>
                    <a:pt x="60" y="75"/>
                  </a:cubicBezTo>
                  <a:cubicBezTo>
                    <a:pt x="63" y="80"/>
                    <a:pt x="61" y="86"/>
                    <a:pt x="56" y="89"/>
                  </a:cubicBezTo>
                  <a:cubicBezTo>
                    <a:pt x="56" y="89"/>
                    <a:pt x="56" y="89"/>
                    <a:pt x="56" y="89"/>
                  </a:cubicBezTo>
                  <a:cubicBezTo>
                    <a:pt x="52" y="92"/>
                    <a:pt x="45" y="90"/>
                    <a:pt x="43" y="85"/>
                  </a:cubicBezTo>
                  <a:lnTo>
                    <a:pt x="3" y="16"/>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37" name="淘宝店chenying0907 26"/>
            <p:cNvSpPr/>
            <p:nvPr/>
          </p:nvSpPr>
          <p:spPr bwMode="auto">
            <a:xfrm>
              <a:off x="5114003" y="3564938"/>
              <a:ext cx="159412" cy="180667"/>
            </a:xfrm>
            <a:custGeom>
              <a:avLst/>
              <a:gdLst>
                <a:gd name="T0" fmla="*/ 3 w 74"/>
                <a:gd name="T1" fmla="*/ 18 h 84"/>
                <a:gd name="T2" fmla="*/ 5 w 74"/>
                <a:gd name="T3" fmla="*/ 3 h 84"/>
                <a:gd name="T4" fmla="*/ 5 w 74"/>
                <a:gd name="T5" fmla="*/ 3 h 84"/>
                <a:gd name="T6" fmla="*/ 19 w 74"/>
                <a:gd name="T7" fmla="*/ 5 h 84"/>
                <a:gd name="T8" fmla="*/ 70 w 74"/>
                <a:gd name="T9" fmla="*/ 66 h 84"/>
                <a:gd name="T10" fmla="*/ 69 w 74"/>
                <a:gd name="T11" fmla="*/ 80 h 84"/>
                <a:gd name="T12" fmla="*/ 69 w 74"/>
                <a:gd name="T13" fmla="*/ 80 h 84"/>
                <a:gd name="T14" fmla="*/ 54 w 74"/>
                <a:gd name="T15" fmla="*/ 79 h 84"/>
                <a:gd name="T16" fmla="*/ 3 w 74"/>
                <a:gd name="T17" fmla="*/ 1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4">
                  <a:moveTo>
                    <a:pt x="3" y="18"/>
                  </a:moveTo>
                  <a:cubicBezTo>
                    <a:pt x="0" y="14"/>
                    <a:pt x="0" y="7"/>
                    <a:pt x="5" y="3"/>
                  </a:cubicBezTo>
                  <a:cubicBezTo>
                    <a:pt x="5" y="3"/>
                    <a:pt x="5" y="3"/>
                    <a:pt x="5" y="3"/>
                  </a:cubicBezTo>
                  <a:cubicBezTo>
                    <a:pt x="9" y="0"/>
                    <a:pt x="15" y="0"/>
                    <a:pt x="19" y="5"/>
                  </a:cubicBezTo>
                  <a:cubicBezTo>
                    <a:pt x="70" y="66"/>
                    <a:pt x="70" y="66"/>
                    <a:pt x="70" y="66"/>
                  </a:cubicBezTo>
                  <a:cubicBezTo>
                    <a:pt x="74" y="70"/>
                    <a:pt x="73" y="76"/>
                    <a:pt x="69" y="80"/>
                  </a:cubicBezTo>
                  <a:cubicBezTo>
                    <a:pt x="69" y="80"/>
                    <a:pt x="69" y="80"/>
                    <a:pt x="69" y="80"/>
                  </a:cubicBezTo>
                  <a:cubicBezTo>
                    <a:pt x="65" y="84"/>
                    <a:pt x="58" y="83"/>
                    <a:pt x="54" y="79"/>
                  </a:cubicBezTo>
                  <a:lnTo>
                    <a:pt x="3" y="18"/>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2" name="淘宝店chenying0907 27"/>
            <p:cNvSpPr/>
            <p:nvPr/>
          </p:nvSpPr>
          <p:spPr bwMode="auto">
            <a:xfrm>
              <a:off x="5381462" y="3187663"/>
              <a:ext cx="212550" cy="108047"/>
            </a:xfrm>
            <a:custGeom>
              <a:avLst/>
              <a:gdLst>
                <a:gd name="T0" fmla="*/ 8 w 98"/>
                <a:gd name="T1" fmla="*/ 21 h 50"/>
                <a:gd name="T2" fmla="*/ 2 w 98"/>
                <a:gd name="T3" fmla="*/ 8 h 50"/>
                <a:gd name="T4" fmla="*/ 2 w 98"/>
                <a:gd name="T5" fmla="*/ 8 h 50"/>
                <a:gd name="T6" fmla="*/ 15 w 98"/>
                <a:gd name="T7" fmla="*/ 2 h 50"/>
                <a:gd name="T8" fmla="*/ 90 w 98"/>
                <a:gd name="T9" fmla="*/ 29 h 50"/>
                <a:gd name="T10" fmla="*/ 96 w 98"/>
                <a:gd name="T11" fmla="*/ 42 h 50"/>
                <a:gd name="T12" fmla="*/ 96 w 98"/>
                <a:gd name="T13" fmla="*/ 42 h 50"/>
                <a:gd name="T14" fmla="*/ 83 w 98"/>
                <a:gd name="T15" fmla="*/ 48 h 50"/>
                <a:gd name="T16" fmla="*/ 8 w 98"/>
                <a:gd name="T1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0">
                  <a:moveTo>
                    <a:pt x="8" y="21"/>
                  </a:moveTo>
                  <a:cubicBezTo>
                    <a:pt x="3" y="19"/>
                    <a:pt x="0" y="13"/>
                    <a:pt x="2" y="8"/>
                  </a:cubicBezTo>
                  <a:cubicBezTo>
                    <a:pt x="2" y="8"/>
                    <a:pt x="2" y="8"/>
                    <a:pt x="2" y="8"/>
                  </a:cubicBezTo>
                  <a:cubicBezTo>
                    <a:pt x="4" y="2"/>
                    <a:pt x="10" y="0"/>
                    <a:pt x="15" y="2"/>
                  </a:cubicBezTo>
                  <a:cubicBezTo>
                    <a:pt x="90" y="29"/>
                    <a:pt x="90" y="29"/>
                    <a:pt x="90" y="29"/>
                  </a:cubicBezTo>
                  <a:cubicBezTo>
                    <a:pt x="95" y="31"/>
                    <a:pt x="98" y="37"/>
                    <a:pt x="96" y="42"/>
                  </a:cubicBezTo>
                  <a:cubicBezTo>
                    <a:pt x="96" y="42"/>
                    <a:pt x="96" y="42"/>
                    <a:pt x="96" y="42"/>
                  </a:cubicBezTo>
                  <a:cubicBezTo>
                    <a:pt x="94" y="47"/>
                    <a:pt x="88" y="50"/>
                    <a:pt x="83" y="48"/>
                  </a:cubicBezTo>
                  <a:lnTo>
                    <a:pt x="8"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4" name="淘宝店chenying0907 28"/>
            <p:cNvSpPr/>
            <p:nvPr/>
          </p:nvSpPr>
          <p:spPr bwMode="auto">
            <a:xfrm>
              <a:off x="5425743" y="3035335"/>
              <a:ext cx="216092" cy="77935"/>
            </a:xfrm>
            <a:custGeom>
              <a:avLst/>
              <a:gdLst>
                <a:gd name="T0" fmla="*/ 9 w 100"/>
                <a:gd name="T1" fmla="*/ 21 h 36"/>
                <a:gd name="T2" fmla="*/ 1 w 100"/>
                <a:gd name="T3" fmla="*/ 10 h 36"/>
                <a:gd name="T4" fmla="*/ 1 w 100"/>
                <a:gd name="T5" fmla="*/ 10 h 36"/>
                <a:gd name="T6" fmla="*/ 12 w 100"/>
                <a:gd name="T7" fmla="*/ 1 h 36"/>
                <a:gd name="T8" fmla="*/ 91 w 100"/>
                <a:gd name="T9" fmla="*/ 15 h 36"/>
                <a:gd name="T10" fmla="*/ 99 w 100"/>
                <a:gd name="T11" fmla="*/ 27 h 36"/>
                <a:gd name="T12" fmla="*/ 99 w 100"/>
                <a:gd name="T13" fmla="*/ 27 h 36"/>
                <a:gd name="T14" fmla="*/ 87 w 100"/>
                <a:gd name="T15" fmla="*/ 35 h 36"/>
                <a:gd name="T16" fmla="*/ 9 w 100"/>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9" y="21"/>
                  </a:moveTo>
                  <a:cubicBezTo>
                    <a:pt x="3" y="20"/>
                    <a:pt x="0" y="15"/>
                    <a:pt x="1" y="10"/>
                  </a:cubicBezTo>
                  <a:cubicBezTo>
                    <a:pt x="1" y="10"/>
                    <a:pt x="1" y="10"/>
                    <a:pt x="1" y="10"/>
                  </a:cubicBezTo>
                  <a:cubicBezTo>
                    <a:pt x="2" y="4"/>
                    <a:pt x="7" y="0"/>
                    <a:pt x="12" y="1"/>
                  </a:cubicBezTo>
                  <a:cubicBezTo>
                    <a:pt x="91" y="15"/>
                    <a:pt x="91" y="15"/>
                    <a:pt x="91" y="15"/>
                  </a:cubicBezTo>
                  <a:cubicBezTo>
                    <a:pt x="96" y="16"/>
                    <a:pt x="100" y="21"/>
                    <a:pt x="99" y="27"/>
                  </a:cubicBezTo>
                  <a:cubicBezTo>
                    <a:pt x="99" y="27"/>
                    <a:pt x="99" y="27"/>
                    <a:pt x="99" y="27"/>
                  </a:cubicBezTo>
                  <a:cubicBezTo>
                    <a:pt x="98" y="32"/>
                    <a:pt x="93" y="36"/>
                    <a:pt x="87" y="35"/>
                  </a:cubicBezTo>
                  <a:lnTo>
                    <a:pt x="9" y="2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5" name="淘宝店chenying0907 29"/>
            <p:cNvSpPr/>
            <p:nvPr/>
          </p:nvSpPr>
          <p:spPr bwMode="auto">
            <a:xfrm>
              <a:off x="5439913" y="2883008"/>
              <a:ext cx="216092" cy="42510"/>
            </a:xfrm>
            <a:custGeom>
              <a:avLst/>
              <a:gdLst>
                <a:gd name="T0" fmla="*/ 10 w 100"/>
                <a:gd name="T1" fmla="*/ 20 h 20"/>
                <a:gd name="T2" fmla="*/ 0 w 100"/>
                <a:gd name="T3" fmla="*/ 10 h 20"/>
                <a:gd name="T4" fmla="*/ 0 w 100"/>
                <a:gd name="T5" fmla="*/ 10 h 20"/>
                <a:gd name="T6" fmla="*/ 10 w 100"/>
                <a:gd name="T7" fmla="*/ 0 h 20"/>
                <a:gd name="T8" fmla="*/ 90 w 100"/>
                <a:gd name="T9" fmla="*/ 0 h 20"/>
                <a:gd name="T10" fmla="*/ 100 w 100"/>
                <a:gd name="T11" fmla="*/ 10 h 20"/>
                <a:gd name="T12" fmla="*/ 100 w 100"/>
                <a:gd name="T13" fmla="*/ 10 h 20"/>
                <a:gd name="T14" fmla="*/ 90 w 100"/>
                <a:gd name="T15" fmla="*/ 20 h 20"/>
                <a:gd name="T16" fmla="*/ 10 w 100"/>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20">
                  <a:moveTo>
                    <a:pt x="10" y="20"/>
                  </a:moveTo>
                  <a:cubicBezTo>
                    <a:pt x="5" y="20"/>
                    <a:pt x="0" y="16"/>
                    <a:pt x="0" y="10"/>
                  </a:cubicBezTo>
                  <a:cubicBezTo>
                    <a:pt x="0" y="10"/>
                    <a:pt x="0" y="10"/>
                    <a:pt x="0" y="10"/>
                  </a:cubicBezTo>
                  <a:cubicBezTo>
                    <a:pt x="0" y="5"/>
                    <a:pt x="5" y="0"/>
                    <a:pt x="10" y="0"/>
                  </a:cubicBezTo>
                  <a:cubicBezTo>
                    <a:pt x="90" y="0"/>
                    <a:pt x="90" y="0"/>
                    <a:pt x="90" y="0"/>
                  </a:cubicBezTo>
                  <a:cubicBezTo>
                    <a:pt x="96" y="0"/>
                    <a:pt x="100" y="5"/>
                    <a:pt x="100" y="10"/>
                  </a:cubicBezTo>
                  <a:cubicBezTo>
                    <a:pt x="100" y="10"/>
                    <a:pt x="100" y="10"/>
                    <a:pt x="100" y="10"/>
                  </a:cubicBezTo>
                  <a:cubicBezTo>
                    <a:pt x="100" y="16"/>
                    <a:pt x="96" y="20"/>
                    <a:pt x="90" y="20"/>
                  </a:cubicBezTo>
                  <a:lnTo>
                    <a:pt x="10" y="2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6" name="淘宝店chenying0907 30"/>
            <p:cNvSpPr/>
            <p:nvPr/>
          </p:nvSpPr>
          <p:spPr bwMode="auto">
            <a:xfrm>
              <a:off x="5427515" y="2695255"/>
              <a:ext cx="216092" cy="77935"/>
            </a:xfrm>
            <a:custGeom>
              <a:avLst/>
              <a:gdLst>
                <a:gd name="T0" fmla="*/ 12 w 100"/>
                <a:gd name="T1" fmla="*/ 35 h 36"/>
                <a:gd name="T2" fmla="*/ 1 w 100"/>
                <a:gd name="T3" fmla="*/ 27 h 36"/>
                <a:gd name="T4" fmla="*/ 1 w 100"/>
                <a:gd name="T5" fmla="*/ 27 h 36"/>
                <a:gd name="T6" fmla="*/ 9 w 100"/>
                <a:gd name="T7" fmla="*/ 15 h 36"/>
                <a:gd name="T8" fmla="*/ 87 w 100"/>
                <a:gd name="T9" fmla="*/ 1 h 36"/>
                <a:gd name="T10" fmla="*/ 99 w 100"/>
                <a:gd name="T11" fmla="*/ 10 h 36"/>
                <a:gd name="T12" fmla="*/ 99 w 100"/>
                <a:gd name="T13" fmla="*/ 10 h 36"/>
                <a:gd name="T14" fmla="*/ 91 w 100"/>
                <a:gd name="T15" fmla="*/ 21 h 36"/>
                <a:gd name="T16" fmla="*/ 12 w 100"/>
                <a:gd name="T17"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36">
                  <a:moveTo>
                    <a:pt x="12" y="35"/>
                  </a:moveTo>
                  <a:cubicBezTo>
                    <a:pt x="7" y="36"/>
                    <a:pt x="1" y="33"/>
                    <a:pt x="1" y="27"/>
                  </a:cubicBezTo>
                  <a:cubicBezTo>
                    <a:pt x="1" y="27"/>
                    <a:pt x="1" y="27"/>
                    <a:pt x="1" y="27"/>
                  </a:cubicBezTo>
                  <a:cubicBezTo>
                    <a:pt x="0" y="21"/>
                    <a:pt x="3" y="16"/>
                    <a:pt x="9" y="15"/>
                  </a:cubicBezTo>
                  <a:cubicBezTo>
                    <a:pt x="87" y="1"/>
                    <a:pt x="87" y="1"/>
                    <a:pt x="87" y="1"/>
                  </a:cubicBezTo>
                  <a:cubicBezTo>
                    <a:pt x="93" y="0"/>
                    <a:pt x="98" y="4"/>
                    <a:pt x="99" y="10"/>
                  </a:cubicBezTo>
                  <a:cubicBezTo>
                    <a:pt x="99" y="10"/>
                    <a:pt x="99" y="10"/>
                    <a:pt x="99" y="10"/>
                  </a:cubicBezTo>
                  <a:cubicBezTo>
                    <a:pt x="100" y="15"/>
                    <a:pt x="96" y="20"/>
                    <a:pt x="91" y="21"/>
                  </a:cubicBezTo>
                  <a:lnTo>
                    <a:pt x="12" y="35"/>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7" name="淘宝店chenying0907 31"/>
            <p:cNvSpPr/>
            <p:nvPr/>
          </p:nvSpPr>
          <p:spPr bwMode="auto">
            <a:xfrm>
              <a:off x="5386775" y="2512816"/>
              <a:ext cx="210779" cy="111589"/>
            </a:xfrm>
            <a:custGeom>
              <a:avLst/>
              <a:gdLst>
                <a:gd name="T0" fmla="*/ 15 w 98"/>
                <a:gd name="T1" fmla="*/ 49 h 51"/>
                <a:gd name="T2" fmla="*/ 2 w 98"/>
                <a:gd name="T3" fmla="*/ 43 h 51"/>
                <a:gd name="T4" fmla="*/ 2 w 98"/>
                <a:gd name="T5" fmla="*/ 43 h 51"/>
                <a:gd name="T6" fmla="*/ 8 w 98"/>
                <a:gd name="T7" fmla="*/ 30 h 51"/>
                <a:gd name="T8" fmla="*/ 83 w 98"/>
                <a:gd name="T9" fmla="*/ 2 h 51"/>
                <a:gd name="T10" fmla="*/ 96 w 98"/>
                <a:gd name="T11" fmla="*/ 8 h 51"/>
                <a:gd name="T12" fmla="*/ 96 w 98"/>
                <a:gd name="T13" fmla="*/ 8 h 51"/>
                <a:gd name="T14" fmla="*/ 90 w 98"/>
                <a:gd name="T15" fmla="*/ 22 h 51"/>
                <a:gd name="T16" fmla="*/ 15 w 98"/>
                <a:gd name="T17"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51">
                  <a:moveTo>
                    <a:pt x="15" y="49"/>
                  </a:moveTo>
                  <a:cubicBezTo>
                    <a:pt x="9" y="51"/>
                    <a:pt x="4" y="48"/>
                    <a:pt x="2" y="43"/>
                  </a:cubicBezTo>
                  <a:cubicBezTo>
                    <a:pt x="2" y="43"/>
                    <a:pt x="2" y="43"/>
                    <a:pt x="2" y="43"/>
                  </a:cubicBezTo>
                  <a:cubicBezTo>
                    <a:pt x="0" y="37"/>
                    <a:pt x="3" y="32"/>
                    <a:pt x="8" y="30"/>
                  </a:cubicBezTo>
                  <a:cubicBezTo>
                    <a:pt x="83" y="2"/>
                    <a:pt x="83" y="2"/>
                    <a:pt x="83" y="2"/>
                  </a:cubicBezTo>
                  <a:cubicBezTo>
                    <a:pt x="88" y="0"/>
                    <a:pt x="94" y="3"/>
                    <a:pt x="96" y="8"/>
                  </a:cubicBezTo>
                  <a:cubicBezTo>
                    <a:pt x="96" y="8"/>
                    <a:pt x="96" y="8"/>
                    <a:pt x="96" y="8"/>
                  </a:cubicBezTo>
                  <a:cubicBezTo>
                    <a:pt x="98" y="14"/>
                    <a:pt x="95" y="20"/>
                    <a:pt x="90" y="22"/>
                  </a:cubicBezTo>
                  <a:lnTo>
                    <a:pt x="15" y="49"/>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8" name="淘宝店chenying0907 32"/>
            <p:cNvSpPr/>
            <p:nvPr/>
          </p:nvSpPr>
          <p:spPr bwMode="auto">
            <a:xfrm>
              <a:off x="5319468" y="2344548"/>
              <a:ext cx="200152" cy="136387"/>
            </a:xfrm>
            <a:custGeom>
              <a:avLst/>
              <a:gdLst>
                <a:gd name="T0" fmla="*/ 17 w 93"/>
                <a:gd name="T1" fmla="*/ 60 h 63"/>
                <a:gd name="T2" fmla="*/ 3 w 93"/>
                <a:gd name="T3" fmla="*/ 57 h 63"/>
                <a:gd name="T4" fmla="*/ 3 w 93"/>
                <a:gd name="T5" fmla="*/ 57 h 63"/>
                <a:gd name="T6" fmla="*/ 7 w 93"/>
                <a:gd name="T7" fmla="*/ 43 h 63"/>
                <a:gd name="T8" fmla="*/ 76 w 93"/>
                <a:gd name="T9" fmla="*/ 3 h 63"/>
                <a:gd name="T10" fmla="*/ 90 w 93"/>
                <a:gd name="T11" fmla="*/ 7 h 63"/>
                <a:gd name="T12" fmla="*/ 90 w 93"/>
                <a:gd name="T13" fmla="*/ 7 h 63"/>
                <a:gd name="T14" fmla="*/ 86 w 93"/>
                <a:gd name="T15" fmla="*/ 20 h 63"/>
                <a:gd name="T16" fmla="*/ 17 w 93"/>
                <a:gd name="T17" fmla="*/ 6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3">
                  <a:moveTo>
                    <a:pt x="17" y="60"/>
                  </a:moveTo>
                  <a:cubicBezTo>
                    <a:pt x="12" y="63"/>
                    <a:pt x="6" y="61"/>
                    <a:pt x="3" y="57"/>
                  </a:cubicBezTo>
                  <a:cubicBezTo>
                    <a:pt x="3" y="57"/>
                    <a:pt x="3" y="57"/>
                    <a:pt x="3" y="57"/>
                  </a:cubicBezTo>
                  <a:cubicBezTo>
                    <a:pt x="0" y="52"/>
                    <a:pt x="2" y="45"/>
                    <a:pt x="7" y="43"/>
                  </a:cubicBezTo>
                  <a:cubicBezTo>
                    <a:pt x="76" y="3"/>
                    <a:pt x="76" y="3"/>
                    <a:pt x="76" y="3"/>
                  </a:cubicBezTo>
                  <a:cubicBezTo>
                    <a:pt x="81" y="0"/>
                    <a:pt x="87" y="2"/>
                    <a:pt x="90" y="7"/>
                  </a:cubicBezTo>
                  <a:cubicBezTo>
                    <a:pt x="90" y="7"/>
                    <a:pt x="90" y="7"/>
                    <a:pt x="90" y="7"/>
                  </a:cubicBezTo>
                  <a:cubicBezTo>
                    <a:pt x="93" y="11"/>
                    <a:pt x="91" y="18"/>
                    <a:pt x="86" y="20"/>
                  </a:cubicBezTo>
                  <a:lnTo>
                    <a:pt x="17" y="6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49" name="淘宝店chenying0907 33"/>
            <p:cNvSpPr/>
            <p:nvPr/>
          </p:nvSpPr>
          <p:spPr bwMode="auto">
            <a:xfrm>
              <a:off x="5232677" y="2192221"/>
              <a:ext cx="178897" cy="159412"/>
            </a:xfrm>
            <a:custGeom>
              <a:avLst/>
              <a:gdLst>
                <a:gd name="T0" fmla="*/ 17 w 83"/>
                <a:gd name="T1" fmla="*/ 71 h 74"/>
                <a:gd name="T2" fmla="*/ 3 w 83"/>
                <a:gd name="T3" fmla="*/ 69 h 74"/>
                <a:gd name="T4" fmla="*/ 3 w 83"/>
                <a:gd name="T5" fmla="*/ 69 h 74"/>
                <a:gd name="T6" fmla="*/ 4 w 83"/>
                <a:gd name="T7" fmla="*/ 55 h 74"/>
                <a:gd name="T8" fmla="*/ 65 w 83"/>
                <a:gd name="T9" fmla="*/ 4 h 74"/>
                <a:gd name="T10" fmla="*/ 80 w 83"/>
                <a:gd name="T11" fmla="*/ 5 h 74"/>
                <a:gd name="T12" fmla="*/ 80 w 83"/>
                <a:gd name="T13" fmla="*/ 5 h 74"/>
                <a:gd name="T14" fmla="*/ 79 w 83"/>
                <a:gd name="T15" fmla="*/ 20 h 74"/>
                <a:gd name="T16" fmla="*/ 17 w 83"/>
                <a:gd name="T17"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74">
                  <a:moveTo>
                    <a:pt x="17" y="71"/>
                  </a:moveTo>
                  <a:cubicBezTo>
                    <a:pt x="13" y="74"/>
                    <a:pt x="7" y="74"/>
                    <a:pt x="3" y="69"/>
                  </a:cubicBezTo>
                  <a:cubicBezTo>
                    <a:pt x="3" y="69"/>
                    <a:pt x="3" y="69"/>
                    <a:pt x="3" y="69"/>
                  </a:cubicBezTo>
                  <a:cubicBezTo>
                    <a:pt x="0" y="65"/>
                    <a:pt x="0" y="59"/>
                    <a:pt x="4" y="55"/>
                  </a:cubicBezTo>
                  <a:cubicBezTo>
                    <a:pt x="65" y="4"/>
                    <a:pt x="65" y="4"/>
                    <a:pt x="65" y="4"/>
                  </a:cubicBezTo>
                  <a:cubicBezTo>
                    <a:pt x="70" y="0"/>
                    <a:pt x="76" y="1"/>
                    <a:pt x="80" y="5"/>
                  </a:cubicBezTo>
                  <a:cubicBezTo>
                    <a:pt x="80" y="5"/>
                    <a:pt x="80" y="5"/>
                    <a:pt x="80" y="5"/>
                  </a:cubicBezTo>
                  <a:cubicBezTo>
                    <a:pt x="83" y="9"/>
                    <a:pt x="83" y="16"/>
                    <a:pt x="79" y="20"/>
                  </a:cubicBezTo>
                  <a:lnTo>
                    <a:pt x="17" y="7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0" name="淘宝店chenying0907 34"/>
            <p:cNvSpPr/>
            <p:nvPr/>
          </p:nvSpPr>
          <p:spPr bwMode="auto">
            <a:xfrm>
              <a:off x="4853630" y="1871624"/>
              <a:ext cx="106275" cy="212550"/>
            </a:xfrm>
            <a:custGeom>
              <a:avLst/>
              <a:gdLst>
                <a:gd name="T0" fmla="*/ 21 w 50"/>
                <a:gd name="T1" fmla="*/ 90 h 98"/>
                <a:gd name="T2" fmla="*/ 8 w 50"/>
                <a:gd name="T3" fmla="*/ 96 h 98"/>
                <a:gd name="T4" fmla="*/ 8 w 50"/>
                <a:gd name="T5" fmla="*/ 96 h 98"/>
                <a:gd name="T6" fmla="*/ 2 w 50"/>
                <a:gd name="T7" fmla="*/ 83 h 98"/>
                <a:gd name="T8" fmla="*/ 29 w 50"/>
                <a:gd name="T9" fmla="*/ 8 h 98"/>
                <a:gd name="T10" fmla="*/ 42 w 50"/>
                <a:gd name="T11" fmla="*/ 2 h 98"/>
                <a:gd name="T12" fmla="*/ 42 w 50"/>
                <a:gd name="T13" fmla="*/ 2 h 98"/>
                <a:gd name="T14" fmla="*/ 49 w 50"/>
                <a:gd name="T15" fmla="*/ 15 h 98"/>
                <a:gd name="T16" fmla="*/ 21 w 50"/>
                <a:gd name="T17"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8">
                  <a:moveTo>
                    <a:pt x="21" y="90"/>
                  </a:moveTo>
                  <a:cubicBezTo>
                    <a:pt x="19" y="95"/>
                    <a:pt x="14" y="98"/>
                    <a:pt x="8" y="96"/>
                  </a:cubicBezTo>
                  <a:cubicBezTo>
                    <a:pt x="8" y="96"/>
                    <a:pt x="8" y="96"/>
                    <a:pt x="8" y="96"/>
                  </a:cubicBezTo>
                  <a:cubicBezTo>
                    <a:pt x="3" y="94"/>
                    <a:pt x="0" y="88"/>
                    <a:pt x="2" y="83"/>
                  </a:cubicBezTo>
                  <a:cubicBezTo>
                    <a:pt x="29" y="8"/>
                    <a:pt x="29" y="8"/>
                    <a:pt x="29" y="8"/>
                  </a:cubicBezTo>
                  <a:cubicBezTo>
                    <a:pt x="31" y="3"/>
                    <a:pt x="37" y="0"/>
                    <a:pt x="42" y="2"/>
                  </a:cubicBezTo>
                  <a:cubicBezTo>
                    <a:pt x="42" y="2"/>
                    <a:pt x="42" y="2"/>
                    <a:pt x="42" y="2"/>
                  </a:cubicBezTo>
                  <a:cubicBezTo>
                    <a:pt x="48" y="4"/>
                    <a:pt x="50" y="10"/>
                    <a:pt x="49" y="15"/>
                  </a:cubicBezTo>
                  <a:lnTo>
                    <a:pt x="21" y="90"/>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sp>
          <p:nvSpPr>
            <p:cNvPr id="51" name="淘宝店chenying0907 35"/>
            <p:cNvSpPr/>
            <p:nvPr/>
          </p:nvSpPr>
          <p:spPr bwMode="auto">
            <a:xfrm>
              <a:off x="4703073" y="1825572"/>
              <a:ext cx="77935" cy="216092"/>
            </a:xfrm>
            <a:custGeom>
              <a:avLst/>
              <a:gdLst>
                <a:gd name="T0" fmla="*/ 21 w 36"/>
                <a:gd name="T1" fmla="*/ 91 h 100"/>
                <a:gd name="T2" fmla="*/ 9 w 36"/>
                <a:gd name="T3" fmla="*/ 99 h 100"/>
                <a:gd name="T4" fmla="*/ 9 w 36"/>
                <a:gd name="T5" fmla="*/ 99 h 100"/>
                <a:gd name="T6" fmla="*/ 1 w 36"/>
                <a:gd name="T7" fmla="*/ 88 h 100"/>
                <a:gd name="T8" fmla="*/ 15 w 36"/>
                <a:gd name="T9" fmla="*/ 9 h 100"/>
                <a:gd name="T10" fmla="*/ 27 w 36"/>
                <a:gd name="T11" fmla="*/ 1 h 100"/>
                <a:gd name="T12" fmla="*/ 27 w 36"/>
                <a:gd name="T13" fmla="*/ 1 h 100"/>
                <a:gd name="T14" fmla="*/ 35 w 36"/>
                <a:gd name="T15" fmla="*/ 13 h 100"/>
                <a:gd name="T16" fmla="*/ 21 w 36"/>
                <a:gd name="T17" fmla="*/ 9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0">
                  <a:moveTo>
                    <a:pt x="21" y="91"/>
                  </a:moveTo>
                  <a:cubicBezTo>
                    <a:pt x="20" y="97"/>
                    <a:pt x="15" y="100"/>
                    <a:pt x="9" y="99"/>
                  </a:cubicBezTo>
                  <a:cubicBezTo>
                    <a:pt x="9" y="99"/>
                    <a:pt x="9" y="99"/>
                    <a:pt x="9" y="99"/>
                  </a:cubicBezTo>
                  <a:cubicBezTo>
                    <a:pt x="4" y="98"/>
                    <a:pt x="0" y="93"/>
                    <a:pt x="1" y="88"/>
                  </a:cubicBezTo>
                  <a:cubicBezTo>
                    <a:pt x="15" y="9"/>
                    <a:pt x="15" y="9"/>
                    <a:pt x="15" y="9"/>
                  </a:cubicBezTo>
                  <a:cubicBezTo>
                    <a:pt x="16" y="4"/>
                    <a:pt x="21" y="0"/>
                    <a:pt x="27" y="1"/>
                  </a:cubicBezTo>
                  <a:cubicBezTo>
                    <a:pt x="27" y="1"/>
                    <a:pt x="27" y="1"/>
                    <a:pt x="27" y="1"/>
                  </a:cubicBezTo>
                  <a:cubicBezTo>
                    <a:pt x="32" y="2"/>
                    <a:pt x="36" y="7"/>
                    <a:pt x="35" y="13"/>
                  </a:cubicBezTo>
                  <a:lnTo>
                    <a:pt x="21" y="91"/>
                  </a:lnTo>
                  <a:close/>
                </a:path>
              </a:pathLst>
            </a:custGeom>
            <a:grpFill/>
            <a:ln>
              <a:noFill/>
            </a:ln>
          </p:spPr>
          <p:txBody>
            <a:bodyPr vert="horz" wrap="square" lIns="121861" tIns="60931" rIns="121861" bIns="60931" numCol="1" anchor="t" anchorCtr="0" compatLnSpc="1"/>
            <a:p>
              <a:endParaRPr lang="zh-CN" altLang="en-US" sz="2400" b="1" dirty="0">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594995" y="2115185"/>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1</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抓资源整合。</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4598035" y="3328035"/>
            <a:ext cx="6586220" cy="2584450"/>
          </a:xfrm>
          <a:prstGeom prst="rect">
            <a:avLst/>
          </a:prstGeom>
          <a:noFill/>
        </p:spPr>
        <p:txBody>
          <a:bodyPr wrap="square" rtlCol="0" anchor="t">
            <a:spAutoFit/>
          </a:bodyPr>
          <a:p>
            <a:pPr marL="285750" indent="-285750">
              <a:lnSpc>
                <a:spcPct val="150000"/>
              </a:lnSpc>
              <a:buFont typeface="Wingdings" panose="05000000000000000000" charset="0"/>
              <a:buChar char="Ø"/>
            </a:pPr>
            <a:r>
              <a:rPr lang="zh-CN" altLang="en-US">
                <a:latin typeface="微软雅黑" panose="020B0503020204020204" pitchFamily="34" charset="-122"/>
                <a:ea typeface="微软雅黑" panose="020B0503020204020204" pitchFamily="34" charset="-122"/>
              </a:rPr>
              <a:t>各级各部门要进一步解放思想，切实把开发区建设作为重要工作来抓，形成发展共识</a:t>
            </a:r>
            <a:endParaRPr lang="zh-CN" altLang="en-US">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altLang="en-US">
                <a:latin typeface="微软雅黑" panose="020B0503020204020204" pitchFamily="34" charset="-122"/>
                <a:ea typeface="微软雅黑" panose="020B0503020204020204" pitchFamily="34" charset="-122"/>
              </a:rPr>
              <a:t>充分发挥市推动开发区改革创新领导小组作用，适时召开全市开发区高质量发展大会，动员全市上下进一步统一思想、凝心聚力</a:t>
            </a:r>
            <a:endParaRPr lang="zh-CN" altLang="en-US">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Ø"/>
            </a:pPr>
            <a:r>
              <a:rPr lang="zh-CN" altLang="en-US">
                <a:latin typeface="微软雅黑" panose="020B0503020204020204" pitchFamily="34" charset="-122"/>
                <a:ea typeface="微软雅黑" panose="020B0503020204020204" pitchFamily="34" charset="-122"/>
              </a:rPr>
              <a:t>三家市属开发区要体现差异化发展</a:t>
            </a:r>
            <a:endParaRPr lang="zh-CN" altLang="en-US">
              <a:latin typeface="微软雅黑" panose="020B0503020204020204" pitchFamily="34" charset="-122"/>
              <a:ea typeface="微软雅黑" panose="020B0503020204020204" pitchFamily="34" charset="-122"/>
            </a:endParaRPr>
          </a:p>
        </p:txBody>
      </p:sp>
      <p:pic>
        <p:nvPicPr>
          <p:cNvPr id="31" name="图片 30" descr="C:\Users\huawei\Desktop\图片1.png图片1"/>
          <p:cNvPicPr>
            <a:picLocks noChangeAspect="1"/>
          </p:cNvPicPr>
          <p:nvPr/>
        </p:nvPicPr>
        <p:blipFill rotWithShape="1">
          <a:blip r:embed="rId1"/>
          <a:srcRect/>
          <a:stretch>
            <a:fillRect/>
          </a:stretch>
        </p:blipFill>
        <p:spPr>
          <a:xfrm>
            <a:off x="1146175" y="2676525"/>
            <a:ext cx="3162300" cy="3887470"/>
          </a:xfrm>
          <a:prstGeom prst="rect">
            <a:avLst/>
          </a:prstGeom>
          <a:ln>
            <a:solidFill>
              <a:schemeClr val="bg1">
                <a:lumMod val="50000"/>
              </a:schemeClr>
            </a:solid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10" name="Group 5"/>
          <p:cNvGrpSpPr/>
          <p:nvPr/>
        </p:nvGrpSpPr>
        <p:grpSpPr>
          <a:xfrm>
            <a:off x="414337" y="1623060"/>
            <a:ext cx="7737476" cy="4514850"/>
            <a:chOff x="2214564" y="1736725"/>
            <a:chExt cx="7737476" cy="4514850"/>
          </a:xfrm>
        </p:grpSpPr>
        <p:sp>
          <p:nvSpPr>
            <p:cNvPr id="16" name="Freeform 125"/>
            <p:cNvSpPr>
              <a:spLocks noEditPoints="1"/>
            </p:cNvSpPr>
            <p:nvPr/>
          </p:nvSpPr>
          <p:spPr bwMode="auto">
            <a:xfrm>
              <a:off x="2871789" y="1736725"/>
              <a:ext cx="6423025" cy="4514850"/>
            </a:xfrm>
            <a:custGeom>
              <a:avLst/>
              <a:gdLst>
                <a:gd name="T0" fmla="*/ 1012 w 2024"/>
                <a:gd name="T1" fmla="*/ 1422 h 1422"/>
                <a:gd name="T2" fmla="*/ 299 w 2024"/>
                <a:gd name="T3" fmla="*/ 1216 h 1422"/>
                <a:gd name="T4" fmla="*/ 0 w 2024"/>
                <a:gd name="T5" fmla="*/ 711 h 1422"/>
                <a:gd name="T6" fmla="*/ 299 w 2024"/>
                <a:gd name="T7" fmla="*/ 206 h 1422"/>
                <a:gd name="T8" fmla="*/ 1012 w 2024"/>
                <a:gd name="T9" fmla="*/ 0 h 1422"/>
                <a:gd name="T10" fmla="*/ 1725 w 2024"/>
                <a:gd name="T11" fmla="*/ 206 h 1422"/>
                <a:gd name="T12" fmla="*/ 2024 w 2024"/>
                <a:gd name="T13" fmla="*/ 711 h 1422"/>
                <a:gd name="T14" fmla="*/ 1725 w 2024"/>
                <a:gd name="T15" fmla="*/ 1216 h 1422"/>
                <a:gd name="T16" fmla="*/ 1012 w 2024"/>
                <a:gd name="T17" fmla="*/ 1422 h 1422"/>
                <a:gd name="T18" fmla="*/ 1012 w 2024"/>
                <a:gd name="T19" fmla="*/ 40 h 1422"/>
                <a:gd name="T20" fmla="*/ 40 w 2024"/>
                <a:gd name="T21" fmla="*/ 711 h 1422"/>
                <a:gd name="T22" fmla="*/ 1012 w 2024"/>
                <a:gd name="T23" fmla="*/ 1382 h 1422"/>
                <a:gd name="T24" fmla="*/ 1984 w 2024"/>
                <a:gd name="T25" fmla="*/ 711 h 1422"/>
                <a:gd name="T26" fmla="*/ 1012 w 2024"/>
                <a:gd name="T27" fmla="*/ 4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24" h="1422">
                  <a:moveTo>
                    <a:pt x="1012" y="1422"/>
                  </a:moveTo>
                  <a:cubicBezTo>
                    <a:pt x="743" y="1422"/>
                    <a:pt x="490" y="1349"/>
                    <a:pt x="299" y="1216"/>
                  </a:cubicBezTo>
                  <a:cubicBezTo>
                    <a:pt x="106" y="1082"/>
                    <a:pt x="0" y="902"/>
                    <a:pt x="0" y="711"/>
                  </a:cubicBezTo>
                  <a:cubicBezTo>
                    <a:pt x="0" y="520"/>
                    <a:pt x="106" y="340"/>
                    <a:pt x="299" y="206"/>
                  </a:cubicBezTo>
                  <a:cubicBezTo>
                    <a:pt x="490" y="73"/>
                    <a:pt x="743" y="0"/>
                    <a:pt x="1012" y="0"/>
                  </a:cubicBezTo>
                  <a:cubicBezTo>
                    <a:pt x="1281" y="0"/>
                    <a:pt x="1534" y="73"/>
                    <a:pt x="1725" y="206"/>
                  </a:cubicBezTo>
                  <a:cubicBezTo>
                    <a:pt x="1918" y="340"/>
                    <a:pt x="2024" y="520"/>
                    <a:pt x="2024" y="711"/>
                  </a:cubicBezTo>
                  <a:cubicBezTo>
                    <a:pt x="2024" y="902"/>
                    <a:pt x="1918" y="1082"/>
                    <a:pt x="1725" y="1216"/>
                  </a:cubicBezTo>
                  <a:cubicBezTo>
                    <a:pt x="1534" y="1349"/>
                    <a:pt x="1281" y="1422"/>
                    <a:pt x="1012" y="1422"/>
                  </a:cubicBezTo>
                  <a:close/>
                  <a:moveTo>
                    <a:pt x="1012" y="40"/>
                  </a:moveTo>
                  <a:cubicBezTo>
                    <a:pt x="476" y="40"/>
                    <a:pt x="40" y="341"/>
                    <a:pt x="40" y="711"/>
                  </a:cubicBezTo>
                  <a:cubicBezTo>
                    <a:pt x="40" y="1081"/>
                    <a:pt x="476" y="1382"/>
                    <a:pt x="1012" y="1382"/>
                  </a:cubicBezTo>
                  <a:cubicBezTo>
                    <a:pt x="1548" y="1382"/>
                    <a:pt x="1984" y="1081"/>
                    <a:pt x="1984" y="711"/>
                  </a:cubicBezTo>
                  <a:cubicBezTo>
                    <a:pt x="1984" y="341"/>
                    <a:pt x="1548" y="40"/>
                    <a:pt x="1012" y="40"/>
                  </a:cubicBezTo>
                  <a:close/>
                </a:path>
              </a:pathLst>
            </a:custGeom>
            <a:solidFill>
              <a:srgbClr val="314672">
                <a:alpha val="10000"/>
              </a:srgb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2" name="Freeform 127"/>
            <p:cNvSpPr>
              <a:spLocks noEditPoints="1"/>
            </p:cNvSpPr>
            <p:nvPr/>
          </p:nvSpPr>
          <p:spPr bwMode="auto">
            <a:xfrm>
              <a:off x="3500439" y="2174875"/>
              <a:ext cx="5165725" cy="3638550"/>
            </a:xfrm>
            <a:custGeom>
              <a:avLst/>
              <a:gdLst>
                <a:gd name="T0" fmla="*/ 814 w 1628"/>
                <a:gd name="T1" fmla="*/ 1146 h 1146"/>
                <a:gd name="T2" fmla="*/ 241 w 1628"/>
                <a:gd name="T3" fmla="*/ 980 h 1146"/>
                <a:gd name="T4" fmla="*/ 0 w 1628"/>
                <a:gd name="T5" fmla="*/ 573 h 1146"/>
                <a:gd name="T6" fmla="*/ 241 w 1628"/>
                <a:gd name="T7" fmla="*/ 166 h 1146"/>
                <a:gd name="T8" fmla="*/ 814 w 1628"/>
                <a:gd name="T9" fmla="*/ 0 h 1146"/>
                <a:gd name="T10" fmla="*/ 1387 w 1628"/>
                <a:gd name="T11" fmla="*/ 166 h 1146"/>
                <a:gd name="T12" fmla="*/ 1628 w 1628"/>
                <a:gd name="T13" fmla="*/ 573 h 1146"/>
                <a:gd name="T14" fmla="*/ 1387 w 1628"/>
                <a:gd name="T15" fmla="*/ 980 h 1146"/>
                <a:gd name="T16" fmla="*/ 814 w 1628"/>
                <a:gd name="T17" fmla="*/ 1146 h 1146"/>
                <a:gd name="T18" fmla="*/ 814 w 1628"/>
                <a:gd name="T19" fmla="*/ 40 h 1146"/>
                <a:gd name="T20" fmla="*/ 40 w 1628"/>
                <a:gd name="T21" fmla="*/ 573 h 1146"/>
                <a:gd name="T22" fmla="*/ 814 w 1628"/>
                <a:gd name="T23" fmla="*/ 1106 h 1146"/>
                <a:gd name="T24" fmla="*/ 1588 w 1628"/>
                <a:gd name="T25" fmla="*/ 573 h 1146"/>
                <a:gd name="T26" fmla="*/ 814 w 1628"/>
                <a:gd name="T27" fmla="*/ 4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8" h="1146">
                  <a:moveTo>
                    <a:pt x="814" y="1146"/>
                  </a:moveTo>
                  <a:cubicBezTo>
                    <a:pt x="598" y="1146"/>
                    <a:pt x="394" y="1087"/>
                    <a:pt x="241" y="980"/>
                  </a:cubicBezTo>
                  <a:cubicBezTo>
                    <a:pt x="86" y="872"/>
                    <a:pt x="0" y="727"/>
                    <a:pt x="0" y="573"/>
                  </a:cubicBezTo>
                  <a:cubicBezTo>
                    <a:pt x="0" y="419"/>
                    <a:pt x="86" y="274"/>
                    <a:pt x="241" y="166"/>
                  </a:cubicBezTo>
                  <a:cubicBezTo>
                    <a:pt x="394" y="59"/>
                    <a:pt x="598" y="0"/>
                    <a:pt x="814" y="0"/>
                  </a:cubicBezTo>
                  <a:cubicBezTo>
                    <a:pt x="1030" y="0"/>
                    <a:pt x="1233" y="59"/>
                    <a:pt x="1387" y="166"/>
                  </a:cubicBezTo>
                  <a:cubicBezTo>
                    <a:pt x="1542" y="274"/>
                    <a:pt x="1628" y="419"/>
                    <a:pt x="1628" y="573"/>
                  </a:cubicBezTo>
                  <a:cubicBezTo>
                    <a:pt x="1628" y="727"/>
                    <a:pt x="1542" y="872"/>
                    <a:pt x="1387" y="980"/>
                  </a:cubicBezTo>
                  <a:cubicBezTo>
                    <a:pt x="1233" y="1087"/>
                    <a:pt x="1030" y="1146"/>
                    <a:pt x="814" y="1146"/>
                  </a:cubicBezTo>
                  <a:close/>
                  <a:moveTo>
                    <a:pt x="814" y="40"/>
                  </a:moveTo>
                  <a:cubicBezTo>
                    <a:pt x="387" y="40"/>
                    <a:pt x="40" y="279"/>
                    <a:pt x="40" y="573"/>
                  </a:cubicBezTo>
                  <a:cubicBezTo>
                    <a:pt x="40" y="867"/>
                    <a:pt x="387" y="1106"/>
                    <a:pt x="814" y="1106"/>
                  </a:cubicBezTo>
                  <a:cubicBezTo>
                    <a:pt x="1241" y="1106"/>
                    <a:pt x="1588" y="867"/>
                    <a:pt x="1588" y="573"/>
                  </a:cubicBezTo>
                  <a:cubicBezTo>
                    <a:pt x="1588" y="279"/>
                    <a:pt x="1241" y="40"/>
                    <a:pt x="814" y="40"/>
                  </a:cubicBezTo>
                  <a:close/>
                </a:path>
              </a:pathLst>
            </a:custGeom>
            <a:solidFill>
              <a:srgbClr val="314672">
                <a:alpha val="30000"/>
              </a:srgb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24" name="Freeform 126"/>
            <p:cNvSpPr>
              <a:spLocks noEditPoints="1"/>
            </p:cNvSpPr>
            <p:nvPr/>
          </p:nvSpPr>
          <p:spPr bwMode="auto">
            <a:xfrm>
              <a:off x="4130676" y="2800865"/>
              <a:ext cx="3905250" cy="2386570"/>
            </a:xfrm>
            <a:custGeom>
              <a:avLst/>
              <a:gdLst>
                <a:gd name="T0" fmla="*/ 615 w 1230"/>
                <a:gd name="T1" fmla="*/ 870 h 870"/>
                <a:gd name="T2" fmla="*/ 182 w 1230"/>
                <a:gd name="T3" fmla="*/ 745 h 870"/>
                <a:gd name="T4" fmla="*/ 0 w 1230"/>
                <a:gd name="T5" fmla="*/ 435 h 870"/>
                <a:gd name="T6" fmla="*/ 182 w 1230"/>
                <a:gd name="T7" fmla="*/ 125 h 870"/>
                <a:gd name="T8" fmla="*/ 615 w 1230"/>
                <a:gd name="T9" fmla="*/ 0 h 870"/>
                <a:gd name="T10" fmla="*/ 1047 w 1230"/>
                <a:gd name="T11" fmla="*/ 125 h 870"/>
                <a:gd name="T12" fmla="*/ 1230 w 1230"/>
                <a:gd name="T13" fmla="*/ 435 h 870"/>
                <a:gd name="T14" fmla="*/ 1047 w 1230"/>
                <a:gd name="T15" fmla="*/ 745 h 870"/>
                <a:gd name="T16" fmla="*/ 615 w 1230"/>
                <a:gd name="T17" fmla="*/ 870 h 870"/>
                <a:gd name="T18" fmla="*/ 615 w 1230"/>
                <a:gd name="T19" fmla="*/ 40 h 870"/>
                <a:gd name="T20" fmla="*/ 40 w 1230"/>
                <a:gd name="T21" fmla="*/ 435 h 870"/>
                <a:gd name="T22" fmla="*/ 615 w 1230"/>
                <a:gd name="T23" fmla="*/ 830 h 870"/>
                <a:gd name="T24" fmla="*/ 1190 w 1230"/>
                <a:gd name="T25" fmla="*/ 435 h 870"/>
                <a:gd name="T26" fmla="*/ 615 w 1230"/>
                <a:gd name="T27" fmla="*/ 4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0" h="870">
                  <a:moveTo>
                    <a:pt x="615" y="870"/>
                  </a:moveTo>
                  <a:cubicBezTo>
                    <a:pt x="452" y="870"/>
                    <a:pt x="298" y="825"/>
                    <a:pt x="182" y="745"/>
                  </a:cubicBezTo>
                  <a:cubicBezTo>
                    <a:pt x="64" y="662"/>
                    <a:pt x="0" y="552"/>
                    <a:pt x="0" y="435"/>
                  </a:cubicBezTo>
                  <a:cubicBezTo>
                    <a:pt x="0" y="317"/>
                    <a:pt x="64" y="208"/>
                    <a:pt x="182" y="125"/>
                  </a:cubicBezTo>
                  <a:cubicBezTo>
                    <a:pt x="298" y="45"/>
                    <a:pt x="452" y="0"/>
                    <a:pt x="615" y="0"/>
                  </a:cubicBezTo>
                  <a:cubicBezTo>
                    <a:pt x="778" y="0"/>
                    <a:pt x="932" y="45"/>
                    <a:pt x="1047" y="125"/>
                  </a:cubicBezTo>
                  <a:cubicBezTo>
                    <a:pt x="1165" y="208"/>
                    <a:pt x="1230" y="317"/>
                    <a:pt x="1230" y="435"/>
                  </a:cubicBezTo>
                  <a:cubicBezTo>
                    <a:pt x="1230" y="552"/>
                    <a:pt x="1165" y="662"/>
                    <a:pt x="1047" y="745"/>
                  </a:cubicBezTo>
                  <a:cubicBezTo>
                    <a:pt x="932" y="825"/>
                    <a:pt x="778" y="870"/>
                    <a:pt x="615" y="870"/>
                  </a:cubicBezTo>
                  <a:close/>
                  <a:moveTo>
                    <a:pt x="615" y="40"/>
                  </a:moveTo>
                  <a:cubicBezTo>
                    <a:pt x="298" y="40"/>
                    <a:pt x="40" y="217"/>
                    <a:pt x="40" y="435"/>
                  </a:cubicBezTo>
                  <a:cubicBezTo>
                    <a:pt x="40" y="653"/>
                    <a:pt x="298" y="830"/>
                    <a:pt x="615" y="830"/>
                  </a:cubicBezTo>
                  <a:cubicBezTo>
                    <a:pt x="932" y="830"/>
                    <a:pt x="1190" y="653"/>
                    <a:pt x="1190" y="435"/>
                  </a:cubicBezTo>
                  <a:cubicBezTo>
                    <a:pt x="1190" y="217"/>
                    <a:pt x="932" y="40"/>
                    <a:pt x="615" y="40"/>
                  </a:cubicBezTo>
                  <a:close/>
                </a:path>
              </a:pathLst>
            </a:custGeom>
            <a:solidFill>
              <a:srgbClr val="314672">
                <a:alpha val="10000"/>
              </a:srgb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1" name="Freeform 126"/>
            <p:cNvSpPr>
              <a:spLocks noEditPoints="1"/>
            </p:cNvSpPr>
            <p:nvPr/>
          </p:nvSpPr>
          <p:spPr bwMode="auto">
            <a:xfrm>
              <a:off x="4130676" y="2800865"/>
              <a:ext cx="3905250" cy="2386570"/>
            </a:xfrm>
            <a:custGeom>
              <a:avLst/>
              <a:gdLst>
                <a:gd name="T0" fmla="*/ 615 w 1230"/>
                <a:gd name="T1" fmla="*/ 870 h 870"/>
                <a:gd name="T2" fmla="*/ 182 w 1230"/>
                <a:gd name="T3" fmla="*/ 745 h 870"/>
                <a:gd name="T4" fmla="*/ 0 w 1230"/>
                <a:gd name="T5" fmla="*/ 435 h 870"/>
                <a:gd name="T6" fmla="*/ 182 w 1230"/>
                <a:gd name="T7" fmla="*/ 125 h 870"/>
                <a:gd name="T8" fmla="*/ 615 w 1230"/>
                <a:gd name="T9" fmla="*/ 0 h 870"/>
                <a:gd name="T10" fmla="*/ 1047 w 1230"/>
                <a:gd name="T11" fmla="*/ 125 h 870"/>
                <a:gd name="T12" fmla="*/ 1230 w 1230"/>
                <a:gd name="T13" fmla="*/ 435 h 870"/>
                <a:gd name="T14" fmla="*/ 1047 w 1230"/>
                <a:gd name="T15" fmla="*/ 745 h 870"/>
                <a:gd name="T16" fmla="*/ 615 w 1230"/>
                <a:gd name="T17" fmla="*/ 870 h 870"/>
                <a:gd name="T18" fmla="*/ 615 w 1230"/>
                <a:gd name="T19" fmla="*/ 40 h 870"/>
                <a:gd name="T20" fmla="*/ 40 w 1230"/>
                <a:gd name="T21" fmla="*/ 435 h 870"/>
                <a:gd name="T22" fmla="*/ 615 w 1230"/>
                <a:gd name="T23" fmla="*/ 830 h 870"/>
                <a:gd name="T24" fmla="*/ 1190 w 1230"/>
                <a:gd name="T25" fmla="*/ 435 h 870"/>
                <a:gd name="T26" fmla="*/ 615 w 1230"/>
                <a:gd name="T27" fmla="*/ 4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0" h="870">
                  <a:moveTo>
                    <a:pt x="615" y="870"/>
                  </a:moveTo>
                  <a:cubicBezTo>
                    <a:pt x="452" y="870"/>
                    <a:pt x="298" y="825"/>
                    <a:pt x="182" y="745"/>
                  </a:cubicBezTo>
                  <a:cubicBezTo>
                    <a:pt x="64" y="662"/>
                    <a:pt x="0" y="552"/>
                    <a:pt x="0" y="435"/>
                  </a:cubicBezTo>
                  <a:cubicBezTo>
                    <a:pt x="0" y="317"/>
                    <a:pt x="64" y="208"/>
                    <a:pt x="182" y="125"/>
                  </a:cubicBezTo>
                  <a:cubicBezTo>
                    <a:pt x="298" y="45"/>
                    <a:pt x="452" y="0"/>
                    <a:pt x="615" y="0"/>
                  </a:cubicBezTo>
                  <a:cubicBezTo>
                    <a:pt x="778" y="0"/>
                    <a:pt x="932" y="45"/>
                    <a:pt x="1047" y="125"/>
                  </a:cubicBezTo>
                  <a:cubicBezTo>
                    <a:pt x="1165" y="208"/>
                    <a:pt x="1230" y="317"/>
                    <a:pt x="1230" y="435"/>
                  </a:cubicBezTo>
                  <a:cubicBezTo>
                    <a:pt x="1230" y="552"/>
                    <a:pt x="1165" y="662"/>
                    <a:pt x="1047" y="745"/>
                  </a:cubicBezTo>
                  <a:cubicBezTo>
                    <a:pt x="932" y="825"/>
                    <a:pt x="778" y="870"/>
                    <a:pt x="615" y="870"/>
                  </a:cubicBezTo>
                  <a:close/>
                  <a:moveTo>
                    <a:pt x="615" y="40"/>
                  </a:moveTo>
                  <a:cubicBezTo>
                    <a:pt x="298" y="40"/>
                    <a:pt x="40" y="217"/>
                    <a:pt x="40" y="435"/>
                  </a:cubicBezTo>
                  <a:cubicBezTo>
                    <a:pt x="40" y="653"/>
                    <a:pt x="298" y="830"/>
                    <a:pt x="615" y="830"/>
                  </a:cubicBezTo>
                  <a:cubicBezTo>
                    <a:pt x="932" y="830"/>
                    <a:pt x="1190" y="653"/>
                    <a:pt x="1190" y="435"/>
                  </a:cubicBezTo>
                  <a:cubicBezTo>
                    <a:pt x="1190" y="217"/>
                    <a:pt x="932" y="40"/>
                    <a:pt x="615" y="40"/>
                  </a:cubicBezTo>
                  <a:close/>
                </a:path>
              </a:pathLst>
            </a:custGeom>
            <a:solidFill>
              <a:srgbClr val="314672">
                <a:alpha val="10000"/>
              </a:srgbClr>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nvGrpSpPr>
            <p:cNvPr id="33" name="Group 32"/>
            <p:cNvGrpSpPr/>
            <p:nvPr/>
          </p:nvGrpSpPr>
          <p:grpSpPr>
            <a:xfrm>
              <a:off x="4838702" y="2352676"/>
              <a:ext cx="2486025" cy="3241675"/>
              <a:chOff x="3314701" y="2352675"/>
              <a:chExt cx="2486025" cy="3241675"/>
            </a:xfrm>
          </p:grpSpPr>
          <p:sp>
            <p:nvSpPr>
              <p:cNvPr id="32" name="Freeform 51"/>
              <p:cNvSpPr/>
              <p:nvPr/>
            </p:nvSpPr>
            <p:spPr bwMode="auto">
              <a:xfrm>
                <a:off x="3333751" y="2371725"/>
                <a:ext cx="2447925" cy="3203575"/>
              </a:xfrm>
              <a:custGeom>
                <a:avLst/>
                <a:gdLst>
                  <a:gd name="T0" fmla="*/ 771 w 771"/>
                  <a:gd name="T1" fmla="*/ 953 h 1009"/>
                  <a:gd name="T2" fmla="*/ 715 w 771"/>
                  <a:gd name="T3" fmla="*/ 1009 h 1009"/>
                  <a:gd name="T4" fmla="*/ 57 w 771"/>
                  <a:gd name="T5" fmla="*/ 1009 h 1009"/>
                  <a:gd name="T6" fmla="*/ 0 w 771"/>
                  <a:gd name="T7" fmla="*/ 953 h 1009"/>
                  <a:gd name="T8" fmla="*/ 0 w 771"/>
                  <a:gd name="T9" fmla="*/ 57 h 1009"/>
                  <a:gd name="T10" fmla="*/ 57 w 771"/>
                  <a:gd name="T11" fmla="*/ 0 h 1009"/>
                  <a:gd name="T12" fmla="*/ 715 w 771"/>
                  <a:gd name="T13" fmla="*/ 0 h 1009"/>
                  <a:gd name="T14" fmla="*/ 771 w 771"/>
                  <a:gd name="T15" fmla="*/ 57 h 1009"/>
                  <a:gd name="T16" fmla="*/ 771 w 771"/>
                  <a:gd name="T17" fmla="*/ 953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1009">
                    <a:moveTo>
                      <a:pt x="771" y="953"/>
                    </a:moveTo>
                    <a:cubicBezTo>
                      <a:pt x="771" y="984"/>
                      <a:pt x="746" y="1009"/>
                      <a:pt x="715" y="1009"/>
                    </a:cubicBezTo>
                    <a:cubicBezTo>
                      <a:pt x="57" y="1009"/>
                      <a:pt x="57" y="1009"/>
                      <a:pt x="57" y="1009"/>
                    </a:cubicBezTo>
                    <a:cubicBezTo>
                      <a:pt x="26" y="1009"/>
                      <a:pt x="0" y="984"/>
                      <a:pt x="0" y="953"/>
                    </a:cubicBezTo>
                    <a:cubicBezTo>
                      <a:pt x="0" y="57"/>
                      <a:pt x="0" y="57"/>
                      <a:pt x="0" y="57"/>
                    </a:cubicBezTo>
                    <a:cubicBezTo>
                      <a:pt x="0" y="26"/>
                      <a:pt x="26" y="0"/>
                      <a:pt x="57" y="0"/>
                    </a:cubicBezTo>
                    <a:cubicBezTo>
                      <a:pt x="715" y="0"/>
                      <a:pt x="715" y="0"/>
                      <a:pt x="715" y="0"/>
                    </a:cubicBezTo>
                    <a:cubicBezTo>
                      <a:pt x="746" y="0"/>
                      <a:pt x="771" y="26"/>
                      <a:pt x="771" y="57"/>
                    </a:cubicBezTo>
                    <a:lnTo>
                      <a:pt x="771" y="953"/>
                    </a:lnTo>
                    <a:close/>
                  </a:path>
                </a:pathLst>
              </a:custGeom>
              <a:solidFill>
                <a:srgbClr val="FFFFF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5" name="Freeform 52"/>
              <p:cNvSpPr>
                <a:spLocks noEditPoints="1"/>
              </p:cNvSpPr>
              <p:nvPr/>
            </p:nvSpPr>
            <p:spPr bwMode="auto">
              <a:xfrm>
                <a:off x="3314701" y="2352675"/>
                <a:ext cx="2486025" cy="3241675"/>
              </a:xfrm>
              <a:custGeom>
                <a:avLst/>
                <a:gdLst>
                  <a:gd name="T0" fmla="*/ 721 w 783"/>
                  <a:gd name="T1" fmla="*/ 1021 h 1021"/>
                  <a:gd name="T2" fmla="*/ 63 w 783"/>
                  <a:gd name="T3" fmla="*/ 1021 h 1021"/>
                  <a:gd name="T4" fmla="*/ 0 w 783"/>
                  <a:gd name="T5" fmla="*/ 959 h 1021"/>
                  <a:gd name="T6" fmla="*/ 0 w 783"/>
                  <a:gd name="T7" fmla="*/ 63 h 1021"/>
                  <a:gd name="T8" fmla="*/ 63 w 783"/>
                  <a:gd name="T9" fmla="*/ 0 h 1021"/>
                  <a:gd name="T10" fmla="*/ 721 w 783"/>
                  <a:gd name="T11" fmla="*/ 0 h 1021"/>
                  <a:gd name="T12" fmla="*/ 783 w 783"/>
                  <a:gd name="T13" fmla="*/ 63 h 1021"/>
                  <a:gd name="T14" fmla="*/ 783 w 783"/>
                  <a:gd name="T15" fmla="*/ 959 h 1021"/>
                  <a:gd name="T16" fmla="*/ 721 w 783"/>
                  <a:gd name="T17" fmla="*/ 1021 h 1021"/>
                  <a:gd name="T18" fmla="*/ 63 w 783"/>
                  <a:gd name="T19" fmla="*/ 12 h 1021"/>
                  <a:gd name="T20" fmla="*/ 12 w 783"/>
                  <a:gd name="T21" fmla="*/ 63 h 1021"/>
                  <a:gd name="T22" fmla="*/ 12 w 783"/>
                  <a:gd name="T23" fmla="*/ 959 h 1021"/>
                  <a:gd name="T24" fmla="*/ 63 w 783"/>
                  <a:gd name="T25" fmla="*/ 1009 h 1021"/>
                  <a:gd name="T26" fmla="*/ 721 w 783"/>
                  <a:gd name="T27" fmla="*/ 1009 h 1021"/>
                  <a:gd name="T28" fmla="*/ 771 w 783"/>
                  <a:gd name="T29" fmla="*/ 959 h 1021"/>
                  <a:gd name="T30" fmla="*/ 771 w 783"/>
                  <a:gd name="T31" fmla="*/ 63 h 1021"/>
                  <a:gd name="T32" fmla="*/ 721 w 783"/>
                  <a:gd name="T33" fmla="*/ 12 h 1021"/>
                  <a:gd name="T34" fmla="*/ 63 w 783"/>
                  <a:gd name="T35" fmla="*/ 12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3" h="1021">
                    <a:moveTo>
                      <a:pt x="721" y="1021"/>
                    </a:moveTo>
                    <a:cubicBezTo>
                      <a:pt x="63" y="1021"/>
                      <a:pt x="63" y="1021"/>
                      <a:pt x="63" y="1021"/>
                    </a:cubicBezTo>
                    <a:cubicBezTo>
                      <a:pt x="29" y="1021"/>
                      <a:pt x="0" y="993"/>
                      <a:pt x="0" y="959"/>
                    </a:cubicBezTo>
                    <a:cubicBezTo>
                      <a:pt x="0" y="63"/>
                      <a:pt x="0" y="63"/>
                      <a:pt x="0" y="63"/>
                    </a:cubicBezTo>
                    <a:cubicBezTo>
                      <a:pt x="0" y="28"/>
                      <a:pt x="29" y="0"/>
                      <a:pt x="63" y="0"/>
                    </a:cubicBezTo>
                    <a:cubicBezTo>
                      <a:pt x="721" y="0"/>
                      <a:pt x="721" y="0"/>
                      <a:pt x="721" y="0"/>
                    </a:cubicBezTo>
                    <a:cubicBezTo>
                      <a:pt x="755" y="0"/>
                      <a:pt x="783" y="28"/>
                      <a:pt x="783" y="63"/>
                    </a:cubicBezTo>
                    <a:cubicBezTo>
                      <a:pt x="783" y="959"/>
                      <a:pt x="783" y="959"/>
                      <a:pt x="783" y="959"/>
                    </a:cubicBezTo>
                    <a:cubicBezTo>
                      <a:pt x="783" y="993"/>
                      <a:pt x="755" y="1021"/>
                      <a:pt x="721" y="1021"/>
                    </a:cubicBezTo>
                    <a:close/>
                    <a:moveTo>
                      <a:pt x="63" y="12"/>
                    </a:moveTo>
                    <a:cubicBezTo>
                      <a:pt x="35" y="12"/>
                      <a:pt x="12" y="35"/>
                      <a:pt x="12" y="63"/>
                    </a:cubicBezTo>
                    <a:cubicBezTo>
                      <a:pt x="12" y="959"/>
                      <a:pt x="12" y="959"/>
                      <a:pt x="12" y="959"/>
                    </a:cubicBezTo>
                    <a:cubicBezTo>
                      <a:pt x="12" y="987"/>
                      <a:pt x="35" y="1009"/>
                      <a:pt x="63" y="1009"/>
                    </a:cubicBezTo>
                    <a:cubicBezTo>
                      <a:pt x="721" y="1009"/>
                      <a:pt x="721" y="1009"/>
                      <a:pt x="721" y="1009"/>
                    </a:cubicBezTo>
                    <a:cubicBezTo>
                      <a:pt x="749" y="1009"/>
                      <a:pt x="771" y="987"/>
                      <a:pt x="771" y="959"/>
                    </a:cubicBezTo>
                    <a:cubicBezTo>
                      <a:pt x="771" y="63"/>
                      <a:pt x="771" y="63"/>
                      <a:pt x="771" y="63"/>
                    </a:cubicBezTo>
                    <a:cubicBezTo>
                      <a:pt x="771" y="35"/>
                      <a:pt x="749" y="12"/>
                      <a:pt x="721" y="12"/>
                    </a:cubicBezTo>
                    <a:lnTo>
                      <a:pt x="63" y="12"/>
                    </a:lnTo>
                    <a:close/>
                  </a:path>
                </a:pathLst>
              </a:custGeom>
              <a:solidFill>
                <a:srgbClr val="00ADE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39" name="Freeform 136"/>
              <p:cNvSpPr>
                <a:spLocks noEditPoints="1"/>
              </p:cNvSpPr>
              <p:nvPr/>
            </p:nvSpPr>
            <p:spPr bwMode="auto">
              <a:xfrm>
                <a:off x="4324351" y="4770746"/>
                <a:ext cx="469900" cy="400050"/>
              </a:xfrm>
              <a:custGeom>
                <a:avLst/>
                <a:gdLst>
                  <a:gd name="T0" fmla="*/ 6 w 148"/>
                  <a:gd name="T1" fmla="*/ 120 h 126"/>
                  <a:gd name="T2" fmla="*/ 12 w 148"/>
                  <a:gd name="T3" fmla="*/ 126 h 126"/>
                  <a:gd name="T4" fmla="*/ 39 w 148"/>
                  <a:gd name="T5" fmla="*/ 126 h 126"/>
                  <a:gd name="T6" fmla="*/ 39 w 148"/>
                  <a:gd name="T7" fmla="*/ 69 h 126"/>
                  <a:gd name="T8" fmla="*/ 6 w 148"/>
                  <a:gd name="T9" fmla="*/ 101 h 126"/>
                  <a:gd name="T10" fmla="*/ 6 w 148"/>
                  <a:gd name="T11" fmla="*/ 120 h 126"/>
                  <a:gd name="T12" fmla="*/ 118 w 148"/>
                  <a:gd name="T13" fmla="*/ 3 h 126"/>
                  <a:gd name="T14" fmla="*/ 113 w 148"/>
                  <a:gd name="T15" fmla="*/ 9 h 126"/>
                  <a:gd name="T16" fmla="*/ 119 w 148"/>
                  <a:gd name="T17" fmla="*/ 15 h 126"/>
                  <a:gd name="T18" fmla="*/ 125 w 148"/>
                  <a:gd name="T19" fmla="*/ 14 h 126"/>
                  <a:gd name="T20" fmla="*/ 71 w 148"/>
                  <a:gd name="T21" fmla="*/ 69 h 126"/>
                  <a:gd name="T22" fmla="*/ 39 w 148"/>
                  <a:gd name="T23" fmla="*/ 37 h 126"/>
                  <a:gd name="T24" fmla="*/ 2 w 148"/>
                  <a:gd name="T25" fmla="*/ 74 h 126"/>
                  <a:gd name="T26" fmla="*/ 2 w 148"/>
                  <a:gd name="T27" fmla="*/ 82 h 126"/>
                  <a:gd name="T28" fmla="*/ 10 w 148"/>
                  <a:gd name="T29" fmla="*/ 82 h 126"/>
                  <a:gd name="T30" fmla="*/ 39 w 148"/>
                  <a:gd name="T31" fmla="*/ 53 h 126"/>
                  <a:gd name="T32" fmla="*/ 71 w 148"/>
                  <a:gd name="T33" fmla="*/ 85 h 126"/>
                  <a:gd name="T34" fmla="*/ 134 w 148"/>
                  <a:gd name="T35" fmla="*/ 22 h 126"/>
                  <a:gd name="T36" fmla="*/ 133 w 148"/>
                  <a:gd name="T37" fmla="*/ 29 h 126"/>
                  <a:gd name="T38" fmla="*/ 139 w 148"/>
                  <a:gd name="T39" fmla="*/ 35 h 126"/>
                  <a:gd name="T40" fmla="*/ 139 w 148"/>
                  <a:gd name="T41" fmla="*/ 35 h 126"/>
                  <a:gd name="T42" fmla="*/ 145 w 148"/>
                  <a:gd name="T43" fmla="*/ 30 h 126"/>
                  <a:gd name="T44" fmla="*/ 148 w 148"/>
                  <a:gd name="T45" fmla="*/ 0 h 126"/>
                  <a:gd name="T46" fmla="*/ 118 w 148"/>
                  <a:gd name="T47" fmla="*/ 3 h 126"/>
                  <a:gd name="T48" fmla="*/ 52 w 148"/>
                  <a:gd name="T49" fmla="*/ 82 h 126"/>
                  <a:gd name="T50" fmla="*/ 52 w 148"/>
                  <a:gd name="T51" fmla="*/ 126 h 126"/>
                  <a:gd name="T52" fmla="*/ 85 w 148"/>
                  <a:gd name="T53" fmla="*/ 126 h 126"/>
                  <a:gd name="T54" fmla="*/ 85 w 148"/>
                  <a:gd name="T55" fmla="*/ 86 h 126"/>
                  <a:gd name="T56" fmla="*/ 71 w 148"/>
                  <a:gd name="T57" fmla="*/ 100 h 126"/>
                  <a:gd name="T58" fmla="*/ 52 w 148"/>
                  <a:gd name="T59" fmla="*/ 82 h 126"/>
                  <a:gd name="T60" fmla="*/ 98 w 148"/>
                  <a:gd name="T61" fmla="*/ 73 h 126"/>
                  <a:gd name="T62" fmla="*/ 98 w 148"/>
                  <a:gd name="T63" fmla="*/ 126 h 126"/>
                  <a:gd name="T64" fmla="*/ 126 w 148"/>
                  <a:gd name="T65" fmla="*/ 126 h 126"/>
                  <a:gd name="T66" fmla="*/ 131 w 148"/>
                  <a:gd name="T67" fmla="*/ 120 h 126"/>
                  <a:gd name="T68" fmla="*/ 131 w 148"/>
                  <a:gd name="T69" fmla="*/ 69 h 126"/>
                  <a:gd name="T70" fmla="*/ 131 w 148"/>
                  <a:gd name="T71" fmla="*/ 40 h 126"/>
                  <a:gd name="T72" fmla="*/ 103 w 148"/>
                  <a:gd name="T73" fmla="*/ 69 h 126"/>
                  <a:gd name="T74" fmla="*/ 98 w 148"/>
                  <a:gd name="T75" fmla="*/ 7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26">
                    <a:moveTo>
                      <a:pt x="6" y="120"/>
                    </a:moveTo>
                    <a:cubicBezTo>
                      <a:pt x="6" y="123"/>
                      <a:pt x="9" y="126"/>
                      <a:pt x="12" y="126"/>
                    </a:cubicBezTo>
                    <a:cubicBezTo>
                      <a:pt x="39" y="126"/>
                      <a:pt x="39" y="126"/>
                      <a:pt x="39" y="126"/>
                    </a:cubicBezTo>
                    <a:cubicBezTo>
                      <a:pt x="39" y="69"/>
                      <a:pt x="39" y="69"/>
                      <a:pt x="39" y="69"/>
                    </a:cubicBezTo>
                    <a:cubicBezTo>
                      <a:pt x="6" y="101"/>
                      <a:pt x="6" y="101"/>
                      <a:pt x="6" y="101"/>
                    </a:cubicBezTo>
                    <a:lnTo>
                      <a:pt x="6" y="120"/>
                    </a:lnTo>
                    <a:close/>
                    <a:moveTo>
                      <a:pt x="118" y="3"/>
                    </a:moveTo>
                    <a:cubicBezTo>
                      <a:pt x="115" y="3"/>
                      <a:pt x="112" y="6"/>
                      <a:pt x="113" y="9"/>
                    </a:cubicBezTo>
                    <a:cubicBezTo>
                      <a:pt x="113" y="12"/>
                      <a:pt x="116" y="15"/>
                      <a:pt x="119" y="15"/>
                    </a:cubicBezTo>
                    <a:cubicBezTo>
                      <a:pt x="125" y="14"/>
                      <a:pt x="125" y="14"/>
                      <a:pt x="125" y="14"/>
                    </a:cubicBezTo>
                    <a:cubicBezTo>
                      <a:pt x="71" y="69"/>
                      <a:pt x="71" y="69"/>
                      <a:pt x="71" y="69"/>
                    </a:cubicBezTo>
                    <a:cubicBezTo>
                      <a:pt x="39" y="37"/>
                      <a:pt x="39" y="37"/>
                      <a:pt x="39" y="37"/>
                    </a:cubicBezTo>
                    <a:cubicBezTo>
                      <a:pt x="2" y="74"/>
                      <a:pt x="2" y="74"/>
                      <a:pt x="2" y="74"/>
                    </a:cubicBezTo>
                    <a:cubicBezTo>
                      <a:pt x="0" y="76"/>
                      <a:pt x="0" y="80"/>
                      <a:pt x="2" y="82"/>
                    </a:cubicBezTo>
                    <a:cubicBezTo>
                      <a:pt x="4" y="84"/>
                      <a:pt x="8" y="84"/>
                      <a:pt x="10" y="82"/>
                    </a:cubicBezTo>
                    <a:cubicBezTo>
                      <a:pt x="39" y="53"/>
                      <a:pt x="39" y="53"/>
                      <a:pt x="39" y="53"/>
                    </a:cubicBezTo>
                    <a:cubicBezTo>
                      <a:pt x="71" y="85"/>
                      <a:pt x="71" y="85"/>
                      <a:pt x="71" y="85"/>
                    </a:cubicBezTo>
                    <a:cubicBezTo>
                      <a:pt x="134" y="22"/>
                      <a:pt x="134" y="22"/>
                      <a:pt x="134" y="22"/>
                    </a:cubicBezTo>
                    <a:cubicBezTo>
                      <a:pt x="133" y="29"/>
                      <a:pt x="133" y="29"/>
                      <a:pt x="133" y="29"/>
                    </a:cubicBezTo>
                    <a:cubicBezTo>
                      <a:pt x="133" y="32"/>
                      <a:pt x="135" y="35"/>
                      <a:pt x="139" y="35"/>
                    </a:cubicBezTo>
                    <a:cubicBezTo>
                      <a:pt x="139" y="35"/>
                      <a:pt x="139" y="35"/>
                      <a:pt x="139" y="35"/>
                    </a:cubicBezTo>
                    <a:cubicBezTo>
                      <a:pt x="142" y="35"/>
                      <a:pt x="145" y="33"/>
                      <a:pt x="145" y="30"/>
                    </a:cubicBezTo>
                    <a:cubicBezTo>
                      <a:pt x="148" y="0"/>
                      <a:pt x="148" y="0"/>
                      <a:pt x="148" y="0"/>
                    </a:cubicBezTo>
                    <a:lnTo>
                      <a:pt x="118" y="3"/>
                    </a:lnTo>
                    <a:close/>
                    <a:moveTo>
                      <a:pt x="52" y="82"/>
                    </a:moveTo>
                    <a:cubicBezTo>
                      <a:pt x="52" y="126"/>
                      <a:pt x="52" y="126"/>
                      <a:pt x="52" y="126"/>
                    </a:cubicBezTo>
                    <a:cubicBezTo>
                      <a:pt x="85" y="126"/>
                      <a:pt x="85" y="126"/>
                      <a:pt x="85" y="126"/>
                    </a:cubicBezTo>
                    <a:cubicBezTo>
                      <a:pt x="85" y="86"/>
                      <a:pt x="85" y="86"/>
                      <a:pt x="85" y="86"/>
                    </a:cubicBezTo>
                    <a:cubicBezTo>
                      <a:pt x="71" y="100"/>
                      <a:pt x="71" y="100"/>
                      <a:pt x="71" y="100"/>
                    </a:cubicBezTo>
                    <a:lnTo>
                      <a:pt x="52" y="82"/>
                    </a:lnTo>
                    <a:close/>
                    <a:moveTo>
                      <a:pt x="98" y="73"/>
                    </a:moveTo>
                    <a:cubicBezTo>
                      <a:pt x="98" y="126"/>
                      <a:pt x="98" y="126"/>
                      <a:pt x="98" y="126"/>
                    </a:cubicBezTo>
                    <a:cubicBezTo>
                      <a:pt x="126" y="126"/>
                      <a:pt x="126" y="126"/>
                      <a:pt x="126" y="126"/>
                    </a:cubicBezTo>
                    <a:cubicBezTo>
                      <a:pt x="129" y="126"/>
                      <a:pt x="131" y="123"/>
                      <a:pt x="131" y="120"/>
                    </a:cubicBezTo>
                    <a:cubicBezTo>
                      <a:pt x="131" y="69"/>
                      <a:pt x="131" y="69"/>
                      <a:pt x="131" y="69"/>
                    </a:cubicBezTo>
                    <a:cubicBezTo>
                      <a:pt x="131" y="40"/>
                      <a:pt x="131" y="40"/>
                      <a:pt x="131" y="40"/>
                    </a:cubicBezTo>
                    <a:cubicBezTo>
                      <a:pt x="103" y="69"/>
                      <a:pt x="103" y="69"/>
                      <a:pt x="103" y="69"/>
                    </a:cubicBezTo>
                    <a:lnTo>
                      <a:pt x="98" y="73"/>
                    </a:lnTo>
                    <a:close/>
                  </a:path>
                </a:pathLst>
              </a:custGeom>
              <a:solidFill>
                <a:srgbClr val="00ADE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nvGrpSpPr>
              <p:cNvPr id="40" name="Group 10"/>
              <p:cNvGrpSpPr/>
              <p:nvPr/>
            </p:nvGrpSpPr>
            <p:grpSpPr>
              <a:xfrm>
                <a:off x="3599892" y="2775158"/>
                <a:ext cx="1944216" cy="1502198"/>
                <a:chOff x="3599892" y="2775158"/>
                <a:chExt cx="1944216" cy="1502198"/>
              </a:xfrm>
            </p:grpSpPr>
            <p:sp>
              <p:nvSpPr>
                <p:cNvPr id="41" name="TextBox 11"/>
                <p:cNvSpPr txBox="1"/>
                <p:nvPr/>
              </p:nvSpPr>
              <p:spPr>
                <a:xfrm>
                  <a:off x="3599892" y="3198491"/>
                  <a:ext cx="1944216" cy="1078865"/>
                </a:xfrm>
                <a:prstGeom prst="rect">
                  <a:avLst/>
                </a:prstGeom>
                <a:noFill/>
              </p:spPr>
              <p:txBody>
                <a:bodyPr wrap="square" lIns="0" tIns="0" rIns="0" bIns="0" rtlCol="0">
                  <a:spAutoFit/>
                </a:bodyPr>
                <a:p>
                  <a:pPr algn="ctr">
                    <a:lnSpc>
                      <a:spcPct val="130000"/>
                    </a:lnSpc>
                    <a:spcBef>
                      <a:spcPts val="0"/>
                    </a:spcBef>
                    <a:spcAft>
                      <a:spcPts val="0"/>
                    </a:spcAft>
                  </a:pPr>
                  <a:r>
                    <a:rPr lang="en-US" b="1">
                      <a:solidFill>
                        <a:schemeClr val="bg1">
                          <a:lumMod val="50000"/>
                        </a:schemeClr>
                      </a:solidFill>
                      <a:latin typeface="微软雅黑" panose="020B0503020204020204" pitchFamily="34" charset="-122"/>
                      <a:ea typeface="微软雅黑" panose="020B0503020204020204" pitchFamily="34" charset="-122"/>
                    </a:rPr>
                    <a:t>打造科技创新先行区，创建成为国家级高新区</a:t>
                  </a:r>
                  <a:endParaRPr lang="en-US" b="1">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2" name="Straight Connector 12"/>
                <p:cNvCxnSpPr/>
                <p:nvPr/>
              </p:nvCxnSpPr>
              <p:spPr>
                <a:xfrm>
                  <a:off x="4482000" y="3122290"/>
                  <a:ext cx="180000" cy="0"/>
                </a:xfrm>
                <a:prstGeom prst="line">
                  <a:avLst/>
                </a:prstGeom>
                <a:ln w="25400" cap="rnd">
                  <a:solidFill>
                    <a:srgbClr val="00ADEF"/>
                  </a:solidFill>
                </a:ln>
              </p:spPr>
              <p:style>
                <a:lnRef idx="1">
                  <a:srgbClr val="1DBED0"/>
                </a:lnRef>
                <a:fillRef idx="0">
                  <a:srgbClr val="1DBED0"/>
                </a:fillRef>
                <a:effectRef idx="0">
                  <a:srgbClr val="1DBED0"/>
                </a:effectRef>
                <a:fontRef idx="minor">
                  <a:sysClr val="windowText" lastClr="000000"/>
                </a:fontRef>
              </p:style>
            </p:cxnSp>
            <p:sp>
              <p:nvSpPr>
                <p:cNvPr id="53" name="TextBox 13"/>
                <p:cNvSpPr txBox="1"/>
                <p:nvPr/>
              </p:nvSpPr>
              <p:spPr>
                <a:xfrm>
                  <a:off x="3599892" y="2775158"/>
                  <a:ext cx="1944216" cy="307340"/>
                </a:xfrm>
                <a:prstGeom prst="rect">
                  <a:avLst/>
                </a:prstGeom>
                <a:noFill/>
              </p:spPr>
              <p:txBody>
                <a:bodyPr wrap="square" lIns="0" tIns="0" rIns="0" bIns="0" rtlCol="0">
                  <a:spAutoFit/>
                </a:bodyPr>
                <a:p>
                  <a:pPr algn="ctr"/>
                  <a:r>
                    <a:rPr lang="en-US" sz="2000" b="1">
                      <a:solidFill>
                        <a:srgbClr val="4A89D9"/>
                      </a:solidFill>
                      <a:latin typeface="微软雅黑" panose="020B0503020204020204" pitchFamily="34" charset="-122"/>
                      <a:ea typeface="微软雅黑" panose="020B0503020204020204" pitchFamily="34" charset="-122"/>
                    </a:rPr>
                    <a:t>市高新区</a:t>
                  </a:r>
                  <a:endParaRPr lang="en-US" sz="2000" b="1">
                    <a:solidFill>
                      <a:srgbClr val="4A89D9"/>
                    </a:solidFill>
                    <a:latin typeface="微软雅黑" panose="020B0503020204020204" pitchFamily="34" charset="-122"/>
                    <a:ea typeface="微软雅黑" panose="020B0503020204020204" pitchFamily="34" charset="-122"/>
                  </a:endParaRPr>
                </a:p>
              </p:txBody>
            </p:sp>
          </p:grpSp>
        </p:grpSp>
        <p:grpSp>
          <p:nvGrpSpPr>
            <p:cNvPr id="54" name="Group 31"/>
            <p:cNvGrpSpPr/>
            <p:nvPr/>
          </p:nvGrpSpPr>
          <p:grpSpPr>
            <a:xfrm>
              <a:off x="2214564" y="2381250"/>
              <a:ext cx="2233613" cy="3181350"/>
              <a:chOff x="690563" y="2381250"/>
              <a:chExt cx="2233613" cy="3181350"/>
            </a:xfrm>
          </p:grpSpPr>
          <p:sp>
            <p:nvSpPr>
              <p:cNvPr id="55" name="Freeform 53"/>
              <p:cNvSpPr/>
              <p:nvPr/>
            </p:nvSpPr>
            <p:spPr bwMode="auto">
              <a:xfrm>
                <a:off x="709613" y="2400300"/>
                <a:ext cx="1692275" cy="3149600"/>
              </a:xfrm>
              <a:custGeom>
                <a:avLst/>
                <a:gdLst>
                  <a:gd name="T0" fmla="*/ 533 w 533"/>
                  <a:gd name="T1" fmla="*/ 933 h 992"/>
                  <a:gd name="T2" fmla="*/ 512 w 533"/>
                  <a:gd name="T3" fmla="*/ 976 h 992"/>
                  <a:gd name="T4" fmla="*/ 466 w 533"/>
                  <a:gd name="T5" fmla="*/ 989 h 992"/>
                  <a:gd name="T6" fmla="*/ 47 w 533"/>
                  <a:gd name="T7" fmla="*/ 918 h 992"/>
                  <a:gd name="T8" fmla="*/ 0 w 533"/>
                  <a:gd name="T9" fmla="*/ 862 h 992"/>
                  <a:gd name="T10" fmla="*/ 0 w 533"/>
                  <a:gd name="T11" fmla="*/ 130 h 992"/>
                  <a:gd name="T12" fmla="*/ 47 w 533"/>
                  <a:gd name="T13" fmla="*/ 74 h 992"/>
                  <a:gd name="T14" fmla="*/ 466 w 533"/>
                  <a:gd name="T15" fmla="*/ 2 h 992"/>
                  <a:gd name="T16" fmla="*/ 512 w 533"/>
                  <a:gd name="T17" fmla="*/ 15 h 992"/>
                  <a:gd name="T18" fmla="*/ 533 w 533"/>
                  <a:gd name="T19" fmla="*/ 58 h 992"/>
                  <a:gd name="T20" fmla="*/ 533 w 533"/>
                  <a:gd name="T21" fmla="*/ 933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3" h="992">
                    <a:moveTo>
                      <a:pt x="533" y="933"/>
                    </a:moveTo>
                    <a:cubicBezTo>
                      <a:pt x="533" y="950"/>
                      <a:pt x="525" y="966"/>
                      <a:pt x="512" y="976"/>
                    </a:cubicBezTo>
                    <a:cubicBezTo>
                      <a:pt x="500" y="987"/>
                      <a:pt x="483" y="992"/>
                      <a:pt x="466" y="989"/>
                    </a:cubicBezTo>
                    <a:cubicBezTo>
                      <a:pt x="47" y="918"/>
                      <a:pt x="47" y="918"/>
                      <a:pt x="47" y="918"/>
                    </a:cubicBezTo>
                    <a:cubicBezTo>
                      <a:pt x="20" y="913"/>
                      <a:pt x="0" y="889"/>
                      <a:pt x="0" y="862"/>
                    </a:cubicBezTo>
                    <a:cubicBezTo>
                      <a:pt x="0" y="130"/>
                      <a:pt x="0" y="130"/>
                      <a:pt x="0" y="130"/>
                    </a:cubicBezTo>
                    <a:cubicBezTo>
                      <a:pt x="0" y="102"/>
                      <a:pt x="20" y="78"/>
                      <a:pt x="47" y="74"/>
                    </a:cubicBezTo>
                    <a:cubicBezTo>
                      <a:pt x="466" y="2"/>
                      <a:pt x="466" y="2"/>
                      <a:pt x="466" y="2"/>
                    </a:cubicBezTo>
                    <a:cubicBezTo>
                      <a:pt x="483" y="0"/>
                      <a:pt x="500" y="4"/>
                      <a:pt x="512" y="15"/>
                    </a:cubicBezTo>
                    <a:cubicBezTo>
                      <a:pt x="525" y="26"/>
                      <a:pt x="533" y="42"/>
                      <a:pt x="533" y="58"/>
                    </a:cubicBezTo>
                    <a:lnTo>
                      <a:pt x="533" y="933"/>
                    </a:lnTo>
                    <a:close/>
                  </a:path>
                </a:pathLst>
              </a:custGeom>
              <a:solidFill>
                <a:srgbClr val="FFFFF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56" name="Freeform 54"/>
              <p:cNvSpPr>
                <a:spLocks noEditPoints="1"/>
              </p:cNvSpPr>
              <p:nvPr/>
            </p:nvSpPr>
            <p:spPr bwMode="auto">
              <a:xfrm>
                <a:off x="690563" y="2381250"/>
                <a:ext cx="2233613" cy="3181350"/>
              </a:xfrm>
              <a:custGeom>
                <a:avLst/>
                <a:gdLst>
                  <a:gd name="T0" fmla="*/ 665 w 704"/>
                  <a:gd name="T1" fmla="*/ 74 h 1002"/>
                  <a:gd name="T2" fmla="*/ 508 w 704"/>
                  <a:gd name="T3" fmla="*/ 7 h 1002"/>
                  <a:gd name="T4" fmla="*/ 508 w 704"/>
                  <a:gd name="T5" fmla="*/ 8 h 1002"/>
                  <a:gd name="T6" fmla="*/ 471 w 704"/>
                  <a:gd name="T7" fmla="*/ 3 h 1002"/>
                  <a:gd name="T8" fmla="*/ 52 w 704"/>
                  <a:gd name="T9" fmla="*/ 74 h 1002"/>
                  <a:gd name="T10" fmla="*/ 0 w 704"/>
                  <a:gd name="T11" fmla="*/ 136 h 1002"/>
                  <a:gd name="T12" fmla="*/ 0 w 704"/>
                  <a:gd name="T13" fmla="*/ 868 h 1002"/>
                  <a:gd name="T14" fmla="*/ 52 w 704"/>
                  <a:gd name="T15" fmla="*/ 930 h 1002"/>
                  <a:gd name="T16" fmla="*/ 471 w 704"/>
                  <a:gd name="T17" fmla="*/ 1001 h 1002"/>
                  <a:gd name="T18" fmla="*/ 482 w 704"/>
                  <a:gd name="T19" fmla="*/ 1002 h 1002"/>
                  <a:gd name="T20" fmla="*/ 514 w 704"/>
                  <a:gd name="T21" fmla="*/ 993 h 1002"/>
                  <a:gd name="T22" fmla="*/ 670 w 704"/>
                  <a:gd name="T23" fmla="*/ 912 h 1002"/>
                  <a:gd name="T24" fmla="*/ 704 w 704"/>
                  <a:gd name="T25" fmla="*/ 857 h 1002"/>
                  <a:gd name="T26" fmla="*/ 704 w 704"/>
                  <a:gd name="T27" fmla="*/ 132 h 1002"/>
                  <a:gd name="T28" fmla="*/ 665 w 704"/>
                  <a:gd name="T29" fmla="*/ 74 h 1002"/>
                  <a:gd name="T30" fmla="*/ 473 w 704"/>
                  <a:gd name="T31" fmla="*/ 989 h 1002"/>
                  <a:gd name="T32" fmla="*/ 54 w 704"/>
                  <a:gd name="T33" fmla="*/ 918 h 1002"/>
                  <a:gd name="T34" fmla="*/ 12 w 704"/>
                  <a:gd name="T35" fmla="*/ 868 h 1002"/>
                  <a:gd name="T36" fmla="*/ 12 w 704"/>
                  <a:gd name="T37" fmla="*/ 136 h 1002"/>
                  <a:gd name="T38" fmla="*/ 54 w 704"/>
                  <a:gd name="T39" fmla="*/ 86 h 1002"/>
                  <a:gd name="T40" fmla="*/ 473 w 704"/>
                  <a:gd name="T41" fmla="*/ 14 h 1002"/>
                  <a:gd name="T42" fmla="*/ 482 w 704"/>
                  <a:gd name="T43" fmla="*/ 14 h 1002"/>
                  <a:gd name="T44" fmla="*/ 504 w 704"/>
                  <a:gd name="T45" fmla="*/ 19 h 1002"/>
                  <a:gd name="T46" fmla="*/ 508 w 704"/>
                  <a:gd name="T47" fmla="*/ 21 h 1002"/>
                  <a:gd name="T48" fmla="*/ 510 w 704"/>
                  <a:gd name="T49" fmla="*/ 22 h 1002"/>
                  <a:gd name="T50" fmla="*/ 514 w 704"/>
                  <a:gd name="T51" fmla="*/ 25 h 1002"/>
                  <a:gd name="T52" fmla="*/ 515 w 704"/>
                  <a:gd name="T53" fmla="*/ 26 h 1002"/>
                  <a:gd name="T54" fmla="*/ 533 w 704"/>
                  <a:gd name="T55" fmla="*/ 64 h 1002"/>
                  <a:gd name="T56" fmla="*/ 533 w 704"/>
                  <a:gd name="T57" fmla="*/ 939 h 1002"/>
                  <a:gd name="T58" fmla="*/ 515 w 704"/>
                  <a:gd name="T59" fmla="*/ 978 h 1002"/>
                  <a:gd name="T60" fmla="*/ 511 w 704"/>
                  <a:gd name="T61" fmla="*/ 981 h 1002"/>
                  <a:gd name="T62" fmla="*/ 509 w 704"/>
                  <a:gd name="T63" fmla="*/ 982 h 1002"/>
                  <a:gd name="T64" fmla="*/ 473 w 704"/>
                  <a:gd name="T65" fmla="*/ 989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4" h="1002">
                    <a:moveTo>
                      <a:pt x="665" y="74"/>
                    </a:moveTo>
                    <a:cubicBezTo>
                      <a:pt x="508" y="7"/>
                      <a:pt x="508" y="7"/>
                      <a:pt x="508" y="7"/>
                    </a:cubicBezTo>
                    <a:cubicBezTo>
                      <a:pt x="508" y="8"/>
                      <a:pt x="508" y="8"/>
                      <a:pt x="508" y="8"/>
                    </a:cubicBezTo>
                    <a:cubicBezTo>
                      <a:pt x="497" y="2"/>
                      <a:pt x="484" y="0"/>
                      <a:pt x="471" y="3"/>
                    </a:cubicBezTo>
                    <a:cubicBezTo>
                      <a:pt x="52" y="74"/>
                      <a:pt x="52" y="74"/>
                      <a:pt x="52" y="74"/>
                    </a:cubicBezTo>
                    <a:cubicBezTo>
                      <a:pt x="22" y="79"/>
                      <a:pt x="0" y="105"/>
                      <a:pt x="0" y="136"/>
                    </a:cubicBezTo>
                    <a:cubicBezTo>
                      <a:pt x="0" y="868"/>
                      <a:pt x="0" y="868"/>
                      <a:pt x="0" y="868"/>
                    </a:cubicBezTo>
                    <a:cubicBezTo>
                      <a:pt x="0" y="898"/>
                      <a:pt x="22" y="924"/>
                      <a:pt x="52" y="930"/>
                    </a:cubicBezTo>
                    <a:cubicBezTo>
                      <a:pt x="471" y="1001"/>
                      <a:pt x="471" y="1001"/>
                      <a:pt x="471" y="1001"/>
                    </a:cubicBezTo>
                    <a:cubicBezTo>
                      <a:pt x="475" y="1002"/>
                      <a:pt x="478" y="1002"/>
                      <a:pt x="482" y="1002"/>
                    </a:cubicBezTo>
                    <a:cubicBezTo>
                      <a:pt x="493" y="1002"/>
                      <a:pt x="504" y="999"/>
                      <a:pt x="514" y="993"/>
                    </a:cubicBezTo>
                    <a:cubicBezTo>
                      <a:pt x="670" y="912"/>
                      <a:pt x="670" y="912"/>
                      <a:pt x="670" y="912"/>
                    </a:cubicBezTo>
                    <a:cubicBezTo>
                      <a:pt x="691" y="902"/>
                      <a:pt x="704" y="880"/>
                      <a:pt x="704" y="857"/>
                    </a:cubicBezTo>
                    <a:cubicBezTo>
                      <a:pt x="704" y="132"/>
                      <a:pt x="704" y="132"/>
                      <a:pt x="704" y="132"/>
                    </a:cubicBezTo>
                    <a:cubicBezTo>
                      <a:pt x="704" y="107"/>
                      <a:pt x="689" y="84"/>
                      <a:pt x="665" y="74"/>
                    </a:cubicBezTo>
                    <a:close/>
                    <a:moveTo>
                      <a:pt x="473" y="989"/>
                    </a:moveTo>
                    <a:cubicBezTo>
                      <a:pt x="54" y="918"/>
                      <a:pt x="54" y="918"/>
                      <a:pt x="54" y="918"/>
                    </a:cubicBezTo>
                    <a:cubicBezTo>
                      <a:pt x="29" y="914"/>
                      <a:pt x="12" y="893"/>
                      <a:pt x="12" y="868"/>
                    </a:cubicBezTo>
                    <a:cubicBezTo>
                      <a:pt x="12" y="136"/>
                      <a:pt x="12" y="136"/>
                      <a:pt x="12" y="136"/>
                    </a:cubicBezTo>
                    <a:cubicBezTo>
                      <a:pt x="12" y="111"/>
                      <a:pt x="29" y="90"/>
                      <a:pt x="54" y="86"/>
                    </a:cubicBezTo>
                    <a:cubicBezTo>
                      <a:pt x="473" y="14"/>
                      <a:pt x="473" y="14"/>
                      <a:pt x="473" y="14"/>
                    </a:cubicBezTo>
                    <a:cubicBezTo>
                      <a:pt x="476" y="14"/>
                      <a:pt x="479" y="14"/>
                      <a:pt x="482" y="14"/>
                    </a:cubicBezTo>
                    <a:cubicBezTo>
                      <a:pt x="489" y="14"/>
                      <a:pt x="497" y="15"/>
                      <a:pt x="504" y="19"/>
                    </a:cubicBezTo>
                    <a:cubicBezTo>
                      <a:pt x="505" y="19"/>
                      <a:pt x="507" y="20"/>
                      <a:pt x="508" y="21"/>
                    </a:cubicBezTo>
                    <a:cubicBezTo>
                      <a:pt x="509" y="21"/>
                      <a:pt x="509" y="22"/>
                      <a:pt x="510" y="22"/>
                    </a:cubicBezTo>
                    <a:cubicBezTo>
                      <a:pt x="511" y="23"/>
                      <a:pt x="513" y="24"/>
                      <a:pt x="514" y="25"/>
                    </a:cubicBezTo>
                    <a:cubicBezTo>
                      <a:pt x="514" y="25"/>
                      <a:pt x="514" y="25"/>
                      <a:pt x="515" y="26"/>
                    </a:cubicBezTo>
                    <a:cubicBezTo>
                      <a:pt x="526" y="35"/>
                      <a:pt x="533" y="49"/>
                      <a:pt x="533" y="64"/>
                    </a:cubicBezTo>
                    <a:cubicBezTo>
                      <a:pt x="533" y="939"/>
                      <a:pt x="533" y="939"/>
                      <a:pt x="533" y="939"/>
                    </a:cubicBezTo>
                    <a:cubicBezTo>
                      <a:pt x="533" y="954"/>
                      <a:pt x="526" y="968"/>
                      <a:pt x="515" y="978"/>
                    </a:cubicBezTo>
                    <a:cubicBezTo>
                      <a:pt x="513" y="979"/>
                      <a:pt x="512" y="980"/>
                      <a:pt x="511" y="981"/>
                    </a:cubicBezTo>
                    <a:cubicBezTo>
                      <a:pt x="510" y="981"/>
                      <a:pt x="510" y="981"/>
                      <a:pt x="509" y="982"/>
                    </a:cubicBezTo>
                    <a:cubicBezTo>
                      <a:pt x="499" y="988"/>
                      <a:pt x="486" y="991"/>
                      <a:pt x="473" y="989"/>
                    </a:cubicBez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57" name="Freeform 137"/>
              <p:cNvSpPr>
                <a:spLocks noEditPoints="1"/>
              </p:cNvSpPr>
              <p:nvPr/>
            </p:nvSpPr>
            <p:spPr bwMode="auto">
              <a:xfrm>
                <a:off x="1397887" y="4807701"/>
                <a:ext cx="339725" cy="495300"/>
              </a:xfrm>
              <a:custGeom>
                <a:avLst/>
                <a:gdLst>
                  <a:gd name="T0" fmla="*/ 28 w 107"/>
                  <a:gd name="T1" fmla="*/ 120 h 156"/>
                  <a:gd name="T2" fmla="*/ 29 w 107"/>
                  <a:gd name="T3" fmla="*/ 127 h 156"/>
                  <a:gd name="T4" fmla="*/ 53 w 107"/>
                  <a:gd name="T5" fmla="*/ 132 h 156"/>
                  <a:gd name="T6" fmla="*/ 77 w 107"/>
                  <a:gd name="T7" fmla="*/ 128 h 156"/>
                  <a:gd name="T8" fmla="*/ 78 w 107"/>
                  <a:gd name="T9" fmla="*/ 120 h 156"/>
                  <a:gd name="T10" fmla="*/ 53 w 107"/>
                  <a:gd name="T11" fmla="*/ 124 h 156"/>
                  <a:gd name="T12" fmla="*/ 28 w 107"/>
                  <a:gd name="T13" fmla="*/ 120 h 156"/>
                  <a:gd name="T14" fmla="*/ 30 w 107"/>
                  <a:gd name="T15" fmla="*/ 135 h 156"/>
                  <a:gd name="T16" fmla="*/ 32 w 107"/>
                  <a:gd name="T17" fmla="*/ 143 h 156"/>
                  <a:gd name="T18" fmla="*/ 39 w 107"/>
                  <a:gd name="T19" fmla="*/ 147 h 156"/>
                  <a:gd name="T20" fmla="*/ 39 w 107"/>
                  <a:gd name="T21" fmla="*/ 152 h 156"/>
                  <a:gd name="T22" fmla="*/ 53 w 107"/>
                  <a:gd name="T23" fmla="*/ 156 h 156"/>
                  <a:gd name="T24" fmla="*/ 67 w 107"/>
                  <a:gd name="T25" fmla="*/ 152 h 156"/>
                  <a:gd name="T26" fmla="*/ 67 w 107"/>
                  <a:gd name="T27" fmla="*/ 147 h 156"/>
                  <a:gd name="T28" fmla="*/ 75 w 107"/>
                  <a:gd name="T29" fmla="*/ 143 h 156"/>
                  <a:gd name="T30" fmla="*/ 76 w 107"/>
                  <a:gd name="T31" fmla="*/ 135 h 156"/>
                  <a:gd name="T32" fmla="*/ 53 w 107"/>
                  <a:gd name="T33" fmla="*/ 138 h 156"/>
                  <a:gd name="T34" fmla="*/ 30 w 107"/>
                  <a:gd name="T35" fmla="*/ 135 h 156"/>
                  <a:gd name="T36" fmla="*/ 65 w 107"/>
                  <a:gd name="T37" fmla="*/ 73 h 156"/>
                  <a:gd name="T38" fmla="*/ 53 w 107"/>
                  <a:gd name="T39" fmla="*/ 51 h 156"/>
                  <a:gd name="T40" fmla="*/ 41 w 107"/>
                  <a:gd name="T41" fmla="*/ 73 h 156"/>
                  <a:gd name="T42" fmla="*/ 36 w 107"/>
                  <a:gd name="T43" fmla="*/ 62 h 156"/>
                  <a:gd name="T44" fmla="*/ 28 w 107"/>
                  <a:gd name="T45" fmla="*/ 66 h 156"/>
                  <a:gd name="T46" fmla="*/ 41 w 107"/>
                  <a:gd name="T47" fmla="*/ 92 h 156"/>
                  <a:gd name="T48" fmla="*/ 53 w 107"/>
                  <a:gd name="T49" fmla="*/ 69 h 156"/>
                  <a:gd name="T50" fmla="*/ 66 w 107"/>
                  <a:gd name="T51" fmla="*/ 92 h 156"/>
                  <a:gd name="T52" fmla="*/ 78 w 107"/>
                  <a:gd name="T53" fmla="*/ 66 h 156"/>
                  <a:gd name="T54" fmla="*/ 70 w 107"/>
                  <a:gd name="T55" fmla="*/ 62 h 156"/>
                  <a:gd name="T56" fmla="*/ 65 w 107"/>
                  <a:gd name="T57" fmla="*/ 73 h 156"/>
                  <a:gd name="T58" fmla="*/ 53 w 107"/>
                  <a:gd name="T59" fmla="*/ 22 h 156"/>
                  <a:gd name="T60" fmla="*/ 56 w 107"/>
                  <a:gd name="T61" fmla="*/ 19 h 156"/>
                  <a:gd name="T62" fmla="*/ 53 w 107"/>
                  <a:gd name="T63" fmla="*/ 16 h 156"/>
                  <a:gd name="T64" fmla="*/ 16 w 107"/>
                  <a:gd name="T65" fmla="*/ 53 h 156"/>
                  <a:gd name="T66" fmla="*/ 19 w 107"/>
                  <a:gd name="T67" fmla="*/ 56 h 156"/>
                  <a:gd name="T68" fmla="*/ 22 w 107"/>
                  <a:gd name="T69" fmla="*/ 53 h 156"/>
                  <a:gd name="T70" fmla="*/ 53 w 107"/>
                  <a:gd name="T71" fmla="*/ 22 h 156"/>
                  <a:gd name="T72" fmla="*/ 53 w 107"/>
                  <a:gd name="T73" fmla="*/ 0 h 156"/>
                  <a:gd name="T74" fmla="*/ 0 w 107"/>
                  <a:gd name="T75" fmla="*/ 53 h 156"/>
                  <a:gd name="T76" fmla="*/ 25 w 107"/>
                  <a:gd name="T77" fmla="*/ 99 h 156"/>
                  <a:gd name="T78" fmla="*/ 27 w 107"/>
                  <a:gd name="T79" fmla="*/ 112 h 156"/>
                  <a:gd name="T80" fmla="*/ 53 w 107"/>
                  <a:gd name="T81" fmla="*/ 118 h 156"/>
                  <a:gd name="T82" fmla="*/ 79 w 107"/>
                  <a:gd name="T83" fmla="*/ 112 h 156"/>
                  <a:gd name="T84" fmla="*/ 81 w 107"/>
                  <a:gd name="T85" fmla="*/ 99 h 156"/>
                  <a:gd name="T86" fmla="*/ 107 w 107"/>
                  <a:gd name="T87" fmla="*/ 53 h 156"/>
                  <a:gd name="T88" fmla="*/ 53 w 107"/>
                  <a:gd name="T89" fmla="*/ 0 h 156"/>
                  <a:gd name="T90" fmla="*/ 73 w 107"/>
                  <a:gd name="T91" fmla="*/ 93 h 156"/>
                  <a:gd name="T92" fmla="*/ 72 w 107"/>
                  <a:gd name="T93" fmla="*/ 105 h 156"/>
                  <a:gd name="T94" fmla="*/ 53 w 107"/>
                  <a:gd name="T95" fmla="*/ 108 h 156"/>
                  <a:gd name="T96" fmla="*/ 35 w 107"/>
                  <a:gd name="T97" fmla="*/ 105 h 156"/>
                  <a:gd name="T98" fmla="*/ 33 w 107"/>
                  <a:gd name="T99" fmla="*/ 93 h 156"/>
                  <a:gd name="T100" fmla="*/ 9 w 107"/>
                  <a:gd name="T101" fmla="*/ 53 h 156"/>
                  <a:gd name="T102" fmla="*/ 53 w 107"/>
                  <a:gd name="T103" fmla="*/ 9 h 156"/>
                  <a:gd name="T104" fmla="*/ 97 w 107"/>
                  <a:gd name="T105" fmla="*/ 53 h 156"/>
                  <a:gd name="T106" fmla="*/ 73 w 107"/>
                  <a:gd name="T107"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 h="156">
                    <a:moveTo>
                      <a:pt x="28" y="120"/>
                    </a:moveTo>
                    <a:cubicBezTo>
                      <a:pt x="29" y="127"/>
                      <a:pt x="29" y="127"/>
                      <a:pt x="29" y="127"/>
                    </a:cubicBezTo>
                    <a:cubicBezTo>
                      <a:pt x="36" y="130"/>
                      <a:pt x="45" y="132"/>
                      <a:pt x="53" y="132"/>
                    </a:cubicBezTo>
                    <a:cubicBezTo>
                      <a:pt x="62" y="132"/>
                      <a:pt x="70" y="130"/>
                      <a:pt x="77" y="128"/>
                    </a:cubicBezTo>
                    <a:cubicBezTo>
                      <a:pt x="78" y="120"/>
                      <a:pt x="78" y="120"/>
                      <a:pt x="78" y="120"/>
                    </a:cubicBezTo>
                    <a:cubicBezTo>
                      <a:pt x="70" y="122"/>
                      <a:pt x="62" y="124"/>
                      <a:pt x="53" y="124"/>
                    </a:cubicBezTo>
                    <a:cubicBezTo>
                      <a:pt x="44" y="124"/>
                      <a:pt x="36" y="122"/>
                      <a:pt x="28" y="120"/>
                    </a:cubicBezTo>
                    <a:close/>
                    <a:moveTo>
                      <a:pt x="30" y="135"/>
                    </a:moveTo>
                    <a:cubicBezTo>
                      <a:pt x="32" y="143"/>
                      <a:pt x="32" y="143"/>
                      <a:pt x="32" y="143"/>
                    </a:cubicBezTo>
                    <a:cubicBezTo>
                      <a:pt x="32" y="143"/>
                      <a:pt x="33" y="145"/>
                      <a:pt x="39" y="147"/>
                    </a:cubicBezTo>
                    <a:cubicBezTo>
                      <a:pt x="39" y="152"/>
                      <a:pt x="39" y="152"/>
                      <a:pt x="39" y="152"/>
                    </a:cubicBezTo>
                    <a:cubicBezTo>
                      <a:pt x="39" y="152"/>
                      <a:pt x="43" y="156"/>
                      <a:pt x="53" y="156"/>
                    </a:cubicBezTo>
                    <a:cubicBezTo>
                      <a:pt x="64" y="156"/>
                      <a:pt x="67" y="152"/>
                      <a:pt x="67" y="152"/>
                    </a:cubicBezTo>
                    <a:cubicBezTo>
                      <a:pt x="67" y="147"/>
                      <a:pt x="67" y="147"/>
                      <a:pt x="67" y="147"/>
                    </a:cubicBezTo>
                    <a:cubicBezTo>
                      <a:pt x="73" y="145"/>
                      <a:pt x="75" y="143"/>
                      <a:pt x="75" y="143"/>
                    </a:cubicBezTo>
                    <a:cubicBezTo>
                      <a:pt x="76" y="135"/>
                      <a:pt x="76" y="135"/>
                      <a:pt x="76" y="135"/>
                    </a:cubicBezTo>
                    <a:cubicBezTo>
                      <a:pt x="69" y="137"/>
                      <a:pt x="61" y="138"/>
                      <a:pt x="53" y="138"/>
                    </a:cubicBezTo>
                    <a:cubicBezTo>
                      <a:pt x="45" y="138"/>
                      <a:pt x="37" y="137"/>
                      <a:pt x="30" y="135"/>
                    </a:cubicBezTo>
                    <a:close/>
                    <a:moveTo>
                      <a:pt x="65" y="73"/>
                    </a:moveTo>
                    <a:cubicBezTo>
                      <a:pt x="53" y="51"/>
                      <a:pt x="53" y="51"/>
                      <a:pt x="53" y="51"/>
                    </a:cubicBezTo>
                    <a:cubicBezTo>
                      <a:pt x="41" y="73"/>
                      <a:pt x="41" y="73"/>
                      <a:pt x="41" y="73"/>
                    </a:cubicBezTo>
                    <a:cubicBezTo>
                      <a:pt x="36" y="62"/>
                      <a:pt x="36" y="62"/>
                      <a:pt x="36" y="62"/>
                    </a:cubicBezTo>
                    <a:cubicBezTo>
                      <a:pt x="28" y="66"/>
                      <a:pt x="28" y="66"/>
                      <a:pt x="28" y="66"/>
                    </a:cubicBezTo>
                    <a:cubicBezTo>
                      <a:pt x="41" y="92"/>
                      <a:pt x="41" y="92"/>
                      <a:pt x="41" y="92"/>
                    </a:cubicBezTo>
                    <a:cubicBezTo>
                      <a:pt x="53" y="69"/>
                      <a:pt x="53" y="69"/>
                      <a:pt x="53" y="69"/>
                    </a:cubicBezTo>
                    <a:cubicBezTo>
                      <a:pt x="66" y="92"/>
                      <a:pt x="66" y="92"/>
                      <a:pt x="66" y="92"/>
                    </a:cubicBezTo>
                    <a:cubicBezTo>
                      <a:pt x="78" y="66"/>
                      <a:pt x="78" y="66"/>
                      <a:pt x="78" y="66"/>
                    </a:cubicBezTo>
                    <a:cubicBezTo>
                      <a:pt x="70" y="62"/>
                      <a:pt x="70" y="62"/>
                      <a:pt x="70" y="62"/>
                    </a:cubicBezTo>
                    <a:lnTo>
                      <a:pt x="65" y="73"/>
                    </a:lnTo>
                    <a:close/>
                    <a:moveTo>
                      <a:pt x="53" y="22"/>
                    </a:moveTo>
                    <a:cubicBezTo>
                      <a:pt x="55" y="22"/>
                      <a:pt x="56" y="20"/>
                      <a:pt x="56" y="19"/>
                    </a:cubicBezTo>
                    <a:cubicBezTo>
                      <a:pt x="56" y="17"/>
                      <a:pt x="55" y="16"/>
                      <a:pt x="53" y="16"/>
                    </a:cubicBezTo>
                    <a:cubicBezTo>
                      <a:pt x="33" y="16"/>
                      <a:pt x="16" y="33"/>
                      <a:pt x="16" y="53"/>
                    </a:cubicBezTo>
                    <a:cubicBezTo>
                      <a:pt x="16" y="55"/>
                      <a:pt x="17" y="56"/>
                      <a:pt x="19" y="56"/>
                    </a:cubicBezTo>
                    <a:cubicBezTo>
                      <a:pt x="20" y="56"/>
                      <a:pt x="22" y="55"/>
                      <a:pt x="22" y="53"/>
                    </a:cubicBezTo>
                    <a:cubicBezTo>
                      <a:pt x="22" y="36"/>
                      <a:pt x="36" y="22"/>
                      <a:pt x="53" y="22"/>
                    </a:cubicBezTo>
                    <a:close/>
                    <a:moveTo>
                      <a:pt x="53" y="0"/>
                    </a:moveTo>
                    <a:cubicBezTo>
                      <a:pt x="24" y="0"/>
                      <a:pt x="0" y="24"/>
                      <a:pt x="0" y="53"/>
                    </a:cubicBezTo>
                    <a:cubicBezTo>
                      <a:pt x="0" y="73"/>
                      <a:pt x="10" y="90"/>
                      <a:pt x="25" y="99"/>
                    </a:cubicBezTo>
                    <a:cubicBezTo>
                      <a:pt x="27" y="112"/>
                      <a:pt x="27" y="112"/>
                      <a:pt x="27" y="112"/>
                    </a:cubicBezTo>
                    <a:cubicBezTo>
                      <a:pt x="35" y="116"/>
                      <a:pt x="44" y="118"/>
                      <a:pt x="53" y="118"/>
                    </a:cubicBezTo>
                    <a:cubicBezTo>
                      <a:pt x="62" y="118"/>
                      <a:pt x="71" y="116"/>
                      <a:pt x="79" y="112"/>
                    </a:cubicBezTo>
                    <a:cubicBezTo>
                      <a:pt x="81" y="99"/>
                      <a:pt x="81" y="99"/>
                      <a:pt x="81" y="99"/>
                    </a:cubicBezTo>
                    <a:cubicBezTo>
                      <a:pt x="96" y="90"/>
                      <a:pt x="107" y="73"/>
                      <a:pt x="107" y="53"/>
                    </a:cubicBezTo>
                    <a:cubicBezTo>
                      <a:pt x="107" y="24"/>
                      <a:pt x="83" y="0"/>
                      <a:pt x="53" y="0"/>
                    </a:cubicBezTo>
                    <a:close/>
                    <a:moveTo>
                      <a:pt x="73" y="93"/>
                    </a:moveTo>
                    <a:cubicBezTo>
                      <a:pt x="72" y="105"/>
                      <a:pt x="72" y="105"/>
                      <a:pt x="72" y="105"/>
                    </a:cubicBezTo>
                    <a:cubicBezTo>
                      <a:pt x="72" y="105"/>
                      <a:pt x="67" y="108"/>
                      <a:pt x="53" y="108"/>
                    </a:cubicBezTo>
                    <a:cubicBezTo>
                      <a:pt x="39" y="108"/>
                      <a:pt x="35" y="105"/>
                      <a:pt x="35" y="105"/>
                    </a:cubicBezTo>
                    <a:cubicBezTo>
                      <a:pt x="33" y="93"/>
                      <a:pt x="33" y="93"/>
                      <a:pt x="33" y="93"/>
                    </a:cubicBezTo>
                    <a:cubicBezTo>
                      <a:pt x="19" y="85"/>
                      <a:pt x="9" y="71"/>
                      <a:pt x="9" y="53"/>
                    </a:cubicBezTo>
                    <a:cubicBezTo>
                      <a:pt x="9" y="29"/>
                      <a:pt x="29" y="9"/>
                      <a:pt x="53" y="9"/>
                    </a:cubicBezTo>
                    <a:cubicBezTo>
                      <a:pt x="77" y="9"/>
                      <a:pt x="97" y="29"/>
                      <a:pt x="97" y="53"/>
                    </a:cubicBezTo>
                    <a:cubicBezTo>
                      <a:pt x="97" y="70"/>
                      <a:pt x="87" y="85"/>
                      <a:pt x="73" y="93"/>
                    </a:cubicBezTo>
                    <a:close/>
                  </a:path>
                </a:pathLst>
              </a:custGeom>
              <a:solidFill>
                <a:srgbClr val="1DBED0"/>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nvGrpSpPr>
              <p:cNvPr id="58" name="Group 14"/>
              <p:cNvGrpSpPr/>
              <p:nvPr/>
            </p:nvGrpSpPr>
            <p:grpSpPr>
              <a:xfrm>
                <a:off x="886176" y="2893146"/>
                <a:ext cx="1356794" cy="1836843"/>
                <a:chOff x="1379002" y="2893146"/>
                <a:chExt cx="1356794" cy="1836843"/>
              </a:xfrm>
            </p:grpSpPr>
            <p:sp>
              <p:nvSpPr>
                <p:cNvPr id="59" name="TextBox 15"/>
                <p:cNvSpPr txBox="1"/>
                <p:nvPr/>
              </p:nvSpPr>
              <p:spPr>
                <a:xfrm>
                  <a:off x="1379002" y="3316479"/>
                  <a:ext cx="1356794" cy="1413510"/>
                </a:xfrm>
                <a:prstGeom prst="rect">
                  <a:avLst/>
                </a:prstGeom>
                <a:noFill/>
              </p:spPr>
              <p:txBody>
                <a:bodyPr wrap="square" lIns="0" tIns="0" rIns="0" bIns="0" rtlCol="0">
                  <a:spAutoFit/>
                </a:bodyPr>
                <a:p>
                  <a:pPr algn="ctr">
                    <a:lnSpc>
                      <a:spcPct val="115000"/>
                    </a:lnSpc>
                    <a:spcBef>
                      <a:spcPts val="0"/>
                    </a:spcBef>
                    <a:spcAft>
                      <a:spcPts val="0"/>
                    </a:spcAft>
                  </a:pPr>
                  <a:r>
                    <a:rPr lang="en-US" sz="1600" b="1">
                      <a:solidFill>
                        <a:schemeClr val="bg1">
                          <a:lumMod val="50000"/>
                        </a:schemeClr>
                      </a:solidFill>
                      <a:latin typeface="微软雅黑" panose="020B0503020204020204" pitchFamily="34" charset="-122"/>
                      <a:ea typeface="微软雅黑" panose="020B0503020204020204" pitchFamily="34" charset="-122"/>
                    </a:rPr>
                    <a:t>打造先进制造业先行区，在国家级经开区综合评价中实现争先进位</a:t>
                  </a:r>
                  <a:endParaRPr lang="en-US" sz="1600" b="1">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0" name="Straight Connector 16"/>
                <p:cNvCxnSpPr/>
                <p:nvPr/>
              </p:nvCxnSpPr>
              <p:spPr>
                <a:xfrm>
                  <a:off x="1967399" y="3240278"/>
                  <a:ext cx="180000" cy="0"/>
                </a:xfrm>
                <a:prstGeom prst="line">
                  <a:avLst/>
                </a:prstGeom>
                <a:ln w="25400" cap="rnd">
                  <a:solidFill>
                    <a:srgbClr val="1DBED0"/>
                  </a:solidFill>
                </a:ln>
              </p:spPr>
              <p:style>
                <a:lnRef idx="1">
                  <a:srgbClr val="1DBED0"/>
                </a:lnRef>
                <a:fillRef idx="0">
                  <a:srgbClr val="1DBED0"/>
                </a:fillRef>
                <a:effectRef idx="0">
                  <a:srgbClr val="1DBED0"/>
                </a:effectRef>
                <a:fontRef idx="minor">
                  <a:sysClr val="windowText" lastClr="000000"/>
                </a:fontRef>
              </p:style>
            </p:cxnSp>
            <p:sp>
              <p:nvSpPr>
                <p:cNvPr id="61" name="TextBox 17"/>
                <p:cNvSpPr txBox="1"/>
                <p:nvPr/>
              </p:nvSpPr>
              <p:spPr>
                <a:xfrm>
                  <a:off x="1379002" y="2893146"/>
                  <a:ext cx="1356794" cy="366757"/>
                </a:xfrm>
                <a:prstGeom prst="rect">
                  <a:avLst/>
                </a:prstGeom>
                <a:noFill/>
              </p:spPr>
              <p:txBody>
                <a:bodyPr wrap="square" lIns="0" tIns="0" rIns="0" bIns="0" rtlCol="0">
                  <a:spAutoFit/>
                </a:bodyPr>
                <a:p>
                  <a:pPr algn="ctr"/>
                  <a:r>
                    <a:rPr lang="en-US" sz="2000" b="1" dirty="0">
                      <a:solidFill>
                        <a:srgbClr val="1DBED0"/>
                      </a:solidFill>
                      <a:latin typeface="微软雅黑" panose="020B0503020204020204" pitchFamily="34" charset="-122"/>
                      <a:ea typeface="微软雅黑" panose="020B0503020204020204" pitchFamily="34" charset="-122"/>
                    </a:rPr>
                    <a:t>市经开区</a:t>
                  </a:r>
                  <a:endParaRPr lang="en-US" sz="2000" b="1" dirty="0">
                    <a:solidFill>
                      <a:srgbClr val="1DBED0"/>
                    </a:solidFill>
                    <a:latin typeface="微软雅黑" panose="020B0503020204020204" pitchFamily="34" charset="-122"/>
                    <a:ea typeface="微软雅黑" panose="020B0503020204020204" pitchFamily="34" charset="-122"/>
                  </a:endParaRPr>
                </a:p>
              </p:txBody>
            </p:sp>
          </p:grpSp>
        </p:grpSp>
        <p:grpSp>
          <p:nvGrpSpPr>
            <p:cNvPr id="62" name="Group 33"/>
            <p:cNvGrpSpPr/>
            <p:nvPr/>
          </p:nvGrpSpPr>
          <p:grpSpPr>
            <a:xfrm>
              <a:off x="7718427" y="2381250"/>
              <a:ext cx="2233613" cy="3181350"/>
              <a:chOff x="6194426" y="2381250"/>
              <a:chExt cx="2233613" cy="3181350"/>
            </a:xfrm>
          </p:grpSpPr>
          <p:sp>
            <p:nvSpPr>
              <p:cNvPr id="63" name="Freeform 49"/>
              <p:cNvSpPr/>
              <p:nvPr/>
            </p:nvSpPr>
            <p:spPr bwMode="auto">
              <a:xfrm>
                <a:off x="6718301" y="2400300"/>
                <a:ext cx="1690688" cy="3149600"/>
              </a:xfrm>
              <a:custGeom>
                <a:avLst/>
                <a:gdLst>
                  <a:gd name="T0" fmla="*/ 0 w 533"/>
                  <a:gd name="T1" fmla="*/ 933 h 992"/>
                  <a:gd name="T2" fmla="*/ 20 w 533"/>
                  <a:gd name="T3" fmla="*/ 976 h 992"/>
                  <a:gd name="T4" fmla="*/ 66 w 533"/>
                  <a:gd name="T5" fmla="*/ 989 h 992"/>
                  <a:gd name="T6" fmla="*/ 486 w 533"/>
                  <a:gd name="T7" fmla="*/ 918 h 992"/>
                  <a:gd name="T8" fmla="*/ 533 w 533"/>
                  <a:gd name="T9" fmla="*/ 862 h 992"/>
                  <a:gd name="T10" fmla="*/ 533 w 533"/>
                  <a:gd name="T11" fmla="*/ 130 h 992"/>
                  <a:gd name="T12" fmla="*/ 486 w 533"/>
                  <a:gd name="T13" fmla="*/ 74 h 992"/>
                  <a:gd name="T14" fmla="*/ 66 w 533"/>
                  <a:gd name="T15" fmla="*/ 2 h 992"/>
                  <a:gd name="T16" fmla="*/ 20 w 533"/>
                  <a:gd name="T17" fmla="*/ 15 h 992"/>
                  <a:gd name="T18" fmla="*/ 0 w 533"/>
                  <a:gd name="T19" fmla="*/ 58 h 992"/>
                  <a:gd name="T20" fmla="*/ 0 w 533"/>
                  <a:gd name="T21" fmla="*/ 933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3" h="992">
                    <a:moveTo>
                      <a:pt x="0" y="933"/>
                    </a:moveTo>
                    <a:cubicBezTo>
                      <a:pt x="0" y="950"/>
                      <a:pt x="8" y="966"/>
                      <a:pt x="20" y="976"/>
                    </a:cubicBezTo>
                    <a:cubicBezTo>
                      <a:pt x="33" y="987"/>
                      <a:pt x="50" y="992"/>
                      <a:pt x="66" y="989"/>
                    </a:cubicBezTo>
                    <a:cubicBezTo>
                      <a:pt x="486" y="918"/>
                      <a:pt x="486" y="918"/>
                      <a:pt x="486" y="918"/>
                    </a:cubicBezTo>
                    <a:cubicBezTo>
                      <a:pt x="513" y="913"/>
                      <a:pt x="533" y="889"/>
                      <a:pt x="533" y="862"/>
                    </a:cubicBezTo>
                    <a:cubicBezTo>
                      <a:pt x="533" y="130"/>
                      <a:pt x="533" y="130"/>
                      <a:pt x="533" y="130"/>
                    </a:cubicBezTo>
                    <a:cubicBezTo>
                      <a:pt x="533" y="102"/>
                      <a:pt x="513" y="78"/>
                      <a:pt x="486" y="74"/>
                    </a:cubicBezTo>
                    <a:cubicBezTo>
                      <a:pt x="66" y="2"/>
                      <a:pt x="66" y="2"/>
                      <a:pt x="66" y="2"/>
                    </a:cubicBezTo>
                    <a:cubicBezTo>
                      <a:pt x="50" y="0"/>
                      <a:pt x="33" y="4"/>
                      <a:pt x="20" y="15"/>
                    </a:cubicBezTo>
                    <a:cubicBezTo>
                      <a:pt x="8" y="26"/>
                      <a:pt x="0" y="42"/>
                      <a:pt x="0" y="58"/>
                    </a:cubicBezTo>
                    <a:lnTo>
                      <a:pt x="0" y="933"/>
                    </a:lnTo>
                    <a:close/>
                  </a:path>
                </a:pathLst>
              </a:custGeom>
              <a:solidFill>
                <a:srgbClr val="FFFFFF"/>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65" name="Freeform 50"/>
              <p:cNvSpPr>
                <a:spLocks noEditPoints="1"/>
              </p:cNvSpPr>
              <p:nvPr/>
            </p:nvSpPr>
            <p:spPr bwMode="auto">
              <a:xfrm>
                <a:off x="6194426" y="2381250"/>
                <a:ext cx="2233613" cy="3181350"/>
              </a:xfrm>
              <a:custGeom>
                <a:avLst/>
                <a:gdLst>
                  <a:gd name="T0" fmla="*/ 652 w 704"/>
                  <a:gd name="T1" fmla="*/ 74 h 1002"/>
                  <a:gd name="T2" fmla="*/ 232 w 704"/>
                  <a:gd name="T3" fmla="*/ 3 h 1002"/>
                  <a:gd name="T4" fmla="*/ 196 w 704"/>
                  <a:gd name="T5" fmla="*/ 8 h 1002"/>
                  <a:gd name="T6" fmla="*/ 196 w 704"/>
                  <a:gd name="T7" fmla="*/ 7 h 1002"/>
                  <a:gd name="T8" fmla="*/ 38 w 704"/>
                  <a:gd name="T9" fmla="*/ 74 h 1002"/>
                  <a:gd name="T10" fmla="*/ 0 w 704"/>
                  <a:gd name="T11" fmla="*/ 132 h 1002"/>
                  <a:gd name="T12" fmla="*/ 0 w 704"/>
                  <a:gd name="T13" fmla="*/ 857 h 1002"/>
                  <a:gd name="T14" fmla="*/ 34 w 704"/>
                  <a:gd name="T15" fmla="*/ 912 h 1002"/>
                  <a:gd name="T16" fmla="*/ 190 w 704"/>
                  <a:gd name="T17" fmla="*/ 993 h 1002"/>
                  <a:gd name="T18" fmla="*/ 222 w 704"/>
                  <a:gd name="T19" fmla="*/ 1002 h 1002"/>
                  <a:gd name="T20" fmla="*/ 232 w 704"/>
                  <a:gd name="T21" fmla="*/ 1001 h 1002"/>
                  <a:gd name="T22" fmla="*/ 652 w 704"/>
                  <a:gd name="T23" fmla="*/ 930 h 1002"/>
                  <a:gd name="T24" fmla="*/ 704 w 704"/>
                  <a:gd name="T25" fmla="*/ 868 h 1002"/>
                  <a:gd name="T26" fmla="*/ 704 w 704"/>
                  <a:gd name="T27" fmla="*/ 136 h 1002"/>
                  <a:gd name="T28" fmla="*/ 652 w 704"/>
                  <a:gd name="T29" fmla="*/ 74 h 1002"/>
                  <a:gd name="T30" fmla="*/ 692 w 704"/>
                  <a:gd name="T31" fmla="*/ 868 h 1002"/>
                  <a:gd name="T32" fmla="*/ 650 w 704"/>
                  <a:gd name="T33" fmla="*/ 918 h 1002"/>
                  <a:gd name="T34" fmla="*/ 230 w 704"/>
                  <a:gd name="T35" fmla="*/ 989 h 1002"/>
                  <a:gd name="T36" fmla="*/ 195 w 704"/>
                  <a:gd name="T37" fmla="*/ 982 h 1002"/>
                  <a:gd name="T38" fmla="*/ 193 w 704"/>
                  <a:gd name="T39" fmla="*/ 981 h 1002"/>
                  <a:gd name="T40" fmla="*/ 189 w 704"/>
                  <a:gd name="T41" fmla="*/ 978 h 1002"/>
                  <a:gd name="T42" fmla="*/ 189 w 704"/>
                  <a:gd name="T43" fmla="*/ 978 h 1002"/>
                  <a:gd name="T44" fmla="*/ 189 w 704"/>
                  <a:gd name="T45" fmla="*/ 978 h 1002"/>
                  <a:gd name="T46" fmla="*/ 175 w 704"/>
                  <a:gd name="T47" fmla="*/ 958 h 1002"/>
                  <a:gd name="T48" fmla="*/ 171 w 704"/>
                  <a:gd name="T49" fmla="*/ 939 h 1002"/>
                  <a:gd name="T50" fmla="*/ 171 w 704"/>
                  <a:gd name="T51" fmla="*/ 64 h 1002"/>
                  <a:gd name="T52" fmla="*/ 177 w 704"/>
                  <a:gd name="T53" fmla="*/ 41 h 1002"/>
                  <a:gd name="T54" fmla="*/ 189 w 704"/>
                  <a:gd name="T55" fmla="*/ 26 h 1002"/>
                  <a:gd name="T56" fmla="*/ 190 w 704"/>
                  <a:gd name="T57" fmla="*/ 25 h 1002"/>
                  <a:gd name="T58" fmla="*/ 194 w 704"/>
                  <a:gd name="T59" fmla="*/ 22 h 1002"/>
                  <a:gd name="T60" fmla="*/ 195 w 704"/>
                  <a:gd name="T61" fmla="*/ 21 h 1002"/>
                  <a:gd name="T62" fmla="*/ 200 w 704"/>
                  <a:gd name="T63" fmla="*/ 18 h 1002"/>
                  <a:gd name="T64" fmla="*/ 222 w 704"/>
                  <a:gd name="T65" fmla="*/ 14 h 1002"/>
                  <a:gd name="T66" fmla="*/ 230 w 704"/>
                  <a:gd name="T67" fmla="*/ 14 h 1002"/>
                  <a:gd name="T68" fmla="*/ 650 w 704"/>
                  <a:gd name="T69" fmla="*/ 86 h 1002"/>
                  <a:gd name="T70" fmla="*/ 692 w 704"/>
                  <a:gd name="T71" fmla="*/ 136 h 1002"/>
                  <a:gd name="T72" fmla="*/ 692 w 704"/>
                  <a:gd name="T73" fmla="*/ 86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4" h="1002">
                    <a:moveTo>
                      <a:pt x="652" y="74"/>
                    </a:moveTo>
                    <a:cubicBezTo>
                      <a:pt x="232" y="3"/>
                      <a:pt x="232" y="3"/>
                      <a:pt x="232" y="3"/>
                    </a:cubicBezTo>
                    <a:cubicBezTo>
                      <a:pt x="220" y="0"/>
                      <a:pt x="207" y="2"/>
                      <a:pt x="196" y="8"/>
                    </a:cubicBezTo>
                    <a:cubicBezTo>
                      <a:pt x="196" y="7"/>
                      <a:pt x="196" y="7"/>
                      <a:pt x="196" y="7"/>
                    </a:cubicBezTo>
                    <a:cubicBezTo>
                      <a:pt x="38" y="74"/>
                      <a:pt x="38" y="74"/>
                      <a:pt x="38" y="74"/>
                    </a:cubicBezTo>
                    <a:cubicBezTo>
                      <a:pt x="15" y="84"/>
                      <a:pt x="0" y="107"/>
                      <a:pt x="0" y="132"/>
                    </a:cubicBezTo>
                    <a:cubicBezTo>
                      <a:pt x="0" y="857"/>
                      <a:pt x="0" y="857"/>
                      <a:pt x="0" y="857"/>
                    </a:cubicBezTo>
                    <a:cubicBezTo>
                      <a:pt x="0" y="880"/>
                      <a:pt x="13" y="902"/>
                      <a:pt x="34" y="912"/>
                    </a:cubicBezTo>
                    <a:cubicBezTo>
                      <a:pt x="190" y="993"/>
                      <a:pt x="190" y="993"/>
                      <a:pt x="190" y="993"/>
                    </a:cubicBezTo>
                    <a:cubicBezTo>
                      <a:pt x="200" y="999"/>
                      <a:pt x="211" y="1002"/>
                      <a:pt x="222" y="1002"/>
                    </a:cubicBezTo>
                    <a:cubicBezTo>
                      <a:pt x="225" y="1002"/>
                      <a:pt x="229" y="1002"/>
                      <a:pt x="232" y="1001"/>
                    </a:cubicBezTo>
                    <a:cubicBezTo>
                      <a:pt x="652" y="930"/>
                      <a:pt x="652" y="930"/>
                      <a:pt x="652" y="930"/>
                    </a:cubicBezTo>
                    <a:cubicBezTo>
                      <a:pt x="682" y="924"/>
                      <a:pt x="704" y="898"/>
                      <a:pt x="704" y="868"/>
                    </a:cubicBezTo>
                    <a:cubicBezTo>
                      <a:pt x="704" y="136"/>
                      <a:pt x="704" y="136"/>
                      <a:pt x="704" y="136"/>
                    </a:cubicBezTo>
                    <a:cubicBezTo>
                      <a:pt x="704" y="105"/>
                      <a:pt x="682" y="79"/>
                      <a:pt x="652" y="74"/>
                    </a:cubicBezTo>
                    <a:close/>
                    <a:moveTo>
                      <a:pt x="692" y="868"/>
                    </a:moveTo>
                    <a:cubicBezTo>
                      <a:pt x="692" y="893"/>
                      <a:pt x="674" y="914"/>
                      <a:pt x="650" y="918"/>
                    </a:cubicBezTo>
                    <a:cubicBezTo>
                      <a:pt x="230" y="989"/>
                      <a:pt x="230" y="989"/>
                      <a:pt x="230" y="989"/>
                    </a:cubicBezTo>
                    <a:cubicBezTo>
                      <a:pt x="218" y="991"/>
                      <a:pt x="205" y="988"/>
                      <a:pt x="195" y="982"/>
                    </a:cubicBezTo>
                    <a:cubicBezTo>
                      <a:pt x="194" y="981"/>
                      <a:pt x="194" y="981"/>
                      <a:pt x="193" y="981"/>
                    </a:cubicBezTo>
                    <a:cubicBezTo>
                      <a:pt x="192" y="980"/>
                      <a:pt x="190" y="979"/>
                      <a:pt x="189" y="978"/>
                    </a:cubicBezTo>
                    <a:cubicBezTo>
                      <a:pt x="189" y="978"/>
                      <a:pt x="189" y="978"/>
                      <a:pt x="189" y="978"/>
                    </a:cubicBezTo>
                    <a:cubicBezTo>
                      <a:pt x="189" y="978"/>
                      <a:pt x="189" y="978"/>
                      <a:pt x="189" y="978"/>
                    </a:cubicBezTo>
                    <a:cubicBezTo>
                      <a:pt x="183" y="972"/>
                      <a:pt x="178" y="966"/>
                      <a:pt x="175" y="958"/>
                    </a:cubicBezTo>
                    <a:cubicBezTo>
                      <a:pt x="173" y="952"/>
                      <a:pt x="171" y="946"/>
                      <a:pt x="171" y="939"/>
                    </a:cubicBezTo>
                    <a:cubicBezTo>
                      <a:pt x="171" y="64"/>
                      <a:pt x="171" y="64"/>
                      <a:pt x="171" y="64"/>
                    </a:cubicBezTo>
                    <a:cubicBezTo>
                      <a:pt x="171" y="56"/>
                      <a:pt x="173" y="48"/>
                      <a:pt x="177" y="41"/>
                    </a:cubicBezTo>
                    <a:cubicBezTo>
                      <a:pt x="180" y="35"/>
                      <a:pt x="184" y="30"/>
                      <a:pt x="189" y="26"/>
                    </a:cubicBezTo>
                    <a:cubicBezTo>
                      <a:pt x="189" y="25"/>
                      <a:pt x="189" y="25"/>
                      <a:pt x="190" y="25"/>
                    </a:cubicBezTo>
                    <a:cubicBezTo>
                      <a:pt x="191" y="24"/>
                      <a:pt x="192" y="23"/>
                      <a:pt x="194" y="22"/>
                    </a:cubicBezTo>
                    <a:cubicBezTo>
                      <a:pt x="194" y="22"/>
                      <a:pt x="195" y="21"/>
                      <a:pt x="195" y="21"/>
                    </a:cubicBezTo>
                    <a:cubicBezTo>
                      <a:pt x="197" y="20"/>
                      <a:pt x="199" y="19"/>
                      <a:pt x="200" y="18"/>
                    </a:cubicBezTo>
                    <a:cubicBezTo>
                      <a:pt x="207" y="15"/>
                      <a:pt x="214" y="14"/>
                      <a:pt x="222" y="14"/>
                    </a:cubicBezTo>
                    <a:cubicBezTo>
                      <a:pt x="225" y="14"/>
                      <a:pt x="228" y="14"/>
                      <a:pt x="230" y="14"/>
                    </a:cubicBezTo>
                    <a:cubicBezTo>
                      <a:pt x="650" y="86"/>
                      <a:pt x="650" y="86"/>
                      <a:pt x="650" y="86"/>
                    </a:cubicBezTo>
                    <a:cubicBezTo>
                      <a:pt x="674" y="90"/>
                      <a:pt x="692" y="111"/>
                      <a:pt x="692" y="136"/>
                    </a:cubicBezTo>
                    <a:lnTo>
                      <a:pt x="692" y="868"/>
                    </a:lnTo>
                    <a:close/>
                  </a:path>
                </a:pathLst>
              </a:custGeom>
              <a:solidFill>
                <a:srgbClr val="B5B5B5"/>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sp>
            <p:nvSpPr>
              <p:cNvPr id="66" name="Freeform 135"/>
              <p:cNvSpPr>
                <a:spLocks noEditPoints="1"/>
              </p:cNvSpPr>
              <p:nvPr/>
            </p:nvSpPr>
            <p:spPr bwMode="auto">
              <a:xfrm>
                <a:off x="7386102" y="4605771"/>
                <a:ext cx="365125" cy="460375"/>
              </a:xfrm>
              <a:custGeom>
                <a:avLst/>
                <a:gdLst>
                  <a:gd name="T0" fmla="*/ 166 w 230"/>
                  <a:gd name="T1" fmla="*/ 84 h 290"/>
                  <a:gd name="T2" fmla="*/ 40 w 230"/>
                  <a:gd name="T3" fmla="*/ 84 h 290"/>
                  <a:gd name="T4" fmla="*/ 40 w 230"/>
                  <a:gd name="T5" fmla="*/ 102 h 290"/>
                  <a:gd name="T6" fmla="*/ 166 w 230"/>
                  <a:gd name="T7" fmla="*/ 102 h 290"/>
                  <a:gd name="T8" fmla="*/ 166 w 230"/>
                  <a:gd name="T9" fmla="*/ 84 h 290"/>
                  <a:gd name="T10" fmla="*/ 166 w 230"/>
                  <a:gd name="T11" fmla="*/ 48 h 290"/>
                  <a:gd name="T12" fmla="*/ 40 w 230"/>
                  <a:gd name="T13" fmla="*/ 48 h 290"/>
                  <a:gd name="T14" fmla="*/ 40 w 230"/>
                  <a:gd name="T15" fmla="*/ 66 h 290"/>
                  <a:gd name="T16" fmla="*/ 166 w 230"/>
                  <a:gd name="T17" fmla="*/ 66 h 290"/>
                  <a:gd name="T18" fmla="*/ 166 w 230"/>
                  <a:gd name="T19" fmla="*/ 48 h 290"/>
                  <a:gd name="T20" fmla="*/ 166 w 230"/>
                  <a:gd name="T21" fmla="*/ 120 h 290"/>
                  <a:gd name="T22" fmla="*/ 40 w 230"/>
                  <a:gd name="T23" fmla="*/ 120 h 290"/>
                  <a:gd name="T24" fmla="*/ 40 w 230"/>
                  <a:gd name="T25" fmla="*/ 136 h 290"/>
                  <a:gd name="T26" fmla="*/ 166 w 230"/>
                  <a:gd name="T27" fmla="*/ 136 h 290"/>
                  <a:gd name="T28" fmla="*/ 166 w 230"/>
                  <a:gd name="T29" fmla="*/ 120 h 290"/>
                  <a:gd name="T30" fmla="*/ 40 w 230"/>
                  <a:gd name="T31" fmla="*/ 172 h 290"/>
                  <a:gd name="T32" fmla="*/ 102 w 230"/>
                  <a:gd name="T33" fmla="*/ 172 h 290"/>
                  <a:gd name="T34" fmla="*/ 102 w 230"/>
                  <a:gd name="T35" fmla="*/ 154 h 290"/>
                  <a:gd name="T36" fmla="*/ 40 w 230"/>
                  <a:gd name="T37" fmla="*/ 154 h 290"/>
                  <a:gd name="T38" fmla="*/ 40 w 230"/>
                  <a:gd name="T39" fmla="*/ 172 h 290"/>
                  <a:gd name="T40" fmla="*/ 204 w 230"/>
                  <a:gd name="T41" fmla="*/ 26 h 290"/>
                  <a:gd name="T42" fmla="*/ 204 w 230"/>
                  <a:gd name="T43" fmla="*/ 0 h 290"/>
                  <a:gd name="T44" fmla="*/ 0 w 230"/>
                  <a:gd name="T45" fmla="*/ 0 h 290"/>
                  <a:gd name="T46" fmla="*/ 0 w 230"/>
                  <a:gd name="T47" fmla="*/ 264 h 290"/>
                  <a:gd name="T48" fmla="*/ 26 w 230"/>
                  <a:gd name="T49" fmla="*/ 264 h 290"/>
                  <a:gd name="T50" fmla="*/ 26 w 230"/>
                  <a:gd name="T51" fmla="*/ 290 h 290"/>
                  <a:gd name="T52" fmla="*/ 162 w 230"/>
                  <a:gd name="T53" fmla="*/ 290 h 290"/>
                  <a:gd name="T54" fmla="*/ 230 w 230"/>
                  <a:gd name="T55" fmla="*/ 290 h 290"/>
                  <a:gd name="T56" fmla="*/ 230 w 230"/>
                  <a:gd name="T57" fmla="*/ 222 h 290"/>
                  <a:gd name="T58" fmla="*/ 230 w 230"/>
                  <a:gd name="T59" fmla="*/ 26 h 290"/>
                  <a:gd name="T60" fmla="*/ 204 w 230"/>
                  <a:gd name="T61" fmla="*/ 26 h 290"/>
                  <a:gd name="T62" fmla="*/ 16 w 230"/>
                  <a:gd name="T63" fmla="*/ 250 h 290"/>
                  <a:gd name="T64" fmla="*/ 16 w 230"/>
                  <a:gd name="T65" fmla="*/ 14 h 290"/>
                  <a:gd name="T66" fmla="*/ 190 w 230"/>
                  <a:gd name="T67" fmla="*/ 14 h 290"/>
                  <a:gd name="T68" fmla="*/ 190 w 230"/>
                  <a:gd name="T69" fmla="*/ 190 h 290"/>
                  <a:gd name="T70" fmla="*/ 130 w 230"/>
                  <a:gd name="T71" fmla="*/ 190 h 290"/>
                  <a:gd name="T72" fmla="*/ 130 w 230"/>
                  <a:gd name="T73" fmla="*/ 190 h 290"/>
                  <a:gd name="T74" fmla="*/ 130 w 230"/>
                  <a:gd name="T75" fmla="*/ 250 h 290"/>
                  <a:gd name="T76" fmla="*/ 16 w 230"/>
                  <a:gd name="T77" fmla="*/ 250 h 290"/>
                  <a:gd name="T78" fmla="*/ 216 w 230"/>
                  <a:gd name="T79" fmla="*/ 216 h 290"/>
                  <a:gd name="T80" fmla="*/ 216 w 230"/>
                  <a:gd name="T81" fmla="*/ 276 h 290"/>
                  <a:gd name="T82" fmla="*/ 156 w 230"/>
                  <a:gd name="T83" fmla="*/ 276 h 290"/>
                  <a:gd name="T84" fmla="*/ 40 w 230"/>
                  <a:gd name="T85" fmla="*/ 276 h 290"/>
                  <a:gd name="T86" fmla="*/ 40 w 230"/>
                  <a:gd name="T87" fmla="*/ 264 h 290"/>
                  <a:gd name="T88" fmla="*/ 138 w 230"/>
                  <a:gd name="T89" fmla="*/ 264 h 290"/>
                  <a:gd name="T90" fmla="*/ 204 w 230"/>
                  <a:gd name="T91" fmla="*/ 196 h 290"/>
                  <a:gd name="T92" fmla="*/ 204 w 230"/>
                  <a:gd name="T93" fmla="*/ 40 h 290"/>
                  <a:gd name="T94" fmla="*/ 216 w 230"/>
                  <a:gd name="T95" fmla="*/ 40 h 290"/>
                  <a:gd name="T96" fmla="*/ 216 w 230"/>
                  <a:gd name="T97"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0" h="290">
                    <a:moveTo>
                      <a:pt x="166" y="84"/>
                    </a:moveTo>
                    <a:lnTo>
                      <a:pt x="40" y="84"/>
                    </a:lnTo>
                    <a:lnTo>
                      <a:pt x="40" y="102"/>
                    </a:lnTo>
                    <a:lnTo>
                      <a:pt x="166" y="102"/>
                    </a:lnTo>
                    <a:lnTo>
                      <a:pt x="166" y="84"/>
                    </a:lnTo>
                    <a:close/>
                    <a:moveTo>
                      <a:pt x="166" y="48"/>
                    </a:moveTo>
                    <a:lnTo>
                      <a:pt x="40" y="48"/>
                    </a:lnTo>
                    <a:lnTo>
                      <a:pt x="40" y="66"/>
                    </a:lnTo>
                    <a:lnTo>
                      <a:pt x="166" y="66"/>
                    </a:lnTo>
                    <a:lnTo>
                      <a:pt x="166" y="48"/>
                    </a:lnTo>
                    <a:close/>
                    <a:moveTo>
                      <a:pt x="166" y="120"/>
                    </a:moveTo>
                    <a:lnTo>
                      <a:pt x="40" y="120"/>
                    </a:lnTo>
                    <a:lnTo>
                      <a:pt x="40" y="136"/>
                    </a:lnTo>
                    <a:lnTo>
                      <a:pt x="166" y="136"/>
                    </a:lnTo>
                    <a:lnTo>
                      <a:pt x="166" y="120"/>
                    </a:lnTo>
                    <a:close/>
                    <a:moveTo>
                      <a:pt x="40" y="172"/>
                    </a:moveTo>
                    <a:lnTo>
                      <a:pt x="102" y="172"/>
                    </a:lnTo>
                    <a:lnTo>
                      <a:pt x="102" y="154"/>
                    </a:lnTo>
                    <a:lnTo>
                      <a:pt x="40" y="154"/>
                    </a:lnTo>
                    <a:lnTo>
                      <a:pt x="40" y="172"/>
                    </a:lnTo>
                    <a:close/>
                    <a:moveTo>
                      <a:pt x="204" y="26"/>
                    </a:moveTo>
                    <a:lnTo>
                      <a:pt x="204" y="0"/>
                    </a:lnTo>
                    <a:lnTo>
                      <a:pt x="0" y="0"/>
                    </a:lnTo>
                    <a:lnTo>
                      <a:pt x="0" y="264"/>
                    </a:lnTo>
                    <a:lnTo>
                      <a:pt x="26" y="264"/>
                    </a:lnTo>
                    <a:lnTo>
                      <a:pt x="26" y="290"/>
                    </a:lnTo>
                    <a:lnTo>
                      <a:pt x="162" y="290"/>
                    </a:lnTo>
                    <a:lnTo>
                      <a:pt x="230" y="290"/>
                    </a:lnTo>
                    <a:lnTo>
                      <a:pt x="230" y="222"/>
                    </a:lnTo>
                    <a:lnTo>
                      <a:pt x="230" y="26"/>
                    </a:lnTo>
                    <a:lnTo>
                      <a:pt x="204" y="26"/>
                    </a:lnTo>
                    <a:close/>
                    <a:moveTo>
                      <a:pt x="16" y="250"/>
                    </a:moveTo>
                    <a:lnTo>
                      <a:pt x="16" y="14"/>
                    </a:lnTo>
                    <a:lnTo>
                      <a:pt x="190" y="14"/>
                    </a:lnTo>
                    <a:lnTo>
                      <a:pt x="190" y="190"/>
                    </a:lnTo>
                    <a:lnTo>
                      <a:pt x="130" y="190"/>
                    </a:lnTo>
                    <a:lnTo>
                      <a:pt x="130" y="190"/>
                    </a:lnTo>
                    <a:lnTo>
                      <a:pt x="130" y="250"/>
                    </a:lnTo>
                    <a:lnTo>
                      <a:pt x="16" y="250"/>
                    </a:lnTo>
                    <a:close/>
                    <a:moveTo>
                      <a:pt x="216" y="216"/>
                    </a:moveTo>
                    <a:lnTo>
                      <a:pt x="216" y="276"/>
                    </a:lnTo>
                    <a:lnTo>
                      <a:pt x="156" y="276"/>
                    </a:lnTo>
                    <a:lnTo>
                      <a:pt x="40" y="276"/>
                    </a:lnTo>
                    <a:lnTo>
                      <a:pt x="40" y="264"/>
                    </a:lnTo>
                    <a:lnTo>
                      <a:pt x="138" y="264"/>
                    </a:lnTo>
                    <a:lnTo>
                      <a:pt x="204" y="196"/>
                    </a:lnTo>
                    <a:lnTo>
                      <a:pt x="204" y="40"/>
                    </a:lnTo>
                    <a:lnTo>
                      <a:pt x="216" y="40"/>
                    </a:lnTo>
                    <a:lnTo>
                      <a:pt x="216" y="216"/>
                    </a:lnTo>
                    <a:close/>
                  </a:path>
                </a:pathLst>
              </a:custGeom>
              <a:solidFill>
                <a:srgbClr val="B5B5B5"/>
              </a:solidFill>
              <a:ln>
                <a:noFill/>
              </a:ln>
            </p:spPr>
            <p:txBody>
              <a:bodyPr vert="horz" wrap="square" lIns="91440" tIns="45720" rIns="91440" bIns="45720" numCol="1" anchor="t" anchorCtr="0" compatLnSpc="1"/>
              <a:p>
                <a:endParaRPr lang="en-US" sz="2400">
                  <a:latin typeface="微软雅黑" panose="020B0503020204020204" pitchFamily="34" charset="-122"/>
                  <a:ea typeface="微软雅黑" panose="020B0503020204020204" pitchFamily="34" charset="-122"/>
                </a:endParaRPr>
              </a:p>
            </p:txBody>
          </p:sp>
          <p:grpSp>
            <p:nvGrpSpPr>
              <p:cNvPr id="68" name="Group 18"/>
              <p:cNvGrpSpPr/>
              <p:nvPr/>
            </p:nvGrpSpPr>
            <p:grpSpPr>
              <a:xfrm>
                <a:off x="6889344" y="2893146"/>
                <a:ext cx="1356794" cy="1544743"/>
                <a:chOff x="1379002" y="2893146"/>
                <a:chExt cx="1356794" cy="1544743"/>
              </a:xfrm>
            </p:grpSpPr>
            <p:sp>
              <p:nvSpPr>
                <p:cNvPr id="69" name="TextBox 19"/>
                <p:cNvSpPr txBox="1"/>
                <p:nvPr/>
              </p:nvSpPr>
              <p:spPr>
                <a:xfrm>
                  <a:off x="1379002" y="3316479"/>
                  <a:ext cx="1356794" cy="1121410"/>
                </a:xfrm>
                <a:prstGeom prst="rect">
                  <a:avLst/>
                </a:prstGeom>
                <a:noFill/>
              </p:spPr>
              <p:txBody>
                <a:bodyPr wrap="square" lIns="0" tIns="0" rIns="0" bIns="0" rtlCol="0">
                  <a:spAutoFit/>
                </a:bodyPr>
                <a:p>
                  <a:pPr algn="ctr">
                    <a:lnSpc>
                      <a:spcPct val="135000"/>
                    </a:lnSpc>
                    <a:spcBef>
                      <a:spcPts val="0"/>
                    </a:spcBef>
                    <a:spcAft>
                      <a:spcPts val="0"/>
                    </a:spcAft>
                  </a:pPr>
                  <a:r>
                    <a:rPr lang="en-US" b="1">
                      <a:solidFill>
                        <a:schemeClr val="bg1">
                          <a:lumMod val="50000"/>
                        </a:schemeClr>
                      </a:solidFill>
                      <a:latin typeface="微软雅黑" panose="020B0503020204020204" pitchFamily="34" charset="-122"/>
                      <a:ea typeface="微软雅黑" panose="020B0503020204020204" pitchFamily="34" charset="-122"/>
                    </a:rPr>
                    <a:t>打造承接城市功能的新城区</a:t>
                  </a:r>
                  <a:endParaRPr lang="en-US" b="1">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1" name="Straight Connector 20"/>
                <p:cNvCxnSpPr/>
                <p:nvPr/>
              </p:nvCxnSpPr>
              <p:spPr>
                <a:xfrm>
                  <a:off x="1967399" y="3240278"/>
                  <a:ext cx="180000" cy="0"/>
                </a:xfrm>
                <a:prstGeom prst="line">
                  <a:avLst/>
                </a:prstGeom>
                <a:ln w="25400" cap="rnd">
                  <a:solidFill>
                    <a:srgbClr val="B5B5B5"/>
                  </a:solidFill>
                </a:ln>
              </p:spPr>
              <p:style>
                <a:lnRef idx="1">
                  <a:srgbClr val="1DBED0"/>
                </a:lnRef>
                <a:fillRef idx="0">
                  <a:srgbClr val="1DBED0"/>
                </a:fillRef>
                <a:effectRef idx="0">
                  <a:srgbClr val="1DBED0"/>
                </a:effectRef>
                <a:fontRef idx="minor">
                  <a:sysClr val="windowText" lastClr="000000"/>
                </a:fontRef>
              </p:style>
            </p:cxnSp>
            <p:sp>
              <p:nvSpPr>
                <p:cNvPr id="72" name="TextBox 21"/>
                <p:cNvSpPr txBox="1"/>
                <p:nvPr/>
              </p:nvSpPr>
              <p:spPr>
                <a:xfrm>
                  <a:off x="1379002" y="2893146"/>
                  <a:ext cx="1356794" cy="307340"/>
                </a:xfrm>
                <a:prstGeom prst="rect">
                  <a:avLst/>
                </a:prstGeom>
                <a:noFill/>
              </p:spPr>
              <p:txBody>
                <a:bodyPr wrap="square" lIns="0" tIns="0" rIns="0" bIns="0" rtlCol="0">
                  <a:spAutoFit/>
                </a:bodyPr>
                <a:p>
                  <a:pPr algn="ctr"/>
                  <a:r>
                    <a:rPr lang="en-US" sz="2000" b="1">
                      <a:solidFill>
                        <a:srgbClr val="314672"/>
                      </a:solidFill>
                      <a:latin typeface="微软雅黑" panose="020B0503020204020204" pitchFamily="34" charset="-122"/>
                      <a:ea typeface="微软雅黑" panose="020B0503020204020204" pitchFamily="34" charset="-122"/>
                    </a:rPr>
                    <a:t>市度假区</a:t>
                  </a:r>
                  <a:endParaRPr lang="en-US" sz="2000" b="1">
                    <a:solidFill>
                      <a:srgbClr val="314672"/>
                    </a:solidFill>
                    <a:latin typeface="微软雅黑" panose="020B0503020204020204" pitchFamily="34" charset="-122"/>
                    <a:ea typeface="微软雅黑" panose="020B0503020204020204" pitchFamily="34" charset="-122"/>
                  </a:endParaRPr>
                </a:p>
              </p:txBody>
            </p:sp>
          </p:grpSp>
        </p:grpSp>
      </p:grpSp>
      <p:pic>
        <p:nvPicPr>
          <p:cNvPr id="84" name="图片 83" descr="/home/user/桌面/498512883.jpg498512883"/>
          <p:cNvPicPr>
            <a:picLocks noChangeAspect="1"/>
          </p:cNvPicPr>
          <p:nvPr/>
        </p:nvPicPr>
        <p:blipFill>
          <a:blip r:embed="rId1"/>
          <a:srcRect t="1038" b="1808"/>
          <a:stretch>
            <a:fillRect/>
          </a:stretch>
        </p:blipFill>
        <p:spPr>
          <a:xfrm>
            <a:off x="8420100" y="1273175"/>
            <a:ext cx="3250565" cy="4548505"/>
          </a:xfrm>
          <a:prstGeom prst="rect">
            <a:avLst/>
          </a:prstGeom>
          <a:ln>
            <a:solidFill>
              <a:schemeClr val="bg1">
                <a:lumMod val="50000"/>
              </a:schemeClr>
            </a:solidFill>
          </a:ln>
          <a:effectLst/>
        </p:spPr>
      </p:pic>
      <p:sp>
        <p:nvSpPr>
          <p:cNvPr id="85" name="文本框 84"/>
          <p:cNvSpPr txBox="1"/>
          <p:nvPr/>
        </p:nvSpPr>
        <p:spPr>
          <a:xfrm>
            <a:off x="1198245" y="6217920"/>
            <a:ext cx="9272905" cy="398780"/>
          </a:xfrm>
          <a:prstGeom prst="rect">
            <a:avLst/>
          </a:prstGeom>
          <a:noFill/>
          <a:ln w="9525">
            <a:noFill/>
          </a:ln>
        </p:spPr>
        <p:txBody>
          <a:bodyPr wrap="square">
            <a:spAutoFit/>
          </a:bodyPr>
          <a:p>
            <a:pPr indent="0" algn="ctr" fontAlgn="auto"/>
            <a:r>
              <a:rPr lang="zh-CN" sz="20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8家省级经济开发区结合“全市各开发区发展指引”明确下步发展定位</a:t>
            </a:r>
            <a:endParaRPr lang="zh-CN" altLang="en-US" sz="20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上箭头 20"/>
          <p:cNvSpPr/>
          <p:nvPr/>
        </p:nvSpPr>
        <p:spPr>
          <a:xfrm rot="1700363">
            <a:off x="7406640" y="2270125"/>
            <a:ext cx="3469005" cy="7132955"/>
          </a:xfrm>
          <a:custGeom>
            <a:avLst/>
            <a:gdLst>
              <a:gd name="connsiteX0" fmla="*/ 0 w 322087"/>
              <a:gd name="connsiteY0" fmla="*/ 425516 h 1093087"/>
              <a:gd name="connsiteX1" fmla="*/ 161044 w 322087"/>
              <a:gd name="connsiteY1" fmla="*/ 0 h 1093087"/>
              <a:gd name="connsiteX2" fmla="*/ 322087 w 322087"/>
              <a:gd name="connsiteY2" fmla="*/ 425516 h 1093087"/>
              <a:gd name="connsiteX3" fmla="*/ 241565 w 322087"/>
              <a:gd name="connsiteY3" fmla="*/ 425516 h 1093087"/>
              <a:gd name="connsiteX4" fmla="*/ 241565 w 322087"/>
              <a:gd name="connsiteY4" fmla="*/ 1093087 h 1093087"/>
              <a:gd name="connsiteX5" fmla="*/ 80522 w 322087"/>
              <a:gd name="connsiteY5" fmla="*/ 1093087 h 1093087"/>
              <a:gd name="connsiteX6" fmla="*/ 80522 w 322087"/>
              <a:gd name="connsiteY6" fmla="*/ 425516 h 1093087"/>
              <a:gd name="connsiteX7" fmla="*/ 0 w 322087"/>
              <a:gd name="connsiteY7" fmla="*/ 425516 h 1093087"/>
              <a:gd name="connsiteX0-1" fmla="*/ 1692572 w 2014659"/>
              <a:gd name="connsiteY0-2" fmla="*/ 425516 h 3520378"/>
              <a:gd name="connsiteX1-3" fmla="*/ 1853616 w 2014659"/>
              <a:gd name="connsiteY1-4" fmla="*/ 0 h 3520378"/>
              <a:gd name="connsiteX2-5" fmla="*/ 2014659 w 2014659"/>
              <a:gd name="connsiteY2-6" fmla="*/ 425516 h 3520378"/>
              <a:gd name="connsiteX3-7" fmla="*/ 1934137 w 2014659"/>
              <a:gd name="connsiteY3-8" fmla="*/ 425516 h 3520378"/>
              <a:gd name="connsiteX4-9" fmla="*/ 1934137 w 2014659"/>
              <a:gd name="connsiteY4-10" fmla="*/ 1093087 h 3520378"/>
              <a:gd name="connsiteX5-11" fmla="*/ 0 w 2014659"/>
              <a:gd name="connsiteY5-12" fmla="*/ 3520378 h 3520378"/>
              <a:gd name="connsiteX6-13" fmla="*/ 1773094 w 2014659"/>
              <a:gd name="connsiteY6-14" fmla="*/ 425516 h 3520378"/>
              <a:gd name="connsiteX7-15" fmla="*/ 1692572 w 2014659"/>
              <a:gd name="connsiteY7-16" fmla="*/ 425516 h 3520378"/>
              <a:gd name="connsiteX0-17" fmla="*/ 1692572 w 2014659"/>
              <a:gd name="connsiteY0-18" fmla="*/ 425516 h 3520378"/>
              <a:gd name="connsiteX1-19" fmla="*/ 1853616 w 2014659"/>
              <a:gd name="connsiteY1-20" fmla="*/ 0 h 3520378"/>
              <a:gd name="connsiteX2-21" fmla="*/ 2014659 w 2014659"/>
              <a:gd name="connsiteY2-22" fmla="*/ 425516 h 3520378"/>
              <a:gd name="connsiteX3-23" fmla="*/ 1934137 w 2014659"/>
              <a:gd name="connsiteY3-24" fmla="*/ 425516 h 3520378"/>
              <a:gd name="connsiteX4-25" fmla="*/ 1624641 w 2014659"/>
              <a:gd name="connsiteY4-26" fmla="*/ 2335241 h 3520378"/>
              <a:gd name="connsiteX5-27" fmla="*/ 0 w 2014659"/>
              <a:gd name="connsiteY5-28" fmla="*/ 3520378 h 3520378"/>
              <a:gd name="connsiteX6-29" fmla="*/ 1773094 w 2014659"/>
              <a:gd name="connsiteY6-30" fmla="*/ 425516 h 3520378"/>
              <a:gd name="connsiteX7-31" fmla="*/ 1692572 w 2014659"/>
              <a:gd name="connsiteY7-32" fmla="*/ 425516 h 3520378"/>
              <a:gd name="connsiteX0-33" fmla="*/ 1645277 w 1967364"/>
              <a:gd name="connsiteY0-34" fmla="*/ 425516 h 3845061"/>
              <a:gd name="connsiteX1-35" fmla="*/ 1806321 w 1967364"/>
              <a:gd name="connsiteY1-36" fmla="*/ 0 h 3845061"/>
              <a:gd name="connsiteX2-37" fmla="*/ 1967364 w 1967364"/>
              <a:gd name="connsiteY2-38" fmla="*/ 425516 h 3845061"/>
              <a:gd name="connsiteX3-39" fmla="*/ 1886842 w 1967364"/>
              <a:gd name="connsiteY3-40" fmla="*/ 425516 h 3845061"/>
              <a:gd name="connsiteX4-41" fmla="*/ 1577346 w 1967364"/>
              <a:gd name="connsiteY4-42" fmla="*/ 2335241 h 3845061"/>
              <a:gd name="connsiteX5-43" fmla="*/ 0 w 1967364"/>
              <a:gd name="connsiteY5-44" fmla="*/ 3845061 h 3845061"/>
              <a:gd name="connsiteX6-45" fmla="*/ 1725799 w 1967364"/>
              <a:gd name="connsiteY6-46" fmla="*/ 425516 h 3845061"/>
              <a:gd name="connsiteX7-47" fmla="*/ 1645277 w 1967364"/>
              <a:gd name="connsiteY7-48" fmla="*/ 425516 h 3845061"/>
              <a:gd name="connsiteX0-49" fmla="*/ 1645277 w 1967364"/>
              <a:gd name="connsiteY0-50" fmla="*/ 425516 h 3845061"/>
              <a:gd name="connsiteX1-51" fmla="*/ 1806321 w 1967364"/>
              <a:gd name="connsiteY1-52" fmla="*/ 0 h 3845061"/>
              <a:gd name="connsiteX2-53" fmla="*/ 1967364 w 1967364"/>
              <a:gd name="connsiteY2-54" fmla="*/ 425516 h 3845061"/>
              <a:gd name="connsiteX3-55" fmla="*/ 1886842 w 1967364"/>
              <a:gd name="connsiteY3-56" fmla="*/ 425516 h 3845061"/>
              <a:gd name="connsiteX4-57" fmla="*/ 1577346 w 1967364"/>
              <a:gd name="connsiteY4-58" fmla="*/ 2335241 h 3845061"/>
              <a:gd name="connsiteX5-59" fmla="*/ 0 w 1967364"/>
              <a:gd name="connsiteY5-60" fmla="*/ 3845061 h 3845061"/>
              <a:gd name="connsiteX6-61" fmla="*/ 1725799 w 1967364"/>
              <a:gd name="connsiteY6-62" fmla="*/ 425516 h 3845061"/>
              <a:gd name="connsiteX7-63" fmla="*/ 1645277 w 1967364"/>
              <a:gd name="connsiteY7-64" fmla="*/ 425516 h 3845061"/>
              <a:gd name="connsiteX0-65" fmla="*/ 1645277 w 1967364"/>
              <a:gd name="connsiteY0-66" fmla="*/ 425516 h 3845061"/>
              <a:gd name="connsiteX1-67" fmla="*/ 1806321 w 1967364"/>
              <a:gd name="connsiteY1-68" fmla="*/ 0 h 3845061"/>
              <a:gd name="connsiteX2-69" fmla="*/ 1967364 w 1967364"/>
              <a:gd name="connsiteY2-70" fmla="*/ 425516 h 3845061"/>
              <a:gd name="connsiteX3-71" fmla="*/ 1886842 w 1967364"/>
              <a:gd name="connsiteY3-72" fmla="*/ 425516 h 3845061"/>
              <a:gd name="connsiteX4-73" fmla="*/ 1577346 w 1967364"/>
              <a:gd name="connsiteY4-74" fmla="*/ 2335241 h 3845061"/>
              <a:gd name="connsiteX5-75" fmla="*/ 0 w 1967364"/>
              <a:gd name="connsiteY5-76" fmla="*/ 3845061 h 3845061"/>
              <a:gd name="connsiteX6-77" fmla="*/ 1725799 w 1967364"/>
              <a:gd name="connsiteY6-78" fmla="*/ 425516 h 3845061"/>
              <a:gd name="connsiteX7-79" fmla="*/ 1645277 w 1967364"/>
              <a:gd name="connsiteY7-80" fmla="*/ 425516 h 3845061"/>
              <a:gd name="connsiteX0-81" fmla="*/ 1645277 w 1967364"/>
              <a:gd name="connsiteY0-82" fmla="*/ 425516 h 3845061"/>
              <a:gd name="connsiteX1-83" fmla="*/ 1806321 w 1967364"/>
              <a:gd name="connsiteY1-84" fmla="*/ 0 h 3845061"/>
              <a:gd name="connsiteX2-85" fmla="*/ 1967364 w 1967364"/>
              <a:gd name="connsiteY2-86" fmla="*/ 425516 h 3845061"/>
              <a:gd name="connsiteX3-87" fmla="*/ 1886842 w 1967364"/>
              <a:gd name="connsiteY3-88" fmla="*/ 425516 h 3845061"/>
              <a:gd name="connsiteX4-89" fmla="*/ 1577346 w 1967364"/>
              <a:gd name="connsiteY4-90" fmla="*/ 2335241 h 3845061"/>
              <a:gd name="connsiteX5-91" fmla="*/ 0 w 1967364"/>
              <a:gd name="connsiteY5-92" fmla="*/ 3845061 h 3845061"/>
              <a:gd name="connsiteX6-93" fmla="*/ 1725799 w 1967364"/>
              <a:gd name="connsiteY6-94" fmla="*/ 425516 h 3845061"/>
              <a:gd name="connsiteX7-95" fmla="*/ 1645277 w 1967364"/>
              <a:gd name="connsiteY7-96" fmla="*/ 425516 h 3845061"/>
              <a:gd name="connsiteX0-97" fmla="*/ 1645277 w 1967364"/>
              <a:gd name="connsiteY0-98" fmla="*/ 425516 h 3845061"/>
              <a:gd name="connsiteX1-99" fmla="*/ 1806321 w 1967364"/>
              <a:gd name="connsiteY1-100" fmla="*/ 0 h 3845061"/>
              <a:gd name="connsiteX2-101" fmla="*/ 1967364 w 1967364"/>
              <a:gd name="connsiteY2-102" fmla="*/ 425516 h 3845061"/>
              <a:gd name="connsiteX3-103" fmla="*/ 1886842 w 1967364"/>
              <a:gd name="connsiteY3-104" fmla="*/ 425516 h 3845061"/>
              <a:gd name="connsiteX4-105" fmla="*/ 1577346 w 1967364"/>
              <a:gd name="connsiteY4-106" fmla="*/ 2335241 h 3845061"/>
              <a:gd name="connsiteX5-107" fmla="*/ 0 w 1967364"/>
              <a:gd name="connsiteY5-108" fmla="*/ 3845061 h 3845061"/>
              <a:gd name="connsiteX6-109" fmla="*/ 1725799 w 1967364"/>
              <a:gd name="connsiteY6-110" fmla="*/ 425516 h 3845061"/>
              <a:gd name="connsiteX7-111" fmla="*/ 1645277 w 1967364"/>
              <a:gd name="connsiteY7-112" fmla="*/ 425516 h 3845061"/>
              <a:gd name="connsiteX0-113" fmla="*/ 1778267 w 2100354"/>
              <a:gd name="connsiteY0-114" fmla="*/ 425516 h 3979459"/>
              <a:gd name="connsiteX1-115" fmla="*/ 1939311 w 2100354"/>
              <a:gd name="connsiteY1-116" fmla="*/ 0 h 3979459"/>
              <a:gd name="connsiteX2-117" fmla="*/ 2100354 w 2100354"/>
              <a:gd name="connsiteY2-118" fmla="*/ 425516 h 3979459"/>
              <a:gd name="connsiteX3-119" fmla="*/ 2019832 w 2100354"/>
              <a:gd name="connsiteY3-120" fmla="*/ 425516 h 3979459"/>
              <a:gd name="connsiteX4-121" fmla="*/ 1710336 w 2100354"/>
              <a:gd name="connsiteY4-122" fmla="*/ 2335241 h 3979459"/>
              <a:gd name="connsiteX5-123" fmla="*/ 0 w 2100354"/>
              <a:gd name="connsiteY5-124" fmla="*/ 3979459 h 3979459"/>
              <a:gd name="connsiteX6-125" fmla="*/ 1858789 w 2100354"/>
              <a:gd name="connsiteY6-126" fmla="*/ 425516 h 3979459"/>
              <a:gd name="connsiteX7-127" fmla="*/ 1778267 w 2100354"/>
              <a:gd name="connsiteY7-128" fmla="*/ 425516 h 3979459"/>
              <a:gd name="connsiteX0-129" fmla="*/ 1778267 w 2100354"/>
              <a:gd name="connsiteY0-130" fmla="*/ 425516 h 3979459"/>
              <a:gd name="connsiteX1-131" fmla="*/ 1939311 w 2100354"/>
              <a:gd name="connsiteY1-132" fmla="*/ 0 h 3979459"/>
              <a:gd name="connsiteX2-133" fmla="*/ 2100354 w 2100354"/>
              <a:gd name="connsiteY2-134" fmla="*/ 425516 h 3979459"/>
              <a:gd name="connsiteX3-135" fmla="*/ 2019832 w 2100354"/>
              <a:gd name="connsiteY3-136" fmla="*/ 425516 h 3979459"/>
              <a:gd name="connsiteX4-137" fmla="*/ 1710336 w 2100354"/>
              <a:gd name="connsiteY4-138" fmla="*/ 2335241 h 3979459"/>
              <a:gd name="connsiteX5-139" fmla="*/ 0 w 2100354"/>
              <a:gd name="connsiteY5-140" fmla="*/ 3979459 h 3979459"/>
              <a:gd name="connsiteX6-141" fmla="*/ 1858789 w 2100354"/>
              <a:gd name="connsiteY6-142" fmla="*/ 425516 h 3979459"/>
              <a:gd name="connsiteX7-143" fmla="*/ 1778267 w 2100354"/>
              <a:gd name="connsiteY7-144" fmla="*/ 425516 h 3979459"/>
              <a:gd name="connsiteX0-145" fmla="*/ 1778267 w 2100354"/>
              <a:gd name="connsiteY0-146" fmla="*/ 425516 h 3979459"/>
              <a:gd name="connsiteX1-147" fmla="*/ 1939311 w 2100354"/>
              <a:gd name="connsiteY1-148" fmla="*/ 0 h 3979459"/>
              <a:gd name="connsiteX2-149" fmla="*/ 2100354 w 2100354"/>
              <a:gd name="connsiteY2-150" fmla="*/ 425516 h 3979459"/>
              <a:gd name="connsiteX3-151" fmla="*/ 2019832 w 2100354"/>
              <a:gd name="connsiteY3-152" fmla="*/ 425516 h 3979459"/>
              <a:gd name="connsiteX4-153" fmla="*/ 1710336 w 2100354"/>
              <a:gd name="connsiteY4-154" fmla="*/ 2335241 h 3979459"/>
              <a:gd name="connsiteX5-155" fmla="*/ 0 w 2100354"/>
              <a:gd name="connsiteY5-156" fmla="*/ 3979459 h 3979459"/>
              <a:gd name="connsiteX6-157" fmla="*/ 1901414 w 2100354"/>
              <a:gd name="connsiteY6-158" fmla="*/ 443915 h 3979459"/>
              <a:gd name="connsiteX7-159" fmla="*/ 1778267 w 2100354"/>
              <a:gd name="connsiteY7-160" fmla="*/ 425516 h 3979459"/>
              <a:gd name="connsiteX0-161" fmla="*/ 1778267 w 2100354"/>
              <a:gd name="connsiteY0-162" fmla="*/ 425516 h 3979459"/>
              <a:gd name="connsiteX1-163" fmla="*/ 1939311 w 2100354"/>
              <a:gd name="connsiteY1-164" fmla="*/ 0 h 3979459"/>
              <a:gd name="connsiteX2-165" fmla="*/ 2100354 w 2100354"/>
              <a:gd name="connsiteY2-166" fmla="*/ 425516 h 3979459"/>
              <a:gd name="connsiteX3-167" fmla="*/ 1963467 w 2100354"/>
              <a:gd name="connsiteY3-168" fmla="*/ 436931 h 3979459"/>
              <a:gd name="connsiteX4-169" fmla="*/ 1710336 w 2100354"/>
              <a:gd name="connsiteY4-170" fmla="*/ 2335241 h 3979459"/>
              <a:gd name="connsiteX5-171" fmla="*/ 0 w 2100354"/>
              <a:gd name="connsiteY5-172" fmla="*/ 3979459 h 3979459"/>
              <a:gd name="connsiteX6-173" fmla="*/ 1901414 w 2100354"/>
              <a:gd name="connsiteY6-174" fmla="*/ 443915 h 3979459"/>
              <a:gd name="connsiteX7-175" fmla="*/ 1778267 w 2100354"/>
              <a:gd name="connsiteY7-176" fmla="*/ 425516 h 3979459"/>
              <a:gd name="connsiteX0-177" fmla="*/ 1833965 w 2156052"/>
              <a:gd name="connsiteY0-178" fmla="*/ 425516 h 4179187"/>
              <a:gd name="connsiteX1-179" fmla="*/ 1995009 w 2156052"/>
              <a:gd name="connsiteY1-180" fmla="*/ 0 h 4179187"/>
              <a:gd name="connsiteX2-181" fmla="*/ 2156052 w 2156052"/>
              <a:gd name="connsiteY2-182" fmla="*/ 425516 h 4179187"/>
              <a:gd name="connsiteX3-183" fmla="*/ 2019165 w 2156052"/>
              <a:gd name="connsiteY3-184" fmla="*/ 436931 h 4179187"/>
              <a:gd name="connsiteX4-185" fmla="*/ 1766034 w 2156052"/>
              <a:gd name="connsiteY4-186" fmla="*/ 2335241 h 4179187"/>
              <a:gd name="connsiteX5-187" fmla="*/ 0 w 2156052"/>
              <a:gd name="connsiteY5-188" fmla="*/ 4179187 h 4179187"/>
              <a:gd name="connsiteX6-189" fmla="*/ 1957112 w 2156052"/>
              <a:gd name="connsiteY6-190" fmla="*/ 443915 h 4179187"/>
              <a:gd name="connsiteX7-191" fmla="*/ 1833965 w 2156052"/>
              <a:gd name="connsiteY7-192" fmla="*/ 425516 h 4179187"/>
              <a:gd name="connsiteX0-193" fmla="*/ 1833965 w 2156052"/>
              <a:gd name="connsiteY0-194" fmla="*/ 425516 h 4179187"/>
              <a:gd name="connsiteX1-195" fmla="*/ 1995009 w 2156052"/>
              <a:gd name="connsiteY1-196" fmla="*/ 0 h 4179187"/>
              <a:gd name="connsiteX2-197" fmla="*/ 2156052 w 2156052"/>
              <a:gd name="connsiteY2-198" fmla="*/ 425516 h 4179187"/>
              <a:gd name="connsiteX3-199" fmla="*/ 2019165 w 2156052"/>
              <a:gd name="connsiteY3-200" fmla="*/ 436931 h 4179187"/>
              <a:gd name="connsiteX4-201" fmla="*/ 1735762 w 2156052"/>
              <a:gd name="connsiteY4-202" fmla="*/ 2524875 h 4179187"/>
              <a:gd name="connsiteX5-203" fmla="*/ 0 w 2156052"/>
              <a:gd name="connsiteY5-204" fmla="*/ 4179187 h 4179187"/>
              <a:gd name="connsiteX6-205" fmla="*/ 1957112 w 2156052"/>
              <a:gd name="connsiteY6-206" fmla="*/ 443915 h 4179187"/>
              <a:gd name="connsiteX7-207" fmla="*/ 1833965 w 2156052"/>
              <a:gd name="connsiteY7-208" fmla="*/ 425516 h 4179187"/>
              <a:gd name="connsiteX0-209" fmla="*/ 1922469 w 2244556"/>
              <a:gd name="connsiteY0-210" fmla="*/ 425516 h 4263040"/>
              <a:gd name="connsiteX1-211" fmla="*/ 2083513 w 2244556"/>
              <a:gd name="connsiteY1-212" fmla="*/ 0 h 4263040"/>
              <a:gd name="connsiteX2-213" fmla="*/ 2244556 w 2244556"/>
              <a:gd name="connsiteY2-214" fmla="*/ 425516 h 4263040"/>
              <a:gd name="connsiteX3-215" fmla="*/ 2107669 w 2244556"/>
              <a:gd name="connsiteY3-216" fmla="*/ 436931 h 4263040"/>
              <a:gd name="connsiteX4-217" fmla="*/ 1824266 w 2244556"/>
              <a:gd name="connsiteY4-218" fmla="*/ 2524875 h 4263040"/>
              <a:gd name="connsiteX5-219" fmla="*/ 0 w 2244556"/>
              <a:gd name="connsiteY5-220" fmla="*/ 4263040 h 4263040"/>
              <a:gd name="connsiteX6-221" fmla="*/ 2045616 w 2244556"/>
              <a:gd name="connsiteY6-222" fmla="*/ 443915 h 4263040"/>
              <a:gd name="connsiteX7-223" fmla="*/ 1922469 w 2244556"/>
              <a:gd name="connsiteY7-224" fmla="*/ 425516 h 4263040"/>
              <a:gd name="connsiteX0-225" fmla="*/ 1922469 w 2244556"/>
              <a:gd name="connsiteY0-226" fmla="*/ 425516 h 4263040"/>
              <a:gd name="connsiteX1-227" fmla="*/ 2083513 w 2244556"/>
              <a:gd name="connsiteY1-228" fmla="*/ 0 h 4263040"/>
              <a:gd name="connsiteX2-229" fmla="*/ 2244556 w 2244556"/>
              <a:gd name="connsiteY2-230" fmla="*/ 425516 h 4263040"/>
              <a:gd name="connsiteX3-231" fmla="*/ 2107669 w 2244556"/>
              <a:gd name="connsiteY3-232" fmla="*/ 436931 h 4263040"/>
              <a:gd name="connsiteX4-233" fmla="*/ 1824266 w 2244556"/>
              <a:gd name="connsiteY4-234" fmla="*/ 2524875 h 4263040"/>
              <a:gd name="connsiteX5-235" fmla="*/ 0 w 2244556"/>
              <a:gd name="connsiteY5-236" fmla="*/ 4263040 h 4263040"/>
              <a:gd name="connsiteX6-237" fmla="*/ 2045616 w 2244556"/>
              <a:gd name="connsiteY6-238" fmla="*/ 443915 h 4263040"/>
              <a:gd name="connsiteX7-239" fmla="*/ 1922469 w 2244556"/>
              <a:gd name="connsiteY7-240" fmla="*/ 425516 h 4263040"/>
              <a:gd name="connsiteX0-241" fmla="*/ 1922469 w 2244556"/>
              <a:gd name="connsiteY0-242" fmla="*/ 425516 h 4263040"/>
              <a:gd name="connsiteX1-243" fmla="*/ 2083513 w 2244556"/>
              <a:gd name="connsiteY1-244" fmla="*/ 0 h 4263040"/>
              <a:gd name="connsiteX2-245" fmla="*/ 2244556 w 2244556"/>
              <a:gd name="connsiteY2-246" fmla="*/ 425516 h 4263040"/>
              <a:gd name="connsiteX3-247" fmla="*/ 2107669 w 2244556"/>
              <a:gd name="connsiteY3-248" fmla="*/ 436931 h 4263040"/>
              <a:gd name="connsiteX4-249" fmla="*/ 1824266 w 2244556"/>
              <a:gd name="connsiteY4-250" fmla="*/ 2524875 h 4263040"/>
              <a:gd name="connsiteX5-251" fmla="*/ 0 w 2244556"/>
              <a:gd name="connsiteY5-252" fmla="*/ 4263040 h 4263040"/>
              <a:gd name="connsiteX6-253" fmla="*/ 2045616 w 2244556"/>
              <a:gd name="connsiteY6-254" fmla="*/ 443915 h 4263040"/>
              <a:gd name="connsiteX7-255" fmla="*/ 1922469 w 2244556"/>
              <a:gd name="connsiteY7-256" fmla="*/ 425516 h 4263040"/>
              <a:gd name="connsiteX0-257" fmla="*/ 1922469 w 2244556"/>
              <a:gd name="connsiteY0-258" fmla="*/ 425516 h 4263040"/>
              <a:gd name="connsiteX1-259" fmla="*/ 2083513 w 2244556"/>
              <a:gd name="connsiteY1-260" fmla="*/ 0 h 4263040"/>
              <a:gd name="connsiteX2-261" fmla="*/ 2244556 w 2244556"/>
              <a:gd name="connsiteY2-262" fmla="*/ 425516 h 4263040"/>
              <a:gd name="connsiteX3-263" fmla="*/ 2107669 w 2244556"/>
              <a:gd name="connsiteY3-264" fmla="*/ 436931 h 4263040"/>
              <a:gd name="connsiteX4-265" fmla="*/ 1824266 w 2244556"/>
              <a:gd name="connsiteY4-266" fmla="*/ 2524875 h 4263040"/>
              <a:gd name="connsiteX5-267" fmla="*/ 0 w 2244556"/>
              <a:gd name="connsiteY5-268" fmla="*/ 4263040 h 4263040"/>
              <a:gd name="connsiteX6-269" fmla="*/ 2045616 w 2244556"/>
              <a:gd name="connsiteY6-270" fmla="*/ 443915 h 4263040"/>
              <a:gd name="connsiteX7-271" fmla="*/ 1922469 w 2244556"/>
              <a:gd name="connsiteY7-272" fmla="*/ 425516 h 4263040"/>
              <a:gd name="connsiteX0-273" fmla="*/ 1922469 w 2244556"/>
              <a:gd name="connsiteY0-274" fmla="*/ 425516 h 4263040"/>
              <a:gd name="connsiteX1-275" fmla="*/ 2083513 w 2244556"/>
              <a:gd name="connsiteY1-276" fmla="*/ 0 h 4263040"/>
              <a:gd name="connsiteX2-277" fmla="*/ 2244556 w 2244556"/>
              <a:gd name="connsiteY2-278" fmla="*/ 425516 h 4263040"/>
              <a:gd name="connsiteX3-279" fmla="*/ 2107669 w 2244556"/>
              <a:gd name="connsiteY3-280" fmla="*/ 436931 h 4263040"/>
              <a:gd name="connsiteX4-281" fmla="*/ 1824266 w 2244556"/>
              <a:gd name="connsiteY4-282" fmla="*/ 2524875 h 4263040"/>
              <a:gd name="connsiteX5-283" fmla="*/ 0 w 2244556"/>
              <a:gd name="connsiteY5-284" fmla="*/ 4263040 h 4263040"/>
              <a:gd name="connsiteX6-285" fmla="*/ 2009514 w 2244556"/>
              <a:gd name="connsiteY6-286" fmla="*/ 450128 h 4263040"/>
              <a:gd name="connsiteX7-287" fmla="*/ 1922469 w 2244556"/>
              <a:gd name="connsiteY7-288" fmla="*/ 425516 h 4263040"/>
              <a:gd name="connsiteX0-289" fmla="*/ 1922469 w 2244556"/>
              <a:gd name="connsiteY0-290" fmla="*/ 425516 h 4263040"/>
              <a:gd name="connsiteX1-291" fmla="*/ 2083513 w 2244556"/>
              <a:gd name="connsiteY1-292" fmla="*/ 0 h 4263040"/>
              <a:gd name="connsiteX2-293" fmla="*/ 2244556 w 2244556"/>
              <a:gd name="connsiteY2-294" fmla="*/ 425516 h 4263040"/>
              <a:gd name="connsiteX3-295" fmla="*/ 2107669 w 2244556"/>
              <a:gd name="connsiteY3-296" fmla="*/ 436931 h 4263040"/>
              <a:gd name="connsiteX4-297" fmla="*/ 1824266 w 2244556"/>
              <a:gd name="connsiteY4-298" fmla="*/ 2524875 h 4263040"/>
              <a:gd name="connsiteX5-299" fmla="*/ 0 w 2244556"/>
              <a:gd name="connsiteY5-300" fmla="*/ 4263040 h 4263040"/>
              <a:gd name="connsiteX6-301" fmla="*/ 2009514 w 2244556"/>
              <a:gd name="connsiteY6-302" fmla="*/ 450128 h 4263040"/>
              <a:gd name="connsiteX7-303" fmla="*/ 1922469 w 2244556"/>
              <a:gd name="connsiteY7-304" fmla="*/ 425516 h 4263040"/>
              <a:gd name="connsiteX0-305" fmla="*/ 1922469 w 2244556"/>
              <a:gd name="connsiteY0-306" fmla="*/ 425516 h 4263040"/>
              <a:gd name="connsiteX1-307" fmla="*/ 2083513 w 2244556"/>
              <a:gd name="connsiteY1-308" fmla="*/ 0 h 4263040"/>
              <a:gd name="connsiteX2-309" fmla="*/ 2244556 w 2244556"/>
              <a:gd name="connsiteY2-310" fmla="*/ 425516 h 4263040"/>
              <a:gd name="connsiteX3-311" fmla="*/ 2107669 w 2244556"/>
              <a:gd name="connsiteY3-312" fmla="*/ 436931 h 4263040"/>
              <a:gd name="connsiteX4-313" fmla="*/ 1824266 w 2244556"/>
              <a:gd name="connsiteY4-314" fmla="*/ 2524875 h 4263040"/>
              <a:gd name="connsiteX5-315" fmla="*/ 0 w 2244556"/>
              <a:gd name="connsiteY5-316" fmla="*/ 4263040 h 4263040"/>
              <a:gd name="connsiteX6-317" fmla="*/ 2009514 w 2244556"/>
              <a:gd name="connsiteY6-318" fmla="*/ 450128 h 4263040"/>
              <a:gd name="connsiteX7-319" fmla="*/ 1922469 w 2244556"/>
              <a:gd name="connsiteY7-320" fmla="*/ 425516 h 4263040"/>
              <a:gd name="connsiteX0-321" fmla="*/ 1922469 w 2244556"/>
              <a:gd name="connsiteY0-322" fmla="*/ 425516 h 4263040"/>
              <a:gd name="connsiteX1-323" fmla="*/ 2083513 w 2244556"/>
              <a:gd name="connsiteY1-324" fmla="*/ 0 h 4263040"/>
              <a:gd name="connsiteX2-325" fmla="*/ 2244556 w 2244556"/>
              <a:gd name="connsiteY2-326" fmla="*/ 425516 h 4263040"/>
              <a:gd name="connsiteX3-327" fmla="*/ 2107669 w 2244556"/>
              <a:gd name="connsiteY3-328" fmla="*/ 436931 h 4263040"/>
              <a:gd name="connsiteX4-329" fmla="*/ 1824266 w 2244556"/>
              <a:gd name="connsiteY4-330" fmla="*/ 2524875 h 4263040"/>
              <a:gd name="connsiteX5-331" fmla="*/ 0 w 2244556"/>
              <a:gd name="connsiteY5-332" fmla="*/ 4263040 h 4263040"/>
              <a:gd name="connsiteX6-333" fmla="*/ 2009514 w 2244556"/>
              <a:gd name="connsiteY6-334" fmla="*/ 450128 h 4263040"/>
              <a:gd name="connsiteX7-335" fmla="*/ 1922469 w 2244556"/>
              <a:gd name="connsiteY7-336" fmla="*/ 425516 h 4263040"/>
              <a:gd name="connsiteX0-337" fmla="*/ 1922469 w 2244556"/>
              <a:gd name="connsiteY0-338" fmla="*/ 425516 h 4263040"/>
              <a:gd name="connsiteX1-339" fmla="*/ 2083513 w 2244556"/>
              <a:gd name="connsiteY1-340" fmla="*/ 0 h 4263040"/>
              <a:gd name="connsiteX2-341" fmla="*/ 2244556 w 2244556"/>
              <a:gd name="connsiteY2-342" fmla="*/ 425516 h 4263040"/>
              <a:gd name="connsiteX3-343" fmla="*/ 2107669 w 2244556"/>
              <a:gd name="connsiteY3-344" fmla="*/ 436931 h 4263040"/>
              <a:gd name="connsiteX4-345" fmla="*/ 1824266 w 2244556"/>
              <a:gd name="connsiteY4-346" fmla="*/ 2524875 h 4263040"/>
              <a:gd name="connsiteX5-347" fmla="*/ 0 w 2244556"/>
              <a:gd name="connsiteY5-348" fmla="*/ 4263040 h 4263040"/>
              <a:gd name="connsiteX6-349" fmla="*/ 2009514 w 2244556"/>
              <a:gd name="connsiteY6-350" fmla="*/ 450128 h 4263040"/>
              <a:gd name="connsiteX7-351" fmla="*/ 1922469 w 2244556"/>
              <a:gd name="connsiteY7-352" fmla="*/ 425516 h 4263040"/>
              <a:gd name="connsiteX0-353" fmla="*/ 1922469 w 2244556"/>
              <a:gd name="connsiteY0-354" fmla="*/ 425516 h 4263040"/>
              <a:gd name="connsiteX1-355" fmla="*/ 2083513 w 2244556"/>
              <a:gd name="connsiteY1-356" fmla="*/ 0 h 4263040"/>
              <a:gd name="connsiteX2-357" fmla="*/ 2244556 w 2244556"/>
              <a:gd name="connsiteY2-358" fmla="*/ 425516 h 4263040"/>
              <a:gd name="connsiteX3-359" fmla="*/ 2107669 w 2244556"/>
              <a:gd name="connsiteY3-360" fmla="*/ 436931 h 4263040"/>
              <a:gd name="connsiteX4-361" fmla="*/ 1824266 w 2244556"/>
              <a:gd name="connsiteY4-362" fmla="*/ 2524875 h 4263040"/>
              <a:gd name="connsiteX5-363" fmla="*/ 0 w 2244556"/>
              <a:gd name="connsiteY5-364" fmla="*/ 4263040 h 4263040"/>
              <a:gd name="connsiteX6-365" fmla="*/ 2009514 w 2244556"/>
              <a:gd name="connsiteY6-366" fmla="*/ 450128 h 4263040"/>
              <a:gd name="connsiteX7-367" fmla="*/ 1922469 w 2244556"/>
              <a:gd name="connsiteY7-368" fmla="*/ 425516 h 4263040"/>
              <a:gd name="connsiteX0-369" fmla="*/ 1922469 w 2244556"/>
              <a:gd name="connsiteY0-370" fmla="*/ 425516 h 4263040"/>
              <a:gd name="connsiteX1-371" fmla="*/ 2083513 w 2244556"/>
              <a:gd name="connsiteY1-372" fmla="*/ 0 h 4263040"/>
              <a:gd name="connsiteX2-373" fmla="*/ 2244556 w 2244556"/>
              <a:gd name="connsiteY2-374" fmla="*/ 425516 h 4263040"/>
              <a:gd name="connsiteX3-375" fmla="*/ 2107669 w 2244556"/>
              <a:gd name="connsiteY3-376" fmla="*/ 436931 h 4263040"/>
              <a:gd name="connsiteX4-377" fmla="*/ 1824266 w 2244556"/>
              <a:gd name="connsiteY4-378" fmla="*/ 2524875 h 4263040"/>
              <a:gd name="connsiteX5-379" fmla="*/ 0 w 2244556"/>
              <a:gd name="connsiteY5-380" fmla="*/ 4263040 h 4263040"/>
              <a:gd name="connsiteX6-381" fmla="*/ 2009514 w 2244556"/>
              <a:gd name="connsiteY6-382" fmla="*/ 450128 h 4263040"/>
              <a:gd name="connsiteX7-383" fmla="*/ 1922469 w 2244556"/>
              <a:gd name="connsiteY7-384" fmla="*/ 425516 h 4263040"/>
              <a:gd name="connsiteX0-385" fmla="*/ 1922469 w 2244556"/>
              <a:gd name="connsiteY0-386" fmla="*/ 425516 h 4263040"/>
              <a:gd name="connsiteX1-387" fmla="*/ 2083513 w 2244556"/>
              <a:gd name="connsiteY1-388" fmla="*/ 0 h 4263040"/>
              <a:gd name="connsiteX2-389" fmla="*/ 2244556 w 2244556"/>
              <a:gd name="connsiteY2-390" fmla="*/ 425516 h 4263040"/>
              <a:gd name="connsiteX3-391" fmla="*/ 2107669 w 2244556"/>
              <a:gd name="connsiteY3-392" fmla="*/ 436931 h 4263040"/>
              <a:gd name="connsiteX4-393" fmla="*/ 1824266 w 2244556"/>
              <a:gd name="connsiteY4-394" fmla="*/ 2524875 h 4263040"/>
              <a:gd name="connsiteX5-395" fmla="*/ 0 w 2244556"/>
              <a:gd name="connsiteY5-396" fmla="*/ 4263040 h 4263040"/>
              <a:gd name="connsiteX6-397" fmla="*/ 2052405 w 2244556"/>
              <a:gd name="connsiteY6-398" fmla="*/ 325516 h 4263040"/>
              <a:gd name="connsiteX7-399" fmla="*/ 1922469 w 2244556"/>
              <a:gd name="connsiteY7-400" fmla="*/ 425516 h 4263040"/>
              <a:gd name="connsiteX0-401" fmla="*/ 1922469 w 2244556"/>
              <a:gd name="connsiteY0-402" fmla="*/ 425516 h 4263040"/>
              <a:gd name="connsiteX1-403" fmla="*/ 2083513 w 2244556"/>
              <a:gd name="connsiteY1-404" fmla="*/ 0 h 4263040"/>
              <a:gd name="connsiteX2-405" fmla="*/ 2244556 w 2244556"/>
              <a:gd name="connsiteY2-406" fmla="*/ 425516 h 4263040"/>
              <a:gd name="connsiteX3-407" fmla="*/ 2099513 w 2244556"/>
              <a:gd name="connsiteY3-408" fmla="*/ 339689 h 4263040"/>
              <a:gd name="connsiteX4-409" fmla="*/ 1824266 w 2244556"/>
              <a:gd name="connsiteY4-410" fmla="*/ 2524875 h 4263040"/>
              <a:gd name="connsiteX5-411" fmla="*/ 0 w 2244556"/>
              <a:gd name="connsiteY5-412" fmla="*/ 4263040 h 4263040"/>
              <a:gd name="connsiteX6-413" fmla="*/ 2052405 w 2244556"/>
              <a:gd name="connsiteY6-414" fmla="*/ 325516 h 4263040"/>
              <a:gd name="connsiteX7-415" fmla="*/ 1922469 w 2244556"/>
              <a:gd name="connsiteY7-416" fmla="*/ 425516 h 4263040"/>
              <a:gd name="connsiteX0-417" fmla="*/ 1735106 w 2057193"/>
              <a:gd name="connsiteY0-418" fmla="*/ 425516 h 4649389"/>
              <a:gd name="connsiteX1-419" fmla="*/ 1896150 w 2057193"/>
              <a:gd name="connsiteY1-420" fmla="*/ 0 h 4649389"/>
              <a:gd name="connsiteX2-421" fmla="*/ 2057193 w 2057193"/>
              <a:gd name="connsiteY2-422" fmla="*/ 425516 h 4649389"/>
              <a:gd name="connsiteX3-423" fmla="*/ 1912150 w 2057193"/>
              <a:gd name="connsiteY3-424" fmla="*/ 339689 h 4649389"/>
              <a:gd name="connsiteX4-425" fmla="*/ 1636903 w 2057193"/>
              <a:gd name="connsiteY4-426" fmla="*/ 2524875 h 4649389"/>
              <a:gd name="connsiteX5-427" fmla="*/ 0 w 2057193"/>
              <a:gd name="connsiteY5-428" fmla="*/ 4649389 h 4649389"/>
              <a:gd name="connsiteX6-429" fmla="*/ 1865042 w 2057193"/>
              <a:gd name="connsiteY6-430" fmla="*/ 325516 h 4649389"/>
              <a:gd name="connsiteX7-431" fmla="*/ 1735106 w 2057193"/>
              <a:gd name="connsiteY7-432" fmla="*/ 425516 h 4649389"/>
              <a:gd name="connsiteX0-433" fmla="*/ 1735106 w 2057193"/>
              <a:gd name="connsiteY0-434" fmla="*/ 425516 h 4649389"/>
              <a:gd name="connsiteX1-435" fmla="*/ 1896150 w 2057193"/>
              <a:gd name="connsiteY1-436" fmla="*/ 0 h 4649389"/>
              <a:gd name="connsiteX2-437" fmla="*/ 2057193 w 2057193"/>
              <a:gd name="connsiteY2-438" fmla="*/ 425516 h 4649389"/>
              <a:gd name="connsiteX3-439" fmla="*/ 1912150 w 2057193"/>
              <a:gd name="connsiteY3-440" fmla="*/ 339689 h 4649389"/>
              <a:gd name="connsiteX4-441" fmla="*/ 1629956 w 2057193"/>
              <a:gd name="connsiteY4-442" fmla="*/ 2889656 h 4649389"/>
              <a:gd name="connsiteX5-443" fmla="*/ 0 w 2057193"/>
              <a:gd name="connsiteY5-444" fmla="*/ 4649389 h 4649389"/>
              <a:gd name="connsiteX6-445" fmla="*/ 1865042 w 2057193"/>
              <a:gd name="connsiteY6-446" fmla="*/ 325516 h 4649389"/>
              <a:gd name="connsiteX7-447" fmla="*/ 1735106 w 2057193"/>
              <a:gd name="connsiteY7-448" fmla="*/ 425516 h 4649389"/>
              <a:gd name="connsiteX0-449" fmla="*/ 1735106 w 2057193"/>
              <a:gd name="connsiteY0-450" fmla="*/ 425516 h 4649389"/>
              <a:gd name="connsiteX1-451" fmla="*/ 1896150 w 2057193"/>
              <a:gd name="connsiteY1-452" fmla="*/ 0 h 4649389"/>
              <a:gd name="connsiteX2-453" fmla="*/ 2057193 w 2057193"/>
              <a:gd name="connsiteY2-454" fmla="*/ 425516 h 4649389"/>
              <a:gd name="connsiteX3-455" fmla="*/ 1912150 w 2057193"/>
              <a:gd name="connsiteY3-456" fmla="*/ 339689 h 4649389"/>
              <a:gd name="connsiteX4-457" fmla="*/ 1629956 w 2057193"/>
              <a:gd name="connsiteY4-458" fmla="*/ 2889656 h 4649389"/>
              <a:gd name="connsiteX5-459" fmla="*/ 0 w 2057193"/>
              <a:gd name="connsiteY5-460" fmla="*/ 4649389 h 4649389"/>
              <a:gd name="connsiteX6-461" fmla="*/ 1865042 w 2057193"/>
              <a:gd name="connsiteY6-462" fmla="*/ 325516 h 4649389"/>
              <a:gd name="connsiteX7-463" fmla="*/ 1735106 w 2057193"/>
              <a:gd name="connsiteY7-464" fmla="*/ 425516 h 4649389"/>
              <a:gd name="connsiteX0-465" fmla="*/ 1735106 w 2057193"/>
              <a:gd name="connsiteY0-466" fmla="*/ 425516 h 4649389"/>
              <a:gd name="connsiteX1-467" fmla="*/ 1896150 w 2057193"/>
              <a:gd name="connsiteY1-468" fmla="*/ 0 h 4649389"/>
              <a:gd name="connsiteX2-469" fmla="*/ 2057193 w 2057193"/>
              <a:gd name="connsiteY2-470" fmla="*/ 425516 h 4649389"/>
              <a:gd name="connsiteX3-471" fmla="*/ 1912150 w 2057193"/>
              <a:gd name="connsiteY3-472" fmla="*/ 339689 h 4649389"/>
              <a:gd name="connsiteX4-473" fmla="*/ 1629956 w 2057193"/>
              <a:gd name="connsiteY4-474" fmla="*/ 2889656 h 4649389"/>
              <a:gd name="connsiteX5-475" fmla="*/ 0 w 2057193"/>
              <a:gd name="connsiteY5-476" fmla="*/ 4649389 h 4649389"/>
              <a:gd name="connsiteX6-477" fmla="*/ 1865042 w 2057193"/>
              <a:gd name="connsiteY6-478" fmla="*/ 325516 h 4649389"/>
              <a:gd name="connsiteX7-479" fmla="*/ 1735106 w 2057193"/>
              <a:gd name="connsiteY7-480" fmla="*/ 425516 h 4649389"/>
              <a:gd name="connsiteX0-481" fmla="*/ 1735106 w 2057193"/>
              <a:gd name="connsiteY0-482" fmla="*/ 425516 h 4649389"/>
              <a:gd name="connsiteX1-483" fmla="*/ 1896150 w 2057193"/>
              <a:gd name="connsiteY1-484" fmla="*/ 0 h 4649389"/>
              <a:gd name="connsiteX2-485" fmla="*/ 2057193 w 2057193"/>
              <a:gd name="connsiteY2-486" fmla="*/ 425516 h 4649389"/>
              <a:gd name="connsiteX3-487" fmla="*/ 1912150 w 2057193"/>
              <a:gd name="connsiteY3-488" fmla="*/ 339689 h 4649389"/>
              <a:gd name="connsiteX4-489" fmla="*/ 1629956 w 2057193"/>
              <a:gd name="connsiteY4-490" fmla="*/ 2889656 h 4649389"/>
              <a:gd name="connsiteX5-491" fmla="*/ 0 w 2057193"/>
              <a:gd name="connsiteY5-492" fmla="*/ 4649389 h 4649389"/>
              <a:gd name="connsiteX6-493" fmla="*/ 1865042 w 2057193"/>
              <a:gd name="connsiteY6-494" fmla="*/ 325516 h 4649389"/>
              <a:gd name="connsiteX7-495" fmla="*/ 1735106 w 2057193"/>
              <a:gd name="connsiteY7-496" fmla="*/ 425516 h 4649389"/>
              <a:gd name="connsiteX0-497" fmla="*/ 1735106 w 2057193"/>
              <a:gd name="connsiteY0-498" fmla="*/ 425516 h 4649389"/>
              <a:gd name="connsiteX1-499" fmla="*/ 1896150 w 2057193"/>
              <a:gd name="connsiteY1-500" fmla="*/ 0 h 4649389"/>
              <a:gd name="connsiteX2-501" fmla="*/ 2057193 w 2057193"/>
              <a:gd name="connsiteY2-502" fmla="*/ 425516 h 4649389"/>
              <a:gd name="connsiteX3-503" fmla="*/ 1912150 w 2057193"/>
              <a:gd name="connsiteY3-504" fmla="*/ 339689 h 4649389"/>
              <a:gd name="connsiteX4-505" fmla="*/ 1629956 w 2057193"/>
              <a:gd name="connsiteY4-506" fmla="*/ 2889656 h 4649389"/>
              <a:gd name="connsiteX5-507" fmla="*/ 0 w 2057193"/>
              <a:gd name="connsiteY5-508" fmla="*/ 4649389 h 4649389"/>
              <a:gd name="connsiteX6-509" fmla="*/ 1865042 w 2057193"/>
              <a:gd name="connsiteY6-510" fmla="*/ 325516 h 4649389"/>
              <a:gd name="connsiteX7-511" fmla="*/ 1735106 w 2057193"/>
              <a:gd name="connsiteY7-512" fmla="*/ 425516 h 4649389"/>
              <a:gd name="connsiteX0-513" fmla="*/ 1735106 w 2057193"/>
              <a:gd name="connsiteY0-514" fmla="*/ 425516 h 4649389"/>
              <a:gd name="connsiteX1-515" fmla="*/ 1896150 w 2057193"/>
              <a:gd name="connsiteY1-516" fmla="*/ 0 h 4649389"/>
              <a:gd name="connsiteX2-517" fmla="*/ 2057193 w 2057193"/>
              <a:gd name="connsiteY2-518" fmla="*/ 425516 h 4649389"/>
              <a:gd name="connsiteX3-519" fmla="*/ 1912150 w 2057193"/>
              <a:gd name="connsiteY3-520" fmla="*/ 339689 h 4649389"/>
              <a:gd name="connsiteX4-521" fmla="*/ 1629956 w 2057193"/>
              <a:gd name="connsiteY4-522" fmla="*/ 2889656 h 4649389"/>
              <a:gd name="connsiteX5-523" fmla="*/ 0 w 2057193"/>
              <a:gd name="connsiteY5-524" fmla="*/ 4649389 h 4649389"/>
              <a:gd name="connsiteX6-525" fmla="*/ 1865042 w 2057193"/>
              <a:gd name="connsiteY6-526" fmla="*/ 325516 h 4649389"/>
              <a:gd name="connsiteX7-527" fmla="*/ 1735106 w 2057193"/>
              <a:gd name="connsiteY7-528" fmla="*/ 425516 h 4649389"/>
              <a:gd name="connsiteX0-529" fmla="*/ 2234563 w 2556650"/>
              <a:gd name="connsiteY0-530" fmla="*/ 425516 h 5207409"/>
              <a:gd name="connsiteX1-531" fmla="*/ 2395607 w 2556650"/>
              <a:gd name="connsiteY1-532" fmla="*/ 0 h 5207409"/>
              <a:gd name="connsiteX2-533" fmla="*/ 2556650 w 2556650"/>
              <a:gd name="connsiteY2-534" fmla="*/ 425516 h 5207409"/>
              <a:gd name="connsiteX3-535" fmla="*/ 2411607 w 2556650"/>
              <a:gd name="connsiteY3-536" fmla="*/ 339689 h 5207409"/>
              <a:gd name="connsiteX4-537" fmla="*/ 2129413 w 2556650"/>
              <a:gd name="connsiteY4-538" fmla="*/ 2889656 h 5207409"/>
              <a:gd name="connsiteX5-539" fmla="*/ 0 w 2556650"/>
              <a:gd name="connsiteY5-540" fmla="*/ 5207409 h 5207409"/>
              <a:gd name="connsiteX6-541" fmla="*/ 2364499 w 2556650"/>
              <a:gd name="connsiteY6-542" fmla="*/ 325516 h 5207409"/>
              <a:gd name="connsiteX7-543" fmla="*/ 2234563 w 2556650"/>
              <a:gd name="connsiteY7-544" fmla="*/ 425516 h 5207409"/>
              <a:gd name="connsiteX0-545" fmla="*/ 2236190 w 2558277"/>
              <a:gd name="connsiteY0-546" fmla="*/ 425516 h 5207409"/>
              <a:gd name="connsiteX1-547" fmla="*/ 2397234 w 2558277"/>
              <a:gd name="connsiteY1-548" fmla="*/ 0 h 5207409"/>
              <a:gd name="connsiteX2-549" fmla="*/ 2558277 w 2558277"/>
              <a:gd name="connsiteY2-550" fmla="*/ 425516 h 5207409"/>
              <a:gd name="connsiteX3-551" fmla="*/ 2413234 w 2558277"/>
              <a:gd name="connsiteY3-552" fmla="*/ 339689 h 5207409"/>
              <a:gd name="connsiteX4-553" fmla="*/ 2131040 w 2558277"/>
              <a:gd name="connsiteY4-554" fmla="*/ 2889656 h 5207409"/>
              <a:gd name="connsiteX5-555" fmla="*/ 1627 w 2558277"/>
              <a:gd name="connsiteY5-556" fmla="*/ 5207409 h 5207409"/>
              <a:gd name="connsiteX6-557" fmla="*/ 2366126 w 2558277"/>
              <a:gd name="connsiteY6-558" fmla="*/ 325516 h 5207409"/>
              <a:gd name="connsiteX7-559" fmla="*/ 2236190 w 2558277"/>
              <a:gd name="connsiteY7-560" fmla="*/ 425516 h 5207409"/>
              <a:gd name="connsiteX0-561" fmla="*/ 2262139 w 2584226"/>
              <a:gd name="connsiteY0-562" fmla="*/ 425516 h 5207409"/>
              <a:gd name="connsiteX1-563" fmla="*/ 2423183 w 2584226"/>
              <a:gd name="connsiteY1-564" fmla="*/ 0 h 5207409"/>
              <a:gd name="connsiteX2-565" fmla="*/ 2584226 w 2584226"/>
              <a:gd name="connsiteY2-566" fmla="*/ 425516 h 5207409"/>
              <a:gd name="connsiteX3-567" fmla="*/ 2439183 w 2584226"/>
              <a:gd name="connsiteY3-568" fmla="*/ 339689 h 5207409"/>
              <a:gd name="connsiteX4-569" fmla="*/ 2156989 w 2584226"/>
              <a:gd name="connsiteY4-570" fmla="*/ 2889656 h 5207409"/>
              <a:gd name="connsiteX5-571" fmla="*/ 27576 w 2584226"/>
              <a:gd name="connsiteY5-572" fmla="*/ 5207409 h 5207409"/>
              <a:gd name="connsiteX6-573" fmla="*/ 2392075 w 2584226"/>
              <a:gd name="connsiteY6-574" fmla="*/ 325516 h 5207409"/>
              <a:gd name="connsiteX7-575" fmla="*/ 2262139 w 2584226"/>
              <a:gd name="connsiteY7-576" fmla="*/ 425516 h 5207409"/>
              <a:gd name="connsiteX0-577" fmla="*/ 2262139 w 2584226"/>
              <a:gd name="connsiteY0-578" fmla="*/ 425516 h 5207409"/>
              <a:gd name="connsiteX1-579" fmla="*/ 2423183 w 2584226"/>
              <a:gd name="connsiteY1-580" fmla="*/ 0 h 5207409"/>
              <a:gd name="connsiteX2-581" fmla="*/ 2584226 w 2584226"/>
              <a:gd name="connsiteY2-582" fmla="*/ 425516 h 5207409"/>
              <a:gd name="connsiteX3-583" fmla="*/ 2439183 w 2584226"/>
              <a:gd name="connsiteY3-584" fmla="*/ 339689 h 5207409"/>
              <a:gd name="connsiteX4-585" fmla="*/ 2025462 w 2584226"/>
              <a:gd name="connsiteY4-586" fmla="*/ 3397933 h 5207409"/>
              <a:gd name="connsiteX5-587" fmla="*/ 27576 w 2584226"/>
              <a:gd name="connsiteY5-588" fmla="*/ 5207409 h 5207409"/>
              <a:gd name="connsiteX6-589" fmla="*/ 2392075 w 2584226"/>
              <a:gd name="connsiteY6-590" fmla="*/ 325516 h 5207409"/>
              <a:gd name="connsiteX7-591" fmla="*/ 2262139 w 2584226"/>
              <a:gd name="connsiteY7-592" fmla="*/ 425516 h 52074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584226" h="5207409">
                <a:moveTo>
                  <a:pt x="2262139" y="425516"/>
                </a:moveTo>
                <a:lnTo>
                  <a:pt x="2423183" y="0"/>
                </a:lnTo>
                <a:lnTo>
                  <a:pt x="2584226" y="425516"/>
                </a:lnTo>
                <a:lnTo>
                  <a:pt x="2439183" y="339689"/>
                </a:lnTo>
                <a:cubicBezTo>
                  <a:pt x="2492833" y="1871003"/>
                  <a:pt x="2213747" y="3106496"/>
                  <a:pt x="2025462" y="3397933"/>
                </a:cubicBezTo>
                <a:lnTo>
                  <a:pt x="27576" y="5207409"/>
                </a:lnTo>
                <a:cubicBezTo>
                  <a:pt x="-301807" y="4247009"/>
                  <a:pt x="2428948" y="1642071"/>
                  <a:pt x="2392075" y="325516"/>
                </a:cubicBezTo>
                <a:lnTo>
                  <a:pt x="2262139" y="425516"/>
                </a:lnTo>
                <a:close/>
              </a:path>
            </a:pathLst>
          </a:custGeom>
          <a:gradFill>
            <a:gsLst>
              <a:gs pos="63000">
                <a:srgbClr val="FEF7ED">
                  <a:alpha val="0"/>
                </a:srgbClr>
              </a:gs>
              <a:gs pos="14000">
                <a:srgbClr val="5B9BD5"/>
              </a:gs>
            </a:gsLst>
            <a:lin ang="4800000" scaled="0"/>
          </a:gradFill>
          <a:ln>
            <a:noFill/>
          </a:ln>
        </p:spPr>
        <p:style>
          <a:lnRef idx="2">
            <a:srgbClr val="D70000">
              <a:shade val="50000"/>
            </a:srgbClr>
          </a:lnRef>
          <a:fillRef idx="1">
            <a:srgbClr val="D70000"/>
          </a:fillRef>
          <a:effectRef idx="0">
            <a:srgbClr val="D70000"/>
          </a:effectRef>
          <a:fontRef idx="minor">
            <a:sysClr val="window" lastClr="FFFFFF"/>
          </a:fontRef>
        </p:style>
        <p:txBody>
          <a:bodyPr rtlCol="0" anchor="ctr"/>
          <a:p>
            <a:pPr algn="ctr"/>
            <a:endParaRPr lang="zh-CN" altLang="en-US"/>
          </a:p>
        </p:txBody>
      </p:sp>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文本框 1"/>
          <p:cNvSpPr txBox="1"/>
          <p:nvPr/>
        </p:nvSpPr>
        <p:spPr>
          <a:xfrm>
            <a:off x="594995" y="12712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2</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抓政策支持。</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4550410" y="1887855"/>
            <a:ext cx="6957060" cy="553085"/>
          </a:xfrm>
          <a:prstGeom prst="rect">
            <a:avLst/>
          </a:prstGeom>
          <a:noFill/>
        </p:spPr>
        <p:txBody>
          <a:bodyPr wrap="square" rtlCol="0" anchor="t">
            <a:spAutoFit/>
          </a:bodyPr>
          <a:p>
            <a:pPr marL="285750" indent="-285750">
              <a:lnSpc>
                <a:spcPct val="150000"/>
              </a:lnSpc>
              <a:buFont typeface="Wingdings" panose="05000000000000000000" charset="0"/>
              <a:buChar char="Ø"/>
            </a:pPr>
            <a:r>
              <a:rPr lang="zh-CN" altLang="en-US" sz="2000" b="1">
                <a:latin typeface="微软雅黑" panose="020B0503020204020204" pitchFamily="34" charset="-122"/>
                <a:ea typeface="微软雅黑" panose="020B0503020204020204" pitchFamily="34" charset="-122"/>
              </a:rPr>
              <a:t>统筹各省级以上开发区的发展需求</a:t>
            </a:r>
            <a:endParaRPr lang="en-US" altLang="zh-CN" sz="2000" b="1">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09930" y="1874520"/>
            <a:ext cx="974090" cy="0"/>
          </a:xfrm>
          <a:prstGeom prst="line">
            <a:avLst/>
          </a:prstGeom>
          <a:ln w="28575">
            <a:solidFill>
              <a:srgbClr val="00409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563495" y="6544310"/>
            <a:ext cx="1632585" cy="0"/>
          </a:xfrm>
          <a:prstGeom prst="line">
            <a:avLst/>
          </a:prstGeom>
          <a:ln w="38100">
            <a:solidFill>
              <a:srgbClr val="CE8300"/>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noChangeAspect="1"/>
          </p:cNvPicPr>
          <p:nvPr/>
        </p:nvPicPr>
        <p:blipFill>
          <a:blip r:embed="rId1"/>
          <a:srcRect l="7172" b="30221"/>
          <a:stretch>
            <a:fillRect/>
          </a:stretch>
        </p:blipFill>
        <p:spPr>
          <a:xfrm>
            <a:off x="4656455" y="4266565"/>
            <a:ext cx="3070860" cy="756285"/>
          </a:xfrm>
          <a:prstGeom prst="rect">
            <a:avLst/>
          </a:prstGeom>
        </p:spPr>
      </p:pic>
      <p:sp>
        <p:nvSpPr>
          <p:cNvPr id="33" name="矩形 32"/>
          <p:cNvSpPr/>
          <p:nvPr/>
        </p:nvSpPr>
        <p:spPr>
          <a:xfrm>
            <a:off x="4157980" y="1877060"/>
            <a:ext cx="149225" cy="883285"/>
          </a:xfrm>
          <a:prstGeom prst="rect">
            <a:avLst/>
          </a:prstGeom>
          <a:solidFill>
            <a:srgbClr val="004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Group 29"/>
          <p:cNvGrpSpPr/>
          <p:nvPr/>
        </p:nvGrpSpPr>
        <p:grpSpPr>
          <a:xfrm>
            <a:off x="5087620" y="2809240"/>
            <a:ext cx="2073910" cy="1377315"/>
            <a:chOff x="6069013" y="1501776"/>
            <a:chExt cx="2749550" cy="1825625"/>
          </a:xfrm>
        </p:grpSpPr>
        <p:sp>
          <p:nvSpPr>
            <p:cNvPr id="39" name="Freeform 141"/>
            <p:cNvSpPr>
              <a:spLocks noEditPoints="1"/>
            </p:cNvSpPr>
            <p:nvPr/>
          </p:nvSpPr>
          <p:spPr bwMode="auto">
            <a:xfrm>
              <a:off x="6069013" y="2228851"/>
              <a:ext cx="1517650" cy="377825"/>
            </a:xfrm>
            <a:custGeom>
              <a:avLst/>
              <a:gdLst>
                <a:gd name="T0" fmla="*/ 465 w 478"/>
                <a:gd name="T1" fmla="*/ 46 h 119"/>
                <a:gd name="T2" fmla="*/ 142 w 478"/>
                <a:gd name="T3" fmla="*/ 46 h 119"/>
                <a:gd name="T4" fmla="*/ 111 w 478"/>
                <a:gd name="T5" fmla="*/ 6 h 119"/>
                <a:gd name="T6" fmla="*/ 101 w 478"/>
                <a:gd name="T7" fmla="*/ 0 h 119"/>
                <a:gd name="T8" fmla="*/ 13 w 478"/>
                <a:gd name="T9" fmla="*/ 0 h 119"/>
                <a:gd name="T10" fmla="*/ 2 w 478"/>
                <a:gd name="T11" fmla="*/ 8 h 119"/>
                <a:gd name="T12" fmla="*/ 3 w 478"/>
                <a:gd name="T13" fmla="*/ 21 h 119"/>
                <a:gd name="T14" fmla="*/ 32 w 478"/>
                <a:gd name="T15" fmla="*/ 60 h 119"/>
                <a:gd name="T16" fmla="*/ 3 w 478"/>
                <a:gd name="T17" fmla="*/ 98 h 119"/>
                <a:gd name="T18" fmla="*/ 2 w 478"/>
                <a:gd name="T19" fmla="*/ 112 h 119"/>
                <a:gd name="T20" fmla="*/ 13 w 478"/>
                <a:gd name="T21" fmla="*/ 119 h 119"/>
                <a:gd name="T22" fmla="*/ 101 w 478"/>
                <a:gd name="T23" fmla="*/ 119 h 119"/>
                <a:gd name="T24" fmla="*/ 111 w 478"/>
                <a:gd name="T25" fmla="*/ 114 h 119"/>
                <a:gd name="T26" fmla="*/ 143 w 478"/>
                <a:gd name="T27" fmla="*/ 72 h 119"/>
                <a:gd name="T28" fmla="*/ 465 w 478"/>
                <a:gd name="T29" fmla="*/ 72 h 119"/>
                <a:gd name="T30" fmla="*/ 478 w 478"/>
                <a:gd name="T31" fmla="*/ 59 h 119"/>
                <a:gd name="T32" fmla="*/ 465 w 478"/>
                <a:gd name="T33" fmla="*/ 46 h 119"/>
                <a:gd name="T34" fmla="*/ 95 w 478"/>
                <a:gd name="T35" fmla="*/ 26 h 119"/>
                <a:gd name="T36" fmla="*/ 109 w 478"/>
                <a:gd name="T37" fmla="*/ 46 h 119"/>
                <a:gd name="T38" fmla="*/ 59 w 478"/>
                <a:gd name="T39" fmla="*/ 46 h 119"/>
                <a:gd name="T40" fmla="*/ 59 w 478"/>
                <a:gd name="T41" fmla="*/ 46 h 119"/>
                <a:gd name="T42" fmla="*/ 54 w 478"/>
                <a:gd name="T43" fmla="*/ 46 h 119"/>
                <a:gd name="T44" fmla="*/ 40 w 478"/>
                <a:gd name="T45" fmla="*/ 26 h 119"/>
                <a:gd name="T46" fmla="*/ 95 w 478"/>
                <a:gd name="T47" fmla="*/ 26 h 119"/>
                <a:gd name="T48" fmla="*/ 95 w 478"/>
                <a:gd name="T49" fmla="*/ 93 h 119"/>
                <a:gd name="T50" fmla="*/ 40 w 478"/>
                <a:gd name="T51" fmla="*/ 93 h 119"/>
                <a:gd name="T52" fmla="*/ 54 w 478"/>
                <a:gd name="T53" fmla="*/ 73 h 119"/>
                <a:gd name="T54" fmla="*/ 109 w 478"/>
                <a:gd name="T55" fmla="*/ 73 h 119"/>
                <a:gd name="T56" fmla="*/ 95 w 478"/>
                <a:gd name="T57" fmla="*/ 9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8" h="119">
                  <a:moveTo>
                    <a:pt x="465" y="46"/>
                  </a:moveTo>
                  <a:cubicBezTo>
                    <a:pt x="142" y="46"/>
                    <a:pt x="142" y="46"/>
                    <a:pt x="142" y="46"/>
                  </a:cubicBezTo>
                  <a:cubicBezTo>
                    <a:pt x="111" y="6"/>
                    <a:pt x="111" y="6"/>
                    <a:pt x="111" y="6"/>
                  </a:cubicBezTo>
                  <a:cubicBezTo>
                    <a:pt x="109" y="2"/>
                    <a:pt x="105" y="0"/>
                    <a:pt x="101" y="0"/>
                  </a:cubicBezTo>
                  <a:cubicBezTo>
                    <a:pt x="13" y="0"/>
                    <a:pt x="13" y="0"/>
                    <a:pt x="13" y="0"/>
                  </a:cubicBezTo>
                  <a:cubicBezTo>
                    <a:pt x="8" y="0"/>
                    <a:pt x="4" y="3"/>
                    <a:pt x="2" y="8"/>
                  </a:cubicBezTo>
                  <a:cubicBezTo>
                    <a:pt x="0" y="12"/>
                    <a:pt x="0" y="17"/>
                    <a:pt x="3" y="21"/>
                  </a:cubicBezTo>
                  <a:cubicBezTo>
                    <a:pt x="32" y="60"/>
                    <a:pt x="32" y="60"/>
                    <a:pt x="32" y="60"/>
                  </a:cubicBezTo>
                  <a:cubicBezTo>
                    <a:pt x="3" y="98"/>
                    <a:pt x="3" y="98"/>
                    <a:pt x="3" y="98"/>
                  </a:cubicBezTo>
                  <a:cubicBezTo>
                    <a:pt x="0" y="102"/>
                    <a:pt x="0" y="107"/>
                    <a:pt x="2" y="112"/>
                  </a:cubicBezTo>
                  <a:cubicBezTo>
                    <a:pt x="4" y="116"/>
                    <a:pt x="8" y="119"/>
                    <a:pt x="13" y="119"/>
                  </a:cubicBezTo>
                  <a:cubicBezTo>
                    <a:pt x="101" y="119"/>
                    <a:pt x="101" y="119"/>
                    <a:pt x="101" y="119"/>
                  </a:cubicBezTo>
                  <a:cubicBezTo>
                    <a:pt x="105" y="119"/>
                    <a:pt x="109" y="117"/>
                    <a:pt x="111" y="114"/>
                  </a:cubicBezTo>
                  <a:cubicBezTo>
                    <a:pt x="143" y="72"/>
                    <a:pt x="143" y="72"/>
                    <a:pt x="143" y="72"/>
                  </a:cubicBezTo>
                  <a:cubicBezTo>
                    <a:pt x="465" y="72"/>
                    <a:pt x="465" y="72"/>
                    <a:pt x="465" y="72"/>
                  </a:cubicBezTo>
                  <a:cubicBezTo>
                    <a:pt x="472" y="72"/>
                    <a:pt x="478" y="66"/>
                    <a:pt x="478" y="59"/>
                  </a:cubicBezTo>
                  <a:cubicBezTo>
                    <a:pt x="478" y="52"/>
                    <a:pt x="472" y="46"/>
                    <a:pt x="465" y="46"/>
                  </a:cubicBezTo>
                  <a:close/>
                  <a:moveTo>
                    <a:pt x="95" y="26"/>
                  </a:moveTo>
                  <a:cubicBezTo>
                    <a:pt x="109" y="46"/>
                    <a:pt x="109" y="46"/>
                    <a:pt x="109" y="46"/>
                  </a:cubicBezTo>
                  <a:cubicBezTo>
                    <a:pt x="59" y="46"/>
                    <a:pt x="59" y="46"/>
                    <a:pt x="59" y="46"/>
                  </a:cubicBezTo>
                  <a:cubicBezTo>
                    <a:pt x="59" y="46"/>
                    <a:pt x="59" y="46"/>
                    <a:pt x="59" y="46"/>
                  </a:cubicBezTo>
                  <a:cubicBezTo>
                    <a:pt x="54" y="46"/>
                    <a:pt x="54" y="46"/>
                    <a:pt x="54" y="46"/>
                  </a:cubicBezTo>
                  <a:cubicBezTo>
                    <a:pt x="40" y="26"/>
                    <a:pt x="40" y="26"/>
                    <a:pt x="40" y="26"/>
                  </a:cubicBezTo>
                  <a:lnTo>
                    <a:pt x="95" y="26"/>
                  </a:lnTo>
                  <a:close/>
                  <a:moveTo>
                    <a:pt x="95" y="93"/>
                  </a:moveTo>
                  <a:cubicBezTo>
                    <a:pt x="40" y="93"/>
                    <a:pt x="40" y="93"/>
                    <a:pt x="40" y="93"/>
                  </a:cubicBezTo>
                  <a:cubicBezTo>
                    <a:pt x="54" y="73"/>
                    <a:pt x="54" y="73"/>
                    <a:pt x="54" y="73"/>
                  </a:cubicBezTo>
                  <a:cubicBezTo>
                    <a:pt x="109" y="73"/>
                    <a:pt x="109" y="73"/>
                    <a:pt x="109" y="73"/>
                  </a:cubicBezTo>
                  <a:lnTo>
                    <a:pt x="95" y="93"/>
                  </a:lnTo>
                  <a:close/>
                </a:path>
              </a:pathLst>
            </a:custGeom>
            <a:solidFill>
              <a:srgbClr val="1DBED0"/>
            </a:solidFill>
            <a:ln>
              <a:noFill/>
            </a:ln>
          </p:spPr>
          <p:txBody>
            <a:bodyPr vert="horz" wrap="square" lIns="91440" tIns="45720" rIns="91440" bIns="45720" numCol="1" anchor="t" anchorCtr="0" compatLnSpc="1"/>
            <a:p>
              <a:endParaRPr lang="en-US" spc="-30"/>
            </a:p>
          </p:txBody>
        </p:sp>
        <p:sp>
          <p:nvSpPr>
            <p:cNvPr id="40" name="Freeform 142"/>
            <p:cNvSpPr/>
            <p:nvPr/>
          </p:nvSpPr>
          <p:spPr bwMode="auto">
            <a:xfrm>
              <a:off x="8374063" y="2241550"/>
              <a:ext cx="444500" cy="342900"/>
            </a:xfrm>
            <a:custGeom>
              <a:avLst/>
              <a:gdLst>
                <a:gd name="T0" fmla="*/ 140 w 140"/>
                <a:gd name="T1" fmla="*/ 55 h 108"/>
                <a:gd name="T2" fmla="*/ 131 w 140"/>
                <a:gd name="T3" fmla="*/ 64 h 108"/>
                <a:gd name="T4" fmla="*/ 90 w 140"/>
                <a:gd name="T5" fmla="*/ 105 h 108"/>
                <a:gd name="T6" fmla="*/ 86 w 140"/>
                <a:gd name="T7" fmla="*/ 107 h 108"/>
                <a:gd name="T8" fmla="*/ 80 w 140"/>
                <a:gd name="T9" fmla="*/ 108 h 108"/>
                <a:gd name="T10" fmla="*/ 71 w 140"/>
                <a:gd name="T11" fmla="*/ 105 h 108"/>
                <a:gd name="T12" fmla="*/ 71 w 140"/>
                <a:gd name="T13" fmla="*/ 86 h 108"/>
                <a:gd name="T14" fmla="*/ 90 w 140"/>
                <a:gd name="T15" fmla="*/ 68 h 108"/>
                <a:gd name="T16" fmla="*/ 13 w 140"/>
                <a:gd name="T17" fmla="*/ 68 h 108"/>
                <a:gd name="T18" fmla="*/ 1 w 140"/>
                <a:gd name="T19" fmla="*/ 60 h 108"/>
                <a:gd name="T20" fmla="*/ 0 w 140"/>
                <a:gd name="T21" fmla="*/ 55 h 108"/>
                <a:gd name="T22" fmla="*/ 13 w 140"/>
                <a:gd name="T23" fmla="*/ 42 h 108"/>
                <a:gd name="T24" fmla="*/ 90 w 140"/>
                <a:gd name="T25" fmla="*/ 42 h 108"/>
                <a:gd name="T26" fmla="*/ 71 w 140"/>
                <a:gd name="T27" fmla="*/ 23 h 108"/>
                <a:gd name="T28" fmla="*/ 68 w 140"/>
                <a:gd name="T29" fmla="*/ 19 h 108"/>
                <a:gd name="T30" fmla="*/ 71 w 140"/>
                <a:gd name="T31" fmla="*/ 5 h 108"/>
                <a:gd name="T32" fmla="*/ 90 w 140"/>
                <a:gd name="T33" fmla="*/ 5 h 108"/>
                <a:gd name="T34" fmla="*/ 130 w 140"/>
                <a:gd name="T35" fmla="*/ 46 h 108"/>
                <a:gd name="T36" fmla="*/ 140 w 140"/>
                <a:gd name="T37" fmla="*/ 5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0" h="108">
                  <a:moveTo>
                    <a:pt x="140" y="55"/>
                  </a:moveTo>
                  <a:cubicBezTo>
                    <a:pt x="131" y="64"/>
                    <a:pt x="131" y="64"/>
                    <a:pt x="131" y="64"/>
                  </a:cubicBezTo>
                  <a:cubicBezTo>
                    <a:pt x="90" y="105"/>
                    <a:pt x="90" y="105"/>
                    <a:pt x="90" y="105"/>
                  </a:cubicBezTo>
                  <a:cubicBezTo>
                    <a:pt x="88" y="106"/>
                    <a:pt x="87" y="107"/>
                    <a:pt x="86" y="107"/>
                  </a:cubicBezTo>
                  <a:cubicBezTo>
                    <a:pt x="84" y="108"/>
                    <a:pt x="82" y="108"/>
                    <a:pt x="80" y="108"/>
                  </a:cubicBezTo>
                  <a:cubicBezTo>
                    <a:pt x="77" y="108"/>
                    <a:pt x="74" y="107"/>
                    <a:pt x="71" y="105"/>
                  </a:cubicBezTo>
                  <a:cubicBezTo>
                    <a:pt x="66" y="100"/>
                    <a:pt x="66" y="91"/>
                    <a:pt x="71" y="86"/>
                  </a:cubicBezTo>
                  <a:cubicBezTo>
                    <a:pt x="90" y="68"/>
                    <a:pt x="90" y="68"/>
                    <a:pt x="90" y="68"/>
                  </a:cubicBezTo>
                  <a:cubicBezTo>
                    <a:pt x="13" y="68"/>
                    <a:pt x="13" y="68"/>
                    <a:pt x="13" y="68"/>
                  </a:cubicBezTo>
                  <a:cubicBezTo>
                    <a:pt x="7" y="68"/>
                    <a:pt x="3" y="64"/>
                    <a:pt x="1" y="60"/>
                  </a:cubicBezTo>
                  <a:cubicBezTo>
                    <a:pt x="0" y="58"/>
                    <a:pt x="0" y="57"/>
                    <a:pt x="0" y="55"/>
                  </a:cubicBezTo>
                  <a:cubicBezTo>
                    <a:pt x="0" y="48"/>
                    <a:pt x="5" y="42"/>
                    <a:pt x="13" y="42"/>
                  </a:cubicBezTo>
                  <a:cubicBezTo>
                    <a:pt x="90" y="42"/>
                    <a:pt x="90" y="42"/>
                    <a:pt x="90" y="42"/>
                  </a:cubicBezTo>
                  <a:cubicBezTo>
                    <a:pt x="71" y="23"/>
                    <a:pt x="71" y="23"/>
                    <a:pt x="71" y="23"/>
                  </a:cubicBezTo>
                  <a:cubicBezTo>
                    <a:pt x="70" y="22"/>
                    <a:pt x="69" y="21"/>
                    <a:pt x="68" y="19"/>
                  </a:cubicBezTo>
                  <a:cubicBezTo>
                    <a:pt x="66" y="14"/>
                    <a:pt x="67" y="9"/>
                    <a:pt x="71" y="5"/>
                  </a:cubicBezTo>
                  <a:cubicBezTo>
                    <a:pt x="76" y="0"/>
                    <a:pt x="85" y="0"/>
                    <a:pt x="90" y="5"/>
                  </a:cubicBezTo>
                  <a:cubicBezTo>
                    <a:pt x="130" y="46"/>
                    <a:pt x="130" y="46"/>
                    <a:pt x="130" y="46"/>
                  </a:cubicBezTo>
                  <a:lnTo>
                    <a:pt x="140" y="55"/>
                  </a:lnTo>
                  <a:close/>
                </a:path>
              </a:pathLst>
            </a:custGeom>
            <a:solidFill>
              <a:srgbClr val="1DBED0"/>
            </a:solidFill>
            <a:ln>
              <a:noFill/>
            </a:ln>
          </p:spPr>
          <p:txBody>
            <a:bodyPr vert="horz" wrap="square" lIns="91440" tIns="45720" rIns="91440" bIns="45720" numCol="1" anchor="t" anchorCtr="0" compatLnSpc="1"/>
            <a:p>
              <a:endParaRPr lang="en-US" spc="-30"/>
            </a:p>
          </p:txBody>
        </p:sp>
        <p:sp>
          <p:nvSpPr>
            <p:cNvPr id="41" name="Freeform 143"/>
            <p:cNvSpPr/>
            <p:nvPr/>
          </p:nvSpPr>
          <p:spPr bwMode="auto">
            <a:xfrm>
              <a:off x="7361238" y="2203450"/>
              <a:ext cx="393700" cy="425450"/>
            </a:xfrm>
            <a:custGeom>
              <a:avLst/>
              <a:gdLst>
                <a:gd name="T0" fmla="*/ 57 w 124"/>
                <a:gd name="T1" fmla="*/ 134 h 134"/>
                <a:gd name="T2" fmla="*/ 124 w 124"/>
                <a:gd name="T3" fmla="*/ 67 h 134"/>
                <a:gd name="T4" fmla="*/ 57 w 124"/>
                <a:gd name="T5" fmla="*/ 0 h 134"/>
                <a:gd name="T6" fmla="*/ 5 w 124"/>
                <a:gd name="T7" fmla="*/ 25 h 134"/>
                <a:gd name="T8" fmla="*/ 7 w 124"/>
                <a:gd name="T9" fmla="*/ 43 h 134"/>
                <a:gd name="T10" fmla="*/ 25 w 124"/>
                <a:gd name="T11" fmla="*/ 41 h 134"/>
                <a:gd name="T12" fmla="*/ 57 w 124"/>
                <a:gd name="T13" fmla="*/ 26 h 134"/>
                <a:gd name="T14" fmla="*/ 98 w 124"/>
                <a:gd name="T15" fmla="*/ 67 h 134"/>
                <a:gd name="T16" fmla="*/ 57 w 124"/>
                <a:gd name="T17" fmla="*/ 108 h 134"/>
                <a:gd name="T18" fmla="*/ 25 w 124"/>
                <a:gd name="T19" fmla="*/ 92 h 134"/>
                <a:gd name="T20" fmla="*/ 7 w 124"/>
                <a:gd name="T21" fmla="*/ 90 h 134"/>
                <a:gd name="T22" fmla="*/ 5 w 124"/>
                <a:gd name="T23" fmla="*/ 109 h 134"/>
                <a:gd name="T24" fmla="*/ 57 w 124"/>
                <a:gd name="T25"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34">
                  <a:moveTo>
                    <a:pt x="57" y="134"/>
                  </a:moveTo>
                  <a:cubicBezTo>
                    <a:pt x="94" y="134"/>
                    <a:pt x="124" y="104"/>
                    <a:pt x="124" y="67"/>
                  </a:cubicBezTo>
                  <a:cubicBezTo>
                    <a:pt x="124" y="30"/>
                    <a:pt x="94" y="0"/>
                    <a:pt x="57" y="0"/>
                  </a:cubicBezTo>
                  <a:cubicBezTo>
                    <a:pt x="36" y="0"/>
                    <a:pt x="17" y="10"/>
                    <a:pt x="5" y="25"/>
                  </a:cubicBezTo>
                  <a:cubicBezTo>
                    <a:pt x="0" y="31"/>
                    <a:pt x="1" y="39"/>
                    <a:pt x="7" y="43"/>
                  </a:cubicBezTo>
                  <a:cubicBezTo>
                    <a:pt x="12" y="48"/>
                    <a:pt x="21" y="47"/>
                    <a:pt x="25" y="41"/>
                  </a:cubicBezTo>
                  <a:cubicBezTo>
                    <a:pt x="33" y="32"/>
                    <a:pt x="44" y="26"/>
                    <a:pt x="57" y="26"/>
                  </a:cubicBezTo>
                  <a:cubicBezTo>
                    <a:pt x="80" y="26"/>
                    <a:pt x="98" y="44"/>
                    <a:pt x="98" y="67"/>
                  </a:cubicBezTo>
                  <a:cubicBezTo>
                    <a:pt x="98" y="89"/>
                    <a:pt x="80" y="108"/>
                    <a:pt x="57" y="108"/>
                  </a:cubicBezTo>
                  <a:cubicBezTo>
                    <a:pt x="44" y="108"/>
                    <a:pt x="33" y="102"/>
                    <a:pt x="25" y="92"/>
                  </a:cubicBezTo>
                  <a:cubicBezTo>
                    <a:pt x="21" y="87"/>
                    <a:pt x="12" y="86"/>
                    <a:pt x="7" y="90"/>
                  </a:cubicBezTo>
                  <a:cubicBezTo>
                    <a:pt x="1" y="95"/>
                    <a:pt x="0" y="103"/>
                    <a:pt x="5" y="109"/>
                  </a:cubicBezTo>
                  <a:cubicBezTo>
                    <a:pt x="17" y="124"/>
                    <a:pt x="36" y="134"/>
                    <a:pt x="57" y="134"/>
                  </a:cubicBezTo>
                  <a:close/>
                </a:path>
              </a:pathLst>
            </a:custGeom>
            <a:solidFill>
              <a:srgbClr val="00ADEF">
                <a:alpha val="60000"/>
              </a:srgbClr>
            </a:solidFill>
            <a:ln>
              <a:noFill/>
            </a:ln>
          </p:spPr>
          <p:txBody>
            <a:bodyPr vert="horz" wrap="square" lIns="91440" tIns="45720" rIns="91440" bIns="45720" numCol="1" anchor="t" anchorCtr="0" compatLnSpc="1"/>
            <a:p>
              <a:endParaRPr lang="en-US" spc="-30"/>
            </a:p>
          </p:txBody>
        </p:sp>
        <p:sp>
          <p:nvSpPr>
            <p:cNvPr id="52" name="Freeform 144"/>
            <p:cNvSpPr/>
            <p:nvPr/>
          </p:nvSpPr>
          <p:spPr bwMode="auto">
            <a:xfrm>
              <a:off x="7132638" y="1993901"/>
              <a:ext cx="831850" cy="841375"/>
            </a:xfrm>
            <a:custGeom>
              <a:avLst/>
              <a:gdLst>
                <a:gd name="T0" fmla="*/ 129 w 262"/>
                <a:gd name="T1" fmla="*/ 0 h 265"/>
                <a:gd name="T2" fmla="*/ 129 w 262"/>
                <a:gd name="T3" fmla="*/ 0 h 265"/>
                <a:gd name="T4" fmla="*/ 2 w 262"/>
                <a:gd name="T5" fmla="*/ 96 h 265"/>
                <a:gd name="T6" fmla="*/ 11 w 262"/>
                <a:gd name="T7" fmla="*/ 112 h 265"/>
                <a:gd name="T8" fmla="*/ 14 w 262"/>
                <a:gd name="T9" fmla="*/ 112 h 265"/>
                <a:gd name="T10" fmla="*/ 27 w 262"/>
                <a:gd name="T11" fmla="*/ 103 h 265"/>
                <a:gd name="T12" fmla="*/ 129 w 262"/>
                <a:gd name="T13" fmla="*/ 26 h 265"/>
                <a:gd name="T14" fmla="*/ 129 w 262"/>
                <a:gd name="T15" fmla="*/ 26 h 265"/>
                <a:gd name="T16" fmla="*/ 129 w 262"/>
                <a:gd name="T17" fmla="*/ 26 h 265"/>
                <a:gd name="T18" fmla="*/ 204 w 262"/>
                <a:gd name="T19" fmla="*/ 57 h 265"/>
                <a:gd name="T20" fmla="*/ 236 w 262"/>
                <a:gd name="T21" fmla="*/ 133 h 265"/>
                <a:gd name="T22" fmla="*/ 205 w 262"/>
                <a:gd name="T23" fmla="*/ 208 h 265"/>
                <a:gd name="T24" fmla="*/ 129 w 262"/>
                <a:gd name="T25" fmla="*/ 239 h 265"/>
                <a:gd name="T26" fmla="*/ 129 w 262"/>
                <a:gd name="T27" fmla="*/ 239 h 265"/>
                <a:gd name="T28" fmla="*/ 27 w 262"/>
                <a:gd name="T29" fmla="*/ 163 h 265"/>
                <a:gd name="T30" fmla="*/ 14 w 262"/>
                <a:gd name="T31" fmla="*/ 153 h 265"/>
                <a:gd name="T32" fmla="*/ 11 w 262"/>
                <a:gd name="T33" fmla="*/ 154 h 265"/>
                <a:gd name="T34" fmla="*/ 2 w 262"/>
                <a:gd name="T35" fmla="*/ 170 h 265"/>
                <a:gd name="T36" fmla="*/ 129 w 262"/>
                <a:gd name="T37" fmla="*/ 265 h 265"/>
                <a:gd name="T38" fmla="*/ 262 w 262"/>
                <a:gd name="T39" fmla="*/ 133 h 265"/>
                <a:gd name="T40" fmla="*/ 129 w 262"/>
                <a:gd name="T41"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 h="265">
                  <a:moveTo>
                    <a:pt x="129" y="0"/>
                  </a:moveTo>
                  <a:cubicBezTo>
                    <a:pt x="129" y="0"/>
                    <a:pt x="129" y="0"/>
                    <a:pt x="129" y="0"/>
                  </a:cubicBezTo>
                  <a:cubicBezTo>
                    <a:pt x="69" y="0"/>
                    <a:pt x="18" y="40"/>
                    <a:pt x="2" y="96"/>
                  </a:cubicBezTo>
                  <a:cubicBezTo>
                    <a:pt x="0" y="102"/>
                    <a:pt x="4" y="110"/>
                    <a:pt x="11" y="112"/>
                  </a:cubicBezTo>
                  <a:cubicBezTo>
                    <a:pt x="12" y="112"/>
                    <a:pt x="13" y="112"/>
                    <a:pt x="14" y="112"/>
                  </a:cubicBezTo>
                  <a:cubicBezTo>
                    <a:pt x="20" y="112"/>
                    <a:pt x="25" y="108"/>
                    <a:pt x="27" y="103"/>
                  </a:cubicBezTo>
                  <a:cubicBezTo>
                    <a:pt x="40" y="59"/>
                    <a:pt x="81" y="26"/>
                    <a:pt x="129" y="26"/>
                  </a:cubicBezTo>
                  <a:cubicBezTo>
                    <a:pt x="129" y="26"/>
                    <a:pt x="129" y="26"/>
                    <a:pt x="129" y="26"/>
                  </a:cubicBezTo>
                  <a:cubicBezTo>
                    <a:pt x="129" y="26"/>
                    <a:pt x="129" y="26"/>
                    <a:pt x="129" y="26"/>
                  </a:cubicBezTo>
                  <a:cubicBezTo>
                    <a:pt x="159" y="26"/>
                    <a:pt x="185" y="38"/>
                    <a:pt x="204" y="57"/>
                  </a:cubicBezTo>
                  <a:cubicBezTo>
                    <a:pt x="224" y="77"/>
                    <a:pt x="236" y="103"/>
                    <a:pt x="236" y="133"/>
                  </a:cubicBezTo>
                  <a:cubicBezTo>
                    <a:pt x="236" y="162"/>
                    <a:pt x="224" y="189"/>
                    <a:pt x="205" y="208"/>
                  </a:cubicBezTo>
                  <a:cubicBezTo>
                    <a:pt x="185" y="228"/>
                    <a:pt x="159" y="239"/>
                    <a:pt x="129" y="239"/>
                  </a:cubicBezTo>
                  <a:cubicBezTo>
                    <a:pt x="129" y="239"/>
                    <a:pt x="129" y="239"/>
                    <a:pt x="129" y="239"/>
                  </a:cubicBezTo>
                  <a:cubicBezTo>
                    <a:pt x="81" y="239"/>
                    <a:pt x="40" y="207"/>
                    <a:pt x="27" y="163"/>
                  </a:cubicBezTo>
                  <a:cubicBezTo>
                    <a:pt x="25" y="157"/>
                    <a:pt x="20" y="153"/>
                    <a:pt x="14" y="153"/>
                  </a:cubicBezTo>
                  <a:cubicBezTo>
                    <a:pt x="13" y="153"/>
                    <a:pt x="12" y="154"/>
                    <a:pt x="11" y="154"/>
                  </a:cubicBezTo>
                  <a:cubicBezTo>
                    <a:pt x="4" y="156"/>
                    <a:pt x="0" y="163"/>
                    <a:pt x="2" y="170"/>
                  </a:cubicBezTo>
                  <a:cubicBezTo>
                    <a:pt x="18" y="225"/>
                    <a:pt x="69" y="265"/>
                    <a:pt x="129" y="265"/>
                  </a:cubicBezTo>
                  <a:cubicBezTo>
                    <a:pt x="202" y="265"/>
                    <a:pt x="262" y="206"/>
                    <a:pt x="262" y="133"/>
                  </a:cubicBezTo>
                  <a:cubicBezTo>
                    <a:pt x="262" y="60"/>
                    <a:pt x="202" y="0"/>
                    <a:pt x="129" y="0"/>
                  </a:cubicBezTo>
                </a:path>
              </a:pathLst>
            </a:custGeom>
            <a:solidFill>
              <a:srgbClr val="00ADEF">
                <a:alpha val="40000"/>
              </a:srgbClr>
            </a:solidFill>
            <a:ln>
              <a:noFill/>
            </a:ln>
          </p:spPr>
          <p:txBody>
            <a:bodyPr vert="horz" wrap="square" lIns="91440" tIns="45720" rIns="91440" bIns="45720" numCol="1" anchor="t" anchorCtr="0" compatLnSpc="1"/>
            <a:p>
              <a:endParaRPr lang="en-US" spc="-30"/>
            </a:p>
          </p:txBody>
        </p:sp>
        <p:sp>
          <p:nvSpPr>
            <p:cNvPr id="53" name="Freeform 145"/>
            <p:cNvSpPr/>
            <p:nvPr/>
          </p:nvSpPr>
          <p:spPr bwMode="auto">
            <a:xfrm>
              <a:off x="6872288" y="1739901"/>
              <a:ext cx="1346200" cy="1349375"/>
            </a:xfrm>
            <a:custGeom>
              <a:avLst/>
              <a:gdLst>
                <a:gd name="T0" fmla="*/ 211 w 424"/>
                <a:gd name="T1" fmla="*/ 0 h 425"/>
                <a:gd name="T2" fmla="*/ 211 w 424"/>
                <a:gd name="T3" fmla="*/ 0 h 425"/>
                <a:gd name="T4" fmla="*/ 2 w 424"/>
                <a:gd name="T5" fmla="*/ 177 h 425"/>
                <a:gd name="T6" fmla="*/ 12 w 424"/>
                <a:gd name="T7" fmla="*/ 192 h 425"/>
                <a:gd name="T8" fmla="*/ 14 w 424"/>
                <a:gd name="T9" fmla="*/ 192 h 425"/>
                <a:gd name="T10" fmla="*/ 27 w 424"/>
                <a:gd name="T11" fmla="*/ 181 h 425"/>
                <a:gd name="T12" fmla="*/ 211 w 424"/>
                <a:gd name="T13" fmla="*/ 26 h 425"/>
                <a:gd name="T14" fmla="*/ 211 w 424"/>
                <a:gd name="T15" fmla="*/ 26 h 425"/>
                <a:gd name="T16" fmla="*/ 343 w 424"/>
                <a:gd name="T17" fmla="*/ 81 h 425"/>
                <a:gd name="T18" fmla="*/ 398 w 424"/>
                <a:gd name="T19" fmla="*/ 213 h 425"/>
                <a:gd name="T20" fmla="*/ 343 w 424"/>
                <a:gd name="T21" fmla="*/ 345 h 425"/>
                <a:gd name="T22" fmla="*/ 211 w 424"/>
                <a:gd name="T23" fmla="*/ 399 h 425"/>
                <a:gd name="T24" fmla="*/ 211 w 424"/>
                <a:gd name="T25" fmla="*/ 399 h 425"/>
                <a:gd name="T26" fmla="*/ 27 w 424"/>
                <a:gd name="T27" fmla="*/ 244 h 425"/>
                <a:gd name="T28" fmla="*/ 14 w 424"/>
                <a:gd name="T29" fmla="*/ 233 h 425"/>
                <a:gd name="T30" fmla="*/ 12 w 424"/>
                <a:gd name="T31" fmla="*/ 234 h 425"/>
                <a:gd name="T32" fmla="*/ 2 w 424"/>
                <a:gd name="T33" fmla="*/ 249 h 425"/>
                <a:gd name="T34" fmla="*/ 211 w 424"/>
                <a:gd name="T35" fmla="*/ 425 h 425"/>
                <a:gd name="T36" fmla="*/ 424 w 424"/>
                <a:gd name="T37" fmla="*/ 213 h 425"/>
                <a:gd name="T38" fmla="*/ 211 w 424"/>
                <a:gd name="T3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4" h="425">
                  <a:moveTo>
                    <a:pt x="211" y="0"/>
                  </a:moveTo>
                  <a:cubicBezTo>
                    <a:pt x="211" y="0"/>
                    <a:pt x="211" y="0"/>
                    <a:pt x="211" y="0"/>
                  </a:cubicBezTo>
                  <a:cubicBezTo>
                    <a:pt x="106" y="0"/>
                    <a:pt x="19" y="77"/>
                    <a:pt x="2" y="177"/>
                  </a:cubicBezTo>
                  <a:cubicBezTo>
                    <a:pt x="0" y="184"/>
                    <a:pt x="5" y="191"/>
                    <a:pt x="12" y="192"/>
                  </a:cubicBezTo>
                  <a:cubicBezTo>
                    <a:pt x="13" y="192"/>
                    <a:pt x="14" y="192"/>
                    <a:pt x="14" y="192"/>
                  </a:cubicBezTo>
                  <a:cubicBezTo>
                    <a:pt x="21" y="192"/>
                    <a:pt x="26" y="188"/>
                    <a:pt x="27" y="181"/>
                  </a:cubicBezTo>
                  <a:cubicBezTo>
                    <a:pt x="42" y="93"/>
                    <a:pt x="119" y="26"/>
                    <a:pt x="211" y="26"/>
                  </a:cubicBezTo>
                  <a:cubicBezTo>
                    <a:pt x="211" y="26"/>
                    <a:pt x="211" y="26"/>
                    <a:pt x="211" y="26"/>
                  </a:cubicBezTo>
                  <a:cubicBezTo>
                    <a:pt x="263" y="26"/>
                    <a:pt x="309" y="47"/>
                    <a:pt x="343" y="81"/>
                  </a:cubicBezTo>
                  <a:cubicBezTo>
                    <a:pt x="377" y="115"/>
                    <a:pt x="398" y="161"/>
                    <a:pt x="398" y="213"/>
                  </a:cubicBezTo>
                  <a:cubicBezTo>
                    <a:pt x="398" y="264"/>
                    <a:pt x="377" y="311"/>
                    <a:pt x="343" y="345"/>
                  </a:cubicBezTo>
                  <a:cubicBezTo>
                    <a:pt x="309" y="378"/>
                    <a:pt x="263" y="399"/>
                    <a:pt x="211" y="399"/>
                  </a:cubicBezTo>
                  <a:cubicBezTo>
                    <a:pt x="211" y="399"/>
                    <a:pt x="211" y="399"/>
                    <a:pt x="211" y="399"/>
                  </a:cubicBezTo>
                  <a:cubicBezTo>
                    <a:pt x="119" y="399"/>
                    <a:pt x="42" y="332"/>
                    <a:pt x="27" y="244"/>
                  </a:cubicBezTo>
                  <a:cubicBezTo>
                    <a:pt x="26" y="238"/>
                    <a:pt x="21" y="233"/>
                    <a:pt x="14" y="233"/>
                  </a:cubicBezTo>
                  <a:cubicBezTo>
                    <a:pt x="14" y="233"/>
                    <a:pt x="13" y="234"/>
                    <a:pt x="12" y="234"/>
                  </a:cubicBezTo>
                  <a:cubicBezTo>
                    <a:pt x="5" y="235"/>
                    <a:pt x="0" y="242"/>
                    <a:pt x="2" y="249"/>
                  </a:cubicBezTo>
                  <a:cubicBezTo>
                    <a:pt x="19" y="349"/>
                    <a:pt x="106" y="425"/>
                    <a:pt x="211" y="425"/>
                  </a:cubicBezTo>
                  <a:cubicBezTo>
                    <a:pt x="328" y="425"/>
                    <a:pt x="424" y="330"/>
                    <a:pt x="424" y="213"/>
                  </a:cubicBezTo>
                  <a:cubicBezTo>
                    <a:pt x="423" y="95"/>
                    <a:pt x="328" y="0"/>
                    <a:pt x="211" y="0"/>
                  </a:cubicBezTo>
                </a:path>
              </a:pathLst>
            </a:custGeom>
            <a:solidFill>
              <a:srgbClr val="00ADEF">
                <a:alpha val="20000"/>
              </a:srgbClr>
            </a:solidFill>
            <a:ln>
              <a:noFill/>
            </a:ln>
          </p:spPr>
          <p:txBody>
            <a:bodyPr vert="horz" wrap="square" lIns="91440" tIns="45720" rIns="91440" bIns="45720" numCol="1" anchor="t" anchorCtr="0" compatLnSpc="1"/>
            <a:p>
              <a:endParaRPr lang="en-US" spc="-30"/>
            </a:p>
          </p:txBody>
        </p:sp>
        <p:sp>
          <p:nvSpPr>
            <p:cNvPr id="54" name="Freeform 146"/>
            <p:cNvSpPr/>
            <p:nvPr/>
          </p:nvSpPr>
          <p:spPr bwMode="auto">
            <a:xfrm>
              <a:off x="6634163" y="1501776"/>
              <a:ext cx="1822450" cy="1825625"/>
            </a:xfrm>
            <a:custGeom>
              <a:avLst/>
              <a:gdLst>
                <a:gd name="T0" fmla="*/ 574 w 574"/>
                <a:gd name="T1" fmla="*/ 288 h 575"/>
                <a:gd name="T2" fmla="*/ 286 w 574"/>
                <a:gd name="T3" fmla="*/ 0 h 575"/>
                <a:gd name="T4" fmla="*/ 1 w 574"/>
                <a:gd name="T5" fmla="*/ 253 h 575"/>
                <a:gd name="T6" fmla="*/ 12 w 574"/>
                <a:gd name="T7" fmla="*/ 267 h 575"/>
                <a:gd name="T8" fmla="*/ 26 w 574"/>
                <a:gd name="T9" fmla="*/ 256 h 575"/>
                <a:gd name="T10" fmla="*/ 286 w 574"/>
                <a:gd name="T11" fmla="*/ 26 h 575"/>
                <a:gd name="T12" fmla="*/ 471 w 574"/>
                <a:gd name="T13" fmla="*/ 103 h 575"/>
                <a:gd name="T14" fmla="*/ 548 w 574"/>
                <a:gd name="T15" fmla="*/ 288 h 575"/>
                <a:gd name="T16" fmla="*/ 471 w 574"/>
                <a:gd name="T17" fmla="*/ 473 h 575"/>
                <a:gd name="T18" fmla="*/ 286 w 574"/>
                <a:gd name="T19" fmla="*/ 549 h 575"/>
                <a:gd name="T20" fmla="*/ 27 w 574"/>
                <a:gd name="T21" fmla="*/ 320 h 575"/>
                <a:gd name="T22" fmla="*/ 12 w 574"/>
                <a:gd name="T23" fmla="*/ 309 h 575"/>
                <a:gd name="T24" fmla="*/ 1 w 574"/>
                <a:gd name="T25" fmla="*/ 323 h 575"/>
                <a:gd name="T26" fmla="*/ 286 w 574"/>
                <a:gd name="T27" fmla="*/ 575 h 575"/>
                <a:gd name="T28" fmla="*/ 574 w 574"/>
                <a:gd name="T29" fmla="*/ 28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75">
                  <a:moveTo>
                    <a:pt x="574" y="288"/>
                  </a:moveTo>
                  <a:cubicBezTo>
                    <a:pt x="574" y="129"/>
                    <a:pt x="445" y="0"/>
                    <a:pt x="286" y="0"/>
                  </a:cubicBezTo>
                  <a:cubicBezTo>
                    <a:pt x="139" y="0"/>
                    <a:pt x="18" y="110"/>
                    <a:pt x="1" y="253"/>
                  </a:cubicBezTo>
                  <a:cubicBezTo>
                    <a:pt x="0" y="260"/>
                    <a:pt x="5" y="266"/>
                    <a:pt x="12" y="267"/>
                  </a:cubicBezTo>
                  <a:cubicBezTo>
                    <a:pt x="19" y="268"/>
                    <a:pt x="26" y="263"/>
                    <a:pt x="26" y="256"/>
                  </a:cubicBezTo>
                  <a:cubicBezTo>
                    <a:pt x="42" y="127"/>
                    <a:pt x="152" y="26"/>
                    <a:pt x="286" y="26"/>
                  </a:cubicBezTo>
                  <a:cubicBezTo>
                    <a:pt x="358" y="26"/>
                    <a:pt x="424" y="56"/>
                    <a:pt x="471" y="103"/>
                  </a:cubicBezTo>
                  <a:cubicBezTo>
                    <a:pt x="518" y="150"/>
                    <a:pt x="548" y="215"/>
                    <a:pt x="548" y="288"/>
                  </a:cubicBezTo>
                  <a:cubicBezTo>
                    <a:pt x="548" y="360"/>
                    <a:pt x="518" y="425"/>
                    <a:pt x="471" y="473"/>
                  </a:cubicBezTo>
                  <a:cubicBezTo>
                    <a:pt x="424" y="520"/>
                    <a:pt x="358" y="549"/>
                    <a:pt x="286" y="549"/>
                  </a:cubicBezTo>
                  <a:cubicBezTo>
                    <a:pt x="153" y="549"/>
                    <a:pt x="42" y="449"/>
                    <a:pt x="27" y="320"/>
                  </a:cubicBezTo>
                  <a:cubicBezTo>
                    <a:pt x="26" y="313"/>
                    <a:pt x="19" y="308"/>
                    <a:pt x="12" y="309"/>
                  </a:cubicBezTo>
                  <a:cubicBezTo>
                    <a:pt x="5" y="309"/>
                    <a:pt x="0" y="316"/>
                    <a:pt x="1" y="323"/>
                  </a:cubicBezTo>
                  <a:cubicBezTo>
                    <a:pt x="18" y="465"/>
                    <a:pt x="139" y="575"/>
                    <a:pt x="286" y="575"/>
                  </a:cubicBezTo>
                  <a:cubicBezTo>
                    <a:pt x="445" y="575"/>
                    <a:pt x="574" y="447"/>
                    <a:pt x="574" y="288"/>
                  </a:cubicBezTo>
                  <a:close/>
                </a:path>
              </a:pathLst>
            </a:custGeom>
            <a:solidFill>
              <a:srgbClr val="00ADEF"/>
            </a:solidFill>
            <a:ln>
              <a:noFill/>
            </a:ln>
          </p:spPr>
          <p:txBody>
            <a:bodyPr vert="horz" wrap="square" lIns="91440" tIns="45720" rIns="91440" bIns="45720" numCol="1" anchor="t" anchorCtr="0" compatLnSpc="1"/>
            <a:p>
              <a:endParaRPr lang="en-US" spc="-30"/>
            </a:p>
          </p:txBody>
        </p:sp>
      </p:grpSp>
      <p:sp>
        <p:nvSpPr>
          <p:cNvPr id="55" name="文本框 54"/>
          <p:cNvSpPr txBox="1"/>
          <p:nvPr/>
        </p:nvSpPr>
        <p:spPr>
          <a:xfrm>
            <a:off x="4739005" y="4348480"/>
            <a:ext cx="2792730" cy="570865"/>
          </a:xfrm>
          <a:prstGeom prst="rect">
            <a:avLst/>
          </a:prstGeom>
          <a:noFill/>
          <a:ln w="9525">
            <a:noFill/>
          </a:ln>
        </p:spPr>
        <p:txBody>
          <a:bodyPr wrap="square">
            <a:spAutoFit/>
          </a:bodyPr>
          <a:p>
            <a:pPr indent="0" algn="ctr">
              <a:lnSpc>
                <a:spcPct val="130000"/>
              </a:lnSpc>
              <a:spcBef>
                <a:spcPts val="0"/>
              </a:spcBef>
              <a:spcAft>
                <a:spcPts val="0"/>
              </a:spcAft>
            </a:pPr>
            <a:r>
              <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以三年倍增为目标</a:t>
            </a:r>
            <a:endParaRPr lang="zh-CN" sz="24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5" name="图片 64" descr="1501348850"/>
          <p:cNvPicPr>
            <a:picLocks noChangeAspect="1"/>
          </p:cNvPicPr>
          <p:nvPr/>
        </p:nvPicPr>
        <p:blipFill>
          <a:blip r:embed="rId2"/>
          <a:stretch>
            <a:fillRect/>
          </a:stretch>
        </p:blipFill>
        <p:spPr>
          <a:xfrm>
            <a:off x="709930" y="1887855"/>
            <a:ext cx="3448050" cy="4634865"/>
          </a:xfrm>
          <a:prstGeom prst="rect">
            <a:avLst/>
          </a:prstGeom>
          <a:ln w="3175">
            <a:solidFill>
              <a:schemeClr val="bg1">
                <a:lumMod val="50000"/>
              </a:schemeClr>
            </a:solidFill>
          </a:ln>
        </p:spPr>
      </p:pic>
      <p:sp>
        <p:nvSpPr>
          <p:cNvPr id="66" name="文本框 65"/>
          <p:cNvSpPr txBox="1"/>
          <p:nvPr/>
        </p:nvSpPr>
        <p:spPr>
          <a:xfrm>
            <a:off x="7837170" y="3423285"/>
            <a:ext cx="1551940" cy="1198880"/>
          </a:xfrm>
          <a:prstGeom prst="rect">
            <a:avLst/>
          </a:prstGeom>
          <a:noFill/>
          <a:ln w="9525">
            <a:noFill/>
          </a:ln>
        </p:spPr>
        <p:txBody>
          <a:bodyPr wrap="square">
            <a:spAutoFit/>
          </a:bodyPr>
          <a:p>
            <a:pPr marL="285750" indent="-285750">
              <a:buFont typeface="Wingdings" panose="05000000000000000000" charset="0"/>
              <a:buChar char="Ø"/>
            </a:pPr>
            <a:r>
              <a:rPr lang="zh-CN" b="1">
                <a:solidFill>
                  <a:schemeClr val="bg1">
                    <a:lumMod val="50000"/>
                  </a:schemeClr>
                </a:solidFill>
                <a:latin typeface="微软雅黑" panose="020B0503020204020204" pitchFamily="34" charset="-122"/>
                <a:ea typeface="微软雅黑" panose="020B0503020204020204" pitchFamily="34" charset="-122"/>
              </a:rPr>
              <a:t>项目建设</a:t>
            </a:r>
            <a:endParaRPr lang="zh-CN" b="1">
              <a:solidFill>
                <a:schemeClr val="bg1">
                  <a:lumMod val="50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Ø"/>
            </a:pPr>
            <a:r>
              <a:rPr lang="zh-CN" b="1">
                <a:solidFill>
                  <a:schemeClr val="bg1">
                    <a:lumMod val="50000"/>
                  </a:schemeClr>
                </a:solidFill>
                <a:latin typeface="微软雅黑" panose="020B0503020204020204" pitchFamily="34" charset="-122"/>
                <a:ea typeface="微软雅黑" panose="020B0503020204020204" pitchFamily="34" charset="-122"/>
              </a:rPr>
              <a:t>企业帮扶</a:t>
            </a:r>
            <a:endParaRPr lang="zh-CN" b="1">
              <a:solidFill>
                <a:schemeClr val="bg1">
                  <a:lumMod val="50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Ø"/>
            </a:pPr>
            <a:r>
              <a:rPr lang="zh-CN" b="1">
                <a:solidFill>
                  <a:schemeClr val="bg1">
                    <a:lumMod val="50000"/>
                  </a:schemeClr>
                </a:solidFill>
                <a:latin typeface="微软雅黑" panose="020B0503020204020204" pitchFamily="34" charset="-122"/>
                <a:ea typeface="微软雅黑" panose="020B0503020204020204" pitchFamily="34" charset="-122"/>
              </a:rPr>
              <a:t>市场开拓</a:t>
            </a:r>
            <a:endParaRPr lang="zh-CN" b="1">
              <a:solidFill>
                <a:schemeClr val="bg1">
                  <a:lumMod val="50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Ø"/>
            </a:pPr>
            <a:r>
              <a:rPr lang="zh-CN" b="1">
                <a:solidFill>
                  <a:schemeClr val="bg1">
                    <a:lumMod val="50000"/>
                  </a:schemeClr>
                </a:solidFill>
                <a:latin typeface="微软雅黑" panose="020B0503020204020204" pitchFamily="34" charset="-122"/>
                <a:ea typeface="微软雅黑" panose="020B0503020204020204" pitchFamily="34" charset="-122"/>
              </a:rPr>
              <a:t>要素保障</a:t>
            </a:r>
            <a:endParaRPr lang="zh-CN" altLang="en-US" b="1">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4881245" y="5111115"/>
            <a:ext cx="5741670" cy="1529715"/>
          </a:xfrm>
          <a:prstGeom prst="rect">
            <a:avLst/>
          </a:prstGeom>
          <a:noFill/>
          <a:ln w="9525">
            <a:noFill/>
          </a:ln>
        </p:spPr>
        <p:txBody>
          <a:bodyPr wrap="square">
            <a:spAutoFit/>
          </a:bodyPr>
          <a:p>
            <a:pPr marL="285750" indent="-285750">
              <a:lnSpc>
                <a:spcPct val="13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rPr>
              <a:t>给予开发区政策保障，进一步激发发展活力</a:t>
            </a:r>
            <a:endParaRPr lang="zh-CN"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rPr>
              <a:t>支持因地制宜出台细分领域政策</a:t>
            </a:r>
            <a:endParaRPr lang="zh-CN"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rPr>
              <a:t>加大对国家级经济技术开发区的支持力度</a:t>
            </a:r>
            <a:endParaRPr lang="zh-CN" b="0">
              <a:latin typeface="微软雅黑" panose="020B0503020204020204" pitchFamily="34" charset="-122"/>
              <a:ea typeface="微软雅黑" panose="020B0503020204020204" pitchFamily="34" charset="-122"/>
            </a:endParaRPr>
          </a:p>
          <a:p>
            <a:pPr marL="285750" indent="-285750">
              <a:lnSpc>
                <a:spcPct val="130000"/>
              </a:lnSpc>
              <a:spcBef>
                <a:spcPts val="0"/>
              </a:spcBef>
              <a:spcAft>
                <a:spcPts val="0"/>
              </a:spcAft>
              <a:buFont typeface="Wingdings" panose="05000000000000000000" charset="0"/>
              <a:buChar char="Ø"/>
            </a:pPr>
            <a:r>
              <a:rPr lang="zh-CN" b="0">
                <a:latin typeface="微软雅黑" panose="020B0503020204020204" pitchFamily="34" charset="-122"/>
                <a:ea typeface="微软雅黑" panose="020B0503020204020204" pitchFamily="34" charset="-122"/>
              </a:rPr>
              <a:t>集聚要素资源，全力推进市经开区在国考中争先进位</a:t>
            </a:r>
            <a:endParaRPr lang="zh-CN" altLang="en-US">
              <a:latin typeface="微软雅黑" panose="020B0503020204020204" pitchFamily="34" charset="-122"/>
              <a:ea typeface="微软雅黑" panose="020B0503020204020204" pitchFamily="34" charset="-122"/>
            </a:endParaRPr>
          </a:p>
        </p:txBody>
      </p:sp>
      <p:pic>
        <p:nvPicPr>
          <p:cNvPr id="6" name="图片 5" descr="/home/user/桌面/t01f1d2ee5a73f4171b.jpgt01f1d2ee5a73f4171b"/>
          <p:cNvPicPr>
            <a:picLocks noChangeAspect="1"/>
          </p:cNvPicPr>
          <p:nvPr/>
        </p:nvPicPr>
        <p:blipFill>
          <a:blip r:embed="rId3"/>
          <a:srcRect t="12168" b="69050"/>
          <a:stretch>
            <a:fillRect/>
          </a:stretch>
        </p:blipFill>
        <p:spPr>
          <a:xfrm>
            <a:off x="9245600" y="1413510"/>
            <a:ext cx="2946400" cy="1346835"/>
          </a:xfrm>
          <a:prstGeom prst="rect">
            <a:avLst/>
          </a:prstGeom>
          <a:noFill/>
          <a:effectLst>
            <a:softEdge rad="279400"/>
          </a:effectLst>
        </p:spPr>
      </p:pic>
      <p:pic>
        <p:nvPicPr>
          <p:cNvPr id="4" name="图片 3" descr="/home/user/桌面/t01f1d2ee5a73f4171b.jpgt01f1d2ee5a73f4171b"/>
          <p:cNvPicPr>
            <a:picLocks noChangeAspect="1"/>
          </p:cNvPicPr>
          <p:nvPr/>
        </p:nvPicPr>
        <p:blipFill>
          <a:blip r:embed="rId3"/>
          <a:srcRect t="60411" b="-2384"/>
          <a:stretch>
            <a:fillRect/>
          </a:stretch>
        </p:blipFill>
        <p:spPr>
          <a:xfrm>
            <a:off x="9245600" y="2517775"/>
            <a:ext cx="2946400" cy="3009900"/>
          </a:xfrm>
          <a:prstGeom prst="rect">
            <a:avLst/>
          </a:prstGeom>
          <a:noFill/>
          <a:effectLst>
            <a:softEdge rad="279400"/>
          </a:effec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 name="Freeform 12"/>
          <p:cNvSpPr>
            <a:spLocks noEditPoints="1"/>
          </p:cNvSpPr>
          <p:nvPr/>
        </p:nvSpPr>
        <p:spPr bwMode="auto">
          <a:xfrm>
            <a:off x="8157845" y="4289425"/>
            <a:ext cx="2660015" cy="2414905"/>
          </a:xfrm>
          <a:custGeom>
            <a:avLst/>
            <a:gdLst>
              <a:gd name="T0" fmla="*/ 160 w 310"/>
              <a:gd name="T1" fmla="*/ 73 h 281"/>
              <a:gd name="T2" fmla="*/ 173 w 310"/>
              <a:gd name="T3" fmla="*/ 83 h 281"/>
              <a:gd name="T4" fmla="*/ 197 w 310"/>
              <a:gd name="T5" fmla="*/ 90 h 281"/>
              <a:gd name="T6" fmla="*/ 218 w 310"/>
              <a:gd name="T7" fmla="*/ 76 h 281"/>
              <a:gd name="T8" fmla="*/ 228 w 310"/>
              <a:gd name="T9" fmla="*/ 63 h 281"/>
              <a:gd name="T10" fmla="*/ 235 w 310"/>
              <a:gd name="T11" fmla="*/ 39 h 281"/>
              <a:gd name="T12" fmla="*/ 222 w 310"/>
              <a:gd name="T13" fmla="*/ 18 h 281"/>
              <a:gd name="T14" fmla="*/ 208 w 310"/>
              <a:gd name="T15" fmla="*/ 8 h 281"/>
              <a:gd name="T16" fmla="*/ 184 w 310"/>
              <a:gd name="T17" fmla="*/ 1 h 281"/>
              <a:gd name="T18" fmla="*/ 163 w 310"/>
              <a:gd name="T19" fmla="*/ 15 h 281"/>
              <a:gd name="T20" fmla="*/ 153 w 310"/>
              <a:gd name="T21" fmla="*/ 28 h 281"/>
              <a:gd name="T22" fmla="*/ 146 w 310"/>
              <a:gd name="T23" fmla="*/ 52 h 281"/>
              <a:gd name="T24" fmla="*/ 210 w 310"/>
              <a:gd name="T25" fmla="*/ 60 h 281"/>
              <a:gd name="T26" fmla="*/ 108 w 310"/>
              <a:gd name="T27" fmla="*/ 81 h 281"/>
              <a:gd name="T28" fmla="*/ 44 w 310"/>
              <a:gd name="T29" fmla="*/ 90 h 281"/>
              <a:gd name="T30" fmla="*/ 51 w 310"/>
              <a:gd name="T31" fmla="*/ 89 h 281"/>
              <a:gd name="T32" fmla="*/ 102 w 310"/>
              <a:gd name="T33" fmla="*/ 82 h 281"/>
              <a:gd name="T34" fmla="*/ 51 w 310"/>
              <a:gd name="T35" fmla="*/ 89 h 281"/>
              <a:gd name="T36" fmla="*/ 88 w 310"/>
              <a:gd name="T37" fmla="*/ 161 h 281"/>
              <a:gd name="T38" fmla="*/ 124 w 310"/>
              <a:gd name="T39" fmla="*/ 138 h 281"/>
              <a:gd name="T40" fmla="*/ 140 w 310"/>
              <a:gd name="T41" fmla="*/ 115 h 281"/>
              <a:gd name="T42" fmla="*/ 152 w 310"/>
              <a:gd name="T43" fmla="*/ 74 h 281"/>
              <a:gd name="T44" fmla="*/ 129 w 310"/>
              <a:gd name="T45" fmla="*/ 38 h 281"/>
              <a:gd name="T46" fmla="*/ 106 w 310"/>
              <a:gd name="T47" fmla="*/ 22 h 281"/>
              <a:gd name="T48" fmla="*/ 65 w 310"/>
              <a:gd name="T49" fmla="*/ 10 h 281"/>
              <a:gd name="T50" fmla="*/ 29 w 310"/>
              <a:gd name="T51" fmla="*/ 33 h 281"/>
              <a:gd name="T52" fmla="*/ 13 w 310"/>
              <a:gd name="T53" fmla="*/ 56 h 281"/>
              <a:gd name="T54" fmla="*/ 1 w 310"/>
              <a:gd name="T55" fmla="*/ 97 h 281"/>
              <a:gd name="T56" fmla="*/ 24 w 310"/>
              <a:gd name="T57" fmla="*/ 133 h 281"/>
              <a:gd name="T58" fmla="*/ 47 w 310"/>
              <a:gd name="T59" fmla="*/ 149 h 281"/>
              <a:gd name="T60" fmla="*/ 109 w 310"/>
              <a:gd name="T61" fmla="*/ 110 h 281"/>
              <a:gd name="T62" fmla="*/ 178 w 310"/>
              <a:gd name="T63" fmla="*/ 204 h 281"/>
              <a:gd name="T64" fmla="*/ 294 w 310"/>
              <a:gd name="T65" fmla="*/ 178 h 281"/>
              <a:gd name="T66" fmla="*/ 293 w 310"/>
              <a:gd name="T67" fmla="*/ 129 h 281"/>
              <a:gd name="T68" fmla="*/ 246 w 310"/>
              <a:gd name="T69" fmla="*/ 90 h 281"/>
              <a:gd name="T70" fmla="*/ 217 w 310"/>
              <a:gd name="T71" fmla="*/ 86 h 281"/>
              <a:gd name="T72" fmla="*/ 160 w 310"/>
              <a:gd name="T73" fmla="*/ 99 h 281"/>
              <a:gd name="T74" fmla="*/ 138 w 310"/>
              <a:gd name="T75" fmla="*/ 144 h 281"/>
              <a:gd name="T76" fmla="*/ 112 w 310"/>
              <a:gd name="T77" fmla="*/ 175 h 281"/>
              <a:gd name="T78" fmla="*/ 128 w 310"/>
              <a:gd name="T79" fmla="*/ 234 h 281"/>
              <a:gd name="T80" fmla="*/ 156 w 310"/>
              <a:gd name="T81" fmla="*/ 244 h 281"/>
              <a:gd name="T82" fmla="*/ 191 w 310"/>
              <a:gd name="T83" fmla="*/ 278 h 281"/>
              <a:gd name="T84" fmla="*/ 252 w 310"/>
              <a:gd name="T85" fmla="*/ 273 h 281"/>
              <a:gd name="T86" fmla="*/ 273 w 310"/>
              <a:gd name="T87" fmla="*/ 238 h 281"/>
              <a:gd name="T88" fmla="*/ 307 w 310"/>
              <a:gd name="T89" fmla="*/ 202 h 281"/>
              <a:gd name="T90" fmla="*/ 167 w 310"/>
              <a:gd name="T91" fmla="*/ 210 h 281"/>
              <a:gd name="T92" fmla="*/ 120 w 310"/>
              <a:gd name="T93" fmla="*/ 199 h 281"/>
              <a:gd name="T94" fmla="*/ 112 w 310"/>
              <a:gd name="T95" fmla="*/ 188 h 281"/>
              <a:gd name="T96" fmla="*/ 106 w 310"/>
              <a:gd name="T97" fmla="*/ 173 h 281"/>
              <a:gd name="T98" fmla="*/ 87 w 310"/>
              <a:gd name="T99" fmla="*/ 167 h 281"/>
              <a:gd name="T100" fmla="*/ 76 w 310"/>
              <a:gd name="T101" fmla="*/ 175 h 281"/>
              <a:gd name="T102" fmla="*/ 61 w 310"/>
              <a:gd name="T103" fmla="*/ 181 h 281"/>
              <a:gd name="T104" fmla="*/ 55 w 310"/>
              <a:gd name="T105" fmla="*/ 200 h 281"/>
              <a:gd name="T106" fmla="*/ 62 w 310"/>
              <a:gd name="T107" fmla="*/ 210 h 281"/>
              <a:gd name="T108" fmla="*/ 68 w 310"/>
              <a:gd name="T109" fmla="*/ 225 h 281"/>
              <a:gd name="T110" fmla="*/ 87 w 310"/>
              <a:gd name="T111" fmla="*/ 232 h 281"/>
              <a:gd name="T112" fmla="*/ 98 w 310"/>
              <a:gd name="T113" fmla="*/ 224 h 281"/>
              <a:gd name="T114" fmla="*/ 113 w 310"/>
              <a:gd name="T115" fmla="*/ 218 h 281"/>
              <a:gd name="T116" fmla="*/ 120 w 310"/>
              <a:gd name="T117" fmla="*/ 199 h 281"/>
              <a:gd name="T118" fmla="*/ 97 w 310"/>
              <a:gd name="T119" fmla="*/ 186 h 281"/>
              <a:gd name="T120" fmla="*/ 80 w 310"/>
              <a:gd name="T121" fmla="*/ 20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281">
                <a:moveTo>
                  <a:pt x="147" y="56"/>
                </a:moveTo>
                <a:cubicBezTo>
                  <a:pt x="147" y="57"/>
                  <a:pt x="149" y="59"/>
                  <a:pt x="152" y="60"/>
                </a:cubicBezTo>
                <a:cubicBezTo>
                  <a:pt x="154" y="60"/>
                  <a:pt x="157" y="62"/>
                  <a:pt x="157" y="64"/>
                </a:cubicBezTo>
                <a:cubicBezTo>
                  <a:pt x="158" y="65"/>
                  <a:pt x="160" y="71"/>
                  <a:pt x="160" y="73"/>
                </a:cubicBezTo>
                <a:cubicBezTo>
                  <a:pt x="159" y="76"/>
                  <a:pt x="160" y="79"/>
                  <a:pt x="161" y="79"/>
                </a:cubicBezTo>
                <a:cubicBezTo>
                  <a:pt x="162" y="80"/>
                  <a:pt x="164" y="81"/>
                  <a:pt x="164" y="82"/>
                </a:cubicBezTo>
                <a:cubicBezTo>
                  <a:pt x="164" y="82"/>
                  <a:pt x="165" y="83"/>
                  <a:pt x="167" y="84"/>
                </a:cubicBezTo>
                <a:cubicBezTo>
                  <a:pt x="168" y="85"/>
                  <a:pt x="171" y="84"/>
                  <a:pt x="173" y="83"/>
                </a:cubicBezTo>
                <a:cubicBezTo>
                  <a:pt x="175" y="82"/>
                  <a:pt x="178" y="81"/>
                  <a:pt x="180" y="82"/>
                </a:cubicBezTo>
                <a:cubicBezTo>
                  <a:pt x="182" y="82"/>
                  <a:pt x="187" y="85"/>
                  <a:pt x="188" y="87"/>
                </a:cubicBezTo>
                <a:cubicBezTo>
                  <a:pt x="190" y="89"/>
                  <a:pt x="192" y="91"/>
                  <a:pt x="194" y="90"/>
                </a:cubicBezTo>
                <a:cubicBezTo>
                  <a:pt x="195" y="90"/>
                  <a:pt x="197" y="90"/>
                  <a:pt x="197" y="90"/>
                </a:cubicBezTo>
                <a:cubicBezTo>
                  <a:pt x="198" y="90"/>
                  <a:pt x="199" y="90"/>
                  <a:pt x="201" y="89"/>
                </a:cubicBezTo>
                <a:cubicBezTo>
                  <a:pt x="202" y="89"/>
                  <a:pt x="204" y="87"/>
                  <a:pt x="205" y="85"/>
                </a:cubicBezTo>
                <a:cubicBezTo>
                  <a:pt x="205" y="82"/>
                  <a:pt x="207" y="80"/>
                  <a:pt x="209" y="79"/>
                </a:cubicBezTo>
                <a:cubicBezTo>
                  <a:pt x="210" y="78"/>
                  <a:pt x="216" y="76"/>
                  <a:pt x="218" y="76"/>
                </a:cubicBezTo>
                <a:cubicBezTo>
                  <a:pt x="221" y="77"/>
                  <a:pt x="224" y="76"/>
                  <a:pt x="225" y="75"/>
                </a:cubicBezTo>
                <a:cubicBezTo>
                  <a:pt x="226" y="74"/>
                  <a:pt x="226" y="73"/>
                  <a:pt x="227" y="72"/>
                </a:cubicBezTo>
                <a:cubicBezTo>
                  <a:pt x="227" y="72"/>
                  <a:pt x="228" y="71"/>
                  <a:pt x="229" y="69"/>
                </a:cubicBezTo>
                <a:cubicBezTo>
                  <a:pt x="230" y="68"/>
                  <a:pt x="230" y="65"/>
                  <a:pt x="228" y="63"/>
                </a:cubicBezTo>
                <a:cubicBezTo>
                  <a:pt x="227" y="61"/>
                  <a:pt x="227" y="55"/>
                  <a:pt x="228" y="53"/>
                </a:cubicBezTo>
                <a:cubicBezTo>
                  <a:pt x="228" y="52"/>
                  <a:pt x="230" y="49"/>
                  <a:pt x="232" y="48"/>
                </a:cubicBezTo>
                <a:cubicBezTo>
                  <a:pt x="234" y="46"/>
                  <a:pt x="236" y="44"/>
                  <a:pt x="236" y="42"/>
                </a:cubicBezTo>
                <a:cubicBezTo>
                  <a:pt x="235" y="41"/>
                  <a:pt x="235" y="39"/>
                  <a:pt x="235" y="39"/>
                </a:cubicBezTo>
                <a:cubicBezTo>
                  <a:pt x="235" y="39"/>
                  <a:pt x="235" y="37"/>
                  <a:pt x="235" y="35"/>
                </a:cubicBezTo>
                <a:cubicBezTo>
                  <a:pt x="234" y="34"/>
                  <a:pt x="232" y="32"/>
                  <a:pt x="230" y="31"/>
                </a:cubicBezTo>
                <a:cubicBezTo>
                  <a:pt x="227" y="31"/>
                  <a:pt x="225" y="29"/>
                  <a:pt x="224" y="27"/>
                </a:cubicBezTo>
                <a:cubicBezTo>
                  <a:pt x="223" y="26"/>
                  <a:pt x="221" y="20"/>
                  <a:pt x="222" y="18"/>
                </a:cubicBezTo>
                <a:cubicBezTo>
                  <a:pt x="222" y="15"/>
                  <a:pt x="222" y="12"/>
                  <a:pt x="220" y="12"/>
                </a:cubicBezTo>
                <a:cubicBezTo>
                  <a:pt x="219" y="11"/>
                  <a:pt x="218" y="10"/>
                  <a:pt x="217" y="9"/>
                </a:cubicBezTo>
                <a:cubicBezTo>
                  <a:pt x="217" y="9"/>
                  <a:pt x="216" y="8"/>
                  <a:pt x="215" y="7"/>
                </a:cubicBezTo>
                <a:cubicBezTo>
                  <a:pt x="213" y="6"/>
                  <a:pt x="210" y="7"/>
                  <a:pt x="208" y="8"/>
                </a:cubicBezTo>
                <a:cubicBezTo>
                  <a:pt x="206" y="9"/>
                  <a:pt x="203" y="10"/>
                  <a:pt x="201" y="9"/>
                </a:cubicBezTo>
                <a:cubicBezTo>
                  <a:pt x="200" y="9"/>
                  <a:pt x="194" y="6"/>
                  <a:pt x="193" y="4"/>
                </a:cubicBezTo>
                <a:cubicBezTo>
                  <a:pt x="191" y="2"/>
                  <a:pt x="189" y="0"/>
                  <a:pt x="188" y="1"/>
                </a:cubicBezTo>
                <a:cubicBezTo>
                  <a:pt x="186" y="1"/>
                  <a:pt x="184" y="1"/>
                  <a:pt x="184" y="1"/>
                </a:cubicBezTo>
                <a:cubicBezTo>
                  <a:pt x="184" y="1"/>
                  <a:pt x="182" y="1"/>
                  <a:pt x="181" y="2"/>
                </a:cubicBezTo>
                <a:cubicBezTo>
                  <a:pt x="179" y="2"/>
                  <a:pt x="177" y="4"/>
                  <a:pt x="176" y="6"/>
                </a:cubicBezTo>
                <a:cubicBezTo>
                  <a:pt x="176" y="9"/>
                  <a:pt x="174" y="11"/>
                  <a:pt x="172" y="12"/>
                </a:cubicBezTo>
                <a:cubicBezTo>
                  <a:pt x="171" y="13"/>
                  <a:pt x="165" y="15"/>
                  <a:pt x="163" y="15"/>
                </a:cubicBezTo>
                <a:cubicBezTo>
                  <a:pt x="160" y="14"/>
                  <a:pt x="158" y="15"/>
                  <a:pt x="157" y="16"/>
                </a:cubicBezTo>
                <a:cubicBezTo>
                  <a:pt x="156" y="17"/>
                  <a:pt x="155" y="18"/>
                  <a:pt x="155" y="19"/>
                </a:cubicBezTo>
                <a:cubicBezTo>
                  <a:pt x="154" y="19"/>
                  <a:pt x="153" y="20"/>
                  <a:pt x="152" y="22"/>
                </a:cubicBezTo>
                <a:cubicBezTo>
                  <a:pt x="151" y="23"/>
                  <a:pt x="152" y="26"/>
                  <a:pt x="153" y="28"/>
                </a:cubicBezTo>
                <a:cubicBezTo>
                  <a:pt x="154" y="30"/>
                  <a:pt x="155" y="33"/>
                  <a:pt x="154" y="35"/>
                </a:cubicBezTo>
                <a:cubicBezTo>
                  <a:pt x="154" y="36"/>
                  <a:pt x="151" y="42"/>
                  <a:pt x="149" y="43"/>
                </a:cubicBezTo>
                <a:cubicBezTo>
                  <a:pt x="147" y="45"/>
                  <a:pt x="145" y="47"/>
                  <a:pt x="146" y="49"/>
                </a:cubicBezTo>
                <a:cubicBezTo>
                  <a:pt x="146" y="50"/>
                  <a:pt x="146" y="52"/>
                  <a:pt x="146" y="52"/>
                </a:cubicBezTo>
                <a:cubicBezTo>
                  <a:pt x="146" y="52"/>
                  <a:pt x="146" y="54"/>
                  <a:pt x="147" y="56"/>
                </a:cubicBezTo>
                <a:close/>
                <a:moveTo>
                  <a:pt x="172" y="31"/>
                </a:moveTo>
                <a:cubicBezTo>
                  <a:pt x="179" y="21"/>
                  <a:pt x="194" y="19"/>
                  <a:pt x="205" y="26"/>
                </a:cubicBezTo>
                <a:cubicBezTo>
                  <a:pt x="215" y="34"/>
                  <a:pt x="218" y="49"/>
                  <a:pt x="210" y="60"/>
                </a:cubicBezTo>
                <a:cubicBezTo>
                  <a:pt x="202" y="70"/>
                  <a:pt x="187" y="72"/>
                  <a:pt x="176" y="65"/>
                </a:cubicBezTo>
                <a:cubicBezTo>
                  <a:pt x="166" y="57"/>
                  <a:pt x="164" y="42"/>
                  <a:pt x="172" y="31"/>
                </a:cubicBezTo>
                <a:close/>
                <a:moveTo>
                  <a:pt x="102" y="105"/>
                </a:moveTo>
                <a:cubicBezTo>
                  <a:pt x="108" y="98"/>
                  <a:pt x="110" y="89"/>
                  <a:pt x="108" y="81"/>
                </a:cubicBezTo>
                <a:cubicBezTo>
                  <a:pt x="107" y="72"/>
                  <a:pt x="103" y="65"/>
                  <a:pt x="96" y="60"/>
                </a:cubicBezTo>
                <a:cubicBezTo>
                  <a:pt x="90" y="55"/>
                  <a:pt x="83" y="53"/>
                  <a:pt x="76" y="53"/>
                </a:cubicBezTo>
                <a:cubicBezTo>
                  <a:pt x="66" y="53"/>
                  <a:pt x="57" y="58"/>
                  <a:pt x="50" y="66"/>
                </a:cubicBezTo>
                <a:cubicBezTo>
                  <a:pt x="45" y="73"/>
                  <a:pt x="43" y="82"/>
                  <a:pt x="44" y="90"/>
                </a:cubicBezTo>
                <a:cubicBezTo>
                  <a:pt x="46" y="99"/>
                  <a:pt x="50" y="106"/>
                  <a:pt x="57" y="112"/>
                </a:cubicBezTo>
                <a:cubicBezTo>
                  <a:pt x="63" y="116"/>
                  <a:pt x="69" y="118"/>
                  <a:pt x="76" y="118"/>
                </a:cubicBezTo>
                <a:cubicBezTo>
                  <a:pt x="87" y="118"/>
                  <a:pt x="96" y="113"/>
                  <a:pt x="102" y="105"/>
                </a:cubicBezTo>
                <a:close/>
                <a:moveTo>
                  <a:pt x="51" y="89"/>
                </a:moveTo>
                <a:cubicBezTo>
                  <a:pt x="50" y="83"/>
                  <a:pt x="52" y="76"/>
                  <a:pt x="56" y="70"/>
                </a:cubicBezTo>
                <a:cubicBezTo>
                  <a:pt x="61" y="64"/>
                  <a:pt x="68" y="60"/>
                  <a:pt x="76" y="60"/>
                </a:cubicBezTo>
                <a:cubicBezTo>
                  <a:pt x="82" y="60"/>
                  <a:pt x="87" y="62"/>
                  <a:pt x="92" y="65"/>
                </a:cubicBezTo>
                <a:cubicBezTo>
                  <a:pt x="97" y="69"/>
                  <a:pt x="101" y="75"/>
                  <a:pt x="102" y="82"/>
                </a:cubicBezTo>
                <a:cubicBezTo>
                  <a:pt x="103" y="89"/>
                  <a:pt x="101" y="95"/>
                  <a:pt x="97" y="101"/>
                </a:cubicBezTo>
                <a:cubicBezTo>
                  <a:pt x="92" y="107"/>
                  <a:pt x="85" y="111"/>
                  <a:pt x="76" y="111"/>
                </a:cubicBezTo>
                <a:cubicBezTo>
                  <a:pt x="71" y="111"/>
                  <a:pt x="66" y="109"/>
                  <a:pt x="61" y="106"/>
                </a:cubicBezTo>
                <a:cubicBezTo>
                  <a:pt x="56" y="102"/>
                  <a:pt x="52" y="96"/>
                  <a:pt x="51" y="89"/>
                </a:cubicBezTo>
                <a:close/>
                <a:moveTo>
                  <a:pt x="58" y="147"/>
                </a:moveTo>
                <a:cubicBezTo>
                  <a:pt x="61" y="148"/>
                  <a:pt x="70" y="152"/>
                  <a:pt x="73" y="156"/>
                </a:cubicBezTo>
                <a:cubicBezTo>
                  <a:pt x="75" y="160"/>
                  <a:pt x="79" y="162"/>
                  <a:pt x="82" y="162"/>
                </a:cubicBezTo>
                <a:cubicBezTo>
                  <a:pt x="84" y="161"/>
                  <a:pt x="87" y="161"/>
                  <a:pt x="88" y="161"/>
                </a:cubicBezTo>
                <a:cubicBezTo>
                  <a:pt x="88" y="161"/>
                  <a:pt x="91" y="160"/>
                  <a:pt x="94" y="160"/>
                </a:cubicBezTo>
                <a:cubicBezTo>
                  <a:pt x="96" y="160"/>
                  <a:pt x="99" y="156"/>
                  <a:pt x="100" y="152"/>
                </a:cubicBezTo>
                <a:cubicBezTo>
                  <a:pt x="102" y="148"/>
                  <a:pt x="105" y="143"/>
                  <a:pt x="107" y="142"/>
                </a:cubicBezTo>
                <a:cubicBezTo>
                  <a:pt x="110" y="141"/>
                  <a:pt x="120" y="137"/>
                  <a:pt x="124" y="138"/>
                </a:cubicBezTo>
                <a:cubicBezTo>
                  <a:pt x="128" y="139"/>
                  <a:pt x="132" y="138"/>
                  <a:pt x="134" y="136"/>
                </a:cubicBezTo>
                <a:cubicBezTo>
                  <a:pt x="136" y="134"/>
                  <a:pt x="137" y="131"/>
                  <a:pt x="138" y="131"/>
                </a:cubicBezTo>
                <a:cubicBezTo>
                  <a:pt x="138" y="130"/>
                  <a:pt x="140" y="128"/>
                  <a:pt x="141" y="126"/>
                </a:cubicBezTo>
                <a:cubicBezTo>
                  <a:pt x="143" y="124"/>
                  <a:pt x="142" y="119"/>
                  <a:pt x="140" y="115"/>
                </a:cubicBezTo>
                <a:cubicBezTo>
                  <a:pt x="138" y="112"/>
                  <a:pt x="139" y="101"/>
                  <a:pt x="139" y="99"/>
                </a:cubicBezTo>
                <a:cubicBezTo>
                  <a:pt x="140" y="96"/>
                  <a:pt x="143" y="92"/>
                  <a:pt x="147" y="89"/>
                </a:cubicBezTo>
                <a:cubicBezTo>
                  <a:pt x="150" y="87"/>
                  <a:pt x="153" y="83"/>
                  <a:pt x="153" y="80"/>
                </a:cubicBezTo>
                <a:cubicBezTo>
                  <a:pt x="152" y="78"/>
                  <a:pt x="152" y="75"/>
                  <a:pt x="152" y="74"/>
                </a:cubicBezTo>
                <a:cubicBezTo>
                  <a:pt x="152" y="74"/>
                  <a:pt x="151" y="71"/>
                  <a:pt x="151" y="68"/>
                </a:cubicBezTo>
                <a:cubicBezTo>
                  <a:pt x="151" y="66"/>
                  <a:pt x="147" y="63"/>
                  <a:pt x="143" y="62"/>
                </a:cubicBezTo>
                <a:cubicBezTo>
                  <a:pt x="139" y="60"/>
                  <a:pt x="134" y="57"/>
                  <a:pt x="133" y="55"/>
                </a:cubicBezTo>
                <a:cubicBezTo>
                  <a:pt x="132" y="52"/>
                  <a:pt x="128" y="43"/>
                  <a:pt x="129" y="38"/>
                </a:cubicBezTo>
                <a:cubicBezTo>
                  <a:pt x="130" y="34"/>
                  <a:pt x="129" y="30"/>
                  <a:pt x="127" y="28"/>
                </a:cubicBezTo>
                <a:cubicBezTo>
                  <a:pt x="125" y="26"/>
                  <a:pt x="122" y="25"/>
                  <a:pt x="122" y="24"/>
                </a:cubicBezTo>
                <a:cubicBezTo>
                  <a:pt x="121" y="24"/>
                  <a:pt x="119" y="22"/>
                  <a:pt x="117" y="21"/>
                </a:cubicBezTo>
                <a:cubicBezTo>
                  <a:pt x="115" y="19"/>
                  <a:pt x="110" y="20"/>
                  <a:pt x="106" y="22"/>
                </a:cubicBezTo>
                <a:cubicBezTo>
                  <a:pt x="103" y="24"/>
                  <a:pt x="97" y="25"/>
                  <a:pt x="95" y="24"/>
                </a:cubicBezTo>
                <a:cubicBezTo>
                  <a:pt x="92" y="23"/>
                  <a:pt x="82" y="19"/>
                  <a:pt x="80" y="15"/>
                </a:cubicBezTo>
                <a:cubicBezTo>
                  <a:pt x="78" y="12"/>
                  <a:pt x="74" y="9"/>
                  <a:pt x="71" y="9"/>
                </a:cubicBezTo>
                <a:cubicBezTo>
                  <a:pt x="69" y="10"/>
                  <a:pt x="66" y="10"/>
                  <a:pt x="65" y="10"/>
                </a:cubicBezTo>
                <a:cubicBezTo>
                  <a:pt x="65" y="10"/>
                  <a:pt x="62" y="11"/>
                  <a:pt x="59" y="11"/>
                </a:cubicBezTo>
                <a:cubicBezTo>
                  <a:pt x="57" y="11"/>
                  <a:pt x="54" y="15"/>
                  <a:pt x="52" y="19"/>
                </a:cubicBezTo>
                <a:cubicBezTo>
                  <a:pt x="51" y="23"/>
                  <a:pt x="48" y="28"/>
                  <a:pt x="46" y="29"/>
                </a:cubicBezTo>
                <a:cubicBezTo>
                  <a:pt x="43" y="30"/>
                  <a:pt x="33" y="34"/>
                  <a:pt x="29" y="33"/>
                </a:cubicBezTo>
                <a:cubicBezTo>
                  <a:pt x="25" y="32"/>
                  <a:pt x="20" y="33"/>
                  <a:pt x="19" y="35"/>
                </a:cubicBezTo>
                <a:cubicBezTo>
                  <a:pt x="17" y="38"/>
                  <a:pt x="16" y="40"/>
                  <a:pt x="15" y="40"/>
                </a:cubicBezTo>
                <a:cubicBezTo>
                  <a:pt x="15" y="41"/>
                  <a:pt x="13" y="43"/>
                  <a:pt x="12" y="45"/>
                </a:cubicBezTo>
                <a:cubicBezTo>
                  <a:pt x="10" y="47"/>
                  <a:pt x="10" y="52"/>
                  <a:pt x="13" y="56"/>
                </a:cubicBezTo>
                <a:cubicBezTo>
                  <a:pt x="15" y="59"/>
                  <a:pt x="16" y="65"/>
                  <a:pt x="15" y="67"/>
                </a:cubicBezTo>
                <a:cubicBezTo>
                  <a:pt x="14" y="70"/>
                  <a:pt x="10" y="80"/>
                  <a:pt x="6" y="82"/>
                </a:cubicBezTo>
                <a:cubicBezTo>
                  <a:pt x="2" y="84"/>
                  <a:pt x="0" y="88"/>
                  <a:pt x="0" y="91"/>
                </a:cubicBezTo>
                <a:cubicBezTo>
                  <a:pt x="1" y="93"/>
                  <a:pt x="1" y="96"/>
                  <a:pt x="1" y="97"/>
                </a:cubicBezTo>
                <a:cubicBezTo>
                  <a:pt x="1" y="97"/>
                  <a:pt x="2" y="100"/>
                  <a:pt x="2" y="103"/>
                </a:cubicBezTo>
                <a:cubicBezTo>
                  <a:pt x="2" y="105"/>
                  <a:pt x="6" y="108"/>
                  <a:pt x="10" y="110"/>
                </a:cubicBezTo>
                <a:cubicBezTo>
                  <a:pt x="14" y="111"/>
                  <a:pt x="19" y="114"/>
                  <a:pt x="20" y="116"/>
                </a:cubicBezTo>
                <a:cubicBezTo>
                  <a:pt x="21" y="119"/>
                  <a:pt x="25" y="129"/>
                  <a:pt x="24" y="133"/>
                </a:cubicBezTo>
                <a:cubicBezTo>
                  <a:pt x="23" y="137"/>
                  <a:pt x="24" y="142"/>
                  <a:pt x="26" y="143"/>
                </a:cubicBezTo>
                <a:cubicBezTo>
                  <a:pt x="28" y="145"/>
                  <a:pt x="31" y="146"/>
                  <a:pt x="31" y="147"/>
                </a:cubicBezTo>
                <a:cubicBezTo>
                  <a:pt x="32" y="147"/>
                  <a:pt x="34" y="149"/>
                  <a:pt x="36" y="150"/>
                </a:cubicBezTo>
                <a:cubicBezTo>
                  <a:pt x="38" y="152"/>
                  <a:pt x="43" y="152"/>
                  <a:pt x="47" y="149"/>
                </a:cubicBezTo>
                <a:cubicBezTo>
                  <a:pt x="50" y="147"/>
                  <a:pt x="56" y="146"/>
                  <a:pt x="58" y="147"/>
                </a:cubicBezTo>
                <a:close/>
                <a:moveTo>
                  <a:pt x="44" y="62"/>
                </a:moveTo>
                <a:cubicBezTo>
                  <a:pt x="57" y="44"/>
                  <a:pt x="83" y="40"/>
                  <a:pt x="100" y="53"/>
                </a:cubicBezTo>
                <a:cubicBezTo>
                  <a:pt x="118" y="66"/>
                  <a:pt x="122" y="92"/>
                  <a:pt x="109" y="110"/>
                </a:cubicBezTo>
                <a:cubicBezTo>
                  <a:pt x="96" y="127"/>
                  <a:pt x="70" y="131"/>
                  <a:pt x="52" y="118"/>
                </a:cubicBezTo>
                <a:cubicBezTo>
                  <a:pt x="35" y="105"/>
                  <a:pt x="31" y="79"/>
                  <a:pt x="44" y="62"/>
                </a:cubicBezTo>
                <a:close/>
                <a:moveTo>
                  <a:pt x="190" y="149"/>
                </a:moveTo>
                <a:cubicBezTo>
                  <a:pt x="171" y="161"/>
                  <a:pt x="166" y="186"/>
                  <a:pt x="178" y="204"/>
                </a:cubicBezTo>
                <a:cubicBezTo>
                  <a:pt x="189" y="222"/>
                  <a:pt x="214" y="228"/>
                  <a:pt x="232" y="216"/>
                </a:cubicBezTo>
                <a:cubicBezTo>
                  <a:pt x="251" y="204"/>
                  <a:pt x="256" y="180"/>
                  <a:pt x="244" y="161"/>
                </a:cubicBezTo>
                <a:cubicBezTo>
                  <a:pt x="233" y="143"/>
                  <a:pt x="208" y="137"/>
                  <a:pt x="190" y="149"/>
                </a:cubicBezTo>
                <a:close/>
                <a:moveTo>
                  <a:pt x="294" y="178"/>
                </a:moveTo>
                <a:cubicBezTo>
                  <a:pt x="293" y="172"/>
                  <a:pt x="292" y="165"/>
                  <a:pt x="290" y="158"/>
                </a:cubicBezTo>
                <a:cubicBezTo>
                  <a:pt x="301" y="142"/>
                  <a:pt x="301" y="142"/>
                  <a:pt x="301" y="142"/>
                </a:cubicBezTo>
                <a:cubicBezTo>
                  <a:pt x="294" y="131"/>
                  <a:pt x="294" y="131"/>
                  <a:pt x="294" y="131"/>
                </a:cubicBezTo>
                <a:cubicBezTo>
                  <a:pt x="293" y="129"/>
                  <a:pt x="293" y="129"/>
                  <a:pt x="293" y="129"/>
                </a:cubicBezTo>
                <a:cubicBezTo>
                  <a:pt x="286" y="118"/>
                  <a:pt x="286" y="118"/>
                  <a:pt x="286" y="118"/>
                </a:cubicBezTo>
                <a:cubicBezTo>
                  <a:pt x="266" y="121"/>
                  <a:pt x="266" y="121"/>
                  <a:pt x="266" y="121"/>
                </a:cubicBezTo>
                <a:cubicBezTo>
                  <a:pt x="261" y="117"/>
                  <a:pt x="256" y="113"/>
                  <a:pt x="250" y="109"/>
                </a:cubicBezTo>
                <a:cubicBezTo>
                  <a:pt x="246" y="90"/>
                  <a:pt x="246" y="90"/>
                  <a:pt x="246" y="90"/>
                </a:cubicBezTo>
                <a:cubicBezTo>
                  <a:pt x="234" y="87"/>
                  <a:pt x="234" y="87"/>
                  <a:pt x="234" y="87"/>
                </a:cubicBezTo>
                <a:cubicBezTo>
                  <a:pt x="231" y="87"/>
                  <a:pt x="231" y="87"/>
                  <a:pt x="231" y="87"/>
                </a:cubicBezTo>
                <a:cubicBezTo>
                  <a:pt x="218" y="84"/>
                  <a:pt x="218" y="84"/>
                  <a:pt x="218" y="84"/>
                </a:cubicBezTo>
                <a:cubicBezTo>
                  <a:pt x="217" y="86"/>
                  <a:pt x="217" y="86"/>
                  <a:pt x="217" y="86"/>
                </a:cubicBezTo>
                <a:cubicBezTo>
                  <a:pt x="207" y="100"/>
                  <a:pt x="207" y="100"/>
                  <a:pt x="207" y="100"/>
                </a:cubicBezTo>
                <a:cubicBezTo>
                  <a:pt x="200" y="100"/>
                  <a:pt x="193" y="102"/>
                  <a:pt x="187" y="104"/>
                </a:cubicBezTo>
                <a:cubicBezTo>
                  <a:pt x="170" y="93"/>
                  <a:pt x="170" y="93"/>
                  <a:pt x="170" y="93"/>
                </a:cubicBezTo>
                <a:cubicBezTo>
                  <a:pt x="160" y="99"/>
                  <a:pt x="160" y="99"/>
                  <a:pt x="160" y="99"/>
                </a:cubicBezTo>
                <a:cubicBezTo>
                  <a:pt x="157" y="101"/>
                  <a:pt x="157" y="101"/>
                  <a:pt x="157" y="101"/>
                </a:cubicBezTo>
                <a:cubicBezTo>
                  <a:pt x="147" y="108"/>
                  <a:pt x="147" y="108"/>
                  <a:pt x="147" y="108"/>
                </a:cubicBezTo>
                <a:cubicBezTo>
                  <a:pt x="150" y="127"/>
                  <a:pt x="150" y="127"/>
                  <a:pt x="150" y="127"/>
                </a:cubicBezTo>
                <a:cubicBezTo>
                  <a:pt x="145" y="132"/>
                  <a:pt x="141" y="138"/>
                  <a:pt x="138" y="144"/>
                </a:cubicBezTo>
                <a:cubicBezTo>
                  <a:pt x="119" y="148"/>
                  <a:pt x="119" y="148"/>
                  <a:pt x="119" y="148"/>
                </a:cubicBezTo>
                <a:cubicBezTo>
                  <a:pt x="116" y="160"/>
                  <a:pt x="116" y="160"/>
                  <a:pt x="116" y="160"/>
                </a:cubicBezTo>
                <a:cubicBezTo>
                  <a:pt x="115" y="163"/>
                  <a:pt x="115" y="163"/>
                  <a:pt x="115" y="163"/>
                </a:cubicBezTo>
                <a:cubicBezTo>
                  <a:pt x="112" y="175"/>
                  <a:pt x="112" y="175"/>
                  <a:pt x="112" y="175"/>
                </a:cubicBezTo>
                <a:cubicBezTo>
                  <a:pt x="128" y="187"/>
                  <a:pt x="128" y="187"/>
                  <a:pt x="128" y="187"/>
                </a:cubicBezTo>
                <a:cubicBezTo>
                  <a:pt x="129" y="194"/>
                  <a:pt x="130" y="200"/>
                  <a:pt x="132" y="207"/>
                </a:cubicBezTo>
                <a:cubicBezTo>
                  <a:pt x="121" y="223"/>
                  <a:pt x="121" y="223"/>
                  <a:pt x="121" y="223"/>
                </a:cubicBezTo>
                <a:cubicBezTo>
                  <a:pt x="128" y="234"/>
                  <a:pt x="128" y="234"/>
                  <a:pt x="128" y="234"/>
                </a:cubicBezTo>
                <a:cubicBezTo>
                  <a:pt x="128" y="234"/>
                  <a:pt x="128" y="234"/>
                  <a:pt x="128" y="234"/>
                </a:cubicBezTo>
                <a:cubicBezTo>
                  <a:pt x="129" y="237"/>
                  <a:pt x="129" y="237"/>
                  <a:pt x="129" y="237"/>
                </a:cubicBezTo>
                <a:cubicBezTo>
                  <a:pt x="136" y="247"/>
                  <a:pt x="136" y="247"/>
                  <a:pt x="136" y="247"/>
                </a:cubicBezTo>
                <a:cubicBezTo>
                  <a:pt x="156" y="244"/>
                  <a:pt x="156" y="244"/>
                  <a:pt x="156" y="244"/>
                </a:cubicBezTo>
                <a:cubicBezTo>
                  <a:pt x="161" y="249"/>
                  <a:pt x="166" y="253"/>
                  <a:pt x="172" y="256"/>
                </a:cubicBezTo>
                <a:cubicBezTo>
                  <a:pt x="176" y="275"/>
                  <a:pt x="176" y="275"/>
                  <a:pt x="176" y="275"/>
                </a:cubicBezTo>
                <a:cubicBezTo>
                  <a:pt x="189" y="278"/>
                  <a:pt x="189" y="278"/>
                  <a:pt x="189" y="278"/>
                </a:cubicBezTo>
                <a:cubicBezTo>
                  <a:pt x="191" y="278"/>
                  <a:pt x="191" y="278"/>
                  <a:pt x="191" y="278"/>
                </a:cubicBezTo>
                <a:cubicBezTo>
                  <a:pt x="204" y="281"/>
                  <a:pt x="204" y="281"/>
                  <a:pt x="204" y="281"/>
                </a:cubicBezTo>
                <a:cubicBezTo>
                  <a:pt x="215" y="265"/>
                  <a:pt x="215" y="265"/>
                  <a:pt x="215" y="265"/>
                </a:cubicBezTo>
                <a:cubicBezTo>
                  <a:pt x="222" y="265"/>
                  <a:pt x="229" y="264"/>
                  <a:pt x="235" y="262"/>
                </a:cubicBezTo>
                <a:cubicBezTo>
                  <a:pt x="252" y="273"/>
                  <a:pt x="252" y="273"/>
                  <a:pt x="252" y="273"/>
                </a:cubicBezTo>
                <a:cubicBezTo>
                  <a:pt x="262" y="266"/>
                  <a:pt x="262" y="266"/>
                  <a:pt x="262" y="266"/>
                </a:cubicBezTo>
                <a:cubicBezTo>
                  <a:pt x="265" y="264"/>
                  <a:pt x="265" y="264"/>
                  <a:pt x="265" y="264"/>
                </a:cubicBezTo>
                <a:cubicBezTo>
                  <a:pt x="275" y="258"/>
                  <a:pt x="275" y="258"/>
                  <a:pt x="275" y="258"/>
                </a:cubicBezTo>
                <a:cubicBezTo>
                  <a:pt x="273" y="238"/>
                  <a:pt x="273" y="238"/>
                  <a:pt x="273" y="238"/>
                </a:cubicBezTo>
                <a:cubicBezTo>
                  <a:pt x="277" y="233"/>
                  <a:pt x="281" y="227"/>
                  <a:pt x="284" y="221"/>
                </a:cubicBezTo>
                <a:cubicBezTo>
                  <a:pt x="304" y="217"/>
                  <a:pt x="304" y="217"/>
                  <a:pt x="304" y="217"/>
                </a:cubicBezTo>
                <a:cubicBezTo>
                  <a:pt x="306" y="205"/>
                  <a:pt x="306" y="205"/>
                  <a:pt x="306" y="205"/>
                </a:cubicBezTo>
                <a:cubicBezTo>
                  <a:pt x="307" y="202"/>
                  <a:pt x="307" y="202"/>
                  <a:pt x="307" y="202"/>
                </a:cubicBezTo>
                <a:cubicBezTo>
                  <a:pt x="310" y="190"/>
                  <a:pt x="310" y="190"/>
                  <a:pt x="310" y="190"/>
                </a:cubicBezTo>
                <a:lnTo>
                  <a:pt x="294" y="178"/>
                </a:lnTo>
                <a:close/>
                <a:moveTo>
                  <a:pt x="239" y="226"/>
                </a:moveTo>
                <a:cubicBezTo>
                  <a:pt x="215" y="242"/>
                  <a:pt x="183" y="235"/>
                  <a:pt x="167" y="210"/>
                </a:cubicBezTo>
                <a:cubicBezTo>
                  <a:pt x="152" y="186"/>
                  <a:pt x="159" y="154"/>
                  <a:pt x="183" y="139"/>
                </a:cubicBezTo>
                <a:cubicBezTo>
                  <a:pt x="207" y="124"/>
                  <a:pt x="239" y="131"/>
                  <a:pt x="255" y="155"/>
                </a:cubicBezTo>
                <a:cubicBezTo>
                  <a:pt x="270" y="179"/>
                  <a:pt x="263" y="211"/>
                  <a:pt x="239" y="226"/>
                </a:cubicBezTo>
                <a:close/>
                <a:moveTo>
                  <a:pt x="120" y="199"/>
                </a:moveTo>
                <a:cubicBezTo>
                  <a:pt x="119" y="195"/>
                  <a:pt x="119" y="195"/>
                  <a:pt x="119" y="195"/>
                </a:cubicBezTo>
                <a:cubicBezTo>
                  <a:pt x="119" y="194"/>
                  <a:pt x="119" y="194"/>
                  <a:pt x="119" y="194"/>
                </a:cubicBezTo>
                <a:cubicBezTo>
                  <a:pt x="118" y="190"/>
                  <a:pt x="118" y="190"/>
                  <a:pt x="118" y="190"/>
                </a:cubicBezTo>
                <a:cubicBezTo>
                  <a:pt x="112" y="188"/>
                  <a:pt x="112" y="188"/>
                  <a:pt x="112" y="188"/>
                </a:cubicBezTo>
                <a:cubicBezTo>
                  <a:pt x="111" y="186"/>
                  <a:pt x="110" y="184"/>
                  <a:pt x="109" y="183"/>
                </a:cubicBezTo>
                <a:cubicBezTo>
                  <a:pt x="110" y="176"/>
                  <a:pt x="110" y="176"/>
                  <a:pt x="110" y="176"/>
                </a:cubicBezTo>
                <a:cubicBezTo>
                  <a:pt x="107" y="174"/>
                  <a:pt x="107" y="174"/>
                  <a:pt x="107" y="174"/>
                </a:cubicBezTo>
                <a:cubicBezTo>
                  <a:pt x="106" y="173"/>
                  <a:pt x="106" y="173"/>
                  <a:pt x="106" y="173"/>
                </a:cubicBezTo>
                <a:cubicBezTo>
                  <a:pt x="103" y="171"/>
                  <a:pt x="103" y="171"/>
                  <a:pt x="103" y="171"/>
                </a:cubicBezTo>
                <a:cubicBezTo>
                  <a:pt x="97" y="174"/>
                  <a:pt x="97" y="174"/>
                  <a:pt x="97" y="174"/>
                </a:cubicBezTo>
                <a:cubicBezTo>
                  <a:pt x="95" y="173"/>
                  <a:pt x="93" y="173"/>
                  <a:pt x="90" y="172"/>
                </a:cubicBezTo>
                <a:cubicBezTo>
                  <a:pt x="87" y="167"/>
                  <a:pt x="87" y="167"/>
                  <a:pt x="87" y="167"/>
                </a:cubicBezTo>
                <a:cubicBezTo>
                  <a:pt x="83" y="168"/>
                  <a:pt x="83" y="168"/>
                  <a:pt x="83" y="168"/>
                </a:cubicBezTo>
                <a:cubicBezTo>
                  <a:pt x="82" y="168"/>
                  <a:pt x="82" y="168"/>
                  <a:pt x="82" y="168"/>
                </a:cubicBezTo>
                <a:cubicBezTo>
                  <a:pt x="78" y="168"/>
                  <a:pt x="78" y="168"/>
                  <a:pt x="78" y="168"/>
                </a:cubicBezTo>
                <a:cubicBezTo>
                  <a:pt x="76" y="175"/>
                  <a:pt x="76" y="175"/>
                  <a:pt x="76" y="175"/>
                </a:cubicBezTo>
                <a:cubicBezTo>
                  <a:pt x="74" y="175"/>
                  <a:pt x="72" y="177"/>
                  <a:pt x="70" y="178"/>
                </a:cubicBezTo>
                <a:cubicBezTo>
                  <a:pt x="64" y="177"/>
                  <a:pt x="64" y="177"/>
                  <a:pt x="64" y="177"/>
                </a:cubicBezTo>
                <a:cubicBezTo>
                  <a:pt x="62" y="180"/>
                  <a:pt x="62" y="180"/>
                  <a:pt x="62" y="180"/>
                </a:cubicBezTo>
                <a:cubicBezTo>
                  <a:pt x="61" y="181"/>
                  <a:pt x="61" y="181"/>
                  <a:pt x="61" y="181"/>
                </a:cubicBezTo>
                <a:cubicBezTo>
                  <a:pt x="59" y="184"/>
                  <a:pt x="59" y="184"/>
                  <a:pt x="59" y="184"/>
                </a:cubicBezTo>
                <a:cubicBezTo>
                  <a:pt x="62" y="190"/>
                  <a:pt x="62" y="190"/>
                  <a:pt x="62" y="190"/>
                </a:cubicBezTo>
                <a:cubicBezTo>
                  <a:pt x="61" y="192"/>
                  <a:pt x="60" y="194"/>
                  <a:pt x="60" y="196"/>
                </a:cubicBezTo>
                <a:cubicBezTo>
                  <a:pt x="55" y="200"/>
                  <a:pt x="55" y="200"/>
                  <a:pt x="55" y="200"/>
                </a:cubicBezTo>
                <a:cubicBezTo>
                  <a:pt x="55" y="204"/>
                  <a:pt x="55" y="204"/>
                  <a:pt x="55" y="204"/>
                </a:cubicBezTo>
                <a:cubicBezTo>
                  <a:pt x="55" y="205"/>
                  <a:pt x="55" y="205"/>
                  <a:pt x="55" y="205"/>
                </a:cubicBezTo>
                <a:cubicBezTo>
                  <a:pt x="56" y="209"/>
                  <a:pt x="56" y="209"/>
                  <a:pt x="56" y="209"/>
                </a:cubicBezTo>
                <a:cubicBezTo>
                  <a:pt x="62" y="210"/>
                  <a:pt x="62" y="210"/>
                  <a:pt x="62" y="210"/>
                </a:cubicBezTo>
                <a:cubicBezTo>
                  <a:pt x="63" y="212"/>
                  <a:pt x="64" y="214"/>
                  <a:pt x="66" y="216"/>
                </a:cubicBezTo>
                <a:cubicBezTo>
                  <a:pt x="64" y="222"/>
                  <a:pt x="64" y="222"/>
                  <a:pt x="64" y="222"/>
                </a:cubicBezTo>
                <a:cubicBezTo>
                  <a:pt x="68" y="225"/>
                  <a:pt x="68" y="225"/>
                  <a:pt x="68" y="225"/>
                </a:cubicBezTo>
                <a:cubicBezTo>
                  <a:pt x="68" y="225"/>
                  <a:pt x="68" y="225"/>
                  <a:pt x="68" y="225"/>
                </a:cubicBezTo>
                <a:cubicBezTo>
                  <a:pt x="72" y="228"/>
                  <a:pt x="72" y="228"/>
                  <a:pt x="72" y="228"/>
                </a:cubicBezTo>
                <a:cubicBezTo>
                  <a:pt x="77" y="225"/>
                  <a:pt x="77" y="225"/>
                  <a:pt x="77" y="225"/>
                </a:cubicBezTo>
                <a:cubicBezTo>
                  <a:pt x="79" y="225"/>
                  <a:pt x="82" y="226"/>
                  <a:pt x="84" y="226"/>
                </a:cubicBezTo>
                <a:cubicBezTo>
                  <a:pt x="87" y="232"/>
                  <a:pt x="87" y="232"/>
                  <a:pt x="87" y="232"/>
                </a:cubicBezTo>
                <a:cubicBezTo>
                  <a:pt x="91" y="231"/>
                  <a:pt x="91" y="231"/>
                  <a:pt x="91" y="231"/>
                </a:cubicBezTo>
                <a:cubicBezTo>
                  <a:pt x="92" y="231"/>
                  <a:pt x="92" y="231"/>
                  <a:pt x="92" y="231"/>
                </a:cubicBezTo>
                <a:cubicBezTo>
                  <a:pt x="96" y="230"/>
                  <a:pt x="96" y="230"/>
                  <a:pt x="96" y="230"/>
                </a:cubicBezTo>
                <a:cubicBezTo>
                  <a:pt x="98" y="224"/>
                  <a:pt x="98" y="224"/>
                  <a:pt x="98" y="224"/>
                </a:cubicBezTo>
                <a:cubicBezTo>
                  <a:pt x="100" y="223"/>
                  <a:pt x="102" y="222"/>
                  <a:pt x="104" y="221"/>
                </a:cubicBezTo>
                <a:cubicBezTo>
                  <a:pt x="110" y="222"/>
                  <a:pt x="110" y="222"/>
                  <a:pt x="110" y="222"/>
                </a:cubicBezTo>
                <a:cubicBezTo>
                  <a:pt x="113" y="219"/>
                  <a:pt x="113" y="219"/>
                  <a:pt x="113" y="219"/>
                </a:cubicBezTo>
                <a:cubicBezTo>
                  <a:pt x="113" y="218"/>
                  <a:pt x="113" y="218"/>
                  <a:pt x="113" y="218"/>
                </a:cubicBezTo>
                <a:cubicBezTo>
                  <a:pt x="116" y="215"/>
                  <a:pt x="116" y="215"/>
                  <a:pt x="116" y="215"/>
                </a:cubicBezTo>
                <a:cubicBezTo>
                  <a:pt x="112" y="209"/>
                  <a:pt x="112" y="209"/>
                  <a:pt x="112" y="209"/>
                </a:cubicBezTo>
                <a:cubicBezTo>
                  <a:pt x="113" y="207"/>
                  <a:pt x="114" y="205"/>
                  <a:pt x="114" y="203"/>
                </a:cubicBezTo>
                <a:lnTo>
                  <a:pt x="120" y="199"/>
                </a:lnTo>
                <a:close/>
                <a:moveTo>
                  <a:pt x="101" y="209"/>
                </a:moveTo>
                <a:cubicBezTo>
                  <a:pt x="95" y="217"/>
                  <a:pt x="85" y="219"/>
                  <a:pt x="77" y="213"/>
                </a:cubicBezTo>
                <a:cubicBezTo>
                  <a:pt x="70" y="207"/>
                  <a:pt x="68" y="197"/>
                  <a:pt x="74" y="189"/>
                </a:cubicBezTo>
                <a:cubicBezTo>
                  <a:pt x="79" y="182"/>
                  <a:pt x="90" y="180"/>
                  <a:pt x="97" y="186"/>
                </a:cubicBezTo>
                <a:cubicBezTo>
                  <a:pt x="105" y="191"/>
                  <a:pt x="106" y="202"/>
                  <a:pt x="101" y="209"/>
                </a:cubicBezTo>
                <a:close/>
                <a:moveTo>
                  <a:pt x="94" y="189"/>
                </a:moveTo>
                <a:cubicBezTo>
                  <a:pt x="89" y="185"/>
                  <a:pt x="81" y="187"/>
                  <a:pt x="77" y="192"/>
                </a:cubicBezTo>
                <a:cubicBezTo>
                  <a:pt x="73" y="197"/>
                  <a:pt x="74" y="205"/>
                  <a:pt x="80" y="209"/>
                </a:cubicBezTo>
                <a:cubicBezTo>
                  <a:pt x="85" y="213"/>
                  <a:pt x="93" y="212"/>
                  <a:pt x="97" y="207"/>
                </a:cubicBezTo>
                <a:cubicBezTo>
                  <a:pt x="101" y="201"/>
                  <a:pt x="100" y="193"/>
                  <a:pt x="94" y="189"/>
                </a:cubicBezTo>
                <a:close/>
              </a:path>
            </a:pathLst>
          </a:custGeom>
          <a:solidFill>
            <a:schemeClr val="bg2">
              <a:lumMod val="40000"/>
              <a:lumOff val="60000"/>
              <a:alpha val="48000"/>
            </a:schemeClr>
          </a:solidFill>
          <a:ln>
            <a:noFill/>
          </a:ln>
        </p:spPr>
        <p:txBody>
          <a:bodyPr vert="horz" wrap="square" lIns="91440" tIns="45720" rIns="91440" bIns="45720" numCol="1" anchor="t" anchorCtr="0" compatLnSpc="1"/>
          <a:p>
            <a:endParaRPr lang="en-US"/>
          </a:p>
        </p:txBody>
      </p:sp>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文本框 1"/>
          <p:cNvSpPr txBox="1"/>
          <p:nvPr/>
        </p:nvSpPr>
        <p:spPr>
          <a:xfrm>
            <a:off x="594995" y="12712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3</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抓机制创新。</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rcRect t="752" b="928"/>
          <a:stretch>
            <a:fillRect/>
          </a:stretch>
        </p:blipFill>
        <p:spPr>
          <a:xfrm>
            <a:off x="847090" y="1889125"/>
            <a:ext cx="3370580" cy="4695825"/>
          </a:xfrm>
          <a:prstGeom prst="rect">
            <a:avLst/>
          </a:prstGeom>
          <a:ln>
            <a:solidFill>
              <a:schemeClr val="bg1">
                <a:lumMod val="50000"/>
              </a:schemeClr>
            </a:solidFill>
          </a:ln>
        </p:spPr>
      </p:pic>
      <p:sp>
        <p:nvSpPr>
          <p:cNvPr id="100" name="文本框 99"/>
          <p:cNvSpPr txBox="1"/>
          <p:nvPr/>
        </p:nvSpPr>
        <p:spPr>
          <a:xfrm>
            <a:off x="4425315" y="3802380"/>
            <a:ext cx="6901180" cy="1337945"/>
          </a:xfrm>
          <a:prstGeom prst="rect">
            <a:avLst/>
          </a:prstGeom>
          <a:noFill/>
          <a:ln w="9525">
            <a:noFill/>
          </a:ln>
        </p:spPr>
        <p:txBody>
          <a:bodyPr wrap="square">
            <a:spAutoFit/>
          </a:bodyPr>
          <a:p>
            <a:pPr marL="342900" indent="-342900">
              <a:lnSpc>
                <a:spcPct val="150000"/>
              </a:lnSpc>
              <a:spcBef>
                <a:spcPts val="0"/>
              </a:spcBef>
              <a:spcAft>
                <a:spcPts val="0"/>
              </a:spcAft>
              <a:buFont typeface="Wingdings" panose="05000000000000000000" charset="0"/>
              <a:buChar char="Ø"/>
            </a:pPr>
            <a:r>
              <a:rPr lang="zh-CN" b="0">
                <a:solidFill>
                  <a:schemeClr val="tx1">
                    <a:lumMod val="50000"/>
                    <a:lumOff val="50000"/>
                  </a:schemeClr>
                </a:solidFill>
                <a:latin typeface="微软雅黑" panose="020B0503020204020204" pitchFamily="34" charset="-122"/>
                <a:ea typeface="微软雅黑" panose="020B0503020204020204" pitchFamily="34" charset="-122"/>
              </a:rPr>
              <a:t>坚持以省开发区体制机制改革创新方案为总遵循</a:t>
            </a:r>
            <a:endParaRPr lang="zh-CN" b="0">
              <a:solidFill>
                <a:schemeClr val="tx1">
                  <a:lumMod val="50000"/>
                  <a:lumOff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0"/>
              </a:spcBef>
              <a:spcAft>
                <a:spcPts val="0"/>
              </a:spcAft>
              <a:buFont typeface="Wingdings" panose="05000000000000000000" charset="0"/>
              <a:buChar char="Ø"/>
            </a:pPr>
            <a:r>
              <a:rPr lang="zh-CN" b="0">
                <a:solidFill>
                  <a:schemeClr val="tx1">
                    <a:lumMod val="50000"/>
                    <a:lumOff val="50000"/>
                  </a:schemeClr>
                </a:solidFill>
                <a:latin typeface="微软雅黑" panose="020B0503020204020204" pitchFamily="34" charset="-122"/>
                <a:ea typeface="微软雅黑" panose="020B0503020204020204" pitchFamily="34" charset="-122"/>
              </a:rPr>
              <a:t>坚持实事求是，因地制宜打通改革遇到的堵点</a:t>
            </a:r>
            <a:endParaRPr lang="zh-CN" b="0">
              <a:solidFill>
                <a:schemeClr val="tx1">
                  <a:lumMod val="50000"/>
                  <a:lumOff val="50000"/>
                </a:schemeClr>
              </a:solidFill>
              <a:latin typeface="微软雅黑" panose="020B0503020204020204" pitchFamily="34" charset="-122"/>
              <a:ea typeface="微软雅黑" panose="020B0503020204020204" pitchFamily="34" charset="-122"/>
            </a:endParaRPr>
          </a:p>
          <a:p>
            <a:pPr marL="342900" indent="-342900">
              <a:lnSpc>
                <a:spcPct val="150000"/>
              </a:lnSpc>
              <a:spcBef>
                <a:spcPts val="0"/>
              </a:spcBef>
              <a:spcAft>
                <a:spcPts val="0"/>
              </a:spcAft>
              <a:buFont typeface="Wingdings" panose="05000000000000000000" charset="0"/>
              <a:buChar char="Ø"/>
            </a:pPr>
            <a:r>
              <a:rPr lang="zh-CN" b="0">
                <a:solidFill>
                  <a:schemeClr val="tx1">
                    <a:lumMod val="50000"/>
                    <a:lumOff val="50000"/>
                  </a:schemeClr>
                </a:solidFill>
                <a:latin typeface="微软雅黑" panose="020B0503020204020204" pitchFamily="34" charset="-122"/>
                <a:ea typeface="微软雅黑" panose="020B0503020204020204" pitchFamily="34" charset="-122"/>
              </a:rPr>
              <a:t>与时俱进攻克当前发展遇到的难点，做改革开放的开拓者</a:t>
            </a:r>
            <a:endParaRPr lang="zh-CN" b="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849" name="Rectangle 35"/>
          <p:cNvSpPr/>
          <p:nvPr/>
        </p:nvSpPr>
        <p:spPr>
          <a:xfrm>
            <a:off x="4217670" y="2679065"/>
            <a:ext cx="7109460" cy="662305"/>
          </a:xfrm>
          <a:prstGeom prst="rect">
            <a:avLst/>
          </a:prstGeom>
          <a:gradFill>
            <a:gsLst>
              <a:gs pos="0">
                <a:srgbClr val="1DBED0"/>
              </a:gs>
              <a:gs pos="100000">
                <a:srgbClr val="00ACEE"/>
              </a:gs>
            </a:gsLst>
            <a:lin ang="9000000" scaled="0"/>
          </a:gradFill>
          <a:ln w="9525">
            <a:noFill/>
          </a:ln>
        </p:spPr>
        <p:txBody>
          <a:bodyPr anchor="ctr" anchorCtr="0"/>
          <a:p>
            <a:pPr algn="ctr"/>
            <a:r>
              <a:rPr sz="2000" b="1" dirty="0">
                <a:solidFill>
                  <a:srgbClr val="FFFFFF"/>
                </a:solidFill>
                <a:ea typeface="微软雅黑" panose="020B0503020204020204" pitchFamily="34" charset="-122"/>
                <a:sym typeface="宋体" panose="02010600030101010101" pitchFamily="2" charset="-122"/>
              </a:rPr>
              <a:t>结合《山东省推动开发区改革创新领导小组2022年工作要点》</a:t>
            </a:r>
            <a:endParaRPr sz="2000" b="1" dirty="0">
              <a:solidFill>
                <a:srgbClr val="FFFFFF"/>
              </a:solidFill>
              <a:ea typeface="微软雅黑" panose="020B0503020204020204" pitchFamily="34" charset="-122"/>
              <a:sym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849"/>
                                        </p:tgtEl>
                                        <p:attrNameLst>
                                          <p:attrName>style.visibility</p:attrName>
                                        </p:attrNameLst>
                                      </p:cBhvr>
                                      <p:to>
                                        <p:strVal val="visible"/>
                                      </p:to>
                                    </p:set>
                                    <p:animEffect transition="in" filter="wipe(left)">
                                      <p:cBhvr>
                                        <p:cTn id="13"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849"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文本框 1"/>
          <p:cNvSpPr txBox="1"/>
          <p:nvPr/>
        </p:nvSpPr>
        <p:spPr>
          <a:xfrm>
            <a:off x="594995" y="12712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3</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抓机制创新。</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855354" y="2021840"/>
            <a:ext cx="10481293" cy="4286250"/>
            <a:chOff x="1132" y="3164"/>
            <a:chExt cx="16971" cy="6940"/>
          </a:xfrm>
        </p:grpSpPr>
        <p:sp>
          <p:nvSpPr>
            <p:cNvPr id="16392" name="Freeform 18"/>
            <p:cNvSpPr>
              <a:spLocks noEditPoints="1"/>
            </p:cNvSpPr>
            <p:nvPr/>
          </p:nvSpPr>
          <p:spPr>
            <a:xfrm>
              <a:off x="4243" y="7410"/>
              <a:ext cx="2722" cy="2694"/>
            </a:xfrm>
            <a:custGeom>
              <a:avLst/>
              <a:gdLst>
                <a:gd name="txL" fmla="*/ 0 w 60"/>
                <a:gd name="txT" fmla="*/ 0 h 59"/>
                <a:gd name="txR" fmla="*/ 60 w 60"/>
                <a:gd name="txB" fmla="*/ 59 h 59"/>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rgbClr val="168889"/>
            </a:solidFill>
            <a:ln w="9525">
              <a:noFill/>
            </a:ln>
          </p:spPr>
          <p:txBody>
            <a:bodyPr/>
            <a:p>
              <a:endParaRPr lang="zh-CN" altLang="en-US"/>
            </a:p>
          </p:txBody>
        </p:sp>
        <p:sp>
          <p:nvSpPr>
            <p:cNvPr id="38" name="矩形 58"/>
            <p:cNvSpPr/>
            <p:nvPr/>
          </p:nvSpPr>
          <p:spPr>
            <a:xfrm rot="10800000">
              <a:off x="1132" y="4665"/>
              <a:ext cx="8102" cy="5439"/>
            </a:xfrm>
            <a:prstGeom prst="snip1Rect">
              <a:avLst>
                <a:gd name="adj" fmla="val 0"/>
              </a:avLst>
            </a:prstGeom>
            <a:gradFill flip="none" rotWithShape="1">
              <a:gsLst>
                <a:gs pos="0">
                  <a:sysClr val="window" lastClr="FFFFFF">
                    <a:alpha val="60000"/>
                  </a:sysClr>
                </a:gs>
                <a:gs pos="70000">
                  <a:sysClr val="window" lastClr="FFFFFF"/>
                </a:gs>
              </a:gsLst>
              <a:lin ang="0" scaled="1"/>
              <a:tileRect/>
            </a:gradFill>
            <a:ln w="12700" cap="flat" cmpd="sng" algn="ctr">
              <a:noFill/>
              <a:prstDash val="solid"/>
              <a:miter lim="800000"/>
            </a:ln>
            <a:effectLst>
              <a:outerShdw blurRad="63500" sx="102000" sy="102000" algn="ctr" rotWithShape="0">
                <a:sysClr val="window" lastClr="FFFFFF">
                  <a:lumMod val="50000"/>
                  <a:alpha val="40000"/>
                </a:sys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50000"/>
                </a:lnSpc>
              </a:pPr>
              <a:endParaRPr lang="zh-CN" altLang="en-US">
                <a:solidFill>
                  <a:prstClr val="white">
                    <a:lumMod val="85000"/>
                  </a:prstClr>
                </a:solidFill>
                <a:latin typeface="微软雅黑" panose="020B0503020204020204" pitchFamily="34" charset="-122"/>
                <a:ea typeface="微软雅黑" panose="020B0503020204020204" pitchFamily="34" charset="-122"/>
              </a:endParaRPr>
            </a:p>
          </p:txBody>
        </p:sp>
        <p:sp>
          <p:nvSpPr>
            <p:cNvPr id="44" name="矩形: 剪去左右顶角 43"/>
            <p:cNvSpPr/>
            <p:nvPr/>
          </p:nvSpPr>
          <p:spPr>
            <a:xfrm>
              <a:off x="1132" y="3164"/>
              <a:ext cx="8103" cy="1300"/>
            </a:xfrm>
            <a:prstGeom prst="snip2SameRect">
              <a:avLst>
                <a:gd name="adj1" fmla="val 0"/>
                <a:gd name="adj2" fmla="val 0"/>
              </a:avLst>
            </a:prstGeom>
            <a:solidFill>
              <a:srgbClr val="194E91"/>
            </a:solidFill>
            <a:ln w="19050">
              <a:noFill/>
            </a:ln>
            <a:effectLst>
              <a:outerShdw blurRad="292100" dist="88900" dir="5400000" sx="98000" sy="98000" algn="t" rotWithShape="0">
                <a:srgbClr val="4472C4">
                  <a:lumMod val="50000"/>
                  <a:alpha val="40000"/>
                </a:srgb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outerShdw blurRad="63500" sx="102000" sy="102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48" name="文本框 47"/>
            <p:cNvSpPr txBox="1"/>
            <p:nvPr/>
          </p:nvSpPr>
          <p:spPr>
            <a:xfrm>
              <a:off x="1467" y="3452"/>
              <a:ext cx="6084" cy="745"/>
            </a:xfrm>
            <a:prstGeom prst="rect">
              <a:avLst/>
            </a:prstGeom>
            <a:noFill/>
          </p:spPr>
          <p:txBody>
            <a:bodyPr wrap="square" rtlCol="0">
              <a:spAutoFit/>
            </a:bodyPr>
            <a:p>
              <a:r>
                <a:rPr lang="zh-CN" altLang="en-US" sz="2400" b="1" dirty="0">
                  <a:solidFill>
                    <a:sysClr val="window" lastClr="FFFFFF"/>
                  </a:solidFill>
                  <a:latin typeface="微软雅黑" panose="020B0503020204020204" pitchFamily="34" charset="-122"/>
                  <a:ea typeface="微软雅黑" panose="020B0503020204020204" pitchFamily="34" charset="-122"/>
                </a:rPr>
                <a:t>进一步优化干部人事改革</a:t>
              </a:r>
              <a:endParaRPr lang="zh-CN" altLang="en-US" sz="2400" b="1" dirty="0">
                <a:solidFill>
                  <a:sysClr val="window" lastClr="FFFFFF"/>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1466" y="5062"/>
              <a:ext cx="5610" cy="3511"/>
            </a:xfrm>
            <a:prstGeom prst="rect">
              <a:avLst/>
            </a:prstGeom>
            <a:noFill/>
          </p:spPr>
          <p:txBody>
            <a:bodyPr wrap="square" rtlCol="0">
              <a:spAutoFit/>
            </a:bodyPr>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研究完善新形势下全员聘任、干部交流等体制机制改革创新</a:t>
              </a:r>
              <a:endParaRPr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畅通开发区人员进出渠道</a:t>
              </a:r>
              <a:endParaRPr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不断激发开发区发展活力和内生动力</a:t>
              </a:r>
              <a:endParaRPr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矩形 58"/>
            <p:cNvSpPr/>
            <p:nvPr/>
          </p:nvSpPr>
          <p:spPr>
            <a:xfrm rot="10800000" flipH="1">
              <a:off x="10000" y="4665"/>
              <a:ext cx="8102" cy="5439"/>
            </a:xfrm>
            <a:prstGeom prst="snip1Rect">
              <a:avLst>
                <a:gd name="adj" fmla="val 0"/>
              </a:avLst>
            </a:prstGeom>
            <a:gradFill>
              <a:gsLst>
                <a:gs pos="0">
                  <a:sysClr val="window" lastClr="FFFFFF">
                    <a:alpha val="60000"/>
                  </a:sysClr>
                </a:gs>
                <a:gs pos="70000">
                  <a:sysClr val="window" lastClr="FFFFFF"/>
                </a:gs>
              </a:gsLst>
              <a:lin ang="0" scaled="1"/>
            </a:gradFill>
            <a:ln w="12700" cap="flat" cmpd="sng" algn="ctr">
              <a:noFill/>
              <a:prstDash val="solid"/>
              <a:miter lim="800000"/>
            </a:ln>
            <a:effectLst>
              <a:outerShdw blurRad="63500" sx="102000" sy="102000" algn="ctr" rotWithShape="0">
                <a:sysClr val="window" lastClr="FFFFFF">
                  <a:lumMod val="50000"/>
                  <a:alpha val="40000"/>
                </a:sys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50000"/>
                </a:lnSpc>
              </a:pPr>
              <a:endParaRPr lang="zh-CN" altLang="en-US">
                <a:solidFill>
                  <a:prstClr val="white">
                    <a:lumMod val="85000"/>
                  </a:prstClr>
                </a:solidFill>
                <a:latin typeface="微软雅黑" panose="020B0503020204020204" pitchFamily="34" charset="-122"/>
                <a:ea typeface="微软雅黑" panose="020B0503020204020204" pitchFamily="34" charset="-122"/>
              </a:endParaRPr>
            </a:p>
          </p:txBody>
        </p:sp>
        <p:sp>
          <p:nvSpPr>
            <p:cNvPr id="45" name="矩形: 剪去左右顶角 44"/>
            <p:cNvSpPr/>
            <p:nvPr/>
          </p:nvSpPr>
          <p:spPr>
            <a:xfrm flipH="1">
              <a:off x="10000" y="3164"/>
              <a:ext cx="8103" cy="1300"/>
            </a:xfrm>
            <a:prstGeom prst="snip2SameRect">
              <a:avLst>
                <a:gd name="adj1" fmla="val 0"/>
                <a:gd name="adj2" fmla="val 0"/>
              </a:avLst>
            </a:prstGeom>
            <a:solidFill>
              <a:srgbClr val="1CABAD"/>
            </a:solidFill>
            <a:ln w="19050">
              <a:noFill/>
            </a:ln>
            <a:effectLst>
              <a:outerShdw blurRad="292100" dist="88900" dir="5400000" sx="98000" sy="98000" algn="t" rotWithShape="0">
                <a:srgbClr val="4472C4">
                  <a:lumMod val="50000"/>
                  <a:alpha val="40000"/>
                </a:srgb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49" name="文本框 48"/>
            <p:cNvSpPr txBox="1"/>
            <p:nvPr/>
          </p:nvSpPr>
          <p:spPr>
            <a:xfrm>
              <a:off x="12784" y="3452"/>
              <a:ext cx="4984" cy="745"/>
            </a:xfrm>
            <a:prstGeom prst="rect">
              <a:avLst/>
            </a:prstGeom>
            <a:noFill/>
          </p:spPr>
          <p:txBody>
            <a:bodyPr wrap="square" rtlCol="0">
              <a:spAutoFit/>
            </a:bodyPr>
            <a:p>
              <a:pPr algn="r"/>
              <a:r>
                <a:rPr lang="zh-CN" altLang="en-US" sz="2400" b="1" dirty="0">
                  <a:solidFill>
                    <a:sysClr val="window" lastClr="FFFFFF"/>
                  </a:solidFill>
                  <a:latin typeface="微软雅黑" panose="020B0503020204020204" pitchFamily="34" charset="-122"/>
                  <a:ea typeface="微软雅黑" panose="020B0503020204020204" pitchFamily="34" charset="-122"/>
                </a:rPr>
                <a:t>进一步理顺管理体制</a:t>
              </a:r>
              <a:endParaRPr lang="zh-CN" altLang="en-US" sz="2400" b="1" dirty="0">
                <a:solidFill>
                  <a:sysClr val="window" lastClr="FFFFFF"/>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142" y="4926"/>
              <a:ext cx="4916" cy="4916"/>
              <a:chOff x="4535164" y="3012420"/>
              <a:chExt cx="3121672" cy="3121672"/>
            </a:xfrm>
          </p:grpSpPr>
          <p:grpSp>
            <p:nvGrpSpPr>
              <p:cNvPr id="8" name="组合 7"/>
              <p:cNvGrpSpPr/>
              <p:nvPr/>
            </p:nvGrpSpPr>
            <p:grpSpPr>
              <a:xfrm>
                <a:off x="4535164" y="3012420"/>
                <a:ext cx="3121672" cy="3121672"/>
                <a:chOff x="4535164" y="3178354"/>
                <a:chExt cx="3121672" cy="3121672"/>
              </a:xfrm>
            </p:grpSpPr>
            <p:sp>
              <p:nvSpPr>
                <p:cNvPr id="46" name="椭圆 45"/>
                <p:cNvSpPr/>
                <p:nvPr/>
              </p:nvSpPr>
              <p:spPr>
                <a:xfrm>
                  <a:off x="4535164" y="3178354"/>
                  <a:ext cx="3121672" cy="3121672"/>
                </a:xfrm>
                <a:prstGeom prst="ellipse">
                  <a:avLst/>
                </a:prstGeom>
                <a:solidFill>
                  <a:sysClr val="window" lastClr="FFFFFF">
                    <a:alpha val="69000"/>
                  </a:sysClr>
                </a:solidFill>
                <a:ln>
                  <a:solidFill>
                    <a:sysClr val="window" lastClr="FFFFFF"/>
                  </a:solid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63500" sx="102000" sy="102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sp>
              <p:nvSpPr>
                <p:cNvPr id="47" name="椭圆 46"/>
                <p:cNvSpPr/>
                <p:nvPr/>
              </p:nvSpPr>
              <p:spPr>
                <a:xfrm>
                  <a:off x="4954321" y="3597511"/>
                  <a:ext cx="2283358" cy="2283358"/>
                </a:xfrm>
                <a:prstGeom prst="ellipse">
                  <a:avLst/>
                </a:prstGeom>
                <a:solidFill>
                  <a:srgbClr val="5B9BD5"/>
                </a:solidFill>
                <a:ln>
                  <a:noFill/>
                </a:ln>
                <a:effectLst>
                  <a:outerShdw blurRad="381000" dist="177800" dir="2700000" sx="98000" sy="98000" algn="tl" rotWithShape="0">
                    <a:srgbClr val="4472C4">
                      <a:lumMod val="75000"/>
                      <a:alpha val="40000"/>
                    </a:srgb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outerShdw blurRad="63500" sx="102000" sy="102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grpSp>
          <p:sp>
            <p:nvSpPr>
              <p:cNvPr id="57" name="文本框 56"/>
              <p:cNvSpPr txBox="1"/>
              <p:nvPr/>
            </p:nvSpPr>
            <p:spPr>
              <a:xfrm>
                <a:off x="5260213" y="4083273"/>
                <a:ext cx="1671575" cy="979968"/>
              </a:xfrm>
              <a:prstGeom prst="rect">
                <a:avLst/>
              </a:prstGeom>
              <a:noFill/>
            </p:spPr>
            <p:txBody>
              <a:bodyPr wrap="square" rtlCol="0" anchor="ctr">
                <a:spAutoFit/>
              </a:bodyPr>
              <a:p>
                <a:pPr algn="ctr"/>
                <a:r>
                  <a:rPr lang="zh-CN" altLang="en-US" sz="2800" b="1" dirty="0">
                    <a:solidFill>
                      <a:schemeClr val="bg1"/>
                    </a:solidFill>
                    <a:latin typeface="微软雅黑" panose="020B0503020204020204" pitchFamily="34" charset="-122"/>
                    <a:ea typeface="微软雅黑" panose="020B0503020204020204" pitchFamily="34" charset="-122"/>
                  </a:rPr>
                  <a:t>瘦身强体</a:t>
                </a:r>
                <a:endParaRPr lang="zh-CN" altLang="en-US"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回归本位</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2158" y="5062"/>
              <a:ext cx="5610" cy="4857"/>
            </a:xfrm>
            <a:prstGeom prst="rect">
              <a:avLst/>
            </a:prstGeom>
            <a:noFill/>
          </p:spPr>
          <p:txBody>
            <a:bodyPr wrap="square" rtlCol="0">
              <a:spAutoFit/>
            </a:bodyPr>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加大简政放权力度</a:t>
              </a:r>
              <a:r>
                <a:rPr lang="zh-CN" dirty="0">
                  <a:latin typeface="微软雅黑" panose="020B0503020204020204" pitchFamily="34" charset="-122"/>
                  <a:ea typeface="微软雅黑" panose="020B0503020204020204" pitchFamily="34" charset="-122"/>
                  <a:cs typeface="微软雅黑" panose="020B0503020204020204" pitchFamily="34" charset="-122"/>
                </a:rPr>
                <a:t>，</a:t>
              </a:r>
              <a:r>
                <a:rPr dirty="0">
                  <a:latin typeface="微软雅黑" panose="020B0503020204020204" pitchFamily="34" charset="-122"/>
                  <a:ea typeface="微软雅黑" panose="020B0503020204020204" pitchFamily="34" charset="-122"/>
                  <a:cs typeface="微软雅黑" panose="020B0503020204020204" pitchFamily="34" charset="-122"/>
                </a:rPr>
                <a:t>健全完善协调配合机制</a:t>
              </a:r>
              <a:endParaRPr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用好“开发区吹哨、部门报到”联席会议制度</a:t>
              </a:r>
              <a:endParaRPr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强化部门与开发区的互动</a:t>
              </a:r>
              <a:endParaRPr dirty="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Ø"/>
              </a:pPr>
              <a:r>
                <a:rPr dirty="0">
                  <a:latin typeface="微软雅黑" panose="020B0503020204020204" pitchFamily="34" charset="-122"/>
                  <a:ea typeface="微软雅黑" panose="020B0503020204020204" pitchFamily="34" charset="-122"/>
                  <a:cs typeface="微软雅黑" panose="020B0503020204020204" pitchFamily="34" charset="-122"/>
                </a:rPr>
                <a:t>坚持问题导向，勇于攻坚克难，开拓思路，创新研究解决问题</a:t>
              </a:r>
              <a:endParaRPr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 name="图片 4" descr="微信图片_20190801161530"/>
          <p:cNvPicPr>
            <a:picLocks noChangeAspect="1"/>
          </p:cNvPicPr>
          <p:nvPr/>
        </p:nvPicPr>
        <p:blipFill>
          <a:blip r:embed="rId1"/>
          <a:stretch>
            <a:fillRect/>
          </a:stretch>
        </p:blipFill>
        <p:spPr>
          <a:xfrm>
            <a:off x="4939030" y="1363345"/>
            <a:ext cx="2256155" cy="2119630"/>
          </a:xfrm>
          <a:prstGeom prst="rect">
            <a:avLst/>
          </a:prstGeom>
          <a:effectLst>
            <a:softEdge rad="114300"/>
          </a:effectLst>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 name="文本框 1"/>
          <p:cNvSpPr txBox="1"/>
          <p:nvPr/>
        </p:nvSpPr>
        <p:spPr>
          <a:xfrm>
            <a:off x="594995" y="1271270"/>
            <a:ext cx="4804410" cy="460375"/>
          </a:xfrm>
          <a:prstGeom prst="rect">
            <a:avLst/>
          </a:prstGeom>
          <a:noFill/>
        </p:spPr>
        <p:txBody>
          <a:bodyPr wrap="square" rtlCol="0">
            <a:spAutoFit/>
          </a:bodyPr>
          <a:p>
            <a:r>
              <a:rPr lang="en-US" sz="2400" i="1" spc="200" dirty="0">
                <a:solidFill>
                  <a:srgbClr val="194E91"/>
                </a:solidFill>
                <a:latin typeface="Impact" panose="020B0806030902050204" pitchFamily="34" charset="0"/>
                <a:ea typeface="微软雅黑" panose="020B0503020204020204" pitchFamily="34" charset="-122"/>
                <a:cs typeface="Impact" panose="020B0806030902050204" pitchFamily="34" charset="0"/>
              </a:rPr>
              <a:t>4</a:t>
            </a:r>
            <a:r>
              <a:rPr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a:t>
            </a:r>
            <a:r>
              <a:rPr lang="en-US" sz="24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 </a:t>
            </a:r>
            <a:r>
              <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rPr>
              <a:t>抓评价考核。</a:t>
            </a:r>
            <a:endParaRPr sz="2000" b="1" spc="200" dirty="0">
              <a:solidFill>
                <a:srgbClr val="194E9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849" name="Rectangle 35"/>
          <p:cNvSpPr/>
          <p:nvPr/>
        </p:nvSpPr>
        <p:spPr>
          <a:xfrm>
            <a:off x="0" y="1819275"/>
            <a:ext cx="11031220" cy="499745"/>
          </a:xfrm>
          <a:prstGeom prst="round1Rect">
            <a:avLst/>
          </a:prstGeom>
          <a:gradFill>
            <a:gsLst>
              <a:gs pos="0">
                <a:srgbClr val="1DBED0"/>
              </a:gs>
              <a:gs pos="100000">
                <a:srgbClr val="00ACEE"/>
              </a:gs>
            </a:gsLst>
            <a:lin ang="9000000" scaled="0"/>
          </a:gradFill>
          <a:ln w="9525">
            <a:noFill/>
          </a:ln>
        </p:spPr>
        <p:txBody>
          <a:bodyPr anchor="ctr" anchorCtr="0"/>
          <a:p>
            <a:pPr algn="ctr"/>
            <a:r>
              <a:rPr sz="2000" b="1" dirty="0">
                <a:solidFill>
                  <a:srgbClr val="FFFFFF"/>
                </a:solidFill>
                <a:ea typeface="微软雅黑" panose="020B0503020204020204" pitchFamily="34" charset="-122"/>
                <a:sym typeface="宋体" panose="02010600030101010101" pitchFamily="2" charset="-122"/>
              </a:rPr>
              <a:t>围绕开发区综合发展水平评价亩均效益、对外开放、创新驱动、产业集聚实施提升工程</a:t>
            </a:r>
            <a:r>
              <a:rPr lang="zh-CN" sz="2000" b="1" dirty="0">
                <a:solidFill>
                  <a:srgbClr val="FFFFFF"/>
                </a:solidFill>
                <a:ea typeface="微软雅黑" panose="020B0503020204020204" pitchFamily="34" charset="-122"/>
                <a:sym typeface="宋体" panose="02010600030101010101" pitchFamily="2" charset="-122"/>
              </a:rPr>
              <a:t>：</a:t>
            </a:r>
            <a:endParaRPr lang="zh-CN" sz="2000" b="1" dirty="0">
              <a:solidFill>
                <a:srgbClr val="FFFFFF"/>
              </a:solidFill>
              <a:ea typeface="微软雅黑" panose="020B0503020204020204" pitchFamily="34" charset="-122"/>
              <a:sym typeface="宋体" panose="02010600030101010101" pitchFamily="2" charset="-122"/>
            </a:endParaRPr>
          </a:p>
        </p:txBody>
      </p:sp>
      <p:grpSp>
        <p:nvGrpSpPr>
          <p:cNvPr id="27" name="组合 26"/>
          <p:cNvGrpSpPr/>
          <p:nvPr/>
        </p:nvGrpSpPr>
        <p:grpSpPr>
          <a:xfrm>
            <a:off x="594888" y="2540635"/>
            <a:ext cx="3367405" cy="381000"/>
            <a:chOff x="600710" y="1860550"/>
            <a:chExt cx="3367405" cy="381000"/>
          </a:xfrm>
        </p:grpSpPr>
        <p:grpSp>
          <p:nvGrpSpPr>
            <p:cNvPr id="28" name="组合 27"/>
            <p:cNvGrpSpPr/>
            <p:nvPr/>
          </p:nvGrpSpPr>
          <p:grpSpPr>
            <a:xfrm>
              <a:off x="600710" y="1860550"/>
              <a:ext cx="503555" cy="361950"/>
              <a:chOff x="946" y="3090"/>
              <a:chExt cx="793" cy="570"/>
            </a:xfrm>
          </p:grpSpPr>
          <p:sp>
            <p:nvSpPr>
              <p:cNvPr id="29"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①亩均效益提升工程：</a:t>
              </a:r>
              <a:endParaRPr lang="zh-CN" b="1" dirty="0">
                <a:solidFill>
                  <a:sysClr val="windowText" lastClr="000000"/>
                </a:solidFill>
                <a:latin typeface="微软雅黑" panose="020B0503020204020204" pitchFamily="34" charset="-122"/>
                <a:ea typeface="微软雅黑" panose="020B0503020204020204" pitchFamily="34" charset="-122"/>
              </a:endParaRPr>
            </a:p>
          </p:txBody>
        </p:sp>
      </p:grpSp>
      <p:sp>
        <p:nvSpPr>
          <p:cNvPr id="36" name="Freeform 140"/>
          <p:cNvSpPr>
            <a:spLocks noEditPoints="1"/>
          </p:cNvSpPr>
          <p:nvPr/>
        </p:nvSpPr>
        <p:spPr bwMode="auto">
          <a:xfrm>
            <a:off x="426720" y="3068955"/>
            <a:ext cx="7083425" cy="1317625"/>
          </a:xfrm>
          <a:custGeom>
            <a:avLst/>
            <a:gdLst>
              <a:gd name="T0" fmla="*/ 2431 w 2480"/>
              <a:gd name="T1" fmla="*/ 3 h 415"/>
              <a:gd name="T2" fmla="*/ 587 w 2480"/>
              <a:gd name="T3" fmla="*/ 3 h 415"/>
              <a:gd name="T4" fmla="*/ 523 w 2480"/>
              <a:gd name="T5" fmla="*/ 18 h 415"/>
              <a:gd name="T6" fmla="*/ 279 w 2480"/>
              <a:gd name="T7" fmla="*/ 144 h 415"/>
              <a:gd name="T8" fmla="*/ 0 w 2480"/>
              <a:gd name="T9" fmla="*/ 0 h 415"/>
              <a:gd name="T10" fmla="*/ 0 w 2480"/>
              <a:gd name="T11" fmla="*/ 271 h 415"/>
              <a:gd name="T12" fmla="*/ 279 w 2480"/>
              <a:gd name="T13" fmla="*/ 415 h 415"/>
              <a:gd name="T14" fmla="*/ 527 w 2480"/>
              <a:gd name="T15" fmla="*/ 288 h 415"/>
              <a:gd name="T16" fmla="*/ 587 w 2480"/>
              <a:gd name="T17" fmla="*/ 273 h 415"/>
              <a:gd name="T18" fmla="*/ 2431 w 2480"/>
              <a:gd name="T19" fmla="*/ 273 h 415"/>
              <a:gd name="T20" fmla="*/ 2480 w 2480"/>
              <a:gd name="T21" fmla="*/ 224 h 415"/>
              <a:gd name="T22" fmla="*/ 2480 w 2480"/>
              <a:gd name="T23" fmla="*/ 52 h 415"/>
              <a:gd name="T24" fmla="*/ 2431 w 2480"/>
              <a:gd name="T25" fmla="*/ 3 h 415"/>
              <a:gd name="T26" fmla="*/ 2472 w 2480"/>
              <a:gd name="T27" fmla="*/ 224 h 415"/>
              <a:gd name="T28" fmla="*/ 2431 w 2480"/>
              <a:gd name="T29" fmla="*/ 265 h 415"/>
              <a:gd name="T30" fmla="*/ 587 w 2480"/>
              <a:gd name="T31" fmla="*/ 265 h 415"/>
              <a:gd name="T32" fmla="*/ 525 w 2480"/>
              <a:gd name="T33" fmla="*/ 280 h 415"/>
              <a:gd name="T34" fmla="*/ 525 w 2480"/>
              <a:gd name="T35" fmla="*/ 27 h 415"/>
              <a:gd name="T36" fmla="*/ 527 w 2480"/>
              <a:gd name="T37" fmla="*/ 26 h 415"/>
              <a:gd name="T38" fmla="*/ 587 w 2480"/>
              <a:gd name="T39" fmla="*/ 11 h 415"/>
              <a:gd name="T40" fmla="*/ 2431 w 2480"/>
              <a:gd name="T41" fmla="*/ 11 h 415"/>
              <a:gd name="T42" fmla="*/ 2472 w 2480"/>
              <a:gd name="T43" fmla="*/ 52 h 415"/>
              <a:gd name="T44" fmla="*/ 2472 w 2480"/>
              <a:gd name="T45" fmla="*/ 22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0" h="415">
                <a:moveTo>
                  <a:pt x="2431" y="3"/>
                </a:moveTo>
                <a:cubicBezTo>
                  <a:pt x="587" y="3"/>
                  <a:pt x="587" y="3"/>
                  <a:pt x="587" y="3"/>
                </a:cubicBezTo>
                <a:cubicBezTo>
                  <a:pt x="565" y="3"/>
                  <a:pt x="543" y="8"/>
                  <a:pt x="523" y="18"/>
                </a:cubicBezTo>
                <a:cubicBezTo>
                  <a:pt x="279" y="144"/>
                  <a:pt x="279" y="144"/>
                  <a:pt x="279" y="144"/>
                </a:cubicBezTo>
                <a:cubicBezTo>
                  <a:pt x="0" y="0"/>
                  <a:pt x="0" y="0"/>
                  <a:pt x="0" y="0"/>
                </a:cubicBezTo>
                <a:cubicBezTo>
                  <a:pt x="0" y="271"/>
                  <a:pt x="0" y="271"/>
                  <a:pt x="0" y="271"/>
                </a:cubicBezTo>
                <a:cubicBezTo>
                  <a:pt x="279" y="415"/>
                  <a:pt x="279" y="415"/>
                  <a:pt x="279" y="415"/>
                </a:cubicBezTo>
                <a:cubicBezTo>
                  <a:pt x="527" y="288"/>
                  <a:pt x="527" y="288"/>
                  <a:pt x="527" y="288"/>
                </a:cubicBezTo>
                <a:cubicBezTo>
                  <a:pt x="545" y="278"/>
                  <a:pt x="566" y="273"/>
                  <a:pt x="587" y="273"/>
                </a:cubicBezTo>
                <a:cubicBezTo>
                  <a:pt x="2431" y="273"/>
                  <a:pt x="2431" y="273"/>
                  <a:pt x="2431" y="273"/>
                </a:cubicBezTo>
                <a:cubicBezTo>
                  <a:pt x="2458" y="273"/>
                  <a:pt x="2480" y="251"/>
                  <a:pt x="2480" y="224"/>
                </a:cubicBezTo>
                <a:cubicBezTo>
                  <a:pt x="2480" y="52"/>
                  <a:pt x="2480" y="52"/>
                  <a:pt x="2480" y="52"/>
                </a:cubicBezTo>
                <a:cubicBezTo>
                  <a:pt x="2480" y="25"/>
                  <a:pt x="2458" y="3"/>
                  <a:pt x="2431" y="3"/>
                </a:cubicBezTo>
                <a:close/>
                <a:moveTo>
                  <a:pt x="2472" y="224"/>
                </a:moveTo>
                <a:cubicBezTo>
                  <a:pt x="2472" y="246"/>
                  <a:pt x="2453" y="265"/>
                  <a:pt x="2431" y="265"/>
                </a:cubicBezTo>
                <a:cubicBezTo>
                  <a:pt x="587" y="265"/>
                  <a:pt x="587" y="265"/>
                  <a:pt x="587" y="265"/>
                </a:cubicBezTo>
                <a:cubicBezTo>
                  <a:pt x="565" y="265"/>
                  <a:pt x="544" y="270"/>
                  <a:pt x="525" y="280"/>
                </a:cubicBezTo>
                <a:cubicBezTo>
                  <a:pt x="525" y="27"/>
                  <a:pt x="525" y="27"/>
                  <a:pt x="525" y="27"/>
                </a:cubicBezTo>
                <a:cubicBezTo>
                  <a:pt x="527" y="26"/>
                  <a:pt x="527" y="26"/>
                  <a:pt x="527" y="26"/>
                </a:cubicBezTo>
                <a:cubicBezTo>
                  <a:pt x="545" y="16"/>
                  <a:pt x="566" y="11"/>
                  <a:pt x="587" y="11"/>
                </a:cubicBezTo>
                <a:cubicBezTo>
                  <a:pt x="2431" y="11"/>
                  <a:pt x="2431" y="11"/>
                  <a:pt x="2431" y="11"/>
                </a:cubicBezTo>
                <a:cubicBezTo>
                  <a:pt x="2453" y="11"/>
                  <a:pt x="2472" y="29"/>
                  <a:pt x="2472" y="52"/>
                </a:cubicBezTo>
                <a:lnTo>
                  <a:pt x="2472" y="224"/>
                </a:lnTo>
                <a:close/>
              </a:path>
            </a:pathLst>
          </a:custGeom>
          <a:solidFill>
            <a:srgbClr val="1DBED0"/>
          </a:solidFill>
          <a:ln>
            <a:noFill/>
          </a:ln>
        </p:spPr>
        <p:txBody>
          <a:bodyPr vert="horz" wrap="square" lIns="91440" tIns="45720" rIns="91440" bIns="45720" numCol="1" anchor="t" anchorCtr="0" compatLnSpc="1"/>
          <a:p>
            <a:endParaRPr lang="en-US"/>
          </a:p>
        </p:txBody>
      </p:sp>
      <p:sp>
        <p:nvSpPr>
          <p:cNvPr id="39" name="Freeform 143"/>
          <p:cNvSpPr>
            <a:spLocks noEditPoints="1"/>
          </p:cNvSpPr>
          <p:nvPr/>
        </p:nvSpPr>
        <p:spPr bwMode="auto">
          <a:xfrm>
            <a:off x="426720" y="4088130"/>
            <a:ext cx="7072630" cy="1317625"/>
          </a:xfrm>
          <a:custGeom>
            <a:avLst/>
            <a:gdLst>
              <a:gd name="T0" fmla="*/ 2431 w 2480"/>
              <a:gd name="T1" fmla="*/ 3 h 415"/>
              <a:gd name="T2" fmla="*/ 587 w 2480"/>
              <a:gd name="T3" fmla="*/ 3 h 415"/>
              <a:gd name="T4" fmla="*/ 523 w 2480"/>
              <a:gd name="T5" fmla="*/ 18 h 415"/>
              <a:gd name="T6" fmla="*/ 279 w 2480"/>
              <a:gd name="T7" fmla="*/ 144 h 415"/>
              <a:gd name="T8" fmla="*/ 0 w 2480"/>
              <a:gd name="T9" fmla="*/ 0 h 415"/>
              <a:gd name="T10" fmla="*/ 0 w 2480"/>
              <a:gd name="T11" fmla="*/ 271 h 415"/>
              <a:gd name="T12" fmla="*/ 279 w 2480"/>
              <a:gd name="T13" fmla="*/ 415 h 415"/>
              <a:gd name="T14" fmla="*/ 527 w 2480"/>
              <a:gd name="T15" fmla="*/ 287 h 415"/>
              <a:gd name="T16" fmla="*/ 587 w 2480"/>
              <a:gd name="T17" fmla="*/ 273 h 415"/>
              <a:gd name="T18" fmla="*/ 2431 w 2480"/>
              <a:gd name="T19" fmla="*/ 273 h 415"/>
              <a:gd name="T20" fmla="*/ 2480 w 2480"/>
              <a:gd name="T21" fmla="*/ 223 h 415"/>
              <a:gd name="T22" fmla="*/ 2480 w 2480"/>
              <a:gd name="T23" fmla="*/ 52 h 415"/>
              <a:gd name="T24" fmla="*/ 2431 w 2480"/>
              <a:gd name="T25" fmla="*/ 3 h 415"/>
              <a:gd name="T26" fmla="*/ 2472 w 2480"/>
              <a:gd name="T27" fmla="*/ 223 h 415"/>
              <a:gd name="T28" fmla="*/ 2431 w 2480"/>
              <a:gd name="T29" fmla="*/ 265 h 415"/>
              <a:gd name="T30" fmla="*/ 587 w 2480"/>
              <a:gd name="T31" fmla="*/ 265 h 415"/>
              <a:gd name="T32" fmla="*/ 525 w 2480"/>
              <a:gd name="T33" fmla="*/ 279 h 415"/>
              <a:gd name="T34" fmla="*/ 525 w 2480"/>
              <a:gd name="T35" fmla="*/ 26 h 415"/>
              <a:gd name="T36" fmla="*/ 527 w 2480"/>
              <a:gd name="T37" fmla="*/ 25 h 415"/>
              <a:gd name="T38" fmla="*/ 587 w 2480"/>
              <a:gd name="T39" fmla="*/ 11 h 415"/>
              <a:gd name="T40" fmla="*/ 2431 w 2480"/>
              <a:gd name="T41" fmla="*/ 11 h 415"/>
              <a:gd name="T42" fmla="*/ 2472 w 2480"/>
              <a:gd name="T43" fmla="*/ 52 h 415"/>
              <a:gd name="T44" fmla="*/ 2472 w 2480"/>
              <a:gd name="T45" fmla="*/ 22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0" h="415">
                <a:moveTo>
                  <a:pt x="2431" y="3"/>
                </a:moveTo>
                <a:cubicBezTo>
                  <a:pt x="587" y="3"/>
                  <a:pt x="587" y="3"/>
                  <a:pt x="587" y="3"/>
                </a:cubicBezTo>
                <a:cubicBezTo>
                  <a:pt x="565" y="3"/>
                  <a:pt x="543" y="8"/>
                  <a:pt x="523" y="18"/>
                </a:cubicBezTo>
                <a:cubicBezTo>
                  <a:pt x="279" y="144"/>
                  <a:pt x="279" y="144"/>
                  <a:pt x="279" y="144"/>
                </a:cubicBezTo>
                <a:cubicBezTo>
                  <a:pt x="0" y="0"/>
                  <a:pt x="0" y="0"/>
                  <a:pt x="0" y="0"/>
                </a:cubicBezTo>
                <a:cubicBezTo>
                  <a:pt x="0" y="271"/>
                  <a:pt x="0" y="271"/>
                  <a:pt x="0" y="271"/>
                </a:cubicBezTo>
                <a:cubicBezTo>
                  <a:pt x="279" y="415"/>
                  <a:pt x="279" y="415"/>
                  <a:pt x="279" y="415"/>
                </a:cubicBezTo>
                <a:cubicBezTo>
                  <a:pt x="527" y="287"/>
                  <a:pt x="527" y="287"/>
                  <a:pt x="527" y="287"/>
                </a:cubicBezTo>
                <a:cubicBezTo>
                  <a:pt x="545" y="278"/>
                  <a:pt x="566" y="273"/>
                  <a:pt x="587" y="273"/>
                </a:cubicBezTo>
                <a:cubicBezTo>
                  <a:pt x="2431" y="273"/>
                  <a:pt x="2431" y="273"/>
                  <a:pt x="2431" y="273"/>
                </a:cubicBezTo>
                <a:cubicBezTo>
                  <a:pt x="2458" y="273"/>
                  <a:pt x="2480" y="251"/>
                  <a:pt x="2480" y="223"/>
                </a:cubicBezTo>
                <a:cubicBezTo>
                  <a:pt x="2480" y="52"/>
                  <a:pt x="2480" y="52"/>
                  <a:pt x="2480" y="52"/>
                </a:cubicBezTo>
                <a:cubicBezTo>
                  <a:pt x="2480" y="25"/>
                  <a:pt x="2458" y="3"/>
                  <a:pt x="2431" y="3"/>
                </a:cubicBezTo>
                <a:close/>
                <a:moveTo>
                  <a:pt x="2472" y="223"/>
                </a:moveTo>
                <a:cubicBezTo>
                  <a:pt x="2472" y="246"/>
                  <a:pt x="2453" y="265"/>
                  <a:pt x="2431" y="265"/>
                </a:cubicBezTo>
                <a:cubicBezTo>
                  <a:pt x="587" y="265"/>
                  <a:pt x="587" y="265"/>
                  <a:pt x="587" y="265"/>
                </a:cubicBezTo>
                <a:cubicBezTo>
                  <a:pt x="565" y="265"/>
                  <a:pt x="544" y="270"/>
                  <a:pt x="525" y="279"/>
                </a:cubicBezTo>
                <a:cubicBezTo>
                  <a:pt x="525" y="26"/>
                  <a:pt x="525" y="26"/>
                  <a:pt x="525" y="26"/>
                </a:cubicBezTo>
                <a:cubicBezTo>
                  <a:pt x="527" y="25"/>
                  <a:pt x="527" y="25"/>
                  <a:pt x="527" y="25"/>
                </a:cubicBezTo>
                <a:cubicBezTo>
                  <a:pt x="545" y="16"/>
                  <a:pt x="566" y="11"/>
                  <a:pt x="587" y="11"/>
                </a:cubicBezTo>
                <a:cubicBezTo>
                  <a:pt x="2431" y="11"/>
                  <a:pt x="2431" y="11"/>
                  <a:pt x="2431" y="11"/>
                </a:cubicBezTo>
                <a:cubicBezTo>
                  <a:pt x="2453" y="11"/>
                  <a:pt x="2472" y="29"/>
                  <a:pt x="2472" y="52"/>
                </a:cubicBezTo>
                <a:lnTo>
                  <a:pt x="2472" y="223"/>
                </a:lnTo>
                <a:close/>
              </a:path>
            </a:pathLst>
          </a:custGeom>
          <a:solidFill>
            <a:srgbClr val="00ADEF"/>
          </a:solidFill>
          <a:ln>
            <a:noFill/>
          </a:ln>
        </p:spPr>
        <p:txBody>
          <a:bodyPr vert="horz" wrap="square" lIns="91440" tIns="45720" rIns="91440" bIns="45720" numCol="1" anchor="t" anchorCtr="0" compatLnSpc="1"/>
          <a:p>
            <a:endParaRPr lang="en-US"/>
          </a:p>
        </p:txBody>
      </p:sp>
      <p:sp>
        <p:nvSpPr>
          <p:cNvPr id="6" name="Freeform 145"/>
          <p:cNvSpPr>
            <a:spLocks noEditPoints="1"/>
          </p:cNvSpPr>
          <p:nvPr/>
        </p:nvSpPr>
        <p:spPr bwMode="auto">
          <a:xfrm>
            <a:off x="355600" y="5136515"/>
            <a:ext cx="7083425" cy="1317625"/>
          </a:xfrm>
          <a:custGeom>
            <a:avLst/>
            <a:gdLst>
              <a:gd name="T0" fmla="*/ 2431 w 2480"/>
              <a:gd name="T1" fmla="*/ 3 h 415"/>
              <a:gd name="T2" fmla="*/ 587 w 2480"/>
              <a:gd name="T3" fmla="*/ 3 h 415"/>
              <a:gd name="T4" fmla="*/ 523 w 2480"/>
              <a:gd name="T5" fmla="*/ 18 h 415"/>
              <a:gd name="T6" fmla="*/ 279 w 2480"/>
              <a:gd name="T7" fmla="*/ 144 h 415"/>
              <a:gd name="T8" fmla="*/ 0 w 2480"/>
              <a:gd name="T9" fmla="*/ 0 h 415"/>
              <a:gd name="T10" fmla="*/ 0 w 2480"/>
              <a:gd name="T11" fmla="*/ 271 h 415"/>
              <a:gd name="T12" fmla="*/ 279 w 2480"/>
              <a:gd name="T13" fmla="*/ 415 h 415"/>
              <a:gd name="T14" fmla="*/ 527 w 2480"/>
              <a:gd name="T15" fmla="*/ 287 h 415"/>
              <a:gd name="T16" fmla="*/ 587 w 2480"/>
              <a:gd name="T17" fmla="*/ 273 h 415"/>
              <a:gd name="T18" fmla="*/ 2431 w 2480"/>
              <a:gd name="T19" fmla="*/ 273 h 415"/>
              <a:gd name="T20" fmla="*/ 2480 w 2480"/>
              <a:gd name="T21" fmla="*/ 223 h 415"/>
              <a:gd name="T22" fmla="*/ 2480 w 2480"/>
              <a:gd name="T23" fmla="*/ 52 h 415"/>
              <a:gd name="T24" fmla="*/ 2431 w 2480"/>
              <a:gd name="T25" fmla="*/ 3 h 415"/>
              <a:gd name="T26" fmla="*/ 2472 w 2480"/>
              <a:gd name="T27" fmla="*/ 223 h 415"/>
              <a:gd name="T28" fmla="*/ 2431 w 2480"/>
              <a:gd name="T29" fmla="*/ 265 h 415"/>
              <a:gd name="T30" fmla="*/ 587 w 2480"/>
              <a:gd name="T31" fmla="*/ 265 h 415"/>
              <a:gd name="T32" fmla="*/ 525 w 2480"/>
              <a:gd name="T33" fmla="*/ 279 h 415"/>
              <a:gd name="T34" fmla="*/ 525 w 2480"/>
              <a:gd name="T35" fmla="*/ 26 h 415"/>
              <a:gd name="T36" fmla="*/ 527 w 2480"/>
              <a:gd name="T37" fmla="*/ 25 h 415"/>
              <a:gd name="T38" fmla="*/ 587 w 2480"/>
              <a:gd name="T39" fmla="*/ 11 h 415"/>
              <a:gd name="T40" fmla="*/ 2431 w 2480"/>
              <a:gd name="T41" fmla="*/ 11 h 415"/>
              <a:gd name="T42" fmla="*/ 2472 w 2480"/>
              <a:gd name="T43" fmla="*/ 52 h 415"/>
              <a:gd name="T44" fmla="*/ 2472 w 2480"/>
              <a:gd name="T45" fmla="*/ 22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0" h="415">
                <a:moveTo>
                  <a:pt x="2431" y="3"/>
                </a:moveTo>
                <a:cubicBezTo>
                  <a:pt x="587" y="3"/>
                  <a:pt x="587" y="3"/>
                  <a:pt x="587" y="3"/>
                </a:cubicBezTo>
                <a:cubicBezTo>
                  <a:pt x="565" y="3"/>
                  <a:pt x="543" y="8"/>
                  <a:pt x="523" y="18"/>
                </a:cubicBezTo>
                <a:cubicBezTo>
                  <a:pt x="279" y="144"/>
                  <a:pt x="279" y="144"/>
                  <a:pt x="279" y="144"/>
                </a:cubicBezTo>
                <a:cubicBezTo>
                  <a:pt x="0" y="0"/>
                  <a:pt x="0" y="0"/>
                  <a:pt x="0" y="0"/>
                </a:cubicBezTo>
                <a:cubicBezTo>
                  <a:pt x="0" y="271"/>
                  <a:pt x="0" y="271"/>
                  <a:pt x="0" y="271"/>
                </a:cubicBezTo>
                <a:cubicBezTo>
                  <a:pt x="279" y="415"/>
                  <a:pt x="279" y="415"/>
                  <a:pt x="279" y="415"/>
                </a:cubicBezTo>
                <a:cubicBezTo>
                  <a:pt x="527" y="287"/>
                  <a:pt x="527" y="287"/>
                  <a:pt x="527" y="287"/>
                </a:cubicBezTo>
                <a:cubicBezTo>
                  <a:pt x="545" y="278"/>
                  <a:pt x="566" y="273"/>
                  <a:pt x="587" y="273"/>
                </a:cubicBezTo>
                <a:cubicBezTo>
                  <a:pt x="2431" y="273"/>
                  <a:pt x="2431" y="273"/>
                  <a:pt x="2431" y="273"/>
                </a:cubicBezTo>
                <a:cubicBezTo>
                  <a:pt x="2458" y="273"/>
                  <a:pt x="2480" y="251"/>
                  <a:pt x="2480" y="223"/>
                </a:cubicBezTo>
                <a:cubicBezTo>
                  <a:pt x="2480" y="52"/>
                  <a:pt x="2480" y="52"/>
                  <a:pt x="2480" y="52"/>
                </a:cubicBezTo>
                <a:cubicBezTo>
                  <a:pt x="2480" y="25"/>
                  <a:pt x="2458" y="3"/>
                  <a:pt x="2431" y="3"/>
                </a:cubicBezTo>
                <a:close/>
                <a:moveTo>
                  <a:pt x="2472" y="223"/>
                </a:moveTo>
                <a:cubicBezTo>
                  <a:pt x="2472" y="246"/>
                  <a:pt x="2453" y="265"/>
                  <a:pt x="2431" y="265"/>
                </a:cubicBezTo>
                <a:cubicBezTo>
                  <a:pt x="587" y="265"/>
                  <a:pt x="587" y="265"/>
                  <a:pt x="587" y="265"/>
                </a:cubicBezTo>
                <a:cubicBezTo>
                  <a:pt x="565" y="265"/>
                  <a:pt x="544" y="270"/>
                  <a:pt x="525" y="279"/>
                </a:cubicBezTo>
                <a:cubicBezTo>
                  <a:pt x="525" y="26"/>
                  <a:pt x="525" y="26"/>
                  <a:pt x="525" y="26"/>
                </a:cubicBezTo>
                <a:cubicBezTo>
                  <a:pt x="527" y="25"/>
                  <a:pt x="527" y="25"/>
                  <a:pt x="527" y="25"/>
                </a:cubicBezTo>
                <a:cubicBezTo>
                  <a:pt x="545" y="16"/>
                  <a:pt x="566" y="11"/>
                  <a:pt x="587" y="11"/>
                </a:cubicBezTo>
                <a:cubicBezTo>
                  <a:pt x="2431" y="11"/>
                  <a:pt x="2431" y="11"/>
                  <a:pt x="2431" y="11"/>
                </a:cubicBezTo>
                <a:cubicBezTo>
                  <a:pt x="2453" y="11"/>
                  <a:pt x="2472" y="29"/>
                  <a:pt x="2472" y="52"/>
                </a:cubicBezTo>
                <a:lnTo>
                  <a:pt x="2472" y="223"/>
                </a:lnTo>
                <a:close/>
              </a:path>
            </a:pathLst>
          </a:custGeom>
          <a:solidFill>
            <a:srgbClr val="B5B5B5"/>
          </a:solidFill>
          <a:ln>
            <a:noFill/>
          </a:ln>
        </p:spPr>
        <p:txBody>
          <a:bodyPr vert="horz" wrap="square" lIns="91440" tIns="45720" rIns="91440" bIns="45720" numCol="1" anchor="t" anchorCtr="0" compatLnSpc="1"/>
          <a:p>
            <a:endParaRPr lang="en-US"/>
          </a:p>
        </p:txBody>
      </p:sp>
      <p:sp>
        <p:nvSpPr>
          <p:cNvPr id="15" name="TextBox 14"/>
          <p:cNvSpPr txBox="1"/>
          <p:nvPr/>
        </p:nvSpPr>
        <p:spPr>
          <a:xfrm>
            <a:off x="2183130" y="3254375"/>
            <a:ext cx="5001895" cy="516255"/>
          </a:xfrm>
          <a:prstGeom prst="rect">
            <a:avLst/>
          </a:prstGeom>
          <a:noFill/>
        </p:spPr>
        <p:txBody>
          <a:bodyPr wrap="square" lIns="0" tIns="0" rIns="0" bIns="0" rtlCol="0">
            <a:spAutoFit/>
          </a:bodyPr>
          <a:p>
            <a:pPr>
              <a:lnSpc>
                <a:spcPct val="120000"/>
              </a:lnSpc>
              <a:spcBef>
                <a:spcPts val="0"/>
              </a:spcBef>
              <a:spcAft>
                <a:spcPts val="0"/>
              </a:spcAft>
            </a:pPr>
            <a:r>
              <a:rPr lang="en-US" sz="1400" b="1">
                <a:solidFill>
                  <a:srgbClr val="0070C0"/>
                </a:solidFill>
                <a:latin typeface="微软雅黑" panose="020B0503020204020204" pitchFamily="34" charset="-122"/>
                <a:ea typeface="微软雅黑" panose="020B0503020204020204" pitchFamily="34" charset="-122"/>
              </a:rPr>
              <a:t>培育壮大开发区支柱税源企业，推动税收贡献高的企业升规纳统，推动各开发区亩均税收进一步提升</a:t>
            </a:r>
            <a:endParaRPr lang="en-US" sz="1400" b="1">
              <a:solidFill>
                <a:srgbClr val="0070C0"/>
              </a:solidFill>
              <a:latin typeface="微软雅黑" panose="020B0503020204020204" pitchFamily="34" charset="-122"/>
              <a:ea typeface="微软雅黑" panose="020B0503020204020204" pitchFamily="34" charset="-122"/>
            </a:endParaRPr>
          </a:p>
        </p:txBody>
      </p:sp>
      <p:cxnSp>
        <p:nvCxnSpPr>
          <p:cNvPr id="16" name="Straight Connector 15"/>
          <p:cNvCxnSpPr/>
          <p:nvPr/>
        </p:nvCxnSpPr>
        <p:spPr>
          <a:xfrm>
            <a:off x="2091055" y="3263900"/>
            <a:ext cx="0" cy="509270"/>
          </a:xfrm>
          <a:prstGeom prst="line">
            <a:avLst/>
          </a:prstGeom>
          <a:ln w="12700" cap="rnd">
            <a:solidFill>
              <a:srgbClr val="1DBED0"/>
            </a:solidFill>
          </a:ln>
        </p:spPr>
        <p:style>
          <a:lnRef idx="1">
            <a:srgbClr val="1DBED0"/>
          </a:lnRef>
          <a:fillRef idx="0">
            <a:srgbClr val="1DBED0"/>
          </a:fillRef>
          <a:effectRef idx="0">
            <a:srgbClr val="1DBED0"/>
          </a:effectRef>
          <a:fontRef idx="minor">
            <a:sysClr val="windowText" lastClr="000000"/>
          </a:fontRef>
        </p:style>
      </p:cxnSp>
      <p:sp>
        <p:nvSpPr>
          <p:cNvPr id="13" name="TextBox 12"/>
          <p:cNvSpPr txBox="1"/>
          <p:nvPr/>
        </p:nvSpPr>
        <p:spPr>
          <a:xfrm>
            <a:off x="720090" y="3708400"/>
            <a:ext cx="906780" cy="307340"/>
          </a:xfrm>
          <a:prstGeom prst="rect">
            <a:avLst/>
          </a:prstGeom>
          <a:noFill/>
        </p:spPr>
        <p:txBody>
          <a:bodyPr wrap="square" lIns="0" tIns="0" rIns="0" bIns="0" rtlCol="0">
            <a:spAutoFit/>
          </a:bodyPr>
          <a:p>
            <a:pPr algn="ctr"/>
            <a:r>
              <a:rPr lang="en-US" sz="2000" b="1" dirty="0">
                <a:solidFill>
                  <a:srgbClr val="FFFFFF"/>
                </a:solidFill>
                <a:latin typeface="微软雅黑" panose="020B0503020204020204" pitchFamily="34" charset="-122"/>
                <a:ea typeface="微软雅黑" panose="020B0503020204020204" pitchFamily="34" charset="-122"/>
              </a:rPr>
              <a:t>Step.1</a:t>
            </a:r>
            <a:endParaRPr lang="en-US" sz="2000" b="1" dirty="0">
              <a:solidFill>
                <a:srgbClr val="FFFFFF"/>
              </a:solidFill>
              <a:latin typeface="微软雅黑" panose="020B0503020204020204" pitchFamily="34" charset="-122"/>
              <a:ea typeface="微软雅黑" panose="020B0503020204020204" pitchFamily="34" charset="-122"/>
            </a:endParaRPr>
          </a:p>
        </p:txBody>
      </p:sp>
      <p:cxnSp>
        <p:nvCxnSpPr>
          <p:cNvPr id="22" name="Straight Connector 21"/>
          <p:cNvCxnSpPr/>
          <p:nvPr/>
        </p:nvCxnSpPr>
        <p:spPr>
          <a:xfrm>
            <a:off x="2091055" y="4284980"/>
            <a:ext cx="0" cy="509270"/>
          </a:xfrm>
          <a:prstGeom prst="line">
            <a:avLst/>
          </a:prstGeom>
          <a:ln w="12700" cap="rnd">
            <a:solidFill>
              <a:srgbClr val="00ADEF"/>
            </a:solidFill>
          </a:ln>
        </p:spPr>
        <p:style>
          <a:lnRef idx="1">
            <a:srgbClr val="1DBED0"/>
          </a:lnRef>
          <a:fillRef idx="0">
            <a:srgbClr val="1DBED0"/>
          </a:fillRef>
          <a:effectRef idx="0">
            <a:srgbClr val="1DBED0"/>
          </a:effectRef>
          <a:fontRef idx="minor">
            <a:sysClr val="windowText" lastClr="000000"/>
          </a:fontRef>
        </p:style>
      </p:cxnSp>
      <p:sp>
        <p:nvSpPr>
          <p:cNvPr id="19" name="TextBox 18"/>
          <p:cNvSpPr txBox="1"/>
          <p:nvPr/>
        </p:nvSpPr>
        <p:spPr>
          <a:xfrm>
            <a:off x="720090" y="4729480"/>
            <a:ext cx="906780" cy="307340"/>
          </a:xfrm>
          <a:prstGeom prst="rect">
            <a:avLst/>
          </a:prstGeom>
          <a:noFill/>
        </p:spPr>
        <p:txBody>
          <a:bodyPr wrap="square" lIns="0" tIns="0" rIns="0" bIns="0" rtlCol="0">
            <a:spAutoFit/>
          </a:bodyPr>
          <a:p>
            <a:pPr algn="ctr"/>
            <a:r>
              <a:rPr lang="en-US" sz="2000" b="1" dirty="0">
                <a:solidFill>
                  <a:srgbClr val="FFFFFF"/>
                </a:solidFill>
                <a:latin typeface="微软雅黑" panose="020B0503020204020204" pitchFamily="34" charset="-122"/>
                <a:ea typeface="微软雅黑" panose="020B0503020204020204" pitchFamily="34" charset="-122"/>
              </a:rPr>
              <a:t>Step.2</a:t>
            </a:r>
            <a:endParaRPr lang="en-US" sz="2000" b="1" dirty="0">
              <a:solidFill>
                <a:srgbClr val="FFFFFF"/>
              </a:solidFill>
              <a:latin typeface="微软雅黑" panose="020B0503020204020204" pitchFamily="34" charset="-122"/>
              <a:ea typeface="微软雅黑" panose="020B0503020204020204" pitchFamily="34" charset="-122"/>
            </a:endParaRPr>
          </a:p>
        </p:txBody>
      </p:sp>
      <p:cxnSp>
        <p:nvCxnSpPr>
          <p:cNvPr id="25" name="Straight Connector 27"/>
          <p:cNvCxnSpPr/>
          <p:nvPr/>
        </p:nvCxnSpPr>
        <p:spPr>
          <a:xfrm>
            <a:off x="2091055" y="5306695"/>
            <a:ext cx="0" cy="509270"/>
          </a:xfrm>
          <a:prstGeom prst="line">
            <a:avLst/>
          </a:prstGeom>
          <a:ln w="12700" cap="rnd">
            <a:solidFill>
              <a:srgbClr val="B5B5B5"/>
            </a:solidFill>
          </a:ln>
        </p:spPr>
        <p:style>
          <a:lnRef idx="1">
            <a:srgbClr val="1DBED0"/>
          </a:lnRef>
          <a:fillRef idx="0">
            <a:srgbClr val="1DBED0"/>
          </a:fillRef>
          <a:effectRef idx="0">
            <a:srgbClr val="1DBED0"/>
          </a:effectRef>
          <a:fontRef idx="minor">
            <a:sysClr val="windowText" lastClr="000000"/>
          </a:fontRef>
        </p:style>
      </p:cxnSp>
      <p:sp>
        <p:nvSpPr>
          <p:cNvPr id="30" name="TextBox 24"/>
          <p:cNvSpPr txBox="1"/>
          <p:nvPr/>
        </p:nvSpPr>
        <p:spPr>
          <a:xfrm>
            <a:off x="720090" y="5751195"/>
            <a:ext cx="906780" cy="307340"/>
          </a:xfrm>
          <a:prstGeom prst="rect">
            <a:avLst/>
          </a:prstGeom>
          <a:noFill/>
        </p:spPr>
        <p:txBody>
          <a:bodyPr wrap="square" lIns="0" tIns="0" rIns="0" bIns="0" rtlCol="0">
            <a:spAutoFit/>
          </a:bodyPr>
          <a:p>
            <a:pPr algn="ctr"/>
            <a:r>
              <a:rPr lang="en-US" sz="2000" b="1" dirty="0">
                <a:solidFill>
                  <a:srgbClr val="FFFFFF"/>
                </a:solidFill>
                <a:latin typeface="微软雅黑" panose="020B0503020204020204" pitchFamily="34" charset="-122"/>
                <a:ea typeface="微软雅黑" panose="020B0503020204020204" pitchFamily="34" charset="-122"/>
              </a:rPr>
              <a:t>Step.3</a:t>
            </a:r>
            <a:endParaRPr lang="en-US" sz="2000" b="1" dirty="0">
              <a:solidFill>
                <a:srgbClr val="FFFFFF"/>
              </a:solidFill>
              <a:latin typeface="微软雅黑" panose="020B0503020204020204" pitchFamily="34" charset="-122"/>
              <a:ea typeface="微软雅黑" panose="020B0503020204020204" pitchFamily="34" charset="-122"/>
            </a:endParaRPr>
          </a:p>
        </p:txBody>
      </p:sp>
      <p:sp>
        <p:nvSpPr>
          <p:cNvPr id="31" name="TextBox 14"/>
          <p:cNvSpPr txBox="1"/>
          <p:nvPr/>
        </p:nvSpPr>
        <p:spPr>
          <a:xfrm>
            <a:off x="2183130" y="4281488"/>
            <a:ext cx="5267960" cy="516255"/>
          </a:xfrm>
          <a:prstGeom prst="rect">
            <a:avLst/>
          </a:prstGeom>
          <a:noFill/>
        </p:spPr>
        <p:txBody>
          <a:bodyPr wrap="square" lIns="0" tIns="0" rIns="0" bIns="0" rtlCol="0">
            <a:spAutoFit/>
          </a:bodyPr>
          <a:p>
            <a:pPr>
              <a:lnSpc>
                <a:spcPct val="120000"/>
              </a:lnSpc>
              <a:spcBef>
                <a:spcPts val="0"/>
              </a:spcBef>
              <a:spcAft>
                <a:spcPts val="0"/>
              </a:spcAft>
            </a:pPr>
            <a:r>
              <a:rPr lang="en-US" sz="1400" b="1">
                <a:solidFill>
                  <a:srgbClr val="0070C0"/>
                </a:solidFill>
                <a:latin typeface="微软雅黑" panose="020B0503020204020204" pitchFamily="34" charset="-122"/>
                <a:ea typeface="微软雅黑" panose="020B0503020204020204" pitchFamily="34" charset="-122"/>
              </a:rPr>
              <a:t>新上制造业项目向开发区集中，推动优质项目全面进园</a:t>
            </a:r>
            <a:r>
              <a:rPr lang="zh-CN" altLang="en-US" sz="1400" b="1">
                <a:solidFill>
                  <a:srgbClr val="0070C0"/>
                </a:solidFill>
                <a:latin typeface="微软雅黑" panose="020B0503020204020204" pitchFamily="34" charset="-122"/>
                <a:ea typeface="微软雅黑" panose="020B0503020204020204" pitchFamily="34" charset="-122"/>
              </a:rPr>
              <a:t>，</a:t>
            </a:r>
            <a:r>
              <a:rPr lang="en-US" sz="1400" b="1">
                <a:solidFill>
                  <a:srgbClr val="0070C0"/>
                </a:solidFill>
                <a:latin typeface="微软雅黑" panose="020B0503020204020204" pitchFamily="34" charset="-122"/>
                <a:ea typeface="微软雅黑" panose="020B0503020204020204" pitchFamily="34" charset="-122"/>
              </a:rPr>
              <a:t>推进重点工业项目纳统，提升项目落地效率，推动亩均投资强度进一步提升</a:t>
            </a:r>
            <a:endParaRPr lang="en-US" sz="1400" b="1">
              <a:solidFill>
                <a:srgbClr val="0070C0"/>
              </a:solidFill>
              <a:latin typeface="微软雅黑" panose="020B0503020204020204" pitchFamily="34" charset="-122"/>
              <a:ea typeface="微软雅黑" panose="020B0503020204020204" pitchFamily="34" charset="-122"/>
            </a:endParaRPr>
          </a:p>
        </p:txBody>
      </p:sp>
      <p:sp>
        <p:nvSpPr>
          <p:cNvPr id="33" name="TextBox 14"/>
          <p:cNvSpPr txBox="1"/>
          <p:nvPr/>
        </p:nvSpPr>
        <p:spPr>
          <a:xfrm>
            <a:off x="2183130" y="5190173"/>
            <a:ext cx="5144770" cy="742315"/>
          </a:xfrm>
          <a:prstGeom prst="rect">
            <a:avLst/>
          </a:prstGeom>
          <a:noFill/>
        </p:spPr>
        <p:txBody>
          <a:bodyPr wrap="square" lIns="0" tIns="0" rIns="0" bIns="0" rtlCol="0">
            <a:spAutoFit/>
          </a:bodyPr>
          <a:p>
            <a:pPr>
              <a:lnSpc>
                <a:spcPct val="115000"/>
              </a:lnSpc>
              <a:spcBef>
                <a:spcPts val="0"/>
              </a:spcBef>
              <a:spcAft>
                <a:spcPts val="0"/>
              </a:spcAft>
            </a:pPr>
            <a:r>
              <a:rPr lang="en-US" sz="1400" b="1">
                <a:solidFill>
                  <a:srgbClr val="0070C0"/>
                </a:solidFill>
                <a:latin typeface="微软雅黑" panose="020B0503020204020204" pitchFamily="34" charset="-122"/>
                <a:ea typeface="微软雅黑" panose="020B0503020204020204" pitchFamily="34" charset="-122"/>
              </a:rPr>
              <a:t>加快“标准地”供应，引导开发区集约利用土地，鼓励以市场化方式盘活存量用地，引导建设多层标准厂房，完善基础设施建设，增强开发区承载能力</a:t>
            </a:r>
            <a:endParaRPr lang="en-US" sz="1400" b="1">
              <a:solidFill>
                <a:srgbClr val="0070C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lum bright="12000" contrast="6000"/>
          </a:blip>
          <a:srcRect l="19765" t="22994" r="16169" b="18867"/>
          <a:stretch>
            <a:fillRect/>
          </a:stretch>
        </p:blipFill>
        <p:spPr>
          <a:xfrm>
            <a:off x="7613015" y="3053080"/>
            <a:ext cx="4213225" cy="2870200"/>
          </a:xfrm>
          <a:prstGeom prst="round2Diag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849"/>
                                        </p:tgtEl>
                                        <p:attrNameLst>
                                          <p:attrName>style.visibility</p:attrName>
                                        </p:attrNameLst>
                                      </p:cBhvr>
                                      <p:to>
                                        <p:strVal val="visible"/>
                                      </p:to>
                                    </p:set>
                                    <p:animEffect transition="in" filter="wipe(left)">
                                      <p:cBhvr>
                                        <p:cTn id="13" dur="500"/>
                                        <p:tgtEl>
                                          <p:spTgt spid="3584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849"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7" name="组合 26"/>
          <p:cNvGrpSpPr/>
          <p:nvPr/>
        </p:nvGrpSpPr>
        <p:grpSpPr>
          <a:xfrm>
            <a:off x="594888" y="1387475"/>
            <a:ext cx="3367405" cy="381000"/>
            <a:chOff x="600710" y="1860550"/>
            <a:chExt cx="3367405" cy="381000"/>
          </a:xfrm>
        </p:grpSpPr>
        <p:grpSp>
          <p:nvGrpSpPr>
            <p:cNvPr id="28" name="组合 27"/>
            <p:cNvGrpSpPr/>
            <p:nvPr/>
          </p:nvGrpSpPr>
          <p:grpSpPr>
            <a:xfrm>
              <a:off x="600710" y="1860550"/>
              <a:ext cx="503555" cy="361950"/>
              <a:chOff x="946" y="3090"/>
              <a:chExt cx="793" cy="570"/>
            </a:xfrm>
          </p:grpSpPr>
          <p:sp>
            <p:nvSpPr>
              <p:cNvPr id="29"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②对外开放提升工程</a:t>
              </a:r>
              <a:r>
                <a:rPr lang="en-US" altLang="zh-CN" b="1" dirty="0">
                  <a:solidFill>
                    <a:sysClr val="windowText" lastClr="000000"/>
                  </a:solidFill>
                  <a:latin typeface="微软雅黑" panose="020B0503020204020204" pitchFamily="34" charset="-122"/>
                  <a:ea typeface="微软雅黑" panose="020B0503020204020204" pitchFamily="34" charset="-122"/>
                </a:rPr>
                <a:t>:</a:t>
              </a:r>
              <a:endParaRPr lang="en-US" altLang="zh-CN" b="1"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7" name="Group 16"/>
          <p:cNvGrpSpPr/>
          <p:nvPr/>
        </p:nvGrpSpPr>
        <p:grpSpPr>
          <a:xfrm rot="0">
            <a:off x="755015" y="2252345"/>
            <a:ext cx="2216785" cy="4004945"/>
            <a:chOff x="649288" y="1800225"/>
            <a:chExt cx="1549400" cy="2495550"/>
          </a:xfrm>
        </p:grpSpPr>
        <p:sp>
          <p:nvSpPr>
            <p:cNvPr id="18" name="Freeform 285"/>
            <p:cNvSpPr/>
            <p:nvPr/>
          </p:nvSpPr>
          <p:spPr bwMode="auto">
            <a:xfrm>
              <a:off x="649288" y="189865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4"/>
                    <a:pt x="467" y="755"/>
                    <a:pt x="442" y="755"/>
                  </a:cubicBezTo>
                  <a:cubicBezTo>
                    <a:pt x="45" y="755"/>
                    <a:pt x="45" y="755"/>
                    <a:pt x="45" y="755"/>
                  </a:cubicBezTo>
                  <a:cubicBezTo>
                    <a:pt x="21" y="755"/>
                    <a:pt x="0" y="734"/>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1DBED0"/>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4" name="Freeform 287"/>
            <p:cNvSpPr/>
            <p:nvPr/>
          </p:nvSpPr>
          <p:spPr bwMode="auto">
            <a:xfrm>
              <a:off x="649288" y="185420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1DBED0"/>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20" name="Freeform 289"/>
            <p:cNvSpPr/>
            <p:nvPr/>
          </p:nvSpPr>
          <p:spPr bwMode="auto">
            <a:xfrm>
              <a:off x="719138" y="1924050"/>
              <a:ext cx="1409700" cy="2257425"/>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21" name="Freeform 290"/>
            <p:cNvSpPr/>
            <p:nvPr/>
          </p:nvSpPr>
          <p:spPr bwMode="auto">
            <a:xfrm>
              <a:off x="1766888" y="1809750"/>
              <a:ext cx="88900" cy="44450"/>
            </a:xfrm>
            <a:custGeom>
              <a:avLst/>
              <a:gdLst>
                <a:gd name="T0" fmla="*/ 0 w 28"/>
                <a:gd name="T1" fmla="*/ 14 h 14"/>
                <a:gd name="T2" fmla="*/ 14 w 28"/>
                <a:gd name="T3" fmla="*/ 0 h 14"/>
                <a:gd name="T4" fmla="*/ 28 w 28"/>
                <a:gd name="T5" fmla="*/ 14 h 14"/>
                <a:gd name="T6" fmla="*/ 0 w 28"/>
                <a:gd name="T7" fmla="*/ 14 h 14"/>
              </a:gdLst>
              <a:ahLst/>
              <a:cxnLst>
                <a:cxn ang="0">
                  <a:pos x="T0" y="T1"/>
                </a:cxn>
                <a:cxn ang="0">
                  <a:pos x="T2" y="T3"/>
                </a:cxn>
                <a:cxn ang="0">
                  <a:pos x="T4" y="T5"/>
                </a:cxn>
                <a:cxn ang="0">
                  <a:pos x="T6" y="T7"/>
                </a:cxn>
              </a:cxnLst>
              <a:rect l="0" t="0" r="r" b="b"/>
              <a:pathLst>
                <a:path w="28" h="14">
                  <a:moveTo>
                    <a:pt x="0" y="14"/>
                  </a:moveTo>
                  <a:cubicBezTo>
                    <a:pt x="0" y="7"/>
                    <a:pt x="6" y="0"/>
                    <a:pt x="14" y="0"/>
                  </a:cubicBezTo>
                  <a:cubicBezTo>
                    <a:pt x="21" y="0"/>
                    <a:pt x="28" y="7"/>
                    <a:pt x="28" y="14"/>
                  </a:cubicBezTo>
                  <a:cubicBezTo>
                    <a:pt x="0" y="14"/>
                    <a:pt x="0" y="14"/>
                    <a:pt x="0" y="14"/>
                  </a:cubicBezTo>
                </a:path>
              </a:pathLst>
            </a:custGeom>
            <a:solidFill>
              <a:srgbClr val="1DBED0">
                <a:lumMod val="50000"/>
              </a:srgbClr>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7" name="Freeform 291"/>
            <p:cNvSpPr/>
            <p:nvPr/>
          </p:nvSpPr>
          <p:spPr bwMode="auto">
            <a:xfrm>
              <a:off x="1011238" y="1854200"/>
              <a:ext cx="774700" cy="0"/>
            </a:xfrm>
            <a:custGeom>
              <a:avLst/>
              <a:gdLst>
                <a:gd name="T0" fmla="*/ 0 w 244"/>
                <a:gd name="T1" fmla="*/ 0 w 244"/>
                <a:gd name="T2" fmla="*/ 244 w 244"/>
                <a:gd name="T3" fmla="*/ 244 w 244"/>
                <a:gd name="T4" fmla="*/ 238 w 244"/>
                <a:gd name="T5" fmla="*/ 238 w 244"/>
                <a:gd name="T6" fmla="*/ 0 w 244"/>
              </a:gdLst>
              <a:ahLst/>
              <a:cxnLst>
                <a:cxn ang="0">
                  <a:pos x="T0" y="0"/>
                </a:cxn>
                <a:cxn ang="0">
                  <a:pos x="T1" y="0"/>
                </a:cxn>
                <a:cxn ang="0">
                  <a:pos x="T2" y="0"/>
                </a:cxn>
                <a:cxn ang="0">
                  <a:pos x="T3" y="0"/>
                </a:cxn>
                <a:cxn ang="0">
                  <a:pos x="T4" y="0"/>
                </a:cxn>
                <a:cxn ang="0">
                  <a:pos x="T5" y="0"/>
                </a:cxn>
                <a:cxn ang="0">
                  <a:pos x="T6" y="0"/>
                </a:cxn>
              </a:cxnLst>
              <a:rect l="0" t="0" r="r" b="b"/>
              <a:pathLst>
                <a:path w="244">
                  <a:moveTo>
                    <a:pt x="0" y="0"/>
                  </a:moveTo>
                  <a:cubicBezTo>
                    <a:pt x="0" y="0"/>
                    <a:pt x="0" y="0"/>
                    <a:pt x="0" y="0"/>
                  </a:cubicBezTo>
                  <a:cubicBezTo>
                    <a:pt x="244" y="0"/>
                    <a:pt x="244" y="0"/>
                    <a:pt x="244" y="0"/>
                  </a:cubicBezTo>
                  <a:cubicBezTo>
                    <a:pt x="244" y="0"/>
                    <a:pt x="244" y="0"/>
                    <a:pt x="244" y="0"/>
                  </a:cubicBezTo>
                  <a:cubicBezTo>
                    <a:pt x="238" y="0"/>
                    <a:pt x="238" y="0"/>
                    <a:pt x="238" y="0"/>
                  </a:cubicBezTo>
                  <a:cubicBezTo>
                    <a:pt x="238" y="0"/>
                    <a:pt x="238" y="0"/>
                    <a:pt x="238" y="0"/>
                  </a:cubicBezTo>
                  <a:cubicBezTo>
                    <a:pt x="0" y="0"/>
                    <a:pt x="0" y="0"/>
                    <a:pt x="0" y="0"/>
                  </a:cubicBezTo>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23" name="Rectangle 293"/>
            <p:cNvSpPr>
              <a:spLocks noChangeArrowheads="1"/>
            </p:cNvSpPr>
            <p:nvPr/>
          </p:nvSpPr>
          <p:spPr bwMode="auto">
            <a:xfrm>
              <a:off x="1011238" y="1854200"/>
              <a:ext cx="774700" cy="6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24" name="Freeform 23"/>
            <p:cNvSpPr/>
            <p:nvPr/>
          </p:nvSpPr>
          <p:spPr bwMode="auto">
            <a:xfrm>
              <a:off x="1011237" y="1816100"/>
              <a:ext cx="800100" cy="593725"/>
            </a:xfrm>
            <a:custGeom>
              <a:avLst/>
              <a:gdLst>
                <a:gd name="connsiteX0" fmla="*/ 800100 w 800100"/>
                <a:gd name="connsiteY0" fmla="*/ 0 h 593725"/>
                <a:gd name="connsiteX1" fmla="*/ 774700 w 800100"/>
                <a:gd name="connsiteY1" fmla="*/ 38100 h 593725"/>
                <a:gd name="connsiteX2" fmla="*/ 774700 w 800100"/>
                <a:gd name="connsiteY2" fmla="*/ 107950 h 593725"/>
                <a:gd name="connsiteX3" fmla="*/ 774700 w 800100"/>
                <a:gd name="connsiteY3" fmla="*/ 555625 h 593725"/>
                <a:gd name="connsiteX4" fmla="*/ 758825 w 800100"/>
                <a:gd name="connsiteY4" fmla="*/ 587375 h 593725"/>
                <a:gd name="connsiteX5" fmla="*/ 736600 w 800100"/>
                <a:gd name="connsiteY5" fmla="*/ 593725 h 593725"/>
                <a:gd name="connsiteX6" fmla="*/ 723900 w 800100"/>
                <a:gd name="connsiteY6" fmla="*/ 590550 h 593725"/>
                <a:gd name="connsiteX7" fmla="*/ 412750 w 800100"/>
                <a:gd name="connsiteY7" fmla="*/ 473075 h 593725"/>
                <a:gd name="connsiteX8" fmla="*/ 387350 w 800100"/>
                <a:gd name="connsiteY8" fmla="*/ 469900 h 593725"/>
                <a:gd name="connsiteX9" fmla="*/ 361950 w 800100"/>
                <a:gd name="connsiteY9" fmla="*/ 473075 h 593725"/>
                <a:gd name="connsiteX10" fmla="*/ 50800 w 800100"/>
                <a:gd name="connsiteY10" fmla="*/ 590550 h 593725"/>
                <a:gd name="connsiteX11" fmla="*/ 38100 w 800100"/>
                <a:gd name="connsiteY11" fmla="*/ 593725 h 593725"/>
                <a:gd name="connsiteX12" fmla="*/ 15875 w 800100"/>
                <a:gd name="connsiteY12" fmla="*/ 587375 h 593725"/>
                <a:gd name="connsiteX13" fmla="*/ 0 w 800100"/>
                <a:gd name="connsiteY13" fmla="*/ 555625 h 593725"/>
                <a:gd name="connsiteX14" fmla="*/ 0 w 800100"/>
                <a:gd name="connsiteY14" fmla="*/ 107950 h 593725"/>
                <a:gd name="connsiteX15" fmla="*/ 0 w 800100"/>
                <a:gd name="connsiteY15" fmla="*/ 38100 h 593725"/>
                <a:gd name="connsiteX16" fmla="*/ 758825 w 800100"/>
                <a:gd name="connsiteY16" fmla="*/ 38100 h 593725"/>
                <a:gd name="connsiteX17" fmla="*/ 800100 w 800100"/>
                <a:gd name="connsiteY17" fmla="*/ 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0100" h="593725">
                  <a:moveTo>
                    <a:pt x="800100" y="0"/>
                  </a:moveTo>
                  <a:cubicBezTo>
                    <a:pt x="800100" y="0"/>
                    <a:pt x="774700" y="9525"/>
                    <a:pt x="774700" y="38100"/>
                  </a:cubicBezTo>
                  <a:lnTo>
                    <a:pt x="774700" y="107950"/>
                  </a:lnTo>
                  <a:cubicBezTo>
                    <a:pt x="774700" y="107950"/>
                    <a:pt x="774700" y="107950"/>
                    <a:pt x="774700" y="555625"/>
                  </a:cubicBezTo>
                  <a:cubicBezTo>
                    <a:pt x="774700" y="568325"/>
                    <a:pt x="768350" y="581025"/>
                    <a:pt x="758825" y="587375"/>
                  </a:cubicBezTo>
                  <a:cubicBezTo>
                    <a:pt x="752475" y="590550"/>
                    <a:pt x="746125" y="593725"/>
                    <a:pt x="736600" y="593725"/>
                  </a:cubicBezTo>
                  <a:cubicBezTo>
                    <a:pt x="733425" y="593725"/>
                    <a:pt x="730250" y="593725"/>
                    <a:pt x="723900" y="590550"/>
                  </a:cubicBezTo>
                  <a:cubicBezTo>
                    <a:pt x="723900" y="590550"/>
                    <a:pt x="723900" y="590550"/>
                    <a:pt x="412750" y="473075"/>
                  </a:cubicBezTo>
                  <a:cubicBezTo>
                    <a:pt x="406400" y="469900"/>
                    <a:pt x="396875" y="469900"/>
                    <a:pt x="387350" y="469900"/>
                  </a:cubicBezTo>
                  <a:cubicBezTo>
                    <a:pt x="377825" y="469900"/>
                    <a:pt x="371475" y="469900"/>
                    <a:pt x="361950" y="473075"/>
                  </a:cubicBezTo>
                  <a:cubicBezTo>
                    <a:pt x="361950" y="473075"/>
                    <a:pt x="361950" y="473075"/>
                    <a:pt x="50800" y="590550"/>
                  </a:cubicBezTo>
                  <a:cubicBezTo>
                    <a:pt x="47625" y="593725"/>
                    <a:pt x="41275" y="593725"/>
                    <a:pt x="38100" y="593725"/>
                  </a:cubicBezTo>
                  <a:cubicBezTo>
                    <a:pt x="31750" y="593725"/>
                    <a:pt x="22225" y="590550"/>
                    <a:pt x="15875" y="587375"/>
                  </a:cubicBezTo>
                  <a:cubicBezTo>
                    <a:pt x="6350" y="581025"/>
                    <a:pt x="0" y="568325"/>
                    <a:pt x="0" y="555625"/>
                  </a:cubicBezTo>
                  <a:cubicBezTo>
                    <a:pt x="0" y="555625"/>
                    <a:pt x="0" y="555625"/>
                    <a:pt x="0" y="107950"/>
                  </a:cubicBezTo>
                  <a:lnTo>
                    <a:pt x="0" y="38100"/>
                  </a:lnTo>
                  <a:lnTo>
                    <a:pt x="758825" y="38100"/>
                  </a:lnTo>
                  <a:cubicBezTo>
                    <a:pt x="758825" y="15875"/>
                    <a:pt x="777875" y="0"/>
                    <a:pt x="800100" y="0"/>
                  </a:cubicBezTo>
                  <a:close/>
                </a:path>
              </a:pathLst>
            </a:custGeom>
            <a:solidFill>
              <a:srgbClr val="314672">
                <a:alpha val="10000"/>
              </a:srgbClr>
            </a:solidFill>
            <a:ln>
              <a:noFill/>
            </a:ln>
          </p:spPr>
          <p:txBody>
            <a:bodyPr vert="horz" wrap="square" lIns="91440" tIns="45720" rIns="91440" bIns="45720" numCol="1" anchor="t" anchorCtr="0" compatLnSpc="1">
              <a:noAutofit/>
            </a:bodyPr>
            <a:p>
              <a:endParaRPr lang="en-US" sz="2000" spc="-30">
                <a:latin typeface="微软雅黑" panose="020B0503020204020204" pitchFamily="34" charset="-122"/>
                <a:ea typeface="微软雅黑" panose="020B0503020204020204" pitchFamily="34" charset="-122"/>
              </a:endParaRPr>
            </a:p>
          </p:txBody>
        </p:sp>
        <p:sp>
          <p:nvSpPr>
            <p:cNvPr id="8" name="Freeform 298"/>
            <p:cNvSpPr/>
            <p:nvPr/>
          </p:nvSpPr>
          <p:spPr bwMode="auto">
            <a:xfrm>
              <a:off x="995363" y="1800225"/>
              <a:ext cx="869950" cy="590550"/>
            </a:xfrm>
            <a:custGeom>
              <a:avLst/>
              <a:gdLst>
                <a:gd name="T0" fmla="*/ 274 w 274"/>
                <a:gd name="T1" fmla="*/ 17 h 186"/>
                <a:gd name="T2" fmla="*/ 270 w 274"/>
                <a:gd name="T3" fmla="*/ 17 h 186"/>
                <a:gd name="T4" fmla="*/ 257 w 274"/>
                <a:gd name="T5" fmla="*/ 5 h 186"/>
                <a:gd name="T6" fmla="*/ 244 w 274"/>
                <a:gd name="T7" fmla="*/ 17 h 186"/>
                <a:gd name="T8" fmla="*/ 244 w 274"/>
                <a:gd name="T9" fmla="*/ 175 h 186"/>
                <a:gd name="T10" fmla="*/ 239 w 274"/>
                <a:gd name="T11" fmla="*/ 184 h 186"/>
                <a:gd name="T12" fmla="*/ 233 w 274"/>
                <a:gd name="T13" fmla="*/ 186 h 186"/>
                <a:gd name="T14" fmla="*/ 233 w 274"/>
                <a:gd name="T15" fmla="*/ 186 h 186"/>
                <a:gd name="T16" fmla="*/ 228 w 274"/>
                <a:gd name="T17" fmla="*/ 186 h 186"/>
                <a:gd name="T18" fmla="*/ 228 w 274"/>
                <a:gd name="T19" fmla="*/ 185 h 186"/>
                <a:gd name="T20" fmla="*/ 130 w 274"/>
                <a:gd name="T21" fmla="*/ 148 h 186"/>
                <a:gd name="T22" fmla="*/ 114 w 274"/>
                <a:gd name="T23" fmla="*/ 148 h 186"/>
                <a:gd name="T24" fmla="*/ 16 w 274"/>
                <a:gd name="T25" fmla="*/ 186 h 186"/>
                <a:gd name="T26" fmla="*/ 12 w 274"/>
                <a:gd name="T27" fmla="*/ 186 h 186"/>
                <a:gd name="T28" fmla="*/ 7 w 274"/>
                <a:gd name="T29" fmla="*/ 186 h 186"/>
                <a:gd name="T30" fmla="*/ 7 w 274"/>
                <a:gd name="T31" fmla="*/ 185 h 186"/>
                <a:gd name="T32" fmla="*/ 5 w 274"/>
                <a:gd name="T33" fmla="*/ 184 h 186"/>
                <a:gd name="T34" fmla="*/ 0 w 274"/>
                <a:gd name="T35" fmla="*/ 175 h 186"/>
                <a:gd name="T36" fmla="*/ 0 w 274"/>
                <a:gd name="T37" fmla="*/ 131 h 186"/>
                <a:gd name="T38" fmla="*/ 238 w 274"/>
                <a:gd name="T39" fmla="*/ 131 h 186"/>
                <a:gd name="T40" fmla="*/ 238 w 274"/>
                <a:gd name="T41" fmla="*/ 17 h 186"/>
                <a:gd name="T42" fmla="*/ 256 w 274"/>
                <a:gd name="T43" fmla="*/ 0 h 186"/>
                <a:gd name="T44" fmla="*/ 256 w 274"/>
                <a:gd name="T45" fmla="*/ 0 h 186"/>
                <a:gd name="T46" fmla="*/ 257 w 274"/>
                <a:gd name="T47" fmla="*/ 0 h 186"/>
                <a:gd name="T48" fmla="*/ 274 w 274"/>
                <a:gd name="T49" fmla="*/ 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4" h="186">
                  <a:moveTo>
                    <a:pt x="274" y="17"/>
                  </a:moveTo>
                  <a:cubicBezTo>
                    <a:pt x="270" y="17"/>
                    <a:pt x="270" y="17"/>
                    <a:pt x="270" y="17"/>
                  </a:cubicBezTo>
                  <a:cubicBezTo>
                    <a:pt x="270" y="10"/>
                    <a:pt x="264" y="5"/>
                    <a:pt x="257" y="5"/>
                  </a:cubicBezTo>
                  <a:cubicBezTo>
                    <a:pt x="250" y="5"/>
                    <a:pt x="244" y="10"/>
                    <a:pt x="244" y="17"/>
                  </a:cubicBezTo>
                  <a:cubicBezTo>
                    <a:pt x="244" y="175"/>
                    <a:pt x="244" y="175"/>
                    <a:pt x="244" y="175"/>
                  </a:cubicBezTo>
                  <a:cubicBezTo>
                    <a:pt x="244" y="178"/>
                    <a:pt x="242" y="182"/>
                    <a:pt x="239" y="184"/>
                  </a:cubicBezTo>
                  <a:cubicBezTo>
                    <a:pt x="237" y="185"/>
                    <a:pt x="235" y="186"/>
                    <a:pt x="233" y="186"/>
                  </a:cubicBezTo>
                  <a:cubicBezTo>
                    <a:pt x="233" y="186"/>
                    <a:pt x="233" y="186"/>
                    <a:pt x="233" y="186"/>
                  </a:cubicBezTo>
                  <a:cubicBezTo>
                    <a:pt x="228" y="186"/>
                    <a:pt x="228" y="186"/>
                    <a:pt x="228" y="186"/>
                  </a:cubicBezTo>
                  <a:cubicBezTo>
                    <a:pt x="228" y="185"/>
                    <a:pt x="228" y="185"/>
                    <a:pt x="228" y="185"/>
                  </a:cubicBezTo>
                  <a:cubicBezTo>
                    <a:pt x="130" y="148"/>
                    <a:pt x="130" y="148"/>
                    <a:pt x="130" y="148"/>
                  </a:cubicBezTo>
                  <a:cubicBezTo>
                    <a:pt x="125" y="146"/>
                    <a:pt x="119" y="146"/>
                    <a:pt x="114" y="148"/>
                  </a:cubicBezTo>
                  <a:cubicBezTo>
                    <a:pt x="16" y="186"/>
                    <a:pt x="16" y="186"/>
                    <a:pt x="16" y="186"/>
                  </a:cubicBezTo>
                  <a:cubicBezTo>
                    <a:pt x="15" y="186"/>
                    <a:pt x="13" y="186"/>
                    <a:pt x="12" y="186"/>
                  </a:cubicBezTo>
                  <a:cubicBezTo>
                    <a:pt x="7" y="186"/>
                    <a:pt x="7" y="186"/>
                    <a:pt x="7" y="186"/>
                  </a:cubicBezTo>
                  <a:cubicBezTo>
                    <a:pt x="7" y="185"/>
                    <a:pt x="7" y="185"/>
                    <a:pt x="7" y="185"/>
                  </a:cubicBezTo>
                  <a:cubicBezTo>
                    <a:pt x="6" y="185"/>
                    <a:pt x="6" y="185"/>
                    <a:pt x="5" y="184"/>
                  </a:cubicBezTo>
                  <a:cubicBezTo>
                    <a:pt x="2" y="182"/>
                    <a:pt x="0" y="178"/>
                    <a:pt x="0" y="175"/>
                  </a:cubicBezTo>
                  <a:cubicBezTo>
                    <a:pt x="0" y="131"/>
                    <a:pt x="0" y="131"/>
                    <a:pt x="0" y="131"/>
                  </a:cubicBezTo>
                  <a:cubicBezTo>
                    <a:pt x="238" y="131"/>
                    <a:pt x="238" y="131"/>
                    <a:pt x="238" y="131"/>
                  </a:cubicBezTo>
                  <a:cubicBezTo>
                    <a:pt x="238" y="17"/>
                    <a:pt x="238" y="17"/>
                    <a:pt x="238" y="17"/>
                  </a:cubicBezTo>
                  <a:cubicBezTo>
                    <a:pt x="238" y="8"/>
                    <a:pt x="246" y="0"/>
                    <a:pt x="256" y="0"/>
                  </a:cubicBezTo>
                  <a:cubicBezTo>
                    <a:pt x="256" y="0"/>
                    <a:pt x="256" y="0"/>
                    <a:pt x="256" y="0"/>
                  </a:cubicBezTo>
                  <a:cubicBezTo>
                    <a:pt x="256" y="0"/>
                    <a:pt x="256" y="0"/>
                    <a:pt x="257" y="0"/>
                  </a:cubicBezTo>
                  <a:cubicBezTo>
                    <a:pt x="266" y="0"/>
                    <a:pt x="274" y="8"/>
                    <a:pt x="274" y="17"/>
                  </a:cubicBezTo>
                  <a:close/>
                </a:path>
              </a:pathLst>
            </a:custGeom>
            <a:solidFill>
              <a:srgbClr val="1DBED0">
                <a:lumMod val="75000"/>
              </a:srgbClr>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26" name="Freeform 299"/>
            <p:cNvSpPr/>
            <p:nvPr/>
          </p:nvSpPr>
          <p:spPr bwMode="auto">
            <a:xfrm>
              <a:off x="982663" y="1800225"/>
              <a:ext cx="828675" cy="59372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rgbClr val="1DBED0"/>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grpSp>
      <p:grpSp>
        <p:nvGrpSpPr>
          <p:cNvPr id="9" name="Group 27"/>
          <p:cNvGrpSpPr/>
          <p:nvPr/>
        </p:nvGrpSpPr>
        <p:grpSpPr>
          <a:xfrm rot="0">
            <a:off x="3355340" y="2252345"/>
            <a:ext cx="2216785" cy="4004945"/>
            <a:chOff x="649288" y="1800225"/>
            <a:chExt cx="1549400" cy="2495550"/>
          </a:xfrm>
        </p:grpSpPr>
        <p:sp>
          <p:nvSpPr>
            <p:cNvPr id="10" name="Freeform 285"/>
            <p:cNvSpPr/>
            <p:nvPr/>
          </p:nvSpPr>
          <p:spPr bwMode="auto">
            <a:xfrm>
              <a:off x="649288" y="189865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4"/>
                    <a:pt x="467" y="755"/>
                    <a:pt x="442" y="755"/>
                  </a:cubicBezTo>
                  <a:cubicBezTo>
                    <a:pt x="45" y="755"/>
                    <a:pt x="45" y="755"/>
                    <a:pt x="45" y="755"/>
                  </a:cubicBezTo>
                  <a:cubicBezTo>
                    <a:pt x="21" y="755"/>
                    <a:pt x="0" y="734"/>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B5B5B5"/>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11" name="Freeform 287"/>
            <p:cNvSpPr/>
            <p:nvPr/>
          </p:nvSpPr>
          <p:spPr bwMode="auto">
            <a:xfrm>
              <a:off x="649288" y="185420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B5B5B5"/>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41" name="Freeform 289"/>
            <p:cNvSpPr/>
            <p:nvPr/>
          </p:nvSpPr>
          <p:spPr bwMode="auto">
            <a:xfrm>
              <a:off x="719138" y="1924050"/>
              <a:ext cx="1409700" cy="2257425"/>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42" name="Freeform 290"/>
            <p:cNvSpPr/>
            <p:nvPr/>
          </p:nvSpPr>
          <p:spPr bwMode="auto">
            <a:xfrm>
              <a:off x="1766888" y="1809750"/>
              <a:ext cx="88900" cy="44450"/>
            </a:xfrm>
            <a:custGeom>
              <a:avLst/>
              <a:gdLst>
                <a:gd name="T0" fmla="*/ 0 w 28"/>
                <a:gd name="T1" fmla="*/ 14 h 14"/>
                <a:gd name="T2" fmla="*/ 14 w 28"/>
                <a:gd name="T3" fmla="*/ 0 h 14"/>
                <a:gd name="T4" fmla="*/ 28 w 28"/>
                <a:gd name="T5" fmla="*/ 14 h 14"/>
                <a:gd name="T6" fmla="*/ 0 w 28"/>
                <a:gd name="T7" fmla="*/ 14 h 14"/>
              </a:gdLst>
              <a:ahLst/>
              <a:cxnLst>
                <a:cxn ang="0">
                  <a:pos x="T0" y="T1"/>
                </a:cxn>
                <a:cxn ang="0">
                  <a:pos x="T2" y="T3"/>
                </a:cxn>
                <a:cxn ang="0">
                  <a:pos x="T4" y="T5"/>
                </a:cxn>
                <a:cxn ang="0">
                  <a:pos x="T6" y="T7"/>
                </a:cxn>
              </a:cxnLst>
              <a:rect l="0" t="0" r="r" b="b"/>
              <a:pathLst>
                <a:path w="28" h="14">
                  <a:moveTo>
                    <a:pt x="0" y="14"/>
                  </a:moveTo>
                  <a:cubicBezTo>
                    <a:pt x="0" y="7"/>
                    <a:pt x="6" y="0"/>
                    <a:pt x="14" y="0"/>
                  </a:cubicBezTo>
                  <a:cubicBezTo>
                    <a:pt x="21" y="0"/>
                    <a:pt x="28" y="7"/>
                    <a:pt x="28" y="14"/>
                  </a:cubicBezTo>
                  <a:cubicBezTo>
                    <a:pt x="0" y="14"/>
                    <a:pt x="0" y="14"/>
                    <a:pt x="0" y="14"/>
                  </a:cubicBezTo>
                </a:path>
              </a:pathLst>
            </a:custGeom>
            <a:solidFill>
              <a:srgbClr val="B5B5B5">
                <a:lumMod val="50000"/>
              </a:srgbClr>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14" name="Freeform 291"/>
            <p:cNvSpPr/>
            <p:nvPr/>
          </p:nvSpPr>
          <p:spPr bwMode="auto">
            <a:xfrm>
              <a:off x="1011238" y="1854200"/>
              <a:ext cx="774700" cy="0"/>
            </a:xfrm>
            <a:custGeom>
              <a:avLst/>
              <a:gdLst>
                <a:gd name="T0" fmla="*/ 0 w 244"/>
                <a:gd name="T1" fmla="*/ 0 w 244"/>
                <a:gd name="T2" fmla="*/ 244 w 244"/>
                <a:gd name="T3" fmla="*/ 244 w 244"/>
                <a:gd name="T4" fmla="*/ 238 w 244"/>
                <a:gd name="T5" fmla="*/ 238 w 244"/>
                <a:gd name="T6" fmla="*/ 0 w 244"/>
              </a:gdLst>
              <a:ahLst/>
              <a:cxnLst>
                <a:cxn ang="0">
                  <a:pos x="T0" y="0"/>
                </a:cxn>
                <a:cxn ang="0">
                  <a:pos x="T1" y="0"/>
                </a:cxn>
                <a:cxn ang="0">
                  <a:pos x="T2" y="0"/>
                </a:cxn>
                <a:cxn ang="0">
                  <a:pos x="T3" y="0"/>
                </a:cxn>
                <a:cxn ang="0">
                  <a:pos x="T4" y="0"/>
                </a:cxn>
                <a:cxn ang="0">
                  <a:pos x="T5" y="0"/>
                </a:cxn>
                <a:cxn ang="0">
                  <a:pos x="T6" y="0"/>
                </a:cxn>
              </a:cxnLst>
              <a:rect l="0" t="0" r="r" b="b"/>
              <a:pathLst>
                <a:path w="244">
                  <a:moveTo>
                    <a:pt x="0" y="0"/>
                  </a:moveTo>
                  <a:cubicBezTo>
                    <a:pt x="0" y="0"/>
                    <a:pt x="0" y="0"/>
                    <a:pt x="0" y="0"/>
                  </a:cubicBezTo>
                  <a:cubicBezTo>
                    <a:pt x="244" y="0"/>
                    <a:pt x="244" y="0"/>
                    <a:pt x="244" y="0"/>
                  </a:cubicBezTo>
                  <a:cubicBezTo>
                    <a:pt x="244" y="0"/>
                    <a:pt x="244" y="0"/>
                    <a:pt x="244" y="0"/>
                  </a:cubicBezTo>
                  <a:cubicBezTo>
                    <a:pt x="238" y="0"/>
                    <a:pt x="238" y="0"/>
                    <a:pt x="238" y="0"/>
                  </a:cubicBezTo>
                  <a:cubicBezTo>
                    <a:pt x="238" y="0"/>
                    <a:pt x="238" y="0"/>
                    <a:pt x="238" y="0"/>
                  </a:cubicBezTo>
                  <a:cubicBezTo>
                    <a:pt x="0" y="0"/>
                    <a:pt x="0" y="0"/>
                    <a:pt x="0" y="0"/>
                  </a:cubicBezTo>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44" name="Rectangle 293"/>
            <p:cNvSpPr>
              <a:spLocks noChangeArrowheads="1"/>
            </p:cNvSpPr>
            <p:nvPr/>
          </p:nvSpPr>
          <p:spPr bwMode="auto">
            <a:xfrm>
              <a:off x="1011238" y="1854200"/>
              <a:ext cx="774700" cy="6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45" name="Freeform 44"/>
            <p:cNvSpPr/>
            <p:nvPr/>
          </p:nvSpPr>
          <p:spPr bwMode="auto">
            <a:xfrm>
              <a:off x="1011237" y="1816100"/>
              <a:ext cx="800100" cy="593725"/>
            </a:xfrm>
            <a:custGeom>
              <a:avLst/>
              <a:gdLst>
                <a:gd name="connsiteX0" fmla="*/ 800100 w 800100"/>
                <a:gd name="connsiteY0" fmla="*/ 0 h 593725"/>
                <a:gd name="connsiteX1" fmla="*/ 774700 w 800100"/>
                <a:gd name="connsiteY1" fmla="*/ 38100 h 593725"/>
                <a:gd name="connsiteX2" fmla="*/ 774700 w 800100"/>
                <a:gd name="connsiteY2" fmla="*/ 107950 h 593725"/>
                <a:gd name="connsiteX3" fmla="*/ 774700 w 800100"/>
                <a:gd name="connsiteY3" fmla="*/ 555625 h 593725"/>
                <a:gd name="connsiteX4" fmla="*/ 758825 w 800100"/>
                <a:gd name="connsiteY4" fmla="*/ 587375 h 593725"/>
                <a:gd name="connsiteX5" fmla="*/ 736600 w 800100"/>
                <a:gd name="connsiteY5" fmla="*/ 593725 h 593725"/>
                <a:gd name="connsiteX6" fmla="*/ 723900 w 800100"/>
                <a:gd name="connsiteY6" fmla="*/ 590550 h 593725"/>
                <a:gd name="connsiteX7" fmla="*/ 412750 w 800100"/>
                <a:gd name="connsiteY7" fmla="*/ 473075 h 593725"/>
                <a:gd name="connsiteX8" fmla="*/ 387350 w 800100"/>
                <a:gd name="connsiteY8" fmla="*/ 469900 h 593725"/>
                <a:gd name="connsiteX9" fmla="*/ 361950 w 800100"/>
                <a:gd name="connsiteY9" fmla="*/ 473075 h 593725"/>
                <a:gd name="connsiteX10" fmla="*/ 50800 w 800100"/>
                <a:gd name="connsiteY10" fmla="*/ 590550 h 593725"/>
                <a:gd name="connsiteX11" fmla="*/ 38100 w 800100"/>
                <a:gd name="connsiteY11" fmla="*/ 593725 h 593725"/>
                <a:gd name="connsiteX12" fmla="*/ 15875 w 800100"/>
                <a:gd name="connsiteY12" fmla="*/ 587375 h 593725"/>
                <a:gd name="connsiteX13" fmla="*/ 0 w 800100"/>
                <a:gd name="connsiteY13" fmla="*/ 555625 h 593725"/>
                <a:gd name="connsiteX14" fmla="*/ 0 w 800100"/>
                <a:gd name="connsiteY14" fmla="*/ 107950 h 593725"/>
                <a:gd name="connsiteX15" fmla="*/ 0 w 800100"/>
                <a:gd name="connsiteY15" fmla="*/ 38100 h 593725"/>
                <a:gd name="connsiteX16" fmla="*/ 758825 w 800100"/>
                <a:gd name="connsiteY16" fmla="*/ 38100 h 593725"/>
                <a:gd name="connsiteX17" fmla="*/ 800100 w 800100"/>
                <a:gd name="connsiteY17" fmla="*/ 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0100" h="593725">
                  <a:moveTo>
                    <a:pt x="800100" y="0"/>
                  </a:moveTo>
                  <a:cubicBezTo>
                    <a:pt x="800100" y="0"/>
                    <a:pt x="774700" y="9525"/>
                    <a:pt x="774700" y="38100"/>
                  </a:cubicBezTo>
                  <a:lnTo>
                    <a:pt x="774700" y="107950"/>
                  </a:lnTo>
                  <a:cubicBezTo>
                    <a:pt x="774700" y="107950"/>
                    <a:pt x="774700" y="107950"/>
                    <a:pt x="774700" y="555625"/>
                  </a:cubicBezTo>
                  <a:cubicBezTo>
                    <a:pt x="774700" y="568325"/>
                    <a:pt x="768350" y="581025"/>
                    <a:pt x="758825" y="587375"/>
                  </a:cubicBezTo>
                  <a:cubicBezTo>
                    <a:pt x="752475" y="590550"/>
                    <a:pt x="746125" y="593725"/>
                    <a:pt x="736600" y="593725"/>
                  </a:cubicBezTo>
                  <a:cubicBezTo>
                    <a:pt x="733425" y="593725"/>
                    <a:pt x="730250" y="593725"/>
                    <a:pt x="723900" y="590550"/>
                  </a:cubicBezTo>
                  <a:cubicBezTo>
                    <a:pt x="723900" y="590550"/>
                    <a:pt x="723900" y="590550"/>
                    <a:pt x="412750" y="473075"/>
                  </a:cubicBezTo>
                  <a:cubicBezTo>
                    <a:pt x="406400" y="469900"/>
                    <a:pt x="396875" y="469900"/>
                    <a:pt x="387350" y="469900"/>
                  </a:cubicBezTo>
                  <a:cubicBezTo>
                    <a:pt x="377825" y="469900"/>
                    <a:pt x="371475" y="469900"/>
                    <a:pt x="361950" y="473075"/>
                  </a:cubicBezTo>
                  <a:cubicBezTo>
                    <a:pt x="361950" y="473075"/>
                    <a:pt x="361950" y="473075"/>
                    <a:pt x="50800" y="590550"/>
                  </a:cubicBezTo>
                  <a:cubicBezTo>
                    <a:pt x="47625" y="593725"/>
                    <a:pt x="41275" y="593725"/>
                    <a:pt x="38100" y="593725"/>
                  </a:cubicBezTo>
                  <a:cubicBezTo>
                    <a:pt x="31750" y="593725"/>
                    <a:pt x="22225" y="590550"/>
                    <a:pt x="15875" y="587375"/>
                  </a:cubicBezTo>
                  <a:cubicBezTo>
                    <a:pt x="6350" y="581025"/>
                    <a:pt x="0" y="568325"/>
                    <a:pt x="0" y="555625"/>
                  </a:cubicBezTo>
                  <a:cubicBezTo>
                    <a:pt x="0" y="555625"/>
                    <a:pt x="0" y="555625"/>
                    <a:pt x="0" y="107950"/>
                  </a:cubicBezTo>
                  <a:lnTo>
                    <a:pt x="0" y="38100"/>
                  </a:lnTo>
                  <a:lnTo>
                    <a:pt x="758825" y="38100"/>
                  </a:lnTo>
                  <a:cubicBezTo>
                    <a:pt x="758825" y="15875"/>
                    <a:pt x="777875" y="0"/>
                    <a:pt x="800100" y="0"/>
                  </a:cubicBezTo>
                  <a:close/>
                </a:path>
              </a:pathLst>
            </a:custGeom>
            <a:solidFill>
              <a:srgbClr val="314672">
                <a:alpha val="10000"/>
              </a:srgbClr>
            </a:solidFill>
            <a:ln>
              <a:noFill/>
            </a:ln>
          </p:spPr>
          <p:txBody>
            <a:bodyPr vert="horz" wrap="square" lIns="91440" tIns="45720" rIns="91440" bIns="45720" numCol="1" anchor="t" anchorCtr="0" compatLnSpc="1">
              <a:noAutofit/>
            </a:bodyPr>
            <a:p>
              <a:endParaRPr lang="en-US" sz="2000" spc="-30">
                <a:latin typeface="微软雅黑" panose="020B0503020204020204" pitchFamily="34" charset="-122"/>
                <a:ea typeface="微软雅黑" panose="020B0503020204020204" pitchFamily="34" charset="-122"/>
              </a:endParaRPr>
            </a:p>
          </p:txBody>
        </p:sp>
        <p:sp>
          <p:nvSpPr>
            <p:cNvPr id="46" name="Freeform 298"/>
            <p:cNvSpPr/>
            <p:nvPr/>
          </p:nvSpPr>
          <p:spPr bwMode="auto">
            <a:xfrm>
              <a:off x="995363" y="1800225"/>
              <a:ext cx="869950" cy="590550"/>
            </a:xfrm>
            <a:custGeom>
              <a:avLst/>
              <a:gdLst>
                <a:gd name="T0" fmla="*/ 274 w 274"/>
                <a:gd name="T1" fmla="*/ 17 h 186"/>
                <a:gd name="T2" fmla="*/ 270 w 274"/>
                <a:gd name="T3" fmla="*/ 17 h 186"/>
                <a:gd name="T4" fmla="*/ 257 w 274"/>
                <a:gd name="T5" fmla="*/ 5 h 186"/>
                <a:gd name="T6" fmla="*/ 244 w 274"/>
                <a:gd name="T7" fmla="*/ 17 h 186"/>
                <a:gd name="T8" fmla="*/ 244 w 274"/>
                <a:gd name="T9" fmla="*/ 175 h 186"/>
                <a:gd name="T10" fmla="*/ 239 w 274"/>
                <a:gd name="T11" fmla="*/ 184 h 186"/>
                <a:gd name="T12" fmla="*/ 233 w 274"/>
                <a:gd name="T13" fmla="*/ 186 h 186"/>
                <a:gd name="T14" fmla="*/ 233 w 274"/>
                <a:gd name="T15" fmla="*/ 186 h 186"/>
                <a:gd name="T16" fmla="*/ 228 w 274"/>
                <a:gd name="T17" fmla="*/ 186 h 186"/>
                <a:gd name="T18" fmla="*/ 228 w 274"/>
                <a:gd name="T19" fmla="*/ 185 h 186"/>
                <a:gd name="T20" fmla="*/ 130 w 274"/>
                <a:gd name="T21" fmla="*/ 148 h 186"/>
                <a:gd name="T22" fmla="*/ 114 w 274"/>
                <a:gd name="T23" fmla="*/ 148 h 186"/>
                <a:gd name="T24" fmla="*/ 16 w 274"/>
                <a:gd name="T25" fmla="*/ 186 h 186"/>
                <a:gd name="T26" fmla="*/ 12 w 274"/>
                <a:gd name="T27" fmla="*/ 186 h 186"/>
                <a:gd name="T28" fmla="*/ 7 w 274"/>
                <a:gd name="T29" fmla="*/ 186 h 186"/>
                <a:gd name="T30" fmla="*/ 7 w 274"/>
                <a:gd name="T31" fmla="*/ 185 h 186"/>
                <a:gd name="T32" fmla="*/ 5 w 274"/>
                <a:gd name="T33" fmla="*/ 184 h 186"/>
                <a:gd name="T34" fmla="*/ 0 w 274"/>
                <a:gd name="T35" fmla="*/ 175 h 186"/>
                <a:gd name="T36" fmla="*/ 0 w 274"/>
                <a:gd name="T37" fmla="*/ 131 h 186"/>
                <a:gd name="T38" fmla="*/ 238 w 274"/>
                <a:gd name="T39" fmla="*/ 131 h 186"/>
                <a:gd name="T40" fmla="*/ 238 w 274"/>
                <a:gd name="T41" fmla="*/ 17 h 186"/>
                <a:gd name="T42" fmla="*/ 256 w 274"/>
                <a:gd name="T43" fmla="*/ 0 h 186"/>
                <a:gd name="T44" fmla="*/ 256 w 274"/>
                <a:gd name="T45" fmla="*/ 0 h 186"/>
                <a:gd name="T46" fmla="*/ 257 w 274"/>
                <a:gd name="T47" fmla="*/ 0 h 186"/>
                <a:gd name="T48" fmla="*/ 274 w 274"/>
                <a:gd name="T49" fmla="*/ 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4" h="186">
                  <a:moveTo>
                    <a:pt x="274" y="17"/>
                  </a:moveTo>
                  <a:cubicBezTo>
                    <a:pt x="270" y="17"/>
                    <a:pt x="270" y="17"/>
                    <a:pt x="270" y="17"/>
                  </a:cubicBezTo>
                  <a:cubicBezTo>
                    <a:pt x="270" y="10"/>
                    <a:pt x="264" y="5"/>
                    <a:pt x="257" y="5"/>
                  </a:cubicBezTo>
                  <a:cubicBezTo>
                    <a:pt x="250" y="5"/>
                    <a:pt x="244" y="10"/>
                    <a:pt x="244" y="17"/>
                  </a:cubicBezTo>
                  <a:cubicBezTo>
                    <a:pt x="244" y="175"/>
                    <a:pt x="244" y="175"/>
                    <a:pt x="244" y="175"/>
                  </a:cubicBezTo>
                  <a:cubicBezTo>
                    <a:pt x="244" y="178"/>
                    <a:pt x="242" y="182"/>
                    <a:pt x="239" y="184"/>
                  </a:cubicBezTo>
                  <a:cubicBezTo>
                    <a:pt x="237" y="185"/>
                    <a:pt x="235" y="186"/>
                    <a:pt x="233" y="186"/>
                  </a:cubicBezTo>
                  <a:cubicBezTo>
                    <a:pt x="233" y="186"/>
                    <a:pt x="233" y="186"/>
                    <a:pt x="233" y="186"/>
                  </a:cubicBezTo>
                  <a:cubicBezTo>
                    <a:pt x="228" y="186"/>
                    <a:pt x="228" y="186"/>
                    <a:pt x="228" y="186"/>
                  </a:cubicBezTo>
                  <a:cubicBezTo>
                    <a:pt x="228" y="185"/>
                    <a:pt x="228" y="185"/>
                    <a:pt x="228" y="185"/>
                  </a:cubicBezTo>
                  <a:cubicBezTo>
                    <a:pt x="130" y="148"/>
                    <a:pt x="130" y="148"/>
                    <a:pt x="130" y="148"/>
                  </a:cubicBezTo>
                  <a:cubicBezTo>
                    <a:pt x="125" y="146"/>
                    <a:pt x="119" y="146"/>
                    <a:pt x="114" y="148"/>
                  </a:cubicBezTo>
                  <a:cubicBezTo>
                    <a:pt x="16" y="186"/>
                    <a:pt x="16" y="186"/>
                    <a:pt x="16" y="186"/>
                  </a:cubicBezTo>
                  <a:cubicBezTo>
                    <a:pt x="15" y="186"/>
                    <a:pt x="13" y="186"/>
                    <a:pt x="12" y="186"/>
                  </a:cubicBezTo>
                  <a:cubicBezTo>
                    <a:pt x="7" y="186"/>
                    <a:pt x="7" y="186"/>
                    <a:pt x="7" y="186"/>
                  </a:cubicBezTo>
                  <a:cubicBezTo>
                    <a:pt x="7" y="185"/>
                    <a:pt x="7" y="185"/>
                    <a:pt x="7" y="185"/>
                  </a:cubicBezTo>
                  <a:cubicBezTo>
                    <a:pt x="6" y="185"/>
                    <a:pt x="6" y="185"/>
                    <a:pt x="5" y="184"/>
                  </a:cubicBezTo>
                  <a:cubicBezTo>
                    <a:pt x="2" y="182"/>
                    <a:pt x="0" y="178"/>
                    <a:pt x="0" y="175"/>
                  </a:cubicBezTo>
                  <a:cubicBezTo>
                    <a:pt x="0" y="131"/>
                    <a:pt x="0" y="131"/>
                    <a:pt x="0" y="131"/>
                  </a:cubicBezTo>
                  <a:cubicBezTo>
                    <a:pt x="238" y="131"/>
                    <a:pt x="238" y="131"/>
                    <a:pt x="238" y="131"/>
                  </a:cubicBezTo>
                  <a:cubicBezTo>
                    <a:pt x="238" y="17"/>
                    <a:pt x="238" y="17"/>
                    <a:pt x="238" y="17"/>
                  </a:cubicBezTo>
                  <a:cubicBezTo>
                    <a:pt x="238" y="8"/>
                    <a:pt x="246" y="0"/>
                    <a:pt x="256" y="0"/>
                  </a:cubicBezTo>
                  <a:cubicBezTo>
                    <a:pt x="256" y="0"/>
                    <a:pt x="256" y="0"/>
                    <a:pt x="256" y="0"/>
                  </a:cubicBezTo>
                  <a:cubicBezTo>
                    <a:pt x="256" y="0"/>
                    <a:pt x="256" y="0"/>
                    <a:pt x="257" y="0"/>
                  </a:cubicBezTo>
                  <a:cubicBezTo>
                    <a:pt x="266" y="0"/>
                    <a:pt x="274" y="8"/>
                    <a:pt x="274" y="17"/>
                  </a:cubicBezTo>
                  <a:close/>
                </a:path>
              </a:pathLst>
            </a:custGeom>
            <a:solidFill>
              <a:srgbClr val="B5B5B5">
                <a:lumMod val="75000"/>
              </a:srgbClr>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47" name="Freeform 299"/>
            <p:cNvSpPr/>
            <p:nvPr/>
          </p:nvSpPr>
          <p:spPr bwMode="auto">
            <a:xfrm>
              <a:off x="982663" y="1800225"/>
              <a:ext cx="828675" cy="59372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rgbClr val="B5B5B5"/>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grpSp>
      <p:grpSp>
        <p:nvGrpSpPr>
          <p:cNvPr id="48" name="Group 47"/>
          <p:cNvGrpSpPr/>
          <p:nvPr/>
        </p:nvGrpSpPr>
        <p:grpSpPr>
          <a:xfrm rot="0">
            <a:off x="5908675" y="2252345"/>
            <a:ext cx="2216785" cy="4004945"/>
            <a:chOff x="649288" y="1800225"/>
            <a:chExt cx="1549400" cy="2495550"/>
          </a:xfrm>
        </p:grpSpPr>
        <p:sp>
          <p:nvSpPr>
            <p:cNvPr id="49" name="Freeform 285"/>
            <p:cNvSpPr/>
            <p:nvPr/>
          </p:nvSpPr>
          <p:spPr bwMode="auto">
            <a:xfrm>
              <a:off x="649288" y="189865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4"/>
                    <a:pt x="467" y="755"/>
                    <a:pt x="442" y="755"/>
                  </a:cubicBezTo>
                  <a:cubicBezTo>
                    <a:pt x="45" y="755"/>
                    <a:pt x="45" y="755"/>
                    <a:pt x="45" y="755"/>
                  </a:cubicBezTo>
                  <a:cubicBezTo>
                    <a:pt x="21" y="755"/>
                    <a:pt x="0" y="734"/>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00ADEF"/>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0" name="Freeform 287"/>
            <p:cNvSpPr/>
            <p:nvPr/>
          </p:nvSpPr>
          <p:spPr bwMode="auto">
            <a:xfrm>
              <a:off x="649288" y="1854200"/>
              <a:ext cx="1549400" cy="2397125"/>
            </a:xfrm>
            <a:custGeom>
              <a:avLst/>
              <a:gdLst>
                <a:gd name="T0" fmla="*/ 488 w 488"/>
                <a:gd name="T1" fmla="*/ 710 h 755"/>
                <a:gd name="T2" fmla="*/ 442 w 488"/>
                <a:gd name="T3" fmla="*/ 755 h 755"/>
                <a:gd name="T4" fmla="*/ 45 w 488"/>
                <a:gd name="T5" fmla="*/ 755 h 755"/>
                <a:gd name="T6" fmla="*/ 0 w 488"/>
                <a:gd name="T7" fmla="*/ 710 h 755"/>
                <a:gd name="T8" fmla="*/ 0 w 488"/>
                <a:gd name="T9" fmla="*/ 46 h 755"/>
                <a:gd name="T10" fmla="*/ 45 w 488"/>
                <a:gd name="T11" fmla="*/ 0 h 755"/>
                <a:gd name="T12" fmla="*/ 442 w 488"/>
                <a:gd name="T13" fmla="*/ 0 h 755"/>
                <a:gd name="T14" fmla="*/ 488 w 488"/>
                <a:gd name="T15" fmla="*/ 46 h 755"/>
                <a:gd name="T16" fmla="*/ 488 w 488"/>
                <a:gd name="T17" fmla="*/ 710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755">
                  <a:moveTo>
                    <a:pt x="488" y="710"/>
                  </a:moveTo>
                  <a:cubicBezTo>
                    <a:pt x="488" y="735"/>
                    <a:pt x="467" y="755"/>
                    <a:pt x="442" y="755"/>
                  </a:cubicBezTo>
                  <a:cubicBezTo>
                    <a:pt x="45" y="755"/>
                    <a:pt x="45" y="755"/>
                    <a:pt x="45" y="755"/>
                  </a:cubicBezTo>
                  <a:cubicBezTo>
                    <a:pt x="21" y="755"/>
                    <a:pt x="0" y="735"/>
                    <a:pt x="0" y="710"/>
                  </a:cubicBezTo>
                  <a:cubicBezTo>
                    <a:pt x="0" y="46"/>
                    <a:pt x="0" y="46"/>
                    <a:pt x="0" y="46"/>
                  </a:cubicBezTo>
                  <a:cubicBezTo>
                    <a:pt x="0" y="21"/>
                    <a:pt x="21" y="0"/>
                    <a:pt x="45" y="0"/>
                  </a:cubicBezTo>
                  <a:cubicBezTo>
                    <a:pt x="442" y="0"/>
                    <a:pt x="442" y="0"/>
                    <a:pt x="442" y="0"/>
                  </a:cubicBezTo>
                  <a:cubicBezTo>
                    <a:pt x="467" y="0"/>
                    <a:pt x="488" y="21"/>
                    <a:pt x="488" y="46"/>
                  </a:cubicBezTo>
                  <a:cubicBezTo>
                    <a:pt x="488" y="710"/>
                    <a:pt x="488" y="710"/>
                    <a:pt x="488" y="710"/>
                  </a:cubicBezTo>
                </a:path>
              </a:pathLst>
            </a:custGeom>
            <a:solidFill>
              <a:srgbClr val="00ADEF"/>
            </a:solidFill>
            <a:ln>
              <a:noFill/>
            </a:ln>
            <a:effectLst>
              <a:outerShdw dist="41910" dir="5400000" algn="ctr" rotWithShape="0">
                <a:prstClr val="black">
                  <a:alpha val="10000"/>
                </a:prstClr>
              </a:outerShdw>
            </a:effec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1" name="Freeform 289"/>
            <p:cNvSpPr/>
            <p:nvPr/>
          </p:nvSpPr>
          <p:spPr bwMode="auto">
            <a:xfrm>
              <a:off x="719138" y="1924050"/>
              <a:ext cx="1409700" cy="2257425"/>
            </a:xfrm>
            <a:custGeom>
              <a:avLst/>
              <a:gdLst>
                <a:gd name="T0" fmla="*/ 444 w 444"/>
                <a:gd name="T1" fmla="*/ 677 h 711"/>
                <a:gd name="T2" fmla="*/ 410 w 444"/>
                <a:gd name="T3" fmla="*/ 711 h 711"/>
                <a:gd name="T4" fmla="*/ 34 w 444"/>
                <a:gd name="T5" fmla="*/ 711 h 711"/>
                <a:gd name="T6" fmla="*/ 0 w 444"/>
                <a:gd name="T7" fmla="*/ 677 h 711"/>
                <a:gd name="T8" fmla="*/ 0 w 444"/>
                <a:gd name="T9" fmla="*/ 34 h 711"/>
                <a:gd name="T10" fmla="*/ 34 w 444"/>
                <a:gd name="T11" fmla="*/ 0 h 711"/>
                <a:gd name="T12" fmla="*/ 410 w 444"/>
                <a:gd name="T13" fmla="*/ 0 h 711"/>
                <a:gd name="T14" fmla="*/ 444 w 444"/>
                <a:gd name="T15" fmla="*/ 34 h 711"/>
                <a:gd name="T16" fmla="*/ 444 w 444"/>
                <a:gd name="T17" fmla="*/ 67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711">
                  <a:moveTo>
                    <a:pt x="444" y="677"/>
                  </a:moveTo>
                  <a:cubicBezTo>
                    <a:pt x="444" y="696"/>
                    <a:pt x="429" y="711"/>
                    <a:pt x="410" y="711"/>
                  </a:cubicBezTo>
                  <a:cubicBezTo>
                    <a:pt x="34" y="711"/>
                    <a:pt x="34" y="711"/>
                    <a:pt x="34" y="711"/>
                  </a:cubicBezTo>
                  <a:cubicBezTo>
                    <a:pt x="15" y="711"/>
                    <a:pt x="0" y="696"/>
                    <a:pt x="0" y="677"/>
                  </a:cubicBezTo>
                  <a:cubicBezTo>
                    <a:pt x="0" y="34"/>
                    <a:pt x="0" y="34"/>
                    <a:pt x="0" y="34"/>
                  </a:cubicBezTo>
                  <a:cubicBezTo>
                    <a:pt x="0" y="15"/>
                    <a:pt x="15" y="0"/>
                    <a:pt x="34" y="0"/>
                  </a:cubicBezTo>
                  <a:cubicBezTo>
                    <a:pt x="410" y="0"/>
                    <a:pt x="410" y="0"/>
                    <a:pt x="410" y="0"/>
                  </a:cubicBezTo>
                  <a:cubicBezTo>
                    <a:pt x="429" y="0"/>
                    <a:pt x="444" y="15"/>
                    <a:pt x="444" y="34"/>
                  </a:cubicBezTo>
                  <a:cubicBezTo>
                    <a:pt x="444" y="677"/>
                    <a:pt x="444" y="677"/>
                    <a:pt x="444" y="677"/>
                  </a:cubicBezTo>
                </a:path>
              </a:pathLst>
            </a:custGeom>
            <a:solidFill>
              <a:srgbClr val="FFFFFF"/>
            </a:solidFill>
            <a:ln>
              <a:noFill/>
            </a:ln>
            <a:effectLst>
              <a:outerShdw dist="20320" dir="5400000" algn="ctr" rotWithShape="0">
                <a:prstClr val="black">
                  <a:alpha val="1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2" name="Freeform 290"/>
            <p:cNvSpPr/>
            <p:nvPr/>
          </p:nvSpPr>
          <p:spPr bwMode="auto">
            <a:xfrm>
              <a:off x="1766888" y="1809750"/>
              <a:ext cx="88900" cy="44450"/>
            </a:xfrm>
            <a:custGeom>
              <a:avLst/>
              <a:gdLst>
                <a:gd name="T0" fmla="*/ 0 w 28"/>
                <a:gd name="T1" fmla="*/ 14 h 14"/>
                <a:gd name="T2" fmla="*/ 14 w 28"/>
                <a:gd name="T3" fmla="*/ 0 h 14"/>
                <a:gd name="T4" fmla="*/ 28 w 28"/>
                <a:gd name="T5" fmla="*/ 14 h 14"/>
                <a:gd name="T6" fmla="*/ 0 w 28"/>
                <a:gd name="T7" fmla="*/ 14 h 14"/>
              </a:gdLst>
              <a:ahLst/>
              <a:cxnLst>
                <a:cxn ang="0">
                  <a:pos x="T0" y="T1"/>
                </a:cxn>
                <a:cxn ang="0">
                  <a:pos x="T2" y="T3"/>
                </a:cxn>
                <a:cxn ang="0">
                  <a:pos x="T4" y="T5"/>
                </a:cxn>
                <a:cxn ang="0">
                  <a:pos x="T6" y="T7"/>
                </a:cxn>
              </a:cxnLst>
              <a:rect l="0" t="0" r="r" b="b"/>
              <a:pathLst>
                <a:path w="28" h="14">
                  <a:moveTo>
                    <a:pt x="0" y="14"/>
                  </a:moveTo>
                  <a:cubicBezTo>
                    <a:pt x="0" y="7"/>
                    <a:pt x="6" y="0"/>
                    <a:pt x="14" y="0"/>
                  </a:cubicBezTo>
                  <a:cubicBezTo>
                    <a:pt x="21" y="0"/>
                    <a:pt x="28" y="7"/>
                    <a:pt x="28" y="14"/>
                  </a:cubicBezTo>
                  <a:cubicBezTo>
                    <a:pt x="0" y="14"/>
                    <a:pt x="0" y="14"/>
                    <a:pt x="0" y="14"/>
                  </a:cubicBezTo>
                </a:path>
              </a:pathLst>
            </a:custGeom>
            <a:solidFill>
              <a:srgbClr val="00ADEF">
                <a:lumMod val="50000"/>
              </a:srgbClr>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3" name="Freeform 291"/>
            <p:cNvSpPr/>
            <p:nvPr/>
          </p:nvSpPr>
          <p:spPr bwMode="auto">
            <a:xfrm>
              <a:off x="1011238" y="1854200"/>
              <a:ext cx="774700" cy="0"/>
            </a:xfrm>
            <a:custGeom>
              <a:avLst/>
              <a:gdLst>
                <a:gd name="T0" fmla="*/ 0 w 244"/>
                <a:gd name="T1" fmla="*/ 0 w 244"/>
                <a:gd name="T2" fmla="*/ 244 w 244"/>
                <a:gd name="T3" fmla="*/ 244 w 244"/>
                <a:gd name="T4" fmla="*/ 238 w 244"/>
                <a:gd name="T5" fmla="*/ 238 w 244"/>
                <a:gd name="T6" fmla="*/ 0 w 244"/>
              </a:gdLst>
              <a:ahLst/>
              <a:cxnLst>
                <a:cxn ang="0">
                  <a:pos x="T0" y="0"/>
                </a:cxn>
                <a:cxn ang="0">
                  <a:pos x="T1" y="0"/>
                </a:cxn>
                <a:cxn ang="0">
                  <a:pos x="T2" y="0"/>
                </a:cxn>
                <a:cxn ang="0">
                  <a:pos x="T3" y="0"/>
                </a:cxn>
                <a:cxn ang="0">
                  <a:pos x="T4" y="0"/>
                </a:cxn>
                <a:cxn ang="0">
                  <a:pos x="T5" y="0"/>
                </a:cxn>
                <a:cxn ang="0">
                  <a:pos x="T6" y="0"/>
                </a:cxn>
              </a:cxnLst>
              <a:rect l="0" t="0" r="r" b="b"/>
              <a:pathLst>
                <a:path w="244">
                  <a:moveTo>
                    <a:pt x="0" y="0"/>
                  </a:moveTo>
                  <a:cubicBezTo>
                    <a:pt x="0" y="0"/>
                    <a:pt x="0" y="0"/>
                    <a:pt x="0" y="0"/>
                  </a:cubicBezTo>
                  <a:cubicBezTo>
                    <a:pt x="244" y="0"/>
                    <a:pt x="244" y="0"/>
                    <a:pt x="244" y="0"/>
                  </a:cubicBezTo>
                  <a:cubicBezTo>
                    <a:pt x="244" y="0"/>
                    <a:pt x="244" y="0"/>
                    <a:pt x="244" y="0"/>
                  </a:cubicBezTo>
                  <a:cubicBezTo>
                    <a:pt x="238" y="0"/>
                    <a:pt x="238" y="0"/>
                    <a:pt x="238" y="0"/>
                  </a:cubicBezTo>
                  <a:cubicBezTo>
                    <a:pt x="238" y="0"/>
                    <a:pt x="238" y="0"/>
                    <a:pt x="238" y="0"/>
                  </a:cubicBezTo>
                  <a:cubicBezTo>
                    <a:pt x="0" y="0"/>
                    <a:pt x="0" y="0"/>
                    <a:pt x="0" y="0"/>
                  </a:cubicBezTo>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4" name="Rectangle 293"/>
            <p:cNvSpPr>
              <a:spLocks noChangeArrowheads="1"/>
            </p:cNvSpPr>
            <p:nvPr/>
          </p:nvSpPr>
          <p:spPr bwMode="auto">
            <a:xfrm>
              <a:off x="1011238" y="1854200"/>
              <a:ext cx="774700" cy="6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5" name="Freeform 54"/>
            <p:cNvSpPr/>
            <p:nvPr/>
          </p:nvSpPr>
          <p:spPr bwMode="auto">
            <a:xfrm>
              <a:off x="1011237" y="1816100"/>
              <a:ext cx="800100" cy="593725"/>
            </a:xfrm>
            <a:custGeom>
              <a:avLst/>
              <a:gdLst>
                <a:gd name="connsiteX0" fmla="*/ 800100 w 800100"/>
                <a:gd name="connsiteY0" fmla="*/ 0 h 593725"/>
                <a:gd name="connsiteX1" fmla="*/ 774700 w 800100"/>
                <a:gd name="connsiteY1" fmla="*/ 38100 h 593725"/>
                <a:gd name="connsiteX2" fmla="*/ 774700 w 800100"/>
                <a:gd name="connsiteY2" fmla="*/ 107950 h 593725"/>
                <a:gd name="connsiteX3" fmla="*/ 774700 w 800100"/>
                <a:gd name="connsiteY3" fmla="*/ 555625 h 593725"/>
                <a:gd name="connsiteX4" fmla="*/ 758825 w 800100"/>
                <a:gd name="connsiteY4" fmla="*/ 587375 h 593725"/>
                <a:gd name="connsiteX5" fmla="*/ 736600 w 800100"/>
                <a:gd name="connsiteY5" fmla="*/ 593725 h 593725"/>
                <a:gd name="connsiteX6" fmla="*/ 723900 w 800100"/>
                <a:gd name="connsiteY6" fmla="*/ 590550 h 593725"/>
                <a:gd name="connsiteX7" fmla="*/ 412750 w 800100"/>
                <a:gd name="connsiteY7" fmla="*/ 473075 h 593725"/>
                <a:gd name="connsiteX8" fmla="*/ 387350 w 800100"/>
                <a:gd name="connsiteY8" fmla="*/ 469900 h 593725"/>
                <a:gd name="connsiteX9" fmla="*/ 361950 w 800100"/>
                <a:gd name="connsiteY9" fmla="*/ 473075 h 593725"/>
                <a:gd name="connsiteX10" fmla="*/ 50800 w 800100"/>
                <a:gd name="connsiteY10" fmla="*/ 590550 h 593725"/>
                <a:gd name="connsiteX11" fmla="*/ 38100 w 800100"/>
                <a:gd name="connsiteY11" fmla="*/ 593725 h 593725"/>
                <a:gd name="connsiteX12" fmla="*/ 15875 w 800100"/>
                <a:gd name="connsiteY12" fmla="*/ 587375 h 593725"/>
                <a:gd name="connsiteX13" fmla="*/ 0 w 800100"/>
                <a:gd name="connsiteY13" fmla="*/ 555625 h 593725"/>
                <a:gd name="connsiteX14" fmla="*/ 0 w 800100"/>
                <a:gd name="connsiteY14" fmla="*/ 107950 h 593725"/>
                <a:gd name="connsiteX15" fmla="*/ 0 w 800100"/>
                <a:gd name="connsiteY15" fmla="*/ 38100 h 593725"/>
                <a:gd name="connsiteX16" fmla="*/ 758825 w 800100"/>
                <a:gd name="connsiteY16" fmla="*/ 38100 h 593725"/>
                <a:gd name="connsiteX17" fmla="*/ 800100 w 800100"/>
                <a:gd name="connsiteY17" fmla="*/ 0 h 59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00100" h="593725">
                  <a:moveTo>
                    <a:pt x="800100" y="0"/>
                  </a:moveTo>
                  <a:cubicBezTo>
                    <a:pt x="800100" y="0"/>
                    <a:pt x="774700" y="9525"/>
                    <a:pt x="774700" y="38100"/>
                  </a:cubicBezTo>
                  <a:lnTo>
                    <a:pt x="774700" y="107950"/>
                  </a:lnTo>
                  <a:cubicBezTo>
                    <a:pt x="774700" y="107950"/>
                    <a:pt x="774700" y="107950"/>
                    <a:pt x="774700" y="555625"/>
                  </a:cubicBezTo>
                  <a:cubicBezTo>
                    <a:pt x="774700" y="568325"/>
                    <a:pt x="768350" y="581025"/>
                    <a:pt x="758825" y="587375"/>
                  </a:cubicBezTo>
                  <a:cubicBezTo>
                    <a:pt x="752475" y="590550"/>
                    <a:pt x="746125" y="593725"/>
                    <a:pt x="736600" y="593725"/>
                  </a:cubicBezTo>
                  <a:cubicBezTo>
                    <a:pt x="733425" y="593725"/>
                    <a:pt x="730250" y="593725"/>
                    <a:pt x="723900" y="590550"/>
                  </a:cubicBezTo>
                  <a:cubicBezTo>
                    <a:pt x="723900" y="590550"/>
                    <a:pt x="723900" y="590550"/>
                    <a:pt x="412750" y="473075"/>
                  </a:cubicBezTo>
                  <a:cubicBezTo>
                    <a:pt x="406400" y="469900"/>
                    <a:pt x="396875" y="469900"/>
                    <a:pt x="387350" y="469900"/>
                  </a:cubicBezTo>
                  <a:cubicBezTo>
                    <a:pt x="377825" y="469900"/>
                    <a:pt x="371475" y="469900"/>
                    <a:pt x="361950" y="473075"/>
                  </a:cubicBezTo>
                  <a:cubicBezTo>
                    <a:pt x="361950" y="473075"/>
                    <a:pt x="361950" y="473075"/>
                    <a:pt x="50800" y="590550"/>
                  </a:cubicBezTo>
                  <a:cubicBezTo>
                    <a:pt x="47625" y="593725"/>
                    <a:pt x="41275" y="593725"/>
                    <a:pt x="38100" y="593725"/>
                  </a:cubicBezTo>
                  <a:cubicBezTo>
                    <a:pt x="31750" y="593725"/>
                    <a:pt x="22225" y="590550"/>
                    <a:pt x="15875" y="587375"/>
                  </a:cubicBezTo>
                  <a:cubicBezTo>
                    <a:pt x="6350" y="581025"/>
                    <a:pt x="0" y="568325"/>
                    <a:pt x="0" y="555625"/>
                  </a:cubicBezTo>
                  <a:cubicBezTo>
                    <a:pt x="0" y="555625"/>
                    <a:pt x="0" y="555625"/>
                    <a:pt x="0" y="107950"/>
                  </a:cubicBezTo>
                  <a:lnTo>
                    <a:pt x="0" y="38100"/>
                  </a:lnTo>
                  <a:lnTo>
                    <a:pt x="758825" y="38100"/>
                  </a:lnTo>
                  <a:cubicBezTo>
                    <a:pt x="758825" y="15875"/>
                    <a:pt x="777875" y="0"/>
                    <a:pt x="800100" y="0"/>
                  </a:cubicBezTo>
                  <a:close/>
                </a:path>
              </a:pathLst>
            </a:custGeom>
            <a:solidFill>
              <a:srgbClr val="314672">
                <a:alpha val="10000"/>
              </a:srgbClr>
            </a:solidFill>
            <a:ln>
              <a:noFill/>
            </a:ln>
          </p:spPr>
          <p:txBody>
            <a:bodyPr vert="horz" wrap="square" lIns="91440" tIns="45720" rIns="91440" bIns="45720" numCol="1" anchor="t" anchorCtr="0" compatLnSpc="1">
              <a:noAutofit/>
            </a:bodyPr>
            <a:p>
              <a:endParaRPr lang="en-US" sz="2000" spc="-30">
                <a:latin typeface="微软雅黑" panose="020B0503020204020204" pitchFamily="34" charset="-122"/>
                <a:ea typeface="微软雅黑" panose="020B0503020204020204" pitchFamily="34" charset="-122"/>
              </a:endParaRPr>
            </a:p>
          </p:txBody>
        </p:sp>
        <p:sp>
          <p:nvSpPr>
            <p:cNvPr id="56" name="Freeform 298"/>
            <p:cNvSpPr/>
            <p:nvPr/>
          </p:nvSpPr>
          <p:spPr bwMode="auto">
            <a:xfrm>
              <a:off x="995363" y="1800225"/>
              <a:ext cx="869950" cy="590550"/>
            </a:xfrm>
            <a:custGeom>
              <a:avLst/>
              <a:gdLst>
                <a:gd name="T0" fmla="*/ 274 w 274"/>
                <a:gd name="T1" fmla="*/ 17 h 186"/>
                <a:gd name="T2" fmla="*/ 270 w 274"/>
                <a:gd name="T3" fmla="*/ 17 h 186"/>
                <a:gd name="T4" fmla="*/ 257 w 274"/>
                <a:gd name="T5" fmla="*/ 5 h 186"/>
                <a:gd name="T6" fmla="*/ 244 w 274"/>
                <a:gd name="T7" fmla="*/ 17 h 186"/>
                <a:gd name="T8" fmla="*/ 244 w 274"/>
                <a:gd name="T9" fmla="*/ 175 h 186"/>
                <a:gd name="T10" fmla="*/ 239 w 274"/>
                <a:gd name="T11" fmla="*/ 184 h 186"/>
                <a:gd name="T12" fmla="*/ 233 w 274"/>
                <a:gd name="T13" fmla="*/ 186 h 186"/>
                <a:gd name="T14" fmla="*/ 233 w 274"/>
                <a:gd name="T15" fmla="*/ 186 h 186"/>
                <a:gd name="T16" fmla="*/ 228 w 274"/>
                <a:gd name="T17" fmla="*/ 186 h 186"/>
                <a:gd name="T18" fmla="*/ 228 w 274"/>
                <a:gd name="T19" fmla="*/ 185 h 186"/>
                <a:gd name="T20" fmla="*/ 130 w 274"/>
                <a:gd name="T21" fmla="*/ 148 h 186"/>
                <a:gd name="T22" fmla="*/ 114 w 274"/>
                <a:gd name="T23" fmla="*/ 148 h 186"/>
                <a:gd name="T24" fmla="*/ 16 w 274"/>
                <a:gd name="T25" fmla="*/ 186 h 186"/>
                <a:gd name="T26" fmla="*/ 12 w 274"/>
                <a:gd name="T27" fmla="*/ 186 h 186"/>
                <a:gd name="T28" fmla="*/ 7 w 274"/>
                <a:gd name="T29" fmla="*/ 186 h 186"/>
                <a:gd name="T30" fmla="*/ 7 w 274"/>
                <a:gd name="T31" fmla="*/ 185 h 186"/>
                <a:gd name="T32" fmla="*/ 5 w 274"/>
                <a:gd name="T33" fmla="*/ 184 h 186"/>
                <a:gd name="T34" fmla="*/ 0 w 274"/>
                <a:gd name="T35" fmla="*/ 175 h 186"/>
                <a:gd name="T36" fmla="*/ 0 w 274"/>
                <a:gd name="T37" fmla="*/ 131 h 186"/>
                <a:gd name="T38" fmla="*/ 238 w 274"/>
                <a:gd name="T39" fmla="*/ 131 h 186"/>
                <a:gd name="T40" fmla="*/ 238 w 274"/>
                <a:gd name="T41" fmla="*/ 17 h 186"/>
                <a:gd name="T42" fmla="*/ 256 w 274"/>
                <a:gd name="T43" fmla="*/ 0 h 186"/>
                <a:gd name="T44" fmla="*/ 256 w 274"/>
                <a:gd name="T45" fmla="*/ 0 h 186"/>
                <a:gd name="T46" fmla="*/ 257 w 274"/>
                <a:gd name="T47" fmla="*/ 0 h 186"/>
                <a:gd name="T48" fmla="*/ 274 w 274"/>
                <a:gd name="T49" fmla="*/ 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4" h="186">
                  <a:moveTo>
                    <a:pt x="274" y="17"/>
                  </a:moveTo>
                  <a:cubicBezTo>
                    <a:pt x="270" y="17"/>
                    <a:pt x="270" y="17"/>
                    <a:pt x="270" y="17"/>
                  </a:cubicBezTo>
                  <a:cubicBezTo>
                    <a:pt x="270" y="10"/>
                    <a:pt x="264" y="5"/>
                    <a:pt x="257" y="5"/>
                  </a:cubicBezTo>
                  <a:cubicBezTo>
                    <a:pt x="250" y="5"/>
                    <a:pt x="244" y="10"/>
                    <a:pt x="244" y="17"/>
                  </a:cubicBezTo>
                  <a:cubicBezTo>
                    <a:pt x="244" y="175"/>
                    <a:pt x="244" y="175"/>
                    <a:pt x="244" y="175"/>
                  </a:cubicBezTo>
                  <a:cubicBezTo>
                    <a:pt x="244" y="178"/>
                    <a:pt x="242" y="182"/>
                    <a:pt x="239" y="184"/>
                  </a:cubicBezTo>
                  <a:cubicBezTo>
                    <a:pt x="237" y="185"/>
                    <a:pt x="235" y="186"/>
                    <a:pt x="233" y="186"/>
                  </a:cubicBezTo>
                  <a:cubicBezTo>
                    <a:pt x="233" y="186"/>
                    <a:pt x="233" y="186"/>
                    <a:pt x="233" y="186"/>
                  </a:cubicBezTo>
                  <a:cubicBezTo>
                    <a:pt x="228" y="186"/>
                    <a:pt x="228" y="186"/>
                    <a:pt x="228" y="186"/>
                  </a:cubicBezTo>
                  <a:cubicBezTo>
                    <a:pt x="228" y="185"/>
                    <a:pt x="228" y="185"/>
                    <a:pt x="228" y="185"/>
                  </a:cubicBezTo>
                  <a:cubicBezTo>
                    <a:pt x="130" y="148"/>
                    <a:pt x="130" y="148"/>
                    <a:pt x="130" y="148"/>
                  </a:cubicBezTo>
                  <a:cubicBezTo>
                    <a:pt x="125" y="146"/>
                    <a:pt x="119" y="146"/>
                    <a:pt x="114" y="148"/>
                  </a:cubicBezTo>
                  <a:cubicBezTo>
                    <a:pt x="16" y="186"/>
                    <a:pt x="16" y="186"/>
                    <a:pt x="16" y="186"/>
                  </a:cubicBezTo>
                  <a:cubicBezTo>
                    <a:pt x="15" y="186"/>
                    <a:pt x="13" y="186"/>
                    <a:pt x="12" y="186"/>
                  </a:cubicBezTo>
                  <a:cubicBezTo>
                    <a:pt x="7" y="186"/>
                    <a:pt x="7" y="186"/>
                    <a:pt x="7" y="186"/>
                  </a:cubicBezTo>
                  <a:cubicBezTo>
                    <a:pt x="7" y="185"/>
                    <a:pt x="7" y="185"/>
                    <a:pt x="7" y="185"/>
                  </a:cubicBezTo>
                  <a:cubicBezTo>
                    <a:pt x="6" y="185"/>
                    <a:pt x="6" y="185"/>
                    <a:pt x="5" y="184"/>
                  </a:cubicBezTo>
                  <a:cubicBezTo>
                    <a:pt x="2" y="182"/>
                    <a:pt x="0" y="178"/>
                    <a:pt x="0" y="175"/>
                  </a:cubicBezTo>
                  <a:cubicBezTo>
                    <a:pt x="0" y="131"/>
                    <a:pt x="0" y="131"/>
                    <a:pt x="0" y="131"/>
                  </a:cubicBezTo>
                  <a:cubicBezTo>
                    <a:pt x="238" y="131"/>
                    <a:pt x="238" y="131"/>
                    <a:pt x="238" y="131"/>
                  </a:cubicBezTo>
                  <a:cubicBezTo>
                    <a:pt x="238" y="17"/>
                    <a:pt x="238" y="17"/>
                    <a:pt x="238" y="17"/>
                  </a:cubicBezTo>
                  <a:cubicBezTo>
                    <a:pt x="238" y="8"/>
                    <a:pt x="246" y="0"/>
                    <a:pt x="256" y="0"/>
                  </a:cubicBezTo>
                  <a:cubicBezTo>
                    <a:pt x="256" y="0"/>
                    <a:pt x="256" y="0"/>
                    <a:pt x="256" y="0"/>
                  </a:cubicBezTo>
                  <a:cubicBezTo>
                    <a:pt x="256" y="0"/>
                    <a:pt x="256" y="0"/>
                    <a:pt x="257" y="0"/>
                  </a:cubicBezTo>
                  <a:cubicBezTo>
                    <a:pt x="266" y="0"/>
                    <a:pt x="274" y="8"/>
                    <a:pt x="274" y="17"/>
                  </a:cubicBezTo>
                  <a:close/>
                </a:path>
              </a:pathLst>
            </a:custGeom>
            <a:solidFill>
              <a:srgbClr val="00ADEF">
                <a:lumMod val="75000"/>
              </a:srgbClr>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sp>
          <p:nvSpPr>
            <p:cNvPr id="57" name="Freeform 299"/>
            <p:cNvSpPr/>
            <p:nvPr/>
          </p:nvSpPr>
          <p:spPr bwMode="auto">
            <a:xfrm>
              <a:off x="982663" y="1800225"/>
              <a:ext cx="828675" cy="593725"/>
            </a:xfrm>
            <a:custGeom>
              <a:avLst/>
              <a:gdLst>
                <a:gd name="T0" fmla="*/ 228 w 261"/>
                <a:gd name="T1" fmla="*/ 186 h 187"/>
                <a:gd name="T2" fmla="*/ 238 w 261"/>
                <a:gd name="T3" fmla="*/ 184 h 187"/>
                <a:gd name="T4" fmla="*/ 243 w 261"/>
                <a:gd name="T5" fmla="*/ 175 h 187"/>
                <a:gd name="T6" fmla="*/ 243 w 261"/>
                <a:gd name="T7" fmla="*/ 17 h 187"/>
                <a:gd name="T8" fmla="*/ 248 w 261"/>
                <a:gd name="T9" fmla="*/ 5 h 187"/>
                <a:gd name="T10" fmla="*/ 261 w 261"/>
                <a:gd name="T11" fmla="*/ 0 h 187"/>
                <a:gd name="T12" fmla="*/ 17 w 261"/>
                <a:gd name="T13" fmla="*/ 0 h 187"/>
                <a:gd name="T14" fmla="*/ 5 w 261"/>
                <a:gd name="T15" fmla="*/ 5 h 187"/>
                <a:gd name="T16" fmla="*/ 0 w 261"/>
                <a:gd name="T17" fmla="*/ 17 h 187"/>
                <a:gd name="T18" fmla="*/ 0 w 261"/>
                <a:gd name="T19" fmla="*/ 175 h 187"/>
                <a:gd name="T20" fmla="*/ 5 w 261"/>
                <a:gd name="T21" fmla="*/ 184 h 187"/>
                <a:gd name="T22" fmla="*/ 15 w 261"/>
                <a:gd name="T23" fmla="*/ 186 h 187"/>
                <a:gd name="T24" fmla="*/ 113 w 261"/>
                <a:gd name="T25" fmla="*/ 148 h 187"/>
                <a:gd name="T26" fmla="*/ 130 w 261"/>
                <a:gd name="T27" fmla="*/ 148 h 187"/>
                <a:gd name="T28" fmla="*/ 228 w 261"/>
                <a:gd name="T29"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187">
                  <a:moveTo>
                    <a:pt x="228" y="186"/>
                  </a:moveTo>
                  <a:cubicBezTo>
                    <a:pt x="231" y="187"/>
                    <a:pt x="235" y="186"/>
                    <a:pt x="238" y="184"/>
                  </a:cubicBezTo>
                  <a:cubicBezTo>
                    <a:pt x="241" y="182"/>
                    <a:pt x="243" y="179"/>
                    <a:pt x="243" y="175"/>
                  </a:cubicBezTo>
                  <a:cubicBezTo>
                    <a:pt x="243" y="17"/>
                    <a:pt x="243" y="17"/>
                    <a:pt x="243" y="17"/>
                  </a:cubicBezTo>
                  <a:cubicBezTo>
                    <a:pt x="243" y="13"/>
                    <a:pt x="245" y="8"/>
                    <a:pt x="248" y="5"/>
                  </a:cubicBezTo>
                  <a:cubicBezTo>
                    <a:pt x="252" y="2"/>
                    <a:pt x="256" y="0"/>
                    <a:pt x="261" y="0"/>
                  </a:cubicBezTo>
                  <a:cubicBezTo>
                    <a:pt x="17" y="0"/>
                    <a:pt x="17" y="0"/>
                    <a:pt x="17" y="0"/>
                  </a:cubicBezTo>
                  <a:cubicBezTo>
                    <a:pt x="12" y="0"/>
                    <a:pt x="8" y="2"/>
                    <a:pt x="5" y="5"/>
                  </a:cubicBezTo>
                  <a:cubicBezTo>
                    <a:pt x="1" y="8"/>
                    <a:pt x="0" y="13"/>
                    <a:pt x="0" y="17"/>
                  </a:cubicBezTo>
                  <a:cubicBezTo>
                    <a:pt x="0" y="175"/>
                    <a:pt x="0" y="175"/>
                    <a:pt x="0" y="175"/>
                  </a:cubicBezTo>
                  <a:cubicBezTo>
                    <a:pt x="0" y="179"/>
                    <a:pt x="1" y="182"/>
                    <a:pt x="5" y="184"/>
                  </a:cubicBezTo>
                  <a:cubicBezTo>
                    <a:pt x="8" y="186"/>
                    <a:pt x="12" y="187"/>
                    <a:pt x="15" y="186"/>
                  </a:cubicBezTo>
                  <a:cubicBezTo>
                    <a:pt x="113" y="148"/>
                    <a:pt x="113" y="148"/>
                    <a:pt x="113" y="148"/>
                  </a:cubicBezTo>
                  <a:cubicBezTo>
                    <a:pt x="119" y="146"/>
                    <a:pt x="124" y="146"/>
                    <a:pt x="130" y="148"/>
                  </a:cubicBezTo>
                  <a:lnTo>
                    <a:pt x="228" y="186"/>
                  </a:lnTo>
                  <a:close/>
                </a:path>
              </a:pathLst>
            </a:custGeom>
            <a:solidFill>
              <a:srgbClr val="00ADEF"/>
            </a:solidFill>
            <a:ln>
              <a:noFill/>
            </a:ln>
          </p:spPr>
          <p:txBody>
            <a:bodyPr vert="horz" wrap="square" lIns="91440" tIns="45720" rIns="91440" bIns="45720" numCol="1" anchor="t" anchorCtr="0" compatLnSpc="1"/>
            <a:p>
              <a:endParaRPr lang="en-US" sz="2000" spc="-30">
                <a:latin typeface="微软雅黑" panose="020B0503020204020204" pitchFamily="34" charset="-122"/>
                <a:ea typeface="微软雅黑" panose="020B0503020204020204" pitchFamily="34" charset="-122"/>
              </a:endParaRPr>
            </a:p>
          </p:txBody>
        </p:sp>
      </p:grpSp>
      <p:sp>
        <p:nvSpPr>
          <p:cNvPr id="59" name="TextBox 14"/>
          <p:cNvSpPr txBox="1"/>
          <p:nvPr/>
        </p:nvSpPr>
        <p:spPr>
          <a:xfrm>
            <a:off x="1150620" y="2461260"/>
            <a:ext cx="1288415" cy="307340"/>
          </a:xfrm>
          <a:prstGeom prst="rect">
            <a:avLst/>
          </a:prstGeom>
          <a:noFill/>
        </p:spPr>
        <p:txBody>
          <a:bodyPr wrap="square" lIns="0" tIns="0" rIns="0" bIns="0" rtlCol="0">
            <a:spAutoFit/>
          </a:bodyPr>
          <a:p>
            <a:pPr algn="ctr"/>
            <a:r>
              <a:rPr lang="en-US" sz="2000" b="1" spc="-30" dirty="0">
                <a:solidFill>
                  <a:srgbClr val="FFFFFF"/>
                </a:solidFill>
                <a:latin typeface="微软雅黑" panose="020B0503020204020204" pitchFamily="34" charset="-122"/>
                <a:ea typeface="微软雅黑" panose="020B0503020204020204" pitchFamily="34" charset="-122"/>
              </a:rPr>
              <a:t>Step.1</a:t>
            </a:r>
            <a:endParaRPr lang="en-US" sz="2000" b="1" spc="-30" dirty="0">
              <a:solidFill>
                <a:srgbClr val="FFFFFF"/>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3823335" y="2461260"/>
            <a:ext cx="1288415" cy="307340"/>
          </a:xfrm>
          <a:prstGeom prst="rect">
            <a:avLst/>
          </a:prstGeom>
          <a:noFill/>
        </p:spPr>
        <p:txBody>
          <a:bodyPr wrap="square" lIns="0" tIns="0" rIns="0" bIns="0" rtlCol="0">
            <a:spAutoFit/>
          </a:bodyPr>
          <a:p>
            <a:pPr algn="ctr"/>
            <a:r>
              <a:rPr lang="en-US" sz="2000" b="1" spc="-30" dirty="0">
                <a:solidFill>
                  <a:srgbClr val="FFFFFF"/>
                </a:solidFill>
                <a:latin typeface="微软雅黑" panose="020B0503020204020204" pitchFamily="34" charset="-122"/>
                <a:ea typeface="微软雅黑" panose="020B0503020204020204" pitchFamily="34" charset="-122"/>
              </a:rPr>
              <a:t>Step.2</a:t>
            </a:r>
            <a:endParaRPr lang="en-US" sz="2000" b="1" spc="-30" dirty="0">
              <a:solidFill>
                <a:srgbClr val="FFFFFF"/>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6304915" y="2461260"/>
            <a:ext cx="1288415" cy="307340"/>
          </a:xfrm>
          <a:prstGeom prst="rect">
            <a:avLst/>
          </a:prstGeom>
          <a:noFill/>
        </p:spPr>
        <p:txBody>
          <a:bodyPr wrap="square" lIns="0" tIns="0" rIns="0" bIns="0" rtlCol="0">
            <a:spAutoFit/>
          </a:bodyPr>
          <a:p>
            <a:pPr algn="ctr"/>
            <a:r>
              <a:rPr lang="en-US" sz="2000" b="1" spc="-30" dirty="0">
                <a:solidFill>
                  <a:srgbClr val="FFFFFF"/>
                </a:solidFill>
                <a:latin typeface="微软雅黑" panose="020B0503020204020204" pitchFamily="34" charset="-122"/>
                <a:ea typeface="微软雅黑" panose="020B0503020204020204" pitchFamily="34" charset="-122"/>
              </a:rPr>
              <a:t>Step.3</a:t>
            </a:r>
            <a:endParaRPr lang="en-US" sz="2000" b="1" spc="-30" dirty="0">
              <a:solidFill>
                <a:srgbClr val="FFFFFF"/>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1012825" y="3268980"/>
            <a:ext cx="1709420" cy="2414905"/>
          </a:xfrm>
          <a:prstGeom prst="rect">
            <a:avLst/>
          </a:prstGeom>
          <a:noFill/>
          <a:ln w="9525">
            <a:noFill/>
          </a:ln>
        </p:spPr>
        <p:txBody>
          <a:bodyPr wrap="square">
            <a:spAutoFit/>
          </a:bodyPr>
          <a:p>
            <a:pPr marL="285750" indent="-2857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加强与重点国别（地区）合作</a:t>
            </a:r>
            <a:endParaRPr lang="zh-CN" sz="1400" b="1">
              <a:solidFill>
                <a:srgbClr val="0070C0"/>
              </a:solidFill>
              <a:latin typeface="微软雅黑" panose="020B0503020204020204" pitchFamily="34" charset="-122"/>
              <a:ea typeface="微软雅黑" panose="020B0503020204020204" pitchFamily="34" charset="-122"/>
            </a:endParaRPr>
          </a:p>
          <a:p>
            <a:pPr marL="285750" indent="-2857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提升日韩、欧美及制造业利用外资比重</a:t>
            </a:r>
            <a:endParaRPr lang="zh-CN" sz="1400" b="1">
              <a:solidFill>
                <a:srgbClr val="0070C0"/>
              </a:solidFill>
              <a:latin typeface="微软雅黑" panose="020B0503020204020204" pitchFamily="34" charset="-122"/>
              <a:ea typeface="微软雅黑" panose="020B0503020204020204" pitchFamily="34" charset="-122"/>
            </a:endParaRPr>
          </a:p>
          <a:p>
            <a:pPr marL="285750" indent="-2857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提高利用外资水平</a:t>
            </a:r>
            <a:endParaRPr lang="zh-CN" altLang="en-US" sz="1400" b="1">
              <a:solidFill>
                <a:srgbClr val="0070C0"/>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3590290" y="3097530"/>
            <a:ext cx="1709420" cy="2995930"/>
          </a:xfrm>
          <a:prstGeom prst="rect">
            <a:avLst/>
          </a:prstGeom>
          <a:noFill/>
          <a:ln w="9525">
            <a:noFill/>
          </a:ln>
        </p:spPr>
        <p:txBody>
          <a:bodyPr wrap="square">
            <a:spAutoFit/>
          </a:bodyPr>
          <a:p>
            <a:pPr marL="171450" indent="-1714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推动骨干企业开展采购对接</a:t>
            </a:r>
            <a:endParaRPr lang="zh-CN" sz="1400" b="1">
              <a:solidFill>
                <a:srgbClr val="0070C0"/>
              </a:solidFill>
              <a:latin typeface="微软雅黑" panose="020B0503020204020204" pitchFamily="34" charset="-122"/>
              <a:ea typeface="微软雅黑" panose="020B0503020204020204" pitchFamily="34" charset="-122"/>
            </a:endParaRPr>
          </a:p>
          <a:p>
            <a:pPr marL="171450" indent="-1714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扩大机电产品出口</a:t>
            </a:r>
            <a:endParaRPr lang="zh-CN" sz="1400" b="1">
              <a:solidFill>
                <a:srgbClr val="0070C0"/>
              </a:solidFill>
              <a:latin typeface="微软雅黑" panose="020B0503020204020204" pitchFamily="34" charset="-122"/>
              <a:ea typeface="微软雅黑" panose="020B0503020204020204" pitchFamily="34" charset="-122"/>
            </a:endParaRPr>
          </a:p>
          <a:p>
            <a:pPr marL="171450" indent="-1714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加大关键技术、重要设备及零部件进口</a:t>
            </a:r>
            <a:endParaRPr lang="zh-CN" sz="1400" b="1">
              <a:solidFill>
                <a:srgbClr val="0070C0"/>
              </a:solidFill>
              <a:latin typeface="微软雅黑" panose="020B0503020204020204" pitchFamily="34" charset="-122"/>
              <a:ea typeface="微软雅黑" panose="020B0503020204020204" pitchFamily="34" charset="-122"/>
            </a:endParaRPr>
          </a:p>
          <a:p>
            <a:pPr marL="171450" indent="-1714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加快发展新业态模式，提升对外贸易质量</a:t>
            </a:r>
            <a:endParaRPr lang="zh-CN" sz="1400" b="1">
              <a:solidFill>
                <a:srgbClr val="0070C0"/>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162358" y="3268980"/>
            <a:ext cx="1709420" cy="671830"/>
          </a:xfrm>
          <a:prstGeom prst="rect">
            <a:avLst/>
          </a:prstGeom>
          <a:noFill/>
          <a:ln w="9525">
            <a:noFill/>
          </a:ln>
        </p:spPr>
        <p:txBody>
          <a:bodyPr wrap="square">
            <a:spAutoFit/>
          </a:bodyPr>
          <a:p>
            <a:pPr marL="171450" indent="-171450" algn="just">
              <a:lnSpc>
                <a:spcPct val="135000"/>
              </a:lnSpc>
              <a:spcBef>
                <a:spcPts val="0"/>
              </a:spcBef>
              <a:spcAft>
                <a:spcPts val="0"/>
              </a:spcAft>
              <a:buFont typeface="Wingdings" panose="05000000000000000000" charset="0"/>
              <a:buChar char="Ø"/>
            </a:pPr>
            <a:r>
              <a:rPr lang="zh-CN" sz="1400" b="1">
                <a:solidFill>
                  <a:srgbClr val="0070C0"/>
                </a:solidFill>
                <a:latin typeface="微软雅黑" panose="020B0503020204020204" pitchFamily="34" charset="-122"/>
                <a:ea typeface="微软雅黑" panose="020B0503020204020204" pitchFamily="34" charset="-122"/>
              </a:rPr>
              <a:t>精准推动开发区合作共建</a:t>
            </a:r>
            <a:endParaRPr lang="zh-CN" sz="1400" b="1">
              <a:solidFill>
                <a:srgbClr val="0070C0"/>
              </a:solidFill>
              <a:latin typeface="微软雅黑" panose="020B0503020204020204" pitchFamily="34" charset="-122"/>
              <a:ea typeface="微软雅黑" panose="020B0503020204020204" pitchFamily="34" charset="-122"/>
            </a:endParaRPr>
          </a:p>
        </p:txBody>
      </p:sp>
      <p:sp>
        <p:nvSpPr>
          <p:cNvPr id="68" name="KSO_Shape"/>
          <p:cNvSpPr/>
          <p:nvPr/>
        </p:nvSpPr>
        <p:spPr bwMode="auto">
          <a:xfrm>
            <a:off x="6403975" y="4178300"/>
            <a:ext cx="1273810" cy="1480820"/>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ADEF"/>
          </a:solidFill>
          <a:ln>
            <a:noFill/>
          </a:ln>
        </p:spPr>
        <p:txBody>
          <a:bodyPr anchor="ctr">
            <a:scene3d>
              <a:camera prst="orthographicFront"/>
              <a:lightRig rig="threePt" dir="t"/>
            </a:scene3d>
            <a:sp3d>
              <a:contourClr>
                <a:srgbClr val="FFFFFF"/>
              </a:contourClr>
            </a:sp3d>
          </a:bodyPr>
          <a:p>
            <a:pPr algn="ctr">
              <a:defRPr/>
            </a:pPr>
            <a:endParaRPr lang="zh-CN" altLang="en-US" sz="1600">
              <a:solidFill>
                <a:srgbClr val="FFFFFF"/>
              </a:solidFill>
              <a:ea typeface="宋体" panose="02010600030101010101" pitchFamily="2" charset="-122"/>
            </a:endParaRPr>
          </a:p>
        </p:txBody>
      </p:sp>
      <p:sp>
        <p:nvSpPr>
          <p:cNvPr id="35849" name="Rectangle 35"/>
          <p:cNvSpPr/>
          <p:nvPr/>
        </p:nvSpPr>
        <p:spPr>
          <a:xfrm>
            <a:off x="8133715" y="2595245"/>
            <a:ext cx="3533775" cy="662305"/>
          </a:xfrm>
          <a:prstGeom prst="homePlate">
            <a:avLst/>
          </a:prstGeom>
          <a:gradFill>
            <a:gsLst>
              <a:gs pos="0">
                <a:srgbClr val="1DBED0"/>
              </a:gs>
              <a:gs pos="100000">
                <a:srgbClr val="00ACEE"/>
              </a:gs>
            </a:gsLst>
            <a:lin ang="9000000" scaled="0"/>
          </a:gradFill>
          <a:ln w="9525">
            <a:noFill/>
          </a:ln>
        </p:spPr>
        <p:txBody>
          <a:bodyPr anchor="ctr" anchorCtr="0"/>
          <a:p>
            <a:pPr algn="ctr">
              <a:lnSpc>
                <a:spcPct val="130000"/>
              </a:lnSpc>
              <a:spcBef>
                <a:spcPts val="0"/>
              </a:spcBef>
              <a:spcAft>
                <a:spcPts val="0"/>
              </a:spcAft>
            </a:pPr>
            <a:r>
              <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推动省级试点高唐经济开发区与青岛经济开发区合作共建取得实效</a:t>
            </a:r>
            <a:endPar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2" name="Rectangle 35"/>
          <p:cNvSpPr/>
          <p:nvPr/>
        </p:nvSpPr>
        <p:spPr>
          <a:xfrm>
            <a:off x="8133715" y="3371215"/>
            <a:ext cx="3533775" cy="662305"/>
          </a:xfrm>
          <a:prstGeom prst="homePlate">
            <a:avLst/>
          </a:prstGeom>
          <a:gradFill>
            <a:gsLst>
              <a:gs pos="0">
                <a:srgbClr val="1DBED0"/>
              </a:gs>
              <a:gs pos="100000">
                <a:srgbClr val="00ACEE"/>
              </a:gs>
            </a:gsLst>
            <a:lin ang="9000000" scaled="0"/>
          </a:gradFill>
          <a:ln w="9525">
            <a:noFill/>
          </a:ln>
        </p:spPr>
        <p:txBody>
          <a:bodyPr anchor="ctr" anchorCtr="0"/>
          <a:p>
            <a:pPr algn="ctr">
              <a:lnSpc>
                <a:spcPct val="130000"/>
              </a:lnSpc>
              <a:spcBef>
                <a:spcPts val="0"/>
              </a:spcBef>
              <a:spcAft>
                <a:spcPts val="0"/>
              </a:spcAft>
            </a:pPr>
            <a:r>
              <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支持阳谷经济开发区与山东自贸试验区青岛片区就铜矿贸易联动共建共享</a:t>
            </a:r>
            <a:endPar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5" name="Rectangle 35"/>
          <p:cNvSpPr/>
          <p:nvPr/>
        </p:nvSpPr>
        <p:spPr>
          <a:xfrm>
            <a:off x="8133715" y="4144010"/>
            <a:ext cx="3533775" cy="662305"/>
          </a:xfrm>
          <a:prstGeom prst="homePlate">
            <a:avLst/>
          </a:prstGeom>
          <a:gradFill>
            <a:gsLst>
              <a:gs pos="0">
                <a:srgbClr val="1DBED0"/>
              </a:gs>
              <a:gs pos="100000">
                <a:srgbClr val="00ACEE"/>
              </a:gs>
            </a:gsLst>
            <a:lin ang="9000000" scaled="0"/>
          </a:gradFill>
          <a:ln w="9525">
            <a:noFill/>
          </a:ln>
        </p:spPr>
        <p:txBody>
          <a:bodyPr anchor="ctr" anchorCtr="0"/>
          <a:p>
            <a:pPr algn="ctr">
              <a:lnSpc>
                <a:spcPct val="130000"/>
              </a:lnSpc>
              <a:spcBef>
                <a:spcPts val="0"/>
              </a:spcBef>
              <a:spcAft>
                <a:spcPts val="0"/>
              </a:spcAft>
            </a:pPr>
            <a:r>
              <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东阿经开区与山东自贸试验区济南片区就中医药领域开展产业联动共建共享</a:t>
            </a:r>
            <a:endPar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6" name="Rectangle 35"/>
          <p:cNvSpPr/>
          <p:nvPr/>
        </p:nvSpPr>
        <p:spPr>
          <a:xfrm>
            <a:off x="8133715" y="4937125"/>
            <a:ext cx="3533775" cy="662305"/>
          </a:xfrm>
          <a:prstGeom prst="homePlate">
            <a:avLst/>
          </a:prstGeom>
          <a:gradFill>
            <a:gsLst>
              <a:gs pos="0">
                <a:srgbClr val="1DBED0"/>
              </a:gs>
              <a:gs pos="100000">
                <a:srgbClr val="00ACEE"/>
              </a:gs>
            </a:gsLst>
            <a:lin ang="9000000" scaled="0"/>
          </a:gradFill>
          <a:ln w="9525">
            <a:noFill/>
          </a:ln>
        </p:spPr>
        <p:txBody>
          <a:bodyPr anchor="ctr" anchorCtr="0"/>
          <a:p>
            <a:pPr algn="ctr">
              <a:lnSpc>
                <a:spcPct val="130000"/>
              </a:lnSpc>
              <a:spcBef>
                <a:spcPts val="0"/>
              </a:spcBef>
              <a:spcAft>
                <a:spcPts val="0"/>
              </a:spcAft>
            </a:pPr>
            <a:r>
              <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其他开发区至少与外地开发区建立</a:t>
            </a:r>
            <a:r>
              <a:rPr lang="zh-CN"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a:t>
            </a:r>
            <a:r>
              <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对合作共建关系</a:t>
            </a:r>
            <a:endParaRPr sz="140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849"/>
                                        </p:tgtEl>
                                        <p:attrNameLst>
                                          <p:attrName>style.visibility</p:attrName>
                                        </p:attrNameLst>
                                      </p:cBhvr>
                                      <p:to>
                                        <p:strVal val="visible"/>
                                      </p:to>
                                    </p:set>
                                    <p:animEffect transition="in" filter="wipe(left)">
                                      <p:cBhvr>
                                        <p:cTn id="11" dur="500"/>
                                        <p:tgtEl>
                                          <p:spTgt spid="3584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bldLvl="0" animBg="1"/>
      <p:bldP spid="2" grpId="0" bldLvl="0" animBg="1"/>
      <p:bldP spid="5" grpId="0" bldLvl="0" animBg="1"/>
      <p:bldP spid="6"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7" name="组合 26"/>
          <p:cNvGrpSpPr/>
          <p:nvPr/>
        </p:nvGrpSpPr>
        <p:grpSpPr>
          <a:xfrm>
            <a:off x="594888" y="1387475"/>
            <a:ext cx="3367405" cy="381000"/>
            <a:chOff x="600710" y="1860550"/>
            <a:chExt cx="3367405" cy="381000"/>
          </a:xfrm>
        </p:grpSpPr>
        <p:grpSp>
          <p:nvGrpSpPr>
            <p:cNvPr id="28" name="组合 27"/>
            <p:cNvGrpSpPr/>
            <p:nvPr/>
          </p:nvGrpSpPr>
          <p:grpSpPr>
            <a:xfrm>
              <a:off x="600710" y="1860550"/>
              <a:ext cx="503555" cy="361950"/>
              <a:chOff x="946" y="3090"/>
              <a:chExt cx="793" cy="570"/>
            </a:xfrm>
          </p:grpSpPr>
          <p:sp>
            <p:nvSpPr>
              <p:cNvPr id="29"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lang="zh-CN" b="1" dirty="0">
                  <a:solidFill>
                    <a:sysClr val="windowText" lastClr="000000"/>
                  </a:solidFill>
                  <a:latin typeface="微软雅黑" panose="020B0503020204020204" pitchFamily="34" charset="-122"/>
                  <a:ea typeface="微软雅黑" panose="020B0503020204020204" pitchFamily="34" charset="-122"/>
                </a:rPr>
                <a:t>③创新驱动提升工程</a:t>
              </a:r>
              <a:r>
                <a:rPr lang="en-US" altLang="zh-CN" b="1" dirty="0">
                  <a:solidFill>
                    <a:sysClr val="windowText" lastClr="000000"/>
                  </a:solidFill>
                  <a:latin typeface="微软雅黑" panose="020B0503020204020204" pitchFamily="34" charset="-122"/>
                  <a:ea typeface="微软雅黑" panose="020B0503020204020204" pitchFamily="34" charset="-122"/>
                </a:rPr>
                <a:t>:</a:t>
              </a:r>
              <a:endParaRPr lang="en-US" altLang="zh-CN" b="1" dirty="0">
                <a:solidFill>
                  <a:sysClr val="windowText" lastClr="000000"/>
                </a:solidFill>
                <a:latin typeface="微软雅黑" panose="020B0503020204020204" pitchFamily="34" charset="-122"/>
                <a:ea typeface="微软雅黑" panose="020B0503020204020204" pitchFamily="34" charset="-122"/>
              </a:endParaRPr>
            </a:p>
          </p:txBody>
        </p:sp>
      </p:grpSp>
      <p:sp>
        <p:nvSpPr>
          <p:cNvPr id="58" name="椭圆 57"/>
          <p:cNvSpPr/>
          <p:nvPr/>
        </p:nvSpPr>
        <p:spPr>
          <a:xfrm>
            <a:off x="1323340" y="3175000"/>
            <a:ext cx="1751330" cy="1752600"/>
          </a:xfrm>
          <a:prstGeom prst="ellipse">
            <a:avLst/>
          </a:prstGeom>
          <a:solidFill>
            <a:srgbClr val="1DBED0"/>
          </a:solidFill>
          <a:ln>
            <a:no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b="1">
              <a:solidFill>
                <a:srgbClr val="FFFFFF"/>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rot="0">
            <a:off x="789305" y="2633345"/>
            <a:ext cx="2819400" cy="2835275"/>
            <a:chOff x="9398" y="3140"/>
            <a:chExt cx="4940" cy="4944"/>
          </a:xfrm>
        </p:grpSpPr>
        <p:sp>
          <p:nvSpPr>
            <p:cNvPr id="64" name="Freeform 6"/>
            <p:cNvSpPr>
              <a:spLocks noEditPoints="1"/>
            </p:cNvSpPr>
            <p:nvPr/>
          </p:nvSpPr>
          <p:spPr bwMode="auto">
            <a:xfrm>
              <a:off x="9963" y="3705"/>
              <a:ext cx="3810" cy="3810"/>
            </a:xfrm>
            <a:custGeom>
              <a:avLst/>
              <a:gdLst>
                <a:gd name="T0" fmla="*/ 381 w 762"/>
                <a:gd name="T1" fmla="*/ 762 h 762"/>
                <a:gd name="T2" fmla="*/ 0 w 762"/>
                <a:gd name="T3" fmla="*/ 381 h 762"/>
                <a:gd name="T4" fmla="*/ 381 w 762"/>
                <a:gd name="T5" fmla="*/ 0 h 762"/>
                <a:gd name="T6" fmla="*/ 762 w 762"/>
                <a:gd name="T7" fmla="*/ 381 h 762"/>
                <a:gd name="T8" fmla="*/ 381 w 762"/>
                <a:gd name="T9" fmla="*/ 762 h 762"/>
                <a:gd name="T10" fmla="*/ 381 w 762"/>
                <a:gd name="T11" fmla="*/ 32 h 762"/>
                <a:gd name="T12" fmla="*/ 32 w 762"/>
                <a:gd name="T13" fmla="*/ 381 h 762"/>
                <a:gd name="T14" fmla="*/ 381 w 762"/>
                <a:gd name="T15" fmla="*/ 730 h 762"/>
                <a:gd name="T16" fmla="*/ 730 w 762"/>
                <a:gd name="T17" fmla="*/ 381 h 762"/>
                <a:gd name="T18" fmla="*/ 381 w 762"/>
                <a:gd name="T19" fmla="*/ 32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2" h="762">
                  <a:moveTo>
                    <a:pt x="381" y="762"/>
                  </a:moveTo>
                  <a:cubicBezTo>
                    <a:pt x="171" y="762"/>
                    <a:pt x="0" y="591"/>
                    <a:pt x="0" y="381"/>
                  </a:cubicBezTo>
                  <a:cubicBezTo>
                    <a:pt x="0" y="171"/>
                    <a:pt x="171" y="0"/>
                    <a:pt x="381" y="0"/>
                  </a:cubicBezTo>
                  <a:cubicBezTo>
                    <a:pt x="591" y="0"/>
                    <a:pt x="762" y="171"/>
                    <a:pt x="762" y="381"/>
                  </a:cubicBezTo>
                  <a:cubicBezTo>
                    <a:pt x="762" y="591"/>
                    <a:pt x="591" y="762"/>
                    <a:pt x="381" y="762"/>
                  </a:cubicBezTo>
                  <a:close/>
                  <a:moveTo>
                    <a:pt x="381" y="32"/>
                  </a:moveTo>
                  <a:cubicBezTo>
                    <a:pt x="189" y="32"/>
                    <a:pt x="32" y="189"/>
                    <a:pt x="32" y="381"/>
                  </a:cubicBezTo>
                  <a:cubicBezTo>
                    <a:pt x="32" y="574"/>
                    <a:pt x="189" y="730"/>
                    <a:pt x="381" y="730"/>
                  </a:cubicBezTo>
                  <a:cubicBezTo>
                    <a:pt x="573" y="730"/>
                    <a:pt x="730" y="574"/>
                    <a:pt x="730" y="381"/>
                  </a:cubicBezTo>
                  <a:cubicBezTo>
                    <a:pt x="730" y="189"/>
                    <a:pt x="573" y="32"/>
                    <a:pt x="381" y="32"/>
                  </a:cubicBezTo>
                  <a:close/>
                </a:path>
              </a:pathLst>
            </a:custGeom>
            <a:solidFill>
              <a:srgbClr val="314672">
                <a:alpha val="10000"/>
              </a:srgbClr>
            </a:solidFill>
            <a:ln>
              <a:noFill/>
            </a:ln>
          </p:spPr>
          <p:txBody>
            <a:bodyPr vert="horz" wrap="square" lIns="91440" tIns="45720" rIns="91440" bIns="45720" numCol="1" anchor="t" anchorCtr="0" compatLnSpc="1"/>
            <a:p>
              <a:endParaRPr lang="en-US"/>
            </a:p>
          </p:txBody>
        </p:sp>
        <p:sp>
          <p:nvSpPr>
            <p:cNvPr id="65" name="Freeform 7"/>
            <p:cNvSpPr>
              <a:spLocks noEditPoints="1"/>
            </p:cNvSpPr>
            <p:nvPr/>
          </p:nvSpPr>
          <p:spPr bwMode="auto">
            <a:xfrm>
              <a:off x="9398" y="3140"/>
              <a:ext cx="4940" cy="4945"/>
            </a:xfrm>
            <a:custGeom>
              <a:avLst/>
              <a:gdLst>
                <a:gd name="T0" fmla="*/ 494 w 988"/>
                <a:gd name="T1" fmla="*/ 989 h 989"/>
                <a:gd name="T2" fmla="*/ 0 w 988"/>
                <a:gd name="T3" fmla="*/ 494 h 989"/>
                <a:gd name="T4" fmla="*/ 494 w 988"/>
                <a:gd name="T5" fmla="*/ 0 h 989"/>
                <a:gd name="T6" fmla="*/ 988 w 988"/>
                <a:gd name="T7" fmla="*/ 494 h 989"/>
                <a:gd name="T8" fmla="*/ 494 w 988"/>
                <a:gd name="T9" fmla="*/ 989 h 989"/>
                <a:gd name="T10" fmla="*/ 494 w 988"/>
                <a:gd name="T11" fmla="*/ 32 h 989"/>
                <a:gd name="T12" fmla="*/ 32 w 988"/>
                <a:gd name="T13" fmla="*/ 494 h 989"/>
                <a:gd name="T14" fmla="*/ 494 w 988"/>
                <a:gd name="T15" fmla="*/ 957 h 989"/>
                <a:gd name="T16" fmla="*/ 956 w 988"/>
                <a:gd name="T17" fmla="*/ 494 h 989"/>
                <a:gd name="T18" fmla="*/ 494 w 988"/>
                <a:gd name="T19" fmla="*/ 32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8" h="989">
                  <a:moveTo>
                    <a:pt x="494" y="989"/>
                  </a:moveTo>
                  <a:cubicBezTo>
                    <a:pt x="221" y="989"/>
                    <a:pt x="0" y="767"/>
                    <a:pt x="0" y="494"/>
                  </a:cubicBezTo>
                  <a:cubicBezTo>
                    <a:pt x="0" y="222"/>
                    <a:pt x="221" y="0"/>
                    <a:pt x="494" y="0"/>
                  </a:cubicBezTo>
                  <a:cubicBezTo>
                    <a:pt x="767" y="0"/>
                    <a:pt x="988" y="222"/>
                    <a:pt x="988" y="494"/>
                  </a:cubicBezTo>
                  <a:cubicBezTo>
                    <a:pt x="988" y="767"/>
                    <a:pt x="767" y="989"/>
                    <a:pt x="494" y="989"/>
                  </a:cubicBezTo>
                  <a:close/>
                  <a:moveTo>
                    <a:pt x="494" y="32"/>
                  </a:moveTo>
                  <a:cubicBezTo>
                    <a:pt x="239" y="32"/>
                    <a:pt x="32" y="239"/>
                    <a:pt x="32" y="494"/>
                  </a:cubicBezTo>
                  <a:cubicBezTo>
                    <a:pt x="32" y="749"/>
                    <a:pt x="239" y="957"/>
                    <a:pt x="494" y="957"/>
                  </a:cubicBezTo>
                  <a:cubicBezTo>
                    <a:pt x="749" y="957"/>
                    <a:pt x="956" y="749"/>
                    <a:pt x="956" y="494"/>
                  </a:cubicBezTo>
                  <a:cubicBezTo>
                    <a:pt x="956" y="239"/>
                    <a:pt x="749" y="32"/>
                    <a:pt x="494" y="32"/>
                  </a:cubicBezTo>
                  <a:close/>
                </a:path>
              </a:pathLst>
            </a:custGeom>
            <a:solidFill>
              <a:srgbClr val="85898F">
                <a:lumMod val="60000"/>
                <a:lumOff val="40000"/>
              </a:srgbClr>
            </a:solidFill>
            <a:ln>
              <a:noFill/>
            </a:ln>
          </p:spPr>
          <p:txBody>
            <a:bodyPr vert="horz" wrap="square" lIns="91440" tIns="45720" rIns="91440" bIns="45720" numCol="1" anchor="t" anchorCtr="0" compatLnSpc="1"/>
            <a:p>
              <a:endParaRPr lang="en-US"/>
            </a:p>
          </p:txBody>
        </p:sp>
        <p:sp>
          <p:nvSpPr>
            <p:cNvPr id="66" name="Freeform 8"/>
            <p:cNvSpPr>
              <a:spLocks noEditPoints="1"/>
            </p:cNvSpPr>
            <p:nvPr/>
          </p:nvSpPr>
          <p:spPr bwMode="auto">
            <a:xfrm>
              <a:off x="9678" y="3420"/>
              <a:ext cx="4380" cy="4380"/>
            </a:xfrm>
            <a:custGeom>
              <a:avLst/>
              <a:gdLst>
                <a:gd name="T0" fmla="*/ 438 w 876"/>
                <a:gd name="T1" fmla="*/ 876 h 876"/>
                <a:gd name="T2" fmla="*/ 0 w 876"/>
                <a:gd name="T3" fmla="*/ 438 h 876"/>
                <a:gd name="T4" fmla="*/ 438 w 876"/>
                <a:gd name="T5" fmla="*/ 0 h 876"/>
                <a:gd name="T6" fmla="*/ 876 w 876"/>
                <a:gd name="T7" fmla="*/ 438 h 876"/>
                <a:gd name="T8" fmla="*/ 438 w 876"/>
                <a:gd name="T9" fmla="*/ 876 h 876"/>
                <a:gd name="T10" fmla="*/ 438 w 876"/>
                <a:gd name="T11" fmla="*/ 32 h 876"/>
                <a:gd name="T12" fmla="*/ 32 w 876"/>
                <a:gd name="T13" fmla="*/ 438 h 876"/>
                <a:gd name="T14" fmla="*/ 438 w 876"/>
                <a:gd name="T15" fmla="*/ 844 h 876"/>
                <a:gd name="T16" fmla="*/ 844 w 876"/>
                <a:gd name="T17" fmla="*/ 438 h 876"/>
                <a:gd name="T18" fmla="*/ 438 w 876"/>
                <a:gd name="T19" fmla="*/ 3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6" h="876">
                  <a:moveTo>
                    <a:pt x="438" y="876"/>
                  </a:moveTo>
                  <a:cubicBezTo>
                    <a:pt x="197" y="876"/>
                    <a:pt x="0" y="680"/>
                    <a:pt x="0" y="438"/>
                  </a:cubicBezTo>
                  <a:cubicBezTo>
                    <a:pt x="0" y="197"/>
                    <a:pt x="197" y="0"/>
                    <a:pt x="438" y="0"/>
                  </a:cubicBezTo>
                  <a:cubicBezTo>
                    <a:pt x="679" y="0"/>
                    <a:pt x="876" y="197"/>
                    <a:pt x="876" y="438"/>
                  </a:cubicBezTo>
                  <a:cubicBezTo>
                    <a:pt x="876" y="680"/>
                    <a:pt x="679" y="876"/>
                    <a:pt x="438" y="876"/>
                  </a:cubicBezTo>
                  <a:close/>
                  <a:moveTo>
                    <a:pt x="438" y="32"/>
                  </a:moveTo>
                  <a:cubicBezTo>
                    <a:pt x="214" y="32"/>
                    <a:pt x="32" y="214"/>
                    <a:pt x="32" y="438"/>
                  </a:cubicBezTo>
                  <a:cubicBezTo>
                    <a:pt x="32" y="662"/>
                    <a:pt x="214" y="844"/>
                    <a:pt x="438" y="844"/>
                  </a:cubicBezTo>
                  <a:cubicBezTo>
                    <a:pt x="662" y="844"/>
                    <a:pt x="844" y="662"/>
                    <a:pt x="844" y="438"/>
                  </a:cubicBezTo>
                  <a:cubicBezTo>
                    <a:pt x="844" y="214"/>
                    <a:pt x="662" y="32"/>
                    <a:pt x="438" y="32"/>
                  </a:cubicBezTo>
                  <a:close/>
                </a:path>
              </a:pathLst>
            </a:custGeom>
            <a:solidFill>
              <a:srgbClr val="314672">
                <a:alpha val="30000"/>
              </a:srgbClr>
            </a:solidFill>
            <a:ln>
              <a:noFill/>
            </a:ln>
          </p:spPr>
          <p:txBody>
            <a:bodyPr vert="horz" wrap="square" lIns="91440" tIns="45720" rIns="91440" bIns="45720" numCol="1" anchor="t" anchorCtr="0" compatLnSpc="1"/>
            <a:p>
              <a:endParaRPr lang="en-US"/>
            </a:p>
          </p:txBody>
        </p:sp>
      </p:grpSp>
      <p:sp>
        <p:nvSpPr>
          <p:cNvPr id="67" name="文本框 66"/>
          <p:cNvSpPr txBox="1"/>
          <p:nvPr/>
        </p:nvSpPr>
        <p:spPr>
          <a:xfrm>
            <a:off x="1536065" y="3494405"/>
            <a:ext cx="1325245" cy="953135"/>
          </a:xfrm>
          <a:prstGeom prst="rect">
            <a:avLst/>
          </a:prstGeom>
          <a:noFill/>
        </p:spPr>
        <p:txBody>
          <a:bodyPr wrap="square" rtlCol="0" anchor="t">
            <a:spAutoFit/>
          </a:bodyPr>
          <a:p>
            <a:pPr algn="ctr"/>
            <a:r>
              <a:rPr lang="zh-CN" altLang="en-US" sz="28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创新</a:t>
            </a:r>
            <a:endParaRPr lang="zh-CN" altLang="en-US" sz="28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sz="28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驱动</a:t>
            </a:r>
            <a:endParaRPr lang="zh-CN" altLang="en-US" sz="28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9" name="组合 68"/>
          <p:cNvGrpSpPr/>
          <p:nvPr/>
        </p:nvGrpSpPr>
        <p:grpSpPr>
          <a:xfrm rot="0">
            <a:off x="2964180" y="2874010"/>
            <a:ext cx="1511935" cy="132080"/>
            <a:chOff x="3388677" y="2504049"/>
            <a:chExt cx="1398291" cy="121920"/>
          </a:xfrm>
        </p:grpSpPr>
        <p:sp>
          <p:nvSpPr>
            <p:cNvPr id="70" name="椭圆 69"/>
            <p:cNvSpPr/>
            <p:nvPr/>
          </p:nvSpPr>
          <p:spPr>
            <a:xfrm>
              <a:off x="3388677" y="2504049"/>
              <a:ext cx="121920" cy="121920"/>
            </a:xfrm>
            <a:prstGeom prst="ellipse">
              <a:avLst/>
            </a:prstGeom>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nvGrpSpPr>
            <p:cNvPr id="71" name="组合 70"/>
            <p:cNvGrpSpPr/>
            <p:nvPr/>
          </p:nvGrpSpPr>
          <p:grpSpPr>
            <a:xfrm>
              <a:off x="3510597" y="2504049"/>
              <a:ext cx="1276371" cy="121920"/>
              <a:chOff x="3510597" y="2504049"/>
              <a:chExt cx="1276371" cy="121920"/>
            </a:xfrm>
          </p:grpSpPr>
          <p:cxnSp>
            <p:nvCxnSpPr>
              <p:cNvPr id="72" name="直接连接符 71"/>
              <p:cNvCxnSpPr>
                <a:stCxn id="70" idx="6"/>
              </p:cNvCxnSpPr>
              <p:nvPr/>
            </p:nvCxnSpPr>
            <p:spPr>
              <a:xfrm>
                <a:off x="3510597" y="2565009"/>
                <a:ext cx="1206037" cy="0"/>
              </a:xfrm>
              <a:prstGeom prst="line">
                <a:avLst/>
              </a:prstGeom>
            </p:spPr>
            <p:style>
              <a:lnRef idx="1">
                <a:srgbClr val="1DBED0"/>
              </a:lnRef>
              <a:fillRef idx="0">
                <a:srgbClr val="1DBED0"/>
              </a:fillRef>
              <a:effectRef idx="0">
                <a:srgbClr val="1DBED0"/>
              </a:effectRef>
              <a:fontRef idx="minor">
                <a:sysClr val="windowText" lastClr="000000"/>
              </a:fontRef>
            </p:style>
          </p:cxnSp>
          <p:sp>
            <p:nvSpPr>
              <p:cNvPr id="74" name="椭圆 73"/>
              <p:cNvSpPr/>
              <p:nvPr/>
            </p:nvSpPr>
            <p:spPr>
              <a:xfrm>
                <a:off x="4665048" y="2504049"/>
                <a:ext cx="121920" cy="121920"/>
              </a:xfrm>
              <a:prstGeom prst="ellipse">
                <a:avLst/>
              </a:prstGeom>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grpSp>
      <p:grpSp>
        <p:nvGrpSpPr>
          <p:cNvPr id="78" name="组合 77"/>
          <p:cNvGrpSpPr/>
          <p:nvPr/>
        </p:nvGrpSpPr>
        <p:grpSpPr>
          <a:xfrm rot="0">
            <a:off x="3150235" y="3916680"/>
            <a:ext cx="1325880" cy="132080"/>
            <a:chOff x="3560991" y="2504049"/>
            <a:chExt cx="1225977" cy="121920"/>
          </a:xfrm>
        </p:grpSpPr>
        <p:sp>
          <p:nvSpPr>
            <p:cNvPr id="79" name="椭圆 78"/>
            <p:cNvSpPr/>
            <p:nvPr/>
          </p:nvSpPr>
          <p:spPr>
            <a:xfrm>
              <a:off x="3560991" y="2504049"/>
              <a:ext cx="121920" cy="121920"/>
            </a:xfrm>
            <a:prstGeom prst="ellipse">
              <a:avLst/>
            </a:prstGeom>
            <a:solidFill>
              <a:srgbClr val="00ADEF"/>
            </a:solidFill>
            <a:ln>
              <a:solidFill>
                <a:srgbClr val="00ADEF"/>
              </a:solid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nvGrpSpPr>
            <p:cNvPr id="80" name="组合 79"/>
            <p:cNvGrpSpPr/>
            <p:nvPr/>
          </p:nvGrpSpPr>
          <p:grpSpPr>
            <a:xfrm>
              <a:off x="3682911" y="2504049"/>
              <a:ext cx="1104057" cy="121920"/>
              <a:chOff x="3682911" y="2504049"/>
              <a:chExt cx="1104057" cy="121920"/>
            </a:xfrm>
          </p:grpSpPr>
          <p:cxnSp>
            <p:nvCxnSpPr>
              <p:cNvPr id="81" name="直接连接符 80"/>
              <p:cNvCxnSpPr>
                <a:stCxn id="79" idx="6"/>
              </p:cNvCxnSpPr>
              <p:nvPr/>
            </p:nvCxnSpPr>
            <p:spPr>
              <a:xfrm>
                <a:off x="3682911" y="2565009"/>
                <a:ext cx="1005030" cy="0"/>
              </a:xfrm>
              <a:prstGeom prst="line">
                <a:avLst/>
              </a:prstGeom>
              <a:ln>
                <a:solidFill>
                  <a:srgbClr val="00ADEF"/>
                </a:solidFill>
              </a:ln>
            </p:spPr>
            <p:style>
              <a:lnRef idx="1">
                <a:srgbClr val="1DBED0"/>
              </a:lnRef>
              <a:fillRef idx="0">
                <a:srgbClr val="1DBED0"/>
              </a:fillRef>
              <a:effectRef idx="0">
                <a:srgbClr val="1DBED0"/>
              </a:effectRef>
              <a:fontRef idx="minor">
                <a:sysClr val="windowText" lastClr="000000"/>
              </a:fontRef>
            </p:style>
          </p:cxnSp>
          <p:sp>
            <p:nvSpPr>
              <p:cNvPr id="82" name="椭圆 81"/>
              <p:cNvSpPr/>
              <p:nvPr/>
            </p:nvSpPr>
            <p:spPr>
              <a:xfrm>
                <a:off x="4665048" y="2504049"/>
                <a:ext cx="121920" cy="121920"/>
              </a:xfrm>
              <a:prstGeom prst="ellipse">
                <a:avLst/>
              </a:prstGeom>
              <a:solidFill>
                <a:srgbClr val="00ADEF"/>
              </a:solidFill>
              <a:ln>
                <a:solidFill>
                  <a:srgbClr val="00ADEF"/>
                </a:solidFill>
              </a:ln>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grpSp>
      <p:sp>
        <p:nvSpPr>
          <p:cNvPr id="10" name="percent_98913"/>
          <p:cNvSpPr/>
          <p:nvPr/>
        </p:nvSpPr>
        <p:spPr>
          <a:xfrm>
            <a:off x="7274560" y="2885440"/>
            <a:ext cx="4233545" cy="4007485"/>
          </a:xfrm>
          <a:custGeom>
            <a:avLst/>
            <a:gdLst>
              <a:gd name="connsiteX0" fmla="*/ 473580 w 604040"/>
              <a:gd name="connsiteY0" fmla="*/ 340497 h 571455"/>
              <a:gd name="connsiteX1" fmla="*/ 411793 w 604040"/>
              <a:gd name="connsiteY1" fmla="*/ 402185 h 571455"/>
              <a:gd name="connsiteX2" fmla="*/ 473580 w 604040"/>
              <a:gd name="connsiteY2" fmla="*/ 463700 h 571455"/>
              <a:gd name="connsiteX3" fmla="*/ 535196 w 604040"/>
              <a:gd name="connsiteY3" fmla="*/ 402185 h 571455"/>
              <a:gd name="connsiteX4" fmla="*/ 473580 w 604040"/>
              <a:gd name="connsiteY4" fmla="*/ 340497 h 571455"/>
              <a:gd name="connsiteX5" fmla="*/ 473580 w 604040"/>
              <a:gd name="connsiteY5" fmla="*/ 271764 h 571455"/>
              <a:gd name="connsiteX6" fmla="*/ 604040 w 604040"/>
              <a:gd name="connsiteY6" fmla="*/ 402185 h 571455"/>
              <a:gd name="connsiteX7" fmla="*/ 473580 w 604040"/>
              <a:gd name="connsiteY7" fmla="*/ 532433 h 571455"/>
              <a:gd name="connsiteX8" fmla="*/ 342948 w 604040"/>
              <a:gd name="connsiteY8" fmla="*/ 402185 h 571455"/>
              <a:gd name="connsiteX9" fmla="*/ 473580 w 604040"/>
              <a:gd name="connsiteY9" fmla="*/ 271764 h 571455"/>
              <a:gd name="connsiteX10" fmla="*/ 130596 w 604040"/>
              <a:gd name="connsiteY10" fmla="*/ 107701 h 571455"/>
              <a:gd name="connsiteX11" fmla="*/ 68825 w 604040"/>
              <a:gd name="connsiteY11" fmla="*/ 169388 h 571455"/>
              <a:gd name="connsiteX12" fmla="*/ 130596 w 604040"/>
              <a:gd name="connsiteY12" fmla="*/ 230904 h 571455"/>
              <a:gd name="connsiteX13" fmla="*/ 192195 w 604040"/>
              <a:gd name="connsiteY13" fmla="*/ 169388 h 571455"/>
              <a:gd name="connsiteX14" fmla="*/ 130596 w 604040"/>
              <a:gd name="connsiteY14" fmla="*/ 107701 h 571455"/>
              <a:gd name="connsiteX15" fmla="*/ 130596 w 604040"/>
              <a:gd name="connsiteY15" fmla="*/ 38968 h 571455"/>
              <a:gd name="connsiteX16" fmla="*/ 261021 w 604040"/>
              <a:gd name="connsiteY16" fmla="*/ 169388 h 571455"/>
              <a:gd name="connsiteX17" fmla="*/ 130596 w 604040"/>
              <a:gd name="connsiteY17" fmla="*/ 299637 h 571455"/>
              <a:gd name="connsiteX18" fmla="*/ 0 w 604040"/>
              <a:gd name="connsiteY18" fmla="*/ 169388 h 571455"/>
              <a:gd name="connsiteX19" fmla="*/ 130596 w 604040"/>
              <a:gd name="connsiteY19" fmla="*/ 38968 h 571455"/>
              <a:gd name="connsiteX20" fmla="*/ 418632 w 604040"/>
              <a:gd name="connsiteY20" fmla="*/ 1698 h 571455"/>
              <a:gd name="connsiteX21" fmla="*/ 444876 w 604040"/>
              <a:gd name="connsiteY21" fmla="*/ 3738 h 571455"/>
              <a:gd name="connsiteX22" fmla="*/ 460021 w 604040"/>
              <a:gd name="connsiteY22" fmla="*/ 49960 h 571455"/>
              <a:gd name="connsiteX23" fmla="*/ 203944 w 604040"/>
              <a:gd name="connsiteY23" fmla="*/ 552726 h 571455"/>
              <a:gd name="connsiteX24" fmla="*/ 173311 w 604040"/>
              <a:gd name="connsiteY24" fmla="*/ 571455 h 571455"/>
              <a:gd name="connsiteX25" fmla="*/ 157651 w 604040"/>
              <a:gd name="connsiteY25" fmla="*/ 567675 h 571455"/>
              <a:gd name="connsiteX26" fmla="*/ 142678 w 604040"/>
              <a:gd name="connsiteY26" fmla="*/ 521453 h 571455"/>
              <a:gd name="connsiteX27" fmla="*/ 398583 w 604040"/>
              <a:gd name="connsiteY27" fmla="*/ 18859 h 571455"/>
              <a:gd name="connsiteX28" fmla="*/ 418632 w 604040"/>
              <a:gd name="connsiteY28" fmla="*/ 1698 h 57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4040" h="571455">
                <a:moveTo>
                  <a:pt x="473580" y="340497"/>
                </a:moveTo>
                <a:cubicBezTo>
                  <a:pt x="439502" y="340497"/>
                  <a:pt x="411793" y="368162"/>
                  <a:pt x="411793" y="402185"/>
                </a:cubicBezTo>
                <a:cubicBezTo>
                  <a:pt x="411793" y="436207"/>
                  <a:pt x="439502" y="463700"/>
                  <a:pt x="473580" y="463700"/>
                </a:cubicBezTo>
                <a:cubicBezTo>
                  <a:pt x="507658" y="463700"/>
                  <a:pt x="535196" y="436207"/>
                  <a:pt x="535196" y="402185"/>
                </a:cubicBezTo>
                <a:cubicBezTo>
                  <a:pt x="535196" y="368162"/>
                  <a:pt x="507658" y="340497"/>
                  <a:pt x="473580" y="340497"/>
                </a:cubicBezTo>
                <a:close/>
                <a:moveTo>
                  <a:pt x="473580" y="271764"/>
                </a:moveTo>
                <a:cubicBezTo>
                  <a:pt x="545523" y="271764"/>
                  <a:pt x="604040" y="330359"/>
                  <a:pt x="604040" y="402185"/>
                </a:cubicBezTo>
                <a:cubicBezTo>
                  <a:pt x="604040" y="474010"/>
                  <a:pt x="545523" y="532433"/>
                  <a:pt x="473580" y="532433"/>
                </a:cubicBezTo>
                <a:cubicBezTo>
                  <a:pt x="401638" y="532433"/>
                  <a:pt x="342948" y="474010"/>
                  <a:pt x="342948" y="402185"/>
                </a:cubicBezTo>
                <a:cubicBezTo>
                  <a:pt x="342948" y="330359"/>
                  <a:pt x="401638" y="271764"/>
                  <a:pt x="473580" y="271764"/>
                </a:cubicBezTo>
                <a:close/>
                <a:moveTo>
                  <a:pt x="130596" y="107701"/>
                </a:moveTo>
                <a:cubicBezTo>
                  <a:pt x="96528" y="107701"/>
                  <a:pt x="68825" y="135366"/>
                  <a:pt x="68825" y="169388"/>
                </a:cubicBezTo>
                <a:cubicBezTo>
                  <a:pt x="68825" y="203239"/>
                  <a:pt x="96528" y="230904"/>
                  <a:pt x="130596" y="230904"/>
                </a:cubicBezTo>
                <a:cubicBezTo>
                  <a:pt x="164493" y="230904"/>
                  <a:pt x="192195" y="203239"/>
                  <a:pt x="192195" y="169388"/>
                </a:cubicBezTo>
                <a:cubicBezTo>
                  <a:pt x="192195" y="135366"/>
                  <a:pt x="164493" y="107701"/>
                  <a:pt x="130596" y="107701"/>
                </a:cubicBezTo>
                <a:close/>
                <a:moveTo>
                  <a:pt x="130596" y="38968"/>
                </a:moveTo>
                <a:cubicBezTo>
                  <a:pt x="202519" y="38968"/>
                  <a:pt x="261021" y="97391"/>
                  <a:pt x="261021" y="169388"/>
                </a:cubicBezTo>
                <a:cubicBezTo>
                  <a:pt x="261021" y="241214"/>
                  <a:pt x="202519" y="299637"/>
                  <a:pt x="130596" y="299637"/>
                </a:cubicBezTo>
                <a:cubicBezTo>
                  <a:pt x="58501" y="299637"/>
                  <a:pt x="0" y="241214"/>
                  <a:pt x="0" y="169388"/>
                </a:cubicBezTo>
                <a:cubicBezTo>
                  <a:pt x="0" y="97391"/>
                  <a:pt x="58501" y="38968"/>
                  <a:pt x="130596" y="38968"/>
                </a:cubicBezTo>
                <a:close/>
                <a:moveTo>
                  <a:pt x="418632" y="1698"/>
                </a:moveTo>
                <a:cubicBezTo>
                  <a:pt x="427022" y="-1030"/>
                  <a:pt x="436444" y="-557"/>
                  <a:pt x="444876" y="3738"/>
                </a:cubicBezTo>
                <a:cubicBezTo>
                  <a:pt x="461914" y="12330"/>
                  <a:pt x="468625" y="33121"/>
                  <a:pt x="460021" y="49960"/>
                </a:cubicBezTo>
                <a:lnTo>
                  <a:pt x="203944" y="552726"/>
                </a:lnTo>
                <a:cubicBezTo>
                  <a:pt x="197921" y="564582"/>
                  <a:pt x="185874" y="571455"/>
                  <a:pt x="173311" y="571455"/>
                </a:cubicBezTo>
                <a:cubicBezTo>
                  <a:pt x="167976" y="571455"/>
                  <a:pt x="162641" y="570252"/>
                  <a:pt x="157651" y="567675"/>
                </a:cubicBezTo>
                <a:cubicBezTo>
                  <a:pt x="140785" y="559084"/>
                  <a:pt x="134074" y="538464"/>
                  <a:pt x="142678" y="521453"/>
                </a:cubicBezTo>
                <a:lnTo>
                  <a:pt x="398583" y="18859"/>
                </a:lnTo>
                <a:cubicBezTo>
                  <a:pt x="402885" y="10354"/>
                  <a:pt x="410242" y="4426"/>
                  <a:pt x="418632" y="1698"/>
                </a:cubicBezTo>
                <a:close/>
              </a:path>
            </a:pathLst>
          </a:custGeom>
          <a:solidFill>
            <a:schemeClr val="bg1">
              <a:lumMod val="8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86" name="组合 85"/>
          <p:cNvGrpSpPr/>
          <p:nvPr/>
        </p:nvGrpSpPr>
        <p:grpSpPr>
          <a:xfrm rot="0">
            <a:off x="2964180" y="4860925"/>
            <a:ext cx="1511935" cy="132080"/>
            <a:chOff x="3388677" y="2504049"/>
            <a:chExt cx="1398291" cy="121920"/>
          </a:xfrm>
        </p:grpSpPr>
        <p:sp>
          <p:nvSpPr>
            <p:cNvPr id="87" name="椭圆 86"/>
            <p:cNvSpPr/>
            <p:nvPr/>
          </p:nvSpPr>
          <p:spPr>
            <a:xfrm>
              <a:off x="3388677" y="2504049"/>
              <a:ext cx="121920" cy="121920"/>
            </a:xfrm>
            <a:prstGeom prst="ellipse">
              <a:avLst/>
            </a:prstGeom>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nvGrpSpPr>
            <p:cNvPr id="88" name="组合 87"/>
            <p:cNvGrpSpPr/>
            <p:nvPr/>
          </p:nvGrpSpPr>
          <p:grpSpPr>
            <a:xfrm>
              <a:off x="3510597" y="2504049"/>
              <a:ext cx="1276371" cy="121920"/>
              <a:chOff x="3510597" y="2504049"/>
              <a:chExt cx="1276371" cy="121920"/>
            </a:xfrm>
          </p:grpSpPr>
          <p:cxnSp>
            <p:nvCxnSpPr>
              <p:cNvPr id="90" name="直接连接符 89"/>
              <p:cNvCxnSpPr>
                <a:stCxn id="87" idx="6"/>
              </p:cNvCxnSpPr>
              <p:nvPr/>
            </p:nvCxnSpPr>
            <p:spPr>
              <a:xfrm>
                <a:off x="3510597" y="2565009"/>
                <a:ext cx="1206037" cy="0"/>
              </a:xfrm>
              <a:prstGeom prst="line">
                <a:avLst/>
              </a:prstGeom>
            </p:spPr>
            <p:style>
              <a:lnRef idx="1">
                <a:srgbClr val="1DBED0"/>
              </a:lnRef>
              <a:fillRef idx="0">
                <a:srgbClr val="1DBED0"/>
              </a:fillRef>
              <a:effectRef idx="0">
                <a:srgbClr val="1DBED0"/>
              </a:effectRef>
              <a:fontRef idx="minor">
                <a:sysClr val="windowText" lastClr="000000"/>
              </a:fontRef>
            </p:style>
          </p:cxnSp>
          <p:sp>
            <p:nvSpPr>
              <p:cNvPr id="91" name="椭圆 90"/>
              <p:cNvSpPr/>
              <p:nvPr/>
            </p:nvSpPr>
            <p:spPr>
              <a:xfrm>
                <a:off x="4665048" y="2504049"/>
                <a:ext cx="121920" cy="121920"/>
              </a:xfrm>
              <a:prstGeom prst="ellipse">
                <a:avLst/>
              </a:prstGeom>
            </p:spPr>
            <p:style>
              <a:lnRef idx="2">
                <a:srgbClr val="1DBED0">
                  <a:shade val="50000"/>
                </a:srgbClr>
              </a:lnRef>
              <a:fillRef idx="1">
                <a:srgbClr val="1DBED0"/>
              </a:fillRef>
              <a:effectRef idx="0">
                <a:srgbClr val="1DBED0"/>
              </a:effectRef>
              <a:fontRef idx="minor">
                <a:srgbClr val="314672"/>
              </a:fontRef>
            </p:style>
            <p:txBody>
              <a:bodyPr rtlCol="0" anchor="ctr"/>
              <a:p>
                <a:pPr algn="ctr"/>
                <a:endParaRPr lang="zh-CN" altLang="en-US"/>
              </a:p>
            </p:txBody>
          </p:sp>
        </p:grpSp>
      </p:grpSp>
      <p:sp>
        <p:nvSpPr>
          <p:cNvPr id="95" name="文本框 94"/>
          <p:cNvSpPr txBox="1"/>
          <p:nvPr/>
        </p:nvSpPr>
        <p:spPr>
          <a:xfrm>
            <a:off x="4663440" y="2422525"/>
            <a:ext cx="6285865" cy="1050925"/>
          </a:xfrm>
          <a:prstGeom prst="rect">
            <a:avLst/>
          </a:prstGeom>
          <a:noFill/>
          <a:ln w="9525">
            <a:noFill/>
          </a:ln>
        </p:spPr>
        <p:txBody>
          <a:bodyPr wrap="square">
            <a:spAutoFit/>
          </a:bodyPr>
          <a:p>
            <a:pPr indent="0">
              <a:lnSpc>
                <a:spcPct val="130000"/>
              </a:lnSpc>
              <a:spcBef>
                <a:spcPts val="0"/>
              </a:spcBef>
              <a:spcAft>
                <a:spcPts val="0"/>
              </a:spcAft>
            </a:pPr>
            <a:r>
              <a:rPr lang="zh-CN" sz="1600" b="1">
                <a:solidFill>
                  <a:srgbClr val="0070C0"/>
                </a:solidFill>
                <a:latin typeface="微软雅黑" panose="020B0503020204020204" pitchFamily="34" charset="-122"/>
                <a:ea typeface="微软雅黑" panose="020B0503020204020204" pitchFamily="34" charset="-122"/>
              </a:rPr>
              <a:t>实施开发区高新技术企业培育计划，积极开展高新技术企业认定和培育工作，推动一批重大科技项目和重大科技设施建设项目在开发区布局、实施</a:t>
            </a:r>
            <a:endParaRPr lang="zh-CN" altLang="en-US" sz="1600" b="1">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63440" y="3657600"/>
            <a:ext cx="6285865" cy="730885"/>
          </a:xfrm>
          <a:prstGeom prst="rect">
            <a:avLst/>
          </a:prstGeom>
          <a:noFill/>
          <a:ln w="9525">
            <a:noFill/>
          </a:ln>
        </p:spPr>
        <p:txBody>
          <a:bodyPr wrap="square">
            <a:spAutoFit/>
          </a:bodyPr>
          <a:p>
            <a:pPr indent="0">
              <a:lnSpc>
                <a:spcPct val="130000"/>
              </a:lnSpc>
              <a:spcBef>
                <a:spcPts val="0"/>
              </a:spcBef>
              <a:spcAft>
                <a:spcPts val="0"/>
              </a:spcAft>
            </a:pPr>
            <a:r>
              <a:rPr lang="zh-CN" sz="1600" b="1">
                <a:solidFill>
                  <a:srgbClr val="0070C0"/>
                </a:solidFill>
                <a:latin typeface="微软雅黑" panose="020B0503020204020204" pitchFamily="34" charset="-122"/>
                <a:ea typeface="微软雅黑" panose="020B0503020204020204" pitchFamily="34" charset="-122"/>
              </a:rPr>
              <a:t>大力引进在开发区全职工作的高端人才，突出高端人才、创新团队引进，打造人才集聚小高地</a:t>
            </a:r>
            <a:endParaRPr lang="zh-CN" sz="1600" b="1">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663440" y="4741545"/>
            <a:ext cx="6285865" cy="410845"/>
          </a:xfrm>
          <a:prstGeom prst="rect">
            <a:avLst/>
          </a:prstGeom>
          <a:noFill/>
          <a:ln w="9525">
            <a:noFill/>
          </a:ln>
        </p:spPr>
        <p:txBody>
          <a:bodyPr wrap="square">
            <a:spAutoFit/>
          </a:bodyPr>
          <a:p>
            <a:pPr indent="0">
              <a:lnSpc>
                <a:spcPct val="130000"/>
              </a:lnSpc>
              <a:spcBef>
                <a:spcPts val="0"/>
              </a:spcBef>
              <a:spcAft>
                <a:spcPts val="0"/>
              </a:spcAft>
            </a:pPr>
            <a:r>
              <a:rPr lang="zh-CN" sz="1600" b="1">
                <a:solidFill>
                  <a:srgbClr val="0070C0"/>
                </a:solidFill>
                <a:latin typeface="微软雅黑" panose="020B0503020204020204" pitchFamily="34" charset="-122"/>
                <a:ea typeface="微软雅黑" panose="020B0503020204020204" pitchFamily="34" charset="-122"/>
              </a:rPr>
              <a:t>促进高质量科技成果转化，提高开发区发明专利拥有量及增长率</a:t>
            </a:r>
            <a:endParaRPr lang="zh-CN" sz="1600" b="1">
              <a:solidFill>
                <a:srgbClr val="0070C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3740468" y="1396365"/>
            <a:ext cx="4391025" cy="4391025"/>
            <a:chOff x="5823" y="1623"/>
            <a:chExt cx="7554" cy="7554"/>
          </a:xfrm>
        </p:grpSpPr>
        <p:sp>
          <p:nvSpPr>
            <p:cNvPr id="5" name="íṣľíḋé"/>
            <p:cNvSpPr/>
            <p:nvPr/>
          </p:nvSpPr>
          <p:spPr>
            <a:xfrm>
              <a:off x="5823" y="1623"/>
              <a:ext cx="7554" cy="7554"/>
            </a:xfrm>
            <a:prstGeom prst="ellipse">
              <a:avLst/>
            </a:prstGeom>
            <a:solidFill>
              <a:schemeClr val="tx1">
                <a:lumMod val="10000"/>
                <a:lumOff val="90000"/>
                <a:alpha val="60000"/>
              </a:schemeClr>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en-US" altLang="zh-CN" sz="1800" b="1" dirty="0"/>
            </a:p>
          </p:txBody>
        </p:sp>
        <p:sp>
          <p:nvSpPr>
            <p:cNvPr id="3" name="椭圆 2"/>
            <p:cNvSpPr/>
            <p:nvPr/>
          </p:nvSpPr>
          <p:spPr>
            <a:xfrm>
              <a:off x="6425" y="2225"/>
              <a:ext cx="6350" cy="63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8" name="组合 237"/>
            <p:cNvGrpSpPr/>
            <p:nvPr/>
          </p:nvGrpSpPr>
          <p:grpSpPr>
            <a:xfrm>
              <a:off x="6675" y="3577"/>
              <a:ext cx="5851" cy="3646"/>
              <a:chOff x="519" y="422"/>
              <a:chExt cx="13766" cy="8578"/>
            </a:xfrm>
          </p:grpSpPr>
          <p:sp>
            <p:nvSpPr>
              <p:cNvPr id="11" name="Freeform 6"/>
              <p:cNvSpPr/>
              <p:nvPr/>
            </p:nvSpPr>
            <p:spPr bwMode="auto">
              <a:xfrm>
                <a:off x="5020" y="674"/>
                <a:ext cx="1878" cy="3316"/>
              </a:xfrm>
              <a:custGeom>
                <a:avLst/>
                <a:gdLst>
                  <a:gd name="T0" fmla="*/ 386 w 712"/>
                  <a:gd name="T1" fmla="*/ 47 h 1257"/>
                  <a:gd name="T2" fmla="*/ 409 w 712"/>
                  <a:gd name="T3" fmla="*/ 70 h 1257"/>
                  <a:gd name="T4" fmla="*/ 420 w 712"/>
                  <a:gd name="T5" fmla="*/ 93 h 1257"/>
                  <a:gd name="T6" fmla="*/ 426 w 712"/>
                  <a:gd name="T7" fmla="*/ 104 h 1257"/>
                  <a:gd name="T8" fmla="*/ 450 w 712"/>
                  <a:gd name="T9" fmla="*/ 112 h 1257"/>
                  <a:gd name="T10" fmla="*/ 462 w 712"/>
                  <a:gd name="T11" fmla="*/ 185 h 1257"/>
                  <a:gd name="T12" fmla="*/ 498 w 712"/>
                  <a:gd name="T13" fmla="*/ 231 h 1257"/>
                  <a:gd name="T14" fmla="*/ 455 w 712"/>
                  <a:gd name="T15" fmla="*/ 334 h 1257"/>
                  <a:gd name="T16" fmla="*/ 488 w 712"/>
                  <a:gd name="T17" fmla="*/ 294 h 1257"/>
                  <a:gd name="T18" fmla="*/ 564 w 712"/>
                  <a:gd name="T19" fmla="*/ 222 h 1257"/>
                  <a:gd name="T20" fmla="*/ 604 w 712"/>
                  <a:gd name="T21" fmla="*/ 175 h 1257"/>
                  <a:gd name="T22" fmla="*/ 620 w 712"/>
                  <a:gd name="T23" fmla="*/ 282 h 1257"/>
                  <a:gd name="T24" fmla="*/ 686 w 712"/>
                  <a:gd name="T25" fmla="*/ 320 h 1257"/>
                  <a:gd name="T26" fmla="*/ 700 w 712"/>
                  <a:gd name="T27" fmla="*/ 380 h 1257"/>
                  <a:gd name="T28" fmla="*/ 665 w 712"/>
                  <a:gd name="T29" fmla="*/ 445 h 1257"/>
                  <a:gd name="T30" fmla="*/ 595 w 712"/>
                  <a:gd name="T31" fmla="*/ 464 h 1257"/>
                  <a:gd name="T32" fmla="*/ 589 w 712"/>
                  <a:gd name="T33" fmla="*/ 547 h 1257"/>
                  <a:gd name="T34" fmla="*/ 552 w 712"/>
                  <a:gd name="T35" fmla="*/ 597 h 1257"/>
                  <a:gd name="T36" fmla="*/ 570 w 712"/>
                  <a:gd name="T37" fmla="*/ 654 h 1257"/>
                  <a:gd name="T38" fmla="*/ 599 w 712"/>
                  <a:gd name="T39" fmla="*/ 695 h 1257"/>
                  <a:gd name="T40" fmla="*/ 659 w 712"/>
                  <a:gd name="T41" fmla="*/ 711 h 1257"/>
                  <a:gd name="T42" fmla="*/ 683 w 712"/>
                  <a:gd name="T43" fmla="*/ 756 h 1257"/>
                  <a:gd name="T44" fmla="*/ 692 w 712"/>
                  <a:gd name="T45" fmla="*/ 935 h 1257"/>
                  <a:gd name="T46" fmla="*/ 669 w 712"/>
                  <a:gd name="T47" fmla="*/ 995 h 1257"/>
                  <a:gd name="T48" fmla="*/ 612 w 712"/>
                  <a:gd name="T49" fmla="*/ 1013 h 1257"/>
                  <a:gd name="T50" fmla="*/ 553 w 712"/>
                  <a:gd name="T51" fmla="*/ 962 h 1257"/>
                  <a:gd name="T52" fmla="*/ 511 w 712"/>
                  <a:gd name="T53" fmla="*/ 808 h 1257"/>
                  <a:gd name="T54" fmla="*/ 496 w 712"/>
                  <a:gd name="T55" fmla="*/ 779 h 1257"/>
                  <a:gd name="T56" fmla="*/ 466 w 712"/>
                  <a:gd name="T57" fmla="*/ 738 h 1257"/>
                  <a:gd name="T58" fmla="*/ 410 w 712"/>
                  <a:gd name="T59" fmla="*/ 780 h 1257"/>
                  <a:gd name="T60" fmla="*/ 330 w 712"/>
                  <a:gd name="T61" fmla="*/ 794 h 1257"/>
                  <a:gd name="T62" fmla="*/ 229 w 712"/>
                  <a:gd name="T63" fmla="*/ 784 h 1257"/>
                  <a:gd name="T64" fmla="*/ 254 w 712"/>
                  <a:gd name="T65" fmla="*/ 927 h 1257"/>
                  <a:gd name="T66" fmla="*/ 373 w 712"/>
                  <a:gd name="T67" fmla="*/ 962 h 1257"/>
                  <a:gd name="T68" fmla="*/ 386 w 712"/>
                  <a:gd name="T69" fmla="*/ 1000 h 1257"/>
                  <a:gd name="T70" fmla="*/ 412 w 712"/>
                  <a:gd name="T71" fmla="*/ 1042 h 1257"/>
                  <a:gd name="T72" fmla="*/ 431 w 712"/>
                  <a:gd name="T73" fmla="*/ 1088 h 1257"/>
                  <a:gd name="T74" fmla="*/ 356 w 712"/>
                  <a:gd name="T75" fmla="*/ 1128 h 1257"/>
                  <a:gd name="T76" fmla="*/ 338 w 712"/>
                  <a:gd name="T77" fmla="*/ 1218 h 1257"/>
                  <a:gd name="T78" fmla="*/ 256 w 712"/>
                  <a:gd name="T79" fmla="*/ 1203 h 1257"/>
                  <a:gd name="T80" fmla="*/ 222 w 712"/>
                  <a:gd name="T81" fmla="*/ 1155 h 1257"/>
                  <a:gd name="T82" fmla="*/ 182 w 712"/>
                  <a:gd name="T83" fmla="*/ 1130 h 1257"/>
                  <a:gd name="T84" fmla="*/ 168 w 712"/>
                  <a:gd name="T85" fmla="*/ 1059 h 1257"/>
                  <a:gd name="T86" fmla="*/ 112 w 712"/>
                  <a:gd name="T87" fmla="*/ 1020 h 1257"/>
                  <a:gd name="T88" fmla="*/ 37 w 712"/>
                  <a:gd name="T89" fmla="*/ 1015 h 1257"/>
                  <a:gd name="T90" fmla="*/ 20 w 712"/>
                  <a:gd name="T91" fmla="*/ 972 h 1257"/>
                  <a:gd name="T92" fmla="*/ 39 w 712"/>
                  <a:gd name="T93" fmla="*/ 935 h 1257"/>
                  <a:gd name="T94" fmla="*/ 94 w 712"/>
                  <a:gd name="T95" fmla="*/ 908 h 1257"/>
                  <a:gd name="T96" fmla="*/ 70 w 712"/>
                  <a:gd name="T97" fmla="*/ 832 h 1257"/>
                  <a:gd name="T98" fmla="*/ 88 w 712"/>
                  <a:gd name="T99" fmla="*/ 684 h 1257"/>
                  <a:gd name="T100" fmla="*/ 15 w 712"/>
                  <a:gd name="T101" fmla="*/ 611 h 1257"/>
                  <a:gd name="T102" fmla="*/ 1 w 712"/>
                  <a:gd name="T103" fmla="*/ 534 h 1257"/>
                  <a:gd name="T104" fmla="*/ 17 w 712"/>
                  <a:gd name="T105" fmla="*/ 493 h 1257"/>
                  <a:gd name="T106" fmla="*/ 35 w 712"/>
                  <a:gd name="T107" fmla="*/ 456 h 1257"/>
                  <a:gd name="T108" fmla="*/ 99 w 712"/>
                  <a:gd name="T109" fmla="*/ 450 h 1257"/>
                  <a:gd name="T110" fmla="*/ 152 w 712"/>
                  <a:gd name="T111" fmla="*/ 382 h 1257"/>
                  <a:gd name="T112" fmla="*/ 206 w 712"/>
                  <a:gd name="T113" fmla="*/ 321 h 1257"/>
                  <a:gd name="T114" fmla="*/ 177 w 712"/>
                  <a:gd name="T115" fmla="*/ 251 h 1257"/>
                  <a:gd name="T116" fmla="*/ 177 w 712"/>
                  <a:gd name="T117" fmla="*/ 156 h 1257"/>
                  <a:gd name="T118" fmla="*/ 270 w 712"/>
                  <a:gd name="T119" fmla="*/ 113 h 1257"/>
                  <a:gd name="T120" fmla="*/ 320 w 712"/>
                  <a:gd name="T121" fmla="*/ 59 h 1257"/>
                  <a:gd name="T122" fmla="*/ 336 w 712"/>
                  <a:gd name="T123" fmla="*/ 28 h 1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2" h="1257">
                    <a:moveTo>
                      <a:pt x="372" y="0"/>
                    </a:moveTo>
                    <a:cubicBezTo>
                      <a:pt x="373" y="7"/>
                      <a:pt x="374" y="14"/>
                      <a:pt x="375" y="21"/>
                    </a:cubicBezTo>
                    <a:cubicBezTo>
                      <a:pt x="376" y="23"/>
                      <a:pt x="377" y="25"/>
                      <a:pt x="378" y="28"/>
                    </a:cubicBezTo>
                    <a:cubicBezTo>
                      <a:pt x="379" y="28"/>
                      <a:pt x="379" y="28"/>
                      <a:pt x="379" y="28"/>
                    </a:cubicBezTo>
                    <a:cubicBezTo>
                      <a:pt x="379" y="27"/>
                      <a:pt x="379" y="27"/>
                      <a:pt x="379" y="27"/>
                    </a:cubicBezTo>
                    <a:cubicBezTo>
                      <a:pt x="381" y="25"/>
                      <a:pt x="381" y="15"/>
                      <a:pt x="384" y="13"/>
                    </a:cubicBezTo>
                    <a:cubicBezTo>
                      <a:pt x="385" y="13"/>
                      <a:pt x="386" y="13"/>
                      <a:pt x="387" y="13"/>
                    </a:cubicBezTo>
                    <a:cubicBezTo>
                      <a:pt x="387" y="14"/>
                      <a:pt x="387" y="14"/>
                      <a:pt x="387" y="14"/>
                    </a:cubicBezTo>
                    <a:cubicBezTo>
                      <a:pt x="388" y="14"/>
                      <a:pt x="389" y="14"/>
                      <a:pt x="389" y="14"/>
                    </a:cubicBezTo>
                    <a:cubicBezTo>
                      <a:pt x="389" y="15"/>
                      <a:pt x="389" y="15"/>
                      <a:pt x="389" y="15"/>
                    </a:cubicBezTo>
                    <a:cubicBezTo>
                      <a:pt x="390" y="15"/>
                      <a:pt x="390" y="16"/>
                      <a:pt x="391" y="16"/>
                    </a:cubicBezTo>
                    <a:cubicBezTo>
                      <a:pt x="391" y="17"/>
                      <a:pt x="391" y="17"/>
                      <a:pt x="391" y="18"/>
                    </a:cubicBezTo>
                    <a:cubicBezTo>
                      <a:pt x="391" y="18"/>
                      <a:pt x="392" y="18"/>
                      <a:pt x="393" y="19"/>
                    </a:cubicBezTo>
                    <a:cubicBezTo>
                      <a:pt x="394" y="20"/>
                      <a:pt x="394" y="21"/>
                      <a:pt x="395" y="22"/>
                    </a:cubicBezTo>
                    <a:cubicBezTo>
                      <a:pt x="399" y="25"/>
                      <a:pt x="401" y="24"/>
                      <a:pt x="402" y="30"/>
                    </a:cubicBezTo>
                    <a:cubicBezTo>
                      <a:pt x="401" y="31"/>
                      <a:pt x="401" y="30"/>
                      <a:pt x="401" y="31"/>
                    </a:cubicBezTo>
                    <a:cubicBezTo>
                      <a:pt x="401" y="32"/>
                      <a:pt x="401" y="32"/>
                      <a:pt x="401" y="32"/>
                    </a:cubicBezTo>
                    <a:cubicBezTo>
                      <a:pt x="400" y="33"/>
                      <a:pt x="399" y="33"/>
                      <a:pt x="398" y="34"/>
                    </a:cubicBezTo>
                    <a:cubicBezTo>
                      <a:pt x="398" y="34"/>
                      <a:pt x="398" y="35"/>
                      <a:pt x="398" y="35"/>
                    </a:cubicBezTo>
                    <a:cubicBezTo>
                      <a:pt x="397" y="35"/>
                      <a:pt x="397" y="35"/>
                      <a:pt x="396" y="35"/>
                    </a:cubicBezTo>
                    <a:cubicBezTo>
                      <a:pt x="395" y="36"/>
                      <a:pt x="394" y="37"/>
                      <a:pt x="394" y="38"/>
                    </a:cubicBezTo>
                    <a:cubicBezTo>
                      <a:pt x="393" y="38"/>
                      <a:pt x="392" y="38"/>
                      <a:pt x="392" y="38"/>
                    </a:cubicBezTo>
                    <a:cubicBezTo>
                      <a:pt x="391" y="39"/>
                      <a:pt x="391" y="40"/>
                      <a:pt x="391" y="40"/>
                    </a:cubicBezTo>
                    <a:cubicBezTo>
                      <a:pt x="390" y="41"/>
                      <a:pt x="389" y="42"/>
                      <a:pt x="387" y="43"/>
                    </a:cubicBezTo>
                    <a:cubicBezTo>
                      <a:pt x="387" y="44"/>
                      <a:pt x="387" y="44"/>
                      <a:pt x="387" y="45"/>
                    </a:cubicBezTo>
                    <a:cubicBezTo>
                      <a:pt x="387" y="45"/>
                      <a:pt x="387" y="45"/>
                      <a:pt x="386" y="45"/>
                    </a:cubicBezTo>
                    <a:cubicBezTo>
                      <a:pt x="386" y="45"/>
                      <a:pt x="386" y="46"/>
                      <a:pt x="386" y="47"/>
                    </a:cubicBezTo>
                    <a:cubicBezTo>
                      <a:pt x="386" y="47"/>
                      <a:pt x="386" y="47"/>
                      <a:pt x="386" y="47"/>
                    </a:cubicBezTo>
                    <a:cubicBezTo>
                      <a:pt x="386" y="48"/>
                      <a:pt x="386" y="50"/>
                      <a:pt x="386" y="52"/>
                    </a:cubicBezTo>
                    <a:cubicBezTo>
                      <a:pt x="385" y="52"/>
                      <a:pt x="385" y="52"/>
                      <a:pt x="385" y="52"/>
                    </a:cubicBezTo>
                    <a:cubicBezTo>
                      <a:pt x="385" y="53"/>
                      <a:pt x="385" y="54"/>
                      <a:pt x="385" y="55"/>
                    </a:cubicBezTo>
                    <a:cubicBezTo>
                      <a:pt x="384" y="55"/>
                      <a:pt x="384" y="55"/>
                      <a:pt x="384" y="55"/>
                    </a:cubicBezTo>
                    <a:cubicBezTo>
                      <a:pt x="384" y="55"/>
                      <a:pt x="384" y="56"/>
                      <a:pt x="384" y="56"/>
                    </a:cubicBezTo>
                    <a:cubicBezTo>
                      <a:pt x="383" y="56"/>
                      <a:pt x="383" y="56"/>
                      <a:pt x="383" y="56"/>
                    </a:cubicBezTo>
                    <a:cubicBezTo>
                      <a:pt x="383" y="57"/>
                      <a:pt x="383" y="58"/>
                      <a:pt x="383" y="58"/>
                    </a:cubicBezTo>
                    <a:cubicBezTo>
                      <a:pt x="380" y="63"/>
                      <a:pt x="376" y="67"/>
                      <a:pt x="375" y="73"/>
                    </a:cubicBezTo>
                    <a:cubicBezTo>
                      <a:pt x="381" y="73"/>
                      <a:pt x="383" y="70"/>
                      <a:pt x="386" y="67"/>
                    </a:cubicBezTo>
                    <a:cubicBezTo>
                      <a:pt x="387" y="67"/>
                      <a:pt x="388" y="67"/>
                      <a:pt x="388" y="67"/>
                    </a:cubicBezTo>
                    <a:cubicBezTo>
                      <a:pt x="389" y="66"/>
                      <a:pt x="389" y="65"/>
                      <a:pt x="390" y="64"/>
                    </a:cubicBezTo>
                    <a:cubicBezTo>
                      <a:pt x="391" y="64"/>
                      <a:pt x="391" y="64"/>
                      <a:pt x="392" y="64"/>
                    </a:cubicBezTo>
                    <a:cubicBezTo>
                      <a:pt x="392" y="64"/>
                      <a:pt x="393" y="63"/>
                      <a:pt x="394" y="62"/>
                    </a:cubicBezTo>
                    <a:cubicBezTo>
                      <a:pt x="394" y="62"/>
                      <a:pt x="395" y="62"/>
                      <a:pt x="395" y="62"/>
                    </a:cubicBezTo>
                    <a:cubicBezTo>
                      <a:pt x="396" y="61"/>
                      <a:pt x="396" y="61"/>
                      <a:pt x="396" y="60"/>
                    </a:cubicBezTo>
                    <a:cubicBezTo>
                      <a:pt x="397" y="60"/>
                      <a:pt x="397" y="60"/>
                      <a:pt x="398" y="60"/>
                    </a:cubicBezTo>
                    <a:cubicBezTo>
                      <a:pt x="398" y="59"/>
                      <a:pt x="399" y="59"/>
                      <a:pt x="399" y="58"/>
                    </a:cubicBezTo>
                    <a:cubicBezTo>
                      <a:pt x="400" y="58"/>
                      <a:pt x="401" y="58"/>
                      <a:pt x="402" y="58"/>
                    </a:cubicBezTo>
                    <a:cubicBezTo>
                      <a:pt x="402" y="58"/>
                      <a:pt x="402" y="58"/>
                      <a:pt x="402" y="57"/>
                    </a:cubicBezTo>
                    <a:cubicBezTo>
                      <a:pt x="403" y="58"/>
                      <a:pt x="402" y="57"/>
                      <a:pt x="403" y="58"/>
                    </a:cubicBezTo>
                    <a:cubicBezTo>
                      <a:pt x="404" y="58"/>
                      <a:pt x="404" y="58"/>
                      <a:pt x="404" y="58"/>
                    </a:cubicBezTo>
                    <a:cubicBezTo>
                      <a:pt x="404" y="59"/>
                      <a:pt x="404" y="59"/>
                      <a:pt x="404" y="60"/>
                    </a:cubicBezTo>
                    <a:cubicBezTo>
                      <a:pt x="405" y="60"/>
                      <a:pt x="405" y="60"/>
                      <a:pt x="405" y="60"/>
                    </a:cubicBezTo>
                    <a:cubicBezTo>
                      <a:pt x="406" y="63"/>
                      <a:pt x="405" y="67"/>
                      <a:pt x="407" y="69"/>
                    </a:cubicBezTo>
                    <a:cubicBezTo>
                      <a:pt x="408" y="69"/>
                      <a:pt x="408" y="69"/>
                      <a:pt x="409" y="69"/>
                    </a:cubicBezTo>
                    <a:cubicBezTo>
                      <a:pt x="409" y="69"/>
                      <a:pt x="409" y="70"/>
                      <a:pt x="409" y="70"/>
                    </a:cubicBezTo>
                    <a:cubicBezTo>
                      <a:pt x="414" y="70"/>
                      <a:pt x="419" y="70"/>
                      <a:pt x="424" y="70"/>
                    </a:cubicBezTo>
                    <a:cubicBezTo>
                      <a:pt x="424" y="70"/>
                      <a:pt x="424" y="70"/>
                      <a:pt x="426" y="71"/>
                    </a:cubicBezTo>
                    <a:cubicBezTo>
                      <a:pt x="426" y="72"/>
                      <a:pt x="425" y="73"/>
                      <a:pt x="425" y="73"/>
                    </a:cubicBezTo>
                    <a:cubicBezTo>
                      <a:pt x="422" y="75"/>
                      <a:pt x="420" y="76"/>
                      <a:pt x="417" y="77"/>
                    </a:cubicBezTo>
                    <a:cubicBezTo>
                      <a:pt x="416" y="77"/>
                      <a:pt x="415" y="77"/>
                      <a:pt x="413" y="77"/>
                    </a:cubicBezTo>
                    <a:cubicBezTo>
                      <a:pt x="413" y="77"/>
                      <a:pt x="413" y="78"/>
                      <a:pt x="413" y="78"/>
                    </a:cubicBezTo>
                    <a:cubicBezTo>
                      <a:pt x="411" y="78"/>
                      <a:pt x="408" y="79"/>
                      <a:pt x="405" y="79"/>
                    </a:cubicBezTo>
                    <a:cubicBezTo>
                      <a:pt x="405" y="79"/>
                      <a:pt x="405" y="79"/>
                      <a:pt x="405" y="80"/>
                    </a:cubicBezTo>
                    <a:cubicBezTo>
                      <a:pt x="404" y="80"/>
                      <a:pt x="403" y="80"/>
                      <a:pt x="402" y="80"/>
                    </a:cubicBezTo>
                    <a:cubicBezTo>
                      <a:pt x="402" y="80"/>
                      <a:pt x="402" y="80"/>
                      <a:pt x="402" y="81"/>
                    </a:cubicBezTo>
                    <a:cubicBezTo>
                      <a:pt x="400" y="81"/>
                      <a:pt x="396" y="82"/>
                      <a:pt x="395" y="83"/>
                    </a:cubicBezTo>
                    <a:cubicBezTo>
                      <a:pt x="395" y="85"/>
                      <a:pt x="395" y="86"/>
                      <a:pt x="395" y="88"/>
                    </a:cubicBezTo>
                    <a:cubicBezTo>
                      <a:pt x="396" y="89"/>
                      <a:pt x="396" y="88"/>
                      <a:pt x="396" y="90"/>
                    </a:cubicBezTo>
                    <a:cubicBezTo>
                      <a:pt x="397" y="90"/>
                      <a:pt x="397" y="91"/>
                      <a:pt x="398" y="91"/>
                    </a:cubicBezTo>
                    <a:cubicBezTo>
                      <a:pt x="399" y="91"/>
                      <a:pt x="399" y="91"/>
                      <a:pt x="400" y="91"/>
                    </a:cubicBezTo>
                    <a:cubicBezTo>
                      <a:pt x="400" y="92"/>
                      <a:pt x="401" y="93"/>
                      <a:pt x="402" y="94"/>
                    </a:cubicBezTo>
                    <a:cubicBezTo>
                      <a:pt x="402" y="94"/>
                      <a:pt x="403" y="94"/>
                      <a:pt x="403" y="94"/>
                    </a:cubicBezTo>
                    <a:cubicBezTo>
                      <a:pt x="403" y="94"/>
                      <a:pt x="403" y="95"/>
                      <a:pt x="403" y="95"/>
                    </a:cubicBezTo>
                    <a:cubicBezTo>
                      <a:pt x="405" y="96"/>
                      <a:pt x="405" y="96"/>
                      <a:pt x="406" y="97"/>
                    </a:cubicBezTo>
                    <a:cubicBezTo>
                      <a:pt x="409" y="97"/>
                      <a:pt x="412" y="97"/>
                      <a:pt x="415" y="97"/>
                    </a:cubicBezTo>
                    <a:cubicBezTo>
                      <a:pt x="415" y="96"/>
                      <a:pt x="415" y="96"/>
                      <a:pt x="415" y="96"/>
                    </a:cubicBezTo>
                    <a:cubicBezTo>
                      <a:pt x="416" y="96"/>
                      <a:pt x="416" y="96"/>
                      <a:pt x="417" y="96"/>
                    </a:cubicBezTo>
                    <a:cubicBezTo>
                      <a:pt x="417" y="96"/>
                      <a:pt x="417" y="95"/>
                      <a:pt x="417" y="95"/>
                    </a:cubicBezTo>
                    <a:cubicBezTo>
                      <a:pt x="418" y="95"/>
                      <a:pt x="418" y="95"/>
                      <a:pt x="419" y="95"/>
                    </a:cubicBezTo>
                    <a:cubicBezTo>
                      <a:pt x="419" y="95"/>
                      <a:pt x="419" y="94"/>
                      <a:pt x="419" y="94"/>
                    </a:cubicBezTo>
                    <a:cubicBezTo>
                      <a:pt x="419" y="94"/>
                      <a:pt x="420" y="94"/>
                      <a:pt x="420" y="94"/>
                    </a:cubicBezTo>
                    <a:cubicBezTo>
                      <a:pt x="420" y="94"/>
                      <a:pt x="420" y="93"/>
                      <a:pt x="420" y="93"/>
                    </a:cubicBezTo>
                    <a:cubicBezTo>
                      <a:pt x="421" y="93"/>
                      <a:pt x="422" y="93"/>
                      <a:pt x="422" y="93"/>
                    </a:cubicBezTo>
                    <a:cubicBezTo>
                      <a:pt x="423" y="93"/>
                      <a:pt x="423" y="92"/>
                      <a:pt x="423" y="91"/>
                    </a:cubicBezTo>
                    <a:cubicBezTo>
                      <a:pt x="424" y="91"/>
                      <a:pt x="424" y="91"/>
                      <a:pt x="425" y="91"/>
                    </a:cubicBezTo>
                    <a:cubicBezTo>
                      <a:pt x="425" y="91"/>
                      <a:pt x="426" y="90"/>
                      <a:pt x="426" y="90"/>
                    </a:cubicBezTo>
                    <a:cubicBezTo>
                      <a:pt x="426" y="90"/>
                      <a:pt x="427" y="90"/>
                      <a:pt x="428" y="90"/>
                    </a:cubicBezTo>
                    <a:cubicBezTo>
                      <a:pt x="428" y="89"/>
                      <a:pt x="428" y="88"/>
                      <a:pt x="429" y="88"/>
                    </a:cubicBezTo>
                    <a:cubicBezTo>
                      <a:pt x="429" y="88"/>
                      <a:pt x="429" y="88"/>
                      <a:pt x="429" y="88"/>
                    </a:cubicBezTo>
                    <a:cubicBezTo>
                      <a:pt x="429" y="87"/>
                      <a:pt x="429" y="87"/>
                      <a:pt x="429" y="86"/>
                    </a:cubicBezTo>
                    <a:cubicBezTo>
                      <a:pt x="430" y="86"/>
                      <a:pt x="431" y="85"/>
                      <a:pt x="431" y="85"/>
                    </a:cubicBezTo>
                    <a:cubicBezTo>
                      <a:pt x="432" y="84"/>
                      <a:pt x="432" y="83"/>
                      <a:pt x="432" y="82"/>
                    </a:cubicBezTo>
                    <a:cubicBezTo>
                      <a:pt x="432" y="82"/>
                      <a:pt x="433" y="82"/>
                      <a:pt x="433" y="82"/>
                    </a:cubicBezTo>
                    <a:cubicBezTo>
                      <a:pt x="433" y="82"/>
                      <a:pt x="433" y="81"/>
                      <a:pt x="433" y="81"/>
                    </a:cubicBezTo>
                    <a:cubicBezTo>
                      <a:pt x="434" y="80"/>
                      <a:pt x="434" y="80"/>
                      <a:pt x="435" y="80"/>
                    </a:cubicBezTo>
                    <a:cubicBezTo>
                      <a:pt x="438" y="75"/>
                      <a:pt x="438" y="73"/>
                      <a:pt x="446" y="73"/>
                    </a:cubicBezTo>
                    <a:cubicBezTo>
                      <a:pt x="446" y="73"/>
                      <a:pt x="446" y="73"/>
                      <a:pt x="446" y="73"/>
                    </a:cubicBezTo>
                    <a:cubicBezTo>
                      <a:pt x="447" y="74"/>
                      <a:pt x="449" y="74"/>
                      <a:pt x="451" y="74"/>
                    </a:cubicBezTo>
                    <a:cubicBezTo>
                      <a:pt x="451" y="75"/>
                      <a:pt x="451" y="75"/>
                      <a:pt x="451" y="75"/>
                    </a:cubicBezTo>
                    <a:cubicBezTo>
                      <a:pt x="454" y="77"/>
                      <a:pt x="457" y="78"/>
                      <a:pt x="459" y="82"/>
                    </a:cubicBezTo>
                    <a:cubicBezTo>
                      <a:pt x="461" y="83"/>
                      <a:pt x="461" y="85"/>
                      <a:pt x="461" y="89"/>
                    </a:cubicBezTo>
                    <a:cubicBezTo>
                      <a:pt x="460" y="89"/>
                      <a:pt x="459" y="90"/>
                      <a:pt x="459" y="90"/>
                    </a:cubicBezTo>
                    <a:cubicBezTo>
                      <a:pt x="458" y="90"/>
                      <a:pt x="458" y="90"/>
                      <a:pt x="457" y="90"/>
                    </a:cubicBezTo>
                    <a:cubicBezTo>
                      <a:pt x="457" y="91"/>
                      <a:pt x="457" y="91"/>
                      <a:pt x="457" y="91"/>
                    </a:cubicBezTo>
                    <a:cubicBezTo>
                      <a:pt x="455" y="92"/>
                      <a:pt x="449" y="90"/>
                      <a:pt x="447" y="90"/>
                    </a:cubicBezTo>
                    <a:cubicBezTo>
                      <a:pt x="444" y="90"/>
                      <a:pt x="440" y="90"/>
                      <a:pt x="437" y="90"/>
                    </a:cubicBezTo>
                    <a:cubicBezTo>
                      <a:pt x="436" y="90"/>
                      <a:pt x="435" y="91"/>
                      <a:pt x="435" y="91"/>
                    </a:cubicBezTo>
                    <a:cubicBezTo>
                      <a:pt x="434" y="94"/>
                      <a:pt x="435" y="97"/>
                      <a:pt x="434" y="99"/>
                    </a:cubicBezTo>
                    <a:cubicBezTo>
                      <a:pt x="431" y="101"/>
                      <a:pt x="429" y="102"/>
                      <a:pt x="426" y="104"/>
                    </a:cubicBezTo>
                    <a:cubicBezTo>
                      <a:pt x="425" y="105"/>
                      <a:pt x="425" y="106"/>
                      <a:pt x="424" y="107"/>
                    </a:cubicBezTo>
                    <a:cubicBezTo>
                      <a:pt x="423" y="107"/>
                      <a:pt x="423" y="107"/>
                      <a:pt x="422" y="107"/>
                    </a:cubicBezTo>
                    <a:cubicBezTo>
                      <a:pt x="422" y="107"/>
                      <a:pt x="422" y="108"/>
                      <a:pt x="421" y="108"/>
                    </a:cubicBezTo>
                    <a:cubicBezTo>
                      <a:pt x="421" y="108"/>
                      <a:pt x="420" y="108"/>
                      <a:pt x="420" y="108"/>
                    </a:cubicBezTo>
                    <a:cubicBezTo>
                      <a:pt x="419" y="109"/>
                      <a:pt x="419" y="110"/>
                      <a:pt x="419" y="110"/>
                    </a:cubicBezTo>
                    <a:cubicBezTo>
                      <a:pt x="418" y="110"/>
                      <a:pt x="418" y="110"/>
                      <a:pt x="417" y="110"/>
                    </a:cubicBezTo>
                    <a:cubicBezTo>
                      <a:pt x="417" y="111"/>
                      <a:pt x="416" y="111"/>
                      <a:pt x="416" y="112"/>
                    </a:cubicBezTo>
                    <a:cubicBezTo>
                      <a:pt x="415" y="112"/>
                      <a:pt x="415" y="112"/>
                      <a:pt x="414" y="112"/>
                    </a:cubicBezTo>
                    <a:cubicBezTo>
                      <a:pt x="414" y="112"/>
                      <a:pt x="414" y="113"/>
                      <a:pt x="414" y="113"/>
                    </a:cubicBezTo>
                    <a:cubicBezTo>
                      <a:pt x="413" y="114"/>
                      <a:pt x="413" y="114"/>
                      <a:pt x="411" y="115"/>
                    </a:cubicBezTo>
                    <a:cubicBezTo>
                      <a:pt x="410" y="116"/>
                      <a:pt x="410" y="117"/>
                      <a:pt x="410" y="118"/>
                    </a:cubicBezTo>
                    <a:cubicBezTo>
                      <a:pt x="416" y="118"/>
                      <a:pt x="422" y="118"/>
                      <a:pt x="426" y="116"/>
                    </a:cubicBezTo>
                    <a:cubicBezTo>
                      <a:pt x="426" y="116"/>
                      <a:pt x="426" y="116"/>
                      <a:pt x="426" y="116"/>
                    </a:cubicBezTo>
                    <a:cubicBezTo>
                      <a:pt x="426" y="116"/>
                      <a:pt x="427" y="116"/>
                      <a:pt x="428" y="116"/>
                    </a:cubicBezTo>
                    <a:cubicBezTo>
                      <a:pt x="428" y="115"/>
                      <a:pt x="428" y="115"/>
                      <a:pt x="428" y="115"/>
                    </a:cubicBezTo>
                    <a:cubicBezTo>
                      <a:pt x="429" y="115"/>
                      <a:pt x="429" y="115"/>
                      <a:pt x="430" y="115"/>
                    </a:cubicBezTo>
                    <a:cubicBezTo>
                      <a:pt x="430" y="114"/>
                      <a:pt x="430" y="114"/>
                      <a:pt x="430" y="114"/>
                    </a:cubicBezTo>
                    <a:cubicBezTo>
                      <a:pt x="431" y="114"/>
                      <a:pt x="432" y="114"/>
                      <a:pt x="432" y="114"/>
                    </a:cubicBezTo>
                    <a:cubicBezTo>
                      <a:pt x="432" y="114"/>
                      <a:pt x="432" y="113"/>
                      <a:pt x="432" y="113"/>
                    </a:cubicBezTo>
                    <a:cubicBezTo>
                      <a:pt x="433" y="113"/>
                      <a:pt x="434" y="113"/>
                      <a:pt x="435" y="113"/>
                    </a:cubicBezTo>
                    <a:cubicBezTo>
                      <a:pt x="435" y="113"/>
                      <a:pt x="435" y="112"/>
                      <a:pt x="435" y="112"/>
                    </a:cubicBezTo>
                    <a:cubicBezTo>
                      <a:pt x="435" y="112"/>
                      <a:pt x="436" y="112"/>
                      <a:pt x="437" y="112"/>
                    </a:cubicBezTo>
                    <a:cubicBezTo>
                      <a:pt x="437" y="112"/>
                      <a:pt x="437" y="111"/>
                      <a:pt x="437" y="111"/>
                    </a:cubicBezTo>
                    <a:cubicBezTo>
                      <a:pt x="441" y="111"/>
                      <a:pt x="444" y="111"/>
                      <a:pt x="448" y="110"/>
                    </a:cubicBezTo>
                    <a:cubicBezTo>
                      <a:pt x="448" y="111"/>
                      <a:pt x="448" y="111"/>
                      <a:pt x="448" y="111"/>
                    </a:cubicBezTo>
                    <a:cubicBezTo>
                      <a:pt x="449" y="111"/>
                      <a:pt x="449" y="111"/>
                      <a:pt x="450" y="111"/>
                    </a:cubicBezTo>
                    <a:cubicBezTo>
                      <a:pt x="450" y="111"/>
                      <a:pt x="450" y="112"/>
                      <a:pt x="450" y="112"/>
                    </a:cubicBezTo>
                    <a:cubicBezTo>
                      <a:pt x="452" y="113"/>
                      <a:pt x="454" y="113"/>
                      <a:pt x="455" y="114"/>
                    </a:cubicBezTo>
                    <a:cubicBezTo>
                      <a:pt x="456" y="114"/>
                      <a:pt x="456" y="115"/>
                      <a:pt x="456" y="116"/>
                    </a:cubicBezTo>
                    <a:cubicBezTo>
                      <a:pt x="457" y="116"/>
                      <a:pt x="458" y="116"/>
                      <a:pt x="458" y="116"/>
                    </a:cubicBezTo>
                    <a:cubicBezTo>
                      <a:pt x="464" y="119"/>
                      <a:pt x="467" y="124"/>
                      <a:pt x="476" y="125"/>
                    </a:cubicBezTo>
                    <a:cubicBezTo>
                      <a:pt x="476" y="124"/>
                      <a:pt x="476" y="124"/>
                      <a:pt x="476" y="124"/>
                    </a:cubicBezTo>
                    <a:cubicBezTo>
                      <a:pt x="478" y="123"/>
                      <a:pt x="479" y="123"/>
                      <a:pt x="481" y="123"/>
                    </a:cubicBezTo>
                    <a:cubicBezTo>
                      <a:pt x="481" y="122"/>
                      <a:pt x="482" y="120"/>
                      <a:pt x="483" y="119"/>
                    </a:cubicBezTo>
                    <a:cubicBezTo>
                      <a:pt x="486" y="118"/>
                      <a:pt x="489" y="117"/>
                      <a:pt x="491" y="116"/>
                    </a:cubicBezTo>
                    <a:cubicBezTo>
                      <a:pt x="492" y="118"/>
                      <a:pt x="492" y="118"/>
                      <a:pt x="493" y="119"/>
                    </a:cubicBezTo>
                    <a:cubicBezTo>
                      <a:pt x="491" y="125"/>
                      <a:pt x="490" y="131"/>
                      <a:pt x="488" y="136"/>
                    </a:cubicBezTo>
                    <a:cubicBezTo>
                      <a:pt x="488" y="143"/>
                      <a:pt x="488" y="151"/>
                      <a:pt x="488" y="158"/>
                    </a:cubicBezTo>
                    <a:cubicBezTo>
                      <a:pt x="488" y="158"/>
                      <a:pt x="488" y="158"/>
                      <a:pt x="489" y="158"/>
                    </a:cubicBezTo>
                    <a:cubicBezTo>
                      <a:pt x="489" y="158"/>
                      <a:pt x="489" y="158"/>
                      <a:pt x="489" y="159"/>
                    </a:cubicBezTo>
                    <a:cubicBezTo>
                      <a:pt x="492" y="159"/>
                      <a:pt x="494" y="159"/>
                      <a:pt x="497" y="160"/>
                    </a:cubicBezTo>
                    <a:cubicBezTo>
                      <a:pt x="497" y="162"/>
                      <a:pt x="498" y="162"/>
                      <a:pt x="499" y="163"/>
                    </a:cubicBezTo>
                    <a:cubicBezTo>
                      <a:pt x="498" y="165"/>
                      <a:pt x="499" y="164"/>
                      <a:pt x="498" y="165"/>
                    </a:cubicBezTo>
                    <a:cubicBezTo>
                      <a:pt x="497" y="170"/>
                      <a:pt x="495" y="168"/>
                      <a:pt x="492" y="171"/>
                    </a:cubicBezTo>
                    <a:cubicBezTo>
                      <a:pt x="490" y="171"/>
                      <a:pt x="484" y="168"/>
                      <a:pt x="481" y="169"/>
                    </a:cubicBezTo>
                    <a:cubicBezTo>
                      <a:pt x="481" y="170"/>
                      <a:pt x="481" y="170"/>
                      <a:pt x="481" y="170"/>
                    </a:cubicBezTo>
                    <a:cubicBezTo>
                      <a:pt x="479" y="171"/>
                      <a:pt x="478" y="171"/>
                      <a:pt x="477" y="171"/>
                    </a:cubicBezTo>
                    <a:cubicBezTo>
                      <a:pt x="477" y="172"/>
                      <a:pt x="476" y="172"/>
                      <a:pt x="476" y="173"/>
                    </a:cubicBezTo>
                    <a:cubicBezTo>
                      <a:pt x="476" y="173"/>
                      <a:pt x="475" y="173"/>
                      <a:pt x="474" y="173"/>
                    </a:cubicBezTo>
                    <a:cubicBezTo>
                      <a:pt x="474" y="174"/>
                      <a:pt x="473" y="175"/>
                      <a:pt x="473" y="176"/>
                    </a:cubicBezTo>
                    <a:cubicBezTo>
                      <a:pt x="472" y="176"/>
                      <a:pt x="471" y="176"/>
                      <a:pt x="471" y="176"/>
                    </a:cubicBezTo>
                    <a:cubicBezTo>
                      <a:pt x="470" y="177"/>
                      <a:pt x="469" y="178"/>
                      <a:pt x="468" y="179"/>
                    </a:cubicBezTo>
                    <a:cubicBezTo>
                      <a:pt x="467" y="179"/>
                      <a:pt x="467" y="179"/>
                      <a:pt x="466" y="179"/>
                    </a:cubicBezTo>
                    <a:cubicBezTo>
                      <a:pt x="465" y="181"/>
                      <a:pt x="463" y="183"/>
                      <a:pt x="462" y="185"/>
                    </a:cubicBezTo>
                    <a:cubicBezTo>
                      <a:pt x="461" y="185"/>
                      <a:pt x="461" y="185"/>
                      <a:pt x="460" y="185"/>
                    </a:cubicBezTo>
                    <a:cubicBezTo>
                      <a:pt x="457" y="188"/>
                      <a:pt x="454" y="191"/>
                      <a:pt x="451" y="195"/>
                    </a:cubicBezTo>
                    <a:cubicBezTo>
                      <a:pt x="451" y="195"/>
                      <a:pt x="451" y="196"/>
                      <a:pt x="451" y="197"/>
                    </a:cubicBezTo>
                    <a:cubicBezTo>
                      <a:pt x="457" y="197"/>
                      <a:pt x="459" y="195"/>
                      <a:pt x="463" y="193"/>
                    </a:cubicBezTo>
                    <a:cubicBezTo>
                      <a:pt x="463" y="193"/>
                      <a:pt x="464" y="193"/>
                      <a:pt x="464" y="193"/>
                    </a:cubicBezTo>
                    <a:cubicBezTo>
                      <a:pt x="464" y="192"/>
                      <a:pt x="464" y="192"/>
                      <a:pt x="464" y="192"/>
                    </a:cubicBezTo>
                    <a:cubicBezTo>
                      <a:pt x="466" y="191"/>
                      <a:pt x="468" y="191"/>
                      <a:pt x="470" y="190"/>
                    </a:cubicBezTo>
                    <a:cubicBezTo>
                      <a:pt x="470" y="190"/>
                      <a:pt x="470" y="189"/>
                      <a:pt x="470" y="189"/>
                    </a:cubicBezTo>
                    <a:cubicBezTo>
                      <a:pt x="471" y="189"/>
                      <a:pt x="472" y="189"/>
                      <a:pt x="473" y="189"/>
                    </a:cubicBezTo>
                    <a:cubicBezTo>
                      <a:pt x="473" y="189"/>
                      <a:pt x="473" y="189"/>
                      <a:pt x="473" y="188"/>
                    </a:cubicBezTo>
                    <a:cubicBezTo>
                      <a:pt x="480" y="186"/>
                      <a:pt x="486" y="191"/>
                      <a:pt x="490" y="193"/>
                    </a:cubicBezTo>
                    <a:cubicBezTo>
                      <a:pt x="490" y="193"/>
                      <a:pt x="491" y="193"/>
                      <a:pt x="492" y="193"/>
                    </a:cubicBezTo>
                    <a:cubicBezTo>
                      <a:pt x="495" y="194"/>
                      <a:pt x="498" y="195"/>
                      <a:pt x="500" y="195"/>
                    </a:cubicBezTo>
                    <a:cubicBezTo>
                      <a:pt x="501" y="196"/>
                      <a:pt x="502" y="197"/>
                      <a:pt x="502" y="197"/>
                    </a:cubicBezTo>
                    <a:cubicBezTo>
                      <a:pt x="502" y="198"/>
                      <a:pt x="502" y="198"/>
                      <a:pt x="502" y="199"/>
                    </a:cubicBezTo>
                    <a:cubicBezTo>
                      <a:pt x="502" y="199"/>
                      <a:pt x="503" y="199"/>
                      <a:pt x="503" y="199"/>
                    </a:cubicBezTo>
                    <a:cubicBezTo>
                      <a:pt x="503" y="203"/>
                      <a:pt x="503" y="206"/>
                      <a:pt x="503" y="210"/>
                    </a:cubicBezTo>
                    <a:cubicBezTo>
                      <a:pt x="503" y="210"/>
                      <a:pt x="502" y="210"/>
                      <a:pt x="502" y="210"/>
                    </a:cubicBezTo>
                    <a:cubicBezTo>
                      <a:pt x="502" y="212"/>
                      <a:pt x="502" y="215"/>
                      <a:pt x="502" y="217"/>
                    </a:cubicBezTo>
                    <a:cubicBezTo>
                      <a:pt x="502" y="217"/>
                      <a:pt x="502" y="217"/>
                      <a:pt x="501" y="217"/>
                    </a:cubicBezTo>
                    <a:cubicBezTo>
                      <a:pt x="501" y="218"/>
                      <a:pt x="501" y="220"/>
                      <a:pt x="501" y="221"/>
                    </a:cubicBezTo>
                    <a:cubicBezTo>
                      <a:pt x="501" y="221"/>
                      <a:pt x="501" y="221"/>
                      <a:pt x="500" y="221"/>
                    </a:cubicBezTo>
                    <a:cubicBezTo>
                      <a:pt x="500" y="223"/>
                      <a:pt x="500" y="224"/>
                      <a:pt x="500" y="225"/>
                    </a:cubicBezTo>
                    <a:cubicBezTo>
                      <a:pt x="500" y="225"/>
                      <a:pt x="500" y="225"/>
                      <a:pt x="499" y="225"/>
                    </a:cubicBezTo>
                    <a:cubicBezTo>
                      <a:pt x="499" y="226"/>
                      <a:pt x="499" y="227"/>
                      <a:pt x="499" y="228"/>
                    </a:cubicBezTo>
                    <a:cubicBezTo>
                      <a:pt x="499" y="228"/>
                      <a:pt x="499" y="228"/>
                      <a:pt x="499" y="228"/>
                    </a:cubicBezTo>
                    <a:cubicBezTo>
                      <a:pt x="498" y="229"/>
                      <a:pt x="498" y="230"/>
                      <a:pt x="498" y="231"/>
                    </a:cubicBezTo>
                    <a:cubicBezTo>
                      <a:pt x="497" y="231"/>
                      <a:pt x="497" y="231"/>
                      <a:pt x="497" y="231"/>
                    </a:cubicBezTo>
                    <a:cubicBezTo>
                      <a:pt x="497" y="232"/>
                      <a:pt x="497" y="232"/>
                      <a:pt x="497" y="233"/>
                    </a:cubicBezTo>
                    <a:cubicBezTo>
                      <a:pt x="496" y="233"/>
                      <a:pt x="496" y="234"/>
                      <a:pt x="495" y="234"/>
                    </a:cubicBezTo>
                    <a:cubicBezTo>
                      <a:pt x="495" y="235"/>
                      <a:pt x="495" y="235"/>
                      <a:pt x="495" y="236"/>
                    </a:cubicBezTo>
                    <a:cubicBezTo>
                      <a:pt x="494" y="236"/>
                      <a:pt x="494" y="236"/>
                      <a:pt x="493" y="237"/>
                    </a:cubicBezTo>
                    <a:cubicBezTo>
                      <a:pt x="493" y="237"/>
                      <a:pt x="493" y="237"/>
                      <a:pt x="493" y="238"/>
                    </a:cubicBezTo>
                    <a:cubicBezTo>
                      <a:pt x="493" y="238"/>
                      <a:pt x="492" y="238"/>
                      <a:pt x="491" y="238"/>
                    </a:cubicBezTo>
                    <a:cubicBezTo>
                      <a:pt x="491" y="238"/>
                      <a:pt x="491" y="239"/>
                      <a:pt x="490" y="239"/>
                    </a:cubicBezTo>
                    <a:cubicBezTo>
                      <a:pt x="490" y="239"/>
                      <a:pt x="489" y="239"/>
                      <a:pt x="488" y="239"/>
                    </a:cubicBezTo>
                    <a:cubicBezTo>
                      <a:pt x="484" y="241"/>
                      <a:pt x="476" y="241"/>
                      <a:pt x="474" y="244"/>
                    </a:cubicBezTo>
                    <a:cubicBezTo>
                      <a:pt x="474" y="246"/>
                      <a:pt x="474" y="249"/>
                      <a:pt x="474" y="251"/>
                    </a:cubicBezTo>
                    <a:cubicBezTo>
                      <a:pt x="477" y="254"/>
                      <a:pt x="476" y="264"/>
                      <a:pt x="476" y="269"/>
                    </a:cubicBezTo>
                    <a:cubicBezTo>
                      <a:pt x="476" y="285"/>
                      <a:pt x="475" y="302"/>
                      <a:pt x="465" y="308"/>
                    </a:cubicBezTo>
                    <a:cubicBezTo>
                      <a:pt x="465" y="308"/>
                      <a:pt x="464" y="308"/>
                      <a:pt x="464" y="308"/>
                    </a:cubicBezTo>
                    <a:cubicBezTo>
                      <a:pt x="464" y="309"/>
                      <a:pt x="464" y="309"/>
                      <a:pt x="464" y="309"/>
                    </a:cubicBezTo>
                    <a:cubicBezTo>
                      <a:pt x="463" y="309"/>
                      <a:pt x="462" y="309"/>
                      <a:pt x="462" y="309"/>
                    </a:cubicBezTo>
                    <a:cubicBezTo>
                      <a:pt x="462" y="310"/>
                      <a:pt x="462" y="310"/>
                      <a:pt x="462" y="310"/>
                    </a:cubicBezTo>
                    <a:cubicBezTo>
                      <a:pt x="461" y="310"/>
                      <a:pt x="459" y="310"/>
                      <a:pt x="458" y="310"/>
                    </a:cubicBezTo>
                    <a:cubicBezTo>
                      <a:pt x="458" y="311"/>
                      <a:pt x="458" y="311"/>
                      <a:pt x="458" y="311"/>
                    </a:cubicBezTo>
                    <a:cubicBezTo>
                      <a:pt x="453" y="313"/>
                      <a:pt x="448" y="314"/>
                      <a:pt x="446" y="319"/>
                    </a:cubicBezTo>
                    <a:cubicBezTo>
                      <a:pt x="446" y="319"/>
                      <a:pt x="446" y="319"/>
                      <a:pt x="446" y="319"/>
                    </a:cubicBezTo>
                    <a:cubicBezTo>
                      <a:pt x="445" y="320"/>
                      <a:pt x="446" y="326"/>
                      <a:pt x="446" y="326"/>
                    </a:cubicBezTo>
                    <a:cubicBezTo>
                      <a:pt x="447" y="327"/>
                      <a:pt x="448" y="328"/>
                      <a:pt x="449" y="328"/>
                    </a:cubicBezTo>
                    <a:cubicBezTo>
                      <a:pt x="449" y="329"/>
                      <a:pt x="449" y="329"/>
                      <a:pt x="449" y="330"/>
                    </a:cubicBezTo>
                    <a:cubicBezTo>
                      <a:pt x="452" y="331"/>
                      <a:pt x="452" y="331"/>
                      <a:pt x="454" y="333"/>
                    </a:cubicBezTo>
                    <a:cubicBezTo>
                      <a:pt x="454" y="333"/>
                      <a:pt x="454" y="333"/>
                      <a:pt x="454" y="334"/>
                    </a:cubicBezTo>
                    <a:cubicBezTo>
                      <a:pt x="454" y="334"/>
                      <a:pt x="455" y="334"/>
                      <a:pt x="455" y="334"/>
                    </a:cubicBezTo>
                    <a:cubicBezTo>
                      <a:pt x="456" y="334"/>
                      <a:pt x="456" y="335"/>
                      <a:pt x="456" y="335"/>
                    </a:cubicBezTo>
                    <a:cubicBezTo>
                      <a:pt x="457" y="335"/>
                      <a:pt x="458" y="335"/>
                      <a:pt x="458" y="335"/>
                    </a:cubicBezTo>
                    <a:cubicBezTo>
                      <a:pt x="458" y="336"/>
                      <a:pt x="458" y="336"/>
                      <a:pt x="458" y="336"/>
                    </a:cubicBezTo>
                    <a:cubicBezTo>
                      <a:pt x="462" y="338"/>
                      <a:pt x="465" y="338"/>
                      <a:pt x="469" y="337"/>
                    </a:cubicBezTo>
                    <a:cubicBezTo>
                      <a:pt x="470" y="335"/>
                      <a:pt x="471" y="330"/>
                      <a:pt x="470" y="326"/>
                    </a:cubicBezTo>
                    <a:cubicBezTo>
                      <a:pt x="470" y="326"/>
                      <a:pt x="469" y="326"/>
                      <a:pt x="469" y="325"/>
                    </a:cubicBezTo>
                    <a:cubicBezTo>
                      <a:pt x="469" y="325"/>
                      <a:pt x="470" y="325"/>
                      <a:pt x="470" y="325"/>
                    </a:cubicBezTo>
                    <a:cubicBezTo>
                      <a:pt x="470" y="323"/>
                      <a:pt x="470" y="322"/>
                      <a:pt x="470" y="321"/>
                    </a:cubicBezTo>
                    <a:cubicBezTo>
                      <a:pt x="470" y="321"/>
                      <a:pt x="470" y="321"/>
                      <a:pt x="471" y="321"/>
                    </a:cubicBezTo>
                    <a:cubicBezTo>
                      <a:pt x="471" y="320"/>
                      <a:pt x="471" y="319"/>
                      <a:pt x="471" y="318"/>
                    </a:cubicBezTo>
                    <a:cubicBezTo>
                      <a:pt x="471" y="318"/>
                      <a:pt x="471" y="318"/>
                      <a:pt x="472" y="318"/>
                    </a:cubicBezTo>
                    <a:cubicBezTo>
                      <a:pt x="472" y="318"/>
                      <a:pt x="472" y="317"/>
                      <a:pt x="472" y="317"/>
                    </a:cubicBezTo>
                    <a:cubicBezTo>
                      <a:pt x="472" y="317"/>
                      <a:pt x="472" y="317"/>
                      <a:pt x="473" y="317"/>
                    </a:cubicBezTo>
                    <a:cubicBezTo>
                      <a:pt x="473" y="316"/>
                      <a:pt x="473" y="315"/>
                      <a:pt x="473" y="315"/>
                    </a:cubicBezTo>
                    <a:cubicBezTo>
                      <a:pt x="473" y="314"/>
                      <a:pt x="474" y="314"/>
                      <a:pt x="474" y="314"/>
                    </a:cubicBezTo>
                    <a:cubicBezTo>
                      <a:pt x="474" y="313"/>
                      <a:pt x="474" y="313"/>
                      <a:pt x="474" y="312"/>
                    </a:cubicBezTo>
                    <a:cubicBezTo>
                      <a:pt x="475" y="312"/>
                      <a:pt x="476" y="311"/>
                      <a:pt x="476" y="311"/>
                    </a:cubicBezTo>
                    <a:cubicBezTo>
                      <a:pt x="476" y="311"/>
                      <a:pt x="476" y="310"/>
                      <a:pt x="476" y="309"/>
                    </a:cubicBezTo>
                    <a:cubicBezTo>
                      <a:pt x="477" y="309"/>
                      <a:pt x="478" y="308"/>
                      <a:pt x="479" y="308"/>
                    </a:cubicBezTo>
                    <a:cubicBezTo>
                      <a:pt x="479" y="307"/>
                      <a:pt x="479" y="306"/>
                      <a:pt x="479" y="306"/>
                    </a:cubicBezTo>
                    <a:cubicBezTo>
                      <a:pt x="480" y="305"/>
                      <a:pt x="481" y="304"/>
                      <a:pt x="482" y="303"/>
                    </a:cubicBezTo>
                    <a:cubicBezTo>
                      <a:pt x="482" y="302"/>
                      <a:pt x="482" y="302"/>
                      <a:pt x="482" y="301"/>
                    </a:cubicBezTo>
                    <a:cubicBezTo>
                      <a:pt x="483" y="301"/>
                      <a:pt x="484" y="301"/>
                      <a:pt x="484" y="300"/>
                    </a:cubicBezTo>
                    <a:cubicBezTo>
                      <a:pt x="484" y="299"/>
                      <a:pt x="485" y="299"/>
                      <a:pt x="485" y="298"/>
                    </a:cubicBezTo>
                    <a:cubicBezTo>
                      <a:pt x="485" y="298"/>
                      <a:pt x="486" y="298"/>
                      <a:pt x="486" y="298"/>
                    </a:cubicBezTo>
                    <a:cubicBezTo>
                      <a:pt x="486" y="296"/>
                      <a:pt x="487" y="295"/>
                      <a:pt x="487" y="294"/>
                    </a:cubicBezTo>
                    <a:cubicBezTo>
                      <a:pt x="487" y="294"/>
                      <a:pt x="487" y="294"/>
                      <a:pt x="488" y="294"/>
                    </a:cubicBezTo>
                    <a:cubicBezTo>
                      <a:pt x="488" y="293"/>
                      <a:pt x="488" y="293"/>
                      <a:pt x="488" y="292"/>
                    </a:cubicBezTo>
                    <a:cubicBezTo>
                      <a:pt x="488" y="292"/>
                      <a:pt x="488" y="292"/>
                      <a:pt x="489" y="292"/>
                    </a:cubicBezTo>
                    <a:cubicBezTo>
                      <a:pt x="488" y="284"/>
                      <a:pt x="488" y="275"/>
                      <a:pt x="488" y="266"/>
                    </a:cubicBezTo>
                    <a:cubicBezTo>
                      <a:pt x="489" y="263"/>
                      <a:pt x="490" y="259"/>
                      <a:pt x="491" y="256"/>
                    </a:cubicBezTo>
                    <a:cubicBezTo>
                      <a:pt x="493" y="254"/>
                      <a:pt x="495" y="253"/>
                      <a:pt x="497" y="251"/>
                    </a:cubicBezTo>
                    <a:cubicBezTo>
                      <a:pt x="507" y="251"/>
                      <a:pt x="512" y="253"/>
                      <a:pt x="522" y="253"/>
                    </a:cubicBezTo>
                    <a:cubicBezTo>
                      <a:pt x="522" y="252"/>
                      <a:pt x="522" y="250"/>
                      <a:pt x="522" y="249"/>
                    </a:cubicBezTo>
                    <a:cubicBezTo>
                      <a:pt x="519" y="247"/>
                      <a:pt x="521" y="248"/>
                      <a:pt x="520" y="247"/>
                    </a:cubicBezTo>
                    <a:cubicBezTo>
                      <a:pt x="517" y="244"/>
                      <a:pt x="515" y="242"/>
                      <a:pt x="512" y="239"/>
                    </a:cubicBezTo>
                    <a:cubicBezTo>
                      <a:pt x="512" y="239"/>
                      <a:pt x="512" y="238"/>
                      <a:pt x="512" y="238"/>
                    </a:cubicBezTo>
                    <a:cubicBezTo>
                      <a:pt x="512" y="238"/>
                      <a:pt x="511" y="238"/>
                      <a:pt x="511" y="238"/>
                    </a:cubicBezTo>
                    <a:cubicBezTo>
                      <a:pt x="510" y="236"/>
                      <a:pt x="510" y="236"/>
                      <a:pt x="509" y="235"/>
                    </a:cubicBezTo>
                    <a:cubicBezTo>
                      <a:pt x="509" y="229"/>
                      <a:pt x="511" y="226"/>
                      <a:pt x="513" y="222"/>
                    </a:cubicBezTo>
                    <a:cubicBezTo>
                      <a:pt x="513" y="222"/>
                      <a:pt x="514" y="222"/>
                      <a:pt x="515" y="221"/>
                    </a:cubicBezTo>
                    <a:cubicBezTo>
                      <a:pt x="515" y="221"/>
                      <a:pt x="515" y="220"/>
                      <a:pt x="515" y="220"/>
                    </a:cubicBezTo>
                    <a:cubicBezTo>
                      <a:pt x="515" y="220"/>
                      <a:pt x="515" y="220"/>
                      <a:pt x="516" y="220"/>
                    </a:cubicBezTo>
                    <a:cubicBezTo>
                      <a:pt x="516" y="218"/>
                      <a:pt x="517" y="216"/>
                      <a:pt x="517" y="214"/>
                    </a:cubicBezTo>
                    <a:cubicBezTo>
                      <a:pt x="518" y="214"/>
                      <a:pt x="518" y="214"/>
                      <a:pt x="518" y="214"/>
                    </a:cubicBezTo>
                    <a:cubicBezTo>
                      <a:pt x="518" y="213"/>
                      <a:pt x="518" y="212"/>
                      <a:pt x="518" y="212"/>
                    </a:cubicBezTo>
                    <a:cubicBezTo>
                      <a:pt x="519" y="212"/>
                      <a:pt x="519" y="212"/>
                      <a:pt x="519" y="212"/>
                    </a:cubicBezTo>
                    <a:cubicBezTo>
                      <a:pt x="521" y="208"/>
                      <a:pt x="520" y="207"/>
                      <a:pt x="524" y="204"/>
                    </a:cubicBezTo>
                    <a:cubicBezTo>
                      <a:pt x="524" y="204"/>
                      <a:pt x="524" y="204"/>
                      <a:pt x="524" y="203"/>
                    </a:cubicBezTo>
                    <a:cubicBezTo>
                      <a:pt x="526" y="203"/>
                      <a:pt x="528" y="203"/>
                      <a:pt x="531" y="203"/>
                    </a:cubicBezTo>
                    <a:cubicBezTo>
                      <a:pt x="533" y="206"/>
                      <a:pt x="539" y="208"/>
                      <a:pt x="543" y="209"/>
                    </a:cubicBezTo>
                    <a:cubicBezTo>
                      <a:pt x="547" y="209"/>
                      <a:pt x="550" y="209"/>
                      <a:pt x="553" y="210"/>
                    </a:cubicBezTo>
                    <a:cubicBezTo>
                      <a:pt x="554" y="211"/>
                      <a:pt x="557" y="219"/>
                      <a:pt x="558" y="221"/>
                    </a:cubicBezTo>
                    <a:cubicBezTo>
                      <a:pt x="559" y="222"/>
                      <a:pt x="562" y="223"/>
                      <a:pt x="564" y="222"/>
                    </a:cubicBezTo>
                    <a:cubicBezTo>
                      <a:pt x="564" y="222"/>
                      <a:pt x="564" y="222"/>
                      <a:pt x="564" y="221"/>
                    </a:cubicBezTo>
                    <a:cubicBezTo>
                      <a:pt x="565" y="221"/>
                      <a:pt x="565" y="221"/>
                      <a:pt x="566" y="221"/>
                    </a:cubicBezTo>
                    <a:cubicBezTo>
                      <a:pt x="566" y="221"/>
                      <a:pt x="566" y="221"/>
                      <a:pt x="566" y="221"/>
                    </a:cubicBezTo>
                    <a:cubicBezTo>
                      <a:pt x="567" y="220"/>
                      <a:pt x="568" y="220"/>
                      <a:pt x="568" y="220"/>
                    </a:cubicBezTo>
                    <a:cubicBezTo>
                      <a:pt x="569" y="217"/>
                      <a:pt x="570" y="217"/>
                      <a:pt x="571" y="215"/>
                    </a:cubicBezTo>
                    <a:cubicBezTo>
                      <a:pt x="571" y="215"/>
                      <a:pt x="572" y="215"/>
                      <a:pt x="572" y="215"/>
                    </a:cubicBezTo>
                    <a:cubicBezTo>
                      <a:pt x="572" y="214"/>
                      <a:pt x="573" y="213"/>
                      <a:pt x="573" y="212"/>
                    </a:cubicBezTo>
                    <a:cubicBezTo>
                      <a:pt x="574" y="211"/>
                      <a:pt x="574" y="211"/>
                      <a:pt x="575" y="211"/>
                    </a:cubicBezTo>
                    <a:cubicBezTo>
                      <a:pt x="576" y="208"/>
                      <a:pt x="576" y="206"/>
                      <a:pt x="577" y="202"/>
                    </a:cubicBezTo>
                    <a:cubicBezTo>
                      <a:pt x="572" y="199"/>
                      <a:pt x="563" y="188"/>
                      <a:pt x="566" y="178"/>
                    </a:cubicBezTo>
                    <a:cubicBezTo>
                      <a:pt x="566" y="178"/>
                      <a:pt x="566" y="178"/>
                      <a:pt x="567" y="178"/>
                    </a:cubicBezTo>
                    <a:cubicBezTo>
                      <a:pt x="567" y="177"/>
                      <a:pt x="567" y="175"/>
                      <a:pt x="568" y="174"/>
                    </a:cubicBezTo>
                    <a:cubicBezTo>
                      <a:pt x="569" y="173"/>
                      <a:pt x="570" y="171"/>
                      <a:pt x="570" y="171"/>
                    </a:cubicBezTo>
                    <a:cubicBezTo>
                      <a:pt x="571" y="171"/>
                      <a:pt x="572" y="171"/>
                      <a:pt x="573" y="171"/>
                    </a:cubicBezTo>
                    <a:cubicBezTo>
                      <a:pt x="578" y="171"/>
                      <a:pt x="581" y="171"/>
                      <a:pt x="582" y="167"/>
                    </a:cubicBezTo>
                    <a:cubicBezTo>
                      <a:pt x="587" y="162"/>
                      <a:pt x="582" y="145"/>
                      <a:pt x="580" y="141"/>
                    </a:cubicBezTo>
                    <a:cubicBezTo>
                      <a:pt x="580" y="138"/>
                      <a:pt x="580" y="136"/>
                      <a:pt x="580" y="134"/>
                    </a:cubicBezTo>
                    <a:cubicBezTo>
                      <a:pt x="583" y="134"/>
                      <a:pt x="585" y="134"/>
                      <a:pt x="587" y="134"/>
                    </a:cubicBezTo>
                    <a:cubicBezTo>
                      <a:pt x="588" y="132"/>
                      <a:pt x="588" y="132"/>
                      <a:pt x="588" y="130"/>
                    </a:cubicBezTo>
                    <a:cubicBezTo>
                      <a:pt x="585" y="126"/>
                      <a:pt x="588" y="120"/>
                      <a:pt x="589" y="116"/>
                    </a:cubicBezTo>
                    <a:cubicBezTo>
                      <a:pt x="590" y="116"/>
                      <a:pt x="591" y="116"/>
                      <a:pt x="592" y="116"/>
                    </a:cubicBezTo>
                    <a:cubicBezTo>
                      <a:pt x="592" y="116"/>
                      <a:pt x="592" y="116"/>
                      <a:pt x="592" y="116"/>
                    </a:cubicBezTo>
                    <a:cubicBezTo>
                      <a:pt x="592" y="116"/>
                      <a:pt x="593" y="116"/>
                      <a:pt x="594" y="116"/>
                    </a:cubicBezTo>
                    <a:cubicBezTo>
                      <a:pt x="595" y="120"/>
                      <a:pt x="597" y="123"/>
                      <a:pt x="599" y="126"/>
                    </a:cubicBezTo>
                    <a:cubicBezTo>
                      <a:pt x="600" y="126"/>
                      <a:pt x="601" y="126"/>
                      <a:pt x="602" y="126"/>
                    </a:cubicBezTo>
                    <a:cubicBezTo>
                      <a:pt x="600" y="135"/>
                      <a:pt x="600" y="150"/>
                      <a:pt x="603" y="158"/>
                    </a:cubicBezTo>
                    <a:cubicBezTo>
                      <a:pt x="603" y="163"/>
                      <a:pt x="604" y="169"/>
                      <a:pt x="604" y="175"/>
                    </a:cubicBezTo>
                    <a:cubicBezTo>
                      <a:pt x="605" y="175"/>
                      <a:pt x="605" y="175"/>
                      <a:pt x="605" y="175"/>
                    </a:cubicBezTo>
                    <a:cubicBezTo>
                      <a:pt x="605" y="176"/>
                      <a:pt x="605" y="178"/>
                      <a:pt x="605" y="179"/>
                    </a:cubicBezTo>
                    <a:cubicBezTo>
                      <a:pt x="606" y="179"/>
                      <a:pt x="606" y="179"/>
                      <a:pt x="606" y="179"/>
                    </a:cubicBezTo>
                    <a:cubicBezTo>
                      <a:pt x="606" y="180"/>
                      <a:pt x="606" y="182"/>
                      <a:pt x="606" y="183"/>
                    </a:cubicBezTo>
                    <a:cubicBezTo>
                      <a:pt x="606" y="183"/>
                      <a:pt x="607" y="183"/>
                      <a:pt x="607" y="183"/>
                    </a:cubicBezTo>
                    <a:cubicBezTo>
                      <a:pt x="607" y="184"/>
                      <a:pt x="607" y="185"/>
                      <a:pt x="607" y="186"/>
                    </a:cubicBezTo>
                    <a:cubicBezTo>
                      <a:pt x="607" y="186"/>
                      <a:pt x="608" y="186"/>
                      <a:pt x="608" y="186"/>
                    </a:cubicBezTo>
                    <a:cubicBezTo>
                      <a:pt x="608" y="188"/>
                      <a:pt x="608" y="189"/>
                      <a:pt x="608" y="190"/>
                    </a:cubicBezTo>
                    <a:cubicBezTo>
                      <a:pt x="608" y="190"/>
                      <a:pt x="609" y="190"/>
                      <a:pt x="609" y="190"/>
                    </a:cubicBezTo>
                    <a:cubicBezTo>
                      <a:pt x="609" y="191"/>
                      <a:pt x="609" y="192"/>
                      <a:pt x="609" y="193"/>
                    </a:cubicBezTo>
                    <a:cubicBezTo>
                      <a:pt x="609" y="193"/>
                      <a:pt x="609" y="193"/>
                      <a:pt x="610" y="193"/>
                    </a:cubicBezTo>
                    <a:cubicBezTo>
                      <a:pt x="610" y="194"/>
                      <a:pt x="610" y="195"/>
                      <a:pt x="610" y="195"/>
                    </a:cubicBezTo>
                    <a:cubicBezTo>
                      <a:pt x="610" y="195"/>
                      <a:pt x="610" y="195"/>
                      <a:pt x="611" y="195"/>
                    </a:cubicBezTo>
                    <a:cubicBezTo>
                      <a:pt x="611" y="196"/>
                      <a:pt x="611" y="197"/>
                      <a:pt x="611" y="198"/>
                    </a:cubicBezTo>
                    <a:cubicBezTo>
                      <a:pt x="611" y="198"/>
                      <a:pt x="611" y="198"/>
                      <a:pt x="612" y="198"/>
                    </a:cubicBezTo>
                    <a:cubicBezTo>
                      <a:pt x="612" y="200"/>
                      <a:pt x="612" y="201"/>
                      <a:pt x="612" y="203"/>
                    </a:cubicBezTo>
                    <a:cubicBezTo>
                      <a:pt x="612" y="203"/>
                      <a:pt x="612" y="203"/>
                      <a:pt x="612" y="203"/>
                    </a:cubicBezTo>
                    <a:cubicBezTo>
                      <a:pt x="613" y="206"/>
                      <a:pt x="613" y="210"/>
                      <a:pt x="613" y="214"/>
                    </a:cubicBezTo>
                    <a:cubicBezTo>
                      <a:pt x="616" y="222"/>
                      <a:pt x="615" y="233"/>
                      <a:pt x="617" y="240"/>
                    </a:cubicBezTo>
                    <a:cubicBezTo>
                      <a:pt x="617" y="244"/>
                      <a:pt x="617" y="247"/>
                      <a:pt x="617" y="250"/>
                    </a:cubicBezTo>
                    <a:cubicBezTo>
                      <a:pt x="617" y="250"/>
                      <a:pt x="618" y="250"/>
                      <a:pt x="618" y="250"/>
                    </a:cubicBezTo>
                    <a:cubicBezTo>
                      <a:pt x="618" y="254"/>
                      <a:pt x="618" y="257"/>
                      <a:pt x="618" y="261"/>
                    </a:cubicBezTo>
                    <a:cubicBezTo>
                      <a:pt x="618" y="261"/>
                      <a:pt x="618" y="261"/>
                      <a:pt x="619" y="261"/>
                    </a:cubicBezTo>
                    <a:cubicBezTo>
                      <a:pt x="619" y="264"/>
                      <a:pt x="619" y="268"/>
                      <a:pt x="619" y="272"/>
                    </a:cubicBezTo>
                    <a:cubicBezTo>
                      <a:pt x="619" y="272"/>
                      <a:pt x="619" y="272"/>
                      <a:pt x="620" y="272"/>
                    </a:cubicBezTo>
                    <a:cubicBezTo>
                      <a:pt x="620" y="275"/>
                      <a:pt x="620" y="278"/>
                      <a:pt x="620" y="282"/>
                    </a:cubicBezTo>
                    <a:cubicBezTo>
                      <a:pt x="620" y="282"/>
                      <a:pt x="620" y="282"/>
                      <a:pt x="620" y="282"/>
                    </a:cubicBezTo>
                    <a:cubicBezTo>
                      <a:pt x="620" y="285"/>
                      <a:pt x="620" y="288"/>
                      <a:pt x="620" y="291"/>
                    </a:cubicBezTo>
                    <a:cubicBezTo>
                      <a:pt x="621" y="291"/>
                      <a:pt x="621" y="291"/>
                      <a:pt x="621" y="291"/>
                    </a:cubicBezTo>
                    <a:cubicBezTo>
                      <a:pt x="621" y="293"/>
                      <a:pt x="621" y="296"/>
                      <a:pt x="621" y="298"/>
                    </a:cubicBezTo>
                    <a:cubicBezTo>
                      <a:pt x="622" y="301"/>
                      <a:pt x="623" y="304"/>
                      <a:pt x="626" y="306"/>
                    </a:cubicBezTo>
                    <a:cubicBezTo>
                      <a:pt x="627" y="307"/>
                      <a:pt x="632" y="308"/>
                      <a:pt x="636" y="308"/>
                    </a:cubicBezTo>
                    <a:cubicBezTo>
                      <a:pt x="636" y="307"/>
                      <a:pt x="636" y="307"/>
                      <a:pt x="636" y="307"/>
                    </a:cubicBezTo>
                    <a:cubicBezTo>
                      <a:pt x="638" y="307"/>
                      <a:pt x="639" y="307"/>
                      <a:pt x="641" y="307"/>
                    </a:cubicBezTo>
                    <a:cubicBezTo>
                      <a:pt x="641" y="306"/>
                      <a:pt x="641" y="306"/>
                      <a:pt x="641" y="306"/>
                    </a:cubicBezTo>
                    <a:cubicBezTo>
                      <a:pt x="643" y="305"/>
                      <a:pt x="645" y="305"/>
                      <a:pt x="647" y="305"/>
                    </a:cubicBezTo>
                    <a:cubicBezTo>
                      <a:pt x="654" y="303"/>
                      <a:pt x="660" y="299"/>
                      <a:pt x="667" y="299"/>
                    </a:cubicBezTo>
                    <a:cubicBezTo>
                      <a:pt x="667" y="299"/>
                      <a:pt x="667" y="299"/>
                      <a:pt x="667" y="299"/>
                    </a:cubicBezTo>
                    <a:cubicBezTo>
                      <a:pt x="669" y="300"/>
                      <a:pt x="670" y="300"/>
                      <a:pt x="672" y="300"/>
                    </a:cubicBezTo>
                    <a:cubicBezTo>
                      <a:pt x="672" y="301"/>
                      <a:pt x="672" y="301"/>
                      <a:pt x="672" y="301"/>
                    </a:cubicBezTo>
                    <a:cubicBezTo>
                      <a:pt x="672" y="301"/>
                      <a:pt x="673" y="301"/>
                      <a:pt x="673" y="301"/>
                    </a:cubicBezTo>
                    <a:cubicBezTo>
                      <a:pt x="675" y="303"/>
                      <a:pt x="676" y="304"/>
                      <a:pt x="677" y="306"/>
                    </a:cubicBezTo>
                    <a:cubicBezTo>
                      <a:pt x="678" y="306"/>
                      <a:pt x="678" y="306"/>
                      <a:pt x="679" y="307"/>
                    </a:cubicBezTo>
                    <a:cubicBezTo>
                      <a:pt x="679" y="307"/>
                      <a:pt x="679" y="308"/>
                      <a:pt x="679" y="308"/>
                    </a:cubicBezTo>
                    <a:cubicBezTo>
                      <a:pt x="680" y="309"/>
                      <a:pt x="681" y="310"/>
                      <a:pt x="681" y="310"/>
                    </a:cubicBezTo>
                    <a:cubicBezTo>
                      <a:pt x="681" y="311"/>
                      <a:pt x="681" y="311"/>
                      <a:pt x="681" y="312"/>
                    </a:cubicBezTo>
                    <a:cubicBezTo>
                      <a:pt x="682" y="312"/>
                      <a:pt x="683" y="313"/>
                      <a:pt x="683" y="313"/>
                    </a:cubicBezTo>
                    <a:cubicBezTo>
                      <a:pt x="683" y="314"/>
                      <a:pt x="683" y="314"/>
                      <a:pt x="683" y="315"/>
                    </a:cubicBezTo>
                    <a:cubicBezTo>
                      <a:pt x="684" y="315"/>
                      <a:pt x="684" y="315"/>
                      <a:pt x="684" y="315"/>
                    </a:cubicBezTo>
                    <a:cubicBezTo>
                      <a:pt x="684" y="315"/>
                      <a:pt x="684" y="316"/>
                      <a:pt x="684" y="317"/>
                    </a:cubicBezTo>
                    <a:cubicBezTo>
                      <a:pt x="684" y="317"/>
                      <a:pt x="685" y="317"/>
                      <a:pt x="685" y="317"/>
                    </a:cubicBezTo>
                    <a:cubicBezTo>
                      <a:pt x="685" y="317"/>
                      <a:pt x="685" y="318"/>
                      <a:pt x="685" y="318"/>
                    </a:cubicBezTo>
                    <a:cubicBezTo>
                      <a:pt x="685" y="318"/>
                      <a:pt x="686" y="318"/>
                      <a:pt x="686" y="318"/>
                    </a:cubicBezTo>
                    <a:cubicBezTo>
                      <a:pt x="686" y="319"/>
                      <a:pt x="686" y="319"/>
                      <a:pt x="686" y="320"/>
                    </a:cubicBezTo>
                    <a:cubicBezTo>
                      <a:pt x="686" y="320"/>
                      <a:pt x="687" y="320"/>
                      <a:pt x="687" y="320"/>
                    </a:cubicBezTo>
                    <a:cubicBezTo>
                      <a:pt x="687" y="321"/>
                      <a:pt x="687" y="321"/>
                      <a:pt x="687" y="322"/>
                    </a:cubicBezTo>
                    <a:cubicBezTo>
                      <a:pt x="687" y="322"/>
                      <a:pt x="687" y="322"/>
                      <a:pt x="688" y="322"/>
                    </a:cubicBezTo>
                    <a:cubicBezTo>
                      <a:pt x="688" y="322"/>
                      <a:pt x="688" y="323"/>
                      <a:pt x="688" y="324"/>
                    </a:cubicBezTo>
                    <a:cubicBezTo>
                      <a:pt x="688" y="324"/>
                      <a:pt x="688" y="324"/>
                      <a:pt x="689" y="324"/>
                    </a:cubicBezTo>
                    <a:cubicBezTo>
                      <a:pt x="689" y="324"/>
                      <a:pt x="689" y="325"/>
                      <a:pt x="689" y="325"/>
                    </a:cubicBezTo>
                    <a:cubicBezTo>
                      <a:pt x="689" y="325"/>
                      <a:pt x="689" y="325"/>
                      <a:pt x="690" y="325"/>
                    </a:cubicBezTo>
                    <a:cubicBezTo>
                      <a:pt x="690" y="326"/>
                      <a:pt x="690" y="327"/>
                      <a:pt x="690" y="327"/>
                    </a:cubicBezTo>
                    <a:cubicBezTo>
                      <a:pt x="690" y="327"/>
                      <a:pt x="690" y="327"/>
                      <a:pt x="690" y="327"/>
                    </a:cubicBezTo>
                    <a:cubicBezTo>
                      <a:pt x="691" y="329"/>
                      <a:pt x="692" y="331"/>
                      <a:pt x="692" y="333"/>
                    </a:cubicBezTo>
                    <a:cubicBezTo>
                      <a:pt x="693" y="333"/>
                      <a:pt x="693" y="333"/>
                      <a:pt x="693" y="333"/>
                    </a:cubicBezTo>
                    <a:cubicBezTo>
                      <a:pt x="693" y="334"/>
                      <a:pt x="693" y="334"/>
                      <a:pt x="693" y="335"/>
                    </a:cubicBezTo>
                    <a:cubicBezTo>
                      <a:pt x="693" y="335"/>
                      <a:pt x="694" y="335"/>
                      <a:pt x="694" y="335"/>
                    </a:cubicBezTo>
                    <a:cubicBezTo>
                      <a:pt x="694" y="336"/>
                      <a:pt x="694" y="337"/>
                      <a:pt x="694" y="337"/>
                    </a:cubicBezTo>
                    <a:cubicBezTo>
                      <a:pt x="694" y="337"/>
                      <a:pt x="695" y="337"/>
                      <a:pt x="695" y="337"/>
                    </a:cubicBezTo>
                    <a:cubicBezTo>
                      <a:pt x="695" y="338"/>
                      <a:pt x="695" y="339"/>
                      <a:pt x="695" y="340"/>
                    </a:cubicBezTo>
                    <a:cubicBezTo>
                      <a:pt x="695" y="340"/>
                      <a:pt x="696" y="340"/>
                      <a:pt x="696" y="340"/>
                    </a:cubicBezTo>
                    <a:cubicBezTo>
                      <a:pt x="696" y="341"/>
                      <a:pt x="696" y="342"/>
                      <a:pt x="696" y="343"/>
                    </a:cubicBezTo>
                    <a:cubicBezTo>
                      <a:pt x="696" y="343"/>
                      <a:pt x="696" y="343"/>
                      <a:pt x="697" y="343"/>
                    </a:cubicBezTo>
                    <a:cubicBezTo>
                      <a:pt x="697" y="343"/>
                      <a:pt x="697" y="344"/>
                      <a:pt x="697" y="345"/>
                    </a:cubicBezTo>
                    <a:cubicBezTo>
                      <a:pt x="697" y="345"/>
                      <a:pt x="697" y="345"/>
                      <a:pt x="698" y="345"/>
                    </a:cubicBezTo>
                    <a:cubicBezTo>
                      <a:pt x="698" y="346"/>
                      <a:pt x="698" y="347"/>
                      <a:pt x="698" y="348"/>
                    </a:cubicBezTo>
                    <a:cubicBezTo>
                      <a:pt x="698" y="348"/>
                      <a:pt x="698" y="348"/>
                      <a:pt x="699" y="348"/>
                    </a:cubicBezTo>
                    <a:cubicBezTo>
                      <a:pt x="699" y="349"/>
                      <a:pt x="699" y="351"/>
                      <a:pt x="699" y="352"/>
                    </a:cubicBezTo>
                    <a:cubicBezTo>
                      <a:pt x="700" y="356"/>
                      <a:pt x="703" y="370"/>
                      <a:pt x="701" y="377"/>
                    </a:cubicBezTo>
                    <a:cubicBezTo>
                      <a:pt x="701" y="377"/>
                      <a:pt x="701" y="377"/>
                      <a:pt x="700" y="377"/>
                    </a:cubicBezTo>
                    <a:cubicBezTo>
                      <a:pt x="700" y="378"/>
                      <a:pt x="700" y="379"/>
                      <a:pt x="700" y="380"/>
                    </a:cubicBezTo>
                    <a:cubicBezTo>
                      <a:pt x="700" y="380"/>
                      <a:pt x="700" y="380"/>
                      <a:pt x="699" y="380"/>
                    </a:cubicBezTo>
                    <a:cubicBezTo>
                      <a:pt x="699" y="381"/>
                      <a:pt x="699" y="382"/>
                      <a:pt x="699" y="383"/>
                    </a:cubicBezTo>
                    <a:cubicBezTo>
                      <a:pt x="699" y="383"/>
                      <a:pt x="699" y="383"/>
                      <a:pt x="699" y="383"/>
                    </a:cubicBezTo>
                    <a:cubicBezTo>
                      <a:pt x="698" y="384"/>
                      <a:pt x="698" y="385"/>
                      <a:pt x="698" y="386"/>
                    </a:cubicBezTo>
                    <a:cubicBezTo>
                      <a:pt x="697" y="386"/>
                      <a:pt x="696" y="386"/>
                      <a:pt x="696" y="386"/>
                    </a:cubicBezTo>
                    <a:cubicBezTo>
                      <a:pt x="694" y="387"/>
                      <a:pt x="694" y="386"/>
                      <a:pt x="692" y="387"/>
                    </a:cubicBezTo>
                    <a:cubicBezTo>
                      <a:pt x="692" y="388"/>
                      <a:pt x="692" y="388"/>
                      <a:pt x="692" y="388"/>
                    </a:cubicBezTo>
                    <a:cubicBezTo>
                      <a:pt x="692" y="388"/>
                      <a:pt x="691" y="388"/>
                      <a:pt x="690" y="388"/>
                    </a:cubicBezTo>
                    <a:cubicBezTo>
                      <a:pt x="689" y="391"/>
                      <a:pt x="687" y="394"/>
                      <a:pt x="685" y="397"/>
                    </a:cubicBezTo>
                    <a:cubicBezTo>
                      <a:pt x="684" y="401"/>
                      <a:pt x="684" y="404"/>
                      <a:pt x="683" y="408"/>
                    </a:cubicBezTo>
                    <a:cubicBezTo>
                      <a:pt x="683" y="408"/>
                      <a:pt x="683" y="408"/>
                      <a:pt x="682" y="408"/>
                    </a:cubicBezTo>
                    <a:cubicBezTo>
                      <a:pt x="682" y="411"/>
                      <a:pt x="682" y="413"/>
                      <a:pt x="681" y="416"/>
                    </a:cubicBezTo>
                    <a:cubicBezTo>
                      <a:pt x="681" y="416"/>
                      <a:pt x="681" y="416"/>
                      <a:pt x="681" y="416"/>
                    </a:cubicBezTo>
                    <a:cubicBezTo>
                      <a:pt x="680" y="418"/>
                      <a:pt x="680" y="421"/>
                      <a:pt x="680" y="423"/>
                    </a:cubicBezTo>
                    <a:cubicBezTo>
                      <a:pt x="679" y="423"/>
                      <a:pt x="679" y="423"/>
                      <a:pt x="679" y="423"/>
                    </a:cubicBezTo>
                    <a:cubicBezTo>
                      <a:pt x="679" y="424"/>
                      <a:pt x="679" y="425"/>
                      <a:pt x="679" y="426"/>
                    </a:cubicBezTo>
                    <a:cubicBezTo>
                      <a:pt x="679" y="426"/>
                      <a:pt x="678" y="426"/>
                      <a:pt x="678" y="426"/>
                    </a:cubicBezTo>
                    <a:cubicBezTo>
                      <a:pt x="678" y="427"/>
                      <a:pt x="678" y="428"/>
                      <a:pt x="678" y="429"/>
                    </a:cubicBezTo>
                    <a:cubicBezTo>
                      <a:pt x="678" y="429"/>
                      <a:pt x="677" y="429"/>
                      <a:pt x="677" y="429"/>
                    </a:cubicBezTo>
                    <a:cubicBezTo>
                      <a:pt x="677" y="430"/>
                      <a:pt x="677" y="430"/>
                      <a:pt x="677" y="431"/>
                    </a:cubicBezTo>
                    <a:cubicBezTo>
                      <a:pt x="677" y="431"/>
                      <a:pt x="676" y="431"/>
                      <a:pt x="676" y="431"/>
                    </a:cubicBezTo>
                    <a:cubicBezTo>
                      <a:pt x="676" y="433"/>
                      <a:pt x="676" y="434"/>
                      <a:pt x="675" y="436"/>
                    </a:cubicBezTo>
                    <a:cubicBezTo>
                      <a:pt x="675" y="436"/>
                      <a:pt x="674" y="436"/>
                      <a:pt x="673" y="437"/>
                    </a:cubicBezTo>
                    <a:cubicBezTo>
                      <a:pt x="673" y="437"/>
                      <a:pt x="673" y="438"/>
                      <a:pt x="673" y="438"/>
                    </a:cubicBezTo>
                    <a:cubicBezTo>
                      <a:pt x="672" y="440"/>
                      <a:pt x="670" y="441"/>
                      <a:pt x="669" y="442"/>
                    </a:cubicBezTo>
                    <a:cubicBezTo>
                      <a:pt x="668" y="443"/>
                      <a:pt x="668" y="444"/>
                      <a:pt x="667" y="445"/>
                    </a:cubicBezTo>
                    <a:cubicBezTo>
                      <a:pt x="667" y="445"/>
                      <a:pt x="666" y="445"/>
                      <a:pt x="665" y="445"/>
                    </a:cubicBezTo>
                    <a:cubicBezTo>
                      <a:pt x="665" y="445"/>
                      <a:pt x="665" y="446"/>
                      <a:pt x="664" y="447"/>
                    </a:cubicBezTo>
                    <a:cubicBezTo>
                      <a:pt x="664" y="447"/>
                      <a:pt x="663" y="447"/>
                      <a:pt x="662" y="447"/>
                    </a:cubicBezTo>
                    <a:cubicBezTo>
                      <a:pt x="662" y="448"/>
                      <a:pt x="662" y="448"/>
                      <a:pt x="662" y="448"/>
                    </a:cubicBezTo>
                    <a:cubicBezTo>
                      <a:pt x="661" y="449"/>
                      <a:pt x="659" y="449"/>
                      <a:pt x="658" y="449"/>
                    </a:cubicBezTo>
                    <a:cubicBezTo>
                      <a:pt x="658" y="450"/>
                      <a:pt x="658" y="450"/>
                      <a:pt x="658" y="450"/>
                    </a:cubicBezTo>
                    <a:cubicBezTo>
                      <a:pt x="656" y="451"/>
                      <a:pt x="655" y="451"/>
                      <a:pt x="653" y="452"/>
                    </a:cubicBezTo>
                    <a:cubicBezTo>
                      <a:pt x="653" y="452"/>
                      <a:pt x="653" y="453"/>
                      <a:pt x="653" y="453"/>
                    </a:cubicBezTo>
                    <a:cubicBezTo>
                      <a:pt x="651" y="453"/>
                      <a:pt x="649" y="453"/>
                      <a:pt x="647" y="454"/>
                    </a:cubicBezTo>
                    <a:cubicBezTo>
                      <a:pt x="647" y="454"/>
                      <a:pt x="647" y="454"/>
                      <a:pt x="647" y="455"/>
                    </a:cubicBezTo>
                    <a:cubicBezTo>
                      <a:pt x="646" y="455"/>
                      <a:pt x="646" y="455"/>
                      <a:pt x="645" y="455"/>
                    </a:cubicBezTo>
                    <a:cubicBezTo>
                      <a:pt x="645" y="455"/>
                      <a:pt x="645" y="455"/>
                      <a:pt x="645" y="456"/>
                    </a:cubicBezTo>
                    <a:cubicBezTo>
                      <a:pt x="644" y="456"/>
                      <a:pt x="643" y="456"/>
                      <a:pt x="642" y="456"/>
                    </a:cubicBezTo>
                    <a:cubicBezTo>
                      <a:pt x="642" y="456"/>
                      <a:pt x="642" y="456"/>
                      <a:pt x="642" y="456"/>
                    </a:cubicBezTo>
                    <a:cubicBezTo>
                      <a:pt x="641" y="456"/>
                      <a:pt x="640" y="456"/>
                      <a:pt x="639" y="456"/>
                    </a:cubicBezTo>
                    <a:cubicBezTo>
                      <a:pt x="639" y="457"/>
                      <a:pt x="639" y="457"/>
                      <a:pt x="639" y="457"/>
                    </a:cubicBezTo>
                    <a:cubicBezTo>
                      <a:pt x="638" y="457"/>
                      <a:pt x="637" y="457"/>
                      <a:pt x="636" y="457"/>
                    </a:cubicBezTo>
                    <a:cubicBezTo>
                      <a:pt x="636" y="458"/>
                      <a:pt x="636" y="458"/>
                      <a:pt x="636" y="458"/>
                    </a:cubicBezTo>
                    <a:cubicBezTo>
                      <a:pt x="633" y="458"/>
                      <a:pt x="630" y="459"/>
                      <a:pt x="627" y="459"/>
                    </a:cubicBezTo>
                    <a:cubicBezTo>
                      <a:pt x="627" y="459"/>
                      <a:pt x="627" y="460"/>
                      <a:pt x="627" y="460"/>
                    </a:cubicBezTo>
                    <a:cubicBezTo>
                      <a:pt x="625" y="460"/>
                      <a:pt x="623" y="460"/>
                      <a:pt x="620" y="460"/>
                    </a:cubicBezTo>
                    <a:cubicBezTo>
                      <a:pt x="620" y="460"/>
                      <a:pt x="620" y="461"/>
                      <a:pt x="620" y="461"/>
                    </a:cubicBezTo>
                    <a:cubicBezTo>
                      <a:pt x="617" y="461"/>
                      <a:pt x="613" y="461"/>
                      <a:pt x="609" y="461"/>
                    </a:cubicBezTo>
                    <a:cubicBezTo>
                      <a:pt x="609" y="461"/>
                      <a:pt x="609" y="462"/>
                      <a:pt x="609" y="462"/>
                    </a:cubicBezTo>
                    <a:cubicBezTo>
                      <a:pt x="606" y="462"/>
                      <a:pt x="602" y="462"/>
                      <a:pt x="599" y="462"/>
                    </a:cubicBezTo>
                    <a:cubicBezTo>
                      <a:pt x="599" y="462"/>
                      <a:pt x="599" y="462"/>
                      <a:pt x="599" y="463"/>
                    </a:cubicBezTo>
                    <a:cubicBezTo>
                      <a:pt x="598" y="463"/>
                      <a:pt x="597" y="463"/>
                      <a:pt x="595" y="464"/>
                    </a:cubicBezTo>
                    <a:cubicBezTo>
                      <a:pt x="595" y="464"/>
                      <a:pt x="595" y="464"/>
                      <a:pt x="595" y="464"/>
                    </a:cubicBezTo>
                    <a:cubicBezTo>
                      <a:pt x="595" y="464"/>
                      <a:pt x="594" y="464"/>
                      <a:pt x="594" y="464"/>
                    </a:cubicBezTo>
                    <a:cubicBezTo>
                      <a:pt x="593" y="465"/>
                      <a:pt x="593" y="466"/>
                      <a:pt x="593" y="466"/>
                    </a:cubicBezTo>
                    <a:cubicBezTo>
                      <a:pt x="592" y="467"/>
                      <a:pt x="590" y="468"/>
                      <a:pt x="589" y="469"/>
                    </a:cubicBezTo>
                    <a:cubicBezTo>
                      <a:pt x="589" y="470"/>
                      <a:pt x="589" y="470"/>
                      <a:pt x="589" y="471"/>
                    </a:cubicBezTo>
                    <a:cubicBezTo>
                      <a:pt x="589" y="471"/>
                      <a:pt x="588" y="471"/>
                      <a:pt x="588" y="471"/>
                    </a:cubicBezTo>
                    <a:cubicBezTo>
                      <a:pt x="588" y="473"/>
                      <a:pt x="587" y="474"/>
                      <a:pt x="586" y="476"/>
                    </a:cubicBezTo>
                    <a:cubicBezTo>
                      <a:pt x="586" y="476"/>
                      <a:pt x="586" y="476"/>
                      <a:pt x="586" y="476"/>
                    </a:cubicBezTo>
                    <a:cubicBezTo>
                      <a:pt x="585" y="478"/>
                      <a:pt x="585" y="480"/>
                      <a:pt x="585" y="482"/>
                    </a:cubicBezTo>
                    <a:cubicBezTo>
                      <a:pt x="584" y="482"/>
                      <a:pt x="584" y="482"/>
                      <a:pt x="584" y="482"/>
                    </a:cubicBezTo>
                    <a:cubicBezTo>
                      <a:pt x="584" y="483"/>
                      <a:pt x="584" y="484"/>
                      <a:pt x="584" y="485"/>
                    </a:cubicBezTo>
                    <a:cubicBezTo>
                      <a:pt x="583" y="485"/>
                      <a:pt x="583" y="485"/>
                      <a:pt x="583" y="485"/>
                    </a:cubicBezTo>
                    <a:cubicBezTo>
                      <a:pt x="583" y="488"/>
                      <a:pt x="582" y="491"/>
                      <a:pt x="582" y="494"/>
                    </a:cubicBezTo>
                    <a:cubicBezTo>
                      <a:pt x="581" y="497"/>
                      <a:pt x="580" y="500"/>
                      <a:pt x="579" y="503"/>
                    </a:cubicBezTo>
                    <a:cubicBezTo>
                      <a:pt x="577" y="504"/>
                      <a:pt x="572" y="504"/>
                      <a:pt x="568" y="504"/>
                    </a:cubicBezTo>
                    <a:cubicBezTo>
                      <a:pt x="568" y="505"/>
                      <a:pt x="567" y="506"/>
                      <a:pt x="566" y="508"/>
                    </a:cubicBezTo>
                    <a:cubicBezTo>
                      <a:pt x="565" y="508"/>
                      <a:pt x="565" y="508"/>
                      <a:pt x="565" y="508"/>
                    </a:cubicBezTo>
                    <a:cubicBezTo>
                      <a:pt x="564" y="509"/>
                      <a:pt x="564" y="511"/>
                      <a:pt x="563" y="513"/>
                    </a:cubicBezTo>
                    <a:cubicBezTo>
                      <a:pt x="563" y="513"/>
                      <a:pt x="563" y="513"/>
                      <a:pt x="562" y="513"/>
                    </a:cubicBezTo>
                    <a:cubicBezTo>
                      <a:pt x="562" y="515"/>
                      <a:pt x="562" y="517"/>
                      <a:pt x="561" y="519"/>
                    </a:cubicBezTo>
                    <a:cubicBezTo>
                      <a:pt x="561" y="519"/>
                      <a:pt x="561" y="519"/>
                      <a:pt x="560" y="519"/>
                    </a:cubicBezTo>
                    <a:cubicBezTo>
                      <a:pt x="560" y="520"/>
                      <a:pt x="560" y="522"/>
                      <a:pt x="560" y="523"/>
                    </a:cubicBezTo>
                    <a:cubicBezTo>
                      <a:pt x="560" y="523"/>
                      <a:pt x="560" y="523"/>
                      <a:pt x="560" y="523"/>
                    </a:cubicBezTo>
                    <a:cubicBezTo>
                      <a:pt x="559" y="525"/>
                      <a:pt x="560" y="530"/>
                      <a:pt x="560" y="531"/>
                    </a:cubicBezTo>
                    <a:cubicBezTo>
                      <a:pt x="560" y="532"/>
                      <a:pt x="560" y="533"/>
                      <a:pt x="560" y="534"/>
                    </a:cubicBezTo>
                    <a:cubicBezTo>
                      <a:pt x="565" y="542"/>
                      <a:pt x="579" y="542"/>
                      <a:pt x="590" y="543"/>
                    </a:cubicBezTo>
                    <a:cubicBezTo>
                      <a:pt x="590" y="545"/>
                      <a:pt x="590" y="546"/>
                      <a:pt x="590" y="547"/>
                    </a:cubicBezTo>
                    <a:cubicBezTo>
                      <a:pt x="590" y="547"/>
                      <a:pt x="589" y="547"/>
                      <a:pt x="589" y="547"/>
                    </a:cubicBezTo>
                    <a:cubicBezTo>
                      <a:pt x="589" y="548"/>
                      <a:pt x="589" y="548"/>
                      <a:pt x="589" y="549"/>
                    </a:cubicBezTo>
                    <a:cubicBezTo>
                      <a:pt x="589" y="549"/>
                      <a:pt x="588" y="549"/>
                      <a:pt x="588" y="549"/>
                    </a:cubicBezTo>
                    <a:cubicBezTo>
                      <a:pt x="586" y="551"/>
                      <a:pt x="585" y="553"/>
                      <a:pt x="583" y="555"/>
                    </a:cubicBezTo>
                    <a:cubicBezTo>
                      <a:pt x="582" y="555"/>
                      <a:pt x="582" y="555"/>
                      <a:pt x="581" y="555"/>
                    </a:cubicBezTo>
                    <a:cubicBezTo>
                      <a:pt x="581" y="556"/>
                      <a:pt x="580" y="556"/>
                      <a:pt x="580" y="557"/>
                    </a:cubicBezTo>
                    <a:cubicBezTo>
                      <a:pt x="580" y="557"/>
                      <a:pt x="579" y="557"/>
                      <a:pt x="578" y="557"/>
                    </a:cubicBezTo>
                    <a:cubicBezTo>
                      <a:pt x="578" y="557"/>
                      <a:pt x="578" y="558"/>
                      <a:pt x="577" y="559"/>
                    </a:cubicBezTo>
                    <a:cubicBezTo>
                      <a:pt x="576" y="559"/>
                      <a:pt x="575" y="559"/>
                      <a:pt x="574" y="560"/>
                    </a:cubicBezTo>
                    <a:cubicBezTo>
                      <a:pt x="574" y="560"/>
                      <a:pt x="573" y="561"/>
                      <a:pt x="573" y="561"/>
                    </a:cubicBezTo>
                    <a:cubicBezTo>
                      <a:pt x="572" y="561"/>
                      <a:pt x="572" y="561"/>
                      <a:pt x="571" y="561"/>
                    </a:cubicBezTo>
                    <a:cubicBezTo>
                      <a:pt x="569" y="563"/>
                      <a:pt x="568" y="566"/>
                      <a:pt x="566" y="568"/>
                    </a:cubicBezTo>
                    <a:cubicBezTo>
                      <a:pt x="565" y="568"/>
                      <a:pt x="565" y="568"/>
                      <a:pt x="564" y="569"/>
                    </a:cubicBezTo>
                    <a:cubicBezTo>
                      <a:pt x="564" y="569"/>
                      <a:pt x="564" y="570"/>
                      <a:pt x="564" y="570"/>
                    </a:cubicBezTo>
                    <a:cubicBezTo>
                      <a:pt x="563" y="571"/>
                      <a:pt x="563" y="571"/>
                      <a:pt x="562" y="571"/>
                    </a:cubicBezTo>
                    <a:cubicBezTo>
                      <a:pt x="562" y="572"/>
                      <a:pt x="562" y="572"/>
                      <a:pt x="562" y="573"/>
                    </a:cubicBezTo>
                    <a:cubicBezTo>
                      <a:pt x="562" y="573"/>
                      <a:pt x="561" y="574"/>
                      <a:pt x="560" y="574"/>
                    </a:cubicBezTo>
                    <a:cubicBezTo>
                      <a:pt x="560" y="575"/>
                      <a:pt x="560" y="575"/>
                      <a:pt x="560" y="576"/>
                    </a:cubicBezTo>
                    <a:cubicBezTo>
                      <a:pt x="560" y="576"/>
                      <a:pt x="559" y="576"/>
                      <a:pt x="559" y="577"/>
                    </a:cubicBezTo>
                    <a:cubicBezTo>
                      <a:pt x="559" y="577"/>
                      <a:pt x="559" y="578"/>
                      <a:pt x="559" y="578"/>
                    </a:cubicBezTo>
                    <a:cubicBezTo>
                      <a:pt x="558" y="578"/>
                      <a:pt x="558" y="578"/>
                      <a:pt x="558" y="578"/>
                    </a:cubicBezTo>
                    <a:cubicBezTo>
                      <a:pt x="557" y="580"/>
                      <a:pt x="557" y="581"/>
                      <a:pt x="557" y="582"/>
                    </a:cubicBezTo>
                    <a:cubicBezTo>
                      <a:pt x="557" y="582"/>
                      <a:pt x="556" y="582"/>
                      <a:pt x="556" y="582"/>
                    </a:cubicBezTo>
                    <a:cubicBezTo>
                      <a:pt x="556" y="584"/>
                      <a:pt x="555" y="586"/>
                      <a:pt x="555" y="587"/>
                    </a:cubicBezTo>
                    <a:cubicBezTo>
                      <a:pt x="555" y="587"/>
                      <a:pt x="554" y="587"/>
                      <a:pt x="554" y="587"/>
                    </a:cubicBezTo>
                    <a:cubicBezTo>
                      <a:pt x="554" y="590"/>
                      <a:pt x="554" y="593"/>
                      <a:pt x="553" y="595"/>
                    </a:cubicBezTo>
                    <a:cubicBezTo>
                      <a:pt x="553" y="595"/>
                      <a:pt x="553" y="595"/>
                      <a:pt x="552" y="595"/>
                    </a:cubicBezTo>
                    <a:cubicBezTo>
                      <a:pt x="552" y="596"/>
                      <a:pt x="552" y="597"/>
                      <a:pt x="552" y="597"/>
                    </a:cubicBezTo>
                    <a:cubicBezTo>
                      <a:pt x="551" y="598"/>
                      <a:pt x="551" y="598"/>
                      <a:pt x="550" y="599"/>
                    </a:cubicBezTo>
                    <a:cubicBezTo>
                      <a:pt x="550" y="600"/>
                      <a:pt x="550" y="600"/>
                      <a:pt x="550" y="601"/>
                    </a:cubicBezTo>
                    <a:cubicBezTo>
                      <a:pt x="549" y="601"/>
                      <a:pt x="548" y="602"/>
                      <a:pt x="547" y="603"/>
                    </a:cubicBezTo>
                    <a:cubicBezTo>
                      <a:pt x="547" y="603"/>
                      <a:pt x="547" y="604"/>
                      <a:pt x="547" y="604"/>
                    </a:cubicBezTo>
                    <a:cubicBezTo>
                      <a:pt x="546" y="605"/>
                      <a:pt x="546" y="605"/>
                      <a:pt x="545" y="605"/>
                    </a:cubicBezTo>
                    <a:cubicBezTo>
                      <a:pt x="545" y="606"/>
                      <a:pt x="545" y="608"/>
                      <a:pt x="544" y="609"/>
                    </a:cubicBezTo>
                    <a:cubicBezTo>
                      <a:pt x="544" y="609"/>
                      <a:pt x="544" y="609"/>
                      <a:pt x="543" y="609"/>
                    </a:cubicBezTo>
                    <a:cubicBezTo>
                      <a:pt x="543" y="611"/>
                      <a:pt x="542" y="612"/>
                      <a:pt x="542" y="614"/>
                    </a:cubicBezTo>
                    <a:cubicBezTo>
                      <a:pt x="541" y="614"/>
                      <a:pt x="541" y="614"/>
                      <a:pt x="541" y="614"/>
                    </a:cubicBezTo>
                    <a:cubicBezTo>
                      <a:pt x="541" y="615"/>
                      <a:pt x="541" y="617"/>
                      <a:pt x="541" y="618"/>
                    </a:cubicBezTo>
                    <a:cubicBezTo>
                      <a:pt x="540" y="621"/>
                      <a:pt x="540" y="625"/>
                      <a:pt x="540" y="630"/>
                    </a:cubicBezTo>
                    <a:cubicBezTo>
                      <a:pt x="541" y="631"/>
                      <a:pt x="541" y="631"/>
                      <a:pt x="542" y="633"/>
                    </a:cubicBezTo>
                    <a:cubicBezTo>
                      <a:pt x="542" y="633"/>
                      <a:pt x="542" y="633"/>
                      <a:pt x="542" y="633"/>
                    </a:cubicBezTo>
                    <a:cubicBezTo>
                      <a:pt x="542" y="634"/>
                      <a:pt x="542" y="634"/>
                      <a:pt x="542" y="635"/>
                    </a:cubicBezTo>
                    <a:cubicBezTo>
                      <a:pt x="543" y="635"/>
                      <a:pt x="543" y="635"/>
                      <a:pt x="543" y="635"/>
                    </a:cubicBezTo>
                    <a:cubicBezTo>
                      <a:pt x="544" y="636"/>
                      <a:pt x="545" y="637"/>
                      <a:pt x="546" y="638"/>
                    </a:cubicBezTo>
                    <a:cubicBezTo>
                      <a:pt x="547" y="638"/>
                      <a:pt x="547" y="638"/>
                      <a:pt x="548" y="638"/>
                    </a:cubicBezTo>
                    <a:cubicBezTo>
                      <a:pt x="548" y="639"/>
                      <a:pt x="549" y="640"/>
                      <a:pt x="550" y="641"/>
                    </a:cubicBezTo>
                    <a:cubicBezTo>
                      <a:pt x="551" y="641"/>
                      <a:pt x="552" y="642"/>
                      <a:pt x="553" y="642"/>
                    </a:cubicBezTo>
                    <a:cubicBezTo>
                      <a:pt x="554" y="643"/>
                      <a:pt x="554" y="643"/>
                      <a:pt x="554" y="644"/>
                    </a:cubicBezTo>
                    <a:cubicBezTo>
                      <a:pt x="556" y="644"/>
                      <a:pt x="558" y="645"/>
                      <a:pt x="560" y="646"/>
                    </a:cubicBezTo>
                    <a:cubicBezTo>
                      <a:pt x="560" y="646"/>
                      <a:pt x="560" y="647"/>
                      <a:pt x="560" y="647"/>
                    </a:cubicBezTo>
                    <a:cubicBezTo>
                      <a:pt x="562" y="648"/>
                      <a:pt x="563" y="648"/>
                      <a:pt x="564" y="648"/>
                    </a:cubicBezTo>
                    <a:cubicBezTo>
                      <a:pt x="565" y="649"/>
                      <a:pt x="565" y="650"/>
                      <a:pt x="566" y="651"/>
                    </a:cubicBezTo>
                    <a:cubicBezTo>
                      <a:pt x="566" y="651"/>
                      <a:pt x="567" y="651"/>
                      <a:pt x="568" y="651"/>
                    </a:cubicBezTo>
                    <a:cubicBezTo>
                      <a:pt x="568" y="651"/>
                      <a:pt x="568" y="652"/>
                      <a:pt x="568" y="652"/>
                    </a:cubicBezTo>
                    <a:cubicBezTo>
                      <a:pt x="568" y="653"/>
                      <a:pt x="569" y="653"/>
                      <a:pt x="570" y="654"/>
                    </a:cubicBezTo>
                    <a:cubicBezTo>
                      <a:pt x="570" y="654"/>
                      <a:pt x="570" y="655"/>
                      <a:pt x="570" y="656"/>
                    </a:cubicBezTo>
                    <a:cubicBezTo>
                      <a:pt x="571" y="656"/>
                      <a:pt x="571" y="656"/>
                      <a:pt x="572" y="656"/>
                    </a:cubicBezTo>
                    <a:cubicBezTo>
                      <a:pt x="575" y="660"/>
                      <a:pt x="577" y="665"/>
                      <a:pt x="577" y="671"/>
                    </a:cubicBezTo>
                    <a:cubicBezTo>
                      <a:pt x="576" y="671"/>
                      <a:pt x="576" y="671"/>
                      <a:pt x="576" y="671"/>
                    </a:cubicBezTo>
                    <a:cubicBezTo>
                      <a:pt x="575" y="672"/>
                      <a:pt x="575" y="674"/>
                      <a:pt x="575" y="675"/>
                    </a:cubicBezTo>
                    <a:cubicBezTo>
                      <a:pt x="574" y="676"/>
                      <a:pt x="572" y="677"/>
                      <a:pt x="571" y="678"/>
                    </a:cubicBezTo>
                    <a:cubicBezTo>
                      <a:pt x="571" y="679"/>
                      <a:pt x="570" y="680"/>
                      <a:pt x="569" y="681"/>
                    </a:cubicBezTo>
                    <a:cubicBezTo>
                      <a:pt x="569" y="681"/>
                      <a:pt x="569" y="681"/>
                      <a:pt x="568" y="681"/>
                    </a:cubicBezTo>
                    <a:cubicBezTo>
                      <a:pt x="568" y="681"/>
                      <a:pt x="568" y="682"/>
                      <a:pt x="568" y="682"/>
                    </a:cubicBezTo>
                    <a:cubicBezTo>
                      <a:pt x="567" y="683"/>
                      <a:pt x="566" y="684"/>
                      <a:pt x="565" y="685"/>
                    </a:cubicBezTo>
                    <a:cubicBezTo>
                      <a:pt x="565" y="686"/>
                      <a:pt x="565" y="686"/>
                      <a:pt x="565" y="687"/>
                    </a:cubicBezTo>
                    <a:cubicBezTo>
                      <a:pt x="565" y="687"/>
                      <a:pt x="564" y="687"/>
                      <a:pt x="564" y="687"/>
                    </a:cubicBezTo>
                    <a:cubicBezTo>
                      <a:pt x="562" y="690"/>
                      <a:pt x="562" y="693"/>
                      <a:pt x="562" y="698"/>
                    </a:cubicBezTo>
                    <a:cubicBezTo>
                      <a:pt x="567" y="702"/>
                      <a:pt x="564" y="705"/>
                      <a:pt x="574" y="705"/>
                    </a:cubicBezTo>
                    <a:cubicBezTo>
                      <a:pt x="576" y="703"/>
                      <a:pt x="578" y="704"/>
                      <a:pt x="581" y="703"/>
                    </a:cubicBezTo>
                    <a:cubicBezTo>
                      <a:pt x="581" y="703"/>
                      <a:pt x="581" y="702"/>
                      <a:pt x="581" y="702"/>
                    </a:cubicBezTo>
                    <a:cubicBezTo>
                      <a:pt x="582" y="702"/>
                      <a:pt x="582" y="702"/>
                      <a:pt x="583" y="702"/>
                    </a:cubicBezTo>
                    <a:cubicBezTo>
                      <a:pt x="583" y="702"/>
                      <a:pt x="583" y="702"/>
                      <a:pt x="583" y="701"/>
                    </a:cubicBezTo>
                    <a:cubicBezTo>
                      <a:pt x="584" y="701"/>
                      <a:pt x="585" y="701"/>
                      <a:pt x="586" y="701"/>
                    </a:cubicBezTo>
                    <a:cubicBezTo>
                      <a:pt x="586" y="701"/>
                      <a:pt x="586" y="701"/>
                      <a:pt x="586" y="700"/>
                    </a:cubicBezTo>
                    <a:cubicBezTo>
                      <a:pt x="587" y="700"/>
                      <a:pt x="588" y="700"/>
                      <a:pt x="589" y="699"/>
                    </a:cubicBezTo>
                    <a:cubicBezTo>
                      <a:pt x="589" y="699"/>
                      <a:pt x="589" y="699"/>
                      <a:pt x="589" y="699"/>
                    </a:cubicBezTo>
                    <a:cubicBezTo>
                      <a:pt x="590" y="699"/>
                      <a:pt x="591" y="699"/>
                      <a:pt x="592" y="699"/>
                    </a:cubicBezTo>
                    <a:cubicBezTo>
                      <a:pt x="592" y="698"/>
                      <a:pt x="592" y="698"/>
                      <a:pt x="592" y="698"/>
                    </a:cubicBezTo>
                    <a:cubicBezTo>
                      <a:pt x="594" y="697"/>
                      <a:pt x="595" y="696"/>
                      <a:pt x="597" y="696"/>
                    </a:cubicBezTo>
                    <a:cubicBezTo>
                      <a:pt x="597" y="696"/>
                      <a:pt x="597" y="695"/>
                      <a:pt x="597" y="695"/>
                    </a:cubicBezTo>
                    <a:cubicBezTo>
                      <a:pt x="598" y="695"/>
                      <a:pt x="598" y="695"/>
                      <a:pt x="599" y="695"/>
                    </a:cubicBezTo>
                    <a:cubicBezTo>
                      <a:pt x="599" y="695"/>
                      <a:pt x="599" y="694"/>
                      <a:pt x="599" y="694"/>
                    </a:cubicBezTo>
                    <a:cubicBezTo>
                      <a:pt x="600" y="694"/>
                      <a:pt x="600" y="694"/>
                      <a:pt x="601" y="694"/>
                    </a:cubicBezTo>
                    <a:cubicBezTo>
                      <a:pt x="601" y="694"/>
                      <a:pt x="601" y="693"/>
                      <a:pt x="601" y="693"/>
                    </a:cubicBezTo>
                    <a:cubicBezTo>
                      <a:pt x="601" y="693"/>
                      <a:pt x="602" y="693"/>
                      <a:pt x="603" y="693"/>
                    </a:cubicBezTo>
                    <a:cubicBezTo>
                      <a:pt x="603" y="693"/>
                      <a:pt x="603" y="693"/>
                      <a:pt x="603" y="692"/>
                    </a:cubicBezTo>
                    <a:cubicBezTo>
                      <a:pt x="603" y="692"/>
                      <a:pt x="604" y="692"/>
                      <a:pt x="604" y="692"/>
                    </a:cubicBezTo>
                    <a:cubicBezTo>
                      <a:pt x="610" y="689"/>
                      <a:pt x="613" y="686"/>
                      <a:pt x="621" y="686"/>
                    </a:cubicBezTo>
                    <a:cubicBezTo>
                      <a:pt x="622" y="687"/>
                      <a:pt x="623" y="687"/>
                      <a:pt x="623" y="688"/>
                    </a:cubicBezTo>
                    <a:cubicBezTo>
                      <a:pt x="623" y="688"/>
                      <a:pt x="623" y="689"/>
                      <a:pt x="623" y="690"/>
                    </a:cubicBezTo>
                    <a:cubicBezTo>
                      <a:pt x="623" y="690"/>
                      <a:pt x="624" y="690"/>
                      <a:pt x="624" y="690"/>
                    </a:cubicBezTo>
                    <a:cubicBezTo>
                      <a:pt x="624" y="691"/>
                      <a:pt x="624" y="691"/>
                      <a:pt x="624" y="692"/>
                    </a:cubicBezTo>
                    <a:cubicBezTo>
                      <a:pt x="624" y="692"/>
                      <a:pt x="625" y="692"/>
                      <a:pt x="625" y="692"/>
                    </a:cubicBezTo>
                    <a:cubicBezTo>
                      <a:pt x="625" y="693"/>
                      <a:pt x="625" y="695"/>
                      <a:pt x="625" y="696"/>
                    </a:cubicBezTo>
                    <a:cubicBezTo>
                      <a:pt x="625" y="696"/>
                      <a:pt x="626" y="696"/>
                      <a:pt x="626" y="696"/>
                    </a:cubicBezTo>
                    <a:cubicBezTo>
                      <a:pt x="626" y="699"/>
                      <a:pt x="626" y="702"/>
                      <a:pt x="626" y="705"/>
                    </a:cubicBezTo>
                    <a:cubicBezTo>
                      <a:pt x="626" y="705"/>
                      <a:pt x="626" y="705"/>
                      <a:pt x="627" y="705"/>
                    </a:cubicBezTo>
                    <a:cubicBezTo>
                      <a:pt x="627" y="706"/>
                      <a:pt x="627" y="708"/>
                      <a:pt x="628" y="709"/>
                    </a:cubicBezTo>
                    <a:cubicBezTo>
                      <a:pt x="630" y="710"/>
                      <a:pt x="633" y="710"/>
                      <a:pt x="636" y="710"/>
                    </a:cubicBezTo>
                    <a:cubicBezTo>
                      <a:pt x="638" y="708"/>
                      <a:pt x="640" y="708"/>
                      <a:pt x="643" y="707"/>
                    </a:cubicBezTo>
                    <a:cubicBezTo>
                      <a:pt x="643" y="706"/>
                      <a:pt x="643" y="706"/>
                      <a:pt x="643" y="706"/>
                    </a:cubicBezTo>
                    <a:cubicBezTo>
                      <a:pt x="644" y="706"/>
                      <a:pt x="644" y="706"/>
                      <a:pt x="645" y="706"/>
                    </a:cubicBezTo>
                    <a:cubicBezTo>
                      <a:pt x="645" y="705"/>
                      <a:pt x="645" y="705"/>
                      <a:pt x="645" y="705"/>
                    </a:cubicBezTo>
                    <a:cubicBezTo>
                      <a:pt x="647" y="704"/>
                      <a:pt x="649" y="703"/>
                      <a:pt x="652" y="702"/>
                    </a:cubicBezTo>
                    <a:cubicBezTo>
                      <a:pt x="652" y="705"/>
                      <a:pt x="653" y="707"/>
                      <a:pt x="654" y="709"/>
                    </a:cubicBezTo>
                    <a:cubicBezTo>
                      <a:pt x="655" y="710"/>
                      <a:pt x="655" y="710"/>
                      <a:pt x="656" y="710"/>
                    </a:cubicBezTo>
                    <a:cubicBezTo>
                      <a:pt x="656" y="711"/>
                      <a:pt x="656" y="711"/>
                      <a:pt x="656" y="711"/>
                    </a:cubicBezTo>
                    <a:cubicBezTo>
                      <a:pt x="657" y="711"/>
                      <a:pt x="658" y="711"/>
                      <a:pt x="659" y="711"/>
                    </a:cubicBezTo>
                    <a:cubicBezTo>
                      <a:pt x="659" y="711"/>
                      <a:pt x="659" y="712"/>
                      <a:pt x="659" y="712"/>
                    </a:cubicBezTo>
                    <a:cubicBezTo>
                      <a:pt x="661" y="712"/>
                      <a:pt x="662" y="712"/>
                      <a:pt x="664" y="712"/>
                    </a:cubicBezTo>
                    <a:cubicBezTo>
                      <a:pt x="664" y="712"/>
                      <a:pt x="664" y="713"/>
                      <a:pt x="664" y="713"/>
                    </a:cubicBezTo>
                    <a:cubicBezTo>
                      <a:pt x="664" y="713"/>
                      <a:pt x="665" y="713"/>
                      <a:pt x="666" y="713"/>
                    </a:cubicBezTo>
                    <a:cubicBezTo>
                      <a:pt x="669" y="714"/>
                      <a:pt x="672" y="716"/>
                      <a:pt x="673" y="719"/>
                    </a:cubicBezTo>
                    <a:cubicBezTo>
                      <a:pt x="673" y="719"/>
                      <a:pt x="673" y="719"/>
                      <a:pt x="673" y="719"/>
                    </a:cubicBezTo>
                    <a:cubicBezTo>
                      <a:pt x="673" y="720"/>
                      <a:pt x="673" y="721"/>
                      <a:pt x="673" y="722"/>
                    </a:cubicBezTo>
                    <a:cubicBezTo>
                      <a:pt x="674" y="722"/>
                      <a:pt x="674" y="722"/>
                      <a:pt x="674" y="722"/>
                    </a:cubicBezTo>
                    <a:cubicBezTo>
                      <a:pt x="674" y="723"/>
                      <a:pt x="674" y="724"/>
                      <a:pt x="674" y="725"/>
                    </a:cubicBezTo>
                    <a:cubicBezTo>
                      <a:pt x="675" y="725"/>
                      <a:pt x="675" y="725"/>
                      <a:pt x="675" y="725"/>
                    </a:cubicBezTo>
                    <a:cubicBezTo>
                      <a:pt x="675" y="727"/>
                      <a:pt x="675" y="729"/>
                      <a:pt x="675" y="731"/>
                    </a:cubicBezTo>
                    <a:cubicBezTo>
                      <a:pt x="676" y="731"/>
                      <a:pt x="676" y="731"/>
                      <a:pt x="676" y="731"/>
                    </a:cubicBezTo>
                    <a:cubicBezTo>
                      <a:pt x="676" y="733"/>
                      <a:pt x="676" y="735"/>
                      <a:pt x="676" y="737"/>
                    </a:cubicBezTo>
                    <a:cubicBezTo>
                      <a:pt x="676" y="737"/>
                      <a:pt x="677" y="737"/>
                      <a:pt x="677" y="737"/>
                    </a:cubicBezTo>
                    <a:cubicBezTo>
                      <a:pt x="677" y="739"/>
                      <a:pt x="677" y="740"/>
                      <a:pt x="677" y="742"/>
                    </a:cubicBezTo>
                    <a:cubicBezTo>
                      <a:pt x="677" y="742"/>
                      <a:pt x="678" y="742"/>
                      <a:pt x="678" y="742"/>
                    </a:cubicBezTo>
                    <a:cubicBezTo>
                      <a:pt x="678" y="743"/>
                      <a:pt x="678" y="743"/>
                      <a:pt x="678" y="744"/>
                    </a:cubicBezTo>
                    <a:cubicBezTo>
                      <a:pt x="678" y="744"/>
                      <a:pt x="679" y="744"/>
                      <a:pt x="679" y="744"/>
                    </a:cubicBezTo>
                    <a:cubicBezTo>
                      <a:pt x="679" y="745"/>
                      <a:pt x="679" y="746"/>
                      <a:pt x="679" y="747"/>
                    </a:cubicBezTo>
                    <a:cubicBezTo>
                      <a:pt x="679" y="747"/>
                      <a:pt x="679" y="747"/>
                      <a:pt x="680" y="747"/>
                    </a:cubicBezTo>
                    <a:cubicBezTo>
                      <a:pt x="680" y="748"/>
                      <a:pt x="680" y="749"/>
                      <a:pt x="680" y="750"/>
                    </a:cubicBezTo>
                    <a:cubicBezTo>
                      <a:pt x="680" y="750"/>
                      <a:pt x="680" y="750"/>
                      <a:pt x="681" y="750"/>
                    </a:cubicBezTo>
                    <a:cubicBezTo>
                      <a:pt x="681" y="750"/>
                      <a:pt x="681" y="751"/>
                      <a:pt x="681" y="751"/>
                    </a:cubicBezTo>
                    <a:cubicBezTo>
                      <a:pt x="681" y="751"/>
                      <a:pt x="681" y="751"/>
                      <a:pt x="681" y="751"/>
                    </a:cubicBezTo>
                    <a:cubicBezTo>
                      <a:pt x="681" y="752"/>
                      <a:pt x="681" y="753"/>
                      <a:pt x="681" y="753"/>
                    </a:cubicBezTo>
                    <a:cubicBezTo>
                      <a:pt x="682" y="754"/>
                      <a:pt x="683" y="754"/>
                      <a:pt x="683" y="754"/>
                    </a:cubicBezTo>
                    <a:cubicBezTo>
                      <a:pt x="683" y="755"/>
                      <a:pt x="683" y="755"/>
                      <a:pt x="683" y="756"/>
                    </a:cubicBezTo>
                    <a:cubicBezTo>
                      <a:pt x="687" y="760"/>
                      <a:pt x="690" y="764"/>
                      <a:pt x="694" y="768"/>
                    </a:cubicBezTo>
                    <a:cubicBezTo>
                      <a:pt x="695" y="768"/>
                      <a:pt x="695" y="768"/>
                      <a:pt x="696" y="768"/>
                    </a:cubicBezTo>
                    <a:cubicBezTo>
                      <a:pt x="696" y="768"/>
                      <a:pt x="696" y="769"/>
                      <a:pt x="697" y="769"/>
                    </a:cubicBezTo>
                    <a:cubicBezTo>
                      <a:pt x="697" y="769"/>
                      <a:pt x="698" y="769"/>
                      <a:pt x="699" y="769"/>
                    </a:cubicBezTo>
                    <a:cubicBezTo>
                      <a:pt x="699" y="770"/>
                      <a:pt x="699" y="771"/>
                      <a:pt x="699" y="771"/>
                    </a:cubicBezTo>
                    <a:cubicBezTo>
                      <a:pt x="700" y="771"/>
                      <a:pt x="701" y="771"/>
                      <a:pt x="701" y="771"/>
                    </a:cubicBezTo>
                    <a:cubicBezTo>
                      <a:pt x="701" y="772"/>
                      <a:pt x="701" y="772"/>
                      <a:pt x="701" y="772"/>
                    </a:cubicBezTo>
                    <a:cubicBezTo>
                      <a:pt x="702" y="772"/>
                      <a:pt x="702" y="772"/>
                      <a:pt x="703" y="772"/>
                    </a:cubicBezTo>
                    <a:cubicBezTo>
                      <a:pt x="703" y="772"/>
                      <a:pt x="703" y="773"/>
                      <a:pt x="703" y="773"/>
                    </a:cubicBezTo>
                    <a:cubicBezTo>
                      <a:pt x="704" y="773"/>
                      <a:pt x="704" y="774"/>
                      <a:pt x="705" y="774"/>
                    </a:cubicBezTo>
                    <a:cubicBezTo>
                      <a:pt x="705" y="775"/>
                      <a:pt x="705" y="775"/>
                      <a:pt x="705" y="776"/>
                    </a:cubicBezTo>
                    <a:cubicBezTo>
                      <a:pt x="705" y="776"/>
                      <a:pt x="706" y="776"/>
                      <a:pt x="707" y="777"/>
                    </a:cubicBezTo>
                    <a:cubicBezTo>
                      <a:pt x="707" y="778"/>
                      <a:pt x="707" y="778"/>
                      <a:pt x="707" y="779"/>
                    </a:cubicBezTo>
                    <a:cubicBezTo>
                      <a:pt x="710" y="789"/>
                      <a:pt x="709" y="804"/>
                      <a:pt x="709" y="817"/>
                    </a:cubicBezTo>
                    <a:cubicBezTo>
                      <a:pt x="709" y="824"/>
                      <a:pt x="709" y="832"/>
                      <a:pt x="709" y="839"/>
                    </a:cubicBezTo>
                    <a:cubicBezTo>
                      <a:pt x="711" y="847"/>
                      <a:pt x="712" y="856"/>
                      <a:pt x="709" y="864"/>
                    </a:cubicBezTo>
                    <a:cubicBezTo>
                      <a:pt x="709" y="865"/>
                      <a:pt x="709" y="866"/>
                      <a:pt x="709" y="867"/>
                    </a:cubicBezTo>
                    <a:cubicBezTo>
                      <a:pt x="703" y="884"/>
                      <a:pt x="693" y="895"/>
                      <a:pt x="688" y="913"/>
                    </a:cubicBezTo>
                    <a:cubicBezTo>
                      <a:pt x="687" y="916"/>
                      <a:pt x="688" y="921"/>
                      <a:pt x="689" y="923"/>
                    </a:cubicBezTo>
                    <a:cubicBezTo>
                      <a:pt x="689" y="924"/>
                      <a:pt x="689" y="926"/>
                      <a:pt x="689" y="927"/>
                    </a:cubicBezTo>
                    <a:cubicBezTo>
                      <a:pt x="689" y="927"/>
                      <a:pt x="689" y="927"/>
                      <a:pt x="690" y="927"/>
                    </a:cubicBezTo>
                    <a:cubicBezTo>
                      <a:pt x="690" y="928"/>
                      <a:pt x="690" y="929"/>
                      <a:pt x="690" y="930"/>
                    </a:cubicBezTo>
                    <a:cubicBezTo>
                      <a:pt x="690" y="930"/>
                      <a:pt x="690" y="930"/>
                      <a:pt x="690" y="930"/>
                    </a:cubicBezTo>
                    <a:cubicBezTo>
                      <a:pt x="690" y="931"/>
                      <a:pt x="690" y="932"/>
                      <a:pt x="690" y="933"/>
                    </a:cubicBezTo>
                    <a:cubicBezTo>
                      <a:pt x="691" y="933"/>
                      <a:pt x="691" y="933"/>
                      <a:pt x="691" y="933"/>
                    </a:cubicBezTo>
                    <a:cubicBezTo>
                      <a:pt x="691" y="934"/>
                      <a:pt x="691" y="934"/>
                      <a:pt x="691" y="935"/>
                    </a:cubicBezTo>
                    <a:cubicBezTo>
                      <a:pt x="692" y="935"/>
                      <a:pt x="692" y="935"/>
                      <a:pt x="692" y="935"/>
                    </a:cubicBezTo>
                    <a:cubicBezTo>
                      <a:pt x="692" y="936"/>
                      <a:pt x="692" y="937"/>
                      <a:pt x="692" y="937"/>
                    </a:cubicBezTo>
                    <a:cubicBezTo>
                      <a:pt x="693" y="937"/>
                      <a:pt x="693" y="937"/>
                      <a:pt x="693" y="937"/>
                    </a:cubicBezTo>
                    <a:cubicBezTo>
                      <a:pt x="693" y="938"/>
                      <a:pt x="693" y="939"/>
                      <a:pt x="693" y="940"/>
                    </a:cubicBezTo>
                    <a:cubicBezTo>
                      <a:pt x="693" y="940"/>
                      <a:pt x="694" y="940"/>
                      <a:pt x="694" y="940"/>
                    </a:cubicBezTo>
                    <a:cubicBezTo>
                      <a:pt x="694" y="940"/>
                      <a:pt x="694" y="941"/>
                      <a:pt x="694" y="942"/>
                    </a:cubicBezTo>
                    <a:cubicBezTo>
                      <a:pt x="694" y="942"/>
                      <a:pt x="695" y="942"/>
                      <a:pt x="695" y="942"/>
                    </a:cubicBezTo>
                    <a:cubicBezTo>
                      <a:pt x="695" y="943"/>
                      <a:pt x="695" y="943"/>
                      <a:pt x="695" y="944"/>
                    </a:cubicBezTo>
                    <a:cubicBezTo>
                      <a:pt x="695" y="944"/>
                      <a:pt x="696" y="944"/>
                      <a:pt x="696" y="944"/>
                    </a:cubicBezTo>
                    <a:cubicBezTo>
                      <a:pt x="696" y="945"/>
                      <a:pt x="696" y="946"/>
                      <a:pt x="696" y="946"/>
                    </a:cubicBezTo>
                    <a:cubicBezTo>
                      <a:pt x="696" y="946"/>
                      <a:pt x="696" y="946"/>
                      <a:pt x="697" y="946"/>
                    </a:cubicBezTo>
                    <a:cubicBezTo>
                      <a:pt x="697" y="947"/>
                      <a:pt x="697" y="948"/>
                      <a:pt x="697" y="949"/>
                    </a:cubicBezTo>
                    <a:cubicBezTo>
                      <a:pt x="697" y="949"/>
                      <a:pt x="697" y="949"/>
                      <a:pt x="698" y="949"/>
                    </a:cubicBezTo>
                    <a:cubicBezTo>
                      <a:pt x="699" y="953"/>
                      <a:pt x="700" y="960"/>
                      <a:pt x="699" y="964"/>
                    </a:cubicBezTo>
                    <a:cubicBezTo>
                      <a:pt x="698" y="964"/>
                      <a:pt x="698" y="964"/>
                      <a:pt x="698" y="964"/>
                    </a:cubicBezTo>
                    <a:cubicBezTo>
                      <a:pt x="697" y="965"/>
                      <a:pt x="697" y="966"/>
                      <a:pt x="697" y="968"/>
                    </a:cubicBezTo>
                    <a:cubicBezTo>
                      <a:pt x="696" y="968"/>
                      <a:pt x="696" y="968"/>
                      <a:pt x="695" y="969"/>
                    </a:cubicBezTo>
                    <a:cubicBezTo>
                      <a:pt x="695" y="969"/>
                      <a:pt x="695" y="970"/>
                      <a:pt x="695" y="970"/>
                    </a:cubicBezTo>
                    <a:cubicBezTo>
                      <a:pt x="694" y="971"/>
                      <a:pt x="694" y="971"/>
                      <a:pt x="693" y="971"/>
                    </a:cubicBezTo>
                    <a:cubicBezTo>
                      <a:pt x="693" y="972"/>
                      <a:pt x="693" y="972"/>
                      <a:pt x="693" y="973"/>
                    </a:cubicBezTo>
                    <a:cubicBezTo>
                      <a:pt x="690" y="976"/>
                      <a:pt x="687" y="978"/>
                      <a:pt x="684" y="981"/>
                    </a:cubicBezTo>
                    <a:cubicBezTo>
                      <a:pt x="683" y="983"/>
                      <a:pt x="682" y="984"/>
                      <a:pt x="681" y="986"/>
                    </a:cubicBezTo>
                    <a:cubicBezTo>
                      <a:pt x="680" y="986"/>
                      <a:pt x="679" y="986"/>
                      <a:pt x="679" y="986"/>
                    </a:cubicBezTo>
                    <a:cubicBezTo>
                      <a:pt x="678" y="987"/>
                      <a:pt x="677" y="988"/>
                      <a:pt x="676" y="989"/>
                    </a:cubicBezTo>
                    <a:cubicBezTo>
                      <a:pt x="676" y="989"/>
                      <a:pt x="675" y="989"/>
                      <a:pt x="674" y="989"/>
                    </a:cubicBezTo>
                    <a:cubicBezTo>
                      <a:pt x="674" y="990"/>
                      <a:pt x="673" y="991"/>
                      <a:pt x="673" y="992"/>
                    </a:cubicBezTo>
                    <a:cubicBezTo>
                      <a:pt x="672" y="992"/>
                      <a:pt x="671" y="992"/>
                      <a:pt x="671" y="992"/>
                    </a:cubicBezTo>
                    <a:cubicBezTo>
                      <a:pt x="670" y="993"/>
                      <a:pt x="670" y="994"/>
                      <a:pt x="669" y="995"/>
                    </a:cubicBezTo>
                    <a:cubicBezTo>
                      <a:pt x="668" y="995"/>
                      <a:pt x="668" y="995"/>
                      <a:pt x="667" y="995"/>
                    </a:cubicBezTo>
                    <a:cubicBezTo>
                      <a:pt x="667" y="995"/>
                      <a:pt x="667" y="996"/>
                      <a:pt x="666" y="996"/>
                    </a:cubicBezTo>
                    <a:cubicBezTo>
                      <a:pt x="666" y="996"/>
                      <a:pt x="665" y="996"/>
                      <a:pt x="664" y="996"/>
                    </a:cubicBezTo>
                    <a:cubicBezTo>
                      <a:pt x="664" y="997"/>
                      <a:pt x="664" y="998"/>
                      <a:pt x="664" y="998"/>
                    </a:cubicBezTo>
                    <a:cubicBezTo>
                      <a:pt x="663" y="998"/>
                      <a:pt x="662" y="998"/>
                      <a:pt x="662" y="998"/>
                    </a:cubicBezTo>
                    <a:cubicBezTo>
                      <a:pt x="661" y="999"/>
                      <a:pt x="661" y="999"/>
                      <a:pt x="661" y="1000"/>
                    </a:cubicBezTo>
                    <a:cubicBezTo>
                      <a:pt x="660" y="1000"/>
                      <a:pt x="660" y="1000"/>
                      <a:pt x="659" y="1000"/>
                    </a:cubicBezTo>
                    <a:cubicBezTo>
                      <a:pt x="659" y="1001"/>
                      <a:pt x="658" y="1001"/>
                      <a:pt x="658" y="1002"/>
                    </a:cubicBezTo>
                    <a:cubicBezTo>
                      <a:pt x="658" y="1002"/>
                      <a:pt x="657" y="1002"/>
                      <a:pt x="656" y="1002"/>
                    </a:cubicBezTo>
                    <a:cubicBezTo>
                      <a:pt x="656" y="1002"/>
                      <a:pt x="656" y="1002"/>
                      <a:pt x="656" y="1003"/>
                    </a:cubicBezTo>
                    <a:cubicBezTo>
                      <a:pt x="656" y="1003"/>
                      <a:pt x="655" y="1003"/>
                      <a:pt x="655" y="1003"/>
                    </a:cubicBezTo>
                    <a:cubicBezTo>
                      <a:pt x="654" y="1003"/>
                      <a:pt x="654" y="1004"/>
                      <a:pt x="654" y="1004"/>
                    </a:cubicBezTo>
                    <a:cubicBezTo>
                      <a:pt x="652" y="1005"/>
                      <a:pt x="652" y="1004"/>
                      <a:pt x="650" y="1006"/>
                    </a:cubicBezTo>
                    <a:cubicBezTo>
                      <a:pt x="648" y="1006"/>
                      <a:pt x="646" y="1004"/>
                      <a:pt x="644" y="1004"/>
                    </a:cubicBezTo>
                    <a:cubicBezTo>
                      <a:pt x="640" y="1002"/>
                      <a:pt x="633" y="1005"/>
                      <a:pt x="631" y="1006"/>
                    </a:cubicBezTo>
                    <a:cubicBezTo>
                      <a:pt x="629" y="1007"/>
                      <a:pt x="628" y="1007"/>
                      <a:pt x="626" y="1007"/>
                    </a:cubicBezTo>
                    <a:cubicBezTo>
                      <a:pt x="626" y="1007"/>
                      <a:pt x="626" y="1008"/>
                      <a:pt x="626" y="1008"/>
                    </a:cubicBezTo>
                    <a:cubicBezTo>
                      <a:pt x="625" y="1008"/>
                      <a:pt x="625" y="1008"/>
                      <a:pt x="624" y="1008"/>
                    </a:cubicBezTo>
                    <a:cubicBezTo>
                      <a:pt x="624" y="1008"/>
                      <a:pt x="624" y="1009"/>
                      <a:pt x="624" y="1009"/>
                    </a:cubicBezTo>
                    <a:cubicBezTo>
                      <a:pt x="622" y="1009"/>
                      <a:pt x="620" y="1009"/>
                      <a:pt x="619" y="1010"/>
                    </a:cubicBezTo>
                    <a:cubicBezTo>
                      <a:pt x="619" y="1010"/>
                      <a:pt x="619" y="1010"/>
                      <a:pt x="619" y="1011"/>
                    </a:cubicBezTo>
                    <a:cubicBezTo>
                      <a:pt x="618" y="1011"/>
                      <a:pt x="618" y="1011"/>
                      <a:pt x="617" y="1011"/>
                    </a:cubicBezTo>
                    <a:cubicBezTo>
                      <a:pt x="617" y="1011"/>
                      <a:pt x="617" y="1011"/>
                      <a:pt x="617" y="1012"/>
                    </a:cubicBezTo>
                    <a:cubicBezTo>
                      <a:pt x="616" y="1012"/>
                      <a:pt x="615" y="1012"/>
                      <a:pt x="614" y="1012"/>
                    </a:cubicBezTo>
                    <a:cubicBezTo>
                      <a:pt x="614" y="1012"/>
                      <a:pt x="614" y="1012"/>
                      <a:pt x="614" y="1012"/>
                    </a:cubicBezTo>
                    <a:cubicBezTo>
                      <a:pt x="614" y="1012"/>
                      <a:pt x="613" y="1012"/>
                      <a:pt x="612" y="1012"/>
                    </a:cubicBezTo>
                    <a:cubicBezTo>
                      <a:pt x="612" y="1013"/>
                      <a:pt x="612" y="1013"/>
                      <a:pt x="612" y="1013"/>
                    </a:cubicBezTo>
                    <a:cubicBezTo>
                      <a:pt x="611" y="1014"/>
                      <a:pt x="609" y="1014"/>
                      <a:pt x="607" y="1014"/>
                    </a:cubicBezTo>
                    <a:cubicBezTo>
                      <a:pt x="607" y="1015"/>
                      <a:pt x="607" y="1015"/>
                      <a:pt x="607" y="1015"/>
                    </a:cubicBezTo>
                    <a:cubicBezTo>
                      <a:pt x="606" y="1015"/>
                      <a:pt x="606" y="1015"/>
                      <a:pt x="605" y="1015"/>
                    </a:cubicBezTo>
                    <a:cubicBezTo>
                      <a:pt x="605" y="1015"/>
                      <a:pt x="605" y="1016"/>
                      <a:pt x="605" y="1016"/>
                    </a:cubicBezTo>
                    <a:cubicBezTo>
                      <a:pt x="604" y="1016"/>
                      <a:pt x="603" y="1016"/>
                      <a:pt x="603" y="1016"/>
                    </a:cubicBezTo>
                    <a:cubicBezTo>
                      <a:pt x="603" y="1016"/>
                      <a:pt x="603" y="1017"/>
                      <a:pt x="603" y="1017"/>
                    </a:cubicBezTo>
                    <a:cubicBezTo>
                      <a:pt x="602" y="1017"/>
                      <a:pt x="601" y="1017"/>
                      <a:pt x="600" y="1017"/>
                    </a:cubicBezTo>
                    <a:cubicBezTo>
                      <a:pt x="597" y="1018"/>
                      <a:pt x="586" y="1022"/>
                      <a:pt x="582" y="1019"/>
                    </a:cubicBezTo>
                    <a:cubicBezTo>
                      <a:pt x="578" y="1018"/>
                      <a:pt x="579" y="1016"/>
                      <a:pt x="577" y="1014"/>
                    </a:cubicBezTo>
                    <a:cubicBezTo>
                      <a:pt x="576" y="1014"/>
                      <a:pt x="575" y="1014"/>
                      <a:pt x="575" y="1014"/>
                    </a:cubicBezTo>
                    <a:cubicBezTo>
                      <a:pt x="574" y="1014"/>
                      <a:pt x="574" y="1013"/>
                      <a:pt x="574" y="1012"/>
                    </a:cubicBezTo>
                    <a:cubicBezTo>
                      <a:pt x="574" y="1012"/>
                      <a:pt x="573" y="1012"/>
                      <a:pt x="573" y="1012"/>
                    </a:cubicBezTo>
                    <a:cubicBezTo>
                      <a:pt x="573" y="1012"/>
                      <a:pt x="572" y="1011"/>
                      <a:pt x="572" y="1011"/>
                    </a:cubicBezTo>
                    <a:cubicBezTo>
                      <a:pt x="571" y="1011"/>
                      <a:pt x="571" y="1011"/>
                      <a:pt x="570" y="1011"/>
                    </a:cubicBezTo>
                    <a:cubicBezTo>
                      <a:pt x="569" y="1009"/>
                      <a:pt x="568" y="1008"/>
                      <a:pt x="568" y="1007"/>
                    </a:cubicBezTo>
                    <a:cubicBezTo>
                      <a:pt x="567" y="1007"/>
                      <a:pt x="566" y="1007"/>
                      <a:pt x="566" y="1007"/>
                    </a:cubicBezTo>
                    <a:cubicBezTo>
                      <a:pt x="564" y="1005"/>
                      <a:pt x="563" y="1004"/>
                      <a:pt x="561" y="1002"/>
                    </a:cubicBezTo>
                    <a:cubicBezTo>
                      <a:pt x="561" y="1001"/>
                      <a:pt x="560" y="1001"/>
                      <a:pt x="560" y="1001"/>
                    </a:cubicBezTo>
                    <a:cubicBezTo>
                      <a:pt x="560" y="1000"/>
                      <a:pt x="560" y="1000"/>
                      <a:pt x="560" y="999"/>
                    </a:cubicBezTo>
                    <a:cubicBezTo>
                      <a:pt x="559" y="998"/>
                      <a:pt x="558" y="998"/>
                      <a:pt x="557" y="997"/>
                    </a:cubicBezTo>
                    <a:cubicBezTo>
                      <a:pt x="557" y="996"/>
                      <a:pt x="556" y="995"/>
                      <a:pt x="556" y="994"/>
                    </a:cubicBezTo>
                    <a:cubicBezTo>
                      <a:pt x="556" y="994"/>
                      <a:pt x="555" y="994"/>
                      <a:pt x="555" y="994"/>
                    </a:cubicBezTo>
                    <a:cubicBezTo>
                      <a:pt x="555" y="992"/>
                      <a:pt x="554" y="990"/>
                      <a:pt x="554" y="988"/>
                    </a:cubicBezTo>
                    <a:cubicBezTo>
                      <a:pt x="554" y="988"/>
                      <a:pt x="554" y="988"/>
                      <a:pt x="553" y="988"/>
                    </a:cubicBezTo>
                    <a:cubicBezTo>
                      <a:pt x="553" y="986"/>
                      <a:pt x="553" y="985"/>
                      <a:pt x="553" y="983"/>
                    </a:cubicBezTo>
                    <a:cubicBezTo>
                      <a:pt x="553" y="983"/>
                      <a:pt x="553" y="983"/>
                      <a:pt x="552" y="983"/>
                    </a:cubicBezTo>
                    <a:cubicBezTo>
                      <a:pt x="553" y="976"/>
                      <a:pt x="553" y="969"/>
                      <a:pt x="553" y="962"/>
                    </a:cubicBezTo>
                    <a:cubicBezTo>
                      <a:pt x="554" y="962"/>
                      <a:pt x="554" y="962"/>
                      <a:pt x="554" y="962"/>
                    </a:cubicBezTo>
                    <a:cubicBezTo>
                      <a:pt x="554" y="956"/>
                      <a:pt x="554" y="949"/>
                      <a:pt x="553" y="943"/>
                    </a:cubicBezTo>
                    <a:cubicBezTo>
                      <a:pt x="553" y="941"/>
                      <a:pt x="551" y="939"/>
                      <a:pt x="551" y="936"/>
                    </a:cubicBezTo>
                    <a:cubicBezTo>
                      <a:pt x="548" y="935"/>
                      <a:pt x="546" y="933"/>
                      <a:pt x="544" y="932"/>
                    </a:cubicBezTo>
                    <a:cubicBezTo>
                      <a:pt x="542" y="932"/>
                      <a:pt x="539" y="932"/>
                      <a:pt x="537" y="932"/>
                    </a:cubicBezTo>
                    <a:cubicBezTo>
                      <a:pt x="537" y="931"/>
                      <a:pt x="537" y="931"/>
                      <a:pt x="537" y="931"/>
                    </a:cubicBezTo>
                    <a:cubicBezTo>
                      <a:pt x="535" y="931"/>
                      <a:pt x="533" y="931"/>
                      <a:pt x="532" y="931"/>
                    </a:cubicBezTo>
                    <a:cubicBezTo>
                      <a:pt x="532" y="931"/>
                      <a:pt x="532" y="930"/>
                      <a:pt x="532" y="930"/>
                    </a:cubicBezTo>
                    <a:cubicBezTo>
                      <a:pt x="531" y="930"/>
                      <a:pt x="530" y="930"/>
                      <a:pt x="529" y="930"/>
                    </a:cubicBezTo>
                    <a:cubicBezTo>
                      <a:pt x="529" y="930"/>
                      <a:pt x="529" y="929"/>
                      <a:pt x="529" y="929"/>
                    </a:cubicBezTo>
                    <a:cubicBezTo>
                      <a:pt x="528" y="929"/>
                      <a:pt x="527" y="929"/>
                      <a:pt x="526" y="929"/>
                    </a:cubicBezTo>
                    <a:cubicBezTo>
                      <a:pt x="526" y="928"/>
                      <a:pt x="526" y="928"/>
                      <a:pt x="525" y="927"/>
                    </a:cubicBezTo>
                    <a:cubicBezTo>
                      <a:pt x="525" y="927"/>
                      <a:pt x="524" y="927"/>
                      <a:pt x="524" y="927"/>
                    </a:cubicBezTo>
                    <a:cubicBezTo>
                      <a:pt x="524" y="927"/>
                      <a:pt x="524" y="927"/>
                      <a:pt x="524" y="926"/>
                    </a:cubicBezTo>
                    <a:cubicBezTo>
                      <a:pt x="522" y="925"/>
                      <a:pt x="522" y="925"/>
                      <a:pt x="520" y="925"/>
                    </a:cubicBezTo>
                    <a:cubicBezTo>
                      <a:pt x="520" y="923"/>
                      <a:pt x="519" y="922"/>
                      <a:pt x="518" y="921"/>
                    </a:cubicBezTo>
                    <a:cubicBezTo>
                      <a:pt x="518" y="921"/>
                      <a:pt x="518" y="921"/>
                      <a:pt x="517" y="921"/>
                    </a:cubicBezTo>
                    <a:cubicBezTo>
                      <a:pt x="516" y="918"/>
                      <a:pt x="516" y="916"/>
                      <a:pt x="515" y="913"/>
                    </a:cubicBezTo>
                    <a:cubicBezTo>
                      <a:pt x="513" y="908"/>
                      <a:pt x="515" y="898"/>
                      <a:pt x="516" y="894"/>
                    </a:cubicBezTo>
                    <a:cubicBezTo>
                      <a:pt x="516" y="882"/>
                      <a:pt x="516" y="871"/>
                      <a:pt x="516" y="859"/>
                    </a:cubicBezTo>
                    <a:cubicBezTo>
                      <a:pt x="517" y="859"/>
                      <a:pt x="517" y="859"/>
                      <a:pt x="517" y="859"/>
                    </a:cubicBezTo>
                    <a:cubicBezTo>
                      <a:pt x="519" y="855"/>
                      <a:pt x="517" y="839"/>
                      <a:pt x="516" y="836"/>
                    </a:cubicBezTo>
                    <a:cubicBezTo>
                      <a:pt x="516" y="830"/>
                      <a:pt x="516" y="825"/>
                      <a:pt x="516" y="820"/>
                    </a:cubicBezTo>
                    <a:cubicBezTo>
                      <a:pt x="515" y="820"/>
                      <a:pt x="515" y="820"/>
                      <a:pt x="515" y="820"/>
                    </a:cubicBezTo>
                    <a:cubicBezTo>
                      <a:pt x="514" y="817"/>
                      <a:pt x="513" y="814"/>
                      <a:pt x="513" y="812"/>
                    </a:cubicBezTo>
                    <a:cubicBezTo>
                      <a:pt x="513" y="812"/>
                      <a:pt x="512" y="812"/>
                      <a:pt x="512" y="812"/>
                    </a:cubicBezTo>
                    <a:cubicBezTo>
                      <a:pt x="512" y="810"/>
                      <a:pt x="511" y="809"/>
                      <a:pt x="511" y="808"/>
                    </a:cubicBezTo>
                    <a:cubicBezTo>
                      <a:pt x="511" y="808"/>
                      <a:pt x="510" y="808"/>
                      <a:pt x="510" y="808"/>
                    </a:cubicBezTo>
                    <a:cubicBezTo>
                      <a:pt x="510" y="807"/>
                      <a:pt x="510" y="806"/>
                      <a:pt x="510" y="805"/>
                    </a:cubicBezTo>
                    <a:cubicBezTo>
                      <a:pt x="510" y="805"/>
                      <a:pt x="510" y="805"/>
                      <a:pt x="509" y="805"/>
                    </a:cubicBezTo>
                    <a:cubicBezTo>
                      <a:pt x="509" y="804"/>
                      <a:pt x="508" y="802"/>
                      <a:pt x="507" y="800"/>
                    </a:cubicBezTo>
                    <a:cubicBezTo>
                      <a:pt x="507" y="800"/>
                      <a:pt x="507" y="800"/>
                      <a:pt x="507" y="800"/>
                    </a:cubicBezTo>
                    <a:cubicBezTo>
                      <a:pt x="507" y="799"/>
                      <a:pt x="507" y="799"/>
                      <a:pt x="507" y="798"/>
                    </a:cubicBezTo>
                    <a:cubicBezTo>
                      <a:pt x="506" y="798"/>
                      <a:pt x="506" y="798"/>
                      <a:pt x="506" y="798"/>
                    </a:cubicBezTo>
                    <a:cubicBezTo>
                      <a:pt x="506" y="798"/>
                      <a:pt x="506" y="797"/>
                      <a:pt x="506" y="796"/>
                    </a:cubicBezTo>
                    <a:cubicBezTo>
                      <a:pt x="505" y="796"/>
                      <a:pt x="505" y="796"/>
                      <a:pt x="505" y="796"/>
                    </a:cubicBezTo>
                    <a:cubicBezTo>
                      <a:pt x="505" y="796"/>
                      <a:pt x="505" y="795"/>
                      <a:pt x="505" y="795"/>
                    </a:cubicBezTo>
                    <a:cubicBezTo>
                      <a:pt x="504" y="795"/>
                      <a:pt x="504" y="795"/>
                      <a:pt x="504" y="795"/>
                    </a:cubicBezTo>
                    <a:cubicBezTo>
                      <a:pt x="504" y="794"/>
                      <a:pt x="504" y="793"/>
                      <a:pt x="504" y="793"/>
                    </a:cubicBezTo>
                    <a:cubicBezTo>
                      <a:pt x="504" y="793"/>
                      <a:pt x="503" y="793"/>
                      <a:pt x="503" y="793"/>
                    </a:cubicBezTo>
                    <a:cubicBezTo>
                      <a:pt x="503" y="792"/>
                      <a:pt x="503" y="792"/>
                      <a:pt x="503" y="791"/>
                    </a:cubicBezTo>
                    <a:cubicBezTo>
                      <a:pt x="503" y="791"/>
                      <a:pt x="502" y="791"/>
                      <a:pt x="502" y="791"/>
                    </a:cubicBezTo>
                    <a:cubicBezTo>
                      <a:pt x="502" y="790"/>
                      <a:pt x="502" y="790"/>
                      <a:pt x="502" y="789"/>
                    </a:cubicBezTo>
                    <a:cubicBezTo>
                      <a:pt x="502" y="789"/>
                      <a:pt x="502" y="789"/>
                      <a:pt x="501" y="789"/>
                    </a:cubicBezTo>
                    <a:cubicBezTo>
                      <a:pt x="501" y="789"/>
                      <a:pt x="501" y="788"/>
                      <a:pt x="501" y="787"/>
                    </a:cubicBezTo>
                    <a:cubicBezTo>
                      <a:pt x="501" y="787"/>
                      <a:pt x="501" y="787"/>
                      <a:pt x="500" y="787"/>
                    </a:cubicBezTo>
                    <a:cubicBezTo>
                      <a:pt x="500" y="787"/>
                      <a:pt x="500" y="786"/>
                      <a:pt x="500" y="786"/>
                    </a:cubicBezTo>
                    <a:cubicBezTo>
                      <a:pt x="500" y="786"/>
                      <a:pt x="500" y="786"/>
                      <a:pt x="499" y="786"/>
                    </a:cubicBezTo>
                    <a:cubicBezTo>
                      <a:pt x="499" y="785"/>
                      <a:pt x="499" y="784"/>
                      <a:pt x="499" y="784"/>
                    </a:cubicBezTo>
                    <a:cubicBezTo>
                      <a:pt x="499" y="784"/>
                      <a:pt x="499" y="784"/>
                      <a:pt x="499" y="784"/>
                    </a:cubicBezTo>
                    <a:cubicBezTo>
                      <a:pt x="499" y="783"/>
                      <a:pt x="499" y="783"/>
                      <a:pt x="499" y="782"/>
                    </a:cubicBezTo>
                    <a:cubicBezTo>
                      <a:pt x="498" y="782"/>
                      <a:pt x="497" y="781"/>
                      <a:pt x="497" y="781"/>
                    </a:cubicBezTo>
                    <a:cubicBezTo>
                      <a:pt x="497" y="780"/>
                      <a:pt x="497" y="780"/>
                      <a:pt x="497" y="779"/>
                    </a:cubicBezTo>
                    <a:cubicBezTo>
                      <a:pt x="496" y="779"/>
                      <a:pt x="496" y="779"/>
                      <a:pt x="496" y="779"/>
                    </a:cubicBezTo>
                    <a:cubicBezTo>
                      <a:pt x="496" y="779"/>
                      <a:pt x="496" y="778"/>
                      <a:pt x="496" y="778"/>
                    </a:cubicBezTo>
                    <a:cubicBezTo>
                      <a:pt x="496" y="778"/>
                      <a:pt x="495" y="778"/>
                      <a:pt x="495" y="778"/>
                    </a:cubicBezTo>
                    <a:cubicBezTo>
                      <a:pt x="495" y="777"/>
                      <a:pt x="495" y="776"/>
                      <a:pt x="495" y="776"/>
                    </a:cubicBezTo>
                    <a:cubicBezTo>
                      <a:pt x="495" y="776"/>
                      <a:pt x="494" y="776"/>
                      <a:pt x="494" y="776"/>
                    </a:cubicBezTo>
                    <a:cubicBezTo>
                      <a:pt x="494" y="775"/>
                      <a:pt x="494" y="775"/>
                      <a:pt x="494" y="774"/>
                    </a:cubicBezTo>
                    <a:cubicBezTo>
                      <a:pt x="493" y="774"/>
                      <a:pt x="493" y="773"/>
                      <a:pt x="492" y="773"/>
                    </a:cubicBezTo>
                    <a:cubicBezTo>
                      <a:pt x="492" y="772"/>
                      <a:pt x="492" y="771"/>
                      <a:pt x="491" y="769"/>
                    </a:cubicBezTo>
                    <a:cubicBezTo>
                      <a:pt x="491" y="769"/>
                      <a:pt x="490" y="769"/>
                      <a:pt x="490" y="769"/>
                    </a:cubicBezTo>
                    <a:cubicBezTo>
                      <a:pt x="489" y="767"/>
                      <a:pt x="489" y="766"/>
                      <a:pt x="489" y="765"/>
                    </a:cubicBezTo>
                    <a:cubicBezTo>
                      <a:pt x="488" y="765"/>
                      <a:pt x="487" y="764"/>
                      <a:pt x="487" y="764"/>
                    </a:cubicBezTo>
                    <a:cubicBezTo>
                      <a:pt x="487" y="763"/>
                      <a:pt x="486" y="762"/>
                      <a:pt x="486" y="760"/>
                    </a:cubicBezTo>
                    <a:cubicBezTo>
                      <a:pt x="486" y="760"/>
                      <a:pt x="485" y="760"/>
                      <a:pt x="485" y="760"/>
                    </a:cubicBezTo>
                    <a:cubicBezTo>
                      <a:pt x="485" y="760"/>
                      <a:pt x="484" y="759"/>
                      <a:pt x="484" y="758"/>
                    </a:cubicBezTo>
                    <a:cubicBezTo>
                      <a:pt x="484" y="757"/>
                      <a:pt x="483" y="757"/>
                      <a:pt x="482" y="757"/>
                    </a:cubicBezTo>
                    <a:cubicBezTo>
                      <a:pt x="482" y="756"/>
                      <a:pt x="482" y="756"/>
                      <a:pt x="482" y="755"/>
                    </a:cubicBezTo>
                    <a:cubicBezTo>
                      <a:pt x="482" y="755"/>
                      <a:pt x="482" y="755"/>
                      <a:pt x="481" y="755"/>
                    </a:cubicBezTo>
                    <a:cubicBezTo>
                      <a:pt x="481" y="754"/>
                      <a:pt x="481" y="753"/>
                      <a:pt x="481" y="752"/>
                    </a:cubicBezTo>
                    <a:cubicBezTo>
                      <a:pt x="480" y="752"/>
                      <a:pt x="479" y="752"/>
                      <a:pt x="479" y="751"/>
                    </a:cubicBezTo>
                    <a:cubicBezTo>
                      <a:pt x="479" y="751"/>
                      <a:pt x="479" y="750"/>
                      <a:pt x="479" y="750"/>
                    </a:cubicBezTo>
                    <a:cubicBezTo>
                      <a:pt x="478" y="749"/>
                      <a:pt x="478" y="749"/>
                      <a:pt x="477" y="749"/>
                    </a:cubicBezTo>
                    <a:cubicBezTo>
                      <a:pt x="477" y="748"/>
                      <a:pt x="476" y="747"/>
                      <a:pt x="476" y="746"/>
                    </a:cubicBezTo>
                    <a:cubicBezTo>
                      <a:pt x="475" y="745"/>
                      <a:pt x="474" y="744"/>
                      <a:pt x="473" y="743"/>
                    </a:cubicBezTo>
                    <a:cubicBezTo>
                      <a:pt x="473" y="743"/>
                      <a:pt x="473" y="742"/>
                      <a:pt x="473" y="742"/>
                    </a:cubicBezTo>
                    <a:cubicBezTo>
                      <a:pt x="472" y="742"/>
                      <a:pt x="472" y="742"/>
                      <a:pt x="472" y="742"/>
                    </a:cubicBezTo>
                    <a:cubicBezTo>
                      <a:pt x="471" y="741"/>
                      <a:pt x="471" y="740"/>
                      <a:pt x="471" y="740"/>
                    </a:cubicBezTo>
                    <a:cubicBezTo>
                      <a:pt x="469" y="739"/>
                      <a:pt x="469" y="740"/>
                      <a:pt x="467" y="738"/>
                    </a:cubicBezTo>
                    <a:cubicBezTo>
                      <a:pt x="467" y="738"/>
                      <a:pt x="467" y="738"/>
                      <a:pt x="466" y="738"/>
                    </a:cubicBezTo>
                    <a:cubicBezTo>
                      <a:pt x="466" y="738"/>
                      <a:pt x="466" y="739"/>
                      <a:pt x="466" y="739"/>
                    </a:cubicBezTo>
                    <a:cubicBezTo>
                      <a:pt x="466" y="739"/>
                      <a:pt x="465" y="739"/>
                      <a:pt x="464" y="739"/>
                    </a:cubicBezTo>
                    <a:cubicBezTo>
                      <a:pt x="464" y="739"/>
                      <a:pt x="464" y="740"/>
                      <a:pt x="464" y="740"/>
                    </a:cubicBezTo>
                    <a:cubicBezTo>
                      <a:pt x="464" y="740"/>
                      <a:pt x="463" y="740"/>
                      <a:pt x="463" y="741"/>
                    </a:cubicBezTo>
                    <a:cubicBezTo>
                      <a:pt x="463" y="741"/>
                      <a:pt x="463" y="742"/>
                      <a:pt x="463" y="743"/>
                    </a:cubicBezTo>
                    <a:cubicBezTo>
                      <a:pt x="461" y="744"/>
                      <a:pt x="460" y="745"/>
                      <a:pt x="458" y="746"/>
                    </a:cubicBezTo>
                    <a:cubicBezTo>
                      <a:pt x="458" y="747"/>
                      <a:pt x="458" y="747"/>
                      <a:pt x="458" y="748"/>
                    </a:cubicBezTo>
                    <a:cubicBezTo>
                      <a:pt x="455" y="751"/>
                      <a:pt x="452" y="754"/>
                      <a:pt x="448" y="757"/>
                    </a:cubicBezTo>
                    <a:cubicBezTo>
                      <a:pt x="447" y="759"/>
                      <a:pt x="445" y="760"/>
                      <a:pt x="444" y="762"/>
                    </a:cubicBezTo>
                    <a:cubicBezTo>
                      <a:pt x="443" y="762"/>
                      <a:pt x="443" y="762"/>
                      <a:pt x="442" y="762"/>
                    </a:cubicBezTo>
                    <a:cubicBezTo>
                      <a:pt x="441" y="763"/>
                      <a:pt x="440" y="765"/>
                      <a:pt x="439" y="766"/>
                    </a:cubicBezTo>
                    <a:cubicBezTo>
                      <a:pt x="439" y="766"/>
                      <a:pt x="438" y="766"/>
                      <a:pt x="438" y="766"/>
                    </a:cubicBezTo>
                    <a:cubicBezTo>
                      <a:pt x="437" y="766"/>
                      <a:pt x="437" y="767"/>
                      <a:pt x="437" y="768"/>
                    </a:cubicBezTo>
                    <a:cubicBezTo>
                      <a:pt x="436" y="768"/>
                      <a:pt x="435" y="768"/>
                      <a:pt x="435" y="768"/>
                    </a:cubicBezTo>
                    <a:cubicBezTo>
                      <a:pt x="435" y="768"/>
                      <a:pt x="434" y="769"/>
                      <a:pt x="434" y="769"/>
                    </a:cubicBezTo>
                    <a:cubicBezTo>
                      <a:pt x="433" y="769"/>
                      <a:pt x="433" y="769"/>
                      <a:pt x="432" y="769"/>
                    </a:cubicBezTo>
                    <a:cubicBezTo>
                      <a:pt x="432" y="770"/>
                      <a:pt x="432" y="770"/>
                      <a:pt x="432" y="770"/>
                    </a:cubicBezTo>
                    <a:cubicBezTo>
                      <a:pt x="429" y="771"/>
                      <a:pt x="426" y="772"/>
                      <a:pt x="423" y="772"/>
                    </a:cubicBezTo>
                    <a:cubicBezTo>
                      <a:pt x="423" y="772"/>
                      <a:pt x="423" y="773"/>
                      <a:pt x="423" y="773"/>
                    </a:cubicBezTo>
                    <a:cubicBezTo>
                      <a:pt x="423" y="773"/>
                      <a:pt x="422" y="773"/>
                      <a:pt x="421" y="773"/>
                    </a:cubicBezTo>
                    <a:cubicBezTo>
                      <a:pt x="421" y="773"/>
                      <a:pt x="421" y="774"/>
                      <a:pt x="421" y="774"/>
                    </a:cubicBezTo>
                    <a:cubicBezTo>
                      <a:pt x="421" y="774"/>
                      <a:pt x="420" y="774"/>
                      <a:pt x="420" y="774"/>
                    </a:cubicBezTo>
                    <a:cubicBezTo>
                      <a:pt x="419" y="775"/>
                      <a:pt x="419" y="775"/>
                      <a:pt x="419" y="776"/>
                    </a:cubicBezTo>
                    <a:cubicBezTo>
                      <a:pt x="418" y="776"/>
                      <a:pt x="416" y="776"/>
                      <a:pt x="415" y="777"/>
                    </a:cubicBezTo>
                    <a:cubicBezTo>
                      <a:pt x="415" y="777"/>
                      <a:pt x="415" y="777"/>
                      <a:pt x="415" y="778"/>
                    </a:cubicBezTo>
                    <a:cubicBezTo>
                      <a:pt x="413" y="778"/>
                      <a:pt x="412" y="779"/>
                      <a:pt x="410" y="779"/>
                    </a:cubicBezTo>
                    <a:cubicBezTo>
                      <a:pt x="410" y="780"/>
                      <a:pt x="410" y="780"/>
                      <a:pt x="410" y="780"/>
                    </a:cubicBezTo>
                    <a:cubicBezTo>
                      <a:pt x="409" y="780"/>
                      <a:pt x="408" y="780"/>
                      <a:pt x="407" y="780"/>
                    </a:cubicBezTo>
                    <a:cubicBezTo>
                      <a:pt x="407" y="780"/>
                      <a:pt x="407" y="781"/>
                      <a:pt x="407" y="781"/>
                    </a:cubicBezTo>
                    <a:cubicBezTo>
                      <a:pt x="402" y="783"/>
                      <a:pt x="392" y="781"/>
                      <a:pt x="388" y="779"/>
                    </a:cubicBezTo>
                    <a:cubicBezTo>
                      <a:pt x="388" y="779"/>
                      <a:pt x="388" y="779"/>
                      <a:pt x="388" y="778"/>
                    </a:cubicBezTo>
                    <a:cubicBezTo>
                      <a:pt x="387" y="778"/>
                      <a:pt x="386" y="778"/>
                      <a:pt x="386" y="778"/>
                    </a:cubicBezTo>
                    <a:cubicBezTo>
                      <a:pt x="386" y="778"/>
                      <a:pt x="386" y="778"/>
                      <a:pt x="386" y="778"/>
                    </a:cubicBezTo>
                    <a:cubicBezTo>
                      <a:pt x="385" y="778"/>
                      <a:pt x="384" y="778"/>
                      <a:pt x="384" y="778"/>
                    </a:cubicBezTo>
                    <a:cubicBezTo>
                      <a:pt x="384" y="777"/>
                      <a:pt x="384" y="777"/>
                      <a:pt x="384" y="777"/>
                    </a:cubicBezTo>
                    <a:cubicBezTo>
                      <a:pt x="382" y="776"/>
                      <a:pt x="380" y="776"/>
                      <a:pt x="378" y="776"/>
                    </a:cubicBezTo>
                    <a:cubicBezTo>
                      <a:pt x="378" y="775"/>
                      <a:pt x="378" y="775"/>
                      <a:pt x="378" y="775"/>
                    </a:cubicBezTo>
                    <a:cubicBezTo>
                      <a:pt x="378" y="775"/>
                      <a:pt x="377" y="775"/>
                      <a:pt x="377" y="775"/>
                    </a:cubicBezTo>
                    <a:cubicBezTo>
                      <a:pt x="377" y="775"/>
                      <a:pt x="377" y="774"/>
                      <a:pt x="377" y="774"/>
                    </a:cubicBezTo>
                    <a:cubicBezTo>
                      <a:pt x="375" y="774"/>
                      <a:pt x="373" y="773"/>
                      <a:pt x="371" y="773"/>
                    </a:cubicBezTo>
                    <a:cubicBezTo>
                      <a:pt x="369" y="772"/>
                      <a:pt x="360" y="770"/>
                      <a:pt x="355" y="771"/>
                    </a:cubicBezTo>
                    <a:cubicBezTo>
                      <a:pt x="355" y="772"/>
                      <a:pt x="355" y="772"/>
                      <a:pt x="355" y="772"/>
                    </a:cubicBezTo>
                    <a:cubicBezTo>
                      <a:pt x="354" y="772"/>
                      <a:pt x="353" y="773"/>
                      <a:pt x="351" y="773"/>
                    </a:cubicBezTo>
                    <a:cubicBezTo>
                      <a:pt x="351" y="774"/>
                      <a:pt x="351" y="774"/>
                      <a:pt x="351" y="775"/>
                    </a:cubicBezTo>
                    <a:cubicBezTo>
                      <a:pt x="350" y="775"/>
                      <a:pt x="349" y="775"/>
                      <a:pt x="349" y="775"/>
                    </a:cubicBezTo>
                    <a:cubicBezTo>
                      <a:pt x="347" y="777"/>
                      <a:pt x="346" y="778"/>
                      <a:pt x="344" y="780"/>
                    </a:cubicBezTo>
                    <a:cubicBezTo>
                      <a:pt x="344" y="780"/>
                      <a:pt x="343" y="781"/>
                      <a:pt x="342" y="781"/>
                    </a:cubicBezTo>
                    <a:cubicBezTo>
                      <a:pt x="342" y="782"/>
                      <a:pt x="342" y="782"/>
                      <a:pt x="342" y="783"/>
                    </a:cubicBezTo>
                    <a:cubicBezTo>
                      <a:pt x="342" y="783"/>
                      <a:pt x="341" y="783"/>
                      <a:pt x="341" y="784"/>
                    </a:cubicBezTo>
                    <a:cubicBezTo>
                      <a:pt x="340" y="785"/>
                      <a:pt x="339" y="786"/>
                      <a:pt x="338" y="787"/>
                    </a:cubicBezTo>
                    <a:cubicBezTo>
                      <a:pt x="337" y="787"/>
                      <a:pt x="337" y="787"/>
                      <a:pt x="336" y="787"/>
                    </a:cubicBezTo>
                    <a:cubicBezTo>
                      <a:pt x="335" y="789"/>
                      <a:pt x="334" y="790"/>
                      <a:pt x="333" y="792"/>
                    </a:cubicBezTo>
                    <a:cubicBezTo>
                      <a:pt x="332" y="792"/>
                      <a:pt x="331" y="792"/>
                      <a:pt x="331" y="792"/>
                    </a:cubicBezTo>
                    <a:cubicBezTo>
                      <a:pt x="330" y="792"/>
                      <a:pt x="330" y="793"/>
                      <a:pt x="330" y="794"/>
                    </a:cubicBezTo>
                    <a:cubicBezTo>
                      <a:pt x="329" y="794"/>
                      <a:pt x="328" y="794"/>
                      <a:pt x="326" y="795"/>
                    </a:cubicBezTo>
                    <a:cubicBezTo>
                      <a:pt x="326" y="795"/>
                      <a:pt x="326" y="796"/>
                      <a:pt x="325" y="796"/>
                    </a:cubicBezTo>
                    <a:cubicBezTo>
                      <a:pt x="324" y="797"/>
                      <a:pt x="322" y="797"/>
                      <a:pt x="321" y="797"/>
                    </a:cubicBezTo>
                    <a:cubicBezTo>
                      <a:pt x="321" y="798"/>
                      <a:pt x="321" y="798"/>
                      <a:pt x="321" y="798"/>
                    </a:cubicBezTo>
                    <a:cubicBezTo>
                      <a:pt x="320" y="798"/>
                      <a:pt x="320" y="798"/>
                      <a:pt x="319" y="798"/>
                    </a:cubicBezTo>
                    <a:cubicBezTo>
                      <a:pt x="319" y="798"/>
                      <a:pt x="319" y="799"/>
                      <a:pt x="319" y="799"/>
                    </a:cubicBezTo>
                    <a:cubicBezTo>
                      <a:pt x="318" y="799"/>
                      <a:pt x="317" y="799"/>
                      <a:pt x="316" y="799"/>
                    </a:cubicBezTo>
                    <a:cubicBezTo>
                      <a:pt x="316" y="799"/>
                      <a:pt x="316" y="800"/>
                      <a:pt x="316" y="800"/>
                    </a:cubicBezTo>
                    <a:cubicBezTo>
                      <a:pt x="315" y="800"/>
                      <a:pt x="314" y="800"/>
                      <a:pt x="313" y="800"/>
                    </a:cubicBezTo>
                    <a:cubicBezTo>
                      <a:pt x="313" y="800"/>
                      <a:pt x="313" y="801"/>
                      <a:pt x="313" y="801"/>
                    </a:cubicBezTo>
                    <a:cubicBezTo>
                      <a:pt x="305" y="803"/>
                      <a:pt x="292" y="798"/>
                      <a:pt x="289" y="795"/>
                    </a:cubicBezTo>
                    <a:cubicBezTo>
                      <a:pt x="288" y="795"/>
                      <a:pt x="287" y="794"/>
                      <a:pt x="287" y="793"/>
                    </a:cubicBezTo>
                    <a:cubicBezTo>
                      <a:pt x="286" y="793"/>
                      <a:pt x="286" y="793"/>
                      <a:pt x="285" y="793"/>
                    </a:cubicBezTo>
                    <a:cubicBezTo>
                      <a:pt x="284" y="792"/>
                      <a:pt x="284" y="791"/>
                      <a:pt x="283" y="790"/>
                    </a:cubicBezTo>
                    <a:cubicBezTo>
                      <a:pt x="282" y="790"/>
                      <a:pt x="281" y="789"/>
                      <a:pt x="280" y="789"/>
                    </a:cubicBezTo>
                    <a:cubicBezTo>
                      <a:pt x="279" y="789"/>
                      <a:pt x="279" y="788"/>
                      <a:pt x="279" y="787"/>
                    </a:cubicBezTo>
                    <a:cubicBezTo>
                      <a:pt x="276" y="786"/>
                      <a:pt x="273" y="786"/>
                      <a:pt x="271" y="785"/>
                    </a:cubicBezTo>
                    <a:cubicBezTo>
                      <a:pt x="271" y="784"/>
                      <a:pt x="271" y="784"/>
                      <a:pt x="271" y="784"/>
                    </a:cubicBezTo>
                    <a:cubicBezTo>
                      <a:pt x="270" y="784"/>
                      <a:pt x="270" y="784"/>
                      <a:pt x="269" y="784"/>
                    </a:cubicBezTo>
                    <a:cubicBezTo>
                      <a:pt x="269" y="783"/>
                      <a:pt x="269" y="783"/>
                      <a:pt x="269" y="783"/>
                    </a:cubicBezTo>
                    <a:cubicBezTo>
                      <a:pt x="268" y="783"/>
                      <a:pt x="267" y="783"/>
                      <a:pt x="266" y="783"/>
                    </a:cubicBezTo>
                    <a:cubicBezTo>
                      <a:pt x="258" y="780"/>
                      <a:pt x="246" y="778"/>
                      <a:pt x="237" y="781"/>
                    </a:cubicBezTo>
                    <a:cubicBezTo>
                      <a:pt x="236" y="781"/>
                      <a:pt x="235" y="781"/>
                      <a:pt x="234" y="781"/>
                    </a:cubicBezTo>
                    <a:cubicBezTo>
                      <a:pt x="234" y="781"/>
                      <a:pt x="234" y="782"/>
                      <a:pt x="234" y="782"/>
                    </a:cubicBezTo>
                    <a:cubicBezTo>
                      <a:pt x="233" y="782"/>
                      <a:pt x="232" y="783"/>
                      <a:pt x="230" y="783"/>
                    </a:cubicBezTo>
                    <a:cubicBezTo>
                      <a:pt x="230" y="783"/>
                      <a:pt x="230" y="783"/>
                      <a:pt x="230" y="784"/>
                    </a:cubicBezTo>
                    <a:cubicBezTo>
                      <a:pt x="230" y="784"/>
                      <a:pt x="229" y="784"/>
                      <a:pt x="229" y="784"/>
                    </a:cubicBezTo>
                    <a:cubicBezTo>
                      <a:pt x="228" y="784"/>
                      <a:pt x="228" y="785"/>
                      <a:pt x="228" y="786"/>
                    </a:cubicBezTo>
                    <a:cubicBezTo>
                      <a:pt x="227" y="786"/>
                      <a:pt x="226" y="786"/>
                      <a:pt x="226" y="786"/>
                    </a:cubicBezTo>
                    <a:cubicBezTo>
                      <a:pt x="224" y="788"/>
                      <a:pt x="222" y="790"/>
                      <a:pt x="220" y="793"/>
                    </a:cubicBezTo>
                    <a:cubicBezTo>
                      <a:pt x="220" y="793"/>
                      <a:pt x="220" y="794"/>
                      <a:pt x="220" y="795"/>
                    </a:cubicBezTo>
                    <a:cubicBezTo>
                      <a:pt x="220" y="795"/>
                      <a:pt x="220" y="795"/>
                      <a:pt x="220" y="795"/>
                    </a:cubicBezTo>
                    <a:cubicBezTo>
                      <a:pt x="220" y="795"/>
                      <a:pt x="220" y="796"/>
                      <a:pt x="220" y="796"/>
                    </a:cubicBezTo>
                    <a:cubicBezTo>
                      <a:pt x="219" y="796"/>
                      <a:pt x="219" y="796"/>
                      <a:pt x="219" y="796"/>
                    </a:cubicBezTo>
                    <a:cubicBezTo>
                      <a:pt x="218" y="798"/>
                      <a:pt x="218" y="800"/>
                      <a:pt x="218" y="802"/>
                    </a:cubicBezTo>
                    <a:cubicBezTo>
                      <a:pt x="212" y="816"/>
                      <a:pt x="210" y="834"/>
                      <a:pt x="205" y="848"/>
                    </a:cubicBezTo>
                    <a:cubicBezTo>
                      <a:pt x="205" y="850"/>
                      <a:pt x="205" y="851"/>
                      <a:pt x="205" y="852"/>
                    </a:cubicBezTo>
                    <a:cubicBezTo>
                      <a:pt x="205" y="852"/>
                      <a:pt x="205" y="852"/>
                      <a:pt x="204" y="852"/>
                    </a:cubicBezTo>
                    <a:cubicBezTo>
                      <a:pt x="202" y="858"/>
                      <a:pt x="201" y="864"/>
                      <a:pt x="196" y="867"/>
                    </a:cubicBezTo>
                    <a:cubicBezTo>
                      <a:pt x="196" y="867"/>
                      <a:pt x="196" y="868"/>
                      <a:pt x="196" y="868"/>
                    </a:cubicBezTo>
                    <a:cubicBezTo>
                      <a:pt x="195" y="868"/>
                      <a:pt x="194" y="868"/>
                      <a:pt x="194" y="868"/>
                    </a:cubicBezTo>
                    <a:cubicBezTo>
                      <a:pt x="192" y="869"/>
                      <a:pt x="190" y="870"/>
                      <a:pt x="187" y="871"/>
                    </a:cubicBezTo>
                    <a:cubicBezTo>
                      <a:pt x="187" y="874"/>
                      <a:pt x="183" y="877"/>
                      <a:pt x="185" y="882"/>
                    </a:cubicBezTo>
                    <a:cubicBezTo>
                      <a:pt x="189" y="897"/>
                      <a:pt x="200" y="918"/>
                      <a:pt x="214" y="923"/>
                    </a:cubicBezTo>
                    <a:cubicBezTo>
                      <a:pt x="216" y="923"/>
                      <a:pt x="218" y="923"/>
                      <a:pt x="220" y="923"/>
                    </a:cubicBezTo>
                    <a:cubicBezTo>
                      <a:pt x="220" y="923"/>
                      <a:pt x="220" y="923"/>
                      <a:pt x="220" y="924"/>
                    </a:cubicBezTo>
                    <a:cubicBezTo>
                      <a:pt x="223" y="924"/>
                      <a:pt x="227" y="924"/>
                      <a:pt x="230" y="924"/>
                    </a:cubicBezTo>
                    <a:cubicBezTo>
                      <a:pt x="230" y="923"/>
                      <a:pt x="230" y="923"/>
                      <a:pt x="230" y="923"/>
                    </a:cubicBezTo>
                    <a:cubicBezTo>
                      <a:pt x="233" y="922"/>
                      <a:pt x="247" y="922"/>
                      <a:pt x="248" y="923"/>
                    </a:cubicBezTo>
                    <a:cubicBezTo>
                      <a:pt x="248" y="923"/>
                      <a:pt x="248" y="923"/>
                      <a:pt x="248" y="924"/>
                    </a:cubicBezTo>
                    <a:cubicBezTo>
                      <a:pt x="249" y="924"/>
                      <a:pt x="249" y="924"/>
                      <a:pt x="250" y="924"/>
                    </a:cubicBezTo>
                    <a:cubicBezTo>
                      <a:pt x="251" y="925"/>
                      <a:pt x="251" y="925"/>
                      <a:pt x="252" y="926"/>
                    </a:cubicBezTo>
                    <a:cubicBezTo>
                      <a:pt x="252" y="926"/>
                      <a:pt x="253" y="926"/>
                      <a:pt x="254" y="926"/>
                    </a:cubicBezTo>
                    <a:cubicBezTo>
                      <a:pt x="254" y="927"/>
                      <a:pt x="254" y="927"/>
                      <a:pt x="254" y="927"/>
                    </a:cubicBezTo>
                    <a:cubicBezTo>
                      <a:pt x="254" y="928"/>
                      <a:pt x="255" y="928"/>
                      <a:pt x="255" y="928"/>
                    </a:cubicBezTo>
                    <a:cubicBezTo>
                      <a:pt x="255" y="929"/>
                      <a:pt x="255" y="929"/>
                      <a:pt x="255" y="930"/>
                    </a:cubicBezTo>
                    <a:cubicBezTo>
                      <a:pt x="256" y="930"/>
                      <a:pt x="257" y="931"/>
                      <a:pt x="257" y="931"/>
                    </a:cubicBezTo>
                    <a:cubicBezTo>
                      <a:pt x="257" y="931"/>
                      <a:pt x="257" y="931"/>
                      <a:pt x="257" y="932"/>
                    </a:cubicBezTo>
                    <a:cubicBezTo>
                      <a:pt x="258" y="932"/>
                      <a:pt x="258" y="932"/>
                      <a:pt x="259" y="932"/>
                    </a:cubicBezTo>
                    <a:cubicBezTo>
                      <a:pt x="260" y="933"/>
                      <a:pt x="260" y="934"/>
                      <a:pt x="261" y="934"/>
                    </a:cubicBezTo>
                    <a:cubicBezTo>
                      <a:pt x="261" y="934"/>
                      <a:pt x="262" y="934"/>
                      <a:pt x="263" y="934"/>
                    </a:cubicBezTo>
                    <a:cubicBezTo>
                      <a:pt x="263" y="935"/>
                      <a:pt x="263" y="935"/>
                      <a:pt x="263" y="935"/>
                    </a:cubicBezTo>
                    <a:cubicBezTo>
                      <a:pt x="263" y="935"/>
                      <a:pt x="264" y="935"/>
                      <a:pt x="264" y="935"/>
                    </a:cubicBezTo>
                    <a:cubicBezTo>
                      <a:pt x="265" y="936"/>
                      <a:pt x="265" y="937"/>
                      <a:pt x="265" y="937"/>
                    </a:cubicBezTo>
                    <a:cubicBezTo>
                      <a:pt x="266" y="937"/>
                      <a:pt x="267" y="937"/>
                      <a:pt x="268" y="937"/>
                    </a:cubicBezTo>
                    <a:cubicBezTo>
                      <a:pt x="268" y="937"/>
                      <a:pt x="268" y="938"/>
                      <a:pt x="268" y="938"/>
                    </a:cubicBezTo>
                    <a:cubicBezTo>
                      <a:pt x="269" y="938"/>
                      <a:pt x="269" y="938"/>
                      <a:pt x="270" y="938"/>
                    </a:cubicBezTo>
                    <a:cubicBezTo>
                      <a:pt x="270" y="938"/>
                      <a:pt x="270" y="939"/>
                      <a:pt x="270" y="939"/>
                    </a:cubicBezTo>
                    <a:cubicBezTo>
                      <a:pt x="276" y="940"/>
                      <a:pt x="281" y="941"/>
                      <a:pt x="287" y="943"/>
                    </a:cubicBezTo>
                    <a:cubicBezTo>
                      <a:pt x="290" y="943"/>
                      <a:pt x="294" y="943"/>
                      <a:pt x="298" y="943"/>
                    </a:cubicBezTo>
                    <a:cubicBezTo>
                      <a:pt x="298" y="943"/>
                      <a:pt x="298" y="943"/>
                      <a:pt x="298" y="943"/>
                    </a:cubicBezTo>
                    <a:cubicBezTo>
                      <a:pt x="303" y="943"/>
                      <a:pt x="309" y="943"/>
                      <a:pt x="315" y="943"/>
                    </a:cubicBezTo>
                    <a:cubicBezTo>
                      <a:pt x="332" y="943"/>
                      <a:pt x="353" y="941"/>
                      <a:pt x="365" y="949"/>
                    </a:cubicBezTo>
                    <a:cubicBezTo>
                      <a:pt x="366" y="950"/>
                      <a:pt x="367" y="951"/>
                      <a:pt x="368" y="952"/>
                    </a:cubicBezTo>
                    <a:cubicBezTo>
                      <a:pt x="368" y="952"/>
                      <a:pt x="368" y="952"/>
                      <a:pt x="368" y="952"/>
                    </a:cubicBezTo>
                    <a:cubicBezTo>
                      <a:pt x="368" y="953"/>
                      <a:pt x="368" y="954"/>
                      <a:pt x="368" y="954"/>
                    </a:cubicBezTo>
                    <a:cubicBezTo>
                      <a:pt x="369" y="954"/>
                      <a:pt x="370" y="955"/>
                      <a:pt x="370" y="955"/>
                    </a:cubicBezTo>
                    <a:cubicBezTo>
                      <a:pt x="370" y="956"/>
                      <a:pt x="370" y="956"/>
                      <a:pt x="370" y="957"/>
                    </a:cubicBezTo>
                    <a:cubicBezTo>
                      <a:pt x="371" y="957"/>
                      <a:pt x="371" y="957"/>
                      <a:pt x="371" y="957"/>
                    </a:cubicBezTo>
                    <a:cubicBezTo>
                      <a:pt x="371" y="959"/>
                      <a:pt x="372" y="960"/>
                      <a:pt x="372" y="962"/>
                    </a:cubicBezTo>
                    <a:cubicBezTo>
                      <a:pt x="372" y="962"/>
                      <a:pt x="373" y="962"/>
                      <a:pt x="373" y="962"/>
                    </a:cubicBezTo>
                    <a:cubicBezTo>
                      <a:pt x="373" y="963"/>
                      <a:pt x="373" y="963"/>
                      <a:pt x="373" y="964"/>
                    </a:cubicBezTo>
                    <a:cubicBezTo>
                      <a:pt x="373" y="964"/>
                      <a:pt x="374" y="964"/>
                      <a:pt x="374" y="964"/>
                    </a:cubicBezTo>
                    <a:cubicBezTo>
                      <a:pt x="374" y="965"/>
                      <a:pt x="374" y="966"/>
                      <a:pt x="374" y="967"/>
                    </a:cubicBezTo>
                    <a:cubicBezTo>
                      <a:pt x="374" y="967"/>
                      <a:pt x="374" y="967"/>
                      <a:pt x="375" y="967"/>
                    </a:cubicBezTo>
                    <a:cubicBezTo>
                      <a:pt x="375" y="968"/>
                      <a:pt x="375" y="969"/>
                      <a:pt x="375" y="969"/>
                    </a:cubicBezTo>
                    <a:cubicBezTo>
                      <a:pt x="375" y="969"/>
                      <a:pt x="375" y="969"/>
                      <a:pt x="376" y="969"/>
                    </a:cubicBezTo>
                    <a:cubicBezTo>
                      <a:pt x="376" y="970"/>
                      <a:pt x="376" y="971"/>
                      <a:pt x="376" y="972"/>
                    </a:cubicBezTo>
                    <a:cubicBezTo>
                      <a:pt x="376" y="972"/>
                      <a:pt x="376" y="972"/>
                      <a:pt x="377" y="972"/>
                    </a:cubicBezTo>
                    <a:cubicBezTo>
                      <a:pt x="377" y="973"/>
                      <a:pt x="377" y="974"/>
                      <a:pt x="377" y="975"/>
                    </a:cubicBezTo>
                    <a:cubicBezTo>
                      <a:pt x="377" y="975"/>
                      <a:pt x="377" y="975"/>
                      <a:pt x="377" y="975"/>
                    </a:cubicBezTo>
                    <a:cubicBezTo>
                      <a:pt x="377" y="976"/>
                      <a:pt x="377" y="977"/>
                      <a:pt x="377" y="978"/>
                    </a:cubicBezTo>
                    <a:cubicBezTo>
                      <a:pt x="378" y="978"/>
                      <a:pt x="378" y="978"/>
                      <a:pt x="378" y="978"/>
                    </a:cubicBezTo>
                    <a:cubicBezTo>
                      <a:pt x="378" y="978"/>
                      <a:pt x="378" y="979"/>
                      <a:pt x="378" y="980"/>
                    </a:cubicBezTo>
                    <a:cubicBezTo>
                      <a:pt x="379" y="980"/>
                      <a:pt x="379" y="980"/>
                      <a:pt x="379" y="980"/>
                    </a:cubicBezTo>
                    <a:cubicBezTo>
                      <a:pt x="379" y="981"/>
                      <a:pt x="379" y="982"/>
                      <a:pt x="379" y="983"/>
                    </a:cubicBezTo>
                    <a:cubicBezTo>
                      <a:pt x="380" y="983"/>
                      <a:pt x="380" y="983"/>
                      <a:pt x="380" y="983"/>
                    </a:cubicBezTo>
                    <a:cubicBezTo>
                      <a:pt x="380" y="984"/>
                      <a:pt x="380" y="985"/>
                      <a:pt x="380" y="986"/>
                    </a:cubicBezTo>
                    <a:cubicBezTo>
                      <a:pt x="380" y="986"/>
                      <a:pt x="381" y="986"/>
                      <a:pt x="381" y="986"/>
                    </a:cubicBezTo>
                    <a:cubicBezTo>
                      <a:pt x="381" y="986"/>
                      <a:pt x="381" y="987"/>
                      <a:pt x="381" y="988"/>
                    </a:cubicBezTo>
                    <a:cubicBezTo>
                      <a:pt x="381" y="988"/>
                      <a:pt x="382" y="988"/>
                      <a:pt x="382" y="988"/>
                    </a:cubicBezTo>
                    <a:cubicBezTo>
                      <a:pt x="382" y="990"/>
                      <a:pt x="383" y="992"/>
                      <a:pt x="383" y="994"/>
                    </a:cubicBezTo>
                    <a:cubicBezTo>
                      <a:pt x="383" y="994"/>
                      <a:pt x="383" y="994"/>
                      <a:pt x="384" y="994"/>
                    </a:cubicBezTo>
                    <a:cubicBezTo>
                      <a:pt x="384" y="994"/>
                      <a:pt x="384" y="995"/>
                      <a:pt x="384" y="995"/>
                    </a:cubicBezTo>
                    <a:cubicBezTo>
                      <a:pt x="384" y="995"/>
                      <a:pt x="384" y="995"/>
                      <a:pt x="385" y="995"/>
                    </a:cubicBezTo>
                    <a:cubicBezTo>
                      <a:pt x="385" y="996"/>
                      <a:pt x="385" y="997"/>
                      <a:pt x="385" y="998"/>
                    </a:cubicBezTo>
                    <a:cubicBezTo>
                      <a:pt x="385" y="998"/>
                      <a:pt x="385" y="998"/>
                      <a:pt x="386" y="998"/>
                    </a:cubicBezTo>
                    <a:cubicBezTo>
                      <a:pt x="386" y="999"/>
                      <a:pt x="386" y="999"/>
                      <a:pt x="386" y="1000"/>
                    </a:cubicBezTo>
                    <a:cubicBezTo>
                      <a:pt x="386" y="1000"/>
                      <a:pt x="386" y="1000"/>
                      <a:pt x="386" y="1000"/>
                    </a:cubicBezTo>
                    <a:cubicBezTo>
                      <a:pt x="386" y="1001"/>
                      <a:pt x="386" y="1002"/>
                      <a:pt x="386" y="1003"/>
                    </a:cubicBezTo>
                    <a:cubicBezTo>
                      <a:pt x="387" y="1003"/>
                      <a:pt x="387" y="1003"/>
                      <a:pt x="387" y="1003"/>
                    </a:cubicBezTo>
                    <a:cubicBezTo>
                      <a:pt x="388" y="1004"/>
                      <a:pt x="389" y="1006"/>
                      <a:pt x="389" y="1008"/>
                    </a:cubicBezTo>
                    <a:cubicBezTo>
                      <a:pt x="389" y="1008"/>
                      <a:pt x="390" y="1008"/>
                      <a:pt x="390" y="1008"/>
                    </a:cubicBezTo>
                    <a:cubicBezTo>
                      <a:pt x="390" y="1009"/>
                      <a:pt x="390" y="1009"/>
                      <a:pt x="390" y="1010"/>
                    </a:cubicBezTo>
                    <a:cubicBezTo>
                      <a:pt x="390" y="1010"/>
                      <a:pt x="391" y="1010"/>
                      <a:pt x="391" y="1010"/>
                    </a:cubicBezTo>
                    <a:cubicBezTo>
                      <a:pt x="391" y="1010"/>
                      <a:pt x="391" y="1011"/>
                      <a:pt x="391" y="1012"/>
                    </a:cubicBezTo>
                    <a:cubicBezTo>
                      <a:pt x="391" y="1012"/>
                      <a:pt x="391" y="1012"/>
                      <a:pt x="392" y="1012"/>
                    </a:cubicBezTo>
                    <a:cubicBezTo>
                      <a:pt x="392" y="1013"/>
                      <a:pt x="393" y="1015"/>
                      <a:pt x="394" y="1017"/>
                    </a:cubicBezTo>
                    <a:cubicBezTo>
                      <a:pt x="394" y="1017"/>
                      <a:pt x="394" y="1017"/>
                      <a:pt x="394" y="1017"/>
                    </a:cubicBezTo>
                    <a:cubicBezTo>
                      <a:pt x="395" y="1018"/>
                      <a:pt x="395" y="1019"/>
                      <a:pt x="395" y="1020"/>
                    </a:cubicBezTo>
                    <a:cubicBezTo>
                      <a:pt x="396" y="1020"/>
                      <a:pt x="397" y="1020"/>
                      <a:pt x="397" y="1021"/>
                    </a:cubicBezTo>
                    <a:cubicBezTo>
                      <a:pt x="397" y="1021"/>
                      <a:pt x="397" y="1022"/>
                      <a:pt x="397" y="1022"/>
                    </a:cubicBezTo>
                    <a:cubicBezTo>
                      <a:pt x="398" y="1023"/>
                      <a:pt x="398" y="1023"/>
                      <a:pt x="399" y="1023"/>
                    </a:cubicBezTo>
                    <a:cubicBezTo>
                      <a:pt x="399" y="1024"/>
                      <a:pt x="399" y="1024"/>
                      <a:pt x="399" y="1025"/>
                    </a:cubicBezTo>
                    <a:cubicBezTo>
                      <a:pt x="400" y="1026"/>
                      <a:pt x="401" y="1027"/>
                      <a:pt x="403" y="1028"/>
                    </a:cubicBezTo>
                    <a:cubicBezTo>
                      <a:pt x="403" y="1028"/>
                      <a:pt x="403" y="1029"/>
                      <a:pt x="403" y="1030"/>
                    </a:cubicBezTo>
                    <a:cubicBezTo>
                      <a:pt x="403" y="1030"/>
                      <a:pt x="404" y="1031"/>
                      <a:pt x="405" y="1031"/>
                    </a:cubicBezTo>
                    <a:cubicBezTo>
                      <a:pt x="405" y="1032"/>
                      <a:pt x="405" y="1033"/>
                      <a:pt x="405" y="1033"/>
                    </a:cubicBezTo>
                    <a:cubicBezTo>
                      <a:pt x="406" y="1033"/>
                      <a:pt x="406" y="1034"/>
                      <a:pt x="407" y="1034"/>
                    </a:cubicBezTo>
                    <a:cubicBezTo>
                      <a:pt x="407" y="1035"/>
                      <a:pt x="408" y="1036"/>
                      <a:pt x="408" y="1038"/>
                    </a:cubicBezTo>
                    <a:cubicBezTo>
                      <a:pt x="409" y="1038"/>
                      <a:pt x="409" y="1038"/>
                      <a:pt x="410" y="1038"/>
                    </a:cubicBezTo>
                    <a:cubicBezTo>
                      <a:pt x="410" y="1039"/>
                      <a:pt x="410" y="1040"/>
                      <a:pt x="410" y="1040"/>
                    </a:cubicBezTo>
                    <a:cubicBezTo>
                      <a:pt x="410" y="1040"/>
                      <a:pt x="410" y="1040"/>
                      <a:pt x="411" y="1040"/>
                    </a:cubicBezTo>
                    <a:cubicBezTo>
                      <a:pt x="411" y="1041"/>
                      <a:pt x="411" y="1041"/>
                      <a:pt x="411" y="1042"/>
                    </a:cubicBezTo>
                    <a:cubicBezTo>
                      <a:pt x="411" y="1042"/>
                      <a:pt x="411" y="1042"/>
                      <a:pt x="412" y="1042"/>
                    </a:cubicBezTo>
                    <a:cubicBezTo>
                      <a:pt x="412" y="1043"/>
                      <a:pt x="412" y="1043"/>
                      <a:pt x="412" y="1044"/>
                    </a:cubicBezTo>
                    <a:cubicBezTo>
                      <a:pt x="412" y="1044"/>
                      <a:pt x="412" y="1044"/>
                      <a:pt x="412" y="1044"/>
                    </a:cubicBezTo>
                    <a:cubicBezTo>
                      <a:pt x="412" y="1044"/>
                      <a:pt x="412" y="1045"/>
                      <a:pt x="412" y="1046"/>
                    </a:cubicBezTo>
                    <a:cubicBezTo>
                      <a:pt x="413" y="1046"/>
                      <a:pt x="413" y="1046"/>
                      <a:pt x="413" y="1046"/>
                    </a:cubicBezTo>
                    <a:cubicBezTo>
                      <a:pt x="413" y="1046"/>
                      <a:pt x="413" y="1047"/>
                      <a:pt x="413" y="1047"/>
                    </a:cubicBezTo>
                    <a:cubicBezTo>
                      <a:pt x="414" y="1047"/>
                      <a:pt x="414" y="1047"/>
                      <a:pt x="414" y="1047"/>
                    </a:cubicBezTo>
                    <a:cubicBezTo>
                      <a:pt x="414" y="1048"/>
                      <a:pt x="414" y="1049"/>
                      <a:pt x="414" y="1049"/>
                    </a:cubicBezTo>
                    <a:cubicBezTo>
                      <a:pt x="415" y="1049"/>
                      <a:pt x="415" y="1049"/>
                      <a:pt x="415" y="1049"/>
                    </a:cubicBezTo>
                    <a:cubicBezTo>
                      <a:pt x="415" y="1050"/>
                      <a:pt x="415" y="1050"/>
                      <a:pt x="415" y="1051"/>
                    </a:cubicBezTo>
                    <a:cubicBezTo>
                      <a:pt x="415" y="1051"/>
                      <a:pt x="416" y="1051"/>
                      <a:pt x="416" y="1051"/>
                    </a:cubicBezTo>
                    <a:cubicBezTo>
                      <a:pt x="417" y="1053"/>
                      <a:pt x="417" y="1055"/>
                      <a:pt x="418" y="1056"/>
                    </a:cubicBezTo>
                    <a:cubicBezTo>
                      <a:pt x="418" y="1056"/>
                      <a:pt x="418" y="1056"/>
                      <a:pt x="419" y="1056"/>
                    </a:cubicBezTo>
                    <a:cubicBezTo>
                      <a:pt x="419" y="1057"/>
                      <a:pt x="419" y="1058"/>
                      <a:pt x="419" y="1059"/>
                    </a:cubicBezTo>
                    <a:cubicBezTo>
                      <a:pt x="419" y="1059"/>
                      <a:pt x="419" y="1059"/>
                      <a:pt x="420" y="1059"/>
                    </a:cubicBezTo>
                    <a:cubicBezTo>
                      <a:pt x="420" y="1060"/>
                      <a:pt x="420" y="1062"/>
                      <a:pt x="420" y="1063"/>
                    </a:cubicBezTo>
                    <a:cubicBezTo>
                      <a:pt x="421" y="1063"/>
                      <a:pt x="421" y="1063"/>
                      <a:pt x="421" y="1063"/>
                    </a:cubicBezTo>
                    <a:cubicBezTo>
                      <a:pt x="421" y="1064"/>
                      <a:pt x="421" y="1064"/>
                      <a:pt x="421" y="1065"/>
                    </a:cubicBezTo>
                    <a:cubicBezTo>
                      <a:pt x="422" y="1065"/>
                      <a:pt x="422" y="1065"/>
                      <a:pt x="422" y="1065"/>
                    </a:cubicBezTo>
                    <a:cubicBezTo>
                      <a:pt x="422" y="1066"/>
                      <a:pt x="422" y="1067"/>
                      <a:pt x="422" y="1067"/>
                    </a:cubicBezTo>
                    <a:cubicBezTo>
                      <a:pt x="423" y="1067"/>
                      <a:pt x="423" y="1067"/>
                      <a:pt x="423" y="1067"/>
                    </a:cubicBezTo>
                    <a:cubicBezTo>
                      <a:pt x="423" y="1068"/>
                      <a:pt x="423" y="1069"/>
                      <a:pt x="423" y="1070"/>
                    </a:cubicBezTo>
                    <a:cubicBezTo>
                      <a:pt x="423" y="1070"/>
                      <a:pt x="424" y="1070"/>
                      <a:pt x="424" y="1070"/>
                    </a:cubicBezTo>
                    <a:cubicBezTo>
                      <a:pt x="424" y="1071"/>
                      <a:pt x="425" y="1072"/>
                      <a:pt x="425" y="1073"/>
                    </a:cubicBezTo>
                    <a:cubicBezTo>
                      <a:pt x="425" y="1073"/>
                      <a:pt x="426" y="1073"/>
                      <a:pt x="426" y="1073"/>
                    </a:cubicBezTo>
                    <a:cubicBezTo>
                      <a:pt x="426" y="1074"/>
                      <a:pt x="426" y="1075"/>
                      <a:pt x="426" y="1076"/>
                    </a:cubicBezTo>
                    <a:cubicBezTo>
                      <a:pt x="426" y="1076"/>
                      <a:pt x="426" y="1076"/>
                      <a:pt x="427" y="1076"/>
                    </a:cubicBezTo>
                    <a:cubicBezTo>
                      <a:pt x="427" y="1077"/>
                      <a:pt x="432" y="1087"/>
                      <a:pt x="431" y="1088"/>
                    </a:cubicBezTo>
                    <a:cubicBezTo>
                      <a:pt x="431" y="1088"/>
                      <a:pt x="431" y="1088"/>
                      <a:pt x="430" y="1088"/>
                    </a:cubicBezTo>
                    <a:cubicBezTo>
                      <a:pt x="428" y="1096"/>
                      <a:pt x="414" y="1097"/>
                      <a:pt x="405" y="1099"/>
                    </a:cubicBezTo>
                    <a:cubicBezTo>
                      <a:pt x="403" y="1099"/>
                      <a:pt x="401" y="1099"/>
                      <a:pt x="399" y="1099"/>
                    </a:cubicBezTo>
                    <a:cubicBezTo>
                      <a:pt x="399" y="1100"/>
                      <a:pt x="399" y="1100"/>
                      <a:pt x="399" y="1100"/>
                    </a:cubicBezTo>
                    <a:cubicBezTo>
                      <a:pt x="395" y="1101"/>
                      <a:pt x="392" y="1102"/>
                      <a:pt x="388" y="1102"/>
                    </a:cubicBezTo>
                    <a:cubicBezTo>
                      <a:pt x="388" y="1102"/>
                      <a:pt x="388" y="1103"/>
                      <a:pt x="388" y="1103"/>
                    </a:cubicBezTo>
                    <a:cubicBezTo>
                      <a:pt x="387" y="1103"/>
                      <a:pt x="386" y="1103"/>
                      <a:pt x="386" y="1103"/>
                    </a:cubicBezTo>
                    <a:cubicBezTo>
                      <a:pt x="386" y="1103"/>
                      <a:pt x="386" y="1104"/>
                      <a:pt x="386" y="1104"/>
                    </a:cubicBezTo>
                    <a:cubicBezTo>
                      <a:pt x="384" y="1104"/>
                      <a:pt x="383" y="1105"/>
                      <a:pt x="381" y="1105"/>
                    </a:cubicBezTo>
                    <a:cubicBezTo>
                      <a:pt x="381" y="1105"/>
                      <a:pt x="381" y="1105"/>
                      <a:pt x="381" y="1106"/>
                    </a:cubicBezTo>
                    <a:cubicBezTo>
                      <a:pt x="380" y="1106"/>
                      <a:pt x="379" y="1106"/>
                      <a:pt x="377" y="1107"/>
                    </a:cubicBezTo>
                    <a:cubicBezTo>
                      <a:pt x="377" y="1107"/>
                      <a:pt x="377" y="1107"/>
                      <a:pt x="377" y="1108"/>
                    </a:cubicBezTo>
                    <a:cubicBezTo>
                      <a:pt x="376" y="1108"/>
                      <a:pt x="375" y="1108"/>
                      <a:pt x="374" y="1108"/>
                    </a:cubicBezTo>
                    <a:cubicBezTo>
                      <a:pt x="374" y="1109"/>
                      <a:pt x="374" y="1109"/>
                      <a:pt x="374" y="1109"/>
                    </a:cubicBezTo>
                    <a:cubicBezTo>
                      <a:pt x="373" y="1110"/>
                      <a:pt x="372" y="1110"/>
                      <a:pt x="371" y="1110"/>
                    </a:cubicBezTo>
                    <a:cubicBezTo>
                      <a:pt x="371" y="1111"/>
                      <a:pt x="371" y="1111"/>
                      <a:pt x="370" y="1112"/>
                    </a:cubicBezTo>
                    <a:cubicBezTo>
                      <a:pt x="370" y="1112"/>
                      <a:pt x="369" y="1112"/>
                      <a:pt x="368" y="1112"/>
                    </a:cubicBezTo>
                    <a:cubicBezTo>
                      <a:pt x="368" y="1113"/>
                      <a:pt x="367" y="1114"/>
                      <a:pt x="367" y="1115"/>
                    </a:cubicBezTo>
                    <a:cubicBezTo>
                      <a:pt x="365" y="1116"/>
                      <a:pt x="363" y="1118"/>
                      <a:pt x="361" y="1119"/>
                    </a:cubicBezTo>
                    <a:cubicBezTo>
                      <a:pt x="361" y="1120"/>
                      <a:pt x="361" y="1120"/>
                      <a:pt x="361" y="1121"/>
                    </a:cubicBezTo>
                    <a:cubicBezTo>
                      <a:pt x="360" y="1122"/>
                      <a:pt x="360" y="1122"/>
                      <a:pt x="359" y="1123"/>
                    </a:cubicBezTo>
                    <a:cubicBezTo>
                      <a:pt x="359" y="1123"/>
                      <a:pt x="359" y="1124"/>
                      <a:pt x="359" y="1125"/>
                    </a:cubicBezTo>
                    <a:cubicBezTo>
                      <a:pt x="358" y="1125"/>
                      <a:pt x="358" y="1125"/>
                      <a:pt x="358" y="1125"/>
                    </a:cubicBezTo>
                    <a:cubicBezTo>
                      <a:pt x="358" y="1125"/>
                      <a:pt x="358" y="1126"/>
                      <a:pt x="358" y="1126"/>
                    </a:cubicBezTo>
                    <a:cubicBezTo>
                      <a:pt x="357" y="1126"/>
                      <a:pt x="357" y="1126"/>
                      <a:pt x="357" y="1126"/>
                    </a:cubicBezTo>
                    <a:cubicBezTo>
                      <a:pt x="357" y="1127"/>
                      <a:pt x="357" y="1128"/>
                      <a:pt x="357" y="1128"/>
                    </a:cubicBezTo>
                    <a:cubicBezTo>
                      <a:pt x="357" y="1128"/>
                      <a:pt x="356" y="1128"/>
                      <a:pt x="356" y="1128"/>
                    </a:cubicBezTo>
                    <a:cubicBezTo>
                      <a:pt x="356" y="1129"/>
                      <a:pt x="356" y="1129"/>
                      <a:pt x="356" y="1130"/>
                    </a:cubicBezTo>
                    <a:cubicBezTo>
                      <a:pt x="356" y="1130"/>
                      <a:pt x="355" y="1130"/>
                      <a:pt x="355" y="1130"/>
                    </a:cubicBezTo>
                    <a:cubicBezTo>
                      <a:pt x="354" y="1132"/>
                      <a:pt x="354" y="1134"/>
                      <a:pt x="353" y="1135"/>
                    </a:cubicBezTo>
                    <a:cubicBezTo>
                      <a:pt x="353" y="1136"/>
                      <a:pt x="352" y="1136"/>
                      <a:pt x="351" y="1136"/>
                    </a:cubicBezTo>
                    <a:cubicBezTo>
                      <a:pt x="351" y="1137"/>
                      <a:pt x="351" y="1139"/>
                      <a:pt x="351" y="1140"/>
                    </a:cubicBezTo>
                    <a:cubicBezTo>
                      <a:pt x="350" y="1140"/>
                      <a:pt x="349" y="1140"/>
                      <a:pt x="349" y="1141"/>
                    </a:cubicBezTo>
                    <a:cubicBezTo>
                      <a:pt x="349" y="1141"/>
                      <a:pt x="349" y="1142"/>
                      <a:pt x="349" y="1143"/>
                    </a:cubicBezTo>
                    <a:cubicBezTo>
                      <a:pt x="348" y="1143"/>
                      <a:pt x="348" y="1143"/>
                      <a:pt x="347" y="1143"/>
                    </a:cubicBezTo>
                    <a:cubicBezTo>
                      <a:pt x="347" y="1145"/>
                      <a:pt x="346" y="1146"/>
                      <a:pt x="346" y="1147"/>
                    </a:cubicBezTo>
                    <a:cubicBezTo>
                      <a:pt x="345" y="1147"/>
                      <a:pt x="345" y="1148"/>
                      <a:pt x="344" y="1148"/>
                    </a:cubicBezTo>
                    <a:cubicBezTo>
                      <a:pt x="344" y="1149"/>
                      <a:pt x="344" y="1149"/>
                      <a:pt x="344" y="1150"/>
                    </a:cubicBezTo>
                    <a:cubicBezTo>
                      <a:pt x="344" y="1150"/>
                      <a:pt x="343" y="1150"/>
                      <a:pt x="342" y="1151"/>
                    </a:cubicBezTo>
                    <a:cubicBezTo>
                      <a:pt x="342" y="1151"/>
                      <a:pt x="342" y="1152"/>
                      <a:pt x="342" y="1152"/>
                    </a:cubicBezTo>
                    <a:cubicBezTo>
                      <a:pt x="342" y="1152"/>
                      <a:pt x="342" y="1152"/>
                      <a:pt x="342" y="1152"/>
                    </a:cubicBezTo>
                    <a:cubicBezTo>
                      <a:pt x="342" y="1153"/>
                      <a:pt x="342" y="1154"/>
                      <a:pt x="342" y="1154"/>
                    </a:cubicBezTo>
                    <a:cubicBezTo>
                      <a:pt x="341" y="1154"/>
                      <a:pt x="341" y="1154"/>
                      <a:pt x="341" y="1154"/>
                    </a:cubicBezTo>
                    <a:cubicBezTo>
                      <a:pt x="341" y="1155"/>
                      <a:pt x="341" y="1155"/>
                      <a:pt x="341" y="1156"/>
                    </a:cubicBezTo>
                    <a:cubicBezTo>
                      <a:pt x="340" y="1156"/>
                      <a:pt x="340" y="1156"/>
                      <a:pt x="340" y="1156"/>
                    </a:cubicBezTo>
                    <a:cubicBezTo>
                      <a:pt x="338" y="1159"/>
                      <a:pt x="335" y="1168"/>
                      <a:pt x="336" y="1173"/>
                    </a:cubicBezTo>
                    <a:cubicBezTo>
                      <a:pt x="339" y="1182"/>
                      <a:pt x="347" y="1187"/>
                      <a:pt x="350" y="1195"/>
                    </a:cubicBezTo>
                    <a:cubicBezTo>
                      <a:pt x="350" y="1198"/>
                      <a:pt x="350" y="1201"/>
                      <a:pt x="350" y="1204"/>
                    </a:cubicBezTo>
                    <a:cubicBezTo>
                      <a:pt x="348" y="1205"/>
                      <a:pt x="349" y="1205"/>
                      <a:pt x="348" y="1207"/>
                    </a:cubicBezTo>
                    <a:cubicBezTo>
                      <a:pt x="348" y="1207"/>
                      <a:pt x="347" y="1207"/>
                      <a:pt x="347" y="1207"/>
                    </a:cubicBezTo>
                    <a:cubicBezTo>
                      <a:pt x="347" y="1208"/>
                      <a:pt x="347" y="1208"/>
                      <a:pt x="347" y="1209"/>
                    </a:cubicBezTo>
                    <a:cubicBezTo>
                      <a:pt x="346" y="1210"/>
                      <a:pt x="345" y="1211"/>
                      <a:pt x="343" y="1212"/>
                    </a:cubicBezTo>
                    <a:cubicBezTo>
                      <a:pt x="343" y="1212"/>
                      <a:pt x="343" y="1213"/>
                      <a:pt x="343" y="1213"/>
                    </a:cubicBezTo>
                    <a:cubicBezTo>
                      <a:pt x="342" y="1215"/>
                      <a:pt x="340" y="1216"/>
                      <a:pt x="338" y="1218"/>
                    </a:cubicBezTo>
                    <a:cubicBezTo>
                      <a:pt x="335" y="1221"/>
                      <a:pt x="333" y="1224"/>
                      <a:pt x="330" y="1227"/>
                    </a:cubicBezTo>
                    <a:cubicBezTo>
                      <a:pt x="329" y="1227"/>
                      <a:pt x="329" y="1227"/>
                      <a:pt x="328" y="1227"/>
                    </a:cubicBezTo>
                    <a:cubicBezTo>
                      <a:pt x="325" y="1230"/>
                      <a:pt x="322" y="1233"/>
                      <a:pt x="319" y="1237"/>
                    </a:cubicBezTo>
                    <a:cubicBezTo>
                      <a:pt x="319" y="1237"/>
                      <a:pt x="318" y="1237"/>
                      <a:pt x="317" y="1237"/>
                    </a:cubicBezTo>
                    <a:cubicBezTo>
                      <a:pt x="316" y="1238"/>
                      <a:pt x="316" y="1239"/>
                      <a:pt x="315" y="1240"/>
                    </a:cubicBezTo>
                    <a:cubicBezTo>
                      <a:pt x="314" y="1240"/>
                      <a:pt x="313" y="1240"/>
                      <a:pt x="313" y="1240"/>
                    </a:cubicBezTo>
                    <a:cubicBezTo>
                      <a:pt x="312" y="1241"/>
                      <a:pt x="311" y="1243"/>
                      <a:pt x="310" y="1244"/>
                    </a:cubicBezTo>
                    <a:cubicBezTo>
                      <a:pt x="310" y="1244"/>
                      <a:pt x="309" y="1244"/>
                      <a:pt x="308" y="1244"/>
                    </a:cubicBezTo>
                    <a:cubicBezTo>
                      <a:pt x="308" y="1244"/>
                      <a:pt x="308" y="1245"/>
                      <a:pt x="307" y="1246"/>
                    </a:cubicBezTo>
                    <a:cubicBezTo>
                      <a:pt x="307" y="1246"/>
                      <a:pt x="306" y="1246"/>
                      <a:pt x="306" y="1246"/>
                    </a:cubicBezTo>
                    <a:cubicBezTo>
                      <a:pt x="305" y="1246"/>
                      <a:pt x="305" y="1247"/>
                      <a:pt x="305" y="1247"/>
                    </a:cubicBezTo>
                    <a:cubicBezTo>
                      <a:pt x="304" y="1247"/>
                      <a:pt x="304" y="1247"/>
                      <a:pt x="303" y="1247"/>
                    </a:cubicBezTo>
                    <a:cubicBezTo>
                      <a:pt x="303" y="1248"/>
                      <a:pt x="302" y="1249"/>
                      <a:pt x="302" y="1249"/>
                    </a:cubicBezTo>
                    <a:cubicBezTo>
                      <a:pt x="301" y="1250"/>
                      <a:pt x="300" y="1250"/>
                      <a:pt x="299" y="1250"/>
                    </a:cubicBezTo>
                    <a:cubicBezTo>
                      <a:pt x="299" y="1250"/>
                      <a:pt x="299" y="1251"/>
                      <a:pt x="299" y="1251"/>
                    </a:cubicBezTo>
                    <a:cubicBezTo>
                      <a:pt x="297" y="1252"/>
                      <a:pt x="295" y="1252"/>
                      <a:pt x="293" y="1253"/>
                    </a:cubicBezTo>
                    <a:cubicBezTo>
                      <a:pt x="293" y="1253"/>
                      <a:pt x="293" y="1253"/>
                      <a:pt x="293" y="1254"/>
                    </a:cubicBezTo>
                    <a:cubicBezTo>
                      <a:pt x="292" y="1254"/>
                      <a:pt x="291" y="1254"/>
                      <a:pt x="290" y="1254"/>
                    </a:cubicBezTo>
                    <a:cubicBezTo>
                      <a:pt x="290" y="1254"/>
                      <a:pt x="290" y="1254"/>
                      <a:pt x="290" y="1255"/>
                    </a:cubicBezTo>
                    <a:cubicBezTo>
                      <a:pt x="288" y="1255"/>
                      <a:pt x="287" y="1255"/>
                      <a:pt x="286" y="1255"/>
                    </a:cubicBezTo>
                    <a:cubicBezTo>
                      <a:pt x="278" y="1257"/>
                      <a:pt x="268" y="1256"/>
                      <a:pt x="261" y="1254"/>
                    </a:cubicBezTo>
                    <a:cubicBezTo>
                      <a:pt x="259" y="1253"/>
                      <a:pt x="257" y="1253"/>
                      <a:pt x="255" y="1253"/>
                    </a:cubicBezTo>
                    <a:cubicBezTo>
                      <a:pt x="255" y="1253"/>
                      <a:pt x="255" y="1252"/>
                      <a:pt x="255" y="1252"/>
                    </a:cubicBezTo>
                    <a:cubicBezTo>
                      <a:pt x="254" y="1252"/>
                      <a:pt x="254" y="1252"/>
                      <a:pt x="254" y="1252"/>
                    </a:cubicBezTo>
                    <a:cubicBezTo>
                      <a:pt x="254" y="1251"/>
                      <a:pt x="254" y="1250"/>
                      <a:pt x="254" y="1249"/>
                    </a:cubicBezTo>
                    <a:cubicBezTo>
                      <a:pt x="256" y="1247"/>
                      <a:pt x="254" y="1240"/>
                      <a:pt x="255" y="1236"/>
                    </a:cubicBezTo>
                    <a:cubicBezTo>
                      <a:pt x="257" y="1229"/>
                      <a:pt x="259" y="1210"/>
                      <a:pt x="256" y="1203"/>
                    </a:cubicBezTo>
                    <a:cubicBezTo>
                      <a:pt x="256" y="1201"/>
                      <a:pt x="256" y="1198"/>
                      <a:pt x="255" y="1196"/>
                    </a:cubicBezTo>
                    <a:cubicBezTo>
                      <a:pt x="255" y="1196"/>
                      <a:pt x="255" y="1196"/>
                      <a:pt x="255" y="1196"/>
                    </a:cubicBezTo>
                    <a:cubicBezTo>
                      <a:pt x="255" y="1196"/>
                      <a:pt x="255" y="1195"/>
                      <a:pt x="255" y="1195"/>
                    </a:cubicBezTo>
                    <a:cubicBezTo>
                      <a:pt x="254" y="1195"/>
                      <a:pt x="254" y="1195"/>
                      <a:pt x="254" y="1195"/>
                    </a:cubicBezTo>
                    <a:cubicBezTo>
                      <a:pt x="254" y="1194"/>
                      <a:pt x="254" y="1193"/>
                      <a:pt x="254" y="1192"/>
                    </a:cubicBezTo>
                    <a:cubicBezTo>
                      <a:pt x="253" y="1192"/>
                      <a:pt x="253" y="1192"/>
                      <a:pt x="253" y="1192"/>
                    </a:cubicBezTo>
                    <a:cubicBezTo>
                      <a:pt x="252" y="1190"/>
                      <a:pt x="252" y="1188"/>
                      <a:pt x="251" y="1186"/>
                    </a:cubicBezTo>
                    <a:cubicBezTo>
                      <a:pt x="251" y="1186"/>
                      <a:pt x="250" y="1186"/>
                      <a:pt x="250" y="1186"/>
                    </a:cubicBezTo>
                    <a:cubicBezTo>
                      <a:pt x="250" y="1186"/>
                      <a:pt x="250" y="1185"/>
                      <a:pt x="250" y="1185"/>
                    </a:cubicBezTo>
                    <a:cubicBezTo>
                      <a:pt x="250" y="1185"/>
                      <a:pt x="249" y="1185"/>
                      <a:pt x="249" y="1185"/>
                    </a:cubicBezTo>
                    <a:cubicBezTo>
                      <a:pt x="249" y="1183"/>
                      <a:pt x="249" y="1182"/>
                      <a:pt x="248" y="1181"/>
                    </a:cubicBezTo>
                    <a:cubicBezTo>
                      <a:pt x="248" y="1181"/>
                      <a:pt x="247" y="1181"/>
                      <a:pt x="246" y="1180"/>
                    </a:cubicBezTo>
                    <a:cubicBezTo>
                      <a:pt x="246" y="1179"/>
                      <a:pt x="246" y="1178"/>
                      <a:pt x="246" y="1177"/>
                    </a:cubicBezTo>
                    <a:cubicBezTo>
                      <a:pt x="245" y="1176"/>
                      <a:pt x="244" y="1176"/>
                      <a:pt x="244" y="1176"/>
                    </a:cubicBezTo>
                    <a:cubicBezTo>
                      <a:pt x="244" y="1175"/>
                      <a:pt x="244" y="1175"/>
                      <a:pt x="244" y="1174"/>
                    </a:cubicBezTo>
                    <a:cubicBezTo>
                      <a:pt x="243" y="1173"/>
                      <a:pt x="242" y="1173"/>
                      <a:pt x="241" y="1172"/>
                    </a:cubicBezTo>
                    <a:cubicBezTo>
                      <a:pt x="241" y="1172"/>
                      <a:pt x="241" y="1171"/>
                      <a:pt x="241" y="1170"/>
                    </a:cubicBezTo>
                    <a:cubicBezTo>
                      <a:pt x="239" y="1169"/>
                      <a:pt x="237" y="1167"/>
                      <a:pt x="235" y="1165"/>
                    </a:cubicBezTo>
                    <a:cubicBezTo>
                      <a:pt x="234" y="1163"/>
                      <a:pt x="232" y="1162"/>
                      <a:pt x="231" y="1160"/>
                    </a:cubicBezTo>
                    <a:cubicBezTo>
                      <a:pt x="231" y="1160"/>
                      <a:pt x="230" y="1160"/>
                      <a:pt x="229" y="1160"/>
                    </a:cubicBezTo>
                    <a:cubicBezTo>
                      <a:pt x="229" y="1160"/>
                      <a:pt x="229" y="1159"/>
                      <a:pt x="229" y="1159"/>
                    </a:cubicBezTo>
                    <a:cubicBezTo>
                      <a:pt x="228" y="1159"/>
                      <a:pt x="227" y="1159"/>
                      <a:pt x="227" y="1159"/>
                    </a:cubicBezTo>
                    <a:cubicBezTo>
                      <a:pt x="226" y="1158"/>
                      <a:pt x="226" y="1157"/>
                      <a:pt x="226" y="1157"/>
                    </a:cubicBezTo>
                    <a:cubicBezTo>
                      <a:pt x="225" y="1157"/>
                      <a:pt x="225" y="1157"/>
                      <a:pt x="224" y="1157"/>
                    </a:cubicBezTo>
                    <a:cubicBezTo>
                      <a:pt x="224" y="1157"/>
                      <a:pt x="224" y="1156"/>
                      <a:pt x="224" y="1156"/>
                    </a:cubicBezTo>
                    <a:cubicBezTo>
                      <a:pt x="223" y="1156"/>
                      <a:pt x="223" y="1156"/>
                      <a:pt x="222" y="1156"/>
                    </a:cubicBezTo>
                    <a:cubicBezTo>
                      <a:pt x="222" y="1156"/>
                      <a:pt x="222" y="1155"/>
                      <a:pt x="222" y="1155"/>
                    </a:cubicBezTo>
                    <a:cubicBezTo>
                      <a:pt x="221" y="1155"/>
                      <a:pt x="220" y="1155"/>
                      <a:pt x="220" y="1155"/>
                    </a:cubicBezTo>
                    <a:cubicBezTo>
                      <a:pt x="220" y="1155"/>
                      <a:pt x="220" y="1154"/>
                      <a:pt x="220" y="1154"/>
                    </a:cubicBezTo>
                    <a:cubicBezTo>
                      <a:pt x="219" y="1154"/>
                      <a:pt x="218" y="1154"/>
                      <a:pt x="217" y="1154"/>
                    </a:cubicBezTo>
                    <a:cubicBezTo>
                      <a:pt x="217" y="1154"/>
                      <a:pt x="217" y="1154"/>
                      <a:pt x="217" y="1153"/>
                    </a:cubicBezTo>
                    <a:cubicBezTo>
                      <a:pt x="216" y="1153"/>
                      <a:pt x="215" y="1153"/>
                      <a:pt x="214" y="1153"/>
                    </a:cubicBezTo>
                    <a:cubicBezTo>
                      <a:pt x="214" y="1153"/>
                      <a:pt x="214" y="1153"/>
                      <a:pt x="214" y="1152"/>
                    </a:cubicBezTo>
                    <a:cubicBezTo>
                      <a:pt x="213" y="1152"/>
                      <a:pt x="212" y="1152"/>
                      <a:pt x="212" y="1152"/>
                    </a:cubicBezTo>
                    <a:cubicBezTo>
                      <a:pt x="212" y="1152"/>
                      <a:pt x="212" y="1152"/>
                      <a:pt x="212" y="1152"/>
                    </a:cubicBezTo>
                    <a:cubicBezTo>
                      <a:pt x="211" y="1152"/>
                      <a:pt x="210" y="1152"/>
                      <a:pt x="209" y="1152"/>
                    </a:cubicBezTo>
                    <a:cubicBezTo>
                      <a:pt x="209" y="1151"/>
                      <a:pt x="209" y="1151"/>
                      <a:pt x="209" y="1151"/>
                    </a:cubicBezTo>
                    <a:cubicBezTo>
                      <a:pt x="208" y="1151"/>
                      <a:pt x="208" y="1151"/>
                      <a:pt x="207" y="1151"/>
                    </a:cubicBezTo>
                    <a:cubicBezTo>
                      <a:pt x="207" y="1150"/>
                      <a:pt x="207" y="1150"/>
                      <a:pt x="207" y="1150"/>
                    </a:cubicBezTo>
                    <a:cubicBezTo>
                      <a:pt x="206" y="1150"/>
                      <a:pt x="206" y="1150"/>
                      <a:pt x="205" y="1150"/>
                    </a:cubicBezTo>
                    <a:cubicBezTo>
                      <a:pt x="205" y="1149"/>
                      <a:pt x="205" y="1149"/>
                      <a:pt x="205" y="1149"/>
                    </a:cubicBezTo>
                    <a:cubicBezTo>
                      <a:pt x="205" y="1149"/>
                      <a:pt x="204" y="1149"/>
                      <a:pt x="203" y="1149"/>
                    </a:cubicBezTo>
                    <a:cubicBezTo>
                      <a:pt x="203" y="1149"/>
                      <a:pt x="203" y="1148"/>
                      <a:pt x="203" y="1148"/>
                    </a:cubicBezTo>
                    <a:cubicBezTo>
                      <a:pt x="203" y="1148"/>
                      <a:pt x="202" y="1148"/>
                      <a:pt x="202" y="1148"/>
                    </a:cubicBezTo>
                    <a:cubicBezTo>
                      <a:pt x="202" y="1148"/>
                      <a:pt x="202" y="1147"/>
                      <a:pt x="202" y="1147"/>
                    </a:cubicBezTo>
                    <a:cubicBezTo>
                      <a:pt x="201" y="1147"/>
                      <a:pt x="200" y="1147"/>
                      <a:pt x="200" y="1147"/>
                    </a:cubicBezTo>
                    <a:cubicBezTo>
                      <a:pt x="200" y="1146"/>
                      <a:pt x="199" y="1146"/>
                      <a:pt x="199" y="1145"/>
                    </a:cubicBezTo>
                    <a:cubicBezTo>
                      <a:pt x="198" y="1145"/>
                      <a:pt x="198" y="1145"/>
                      <a:pt x="197" y="1145"/>
                    </a:cubicBezTo>
                    <a:cubicBezTo>
                      <a:pt x="197" y="1144"/>
                      <a:pt x="196" y="1143"/>
                      <a:pt x="195" y="1143"/>
                    </a:cubicBezTo>
                    <a:cubicBezTo>
                      <a:pt x="195" y="1143"/>
                      <a:pt x="194" y="1143"/>
                      <a:pt x="194" y="1143"/>
                    </a:cubicBezTo>
                    <a:cubicBezTo>
                      <a:pt x="192" y="1140"/>
                      <a:pt x="190" y="1138"/>
                      <a:pt x="188" y="1136"/>
                    </a:cubicBezTo>
                    <a:cubicBezTo>
                      <a:pt x="187" y="1135"/>
                      <a:pt x="186" y="1134"/>
                      <a:pt x="185" y="1134"/>
                    </a:cubicBezTo>
                    <a:cubicBezTo>
                      <a:pt x="185" y="1133"/>
                      <a:pt x="185" y="1132"/>
                      <a:pt x="185" y="1132"/>
                    </a:cubicBezTo>
                    <a:cubicBezTo>
                      <a:pt x="184" y="1131"/>
                      <a:pt x="183" y="1131"/>
                      <a:pt x="182" y="1130"/>
                    </a:cubicBezTo>
                    <a:cubicBezTo>
                      <a:pt x="182" y="1129"/>
                      <a:pt x="181" y="1128"/>
                      <a:pt x="181" y="1126"/>
                    </a:cubicBezTo>
                    <a:cubicBezTo>
                      <a:pt x="180" y="1126"/>
                      <a:pt x="180" y="1126"/>
                      <a:pt x="179" y="1125"/>
                    </a:cubicBezTo>
                    <a:cubicBezTo>
                      <a:pt x="179" y="1125"/>
                      <a:pt x="179" y="1124"/>
                      <a:pt x="179" y="1123"/>
                    </a:cubicBezTo>
                    <a:cubicBezTo>
                      <a:pt x="179" y="1123"/>
                      <a:pt x="179" y="1123"/>
                      <a:pt x="178" y="1123"/>
                    </a:cubicBezTo>
                    <a:cubicBezTo>
                      <a:pt x="178" y="1122"/>
                      <a:pt x="178" y="1122"/>
                      <a:pt x="178" y="1121"/>
                    </a:cubicBezTo>
                    <a:cubicBezTo>
                      <a:pt x="178" y="1121"/>
                      <a:pt x="178" y="1121"/>
                      <a:pt x="177" y="1121"/>
                    </a:cubicBezTo>
                    <a:cubicBezTo>
                      <a:pt x="177" y="1120"/>
                      <a:pt x="177" y="1119"/>
                      <a:pt x="177" y="1117"/>
                    </a:cubicBezTo>
                    <a:cubicBezTo>
                      <a:pt x="177" y="1117"/>
                      <a:pt x="177" y="1117"/>
                      <a:pt x="177" y="1117"/>
                    </a:cubicBezTo>
                    <a:cubicBezTo>
                      <a:pt x="175" y="1112"/>
                      <a:pt x="179" y="1103"/>
                      <a:pt x="180" y="1100"/>
                    </a:cubicBezTo>
                    <a:cubicBezTo>
                      <a:pt x="180" y="1099"/>
                      <a:pt x="180" y="1099"/>
                      <a:pt x="180" y="1098"/>
                    </a:cubicBezTo>
                    <a:cubicBezTo>
                      <a:pt x="180" y="1098"/>
                      <a:pt x="181" y="1098"/>
                      <a:pt x="181" y="1098"/>
                    </a:cubicBezTo>
                    <a:cubicBezTo>
                      <a:pt x="181" y="1097"/>
                      <a:pt x="181" y="1095"/>
                      <a:pt x="181" y="1094"/>
                    </a:cubicBezTo>
                    <a:cubicBezTo>
                      <a:pt x="181" y="1094"/>
                      <a:pt x="182" y="1094"/>
                      <a:pt x="182" y="1094"/>
                    </a:cubicBezTo>
                    <a:cubicBezTo>
                      <a:pt x="182" y="1093"/>
                      <a:pt x="182" y="1092"/>
                      <a:pt x="182" y="1091"/>
                    </a:cubicBezTo>
                    <a:cubicBezTo>
                      <a:pt x="182" y="1091"/>
                      <a:pt x="183" y="1091"/>
                      <a:pt x="183" y="1091"/>
                    </a:cubicBezTo>
                    <a:cubicBezTo>
                      <a:pt x="183" y="1091"/>
                      <a:pt x="183" y="1090"/>
                      <a:pt x="183" y="1089"/>
                    </a:cubicBezTo>
                    <a:cubicBezTo>
                      <a:pt x="183" y="1089"/>
                      <a:pt x="183" y="1089"/>
                      <a:pt x="184" y="1089"/>
                    </a:cubicBezTo>
                    <a:cubicBezTo>
                      <a:pt x="184" y="1088"/>
                      <a:pt x="184" y="1086"/>
                      <a:pt x="184" y="1085"/>
                    </a:cubicBezTo>
                    <a:cubicBezTo>
                      <a:pt x="184" y="1085"/>
                      <a:pt x="184" y="1085"/>
                      <a:pt x="185" y="1085"/>
                    </a:cubicBezTo>
                    <a:cubicBezTo>
                      <a:pt x="186" y="1079"/>
                      <a:pt x="184" y="1072"/>
                      <a:pt x="183" y="1068"/>
                    </a:cubicBezTo>
                    <a:cubicBezTo>
                      <a:pt x="180" y="1067"/>
                      <a:pt x="178" y="1065"/>
                      <a:pt x="176" y="1064"/>
                    </a:cubicBezTo>
                    <a:cubicBezTo>
                      <a:pt x="174" y="1063"/>
                      <a:pt x="173" y="1063"/>
                      <a:pt x="172" y="1063"/>
                    </a:cubicBezTo>
                    <a:cubicBezTo>
                      <a:pt x="172" y="1062"/>
                      <a:pt x="171" y="1062"/>
                      <a:pt x="171" y="1061"/>
                    </a:cubicBezTo>
                    <a:cubicBezTo>
                      <a:pt x="171" y="1061"/>
                      <a:pt x="170" y="1061"/>
                      <a:pt x="169" y="1061"/>
                    </a:cubicBezTo>
                    <a:cubicBezTo>
                      <a:pt x="169" y="1061"/>
                      <a:pt x="169" y="1060"/>
                      <a:pt x="169" y="1060"/>
                    </a:cubicBezTo>
                    <a:cubicBezTo>
                      <a:pt x="169" y="1060"/>
                      <a:pt x="168" y="1060"/>
                      <a:pt x="168" y="1060"/>
                    </a:cubicBezTo>
                    <a:cubicBezTo>
                      <a:pt x="168" y="1060"/>
                      <a:pt x="168" y="1059"/>
                      <a:pt x="168" y="1059"/>
                    </a:cubicBezTo>
                    <a:cubicBezTo>
                      <a:pt x="167" y="1059"/>
                      <a:pt x="167" y="1059"/>
                      <a:pt x="167" y="1059"/>
                    </a:cubicBezTo>
                    <a:cubicBezTo>
                      <a:pt x="167" y="1059"/>
                      <a:pt x="167" y="1059"/>
                      <a:pt x="167" y="1058"/>
                    </a:cubicBezTo>
                    <a:cubicBezTo>
                      <a:pt x="166" y="1058"/>
                      <a:pt x="166" y="1058"/>
                      <a:pt x="166" y="1058"/>
                    </a:cubicBezTo>
                    <a:cubicBezTo>
                      <a:pt x="166" y="1057"/>
                      <a:pt x="166" y="1056"/>
                      <a:pt x="166" y="1055"/>
                    </a:cubicBezTo>
                    <a:cubicBezTo>
                      <a:pt x="167" y="1054"/>
                      <a:pt x="167" y="1052"/>
                      <a:pt x="168" y="1051"/>
                    </a:cubicBezTo>
                    <a:cubicBezTo>
                      <a:pt x="171" y="1049"/>
                      <a:pt x="173" y="1047"/>
                      <a:pt x="175" y="1046"/>
                    </a:cubicBezTo>
                    <a:cubicBezTo>
                      <a:pt x="175" y="1045"/>
                      <a:pt x="175" y="1044"/>
                      <a:pt x="175" y="1044"/>
                    </a:cubicBezTo>
                    <a:cubicBezTo>
                      <a:pt x="175" y="1044"/>
                      <a:pt x="175" y="1044"/>
                      <a:pt x="176" y="1044"/>
                    </a:cubicBezTo>
                    <a:cubicBezTo>
                      <a:pt x="178" y="1040"/>
                      <a:pt x="179" y="1034"/>
                      <a:pt x="179" y="1028"/>
                    </a:cubicBezTo>
                    <a:cubicBezTo>
                      <a:pt x="179" y="1026"/>
                      <a:pt x="179" y="1024"/>
                      <a:pt x="179" y="1021"/>
                    </a:cubicBezTo>
                    <a:cubicBezTo>
                      <a:pt x="179" y="1019"/>
                      <a:pt x="177" y="1018"/>
                      <a:pt x="177" y="1015"/>
                    </a:cubicBezTo>
                    <a:cubicBezTo>
                      <a:pt x="174" y="1014"/>
                      <a:pt x="172" y="1012"/>
                      <a:pt x="170" y="1011"/>
                    </a:cubicBezTo>
                    <a:cubicBezTo>
                      <a:pt x="167" y="1011"/>
                      <a:pt x="164" y="1011"/>
                      <a:pt x="160" y="1011"/>
                    </a:cubicBezTo>
                    <a:cubicBezTo>
                      <a:pt x="151" y="1011"/>
                      <a:pt x="141" y="1012"/>
                      <a:pt x="133" y="1014"/>
                    </a:cubicBezTo>
                    <a:cubicBezTo>
                      <a:pt x="132" y="1014"/>
                      <a:pt x="130" y="1014"/>
                      <a:pt x="129" y="1014"/>
                    </a:cubicBezTo>
                    <a:cubicBezTo>
                      <a:pt x="129" y="1015"/>
                      <a:pt x="129" y="1015"/>
                      <a:pt x="129" y="1015"/>
                    </a:cubicBezTo>
                    <a:cubicBezTo>
                      <a:pt x="128" y="1015"/>
                      <a:pt x="127" y="1015"/>
                      <a:pt x="125" y="1015"/>
                    </a:cubicBezTo>
                    <a:cubicBezTo>
                      <a:pt x="125" y="1015"/>
                      <a:pt x="125" y="1016"/>
                      <a:pt x="125" y="1016"/>
                    </a:cubicBezTo>
                    <a:cubicBezTo>
                      <a:pt x="124" y="1016"/>
                      <a:pt x="123" y="1016"/>
                      <a:pt x="122" y="1016"/>
                    </a:cubicBezTo>
                    <a:cubicBezTo>
                      <a:pt x="122" y="1016"/>
                      <a:pt x="122" y="1017"/>
                      <a:pt x="122" y="1017"/>
                    </a:cubicBezTo>
                    <a:cubicBezTo>
                      <a:pt x="121" y="1017"/>
                      <a:pt x="120" y="1017"/>
                      <a:pt x="119" y="1017"/>
                    </a:cubicBezTo>
                    <a:cubicBezTo>
                      <a:pt x="119" y="1017"/>
                      <a:pt x="119" y="1018"/>
                      <a:pt x="119" y="1018"/>
                    </a:cubicBezTo>
                    <a:cubicBezTo>
                      <a:pt x="118" y="1018"/>
                      <a:pt x="117" y="1018"/>
                      <a:pt x="116" y="1018"/>
                    </a:cubicBezTo>
                    <a:cubicBezTo>
                      <a:pt x="116" y="1018"/>
                      <a:pt x="116" y="1018"/>
                      <a:pt x="116" y="1019"/>
                    </a:cubicBezTo>
                    <a:cubicBezTo>
                      <a:pt x="116" y="1019"/>
                      <a:pt x="115" y="1019"/>
                      <a:pt x="114" y="1019"/>
                    </a:cubicBezTo>
                    <a:cubicBezTo>
                      <a:pt x="114" y="1019"/>
                      <a:pt x="114" y="1019"/>
                      <a:pt x="114" y="1020"/>
                    </a:cubicBezTo>
                    <a:cubicBezTo>
                      <a:pt x="113" y="1020"/>
                      <a:pt x="113" y="1020"/>
                      <a:pt x="112" y="1020"/>
                    </a:cubicBezTo>
                    <a:cubicBezTo>
                      <a:pt x="112" y="1020"/>
                      <a:pt x="112" y="1020"/>
                      <a:pt x="112" y="1021"/>
                    </a:cubicBezTo>
                    <a:cubicBezTo>
                      <a:pt x="109" y="1021"/>
                      <a:pt x="107" y="1022"/>
                      <a:pt x="104" y="1023"/>
                    </a:cubicBezTo>
                    <a:cubicBezTo>
                      <a:pt x="104" y="1024"/>
                      <a:pt x="103" y="1024"/>
                      <a:pt x="103" y="1025"/>
                    </a:cubicBezTo>
                    <a:cubicBezTo>
                      <a:pt x="102" y="1025"/>
                      <a:pt x="102" y="1025"/>
                      <a:pt x="101" y="1025"/>
                    </a:cubicBezTo>
                    <a:cubicBezTo>
                      <a:pt x="101" y="1026"/>
                      <a:pt x="101" y="1026"/>
                      <a:pt x="100" y="1027"/>
                    </a:cubicBezTo>
                    <a:cubicBezTo>
                      <a:pt x="100" y="1027"/>
                      <a:pt x="99" y="1027"/>
                      <a:pt x="99" y="1027"/>
                    </a:cubicBezTo>
                    <a:cubicBezTo>
                      <a:pt x="97" y="1028"/>
                      <a:pt x="96" y="1030"/>
                      <a:pt x="95" y="1031"/>
                    </a:cubicBezTo>
                    <a:cubicBezTo>
                      <a:pt x="94" y="1031"/>
                      <a:pt x="94" y="1031"/>
                      <a:pt x="93" y="1031"/>
                    </a:cubicBezTo>
                    <a:cubicBezTo>
                      <a:pt x="93" y="1032"/>
                      <a:pt x="92" y="1033"/>
                      <a:pt x="91" y="1034"/>
                    </a:cubicBezTo>
                    <a:cubicBezTo>
                      <a:pt x="90" y="1034"/>
                      <a:pt x="89" y="1035"/>
                      <a:pt x="88" y="1035"/>
                    </a:cubicBezTo>
                    <a:cubicBezTo>
                      <a:pt x="87" y="1036"/>
                      <a:pt x="87" y="1036"/>
                      <a:pt x="87" y="1037"/>
                    </a:cubicBezTo>
                    <a:cubicBezTo>
                      <a:pt x="85" y="1037"/>
                      <a:pt x="84" y="1037"/>
                      <a:pt x="82" y="1038"/>
                    </a:cubicBezTo>
                    <a:cubicBezTo>
                      <a:pt x="82" y="1038"/>
                      <a:pt x="82" y="1038"/>
                      <a:pt x="82" y="1038"/>
                    </a:cubicBezTo>
                    <a:cubicBezTo>
                      <a:pt x="81" y="1039"/>
                      <a:pt x="80" y="1039"/>
                      <a:pt x="79" y="1039"/>
                    </a:cubicBezTo>
                    <a:cubicBezTo>
                      <a:pt x="79" y="1040"/>
                      <a:pt x="79" y="1040"/>
                      <a:pt x="79" y="1040"/>
                    </a:cubicBezTo>
                    <a:cubicBezTo>
                      <a:pt x="78" y="1040"/>
                      <a:pt x="77" y="1040"/>
                      <a:pt x="76" y="1040"/>
                    </a:cubicBezTo>
                    <a:cubicBezTo>
                      <a:pt x="76" y="1041"/>
                      <a:pt x="76" y="1041"/>
                      <a:pt x="76" y="1041"/>
                    </a:cubicBezTo>
                    <a:cubicBezTo>
                      <a:pt x="75" y="1041"/>
                      <a:pt x="74" y="1041"/>
                      <a:pt x="73" y="1041"/>
                    </a:cubicBezTo>
                    <a:cubicBezTo>
                      <a:pt x="73" y="1041"/>
                      <a:pt x="73" y="1042"/>
                      <a:pt x="73" y="1042"/>
                    </a:cubicBezTo>
                    <a:cubicBezTo>
                      <a:pt x="68" y="1043"/>
                      <a:pt x="63" y="1043"/>
                      <a:pt x="58" y="1044"/>
                    </a:cubicBezTo>
                    <a:cubicBezTo>
                      <a:pt x="58" y="1044"/>
                      <a:pt x="58" y="1043"/>
                      <a:pt x="58" y="1043"/>
                    </a:cubicBezTo>
                    <a:cubicBezTo>
                      <a:pt x="56" y="1043"/>
                      <a:pt x="55" y="1043"/>
                      <a:pt x="53" y="1043"/>
                    </a:cubicBezTo>
                    <a:cubicBezTo>
                      <a:pt x="51" y="1042"/>
                      <a:pt x="49" y="1041"/>
                      <a:pt x="46" y="1040"/>
                    </a:cubicBezTo>
                    <a:cubicBezTo>
                      <a:pt x="45" y="1038"/>
                      <a:pt x="43" y="1036"/>
                      <a:pt x="42" y="1034"/>
                    </a:cubicBezTo>
                    <a:cubicBezTo>
                      <a:pt x="41" y="1029"/>
                      <a:pt x="39" y="1023"/>
                      <a:pt x="38" y="1018"/>
                    </a:cubicBezTo>
                    <a:cubicBezTo>
                      <a:pt x="37" y="1018"/>
                      <a:pt x="37" y="1018"/>
                      <a:pt x="37" y="1018"/>
                    </a:cubicBezTo>
                    <a:cubicBezTo>
                      <a:pt x="37" y="1017"/>
                      <a:pt x="37" y="1016"/>
                      <a:pt x="37" y="1015"/>
                    </a:cubicBezTo>
                    <a:cubicBezTo>
                      <a:pt x="36" y="1015"/>
                      <a:pt x="36" y="1015"/>
                      <a:pt x="36" y="1015"/>
                    </a:cubicBezTo>
                    <a:cubicBezTo>
                      <a:pt x="36" y="1014"/>
                      <a:pt x="36" y="1013"/>
                      <a:pt x="36" y="1012"/>
                    </a:cubicBezTo>
                    <a:cubicBezTo>
                      <a:pt x="35" y="1012"/>
                      <a:pt x="35" y="1012"/>
                      <a:pt x="35" y="1012"/>
                    </a:cubicBezTo>
                    <a:cubicBezTo>
                      <a:pt x="35" y="1012"/>
                      <a:pt x="35" y="1011"/>
                      <a:pt x="35" y="1010"/>
                    </a:cubicBezTo>
                    <a:cubicBezTo>
                      <a:pt x="35" y="1010"/>
                      <a:pt x="34" y="1010"/>
                      <a:pt x="34" y="1010"/>
                    </a:cubicBezTo>
                    <a:cubicBezTo>
                      <a:pt x="34" y="1009"/>
                      <a:pt x="34" y="1009"/>
                      <a:pt x="34" y="1008"/>
                    </a:cubicBezTo>
                    <a:cubicBezTo>
                      <a:pt x="34" y="1008"/>
                      <a:pt x="33" y="1008"/>
                      <a:pt x="33" y="1008"/>
                    </a:cubicBezTo>
                    <a:cubicBezTo>
                      <a:pt x="33" y="1006"/>
                      <a:pt x="32" y="1004"/>
                      <a:pt x="32" y="1003"/>
                    </a:cubicBezTo>
                    <a:cubicBezTo>
                      <a:pt x="32" y="1003"/>
                      <a:pt x="32" y="1003"/>
                      <a:pt x="31" y="1003"/>
                    </a:cubicBezTo>
                    <a:cubicBezTo>
                      <a:pt x="31" y="1000"/>
                      <a:pt x="30" y="997"/>
                      <a:pt x="29" y="995"/>
                    </a:cubicBezTo>
                    <a:cubicBezTo>
                      <a:pt x="29" y="995"/>
                      <a:pt x="29" y="995"/>
                      <a:pt x="29" y="995"/>
                    </a:cubicBezTo>
                    <a:cubicBezTo>
                      <a:pt x="29" y="994"/>
                      <a:pt x="29" y="993"/>
                      <a:pt x="29" y="993"/>
                    </a:cubicBezTo>
                    <a:cubicBezTo>
                      <a:pt x="28" y="993"/>
                      <a:pt x="28" y="993"/>
                      <a:pt x="28" y="993"/>
                    </a:cubicBezTo>
                    <a:cubicBezTo>
                      <a:pt x="27" y="991"/>
                      <a:pt x="27" y="989"/>
                      <a:pt x="27" y="987"/>
                    </a:cubicBezTo>
                    <a:cubicBezTo>
                      <a:pt x="26" y="987"/>
                      <a:pt x="26" y="987"/>
                      <a:pt x="26" y="987"/>
                    </a:cubicBezTo>
                    <a:cubicBezTo>
                      <a:pt x="26" y="987"/>
                      <a:pt x="26" y="986"/>
                      <a:pt x="26" y="986"/>
                    </a:cubicBezTo>
                    <a:cubicBezTo>
                      <a:pt x="26" y="986"/>
                      <a:pt x="25" y="986"/>
                      <a:pt x="25" y="986"/>
                    </a:cubicBezTo>
                    <a:cubicBezTo>
                      <a:pt x="25" y="985"/>
                      <a:pt x="25" y="984"/>
                      <a:pt x="25" y="983"/>
                    </a:cubicBezTo>
                    <a:cubicBezTo>
                      <a:pt x="25" y="983"/>
                      <a:pt x="24" y="983"/>
                      <a:pt x="24" y="983"/>
                    </a:cubicBezTo>
                    <a:cubicBezTo>
                      <a:pt x="24" y="982"/>
                      <a:pt x="24" y="982"/>
                      <a:pt x="24" y="981"/>
                    </a:cubicBezTo>
                    <a:cubicBezTo>
                      <a:pt x="24" y="981"/>
                      <a:pt x="23" y="981"/>
                      <a:pt x="23" y="981"/>
                    </a:cubicBezTo>
                    <a:cubicBezTo>
                      <a:pt x="23" y="980"/>
                      <a:pt x="23" y="979"/>
                      <a:pt x="23" y="978"/>
                    </a:cubicBezTo>
                    <a:cubicBezTo>
                      <a:pt x="23" y="978"/>
                      <a:pt x="23" y="978"/>
                      <a:pt x="22" y="978"/>
                    </a:cubicBezTo>
                    <a:cubicBezTo>
                      <a:pt x="22" y="977"/>
                      <a:pt x="22" y="976"/>
                      <a:pt x="21" y="975"/>
                    </a:cubicBezTo>
                    <a:cubicBezTo>
                      <a:pt x="21" y="975"/>
                      <a:pt x="21" y="975"/>
                      <a:pt x="20" y="975"/>
                    </a:cubicBezTo>
                    <a:cubicBezTo>
                      <a:pt x="20" y="974"/>
                      <a:pt x="20" y="973"/>
                      <a:pt x="20" y="972"/>
                    </a:cubicBezTo>
                    <a:cubicBezTo>
                      <a:pt x="20" y="972"/>
                      <a:pt x="20" y="972"/>
                      <a:pt x="20" y="972"/>
                    </a:cubicBezTo>
                    <a:cubicBezTo>
                      <a:pt x="19" y="971"/>
                      <a:pt x="19" y="970"/>
                      <a:pt x="19" y="969"/>
                    </a:cubicBezTo>
                    <a:cubicBezTo>
                      <a:pt x="18" y="969"/>
                      <a:pt x="18" y="969"/>
                      <a:pt x="18" y="969"/>
                    </a:cubicBezTo>
                    <a:cubicBezTo>
                      <a:pt x="18" y="968"/>
                      <a:pt x="18" y="967"/>
                      <a:pt x="18" y="967"/>
                    </a:cubicBezTo>
                    <a:cubicBezTo>
                      <a:pt x="17" y="966"/>
                      <a:pt x="17" y="966"/>
                      <a:pt x="16" y="966"/>
                    </a:cubicBezTo>
                    <a:cubicBezTo>
                      <a:pt x="16" y="965"/>
                      <a:pt x="15" y="963"/>
                      <a:pt x="15" y="962"/>
                    </a:cubicBezTo>
                    <a:cubicBezTo>
                      <a:pt x="15" y="962"/>
                      <a:pt x="14" y="962"/>
                      <a:pt x="14" y="962"/>
                    </a:cubicBezTo>
                    <a:cubicBezTo>
                      <a:pt x="14" y="962"/>
                      <a:pt x="14" y="961"/>
                      <a:pt x="13" y="960"/>
                    </a:cubicBezTo>
                    <a:cubicBezTo>
                      <a:pt x="13" y="960"/>
                      <a:pt x="12" y="960"/>
                      <a:pt x="12" y="960"/>
                    </a:cubicBezTo>
                    <a:cubicBezTo>
                      <a:pt x="9" y="959"/>
                      <a:pt x="8" y="954"/>
                      <a:pt x="8" y="951"/>
                    </a:cubicBezTo>
                    <a:cubicBezTo>
                      <a:pt x="8" y="951"/>
                      <a:pt x="9" y="951"/>
                      <a:pt x="9" y="951"/>
                    </a:cubicBezTo>
                    <a:cubicBezTo>
                      <a:pt x="9" y="949"/>
                      <a:pt x="9" y="948"/>
                      <a:pt x="10" y="946"/>
                    </a:cubicBezTo>
                    <a:cubicBezTo>
                      <a:pt x="11" y="945"/>
                      <a:pt x="12" y="944"/>
                      <a:pt x="13" y="943"/>
                    </a:cubicBezTo>
                    <a:cubicBezTo>
                      <a:pt x="13" y="943"/>
                      <a:pt x="13" y="943"/>
                      <a:pt x="13" y="943"/>
                    </a:cubicBezTo>
                    <a:cubicBezTo>
                      <a:pt x="14" y="943"/>
                      <a:pt x="14" y="943"/>
                      <a:pt x="15" y="943"/>
                    </a:cubicBezTo>
                    <a:cubicBezTo>
                      <a:pt x="15" y="942"/>
                      <a:pt x="16" y="941"/>
                      <a:pt x="16" y="941"/>
                    </a:cubicBezTo>
                    <a:cubicBezTo>
                      <a:pt x="17" y="941"/>
                      <a:pt x="18" y="941"/>
                      <a:pt x="19" y="941"/>
                    </a:cubicBezTo>
                    <a:cubicBezTo>
                      <a:pt x="19" y="940"/>
                      <a:pt x="19" y="940"/>
                      <a:pt x="19" y="940"/>
                    </a:cubicBezTo>
                    <a:cubicBezTo>
                      <a:pt x="19" y="940"/>
                      <a:pt x="20" y="940"/>
                      <a:pt x="20" y="940"/>
                    </a:cubicBezTo>
                    <a:cubicBezTo>
                      <a:pt x="20" y="940"/>
                      <a:pt x="20" y="939"/>
                      <a:pt x="20" y="939"/>
                    </a:cubicBezTo>
                    <a:cubicBezTo>
                      <a:pt x="22" y="939"/>
                      <a:pt x="23" y="939"/>
                      <a:pt x="24" y="939"/>
                    </a:cubicBezTo>
                    <a:cubicBezTo>
                      <a:pt x="24" y="939"/>
                      <a:pt x="24" y="938"/>
                      <a:pt x="24" y="938"/>
                    </a:cubicBezTo>
                    <a:cubicBezTo>
                      <a:pt x="26" y="938"/>
                      <a:pt x="27" y="938"/>
                      <a:pt x="29" y="938"/>
                    </a:cubicBezTo>
                    <a:cubicBezTo>
                      <a:pt x="29" y="938"/>
                      <a:pt x="29" y="937"/>
                      <a:pt x="29" y="937"/>
                    </a:cubicBezTo>
                    <a:cubicBezTo>
                      <a:pt x="30" y="937"/>
                      <a:pt x="32" y="937"/>
                      <a:pt x="34" y="937"/>
                    </a:cubicBezTo>
                    <a:cubicBezTo>
                      <a:pt x="34" y="937"/>
                      <a:pt x="34" y="937"/>
                      <a:pt x="34" y="936"/>
                    </a:cubicBezTo>
                    <a:cubicBezTo>
                      <a:pt x="36" y="936"/>
                      <a:pt x="38" y="936"/>
                      <a:pt x="39" y="936"/>
                    </a:cubicBezTo>
                    <a:cubicBezTo>
                      <a:pt x="39" y="936"/>
                      <a:pt x="39" y="936"/>
                      <a:pt x="39" y="935"/>
                    </a:cubicBezTo>
                    <a:cubicBezTo>
                      <a:pt x="43" y="935"/>
                      <a:pt x="46" y="935"/>
                      <a:pt x="50" y="934"/>
                    </a:cubicBezTo>
                    <a:cubicBezTo>
                      <a:pt x="50" y="934"/>
                      <a:pt x="50" y="934"/>
                      <a:pt x="50" y="934"/>
                    </a:cubicBezTo>
                    <a:cubicBezTo>
                      <a:pt x="52" y="934"/>
                      <a:pt x="53" y="934"/>
                      <a:pt x="55" y="934"/>
                    </a:cubicBezTo>
                    <a:cubicBezTo>
                      <a:pt x="55" y="933"/>
                      <a:pt x="55" y="933"/>
                      <a:pt x="55" y="933"/>
                    </a:cubicBezTo>
                    <a:cubicBezTo>
                      <a:pt x="56" y="933"/>
                      <a:pt x="58" y="933"/>
                      <a:pt x="59" y="933"/>
                    </a:cubicBezTo>
                    <a:cubicBezTo>
                      <a:pt x="59" y="932"/>
                      <a:pt x="59" y="932"/>
                      <a:pt x="59" y="932"/>
                    </a:cubicBezTo>
                    <a:cubicBezTo>
                      <a:pt x="60" y="932"/>
                      <a:pt x="61" y="932"/>
                      <a:pt x="63" y="932"/>
                    </a:cubicBezTo>
                    <a:cubicBezTo>
                      <a:pt x="63" y="931"/>
                      <a:pt x="63" y="931"/>
                      <a:pt x="63" y="931"/>
                    </a:cubicBezTo>
                    <a:cubicBezTo>
                      <a:pt x="64" y="931"/>
                      <a:pt x="65" y="931"/>
                      <a:pt x="66" y="931"/>
                    </a:cubicBezTo>
                    <a:cubicBezTo>
                      <a:pt x="66" y="931"/>
                      <a:pt x="66" y="930"/>
                      <a:pt x="66" y="930"/>
                    </a:cubicBezTo>
                    <a:cubicBezTo>
                      <a:pt x="67" y="930"/>
                      <a:pt x="68" y="930"/>
                      <a:pt x="69" y="930"/>
                    </a:cubicBezTo>
                    <a:cubicBezTo>
                      <a:pt x="69" y="930"/>
                      <a:pt x="69" y="929"/>
                      <a:pt x="69" y="929"/>
                    </a:cubicBezTo>
                    <a:cubicBezTo>
                      <a:pt x="70" y="929"/>
                      <a:pt x="71" y="929"/>
                      <a:pt x="72" y="929"/>
                    </a:cubicBezTo>
                    <a:cubicBezTo>
                      <a:pt x="72" y="929"/>
                      <a:pt x="72" y="928"/>
                      <a:pt x="72" y="928"/>
                    </a:cubicBezTo>
                    <a:cubicBezTo>
                      <a:pt x="72" y="928"/>
                      <a:pt x="73" y="928"/>
                      <a:pt x="73" y="928"/>
                    </a:cubicBezTo>
                    <a:cubicBezTo>
                      <a:pt x="73" y="928"/>
                      <a:pt x="73" y="928"/>
                      <a:pt x="73" y="927"/>
                    </a:cubicBezTo>
                    <a:cubicBezTo>
                      <a:pt x="76" y="926"/>
                      <a:pt x="79" y="925"/>
                      <a:pt x="81" y="925"/>
                    </a:cubicBezTo>
                    <a:cubicBezTo>
                      <a:pt x="82" y="924"/>
                      <a:pt x="82" y="923"/>
                      <a:pt x="82" y="923"/>
                    </a:cubicBezTo>
                    <a:cubicBezTo>
                      <a:pt x="83" y="923"/>
                      <a:pt x="84" y="923"/>
                      <a:pt x="84" y="923"/>
                    </a:cubicBezTo>
                    <a:cubicBezTo>
                      <a:pt x="85" y="921"/>
                      <a:pt x="87" y="920"/>
                      <a:pt x="88" y="918"/>
                    </a:cubicBezTo>
                    <a:cubicBezTo>
                      <a:pt x="89" y="917"/>
                      <a:pt x="90" y="917"/>
                      <a:pt x="91" y="916"/>
                    </a:cubicBezTo>
                    <a:cubicBezTo>
                      <a:pt x="91" y="915"/>
                      <a:pt x="91" y="914"/>
                      <a:pt x="91" y="914"/>
                    </a:cubicBezTo>
                    <a:cubicBezTo>
                      <a:pt x="92" y="914"/>
                      <a:pt x="92" y="914"/>
                      <a:pt x="92" y="914"/>
                    </a:cubicBezTo>
                    <a:cubicBezTo>
                      <a:pt x="92" y="913"/>
                      <a:pt x="92" y="913"/>
                      <a:pt x="92" y="912"/>
                    </a:cubicBezTo>
                    <a:cubicBezTo>
                      <a:pt x="93" y="912"/>
                      <a:pt x="93" y="912"/>
                      <a:pt x="93" y="912"/>
                    </a:cubicBezTo>
                    <a:cubicBezTo>
                      <a:pt x="93" y="911"/>
                      <a:pt x="93" y="910"/>
                      <a:pt x="93" y="908"/>
                    </a:cubicBezTo>
                    <a:cubicBezTo>
                      <a:pt x="93" y="908"/>
                      <a:pt x="94" y="908"/>
                      <a:pt x="94" y="908"/>
                    </a:cubicBezTo>
                    <a:cubicBezTo>
                      <a:pt x="94" y="906"/>
                      <a:pt x="94" y="904"/>
                      <a:pt x="94" y="902"/>
                    </a:cubicBezTo>
                    <a:cubicBezTo>
                      <a:pt x="95" y="899"/>
                      <a:pt x="96" y="882"/>
                      <a:pt x="95" y="878"/>
                    </a:cubicBezTo>
                    <a:cubicBezTo>
                      <a:pt x="95" y="878"/>
                      <a:pt x="94" y="878"/>
                      <a:pt x="94" y="878"/>
                    </a:cubicBezTo>
                    <a:cubicBezTo>
                      <a:pt x="94" y="876"/>
                      <a:pt x="94" y="875"/>
                      <a:pt x="94" y="873"/>
                    </a:cubicBezTo>
                    <a:cubicBezTo>
                      <a:pt x="94" y="873"/>
                      <a:pt x="93" y="873"/>
                      <a:pt x="93" y="873"/>
                    </a:cubicBezTo>
                    <a:cubicBezTo>
                      <a:pt x="93" y="872"/>
                      <a:pt x="93" y="870"/>
                      <a:pt x="92" y="868"/>
                    </a:cubicBezTo>
                    <a:cubicBezTo>
                      <a:pt x="92" y="868"/>
                      <a:pt x="92" y="868"/>
                      <a:pt x="91" y="868"/>
                    </a:cubicBezTo>
                    <a:cubicBezTo>
                      <a:pt x="91" y="866"/>
                      <a:pt x="90" y="865"/>
                      <a:pt x="90" y="863"/>
                    </a:cubicBezTo>
                    <a:cubicBezTo>
                      <a:pt x="89" y="863"/>
                      <a:pt x="89" y="863"/>
                      <a:pt x="89" y="863"/>
                    </a:cubicBezTo>
                    <a:cubicBezTo>
                      <a:pt x="89" y="862"/>
                      <a:pt x="89" y="862"/>
                      <a:pt x="89" y="861"/>
                    </a:cubicBezTo>
                    <a:cubicBezTo>
                      <a:pt x="88" y="861"/>
                      <a:pt x="87" y="860"/>
                      <a:pt x="87" y="860"/>
                    </a:cubicBezTo>
                    <a:cubicBezTo>
                      <a:pt x="87" y="859"/>
                      <a:pt x="87" y="859"/>
                      <a:pt x="87" y="858"/>
                    </a:cubicBezTo>
                    <a:cubicBezTo>
                      <a:pt x="85" y="857"/>
                      <a:pt x="84" y="856"/>
                      <a:pt x="82" y="855"/>
                    </a:cubicBezTo>
                    <a:cubicBezTo>
                      <a:pt x="82" y="854"/>
                      <a:pt x="82" y="853"/>
                      <a:pt x="82" y="853"/>
                    </a:cubicBezTo>
                    <a:cubicBezTo>
                      <a:pt x="81" y="852"/>
                      <a:pt x="81" y="852"/>
                      <a:pt x="80" y="851"/>
                    </a:cubicBezTo>
                    <a:cubicBezTo>
                      <a:pt x="80" y="850"/>
                      <a:pt x="80" y="850"/>
                      <a:pt x="80" y="849"/>
                    </a:cubicBezTo>
                    <a:cubicBezTo>
                      <a:pt x="79" y="849"/>
                      <a:pt x="78" y="849"/>
                      <a:pt x="78" y="848"/>
                    </a:cubicBezTo>
                    <a:cubicBezTo>
                      <a:pt x="78" y="848"/>
                      <a:pt x="78" y="847"/>
                      <a:pt x="78" y="847"/>
                    </a:cubicBezTo>
                    <a:cubicBezTo>
                      <a:pt x="77" y="846"/>
                      <a:pt x="77" y="846"/>
                      <a:pt x="76" y="846"/>
                    </a:cubicBezTo>
                    <a:cubicBezTo>
                      <a:pt x="76" y="844"/>
                      <a:pt x="75" y="843"/>
                      <a:pt x="75" y="842"/>
                    </a:cubicBezTo>
                    <a:cubicBezTo>
                      <a:pt x="75" y="842"/>
                      <a:pt x="75" y="842"/>
                      <a:pt x="74" y="842"/>
                    </a:cubicBezTo>
                    <a:cubicBezTo>
                      <a:pt x="74" y="840"/>
                      <a:pt x="73" y="838"/>
                      <a:pt x="73" y="837"/>
                    </a:cubicBezTo>
                    <a:cubicBezTo>
                      <a:pt x="72" y="837"/>
                      <a:pt x="72" y="837"/>
                      <a:pt x="72" y="837"/>
                    </a:cubicBezTo>
                    <a:cubicBezTo>
                      <a:pt x="72" y="836"/>
                      <a:pt x="72" y="835"/>
                      <a:pt x="72" y="834"/>
                    </a:cubicBezTo>
                    <a:cubicBezTo>
                      <a:pt x="71" y="834"/>
                      <a:pt x="71" y="834"/>
                      <a:pt x="71" y="834"/>
                    </a:cubicBezTo>
                    <a:cubicBezTo>
                      <a:pt x="71" y="833"/>
                      <a:pt x="71" y="833"/>
                      <a:pt x="71" y="832"/>
                    </a:cubicBezTo>
                    <a:cubicBezTo>
                      <a:pt x="70" y="832"/>
                      <a:pt x="70" y="832"/>
                      <a:pt x="70" y="832"/>
                    </a:cubicBezTo>
                    <a:cubicBezTo>
                      <a:pt x="70" y="831"/>
                      <a:pt x="70" y="830"/>
                      <a:pt x="70" y="830"/>
                    </a:cubicBezTo>
                    <a:cubicBezTo>
                      <a:pt x="70" y="830"/>
                      <a:pt x="69" y="830"/>
                      <a:pt x="69" y="830"/>
                    </a:cubicBezTo>
                    <a:cubicBezTo>
                      <a:pt x="69" y="827"/>
                      <a:pt x="68" y="824"/>
                      <a:pt x="68" y="821"/>
                    </a:cubicBezTo>
                    <a:cubicBezTo>
                      <a:pt x="68" y="821"/>
                      <a:pt x="67" y="821"/>
                      <a:pt x="67" y="821"/>
                    </a:cubicBezTo>
                    <a:cubicBezTo>
                      <a:pt x="65" y="814"/>
                      <a:pt x="71" y="803"/>
                      <a:pt x="73" y="798"/>
                    </a:cubicBezTo>
                    <a:cubicBezTo>
                      <a:pt x="74" y="795"/>
                      <a:pt x="75" y="792"/>
                      <a:pt x="75" y="789"/>
                    </a:cubicBezTo>
                    <a:cubicBezTo>
                      <a:pt x="75" y="789"/>
                      <a:pt x="76" y="789"/>
                      <a:pt x="76" y="789"/>
                    </a:cubicBezTo>
                    <a:cubicBezTo>
                      <a:pt x="76" y="788"/>
                      <a:pt x="76" y="787"/>
                      <a:pt x="76" y="786"/>
                    </a:cubicBezTo>
                    <a:cubicBezTo>
                      <a:pt x="76" y="786"/>
                      <a:pt x="77" y="786"/>
                      <a:pt x="77" y="786"/>
                    </a:cubicBezTo>
                    <a:cubicBezTo>
                      <a:pt x="77" y="785"/>
                      <a:pt x="77" y="784"/>
                      <a:pt x="77" y="783"/>
                    </a:cubicBezTo>
                    <a:cubicBezTo>
                      <a:pt x="78" y="779"/>
                      <a:pt x="79" y="773"/>
                      <a:pt x="81" y="769"/>
                    </a:cubicBezTo>
                    <a:cubicBezTo>
                      <a:pt x="81" y="764"/>
                      <a:pt x="81" y="760"/>
                      <a:pt x="81" y="755"/>
                    </a:cubicBezTo>
                    <a:cubicBezTo>
                      <a:pt x="81" y="750"/>
                      <a:pt x="81" y="744"/>
                      <a:pt x="81" y="739"/>
                    </a:cubicBezTo>
                    <a:cubicBezTo>
                      <a:pt x="80" y="739"/>
                      <a:pt x="80" y="739"/>
                      <a:pt x="80" y="739"/>
                    </a:cubicBezTo>
                    <a:cubicBezTo>
                      <a:pt x="80" y="734"/>
                      <a:pt x="80" y="728"/>
                      <a:pt x="80" y="723"/>
                    </a:cubicBezTo>
                    <a:cubicBezTo>
                      <a:pt x="80" y="723"/>
                      <a:pt x="80" y="723"/>
                      <a:pt x="81" y="723"/>
                    </a:cubicBezTo>
                    <a:cubicBezTo>
                      <a:pt x="81" y="719"/>
                      <a:pt x="81" y="716"/>
                      <a:pt x="81" y="712"/>
                    </a:cubicBezTo>
                    <a:cubicBezTo>
                      <a:pt x="82" y="712"/>
                      <a:pt x="82" y="712"/>
                      <a:pt x="82" y="712"/>
                    </a:cubicBezTo>
                    <a:cubicBezTo>
                      <a:pt x="83" y="711"/>
                      <a:pt x="83" y="709"/>
                      <a:pt x="83" y="708"/>
                    </a:cubicBezTo>
                    <a:cubicBezTo>
                      <a:pt x="84" y="707"/>
                      <a:pt x="85" y="706"/>
                      <a:pt x="86" y="706"/>
                    </a:cubicBezTo>
                    <a:cubicBezTo>
                      <a:pt x="86" y="705"/>
                      <a:pt x="86" y="705"/>
                      <a:pt x="86" y="705"/>
                    </a:cubicBezTo>
                    <a:cubicBezTo>
                      <a:pt x="87" y="705"/>
                      <a:pt x="87" y="705"/>
                      <a:pt x="88" y="705"/>
                    </a:cubicBezTo>
                    <a:cubicBezTo>
                      <a:pt x="92" y="702"/>
                      <a:pt x="94" y="699"/>
                      <a:pt x="94" y="692"/>
                    </a:cubicBezTo>
                    <a:cubicBezTo>
                      <a:pt x="92" y="691"/>
                      <a:pt x="93" y="691"/>
                      <a:pt x="92" y="689"/>
                    </a:cubicBezTo>
                    <a:cubicBezTo>
                      <a:pt x="92" y="689"/>
                      <a:pt x="92" y="689"/>
                      <a:pt x="91" y="689"/>
                    </a:cubicBezTo>
                    <a:cubicBezTo>
                      <a:pt x="91" y="688"/>
                      <a:pt x="91" y="688"/>
                      <a:pt x="91" y="687"/>
                    </a:cubicBezTo>
                    <a:cubicBezTo>
                      <a:pt x="90" y="686"/>
                      <a:pt x="89" y="685"/>
                      <a:pt x="88" y="684"/>
                    </a:cubicBezTo>
                    <a:cubicBezTo>
                      <a:pt x="88" y="684"/>
                      <a:pt x="88" y="684"/>
                      <a:pt x="88" y="683"/>
                    </a:cubicBezTo>
                    <a:cubicBezTo>
                      <a:pt x="87" y="683"/>
                      <a:pt x="87" y="683"/>
                      <a:pt x="86" y="683"/>
                    </a:cubicBezTo>
                    <a:cubicBezTo>
                      <a:pt x="86" y="683"/>
                      <a:pt x="85" y="682"/>
                      <a:pt x="85" y="682"/>
                    </a:cubicBezTo>
                    <a:cubicBezTo>
                      <a:pt x="84" y="681"/>
                      <a:pt x="83" y="681"/>
                      <a:pt x="81" y="681"/>
                    </a:cubicBezTo>
                    <a:cubicBezTo>
                      <a:pt x="81" y="680"/>
                      <a:pt x="81" y="679"/>
                      <a:pt x="81" y="679"/>
                    </a:cubicBezTo>
                    <a:cubicBezTo>
                      <a:pt x="80" y="679"/>
                      <a:pt x="79" y="679"/>
                      <a:pt x="79" y="679"/>
                    </a:cubicBezTo>
                    <a:cubicBezTo>
                      <a:pt x="79" y="679"/>
                      <a:pt x="79" y="678"/>
                      <a:pt x="79" y="678"/>
                    </a:cubicBezTo>
                    <a:cubicBezTo>
                      <a:pt x="78" y="678"/>
                      <a:pt x="78" y="678"/>
                      <a:pt x="77" y="678"/>
                    </a:cubicBezTo>
                    <a:cubicBezTo>
                      <a:pt x="75" y="676"/>
                      <a:pt x="73" y="675"/>
                      <a:pt x="72" y="673"/>
                    </a:cubicBezTo>
                    <a:cubicBezTo>
                      <a:pt x="72" y="673"/>
                      <a:pt x="72" y="672"/>
                      <a:pt x="72" y="672"/>
                    </a:cubicBezTo>
                    <a:cubicBezTo>
                      <a:pt x="71" y="672"/>
                      <a:pt x="71" y="672"/>
                      <a:pt x="71" y="672"/>
                    </a:cubicBezTo>
                    <a:cubicBezTo>
                      <a:pt x="70" y="668"/>
                      <a:pt x="72" y="662"/>
                      <a:pt x="73" y="660"/>
                    </a:cubicBezTo>
                    <a:cubicBezTo>
                      <a:pt x="74" y="660"/>
                      <a:pt x="74" y="660"/>
                      <a:pt x="74" y="660"/>
                    </a:cubicBezTo>
                    <a:cubicBezTo>
                      <a:pt x="74" y="659"/>
                      <a:pt x="74" y="658"/>
                      <a:pt x="74" y="657"/>
                    </a:cubicBezTo>
                    <a:cubicBezTo>
                      <a:pt x="75" y="657"/>
                      <a:pt x="75" y="657"/>
                      <a:pt x="75" y="657"/>
                    </a:cubicBezTo>
                    <a:cubicBezTo>
                      <a:pt x="75" y="657"/>
                      <a:pt x="75" y="656"/>
                      <a:pt x="75" y="656"/>
                    </a:cubicBezTo>
                    <a:cubicBezTo>
                      <a:pt x="75" y="656"/>
                      <a:pt x="76" y="656"/>
                      <a:pt x="76" y="656"/>
                    </a:cubicBezTo>
                    <a:cubicBezTo>
                      <a:pt x="78" y="650"/>
                      <a:pt x="81" y="630"/>
                      <a:pt x="78" y="623"/>
                    </a:cubicBezTo>
                    <a:cubicBezTo>
                      <a:pt x="78" y="623"/>
                      <a:pt x="77" y="623"/>
                      <a:pt x="77" y="623"/>
                    </a:cubicBezTo>
                    <a:cubicBezTo>
                      <a:pt x="77" y="623"/>
                      <a:pt x="77" y="622"/>
                      <a:pt x="77" y="621"/>
                    </a:cubicBezTo>
                    <a:cubicBezTo>
                      <a:pt x="77" y="621"/>
                      <a:pt x="76" y="621"/>
                      <a:pt x="76" y="621"/>
                    </a:cubicBezTo>
                    <a:cubicBezTo>
                      <a:pt x="76" y="621"/>
                      <a:pt x="76" y="620"/>
                      <a:pt x="76" y="619"/>
                    </a:cubicBezTo>
                    <a:cubicBezTo>
                      <a:pt x="75" y="618"/>
                      <a:pt x="75" y="618"/>
                      <a:pt x="74" y="618"/>
                    </a:cubicBezTo>
                    <a:cubicBezTo>
                      <a:pt x="73" y="615"/>
                      <a:pt x="73" y="614"/>
                      <a:pt x="70" y="613"/>
                    </a:cubicBezTo>
                    <a:cubicBezTo>
                      <a:pt x="67" y="610"/>
                      <a:pt x="58" y="612"/>
                      <a:pt x="53" y="612"/>
                    </a:cubicBezTo>
                    <a:cubicBezTo>
                      <a:pt x="37" y="612"/>
                      <a:pt x="30" y="619"/>
                      <a:pt x="16" y="620"/>
                    </a:cubicBezTo>
                    <a:cubicBezTo>
                      <a:pt x="15" y="617"/>
                      <a:pt x="15" y="614"/>
                      <a:pt x="15" y="611"/>
                    </a:cubicBezTo>
                    <a:cubicBezTo>
                      <a:pt x="15" y="611"/>
                      <a:pt x="16" y="611"/>
                      <a:pt x="16" y="611"/>
                    </a:cubicBezTo>
                    <a:cubicBezTo>
                      <a:pt x="16" y="609"/>
                      <a:pt x="17" y="606"/>
                      <a:pt x="17" y="604"/>
                    </a:cubicBezTo>
                    <a:cubicBezTo>
                      <a:pt x="17" y="604"/>
                      <a:pt x="17" y="604"/>
                      <a:pt x="18" y="604"/>
                    </a:cubicBezTo>
                    <a:cubicBezTo>
                      <a:pt x="18" y="604"/>
                      <a:pt x="18" y="603"/>
                      <a:pt x="18" y="603"/>
                    </a:cubicBezTo>
                    <a:cubicBezTo>
                      <a:pt x="18" y="603"/>
                      <a:pt x="18" y="603"/>
                      <a:pt x="19" y="603"/>
                    </a:cubicBezTo>
                    <a:cubicBezTo>
                      <a:pt x="19" y="602"/>
                      <a:pt x="19" y="601"/>
                      <a:pt x="19" y="600"/>
                    </a:cubicBezTo>
                    <a:cubicBezTo>
                      <a:pt x="19" y="600"/>
                      <a:pt x="19" y="600"/>
                      <a:pt x="20" y="600"/>
                    </a:cubicBezTo>
                    <a:cubicBezTo>
                      <a:pt x="20" y="599"/>
                      <a:pt x="20" y="599"/>
                      <a:pt x="20" y="598"/>
                    </a:cubicBezTo>
                    <a:cubicBezTo>
                      <a:pt x="20" y="598"/>
                      <a:pt x="20" y="598"/>
                      <a:pt x="20" y="598"/>
                    </a:cubicBezTo>
                    <a:cubicBezTo>
                      <a:pt x="21" y="597"/>
                      <a:pt x="21" y="596"/>
                      <a:pt x="21" y="595"/>
                    </a:cubicBezTo>
                    <a:cubicBezTo>
                      <a:pt x="22" y="595"/>
                      <a:pt x="22" y="595"/>
                      <a:pt x="22" y="595"/>
                    </a:cubicBezTo>
                    <a:cubicBezTo>
                      <a:pt x="22" y="594"/>
                      <a:pt x="22" y="593"/>
                      <a:pt x="22" y="592"/>
                    </a:cubicBezTo>
                    <a:cubicBezTo>
                      <a:pt x="23" y="592"/>
                      <a:pt x="23" y="592"/>
                      <a:pt x="23" y="592"/>
                    </a:cubicBezTo>
                    <a:cubicBezTo>
                      <a:pt x="23" y="590"/>
                      <a:pt x="23" y="589"/>
                      <a:pt x="23" y="587"/>
                    </a:cubicBezTo>
                    <a:cubicBezTo>
                      <a:pt x="23" y="587"/>
                      <a:pt x="24" y="587"/>
                      <a:pt x="24" y="587"/>
                    </a:cubicBezTo>
                    <a:cubicBezTo>
                      <a:pt x="26" y="581"/>
                      <a:pt x="22" y="573"/>
                      <a:pt x="20" y="570"/>
                    </a:cubicBezTo>
                    <a:cubicBezTo>
                      <a:pt x="20" y="570"/>
                      <a:pt x="20" y="569"/>
                      <a:pt x="20" y="569"/>
                    </a:cubicBezTo>
                    <a:cubicBezTo>
                      <a:pt x="20" y="568"/>
                      <a:pt x="19" y="568"/>
                      <a:pt x="19" y="568"/>
                    </a:cubicBezTo>
                    <a:cubicBezTo>
                      <a:pt x="19" y="567"/>
                      <a:pt x="19" y="566"/>
                      <a:pt x="19" y="566"/>
                    </a:cubicBezTo>
                    <a:cubicBezTo>
                      <a:pt x="15" y="563"/>
                      <a:pt x="12" y="559"/>
                      <a:pt x="8" y="556"/>
                    </a:cubicBezTo>
                    <a:cubicBezTo>
                      <a:pt x="8" y="555"/>
                      <a:pt x="8" y="555"/>
                      <a:pt x="8" y="554"/>
                    </a:cubicBezTo>
                    <a:cubicBezTo>
                      <a:pt x="7" y="554"/>
                      <a:pt x="6" y="553"/>
                      <a:pt x="5" y="552"/>
                    </a:cubicBezTo>
                    <a:cubicBezTo>
                      <a:pt x="5" y="552"/>
                      <a:pt x="5" y="551"/>
                      <a:pt x="5" y="551"/>
                    </a:cubicBezTo>
                    <a:cubicBezTo>
                      <a:pt x="5" y="550"/>
                      <a:pt x="4" y="550"/>
                      <a:pt x="3" y="550"/>
                    </a:cubicBezTo>
                    <a:cubicBezTo>
                      <a:pt x="2" y="548"/>
                      <a:pt x="3" y="545"/>
                      <a:pt x="2" y="543"/>
                    </a:cubicBezTo>
                    <a:cubicBezTo>
                      <a:pt x="1" y="542"/>
                      <a:pt x="0" y="536"/>
                      <a:pt x="0" y="534"/>
                    </a:cubicBezTo>
                    <a:cubicBezTo>
                      <a:pt x="0" y="534"/>
                      <a:pt x="0" y="534"/>
                      <a:pt x="1" y="534"/>
                    </a:cubicBezTo>
                    <a:cubicBezTo>
                      <a:pt x="1" y="532"/>
                      <a:pt x="1" y="530"/>
                      <a:pt x="1" y="528"/>
                    </a:cubicBezTo>
                    <a:cubicBezTo>
                      <a:pt x="1" y="528"/>
                      <a:pt x="1" y="528"/>
                      <a:pt x="2" y="528"/>
                    </a:cubicBezTo>
                    <a:cubicBezTo>
                      <a:pt x="2" y="527"/>
                      <a:pt x="2" y="526"/>
                      <a:pt x="2" y="525"/>
                    </a:cubicBezTo>
                    <a:cubicBezTo>
                      <a:pt x="2" y="525"/>
                      <a:pt x="2" y="525"/>
                      <a:pt x="3" y="525"/>
                    </a:cubicBezTo>
                    <a:cubicBezTo>
                      <a:pt x="3" y="524"/>
                      <a:pt x="3" y="523"/>
                      <a:pt x="3" y="522"/>
                    </a:cubicBezTo>
                    <a:cubicBezTo>
                      <a:pt x="3" y="522"/>
                      <a:pt x="3" y="522"/>
                      <a:pt x="3" y="522"/>
                    </a:cubicBezTo>
                    <a:cubicBezTo>
                      <a:pt x="3" y="521"/>
                      <a:pt x="3" y="520"/>
                      <a:pt x="3" y="519"/>
                    </a:cubicBezTo>
                    <a:cubicBezTo>
                      <a:pt x="4" y="519"/>
                      <a:pt x="4" y="519"/>
                      <a:pt x="4" y="519"/>
                    </a:cubicBezTo>
                    <a:cubicBezTo>
                      <a:pt x="4" y="518"/>
                      <a:pt x="4" y="517"/>
                      <a:pt x="4" y="517"/>
                    </a:cubicBezTo>
                    <a:cubicBezTo>
                      <a:pt x="5" y="517"/>
                      <a:pt x="5" y="517"/>
                      <a:pt x="5" y="517"/>
                    </a:cubicBezTo>
                    <a:cubicBezTo>
                      <a:pt x="6" y="515"/>
                      <a:pt x="6" y="513"/>
                      <a:pt x="7" y="511"/>
                    </a:cubicBezTo>
                    <a:cubicBezTo>
                      <a:pt x="7" y="511"/>
                      <a:pt x="8" y="511"/>
                      <a:pt x="8" y="511"/>
                    </a:cubicBezTo>
                    <a:cubicBezTo>
                      <a:pt x="8" y="511"/>
                      <a:pt x="8" y="510"/>
                      <a:pt x="8" y="509"/>
                    </a:cubicBezTo>
                    <a:cubicBezTo>
                      <a:pt x="8" y="509"/>
                      <a:pt x="9" y="509"/>
                      <a:pt x="9" y="509"/>
                    </a:cubicBezTo>
                    <a:cubicBezTo>
                      <a:pt x="9" y="508"/>
                      <a:pt x="9" y="507"/>
                      <a:pt x="10" y="506"/>
                    </a:cubicBezTo>
                    <a:cubicBezTo>
                      <a:pt x="10" y="505"/>
                      <a:pt x="11" y="505"/>
                      <a:pt x="12" y="505"/>
                    </a:cubicBezTo>
                    <a:cubicBezTo>
                      <a:pt x="12" y="504"/>
                      <a:pt x="12" y="504"/>
                      <a:pt x="12" y="503"/>
                    </a:cubicBezTo>
                    <a:cubicBezTo>
                      <a:pt x="12" y="503"/>
                      <a:pt x="12" y="503"/>
                      <a:pt x="12" y="503"/>
                    </a:cubicBezTo>
                    <a:cubicBezTo>
                      <a:pt x="12" y="502"/>
                      <a:pt x="12" y="502"/>
                      <a:pt x="12" y="501"/>
                    </a:cubicBezTo>
                    <a:cubicBezTo>
                      <a:pt x="13" y="501"/>
                      <a:pt x="13" y="501"/>
                      <a:pt x="13" y="501"/>
                    </a:cubicBezTo>
                    <a:cubicBezTo>
                      <a:pt x="13" y="501"/>
                      <a:pt x="13" y="500"/>
                      <a:pt x="13" y="499"/>
                    </a:cubicBezTo>
                    <a:cubicBezTo>
                      <a:pt x="14" y="499"/>
                      <a:pt x="14" y="499"/>
                      <a:pt x="14" y="499"/>
                    </a:cubicBezTo>
                    <a:cubicBezTo>
                      <a:pt x="14" y="499"/>
                      <a:pt x="14" y="498"/>
                      <a:pt x="14" y="498"/>
                    </a:cubicBezTo>
                    <a:cubicBezTo>
                      <a:pt x="15" y="497"/>
                      <a:pt x="15" y="497"/>
                      <a:pt x="16" y="497"/>
                    </a:cubicBezTo>
                    <a:cubicBezTo>
                      <a:pt x="16" y="496"/>
                      <a:pt x="16" y="496"/>
                      <a:pt x="16" y="495"/>
                    </a:cubicBezTo>
                    <a:cubicBezTo>
                      <a:pt x="16" y="495"/>
                      <a:pt x="17" y="495"/>
                      <a:pt x="17" y="495"/>
                    </a:cubicBezTo>
                    <a:cubicBezTo>
                      <a:pt x="17" y="494"/>
                      <a:pt x="17" y="494"/>
                      <a:pt x="17" y="493"/>
                    </a:cubicBezTo>
                    <a:cubicBezTo>
                      <a:pt x="17" y="493"/>
                      <a:pt x="17" y="493"/>
                      <a:pt x="18" y="493"/>
                    </a:cubicBezTo>
                    <a:cubicBezTo>
                      <a:pt x="18" y="493"/>
                      <a:pt x="18" y="492"/>
                      <a:pt x="18" y="491"/>
                    </a:cubicBezTo>
                    <a:cubicBezTo>
                      <a:pt x="18" y="491"/>
                      <a:pt x="18" y="491"/>
                      <a:pt x="19" y="491"/>
                    </a:cubicBezTo>
                    <a:cubicBezTo>
                      <a:pt x="19" y="491"/>
                      <a:pt x="19" y="490"/>
                      <a:pt x="19" y="490"/>
                    </a:cubicBezTo>
                    <a:cubicBezTo>
                      <a:pt x="19" y="489"/>
                      <a:pt x="20" y="489"/>
                      <a:pt x="20" y="489"/>
                    </a:cubicBezTo>
                    <a:cubicBezTo>
                      <a:pt x="20" y="488"/>
                      <a:pt x="20" y="488"/>
                      <a:pt x="20" y="487"/>
                    </a:cubicBezTo>
                    <a:cubicBezTo>
                      <a:pt x="21" y="487"/>
                      <a:pt x="21" y="487"/>
                      <a:pt x="21" y="487"/>
                    </a:cubicBezTo>
                    <a:cubicBezTo>
                      <a:pt x="21" y="486"/>
                      <a:pt x="21" y="486"/>
                      <a:pt x="21" y="485"/>
                    </a:cubicBezTo>
                    <a:cubicBezTo>
                      <a:pt x="22" y="485"/>
                      <a:pt x="22" y="485"/>
                      <a:pt x="22" y="485"/>
                    </a:cubicBezTo>
                    <a:cubicBezTo>
                      <a:pt x="22" y="485"/>
                      <a:pt x="22" y="484"/>
                      <a:pt x="22" y="483"/>
                    </a:cubicBezTo>
                    <a:cubicBezTo>
                      <a:pt x="23" y="483"/>
                      <a:pt x="23" y="483"/>
                      <a:pt x="23" y="483"/>
                    </a:cubicBezTo>
                    <a:cubicBezTo>
                      <a:pt x="23" y="483"/>
                      <a:pt x="23" y="482"/>
                      <a:pt x="23" y="482"/>
                    </a:cubicBezTo>
                    <a:cubicBezTo>
                      <a:pt x="23" y="482"/>
                      <a:pt x="24" y="482"/>
                      <a:pt x="24" y="482"/>
                    </a:cubicBezTo>
                    <a:cubicBezTo>
                      <a:pt x="24" y="481"/>
                      <a:pt x="24" y="480"/>
                      <a:pt x="24" y="480"/>
                    </a:cubicBezTo>
                    <a:cubicBezTo>
                      <a:pt x="24" y="480"/>
                      <a:pt x="25" y="480"/>
                      <a:pt x="25" y="480"/>
                    </a:cubicBezTo>
                    <a:cubicBezTo>
                      <a:pt x="25" y="479"/>
                      <a:pt x="25" y="479"/>
                      <a:pt x="25" y="478"/>
                    </a:cubicBezTo>
                    <a:cubicBezTo>
                      <a:pt x="25" y="478"/>
                      <a:pt x="26" y="478"/>
                      <a:pt x="26" y="478"/>
                    </a:cubicBezTo>
                    <a:cubicBezTo>
                      <a:pt x="26" y="477"/>
                      <a:pt x="26" y="477"/>
                      <a:pt x="26" y="476"/>
                    </a:cubicBezTo>
                    <a:cubicBezTo>
                      <a:pt x="26" y="476"/>
                      <a:pt x="26" y="476"/>
                      <a:pt x="27" y="476"/>
                    </a:cubicBezTo>
                    <a:cubicBezTo>
                      <a:pt x="27" y="474"/>
                      <a:pt x="28" y="473"/>
                      <a:pt x="29" y="471"/>
                    </a:cubicBezTo>
                    <a:cubicBezTo>
                      <a:pt x="29" y="471"/>
                      <a:pt x="29" y="471"/>
                      <a:pt x="29" y="471"/>
                    </a:cubicBezTo>
                    <a:cubicBezTo>
                      <a:pt x="29" y="470"/>
                      <a:pt x="29" y="469"/>
                      <a:pt x="29" y="468"/>
                    </a:cubicBezTo>
                    <a:cubicBezTo>
                      <a:pt x="30" y="468"/>
                      <a:pt x="30" y="468"/>
                      <a:pt x="30" y="468"/>
                    </a:cubicBezTo>
                    <a:cubicBezTo>
                      <a:pt x="31" y="467"/>
                      <a:pt x="31" y="466"/>
                      <a:pt x="31" y="464"/>
                    </a:cubicBezTo>
                    <a:cubicBezTo>
                      <a:pt x="32" y="464"/>
                      <a:pt x="32" y="464"/>
                      <a:pt x="32" y="464"/>
                    </a:cubicBezTo>
                    <a:cubicBezTo>
                      <a:pt x="33" y="462"/>
                      <a:pt x="33" y="459"/>
                      <a:pt x="34" y="456"/>
                    </a:cubicBezTo>
                    <a:cubicBezTo>
                      <a:pt x="34" y="456"/>
                      <a:pt x="35" y="456"/>
                      <a:pt x="35" y="456"/>
                    </a:cubicBezTo>
                    <a:cubicBezTo>
                      <a:pt x="35" y="452"/>
                      <a:pt x="35" y="448"/>
                      <a:pt x="36" y="444"/>
                    </a:cubicBezTo>
                    <a:cubicBezTo>
                      <a:pt x="36" y="444"/>
                      <a:pt x="36" y="444"/>
                      <a:pt x="37" y="444"/>
                    </a:cubicBezTo>
                    <a:cubicBezTo>
                      <a:pt x="37" y="443"/>
                      <a:pt x="37" y="442"/>
                      <a:pt x="37" y="441"/>
                    </a:cubicBezTo>
                    <a:cubicBezTo>
                      <a:pt x="37" y="441"/>
                      <a:pt x="37" y="441"/>
                      <a:pt x="38" y="441"/>
                    </a:cubicBezTo>
                    <a:cubicBezTo>
                      <a:pt x="38" y="440"/>
                      <a:pt x="38" y="439"/>
                      <a:pt x="38" y="438"/>
                    </a:cubicBezTo>
                    <a:cubicBezTo>
                      <a:pt x="40" y="436"/>
                      <a:pt x="42" y="435"/>
                      <a:pt x="44" y="433"/>
                    </a:cubicBezTo>
                    <a:cubicBezTo>
                      <a:pt x="44" y="432"/>
                      <a:pt x="44" y="432"/>
                      <a:pt x="45" y="431"/>
                    </a:cubicBezTo>
                    <a:cubicBezTo>
                      <a:pt x="45" y="431"/>
                      <a:pt x="46" y="431"/>
                      <a:pt x="46" y="431"/>
                    </a:cubicBezTo>
                    <a:cubicBezTo>
                      <a:pt x="47" y="431"/>
                      <a:pt x="47" y="430"/>
                      <a:pt x="47" y="430"/>
                    </a:cubicBezTo>
                    <a:cubicBezTo>
                      <a:pt x="50" y="429"/>
                      <a:pt x="53" y="429"/>
                      <a:pt x="56" y="429"/>
                    </a:cubicBezTo>
                    <a:cubicBezTo>
                      <a:pt x="58" y="432"/>
                      <a:pt x="59" y="431"/>
                      <a:pt x="59" y="438"/>
                    </a:cubicBezTo>
                    <a:cubicBezTo>
                      <a:pt x="59" y="438"/>
                      <a:pt x="60" y="438"/>
                      <a:pt x="60" y="438"/>
                    </a:cubicBezTo>
                    <a:cubicBezTo>
                      <a:pt x="60" y="440"/>
                      <a:pt x="60" y="442"/>
                      <a:pt x="60" y="444"/>
                    </a:cubicBezTo>
                    <a:cubicBezTo>
                      <a:pt x="60" y="444"/>
                      <a:pt x="61" y="444"/>
                      <a:pt x="61" y="444"/>
                    </a:cubicBezTo>
                    <a:cubicBezTo>
                      <a:pt x="61" y="445"/>
                      <a:pt x="61" y="446"/>
                      <a:pt x="61" y="447"/>
                    </a:cubicBezTo>
                    <a:cubicBezTo>
                      <a:pt x="61" y="447"/>
                      <a:pt x="61" y="447"/>
                      <a:pt x="62" y="447"/>
                    </a:cubicBezTo>
                    <a:cubicBezTo>
                      <a:pt x="62" y="448"/>
                      <a:pt x="62" y="449"/>
                      <a:pt x="62" y="450"/>
                    </a:cubicBezTo>
                    <a:cubicBezTo>
                      <a:pt x="62" y="450"/>
                      <a:pt x="62" y="450"/>
                      <a:pt x="63" y="450"/>
                    </a:cubicBezTo>
                    <a:cubicBezTo>
                      <a:pt x="64" y="453"/>
                      <a:pt x="65" y="456"/>
                      <a:pt x="69" y="457"/>
                    </a:cubicBezTo>
                    <a:cubicBezTo>
                      <a:pt x="69" y="458"/>
                      <a:pt x="69" y="458"/>
                      <a:pt x="69" y="458"/>
                    </a:cubicBezTo>
                    <a:cubicBezTo>
                      <a:pt x="71" y="458"/>
                      <a:pt x="73" y="458"/>
                      <a:pt x="75" y="458"/>
                    </a:cubicBezTo>
                    <a:cubicBezTo>
                      <a:pt x="77" y="456"/>
                      <a:pt x="77" y="457"/>
                      <a:pt x="79" y="456"/>
                    </a:cubicBezTo>
                    <a:cubicBezTo>
                      <a:pt x="79" y="456"/>
                      <a:pt x="80" y="455"/>
                      <a:pt x="81" y="454"/>
                    </a:cubicBezTo>
                    <a:cubicBezTo>
                      <a:pt x="84" y="451"/>
                      <a:pt x="88" y="448"/>
                      <a:pt x="94" y="447"/>
                    </a:cubicBezTo>
                    <a:cubicBezTo>
                      <a:pt x="94" y="448"/>
                      <a:pt x="94" y="448"/>
                      <a:pt x="94" y="448"/>
                    </a:cubicBezTo>
                    <a:cubicBezTo>
                      <a:pt x="96" y="449"/>
                      <a:pt x="97" y="449"/>
                      <a:pt x="99" y="449"/>
                    </a:cubicBezTo>
                    <a:cubicBezTo>
                      <a:pt x="99" y="450"/>
                      <a:pt x="99" y="450"/>
                      <a:pt x="99" y="450"/>
                    </a:cubicBezTo>
                    <a:cubicBezTo>
                      <a:pt x="99" y="450"/>
                      <a:pt x="100" y="450"/>
                      <a:pt x="100" y="450"/>
                    </a:cubicBezTo>
                    <a:cubicBezTo>
                      <a:pt x="100" y="450"/>
                      <a:pt x="100" y="451"/>
                      <a:pt x="100" y="451"/>
                    </a:cubicBezTo>
                    <a:cubicBezTo>
                      <a:pt x="101" y="451"/>
                      <a:pt x="101" y="451"/>
                      <a:pt x="102" y="451"/>
                    </a:cubicBezTo>
                    <a:cubicBezTo>
                      <a:pt x="102" y="451"/>
                      <a:pt x="102" y="452"/>
                      <a:pt x="102" y="452"/>
                    </a:cubicBezTo>
                    <a:cubicBezTo>
                      <a:pt x="103" y="452"/>
                      <a:pt x="103" y="452"/>
                      <a:pt x="104" y="452"/>
                    </a:cubicBezTo>
                    <a:cubicBezTo>
                      <a:pt x="104" y="452"/>
                      <a:pt x="104" y="453"/>
                      <a:pt x="104" y="453"/>
                    </a:cubicBezTo>
                    <a:cubicBezTo>
                      <a:pt x="106" y="453"/>
                      <a:pt x="107" y="454"/>
                      <a:pt x="109" y="455"/>
                    </a:cubicBezTo>
                    <a:cubicBezTo>
                      <a:pt x="109" y="455"/>
                      <a:pt x="109" y="455"/>
                      <a:pt x="109" y="456"/>
                    </a:cubicBezTo>
                    <a:cubicBezTo>
                      <a:pt x="116" y="458"/>
                      <a:pt x="129" y="452"/>
                      <a:pt x="132" y="450"/>
                    </a:cubicBezTo>
                    <a:cubicBezTo>
                      <a:pt x="132" y="449"/>
                      <a:pt x="133" y="448"/>
                      <a:pt x="133" y="447"/>
                    </a:cubicBezTo>
                    <a:cubicBezTo>
                      <a:pt x="135" y="447"/>
                      <a:pt x="136" y="446"/>
                      <a:pt x="137" y="446"/>
                    </a:cubicBezTo>
                    <a:cubicBezTo>
                      <a:pt x="137" y="445"/>
                      <a:pt x="137" y="444"/>
                      <a:pt x="137" y="444"/>
                    </a:cubicBezTo>
                    <a:cubicBezTo>
                      <a:pt x="138" y="443"/>
                      <a:pt x="139" y="442"/>
                      <a:pt x="141" y="441"/>
                    </a:cubicBezTo>
                    <a:cubicBezTo>
                      <a:pt x="141" y="441"/>
                      <a:pt x="141" y="440"/>
                      <a:pt x="141" y="439"/>
                    </a:cubicBezTo>
                    <a:cubicBezTo>
                      <a:pt x="141" y="439"/>
                      <a:pt x="142" y="439"/>
                      <a:pt x="142" y="438"/>
                    </a:cubicBezTo>
                    <a:cubicBezTo>
                      <a:pt x="142" y="438"/>
                      <a:pt x="142" y="437"/>
                      <a:pt x="142" y="437"/>
                    </a:cubicBezTo>
                    <a:cubicBezTo>
                      <a:pt x="143" y="437"/>
                      <a:pt x="143" y="437"/>
                      <a:pt x="143" y="437"/>
                    </a:cubicBezTo>
                    <a:cubicBezTo>
                      <a:pt x="144" y="435"/>
                      <a:pt x="144" y="434"/>
                      <a:pt x="144" y="433"/>
                    </a:cubicBezTo>
                    <a:cubicBezTo>
                      <a:pt x="145" y="433"/>
                      <a:pt x="145" y="433"/>
                      <a:pt x="145" y="433"/>
                    </a:cubicBezTo>
                    <a:cubicBezTo>
                      <a:pt x="145" y="432"/>
                      <a:pt x="145" y="431"/>
                      <a:pt x="145" y="430"/>
                    </a:cubicBezTo>
                    <a:cubicBezTo>
                      <a:pt x="145" y="430"/>
                      <a:pt x="146" y="430"/>
                      <a:pt x="146" y="430"/>
                    </a:cubicBezTo>
                    <a:cubicBezTo>
                      <a:pt x="146" y="427"/>
                      <a:pt x="146" y="424"/>
                      <a:pt x="146" y="421"/>
                    </a:cubicBezTo>
                    <a:cubicBezTo>
                      <a:pt x="146" y="421"/>
                      <a:pt x="147" y="421"/>
                      <a:pt x="147" y="421"/>
                    </a:cubicBezTo>
                    <a:cubicBezTo>
                      <a:pt x="147" y="415"/>
                      <a:pt x="147" y="410"/>
                      <a:pt x="147" y="405"/>
                    </a:cubicBezTo>
                    <a:cubicBezTo>
                      <a:pt x="148" y="398"/>
                      <a:pt x="150" y="391"/>
                      <a:pt x="151" y="384"/>
                    </a:cubicBezTo>
                    <a:cubicBezTo>
                      <a:pt x="152" y="384"/>
                      <a:pt x="152" y="384"/>
                      <a:pt x="152" y="384"/>
                    </a:cubicBezTo>
                    <a:cubicBezTo>
                      <a:pt x="152" y="383"/>
                      <a:pt x="152" y="383"/>
                      <a:pt x="152" y="382"/>
                    </a:cubicBezTo>
                    <a:cubicBezTo>
                      <a:pt x="153" y="382"/>
                      <a:pt x="153" y="382"/>
                      <a:pt x="153" y="382"/>
                    </a:cubicBezTo>
                    <a:cubicBezTo>
                      <a:pt x="154" y="380"/>
                      <a:pt x="154" y="378"/>
                      <a:pt x="155" y="377"/>
                    </a:cubicBezTo>
                    <a:cubicBezTo>
                      <a:pt x="157" y="375"/>
                      <a:pt x="159" y="373"/>
                      <a:pt x="161" y="371"/>
                    </a:cubicBezTo>
                    <a:cubicBezTo>
                      <a:pt x="162" y="370"/>
                      <a:pt x="162" y="369"/>
                      <a:pt x="163" y="369"/>
                    </a:cubicBezTo>
                    <a:cubicBezTo>
                      <a:pt x="164" y="369"/>
                      <a:pt x="164" y="369"/>
                      <a:pt x="165" y="369"/>
                    </a:cubicBezTo>
                    <a:cubicBezTo>
                      <a:pt x="166" y="367"/>
                      <a:pt x="168" y="365"/>
                      <a:pt x="169" y="363"/>
                    </a:cubicBezTo>
                    <a:cubicBezTo>
                      <a:pt x="170" y="363"/>
                      <a:pt x="171" y="363"/>
                      <a:pt x="171" y="363"/>
                    </a:cubicBezTo>
                    <a:cubicBezTo>
                      <a:pt x="172" y="362"/>
                      <a:pt x="172" y="361"/>
                      <a:pt x="173" y="360"/>
                    </a:cubicBezTo>
                    <a:cubicBezTo>
                      <a:pt x="173" y="360"/>
                      <a:pt x="174" y="360"/>
                      <a:pt x="174" y="360"/>
                    </a:cubicBezTo>
                    <a:cubicBezTo>
                      <a:pt x="174" y="360"/>
                      <a:pt x="174" y="359"/>
                      <a:pt x="174" y="359"/>
                    </a:cubicBezTo>
                    <a:cubicBezTo>
                      <a:pt x="175" y="358"/>
                      <a:pt x="176" y="357"/>
                      <a:pt x="177" y="356"/>
                    </a:cubicBezTo>
                    <a:cubicBezTo>
                      <a:pt x="177" y="355"/>
                      <a:pt x="177" y="355"/>
                      <a:pt x="177" y="354"/>
                    </a:cubicBezTo>
                    <a:cubicBezTo>
                      <a:pt x="178" y="354"/>
                      <a:pt x="179" y="354"/>
                      <a:pt x="179" y="353"/>
                    </a:cubicBezTo>
                    <a:cubicBezTo>
                      <a:pt x="179" y="353"/>
                      <a:pt x="179" y="352"/>
                      <a:pt x="179" y="351"/>
                    </a:cubicBezTo>
                    <a:cubicBezTo>
                      <a:pt x="180" y="351"/>
                      <a:pt x="180" y="351"/>
                      <a:pt x="181" y="351"/>
                    </a:cubicBezTo>
                    <a:cubicBezTo>
                      <a:pt x="181" y="350"/>
                      <a:pt x="181" y="349"/>
                      <a:pt x="181" y="349"/>
                    </a:cubicBezTo>
                    <a:cubicBezTo>
                      <a:pt x="181" y="349"/>
                      <a:pt x="182" y="349"/>
                      <a:pt x="182" y="349"/>
                    </a:cubicBezTo>
                    <a:cubicBezTo>
                      <a:pt x="182" y="348"/>
                      <a:pt x="183" y="346"/>
                      <a:pt x="183" y="345"/>
                    </a:cubicBezTo>
                    <a:cubicBezTo>
                      <a:pt x="183" y="345"/>
                      <a:pt x="183" y="345"/>
                      <a:pt x="184" y="345"/>
                    </a:cubicBezTo>
                    <a:cubicBezTo>
                      <a:pt x="184" y="344"/>
                      <a:pt x="184" y="343"/>
                      <a:pt x="184" y="343"/>
                    </a:cubicBezTo>
                    <a:cubicBezTo>
                      <a:pt x="184" y="343"/>
                      <a:pt x="184" y="343"/>
                      <a:pt x="185" y="343"/>
                    </a:cubicBezTo>
                    <a:cubicBezTo>
                      <a:pt x="185" y="341"/>
                      <a:pt x="185" y="340"/>
                      <a:pt x="185" y="339"/>
                    </a:cubicBezTo>
                    <a:cubicBezTo>
                      <a:pt x="185" y="339"/>
                      <a:pt x="185" y="339"/>
                      <a:pt x="185" y="339"/>
                    </a:cubicBezTo>
                    <a:cubicBezTo>
                      <a:pt x="187" y="333"/>
                      <a:pt x="186" y="327"/>
                      <a:pt x="191" y="325"/>
                    </a:cubicBezTo>
                    <a:cubicBezTo>
                      <a:pt x="194" y="321"/>
                      <a:pt x="198" y="324"/>
                      <a:pt x="203" y="323"/>
                    </a:cubicBezTo>
                    <a:cubicBezTo>
                      <a:pt x="203" y="322"/>
                      <a:pt x="203" y="322"/>
                      <a:pt x="203" y="322"/>
                    </a:cubicBezTo>
                    <a:cubicBezTo>
                      <a:pt x="204" y="322"/>
                      <a:pt x="205" y="321"/>
                      <a:pt x="206" y="321"/>
                    </a:cubicBezTo>
                    <a:cubicBezTo>
                      <a:pt x="206" y="320"/>
                      <a:pt x="207" y="320"/>
                      <a:pt x="207" y="319"/>
                    </a:cubicBezTo>
                    <a:cubicBezTo>
                      <a:pt x="208" y="319"/>
                      <a:pt x="208" y="319"/>
                      <a:pt x="209" y="319"/>
                    </a:cubicBezTo>
                    <a:cubicBezTo>
                      <a:pt x="209" y="319"/>
                      <a:pt x="209" y="318"/>
                      <a:pt x="210" y="317"/>
                    </a:cubicBezTo>
                    <a:cubicBezTo>
                      <a:pt x="211" y="317"/>
                      <a:pt x="212" y="316"/>
                      <a:pt x="213" y="315"/>
                    </a:cubicBezTo>
                    <a:cubicBezTo>
                      <a:pt x="213" y="314"/>
                      <a:pt x="213" y="314"/>
                      <a:pt x="213" y="313"/>
                    </a:cubicBezTo>
                    <a:cubicBezTo>
                      <a:pt x="214" y="312"/>
                      <a:pt x="215" y="312"/>
                      <a:pt x="216" y="311"/>
                    </a:cubicBezTo>
                    <a:cubicBezTo>
                      <a:pt x="216" y="311"/>
                      <a:pt x="216" y="310"/>
                      <a:pt x="216" y="309"/>
                    </a:cubicBezTo>
                    <a:cubicBezTo>
                      <a:pt x="216" y="309"/>
                      <a:pt x="217" y="309"/>
                      <a:pt x="217" y="309"/>
                    </a:cubicBezTo>
                    <a:cubicBezTo>
                      <a:pt x="217" y="308"/>
                      <a:pt x="218" y="306"/>
                      <a:pt x="219" y="304"/>
                    </a:cubicBezTo>
                    <a:cubicBezTo>
                      <a:pt x="219" y="304"/>
                      <a:pt x="219" y="304"/>
                      <a:pt x="220" y="304"/>
                    </a:cubicBezTo>
                    <a:cubicBezTo>
                      <a:pt x="220" y="303"/>
                      <a:pt x="220" y="302"/>
                      <a:pt x="220" y="301"/>
                    </a:cubicBezTo>
                    <a:cubicBezTo>
                      <a:pt x="220" y="301"/>
                      <a:pt x="220" y="301"/>
                      <a:pt x="220" y="301"/>
                    </a:cubicBezTo>
                    <a:cubicBezTo>
                      <a:pt x="222" y="297"/>
                      <a:pt x="219" y="294"/>
                      <a:pt x="219" y="291"/>
                    </a:cubicBezTo>
                    <a:cubicBezTo>
                      <a:pt x="215" y="290"/>
                      <a:pt x="216" y="289"/>
                      <a:pt x="213" y="287"/>
                    </a:cubicBezTo>
                    <a:cubicBezTo>
                      <a:pt x="213" y="287"/>
                      <a:pt x="212" y="287"/>
                      <a:pt x="212" y="287"/>
                    </a:cubicBezTo>
                    <a:cubicBezTo>
                      <a:pt x="211" y="286"/>
                      <a:pt x="210" y="285"/>
                      <a:pt x="209" y="283"/>
                    </a:cubicBezTo>
                    <a:cubicBezTo>
                      <a:pt x="208" y="283"/>
                      <a:pt x="207" y="282"/>
                      <a:pt x="206" y="282"/>
                    </a:cubicBezTo>
                    <a:cubicBezTo>
                      <a:pt x="206" y="281"/>
                      <a:pt x="206" y="281"/>
                      <a:pt x="206" y="281"/>
                    </a:cubicBezTo>
                    <a:cubicBezTo>
                      <a:pt x="206" y="281"/>
                      <a:pt x="205" y="281"/>
                      <a:pt x="204" y="281"/>
                    </a:cubicBezTo>
                    <a:cubicBezTo>
                      <a:pt x="203" y="279"/>
                      <a:pt x="201" y="277"/>
                      <a:pt x="200" y="275"/>
                    </a:cubicBezTo>
                    <a:cubicBezTo>
                      <a:pt x="196" y="271"/>
                      <a:pt x="191" y="267"/>
                      <a:pt x="187" y="264"/>
                    </a:cubicBezTo>
                    <a:cubicBezTo>
                      <a:pt x="187" y="263"/>
                      <a:pt x="187" y="262"/>
                      <a:pt x="187" y="262"/>
                    </a:cubicBezTo>
                    <a:cubicBezTo>
                      <a:pt x="186" y="261"/>
                      <a:pt x="184" y="259"/>
                      <a:pt x="183" y="258"/>
                    </a:cubicBezTo>
                    <a:cubicBezTo>
                      <a:pt x="183" y="258"/>
                      <a:pt x="183" y="257"/>
                      <a:pt x="183" y="256"/>
                    </a:cubicBezTo>
                    <a:cubicBezTo>
                      <a:pt x="182" y="256"/>
                      <a:pt x="180" y="255"/>
                      <a:pt x="179" y="254"/>
                    </a:cubicBezTo>
                    <a:cubicBezTo>
                      <a:pt x="179" y="253"/>
                      <a:pt x="179" y="253"/>
                      <a:pt x="179" y="252"/>
                    </a:cubicBezTo>
                    <a:cubicBezTo>
                      <a:pt x="179" y="252"/>
                      <a:pt x="178" y="251"/>
                      <a:pt x="177" y="251"/>
                    </a:cubicBezTo>
                    <a:cubicBezTo>
                      <a:pt x="177" y="250"/>
                      <a:pt x="177" y="250"/>
                      <a:pt x="177" y="249"/>
                    </a:cubicBezTo>
                    <a:cubicBezTo>
                      <a:pt x="177" y="249"/>
                      <a:pt x="176" y="249"/>
                      <a:pt x="176" y="248"/>
                    </a:cubicBezTo>
                    <a:cubicBezTo>
                      <a:pt x="175" y="247"/>
                      <a:pt x="175" y="246"/>
                      <a:pt x="175" y="245"/>
                    </a:cubicBezTo>
                    <a:cubicBezTo>
                      <a:pt x="174" y="245"/>
                      <a:pt x="174" y="245"/>
                      <a:pt x="174" y="245"/>
                    </a:cubicBezTo>
                    <a:cubicBezTo>
                      <a:pt x="174" y="244"/>
                      <a:pt x="173" y="242"/>
                      <a:pt x="173" y="241"/>
                    </a:cubicBezTo>
                    <a:cubicBezTo>
                      <a:pt x="173" y="241"/>
                      <a:pt x="172" y="241"/>
                      <a:pt x="172" y="241"/>
                    </a:cubicBezTo>
                    <a:cubicBezTo>
                      <a:pt x="171" y="238"/>
                      <a:pt x="170" y="224"/>
                      <a:pt x="171" y="221"/>
                    </a:cubicBezTo>
                    <a:cubicBezTo>
                      <a:pt x="171" y="221"/>
                      <a:pt x="172" y="221"/>
                      <a:pt x="172" y="221"/>
                    </a:cubicBezTo>
                    <a:cubicBezTo>
                      <a:pt x="172" y="217"/>
                      <a:pt x="173" y="214"/>
                      <a:pt x="173" y="211"/>
                    </a:cubicBezTo>
                    <a:cubicBezTo>
                      <a:pt x="173" y="211"/>
                      <a:pt x="174" y="211"/>
                      <a:pt x="174" y="211"/>
                    </a:cubicBezTo>
                    <a:cubicBezTo>
                      <a:pt x="174" y="210"/>
                      <a:pt x="174" y="209"/>
                      <a:pt x="174" y="208"/>
                    </a:cubicBezTo>
                    <a:cubicBezTo>
                      <a:pt x="174" y="208"/>
                      <a:pt x="174" y="208"/>
                      <a:pt x="175" y="208"/>
                    </a:cubicBezTo>
                    <a:cubicBezTo>
                      <a:pt x="175" y="207"/>
                      <a:pt x="175" y="206"/>
                      <a:pt x="175" y="205"/>
                    </a:cubicBezTo>
                    <a:cubicBezTo>
                      <a:pt x="175" y="205"/>
                      <a:pt x="175" y="205"/>
                      <a:pt x="176" y="205"/>
                    </a:cubicBezTo>
                    <a:cubicBezTo>
                      <a:pt x="176" y="204"/>
                      <a:pt x="176" y="203"/>
                      <a:pt x="176" y="203"/>
                    </a:cubicBezTo>
                    <a:cubicBezTo>
                      <a:pt x="176" y="203"/>
                      <a:pt x="176" y="203"/>
                      <a:pt x="177" y="203"/>
                    </a:cubicBezTo>
                    <a:cubicBezTo>
                      <a:pt x="177" y="202"/>
                      <a:pt x="177" y="201"/>
                      <a:pt x="177" y="200"/>
                    </a:cubicBezTo>
                    <a:cubicBezTo>
                      <a:pt x="177" y="200"/>
                      <a:pt x="177" y="200"/>
                      <a:pt x="177" y="200"/>
                    </a:cubicBezTo>
                    <a:cubicBezTo>
                      <a:pt x="177" y="199"/>
                      <a:pt x="177" y="199"/>
                      <a:pt x="177" y="198"/>
                    </a:cubicBezTo>
                    <a:cubicBezTo>
                      <a:pt x="178" y="198"/>
                      <a:pt x="179" y="197"/>
                      <a:pt x="179" y="197"/>
                    </a:cubicBezTo>
                    <a:cubicBezTo>
                      <a:pt x="179" y="197"/>
                      <a:pt x="179" y="196"/>
                      <a:pt x="179" y="195"/>
                    </a:cubicBezTo>
                    <a:cubicBezTo>
                      <a:pt x="180" y="195"/>
                      <a:pt x="180" y="195"/>
                      <a:pt x="181" y="195"/>
                    </a:cubicBezTo>
                    <a:cubicBezTo>
                      <a:pt x="183" y="193"/>
                      <a:pt x="184" y="191"/>
                      <a:pt x="185" y="189"/>
                    </a:cubicBezTo>
                    <a:cubicBezTo>
                      <a:pt x="186" y="179"/>
                      <a:pt x="183" y="173"/>
                      <a:pt x="180" y="167"/>
                    </a:cubicBezTo>
                    <a:cubicBezTo>
                      <a:pt x="180" y="166"/>
                      <a:pt x="180" y="165"/>
                      <a:pt x="180" y="164"/>
                    </a:cubicBezTo>
                    <a:cubicBezTo>
                      <a:pt x="180" y="164"/>
                      <a:pt x="180" y="164"/>
                      <a:pt x="179" y="164"/>
                    </a:cubicBezTo>
                    <a:cubicBezTo>
                      <a:pt x="178" y="161"/>
                      <a:pt x="177" y="159"/>
                      <a:pt x="177" y="156"/>
                    </a:cubicBezTo>
                    <a:cubicBezTo>
                      <a:pt x="175" y="153"/>
                      <a:pt x="174" y="154"/>
                      <a:pt x="174" y="150"/>
                    </a:cubicBezTo>
                    <a:cubicBezTo>
                      <a:pt x="177" y="148"/>
                      <a:pt x="176" y="145"/>
                      <a:pt x="178" y="142"/>
                    </a:cubicBezTo>
                    <a:cubicBezTo>
                      <a:pt x="179" y="141"/>
                      <a:pt x="180" y="141"/>
                      <a:pt x="180" y="141"/>
                    </a:cubicBezTo>
                    <a:cubicBezTo>
                      <a:pt x="180" y="140"/>
                      <a:pt x="180" y="140"/>
                      <a:pt x="180" y="139"/>
                    </a:cubicBezTo>
                    <a:cubicBezTo>
                      <a:pt x="181" y="139"/>
                      <a:pt x="181" y="138"/>
                      <a:pt x="182" y="138"/>
                    </a:cubicBezTo>
                    <a:cubicBezTo>
                      <a:pt x="182" y="137"/>
                      <a:pt x="182" y="137"/>
                      <a:pt x="182" y="136"/>
                    </a:cubicBezTo>
                    <a:cubicBezTo>
                      <a:pt x="183" y="136"/>
                      <a:pt x="183" y="136"/>
                      <a:pt x="184" y="135"/>
                    </a:cubicBezTo>
                    <a:cubicBezTo>
                      <a:pt x="184" y="135"/>
                      <a:pt x="184" y="134"/>
                      <a:pt x="184" y="134"/>
                    </a:cubicBezTo>
                    <a:cubicBezTo>
                      <a:pt x="186" y="131"/>
                      <a:pt x="189" y="129"/>
                      <a:pt x="191" y="127"/>
                    </a:cubicBezTo>
                    <a:cubicBezTo>
                      <a:pt x="192" y="127"/>
                      <a:pt x="193" y="127"/>
                      <a:pt x="194" y="127"/>
                    </a:cubicBezTo>
                    <a:cubicBezTo>
                      <a:pt x="194" y="127"/>
                      <a:pt x="194" y="127"/>
                      <a:pt x="194" y="126"/>
                    </a:cubicBezTo>
                    <a:cubicBezTo>
                      <a:pt x="196" y="126"/>
                      <a:pt x="197" y="126"/>
                      <a:pt x="198" y="126"/>
                    </a:cubicBezTo>
                    <a:cubicBezTo>
                      <a:pt x="198" y="126"/>
                      <a:pt x="198" y="126"/>
                      <a:pt x="198" y="125"/>
                    </a:cubicBezTo>
                    <a:cubicBezTo>
                      <a:pt x="200" y="125"/>
                      <a:pt x="202" y="125"/>
                      <a:pt x="203" y="125"/>
                    </a:cubicBezTo>
                    <a:cubicBezTo>
                      <a:pt x="203" y="125"/>
                      <a:pt x="203" y="125"/>
                      <a:pt x="203" y="125"/>
                    </a:cubicBezTo>
                    <a:cubicBezTo>
                      <a:pt x="206" y="125"/>
                      <a:pt x="208" y="125"/>
                      <a:pt x="210" y="125"/>
                    </a:cubicBezTo>
                    <a:cubicBezTo>
                      <a:pt x="210" y="124"/>
                      <a:pt x="210" y="124"/>
                      <a:pt x="210" y="124"/>
                    </a:cubicBezTo>
                    <a:cubicBezTo>
                      <a:pt x="212" y="124"/>
                      <a:pt x="214" y="124"/>
                      <a:pt x="216" y="124"/>
                    </a:cubicBezTo>
                    <a:cubicBezTo>
                      <a:pt x="216" y="123"/>
                      <a:pt x="216" y="123"/>
                      <a:pt x="216" y="123"/>
                    </a:cubicBezTo>
                    <a:cubicBezTo>
                      <a:pt x="218" y="123"/>
                      <a:pt x="220" y="123"/>
                      <a:pt x="222" y="123"/>
                    </a:cubicBezTo>
                    <a:cubicBezTo>
                      <a:pt x="222" y="122"/>
                      <a:pt x="222" y="122"/>
                      <a:pt x="222" y="122"/>
                    </a:cubicBezTo>
                    <a:cubicBezTo>
                      <a:pt x="224" y="122"/>
                      <a:pt x="226" y="122"/>
                      <a:pt x="229" y="122"/>
                    </a:cubicBezTo>
                    <a:cubicBezTo>
                      <a:pt x="229" y="122"/>
                      <a:pt x="229" y="121"/>
                      <a:pt x="229" y="121"/>
                    </a:cubicBezTo>
                    <a:cubicBezTo>
                      <a:pt x="231" y="121"/>
                      <a:pt x="233" y="121"/>
                      <a:pt x="235" y="121"/>
                    </a:cubicBezTo>
                    <a:cubicBezTo>
                      <a:pt x="246" y="119"/>
                      <a:pt x="257" y="116"/>
                      <a:pt x="268" y="114"/>
                    </a:cubicBezTo>
                    <a:cubicBezTo>
                      <a:pt x="268" y="114"/>
                      <a:pt x="268" y="113"/>
                      <a:pt x="268" y="113"/>
                    </a:cubicBezTo>
                    <a:cubicBezTo>
                      <a:pt x="269" y="113"/>
                      <a:pt x="269" y="113"/>
                      <a:pt x="270" y="113"/>
                    </a:cubicBezTo>
                    <a:cubicBezTo>
                      <a:pt x="270" y="113"/>
                      <a:pt x="270" y="112"/>
                      <a:pt x="270" y="112"/>
                    </a:cubicBezTo>
                    <a:cubicBezTo>
                      <a:pt x="271" y="112"/>
                      <a:pt x="272" y="112"/>
                      <a:pt x="273" y="112"/>
                    </a:cubicBezTo>
                    <a:cubicBezTo>
                      <a:pt x="273" y="112"/>
                      <a:pt x="273" y="111"/>
                      <a:pt x="273" y="111"/>
                    </a:cubicBezTo>
                    <a:cubicBezTo>
                      <a:pt x="273" y="111"/>
                      <a:pt x="274" y="111"/>
                      <a:pt x="274" y="111"/>
                    </a:cubicBezTo>
                    <a:cubicBezTo>
                      <a:pt x="274" y="111"/>
                      <a:pt x="274" y="111"/>
                      <a:pt x="274" y="110"/>
                    </a:cubicBezTo>
                    <a:cubicBezTo>
                      <a:pt x="275" y="110"/>
                      <a:pt x="276" y="110"/>
                      <a:pt x="276" y="110"/>
                    </a:cubicBezTo>
                    <a:cubicBezTo>
                      <a:pt x="276" y="110"/>
                      <a:pt x="277" y="109"/>
                      <a:pt x="277" y="108"/>
                    </a:cubicBezTo>
                    <a:cubicBezTo>
                      <a:pt x="278" y="108"/>
                      <a:pt x="278" y="108"/>
                      <a:pt x="279" y="108"/>
                    </a:cubicBezTo>
                    <a:cubicBezTo>
                      <a:pt x="279" y="108"/>
                      <a:pt x="280" y="107"/>
                      <a:pt x="281" y="106"/>
                    </a:cubicBezTo>
                    <a:cubicBezTo>
                      <a:pt x="281" y="106"/>
                      <a:pt x="281" y="106"/>
                      <a:pt x="281" y="106"/>
                    </a:cubicBezTo>
                    <a:cubicBezTo>
                      <a:pt x="281" y="105"/>
                      <a:pt x="281" y="105"/>
                      <a:pt x="281" y="104"/>
                    </a:cubicBezTo>
                    <a:cubicBezTo>
                      <a:pt x="284" y="102"/>
                      <a:pt x="286" y="100"/>
                      <a:pt x="288" y="99"/>
                    </a:cubicBezTo>
                    <a:cubicBezTo>
                      <a:pt x="288" y="98"/>
                      <a:pt x="288" y="97"/>
                      <a:pt x="288" y="97"/>
                    </a:cubicBezTo>
                    <a:cubicBezTo>
                      <a:pt x="288" y="96"/>
                      <a:pt x="289" y="96"/>
                      <a:pt x="290" y="96"/>
                    </a:cubicBezTo>
                    <a:cubicBezTo>
                      <a:pt x="290" y="96"/>
                      <a:pt x="290" y="95"/>
                      <a:pt x="290" y="95"/>
                    </a:cubicBezTo>
                    <a:cubicBezTo>
                      <a:pt x="291" y="93"/>
                      <a:pt x="293" y="93"/>
                      <a:pt x="295" y="91"/>
                    </a:cubicBezTo>
                    <a:cubicBezTo>
                      <a:pt x="297" y="89"/>
                      <a:pt x="300" y="86"/>
                      <a:pt x="302" y="83"/>
                    </a:cubicBezTo>
                    <a:cubicBezTo>
                      <a:pt x="305" y="80"/>
                      <a:pt x="309" y="77"/>
                      <a:pt x="312" y="74"/>
                    </a:cubicBezTo>
                    <a:cubicBezTo>
                      <a:pt x="312" y="74"/>
                      <a:pt x="312" y="73"/>
                      <a:pt x="312" y="73"/>
                    </a:cubicBezTo>
                    <a:cubicBezTo>
                      <a:pt x="313" y="72"/>
                      <a:pt x="314" y="71"/>
                      <a:pt x="316" y="70"/>
                    </a:cubicBezTo>
                    <a:cubicBezTo>
                      <a:pt x="316" y="69"/>
                      <a:pt x="316" y="69"/>
                      <a:pt x="316" y="68"/>
                    </a:cubicBezTo>
                    <a:cubicBezTo>
                      <a:pt x="316" y="68"/>
                      <a:pt x="317" y="67"/>
                      <a:pt x="317" y="67"/>
                    </a:cubicBezTo>
                    <a:cubicBezTo>
                      <a:pt x="317" y="67"/>
                      <a:pt x="317" y="66"/>
                      <a:pt x="317" y="65"/>
                    </a:cubicBezTo>
                    <a:cubicBezTo>
                      <a:pt x="318" y="65"/>
                      <a:pt x="318" y="65"/>
                      <a:pt x="318" y="65"/>
                    </a:cubicBezTo>
                    <a:cubicBezTo>
                      <a:pt x="319" y="64"/>
                      <a:pt x="319" y="63"/>
                      <a:pt x="319" y="62"/>
                    </a:cubicBezTo>
                    <a:cubicBezTo>
                      <a:pt x="319" y="62"/>
                      <a:pt x="320" y="62"/>
                      <a:pt x="320" y="62"/>
                    </a:cubicBezTo>
                    <a:cubicBezTo>
                      <a:pt x="320" y="61"/>
                      <a:pt x="320" y="60"/>
                      <a:pt x="320" y="59"/>
                    </a:cubicBezTo>
                    <a:cubicBezTo>
                      <a:pt x="320" y="59"/>
                      <a:pt x="321" y="59"/>
                      <a:pt x="321" y="59"/>
                    </a:cubicBezTo>
                    <a:cubicBezTo>
                      <a:pt x="321" y="58"/>
                      <a:pt x="321" y="57"/>
                      <a:pt x="321" y="56"/>
                    </a:cubicBezTo>
                    <a:cubicBezTo>
                      <a:pt x="321" y="56"/>
                      <a:pt x="322" y="56"/>
                      <a:pt x="322" y="56"/>
                    </a:cubicBezTo>
                    <a:cubicBezTo>
                      <a:pt x="322" y="55"/>
                      <a:pt x="323" y="53"/>
                      <a:pt x="324" y="51"/>
                    </a:cubicBezTo>
                    <a:cubicBezTo>
                      <a:pt x="324" y="51"/>
                      <a:pt x="324" y="51"/>
                      <a:pt x="325" y="51"/>
                    </a:cubicBezTo>
                    <a:cubicBezTo>
                      <a:pt x="325" y="50"/>
                      <a:pt x="325" y="50"/>
                      <a:pt x="325" y="49"/>
                    </a:cubicBezTo>
                    <a:cubicBezTo>
                      <a:pt x="325" y="49"/>
                      <a:pt x="325" y="49"/>
                      <a:pt x="325" y="49"/>
                    </a:cubicBezTo>
                    <a:cubicBezTo>
                      <a:pt x="325" y="49"/>
                      <a:pt x="325" y="48"/>
                      <a:pt x="325" y="47"/>
                    </a:cubicBezTo>
                    <a:cubicBezTo>
                      <a:pt x="326" y="47"/>
                      <a:pt x="326" y="47"/>
                      <a:pt x="326" y="47"/>
                    </a:cubicBezTo>
                    <a:cubicBezTo>
                      <a:pt x="326" y="47"/>
                      <a:pt x="326" y="46"/>
                      <a:pt x="326" y="46"/>
                    </a:cubicBezTo>
                    <a:cubicBezTo>
                      <a:pt x="327" y="46"/>
                      <a:pt x="327" y="46"/>
                      <a:pt x="327" y="46"/>
                    </a:cubicBezTo>
                    <a:cubicBezTo>
                      <a:pt x="327" y="45"/>
                      <a:pt x="327" y="44"/>
                      <a:pt x="327" y="44"/>
                    </a:cubicBezTo>
                    <a:cubicBezTo>
                      <a:pt x="328" y="44"/>
                      <a:pt x="328" y="44"/>
                      <a:pt x="328" y="44"/>
                    </a:cubicBezTo>
                    <a:cubicBezTo>
                      <a:pt x="328" y="43"/>
                      <a:pt x="328" y="43"/>
                      <a:pt x="328" y="42"/>
                    </a:cubicBezTo>
                    <a:cubicBezTo>
                      <a:pt x="328" y="42"/>
                      <a:pt x="329" y="42"/>
                      <a:pt x="329" y="42"/>
                    </a:cubicBezTo>
                    <a:cubicBezTo>
                      <a:pt x="329" y="41"/>
                      <a:pt x="329" y="41"/>
                      <a:pt x="329" y="40"/>
                    </a:cubicBezTo>
                    <a:cubicBezTo>
                      <a:pt x="329" y="40"/>
                      <a:pt x="330" y="40"/>
                      <a:pt x="330" y="40"/>
                    </a:cubicBezTo>
                    <a:cubicBezTo>
                      <a:pt x="330" y="40"/>
                      <a:pt x="330" y="39"/>
                      <a:pt x="330" y="38"/>
                    </a:cubicBezTo>
                    <a:cubicBezTo>
                      <a:pt x="330" y="38"/>
                      <a:pt x="331" y="38"/>
                      <a:pt x="332" y="38"/>
                    </a:cubicBezTo>
                    <a:cubicBezTo>
                      <a:pt x="332" y="37"/>
                      <a:pt x="332" y="36"/>
                      <a:pt x="332" y="36"/>
                    </a:cubicBezTo>
                    <a:cubicBezTo>
                      <a:pt x="332" y="36"/>
                      <a:pt x="332" y="36"/>
                      <a:pt x="333" y="36"/>
                    </a:cubicBezTo>
                    <a:cubicBezTo>
                      <a:pt x="333" y="35"/>
                      <a:pt x="333" y="33"/>
                      <a:pt x="333" y="32"/>
                    </a:cubicBezTo>
                    <a:cubicBezTo>
                      <a:pt x="334" y="32"/>
                      <a:pt x="334" y="32"/>
                      <a:pt x="334" y="32"/>
                    </a:cubicBezTo>
                    <a:cubicBezTo>
                      <a:pt x="334" y="31"/>
                      <a:pt x="334" y="30"/>
                      <a:pt x="334" y="30"/>
                    </a:cubicBezTo>
                    <a:cubicBezTo>
                      <a:pt x="335" y="30"/>
                      <a:pt x="335" y="30"/>
                      <a:pt x="335" y="30"/>
                    </a:cubicBezTo>
                    <a:cubicBezTo>
                      <a:pt x="335" y="29"/>
                      <a:pt x="335" y="28"/>
                      <a:pt x="335" y="28"/>
                    </a:cubicBezTo>
                    <a:cubicBezTo>
                      <a:pt x="336" y="28"/>
                      <a:pt x="336" y="28"/>
                      <a:pt x="336" y="28"/>
                    </a:cubicBezTo>
                    <a:cubicBezTo>
                      <a:pt x="336" y="27"/>
                      <a:pt x="336" y="26"/>
                      <a:pt x="336" y="25"/>
                    </a:cubicBezTo>
                    <a:cubicBezTo>
                      <a:pt x="336" y="25"/>
                      <a:pt x="337" y="25"/>
                      <a:pt x="337" y="25"/>
                    </a:cubicBezTo>
                    <a:cubicBezTo>
                      <a:pt x="337" y="24"/>
                      <a:pt x="337" y="23"/>
                      <a:pt x="337" y="22"/>
                    </a:cubicBezTo>
                    <a:cubicBezTo>
                      <a:pt x="338" y="22"/>
                      <a:pt x="338" y="22"/>
                      <a:pt x="339" y="21"/>
                    </a:cubicBezTo>
                    <a:cubicBezTo>
                      <a:pt x="339" y="20"/>
                      <a:pt x="339" y="19"/>
                      <a:pt x="340" y="18"/>
                    </a:cubicBezTo>
                    <a:cubicBezTo>
                      <a:pt x="341" y="17"/>
                      <a:pt x="342" y="17"/>
                      <a:pt x="342" y="16"/>
                    </a:cubicBezTo>
                    <a:cubicBezTo>
                      <a:pt x="349" y="7"/>
                      <a:pt x="357" y="0"/>
                      <a:pt x="372" y="0"/>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12" name="Freeform 7"/>
              <p:cNvSpPr/>
              <p:nvPr/>
            </p:nvSpPr>
            <p:spPr bwMode="auto">
              <a:xfrm>
                <a:off x="6445" y="868"/>
                <a:ext cx="1724" cy="2587"/>
              </a:xfrm>
              <a:custGeom>
                <a:avLst/>
                <a:gdLst>
                  <a:gd name="T0" fmla="*/ 455 w 654"/>
                  <a:gd name="T1" fmla="*/ 705 h 981"/>
                  <a:gd name="T2" fmla="*/ 430 w 654"/>
                  <a:gd name="T3" fmla="*/ 713 h 981"/>
                  <a:gd name="T4" fmla="*/ 382 w 654"/>
                  <a:gd name="T5" fmla="*/ 748 h 981"/>
                  <a:gd name="T6" fmla="*/ 361 w 654"/>
                  <a:gd name="T7" fmla="*/ 767 h 981"/>
                  <a:gd name="T8" fmla="*/ 352 w 654"/>
                  <a:gd name="T9" fmla="*/ 851 h 981"/>
                  <a:gd name="T10" fmla="*/ 314 w 654"/>
                  <a:gd name="T11" fmla="*/ 879 h 981"/>
                  <a:gd name="T12" fmla="*/ 273 w 654"/>
                  <a:gd name="T13" fmla="*/ 894 h 981"/>
                  <a:gd name="T14" fmla="*/ 281 w 654"/>
                  <a:gd name="T15" fmla="*/ 922 h 981"/>
                  <a:gd name="T16" fmla="*/ 273 w 654"/>
                  <a:gd name="T17" fmla="*/ 980 h 981"/>
                  <a:gd name="T18" fmla="*/ 212 w 654"/>
                  <a:gd name="T19" fmla="*/ 975 h 981"/>
                  <a:gd name="T20" fmla="*/ 178 w 654"/>
                  <a:gd name="T21" fmla="*/ 965 h 981"/>
                  <a:gd name="T22" fmla="*/ 112 w 654"/>
                  <a:gd name="T23" fmla="*/ 938 h 981"/>
                  <a:gd name="T24" fmla="*/ 145 w 654"/>
                  <a:gd name="T25" fmla="*/ 909 h 981"/>
                  <a:gd name="T26" fmla="*/ 155 w 654"/>
                  <a:gd name="T27" fmla="*/ 866 h 981"/>
                  <a:gd name="T28" fmla="*/ 157 w 654"/>
                  <a:gd name="T29" fmla="*/ 820 h 981"/>
                  <a:gd name="T30" fmla="*/ 170 w 654"/>
                  <a:gd name="T31" fmla="*/ 791 h 981"/>
                  <a:gd name="T32" fmla="*/ 136 w 654"/>
                  <a:gd name="T33" fmla="*/ 652 h 981"/>
                  <a:gd name="T34" fmla="*/ 85 w 654"/>
                  <a:gd name="T35" fmla="*/ 618 h 981"/>
                  <a:gd name="T36" fmla="*/ 60 w 654"/>
                  <a:gd name="T37" fmla="*/ 618 h 981"/>
                  <a:gd name="T38" fmla="*/ 36 w 654"/>
                  <a:gd name="T39" fmla="*/ 592 h 981"/>
                  <a:gd name="T40" fmla="*/ 17 w 654"/>
                  <a:gd name="T41" fmla="*/ 571 h 981"/>
                  <a:gd name="T42" fmla="*/ 6 w 654"/>
                  <a:gd name="T43" fmla="*/ 533 h 981"/>
                  <a:gd name="T44" fmla="*/ 36 w 654"/>
                  <a:gd name="T45" fmla="*/ 488 h 981"/>
                  <a:gd name="T46" fmla="*/ 21 w 654"/>
                  <a:gd name="T47" fmla="*/ 450 h 981"/>
                  <a:gd name="T48" fmla="*/ 42 w 654"/>
                  <a:gd name="T49" fmla="*/ 426 h 981"/>
                  <a:gd name="T50" fmla="*/ 54 w 654"/>
                  <a:gd name="T51" fmla="*/ 393 h 981"/>
                  <a:gd name="T52" fmla="*/ 107 w 654"/>
                  <a:gd name="T53" fmla="*/ 383 h 981"/>
                  <a:gd name="T54" fmla="*/ 133 w 654"/>
                  <a:gd name="T55" fmla="*/ 365 h 981"/>
                  <a:gd name="T56" fmla="*/ 145 w 654"/>
                  <a:gd name="T57" fmla="*/ 328 h 981"/>
                  <a:gd name="T58" fmla="*/ 160 w 654"/>
                  <a:gd name="T59" fmla="*/ 308 h 981"/>
                  <a:gd name="T60" fmla="*/ 152 w 654"/>
                  <a:gd name="T61" fmla="*/ 258 h 981"/>
                  <a:gd name="T62" fmla="*/ 132 w 654"/>
                  <a:gd name="T63" fmla="*/ 227 h 981"/>
                  <a:gd name="T64" fmla="*/ 73 w 654"/>
                  <a:gd name="T65" fmla="*/ 130 h 981"/>
                  <a:gd name="T66" fmla="*/ 66 w 654"/>
                  <a:gd name="T67" fmla="*/ 102 h 981"/>
                  <a:gd name="T68" fmla="*/ 92 w 654"/>
                  <a:gd name="T69" fmla="*/ 67 h 981"/>
                  <a:gd name="T70" fmla="*/ 105 w 654"/>
                  <a:gd name="T71" fmla="*/ 85 h 981"/>
                  <a:gd name="T72" fmla="*/ 150 w 654"/>
                  <a:gd name="T73" fmla="*/ 61 h 981"/>
                  <a:gd name="T74" fmla="*/ 225 w 654"/>
                  <a:gd name="T75" fmla="*/ 44 h 981"/>
                  <a:gd name="T76" fmla="*/ 271 w 654"/>
                  <a:gd name="T77" fmla="*/ 137 h 981"/>
                  <a:gd name="T78" fmla="*/ 315 w 654"/>
                  <a:gd name="T79" fmla="*/ 96 h 981"/>
                  <a:gd name="T80" fmla="*/ 327 w 654"/>
                  <a:gd name="T81" fmla="*/ 68 h 981"/>
                  <a:gd name="T82" fmla="*/ 339 w 654"/>
                  <a:gd name="T83" fmla="*/ 15 h 981"/>
                  <a:gd name="T84" fmla="*/ 377 w 654"/>
                  <a:gd name="T85" fmla="*/ 14 h 981"/>
                  <a:gd name="T86" fmla="*/ 449 w 654"/>
                  <a:gd name="T87" fmla="*/ 28 h 981"/>
                  <a:gd name="T88" fmla="*/ 486 w 654"/>
                  <a:gd name="T89" fmla="*/ 34 h 981"/>
                  <a:gd name="T90" fmla="*/ 510 w 654"/>
                  <a:gd name="T91" fmla="*/ 72 h 981"/>
                  <a:gd name="T92" fmla="*/ 527 w 654"/>
                  <a:gd name="T93" fmla="*/ 130 h 981"/>
                  <a:gd name="T94" fmla="*/ 556 w 654"/>
                  <a:gd name="T95" fmla="*/ 148 h 981"/>
                  <a:gd name="T96" fmla="*/ 582 w 654"/>
                  <a:gd name="T97" fmla="*/ 157 h 981"/>
                  <a:gd name="T98" fmla="*/ 597 w 654"/>
                  <a:gd name="T99" fmla="*/ 209 h 981"/>
                  <a:gd name="T100" fmla="*/ 604 w 654"/>
                  <a:gd name="T101" fmla="*/ 228 h 981"/>
                  <a:gd name="T102" fmla="*/ 624 w 654"/>
                  <a:gd name="T103" fmla="*/ 249 h 981"/>
                  <a:gd name="T104" fmla="*/ 652 w 654"/>
                  <a:gd name="T105" fmla="*/ 270 h 981"/>
                  <a:gd name="T106" fmla="*/ 624 w 654"/>
                  <a:gd name="T107" fmla="*/ 314 h 981"/>
                  <a:gd name="T108" fmla="*/ 558 w 654"/>
                  <a:gd name="T109" fmla="*/ 394 h 981"/>
                  <a:gd name="T110" fmla="*/ 534 w 654"/>
                  <a:gd name="T111" fmla="*/ 423 h 981"/>
                  <a:gd name="T112" fmla="*/ 532 w 654"/>
                  <a:gd name="T113" fmla="*/ 464 h 981"/>
                  <a:gd name="T114" fmla="*/ 514 w 654"/>
                  <a:gd name="T115" fmla="*/ 493 h 981"/>
                  <a:gd name="T116" fmla="*/ 505 w 654"/>
                  <a:gd name="T117" fmla="*/ 515 h 981"/>
                  <a:gd name="T118" fmla="*/ 518 w 654"/>
                  <a:gd name="T119" fmla="*/ 622 h 981"/>
                  <a:gd name="T120" fmla="*/ 496 w 654"/>
                  <a:gd name="T121" fmla="*/ 627 h 981"/>
                  <a:gd name="T122" fmla="*/ 514 w 654"/>
                  <a:gd name="T123" fmla="*/ 677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4" h="981">
                    <a:moveTo>
                      <a:pt x="503" y="696"/>
                    </a:moveTo>
                    <a:cubicBezTo>
                      <a:pt x="492" y="695"/>
                      <a:pt x="482" y="696"/>
                      <a:pt x="474" y="698"/>
                    </a:cubicBezTo>
                    <a:cubicBezTo>
                      <a:pt x="473" y="698"/>
                      <a:pt x="471" y="698"/>
                      <a:pt x="470" y="698"/>
                    </a:cubicBezTo>
                    <a:cubicBezTo>
                      <a:pt x="470" y="699"/>
                      <a:pt x="470" y="699"/>
                      <a:pt x="470" y="699"/>
                    </a:cubicBezTo>
                    <a:cubicBezTo>
                      <a:pt x="469" y="699"/>
                      <a:pt x="468" y="699"/>
                      <a:pt x="467" y="699"/>
                    </a:cubicBezTo>
                    <a:cubicBezTo>
                      <a:pt x="467" y="699"/>
                      <a:pt x="467" y="700"/>
                      <a:pt x="467" y="700"/>
                    </a:cubicBezTo>
                    <a:cubicBezTo>
                      <a:pt x="466" y="700"/>
                      <a:pt x="465" y="700"/>
                      <a:pt x="464" y="700"/>
                    </a:cubicBezTo>
                    <a:cubicBezTo>
                      <a:pt x="464" y="700"/>
                      <a:pt x="464" y="701"/>
                      <a:pt x="464" y="701"/>
                    </a:cubicBezTo>
                    <a:cubicBezTo>
                      <a:pt x="463" y="701"/>
                      <a:pt x="462" y="701"/>
                      <a:pt x="462" y="701"/>
                    </a:cubicBezTo>
                    <a:cubicBezTo>
                      <a:pt x="462" y="701"/>
                      <a:pt x="462" y="702"/>
                      <a:pt x="462" y="702"/>
                    </a:cubicBezTo>
                    <a:cubicBezTo>
                      <a:pt x="461" y="702"/>
                      <a:pt x="460" y="702"/>
                      <a:pt x="460" y="702"/>
                    </a:cubicBezTo>
                    <a:cubicBezTo>
                      <a:pt x="460" y="702"/>
                      <a:pt x="460" y="702"/>
                      <a:pt x="460" y="703"/>
                    </a:cubicBezTo>
                    <a:cubicBezTo>
                      <a:pt x="459" y="703"/>
                      <a:pt x="458" y="703"/>
                      <a:pt x="457" y="703"/>
                    </a:cubicBezTo>
                    <a:cubicBezTo>
                      <a:pt x="457" y="703"/>
                      <a:pt x="457" y="703"/>
                      <a:pt x="457" y="704"/>
                    </a:cubicBezTo>
                    <a:cubicBezTo>
                      <a:pt x="456" y="704"/>
                      <a:pt x="456" y="704"/>
                      <a:pt x="455" y="704"/>
                    </a:cubicBezTo>
                    <a:cubicBezTo>
                      <a:pt x="455" y="704"/>
                      <a:pt x="455" y="704"/>
                      <a:pt x="455" y="705"/>
                    </a:cubicBezTo>
                    <a:cubicBezTo>
                      <a:pt x="454" y="705"/>
                      <a:pt x="454" y="705"/>
                      <a:pt x="453" y="705"/>
                    </a:cubicBezTo>
                    <a:cubicBezTo>
                      <a:pt x="453" y="705"/>
                      <a:pt x="453" y="705"/>
                      <a:pt x="453" y="705"/>
                    </a:cubicBezTo>
                    <a:cubicBezTo>
                      <a:pt x="452" y="705"/>
                      <a:pt x="451" y="705"/>
                      <a:pt x="450" y="705"/>
                    </a:cubicBezTo>
                    <a:cubicBezTo>
                      <a:pt x="450" y="706"/>
                      <a:pt x="450" y="706"/>
                      <a:pt x="450" y="706"/>
                    </a:cubicBezTo>
                    <a:cubicBezTo>
                      <a:pt x="449" y="706"/>
                      <a:pt x="448" y="706"/>
                      <a:pt x="447" y="706"/>
                    </a:cubicBezTo>
                    <a:cubicBezTo>
                      <a:pt x="447" y="707"/>
                      <a:pt x="447" y="707"/>
                      <a:pt x="447" y="707"/>
                    </a:cubicBezTo>
                    <a:cubicBezTo>
                      <a:pt x="446" y="707"/>
                      <a:pt x="445" y="707"/>
                      <a:pt x="445" y="707"/>
                    </a:cubicBezTo>
                    <a:cubicBezTo>
                      <a:pt x="445" y="707"/>
                      <a:pt x="445" y="708"/>
                      <a:pt x="445" y="708"/>
                    </a:cubicBezTo>
                    <a:cubicBezTo>
                      <a:pt x="444" y="708"/>
                      <a:pt x="443" y="708"/>
                      <a:pt x="442" y="708"/>
                    </a:cubicBezTo>
                    <a:cubicBezTo>
                      <a:pt x="442" y="708"/>
                      <a:pt x="442" y="709"/>
                      <a:pt x="442" y="709"/>
                    </a:cubicBezTo>
                    <a:cubicBezTo>
                      <a:pt x="441" y="709"/>
                      <a:pt x="441" y="709"/>
                      <a:pt x="440" y="709"/>
                    </a:cubicBezTo>
                    <a:cubicBezTo>
                      <a:pt x="440" y="709"/>
                      <a:pt x="440" y="710"/>
                      <a:pt x="440" y="710"/>
                    </a:cubicBezTo>
                    <a:cubicBezTo>
                      <a:pt x="438" y="710"/>
                      <a:pt x="436" y="710"/>
                      <a:pt x="435" y="711"/>
                    </a:cubicBezTo>
                    <a:cubicBezTo>
                      <a:pt x="435" y="711"/>
                      <a:pt x="435" y="711"/>
                      <a:pt x="435" y="712"/>
                    </a:cubicBezTo>
                    <a:cubicBezTo>
                      <a:pt x="433" y="712"/>
                      <a:pt x="432" y="712"/>
                      <a:pt x="430" y="713"/>
                    </a:cubicBezTo>
                    <a:cubicBezTo>
                      <a:pt x="430" y="713"/>
                      <a:pt x="430" y="713"/>
                      <a:pt x="430" y="713"/>
                    </a:cubicBezTo>
                    <a:cubicBezTo>
                      <a:pt x="430" y="713"/>
                      <a:pt x="429" y="713"/>
                      <a:pt x="428" y="713"/>
                    </a:cubicBezTo>
                    <a:cubicBezTo>
                      <a:pt x="428" y="714"/>
                      <a:pt x="428" y="714"/>
                      <a:pt x="428" y="714"/>
                    </a:cubicBezTo>
                    <a:cubicBezTo>
                      <a:pt x="426" y="715"/>
                      <a:pt x="423" y="716"/>
                      <a:pt x="420" y="717"/>
                    </a:cubicBezTo>
                    <a:cubicBezTo>
                      <a:pt x="420" y="718"/>
                      <a:pt x="420" y="718"/>
                      <a:pt x="419" y="719"/>
                    </a:cubicBezTo>
                    <a:cubicBezTo>
                      <a:pt x="418" y="719"/>
                      <a:pt x="417" y="719"/>
                      <a:pt x="416" y="720"/>
                    </a:cubicBezTo>
                    <a:cubicBezTo>
                      <a:pt x="416" y="720"/>
                      <a:pt x="415" y="721"/>
                      <a:pt x="415" y="722"/>
                    </a:cubicBezTo>
                    <a:cubicBezTo>
                      <a:pt x="413" y="723"/>
                      <a:pt x="412" y="724"/>
                      <a:pt x="410" y="725"/>
                    </a:cubicBezTo>
                    <a:cubicBezTo>
                      <a:pt x="410" y="726"/>
                      <a:pt x="410" y="726"/>
                      <a:pt x="410" y="727"/>
                    </a:cubicBezTo>
                    <a:cubicBezTo>
                      <a:pt x="410" y="727"/>
                      <a:pt x="409" y="728"/>
                      <a:pt x="409" y="728"/>
                    </a:cubicBezTo>
                    <a:cubicBezTo>
                      <a:pt x="408" y="729"/>
                      <a:pt x="408" y="730"/>
                      <a:pt x="408" y="731"/>
                    </a:cubicBezTo>
                    <a:cubicBezTo>
                      <a:pt x="407" y="731"/>
                      <a:pt x="407" y="731"/>
                      <a:pt x="407" y="731"/>
                    </a:cubicBezTo>
                    <a:cubicBezTo>
                      <a:pt x="407" y="732"/>
                      <a:pt x="407" y="733"/>
                      <a:pt x="407" y="734"/>
                    </a:cubicBezTo>
                    <a:cubicBezTo>
                      <a:pt x="407" y="734"/>
                      <a:pt x="406" y="734"/>
                      <a:pt x="406" y="734"/>
                    </a:cubicBezTo>
                    <a:cubicBezTo>
                      <a:pt x="404" y="738"/>
                      <a:pt x="404" y="742"/>
                      <a:pt x="399" y="743"/>
                    </a:cubicBezTo>
                    <a:cubicBezTo>
                      <a:pt x="396" y="746"/>
                      <a:pt x="387" y="745"/>
                      <a:pt x="382" y="747"/>
                    </a:cubicBezTo>
                    <a:cubicBezTo>
                      <a:pt x="382" y="747"/>
                      <a:pt x="382" y="747"/>
                      <a:pt x="382" y="748"/>
                    </a:cubicBezTo>
                    <a:cubicBezTo>
                      <a:pt x="381" y="748"/>
                      <a:pt x="380" y="748"/>
                      <a:pt x="379" y="748"/>
                    </a:cubicBezTo>
                    <a:cubicBezTo>
                      <a:pt x="379" y="748"/>
                      <a:pt x="379" y="748"/>
                      <a:pt x="379" y="748"/>
                    </a:cubicBezTo>
                    <a:cubicBezTo>
                      <a:pt x="378" y="749"/>
                      <a:pt x="377" y="749"/>
                      <a:pt x="375" y="749"/>
                    </a:cubicBezTo>
                    <a:cubicBezTo>
                      <a:pt x="375" y="750"/>
                      <a:pt x="375" y="751"/>
                      <a:pt x="375" y="751"/>
                    </a:cubicBezTo>
                    <a:cubicBezTo>
                      <a:pt x="374" y="751"/>
                      <a:pt x="373" y="751"/>
                      <a:pt x="373" y="751"/>
                    </a:cubicBezTo>
                    <a:cubicBezTo>
                      <a:pt x="372" y="752"/>
                      <a:pt x="372" y="753"/>
                      <a:pt x="371" y="754"/>
                    </a:cubicBezTo>
                    <a:cubicBezTo>
                      <a:pt x="370" y="754"/>
                      <a:pt x="370" y="754"/>
                      <a:pt x="369" y="754"/>
                    </a:cubicBezTo>
                    <a:cubicBezTo>
                      <a:pt x="369" y="754"/>
                      <a:pt x="369" y="754"/>
                      <a:pt x="369" y="755"/>
                    </a:cubicBezTo>
                    <a:cubicBezTo>
                      <a:pt x="369" y="755"/>
                      <a:pt x="368" y="755"/>
                      <a:pt x="367" y="756"/>
                    </a:cubicBezTo>
                    <a:cubicBezTo>
                      <a:pt x="367" y="756"/>
                      <a:pt x="367" y="757"/>
                      <a:pt x="367" y="757"/>
                    </a:cubicBezTo>
                    <a:cubicBezTo>
                      <a:pt x="366" y="758"/>
                      <a:pt x="366" y="759"/>
                      <a:pt x="365" y="759"/>
                    </a:cubicBezTo>
                    <a:cubicBezTo>
                      <a:pt x="365" y="760"/>
                      <a:pt x="365" y="760"/>
                      <a:pt x="365" y="761"/>
                    </a:cubicBezTo>
                    <a:cubicBezTo>
                      <a:pt x="364" y="761"/>
                      <a:pt x="364" y="762"/>
                      <a:pt x="363" y="762"/>
                    </a:cubicBezTo>
                    <a:cubicBezTo>
                      <a:pt x="363" y="762"/>
                      <a:pt x="363" y="763"/>
                      <a:pt x="363" y="764"/>
                    </a:cubicBezTo>
                    <a:cubicBezTo>
                      <a:pt x="363" y="764"/>
                      <a:pt x="362" y="764"/>
                      <a:pt x="362" y="764"/>
                    </a:cubicBezTo>
                    <a:cubicBezTo>
                      <a:pt x="362" y="765"/>
                      <a:pt x="361" y="766"/>
                      <a:pt x="361" y="767"/>
                    </a:cubicBezTo>
                    <a:cubicBezTo>
                      <a:pt x="361" y="767"/>
                      <a:pt x="361" y="767"/>
                      <a:pt x="360" y="767"/>
                    </a:cubicBezTo>
                    <a:cubicBezTo>
                      <a:pt x="358" y="773"/>
                      <a:pt x="358" y="783"/>
                      <a:pt x="358" y="791"/>
                    </a:cubicBezTo>
                    <a:cubicBezTo>
                      <a:pt x="358" y="793"/>
                      <a:pt x="358" y="796"/>
                      <a:pt x="358" y="799"/>
                    </a:cubicBezTo>
                    <a:cubicBezTo>
                      <a:pt x="358" y="799"/>
                      <a:pt x="358" y="799"/>
                      <a:pt x="358" y="799"/>
                    </a:cubicBezTo>
                    <a:cubicBezTo>
                      <a:pt x="358" y="804"/>
                      <a:pt x="358" y="809"/>
                      <a:pt x="358" y="814"/>
                    </a:cubicBezTo>
                    <a:cubicBezTo>
                      <a:pt x="357" y="814"/>
                      <a:pt x="357" y="814"/>
                      <a:pt x="357" y="814"/>
                    </a:cubicBezTo>
                    <a:cubicBezTo>
                      <a:pt x="357" y="818"/>
                      <a:pt x="357" y="821"/>
                      <a:pt x="357" y="825"/>
                    </a:cubicBezTo>
                    <a:cubicBezTo>
                      <a:pt x="356" y="825"/>
                      <a:pt x="356" y="825"/>
                      <a:pt x="356" y="825"/>
                    </a:cubicBezTo>
                    <a:cubicBezTo>
                      <a:pt x="356" y="827"/>
                      <a:pt x="356" y="830"/>
                      <a:pt x="356" y="833"/>
                    </a:cubicBezTo>
                    <a:cubicBezTo>
                      <a:pt x="355" y="833"/>
                      <a:pt x="355" y="833"/>
                      <a:pt x="355" y="833"/>
                    </a:cubicBezTo>
                    <a:cubicBezTo>
                      <a:pt x="355" y="835"/>
                      <a:pt x="355" y="838"/>
                      <a:pt x="355" y="840"/>
                    </a:cubicBezTo>
                    <a:cubicBezTo>
                      <a:pt x="355" y="840"/>
                      <a:pt x="354" y="840"/>
                      <a:pt x="354" y="840"/>
                    </a:cubicBezTo>
                    <a:cubicBezTo>
                      <a:pt x="354" y="842"/>
                      <a:pt x="354" y="844"/>
                      <a:pt x="354" y="845"/>
                    </a:cubicBezTo>
                    <a:cubicBezTo>
                      <a:pt x="354" y="845"/>
                      <a:pt x="353" y="845"/>
                      <a:pt x="353" y="845"/>
                    </a:cubicBezTo>
                    <a:cubicBezTo>
                      <a:pt x="353" y="847"/>
                      <a:pt x="353" y="849"/>
                      <a:pt x="353" y="851"/>
                    </a:cubicBezTo>
                    <a:cubicBezTo>
                      <a:pt x="353" y="851"/>
                      <a:pt x="352" y="851"/>
                      <a:pt x="352" y="851"/>
                    </a:cubicBezTo>
                    <a:cubicBezTo>
                      <a:pt x="352" y="852"/>
                      <a:pt x="352" y="853"/>
                      <a:pt x="352" y="854"/>
                    </a:cubicBezTo>
                    <a:cubicBezTo>
                      <a:pt x="352" y="854"/>
                      <a:pt x="352" y="854"/>
                      <a:pt x="351" y="854"/>
                    </a:cubicBezTo>
                    <a:cubicBezTo>
                      <a:pt x="351" y="855"/>
                      <a:pt x="351" y="857"/>
                      <a:pt x="351" y="858"/>
                    </a:cubicBezTo>
                    <a:cubicBezTo>
                      <a:pt x="351" y="858"/>
                      <a:pt x="351" y="858"/>
                      <a:pt x="350" y="858"/>
                    </a:cubicBezTo>
                    <a:cubicBezTo>
                      <a:pt x="350" y="859"/>
                      <a:pt x="350" y="860"/>
                      <a:pt x="350" y="861"/>
                    </a:cubicBezTo>
                    <a:cubicBezTo>
                      <a:pt x="350" y="861"/>
                      <a:pt x="350" y="861"/>
                      <a:pt x="349" y="861"/>
                    </a:cubicBezTo>
                    <a:cubicBezTo>
                      <a:pt x="349" y="862"/>
                      <a:pt x="349" y="863"/>
                      <a:pt x="349" y="864"/>
                    </a:cubicBezTo>
                    <a:cubicBezTo>
                      <a:pt x="349" y="864"/>
                      <a:pt x="349" y="864"/>
                      <a:pt x="349" y="864"/>
                    </a:cubicBezTo>
                    <a:cubicBezTo>
                      <a:pt x="349" y="865"/>
                      <a:pt x="349" y="865"/>
                      <a:pt x="349" y="866"/>
                    </a:cubicBezTo>
                    <a:cubicBezTo>
                      <a:pt x="348" y="866"/>
                      <a:pt x="348" y="866"/>
                      <a:pt x="348" y="866"/>
                    </a:cubicBezTo>
                    <a:cubicBezTo>
                      <a:pt x="348" y="867"/>
                      <a:pt x="348" y="868"/>
                      <a:pt x="348" y="869"/>
                    </a:cubicBezTo>
                    <a:cubicBezTo>
                      <a:pt x="347" y="871"/>
                      <a:pt x="344" y="873"/>
                      <a:pt x="342" y="875"/>
                    </a:cubicBezTo>
                    <a:cubicBezTo>
                      <a:pt x="342" y="876"/>
                      <a:pt x="342" y="876"/>
                      <a:pt x="341" y="877"/>
                    </a:cubicBezTo>
                    <a:cubicBezTo>
                      <a:pt x="340" y="877"/>
                      <a:pt x="338" y="877"/>
                      <a:pt x="337" y="877"/>
                    </a:cubicBezTo>
                    <a:cubicBezTo>
                      <a:pt x="333" y="880"/>
                      <a:pt x="320" y="877"/>
                      <a:pt x="314" y="879"/>
                    </a:cubicBezTo>
                    <a:cubicBezTo>
                      <a:pt x="314" y="879"/>
                      <a:pt x="314" y="879"/>
                      <a:pt x="314" y="879"/>
                    </a:cubicBezTo>
                    <a:cubicBezTo>
                      <a:pt x="311" y="879"/>
                      <a:pt x="307" y="879"/>
                      <a:pt x="303" y="879"/>
                    </a:cubicBezTo>
                    <a:cubicBezTo>
                      <a:pt x="303" y="880"/>
                      <a:pt x="303" y="880"/>
                      <a:pt x="303" y="880"/>
                    </a:cubicBezTo>
                    <a:cubicBezTo>
                      <a:pt x="300" y="880"/>
                      <a:pt x="298" y="880"/>
                      <a:pt x="296" y="880"/>
                    </a:cubicBezTo>
                    <a:cubicBezTo>
                      <a:pt x="296" y="881"/>
                      <a:pt x="296" y="881"/>
                      <a:pt x="296" y="881"/>
                    </a:cubicBezTo>
                    <a:cubicBezTo>
                      <a:pt x="294" y="881"/>
                      <a:pt x="292" y="881"/>
                      <a:pt x="290" y="881"/>
                    </a:cubicBezTo>
                    <a:cubicBezTo>
                      <a:pt x="290" y="881"/>
                      <a:pt x="290" y="882"/>
                      <a:pt x="290" y="882"/>
                    </a:cubicBezTo>
                    <a:cubicBezTo>
                      <a:pt x="289" y="882"/>
                      <a:pt x="288" y="882"/>
                      <a:pt x="287" y="882"/>
                    </a:cubicBezTo>
                    <a:cubicBezTo>
                      <a:pt x="287" y="882"/>
                      <a:pt x="287" y="883"/>
                      <a:pt x="287" y="883"/>
                    </a:cubicBezTo>
                    <a:cubicBezTo>
                      <a:pt x="286" y="883"/>
                      <a:pt x="285" y="883"/>
                      <a:pt x="284" y="883"/>
                    </a:cubicBezTo>
                    <a:cubicBezTo>
                      <a:pt x="284" y="883"/>
                      <a:pt x="284" y="884"/>
                      <a:pt x="284" y="884"/>
                    </a:cubicBezTo>
                    <a:cubicBezTo>
                      <a:pt x="283" y="884"/>
                      <a:pt x="282" y="884"/>
                      <a:pt x="281" y="884"/>
                    </a:cubicBezTo>
                    <a:cubicBezTo>
                      <a:pt x="281" y="884"/>
                      <a:pt x="281" y="885"/>
                      <a:pt x="280" y="886"/>
                    </a:cubicBezTo>
                    <a:cubicBezTo>
                      <a:pt x="280" y="886"/>
                      <a:pt x="279" y="886"/>
                      <a:pt x="279" y="886"/>
                    </a:cubicBezTo>
                    <a:cubicBezTo>
                      <a:pt x="279" y="886"/>
                      <a:pt x="279" y="886"/>
                      <a:pt x="279" y="887"/>
                    </a:cubicBezTo>
                    <a:cubicBezTo>
                      <a:pt x="278" y="887"/>
                      <a:pt x="277" y="887"/>
                      <a:pt x="276" y="887"/>
                    </a:cubicBezTo>
                    <a:cubicBezTo>
                      <a:pt x="275" y="890"/>
                      <a:pt x="274" y="892"/>
                      <a:pt x="273" y="894"/>
                    </a:cubicBezTo>
                    <a:cubicBezTo>
                      <a:pt x="274" y="895"/>
                      <a:pt x="274" y="896"/>
                      <a:pt x="274" y="896"/>
                    </a:cubicBezTo>
                    <a:cubicBezTo>
                      <a:pt x="274" y="899"/>
                      <a:pt x="274" y="901"/>
                      <a:pt x="274" y="904"/>
                    </a:cubicBezTo>
                    <a:cubicBezTo>
                      <a:pt x="274" y="904"/>
                      <a:pt x="275" y="904"/>
                      <a:pt x="275" y="904"/>
                    </a:cubicBezTo>
                    <a:cubicBezTo>
                      <a:pt x="275" y="905"/>
                      <a:pt x="275" y="906"/>
                      <a:pt x="275" y="907"/>
                    </a:cubicBezTo>
                    <a:cubicBezTo>
                      <a:pt x="275" y="907"/>
                      <a:pt x="276" y="907"/>
                      <a:pt x="276" y="907"/>
                    </a:cubicBezTo>
                    <a:cubicBezTo>
                      <a:pt x="276" y="908"/>
                      <a:pt x="276" y="909"/>
                      <a:pt x="276" y="910"/>
                    </a:cubicBezTo>
                    <a:cubicBezTo>
                      <a:pt x="276" y="910"/>
                      <a:pt x="277" y="910"/>
                      <a:pt x="277" y="910"/>
                    </a:cubicBezTo>
                    <a:cubicBezTo>
                      <a:pt x="277" y="910"/>
                      <a:pt x="277" y="911"/>
                      <a:pt x="277" y="912"/>
                    </a:cubicBezTo>
                    <a:cubicBezTo>
                      <a:pt x="277" y="912"/>
                      <a:pt x="277" y="912"/>
                      <a:pt x="278" y="912"/>
                    </a:cubicBezTo>
                    <a:cubicBezTo>
                      <a:pt x="278" y="913"/>
                      <a:pt x="278" y="913"/>
                      <a:pt x="278" y="914"/>
                    </a:cubicBezTo>
                    <a:cubicBezTo>
                      <a:pt x="278" y="914"/>
                      <a:pt x="278" y="914"/>
                      <a:pt x="279" y="914"/>
                    </a:cubicBezTo>
                    <a:cubicBezTo>
                      <a:pt x="279" y="916"/>
                      <a:pt x="279" y="917"/>
                      <a:pt x="280" y="918"/>
                    </a:cubicBezTo>
                    <a:cubicBezTo>
                      <a:pt x="280" y="918"/>
                      <a:pt x="280" y="918"/>
                      <a:pt x="280" y="918"/>
                    </a:cubicBezTo>
                    <a:cubicBezTo>
                      <a:pt x="280" y="919"/>
                      <a:pt x="280" y="920"/>
                      <a:pt x="280" y="921"/>
                    </a:cubicBezTo>
                    <a:cubicBezTo>
                      <a:pt x="281" y="921"/>
                      <a:pt x="281" y="921"/>
                      <a:pt x="281" y="921"/>
                    </a:cubicBezTo>
                    <a:cubicBezTo>
                      <a:pt x="281" y="921"/>
                      <a:pt x="281" y="922"/>
                      <a:pt x="281" y="922"/>
                    </a:cubicBezTo>
                    <a:cubicBezTo>
                      <a:pt x="282" y="922"/>
                      <a:pt x="282" y="922"/>
                      <a:pt x="282" y="922"/>
                    </a:cubicBezTo>
                    <a:cubicBezTo>
                      <a:pt x="282" y="924"/>
                      <a:pt x="283" y="925"/>
                      <a:pt x="283" y="926"/>
                    </a:cubicBezTo>
                    <a:cubicBezTo>
                      <a:pt x="283" y="926"/>
                      <a:pt x="284" y="926"/>
                      <a:pt x="284" y="926"/>
                    </a:cubicBezTo>
                    <a:cubicBezTo>
                      <a:pt x="284" y="927"/>
                      <a:pt x="284" y="928"/>
                      <a:pt x="284" y="929"/>
                    </a:cubicBezTo>
                    <a:cubicBezTo>
                      <a:pt x="284" y="929"/>
                      <a:pt x="285" y="929"/>
                      <a:pt x="285" y="929"/>
                    </a:cubicBezTo>
                    <a:cubicBezTo>
                      <a:pt x="285" y="930"/>
                      <a:pt x="285" y="931"/>
                      <a:pt x="285" y="931"/>
                    </a:cubicBezTo>
                    <a:cubicBezTo>
                      <a:pt x="285" y="931"/>
                      <a:pt x="285" y="931"/>
                      <a:pt x="286" y="931"/>
                    </a:cubicBezTo>
                    <a:cubicBezTo>
                      <a:pt x="286" y="932"/>
                      <a:pt x="286" y="933"/>
                      <a:pt x="286" y="934"/>
                    </a:cubicBezTo>
                    <a:cubicBezTo>
                      <a:pt x="286" y="934"/>
                      <a:pt x="286" y="934"/>
                      <a:pt x="287" y="934"/>
                    </a:cubicBezTo>
                    <a:cubicBezTo>
                      <a:pt x="287" y="939"/>
                      <a:pt x="287" y="943"/>
                      <a:pt x="288" y="948"/>
                    </a:cubicBezTo>
                    <a:cubicBezTo>
                      <a:pt x="288" y="948"/>
                      <a:pt x="288" y="948"/>
                      <a:pt x="288" y="948"/>
                    </a:cubicBezTo>
                    <a:cubicBezTo>
                      <a:pt x="290" y="953"/>
                      <a:pt x="287" y="973"/>
                      <a:pt x="286" y="976"/>
                    </a:cubicBezTo>
                    <a:cubicBezTo>
                      <a:pt x="284" y="977"/>
                      <a:pt x="283" y="979"/>
                      <a:pt x="281" y="980"/>
                    </a:cubicBezTo>
                    <a:cubicBezTo>
                      <a:pt x="281" y="980"/>
                      <a:pt x="281" y="980"/>
                      <a:pt x="281" y="981"/>
                    </a:cubicBezTo>
                    <a:cubicBezTo>
                      <a:pt x="279" y="981"/>
                      <a:pt x="276" y="981"/>
                      <a:pt x="273" y="981"/>
                    </a:cubicBezTo>
                    <a:cubicBezTo>
                      <a:pt x="273" y="980"/>
                      <a:pt x="273" y="980"/>
                      <a:pt x="273" y="980"/>
                    </a:cubicBezTo>
                    <a:cubicBezTo>
                      <a:pt x="271" y="980"/>
                      <a:pt x="270" y="980"/>
                      <a:pt x="268" y="980"/>
                    </a:cubicBezTo>
                    <a:cubicBezTo>
                      <a:pt x="268" y="980"/>
                      <a:pt x="268" y="979"/>
                      <a:pt x="268" y="979"/>
                    </a:cubicBezTo>
                    <a:cubicBezTo>
                      <a:pt x="264" y="979"/>
                      <a:pt x="259" y="979"/>
                      <a:pt x="255" y="979"/>
                    </a:cubicBezTo>
                    <a:cubicBezTo>
                      <a:pt x="255" y="979"/>
                      <a:pt x="255" y="980"/>
                      <a:pt x="255" y="980"/>
                    </a:cubicBezTo>
                    <a:cubicBezTo>
                      <a:pt x="250" y="980"/>
                      <a:pt x="244" y="980"/>
                      <a:pt x="238" y="980"/>
                    </a:cubicBezTo>
                    <a:cubicBezTo>
                      <a:pt x="236" y="980"/>
                      <a:pt x="233" y="980"/>
                      <a:pt x="230" y="980"/>
                    </a:cubicBezTo>
                    <a:cubicBezTo>
                      <a:pt x="230" y="980"/>
                      <a:pt x="230" y="979"/>
                      <a:pt x="230" y="979"/>
                    </a:cubicBezTo>
                    <a:cubicBezTo>
                      <a:pt x="229" y="979"/>
                      <a:pt x="227" y="979"/>
                      <a:pt x="226" y="979"/>
                    </a:cubicBezTo>
                    <a:cubicBezTo>
                      <a:pt x="226" y="979"/>
                      <a:pt x="226" y="978"/>
                      <a:pt x="226" y="978"/>
                    </a:cubicBezTo>
                    <a:cubicBezTo>
                      <a:pt x="224" y="978"/>
                      <a:pt x="223" y="978"/>
                      <a:pt x="221" y="978"/>
                    </a:cubicBezTo>
                    <a:cubicBezTo>
                      <a:pt x="221" y="978"/>
                      <a:pt x="221" y="977"/>
                      <a:pt x="221" y="977"/>
                    </a:cubicBezTo>
                    <a:cubicBezTo>
                      <a:pt x="220" y="977"/>
                      <a:pt x="219" y="977"/>
                      <a:pt x="219" y="977"/>
                    </a:cubicBezTo>
                    <a:cubicBezTo>
                      <a:pt x="219" y="977"/>
                      <a:pt x="219" y="977"/>
                      <a:pt x="219" y="976"/>
                    </a:cubicBezTo>
                    <a:cubicBezTo>
                      <a:pt x="217" y="976"/>
                      <a:pt x="216" y="976"/>
                      <a:pt x="215" y="976"/>
                    </a:cubicBezTo>
                    <a:cubicBezTo>
                      <a:pt x="215" y="976"/>
                      <a:pt x="215" y="976"/>
                      <a:pt x="215" y="975"/>
                    </a:cubicBezTo>
                    <a:cubicBezTo>
                      <a:pt x="214" y="975"/>
                      <a:pt x="213" y="975"/>
                      <a:pt x="212" y="975"/>
                    </a:cubicBezTo>
                    <a:cubicBezTo>
                      <a:pt x="212" y="975"/>
                      <a:pt x="212" y="975"/>
                      <a:pt x="212" y="974"/>
                    </a:cubicBezTo>
                    <a:cubicBezTo>
                      <a:pt x="212" y="974"/>
                      <a:pt x="211" y="974"/>
                      <a:pt x="210" y="974"/>
                    </a:cubicBezTo>
                    <a:cubicBezTo>
                      <a:pt x="210" y="974"/>
                      <a:pt x="210" y="974"/>
                      <a:pt x="210" y="974"/>
                    </a:cubicBezTo>
                    <a:cubicBezTo>
                      <a:pt x="207" y="973"/>
                      <a:pt x="204" y="972"/>
                      <a:pt x="201" y="972"/>
                    </a:cubicBezTo>
                    <a:cubicBezTo>
                      <a:pt x="201" y="971"/>
                      <a:pt x="201" y="971"/>
                      <a:pt x="201" y="971"/>
                    </a:cubicBezTo>
                    <a:cubicBezTo>
                      <a:pt x="201" y="971"/>
                      <a:pt x="200" y="971"/>
                      <a:pt x="199" y="971"/>
                    </a:cubicBezTo>
                    <a:cubicBezTo>
                      <a:pt x="199" y="971"/>
                      <a:pt x="199" y="970"/>
                      <a:pt x="199" y="970"/>
                    </a:cubicBezTo>
                    <a:cubicBezTo>
                      <a:pt x="198" y="970"/>
                      <a:pt x="197" y="970"/>
                      <a:pt x="196" y="970"/>
                    </a:cubicBezTo>
                    <a:cubicBezTo>
                      <a:pt x="196" y="970"/>
                      <a:pt x="196" y="969"/>
                      <a:pt x="196" y="969"/>
                    </a:cubicBezTo>
                    <a:cubicBezTo>
                      <a:pt x="194" y="969"/>
                      <a:pt x="192" y="968"/>
                      <a:pt x="190" y="968"/>
                    </a:cubicBezTo>
                    <a:cubicBezTo>
                      <a:pt x="190" y="968"/>
                      <a:pt x="190" y="968"/>
                      <a:pt x="190" y="967"/>
                    </a:cubicBezTo>
                    <a:cubicBezTo>
                      <a:pt x="189" y="967"/>
                      <a:pt x="187" y="967"/>
                      <a:pt x="186" y="967"/>
                    </a:cubicBezTo>
                    <a:cubicBezTo>
                      <a:pt x="186" y="967"/>
                      <a:pt x="186" y="967"/>
                      <a:pt x="186" y="966"/>
                    </a:cubicBezTo>
                    <a:cubicBezTo>
                      <a:pt x="185" y="966"/>
                      <a:pt x="184" y="966"/>
                      <a:pt x="183" y="966"/>
                    </a:cubicBezTo>
                    <a:cubicBezTo>
                      <a:pt x="183" y="966"/>
                      <a:pt x="183" y="966"/>
                      <a:pt x="183" y="965"/>
                    </a:cubicBezTo>
                    <a:cubicBezTo>
                      <a:pt x="181" y="965"/>
                      <a:pt x="180" y="965"/>
                      <a:pt x="178" y="965"/>
                    </a:cubicBezTo>
                    <a:cubicBezTo>
                      <a:pt x="178" y="965"/>
                      <a:pt x="178" y="965"/>
                      <a:pt x="178" y="965"/>
                    </a:cubicBezTo>
                    <a:cubicBezTo>
                      <a:pt x="177" y="965"/>
                      <a:pt x="175" y="965"/>
                      <a:pt x="174" y="965"/>
                    </a:cubicBezTo>
                    <a:cubicBezTo>
                      <a:pt x="174" y="964"/>
                      <a:pt x="174" y="964"/>
                      <a:pt x="174" y="964"/>
                    </a:cubicBezTo>
                    <a:cubicBezTo>
                      <a:pt x="172" y="964"/>
                      <a:pt x="171" y="964"/>
                      <a:pt x="169" y="964"/>
                    </a:cubicBezTo>
                    <a:cubicBezTo>
                      <a:pt x="169" y="963"/>
                      <a:pt x="169" y="963"/>
                      <a:pt x="169" y="963"/>
                    </a:cubicBezTo>
                    <a:cubicBezTo>
                      <a:pt x="155" y="962"/>
                      <a:pt x="142" y="960"/>
                      <a:pt x="128" y="959"/>
                    </a:cubicBezTo>
                    <a:cubicBezTo>
                      <a:pt x="126" y="957"/>
                      <a:pt x="125" y="956"/>
                      <a:pt x="123" y="954"/>
                    </a:cubicBezTo>
                    <a:cubicBezTo>
                      <a:pt x="123" y="954"/>
                      <a:pt x="122" y="953"/>
                      <a:pt x="122" y="953"/>
                    </a:cubicBezTo>
                    <a:cubicBezTo>
                      <a:pt x="122" y="952"/>
                      <a:pt x="122" y="952"/>
                      <a:pt x="122" y="951"/>
                    </a:cubicBezTo>
                    <a:cubicBezTo>
                      <a:pt x="121" y="951"/>
                      <a:pt x="120" y="951"/>
                      <a:pt x="120" y="950"/>
                    </a:cubicBezTo>
                    <a:cubicBezTo>
                      <a:pt x="120" y="949"/>
                      <a:pt x="119" y="948"/>
                      <a:pt x="119" y="947"/>
                    </a:cubicBezTo>
                    <a:cubicBezTo>
                      <a:pt x="118" y="946"/>
                      <a:pt x="118" y="946"/>
                      <a:pt x="117" y="946"/>
                    </a:cubicBezTo>
                    <a:cubicBezTo>
                      <a:pt x="117" y="945"/>
                      <a:pt x="117" y="943"/>
                      <a:pt x="116" y="942"/>
                    </a:cubicBezTo>
                    <a:cubicBezTo>
                      <a:pt x="116" y="942"/>
                      <a:pt x="115" y="942"/>
                      <a:pt x="114" y="941"/>
                    </a:cubicBezTo>
                    <a:cubicBezTo>
                      <a:pt x="114" y="941"/>
                      <a:pt x="114" y="940"/>
                      <a:pt x="114" y="939"/>
                    </a:cubicBezTo>
                    <a:cubicBezTo>
                      <a:pt x="114" y="939"/>
                      <a:pt x="113" y="938"/>
                      <a:pt x="112" y="938"/>
                    </a:cubicBezTo>
                    <a:cubicBezTo>
                      <a:pt x="112" y="937"/>
                      <a:pt x="112" y="936"/>
                      <a:pt x="112" y="936"/>
                    </a:cubicBezTo>
                    <a:cubicBezTo>
                      <a:pt x="111" y="935"/>
                      <a:pt x="111" y="935"/>
                      <a:pt x="110" y="934"/>
                    </a:cubicBezTo>
                    <a:cubicBezTo>
                      <a:pt x="114" y="932"/>
                      <a:pt x="118" y="930"/>
                      <a:pt x="122" y="928"/>
                    </a:cubicBezTo>
                    <a:cubicBezTo>
                      <a:pt x="122" y="927"/>
                      <a:pt x="122" y="927"/>
                      <a:pt x="123" y="926"/>
                    </a:cubicBezTo>
                    <a:cubicBezTo>
                      <a:pt x="123" y="926"/>
                      <a:pt x="124" y="926"/>
                      <a:pt x="124" y="926"/>
                    </a:cubicBezTo>
                    <a:cubicBezTo>
                      <a:pt x="125" y="925"/>
                      <a:pt x="125" y="925"/>
                      <a:pt x="125" y="924"/>
                    </a:cubicBezTo>
                    <a:cubicBezTo>
                      <a:pt x="126" y="924"/>
                      <a:pt x="126" y="924"/>
                      <a:pt x="127" y="924"/>
                    </a:cubicBezTo>
                    <a:cubicBezTo>
                      <a:pt x="127" y="924"/>
                      <a:pt x="128" y="923"/>
                      <a:pt x="128" y="922"/>
                    </a:cubicBezTo>
                    <a:cubicBezTo>
                      <a:pt x="129" y="922"/>
                      <a:pt x="129" y="922"/>
                      <a:pt x="130" y="922"/>
                    </a:cubicBezTo>
                    <a:cubicBezTo>
                      <a:pt x="130" y="922"/>
                      <a:pt x="131" y="921"/>
                      <a:pt x="132" y="920"/>
                    </a:cubicBezTo>
                    <a:cubicBezTo>
                      <a:pt x="132" y="920"/>
                      <a:pt x="133" y="920"/>
                      <a:pt x="133" y="920"/>
                    </a:cubicBezTo>
                    <a:cubicBezTo>
                      <a:pt x="134" y="919"/>
                      <a:pt x="135" y="918"/>
                      <a:pt x="135" y="917"/>
                    </a:cubicBezTo>
                    <a:cubicBezTo>
                      <a:pt x="136" y="917"/>
                      <a:pt x="136" y="917"/>
                      <a:pt x="137" y="917"/>
                    </a:cubicBezTo>
                    <a:cubicBezTo>
                      <a:pt x="138" y="916"/>
                      <a:pt x="139" y="915"/>
                      <a:pt x="140" y="913"/>
                    </a:cubicBezTo>
                    <a:cubicBezTo>
                      <a:pt x="140" y="913"/>
                      <a:pt x="141" y="913"/>
                      <a:pt x="141" y="913"/>
                    </a:cubicBezTo>
                    <a:cubicBezTo>
                      <a:pt x="143" y="912"/>
                      <a:pt x="144" y="910"/>
                      <a:pt x="145" y="909"/>
                    </a:cubicBezTo>
                    <a:cubicBezTo>
                      <a:pt x="148" y="907"/>
                      <a:pt x="150" y="904"/>
                      <a:pt x="153" y="902"/>
                    </a:cubicBezTo>
                    <a:cubicBezTo>
                      <a:pt x="153" y="901"/>
                      <a:pt x="153" y="901"/>
                      <a:pt x="153" y="900"/>
                    </a:cubicBezTo>
                    <a:cubicBezTo>
                      <a:pt x="154" y="899"/>
                      <a:pt x="155" y="899"/>
                      <a:pt x="156" y="898"/>
                    </a:cubicBezTo>
                    <a:cubicBezTo>
                      <a:pt x="156" y="896"/>
                      <a:pt x="157" y="895"/>
                      <a:pt x="158" y="893"/>
                    </a:cubicBezTo>
                    <a:cubicBezTo>
                      <a:pt x="158" y="893"/>
                      <a:pt x="158" y="893"/>
                      <a:pt x="158" y="893"/>
                    </a:cubicBezTo>
                    <a:cubicBezTo>
                      <a:pt x="158" y="892"/>
                      <a:pt x="158" y="892"/>
                      <a:pt x="158" y="891"/>
                    </a:cubicBezTo>
                    <a:cubicBezTo>
                      <a:pt x="159" y="891"/>
                      <a:pt x="159" y="891"/>
                      <a:pt x="159" y="891"/>
                    </a:cubicBezTo>
                    <a:cubicBezTo>
                      <a:pt x="161" y="887"/>
                      <a:pt x="160" y="879"/>
                      <a:pt x="158" y="875"/>
                    </a:cubicBezTo>
                    <a:cubicBezTo>
                      <a:pt x="158" y="875"/>
                      <a:pt x="158" y="875"/>
                      <a:pt x="158" y="875"/>
                    </a:cubicBezTo>
                    <a:cubicBezTo>
                      <a:pt x="158" y="874"/>
                      <a:pt x="158" y="874"/>
                      <a:pt x="158" y="873"/>
                    </a:cubicBezTo>
                    <a:cubicBezTo>
                      <a:pt x="157" y="873"/>
                      <a:pt x="157" y="873"/>
                      <a:pt x="157" y="873"/>
                    </a:cubicBezTo>
                    <a:cubicBezTo>
                      <a:pt x="157" y="872"/>
                      <a:pt x="157" y="871"/>
                      <a:pt x="157" y="870"/>
                    </a:cubicBezTo>
                    <a:cubicBezTo>
                      <a:pt x="156" y="870"/>
                      <a:pt x="156" y="870"/>
                      <a:pt x="156" y="870"/>
                    </a:cubicBezTo>
                    <a:cubicBezTo>
                      <a:pt x="156" y="870"/>
                      <a:pt x="156" y="869"/>
                      <a:pt x="156" y="869"/>
                    </a:cubicBezTo>
                    <a:cubicBezTo>
                      <a:pt x="155" y="869"/>
                      <a:pt x="155" y="869"/>
                      <a:pt x="155" y="869"/>
                    </a:cubicBezTo>
                    <a:cubicBezTo>
                      <a:pt x="155" y="868"/>
                      <a:pt x="155" y="867"/>
                      <a:pt x="155" y="866"/>
                    </a:cubicBezTo>
                    <a:cubicBezTo>
                      <a:pt x="155" y="866"/>
                      <a:pt x="154" y="866"/>
                      <a:pt x="154" y="866"/>
                    </a:cubicBezTo>
                    <a:cubicBezTo>
                      <a:pt x="154" y="865"/>
                      <a:pt x="154" y="865"/>
                      <a:pt x="154" y="864"/>
                    </a:cubicBezTo>
                    <a:cubicBezTo>
                      <a:pt x="154" y="864"/>
                      <a:pt x="153" y="864"/>
                      <a:pt x="153" y="864"/>
                    </a:cubicBezTo>
                    <a:cubicBezTo>
                      <a:pt x="153" y="863"/>
                      <a:pt x="153" y="862"/>
                      <a:pt x="153" y="861"/>
                    </a:cubicBezTo>
                    <a:cubicBezTo>
                      <a:pt x="153" y="861"/>
                      <a:pt x="152" y="861"/>
                      <a:pt x="152" y="861"/>
                    </a:cubicBezTo>
                    <a:cubicBezTo>
                      <a:pt x="152" y="861"/>
                      <a:pt x="152" y="860"/>
                      <a:pt x="152" y="860"/>
                    </a:cubicBezTo>
                    <a:cubicBezTo>
                      <a:pt x="152" y="860"/>
                      <a:pt x="152" y="860"/>
                      <a:pt x="151" y="860"/>
                    </a:cubicBezTo>
                    <a:cubicBezTo>
                      <a:pt x="150" y="857"/>
                      <a:pt x="147" y="844"/>
                      <a:pt x="149" y="839"/>
                    </a:cubicBezTo>
                    <a:cubicBezTo>
                      <a:pt x="149" y="839"/>
                      <a:pt x="149" y="839"/>
                      <a:pt x="149" y="839"/>
                    </a:cubicBezTo>
                    <a:cubicBezTo>
                      <a:pt x="150" y="836"/>
                      <a:pt x="151" y="834"/>
                      <a:pt x="151" y="831"/>
                    </a:cubicBezTo>
                    <a:cubicBezTo>
                      <a:pt x="152" y="831"/>
                      <a:pt x="152" y="831"/>
                      <a:pt x="152" y="831"/>
                    </a:cubicBezTo>
                    <a:cubicBezTo>
                      <a:pt x="153" y="829"/>
                      <a:pt x="153" y="827"/>
                      <a:pt x="154" y="826"/>
                    </a:cubicBezTo>
                    <a:cubicBezTo>
                      <a:pt x="154" y="826"/>
                      <a:pt x="155" y="826"/>
                      <a:pt x="155" y="826"/>
                    </a:cubicBezTo>
                    <a:cubicBezTo>
                      <a:pt x="155" y="825"/>
                      <a:pt x="155" y="824"/>
                      <a:pt x="155" y="824"/>
                    </a:cubicBezTo>
                    <a:cubicBezTo>
                      <a:pt x="155" y="824"/>
                      <a:pt x="155" y="824"/>
                      <a:pt x="156" y="824"/>
                    </a:cubicBezTo>
                    <a:cubicBezTo>
                      <a:pt x="156" y="823"/>
                      <a:pt x="156" y="821"/>
                      <a:pt x="157" y="820"/>
                    </a:cubicBezTo>
                    <a:cubicBezTo>
                      <a:pt x="157" y="820"/>
                      <a:pt x="158" y="820"/>
                      <a:pt x="158" y="819"/>
                    </a:cubicBezTo>
                    <a:cubicBezTo>
                      <a:pt x="159" y="818"/>
                      <a:pt x="160" y="816"/>
                      <a:pt x="160" y="814"/>
                    </a:cubicBezTo>
                    <a:cubicBezTo>
                      <a:pt x="161" y="814"/>
                      <a:pt x="161" y="813"/>
                      <a:pt x="162" y="813"/>
                    </a:cubicBezTo>
                    <a:cubicBezTo>
                      <a:pt x="162" y="812"/>
                      <a:pt x="163" y="811"/>
                      <a:pt x="163" y="809"/>
                    </a:cubicBezTo>
                    <a:cubicBezTo>
                      <a:pt x="163" y="809"/>
                      <a:pt x="164" y="809"/>
                      <a:pt x="164" y="809"/>
                    </a:cubicBezTo>
                    <a:cubicBezTo>
                      <a:pt x="164" y="809"/>
                      <a:pt x="164" y="808"/>
                      <a:pt x="164" y="808"/>
                    </a:cubicBezTo>
                    <a:cubicBezTo>
                      <a:pt x="164" y="808"/>
                      <a:pt x="164" y="808"/>
                      <a:pt x="165" y="808"/>
                    </a:cubicBezTo>
                    <a:cubicBezTo>
                      <a:pt x="165" y="806"/>
                      <a:pt x="166" y="804"/>
                      <a:pt x="166" y="802"/>
                    </a:cubicBezTo>
                    <a:cubicBezTo>
                      <a:pt x="167" y="802"/>
                      <a:pt x="167" y="802"/>
                      <a:pt x="167" y="802"/>
                    </a:cubicBezTo>
                    <a:cubicBezTo>
                      <a:pt x="167" y="801"/>
                      <a:pt x="167" y="800"/>
                      <a:pt x="167" y="800"/>
                    </a:cubicBezTo>
                    <a:cubicBezTo>
                      <a:pt x="168" y="800"/>
                      <a:pt x="168" y="800"/>
                      <a:pt x="168" y="800"/>
                    </a:cubicBezTo>
                    <a:cubicBezTo>
                      <a:pt x="168" y="799"/>
                      <a:pt x="168" y="798"/>
                      <a:pt x="168" y="798"/>
                    </a:cubicBezTo>
                    <a:cubicBezTo>
                      <a:pt x="169" y="798"/>
                      <a:pt x="169" y="798"/>
                      <a:pt x="169" y="798"/>
                    </a:cubicBezTo>
                    <a:cubicBezTo>
                      <a:pt x="169" y="797"/>
                      <a:pt x="169" y="796"/>
                      <a:pt x="169" y="795"/>
                    </a:cubicBezTo>
                    <a:cubicBezTo>
                      <a:pt x="169" y="795"/>
                      <a:pt x="170" y="795"/>
                      <a:pt x="170" y="795"/>
                    </a:cubicBezTo>
                    <a:cubicBezTo>
                      <a:pt x="170" y="794"/>
                      <a:pt x="170" y="792"/>
                      <a:pt x="170" y="791"/>
                    </a:cubicBezTo>
                    <a:cubicBezTo>
                      <a:pt x="172" y="784"/>
                      <a:pt x="172" y="775"/>
                      <a:pt x="170" y="767"/>
                    </a:cubicBezTo>
                    <a:cubicBezTo>
                      <a:pt x="170" y="759"/>
                      <a:pt x="170" y="751"/>
                      <a:pt x="170" y="742"/>
                    </a:cubicBezTo>
                    <a:cubicBezTo>
                      <a:pt x="170" y="731"/>
                      <a:pt x="171" y="713"/>
                      <a:pt x="168" y="705"/>
                    </a:cubicBezTo>
                    <a:cubicBezTo>
                      <a:pt x="168" y="705"/>
                      <a:pt x="168" y="705"/>
                      <a:pt x="167" y="705"/>
                    </a:cubicBezTo>
                    <a:cubicBezTo>
                      <a:pt x="167" y="704"/>
                      <a:pt x="167" y="703"/>
                      <a:pt x="166" y="702"/>
                    </a:cubicBezTo>
                    <a:cubicBezTo>
                      <a:pt x="166" y="702"/>
                      <a:pt x="165" y="701"/>
                      <a:pt x="165" y="701"/>
                    </a:cubicBezTo>
                    <a:cubicBezTo>
                      <a:pt x="164" y="700"/>
                      <a:pt x="164" y="699"/>
                      <a:pt x="164" y="698"/>
                    </a:cubicBezTo>
                    <a:cubicBezTo>
                      <a:pt x="163" y="698"/>
                      <a:pt x="163" y="698"/>
                      <a:pt x="162" y="698"/>
                    </a:cubicBezTo>
                    <a:cubicBezTo>
                      <a:pt x="162" y="698"/>
                      <a:pt x="161" y="697"/>
                      <a:pt x="161" y="696"/>
                    </a:cubicBezTo>
                    <a:cubicBezTo>
                      <a:pt x="160" y="696"/>
                      <a:pt x="159" y="696"/>
                      <a:pt x="158" y="696"/>
                    </a:cubicBezTo>
                    <a:cubicBezTo>
                      <a:pt x="157" y="695"/>
                      <a:pt x="156" y="694"/>
                      <a:pt x="156" y="693"/>
                    </a:cubicBezTo>
                    <a:cubicBezTo>
                      <a:pt x="155" y="693"/>
                      <a:pt x="155" y="693"/>
                      <a:pt x="154" y="693"/>
                    </a:cubicBezTo>
                    <a:cubicBezTo>
                      <a:pt x="153" y="692"/>
                      <a:pt x="153" y="691"/>
                      <a:pt x="152" y="690"/>
                    </a:cubicBezTo>
                    <a:cubicBezTo>
                      <a:pt x="149" y="687"/>
                      <a:pt x="145" y="684"/>
                      <a:pt x="142" y="679"/>
                    </a:cubicBezTo>
                    <a:cubicBezTo>
                      <a:pt x="139" y="674"/>
                      <a:pt x="138" y="666"/>
                      <a:pt x="136" y="659"/>
                    </a:cubicBezTo>
                    <a:cubicBezTo>
                      <a:pt x="136" y="656"/>
                      <a:pt x="136" y="654"/>
                      <a:pt x="136" y="652"/>
                    </a:cubicBezTo>
                    <a:cubicBezTo>
                      <a:pt x="136" y="652"/>
                      <a:pt x="135" y="652"/>
                      <a:pt x="135" y="652"/>
                    </a:cubicBezTo>
                    <a:cubicBezTo>
                      <a:pt x="135" y="650"/>
                      <a:pt x="135" y="649"/>
                      <a:pt x="135" y="648"/>
                    </a:cubicBezTo>
                    <a:cubicBezTo>
                      <a:pt x="135" y="648"/>
                      <a:pt x="135" y="648"/>
                      <a:pt x="134" y="648"/>
                    </a:cubicBezTo>
                    <a:cubicBezTo>
                      <a:pt x="134" y="647"/>
                      <a:pt x="134" y="646"/>
                      <a:pt x="133" y="644"/>
                    </a:cubicBezTo>
                    <a:cubicBezTo>
                      <a:pt x="133" y="644"/>
                      <a:pt x="133" y="644"/>
                      <a:pt x="132" y="644"/>
                    </a:cubicBezTo>
                    <a:cubicBezTo>
                      <a:pt x="132" y="644"/>
                      <a:pt x="132" y="643"/>
                      <a:pt x="132" y="643"/>
                    </a:cubicBezTo>
                    <a:cubicBezTo>
                      <a:pt x="132" y="643"/>
                      <a:pt x="132" y="643"/>
                      <a:pt x="132" y="643"/>
                    </a:cubicBezTo>
                    <a:cubicBezTo>
                      <a:pt x="127" y="638"/>
                      <a:pt x="121" y="638"/>
                      <a:pt x="114" y="635"/>
                    </a:cubicBezTo>
                    <a:cubicBezTo>
                      <a:pt x="114" y="633"/>
                      <a:pt x="113" y="630"/>
                      <a:pt x="112" y="627"/>
                    </a:cubicBezTo>
                    <a:cubicBezTo>
                      <a:pt x="111" y="627"/>
                      <a:pt x="109" y="627"/>
                      <a:pt x="108" y="627"/>
                    </a:cubicBezTo>
                    <a:cubicBezTo>
                      <a:pt x="104" y="630"/>
                      <a:pt x="99" y="633"/>
                      <a:pt x="95" y="635"/>
                    </a:cubicBezTo>
                    <a:cubicBezTo>
                      <a:pt x="93" y="636"/>
                      <a:pt x="92" y="636"/>
                      <a:pt x="90" y="636"/>
                    </a:cubicBezTo>
                    <a:cubicBezTo>
                      <a:pt x="90" y="636"/>
                      <a:pt x="90" y="636"/>
                      <a:pt x="90" y="635"/>
                    </a:cubicBezTo>
                    <a:cubicBezTo>
                      <a:pt x="89" y="635"/>
                      <a:pt x="88" y="635"/>
                      <a:pt x="88" y="635"/>
                    </a:cubicBezTo>
                    <a:cubicBezTo>
                      <a:pt x="87" y="629"/>
                      <a:pt x="86" y="624"/>
                      <a:pt x="86" y="618"/>
                    </a:cubicBezTo>
                    <a:cubicBezTo>
                      <a:pt x="85" y="618"/>
                      <a:pt x="85" y="618"/>
                      <a:pt x="85" y="618"/>
                    </a:cubicBezTo>
                    <a:cubicBezTo>
                      <a:pt x="85" y="617"/>
                      <a:pt x="84" y="615"/>
                      <a:pt x="84" y="614"/>
                    </a:cubicBezTo>
                    <a:cubicBezTo>
                      <a:pt x="82" y="613"/>
                      <a:pt x="83" y="613"/>
                      <a:pt x="80" y="612"/>
                    </a:cubicBezTo>
                    <a:cubicBezTo>
                      <a:pt x="80" y="612"/>
                      <a:pt x="80" y="612"/>
                      <a:pt x="80" y="611"/>
                    </a:cubicBezTo>
                    <a:cubicBezTo>
                      <a:pt x="79" y="610"/>
                      <a:pt x="71" y="613"/>
                      <a:pt x="71" y="613"/>
                    </a:cubicBezTo>
                    <a:cubicBezTo>
                      <a:pt x="71" y="613"/>
                      <a:pt x="71" y="614"/>
                      <a:pt x="71" y="614"/>
                    </a:cubicBezTo>
                    <a:cubicBezTo>
                      <a:pt x="70" y="614"/>
                      <a:pt x="69" y="614"/>
                      <a:pt x="69" y="614"/>
                    </a:cubicBezTo>
                    <a:cubicBezTo>
                      <a:pt x="69" y="614"/>
                      <a:pt x="69" y="615"/>
                      <a:pt x="69" y="615"/>
                    </a:cubicBezTo>
                    <a:cubicBezTo>
                      <a:pt x="68" y="615"/>
                      <a:pt x="68" y="615"/>
                      <a:pt x="67" y="615"/>
                    </a:cubicBezTo>
                    <a:cubicBezTo>
                      <a:pt x="67" y="615"/>
                      <a:pt x="67" y="615"/>
                      <a:pt x="67" y="616"/>
                    </a:cubicBezTo>
                    <a:cubicBezTo>
                      <a:pt x="66" y="616"/>
                      <a:pt x="66" y="616"/>
                      <a:pt x="65" y="616"/>
                    </a:cubicBezTo>
                    <a:cubicBezTo>
                      <a:pt x="65" y="616"/>
                      <a:pt x="65" y="616"/>
                      <a:pt x="65" y="617"/>
                    </a:cubicBezTo>
                    <a:cubicBezTo>
                      <a:pt x="65" y="617"/>
                      <a:pt x="64" y="617"/>
                      <a:pt x="63" y="617"/>
                    </a:cubicBezTo>
                    <a:cubicBezTo>
                      <a:pt x="63" y="617"/>
                      <a:pt x="63" y="617"/>
                      <a:pt x="63" y="618"/>
                    </a:cubicBezTo>
                    <a:cubicBezTo>
                      <a:pt x="63" y="618"/>
                      <a:pt x="62" y="618"/>
                      <a:pt x="62" y="618"/>
                    </a:cubicBezTo>
                    <a:cubicBezTo>
                      <a:pt x="62" y="618"/>
                      <a:pt x="62" y="618"/>
                      <a:pt x="62" y="618"/>
                    </a:cubicBezTo>
                    <a:cubicBezTo>
                      <a:pt x="61" y="618"/>
                      <a:pt x="60" y="618"/>
                      <a:pt x="60" y="618"/>
                    </a:cubicBezTo>
                    <a:cubicBezTo>
                      <a:pt x="60" y="619"/>
                      <a:pt x="60" y="619"/>
                      <a:pt x="60" y="619"/>
                    </a:cubicBezTo>
                    <a:cubicBezTo>
                      <a:pt x="58" y="620"/>
                      <a:pt x="56" y="620"/>
                      <a:pt x="54" y="621"/>
                    </a:cubicBezTo>
                    <a:cubicBezTo>
                      <a:pt x="54" y="621"/>
                      <a:pt x="54" y="622"/>
                      <a:pt x="54" y="622"/>
                    </a:cubicBezTo>
                    <a:cubicBezTo>
                      <a:pt x="53" y="622"/>
                      <a:pt x="53" y="622"/>
                      <a:pt x="52" y="622"/>
                    </a:cubicBezTo>
                    <a:cubicBezTo>
                      <a:pt x="52" y="622"/>
                      <a:pt x="52" y="623"/>
                      <a:pt x="52" y="623"/>
                    </a:cubicBezTo>
                    <a:cubicBezTo>
                      <a:pt x="51" y="623"/>
                      <a:pt x="49" y="623"/>
                      <a:pt x="48" y="624"/>
                    </a:cubicBezTo>
                    <a:cubicBezTo>
                      <a:pt x="48" y="624"/>
                      <a:pt x="48" y="624"/>
                      <a:pt x="48" y="625"/>
                    </a:cubicBezTo>
                    <a:cubicBezTo>
                      <a:pt x="47" y="625"/>
                      <a:pt x="45" y="625"/>
                      <a:pt x="44" y="626"/>
                    </a:cubicBezTo>
                    <a:cubicBezTo>
                      <a:pt x="38" y="628"/>
                      <a:pt x="35" y="630"/>
                      <a:pt x="27" y="630"/>
                    </a:cubicBezTo>
                    <a:cubicBezTo>
                      <a:pt x="26" y="628"/>
                      <a:pt x="24" y="626"/>
                      <a:pt x="23" y="624"/>
                    </a:cubicBezTo>
                    <a:cubicBezTo>
                      <a:pt x="22" y="621"/>
                      <a:pt x="24" y="615"/>
                      <a:pt x="25" y="614"/>
                    </a:cubicBezTo>
                    <a:cubicBezTo>
                      <a:pt x="26" y="613"/>
                      <a:pt x="27" y="612"/>
                      <a:pt x="28" y="611"/>
                    </a:cubicBezTo>
                    <a:cubicBezTo>
                      <a:pt x="28" y="611"/>
                      <a:pt x="28" y="610"/>
                      <a:pt x="28" y="609"/>
                    </a:cubicBezTo>
                    <a:cubicBezTo>
                      <a:pt x="29" y="609"/>
                      <a:pt x="30" y="608"/>
                      <a:pt x="31" y="608"/>
                    </a:cubicBezTo>
                    <a:cubicBezTo>
                      <a:pt x="35" y="604"/>
                      <a:pt x="37" y="600"/>
                      <a:pt x="37" y="592"/>
                    </a:cubicBezTo>
                    <a:cubicBezTo>
                      <a:pt x="37" y="592"/>
                      <a:pt x="37" y="592"/>
                      <a:pt x="36" y="592"/>
                    </a:cubicBezTo>
                    <a:cubicBezTo>
                      <a:pt x="36" y="591"/>
                      <a:pt x="36" y="589"/>
                      <a:pt x="36" y="588"/>
                    </a:cubicBezTo>
                    <a:cubicBezTo>
                      <a:pt x="35" y="588"/>
                      <a:pt x="35" y="588"/>
                      <a:pt x="35" y="588"/>
                    </a:cubicBezTo>
                    <a:cubicBezTo>
                      <a:pt x="35" y="587"/>
                      <a:pt x="35" y="587"/>
                      <a:pt x="35" y="586"/>
                    </a:cubicBezTo>
                    <a:cubicBezTo>
                      <a:pt x="34" y="586"/>
                      <a:pt x="34" y="586"/>
                      <a:pt x="34" y="586"/>
                    </a:cubicBezTo>
                    <a:cubicBezTo>
                      <a:pt x="34" y="586"/>
                      <a:pt x="34" y="585"/>
                      <a:pt x="34" y="584"/>
                    </a:cubicBezTo>
                    <a:cubicBezTo>
                      <a:pt x="33" y="584"/>
                      <a:pt x="33" y="584"/>
                      <a:pt x="33" y="584"/>
                    </a:cubicBezTo>
                    <a:cubicBezTo>
                      <a:pt x="33" y="584"/>
                      <a:pt x="33" y="583"/>
                      <a:pt x="33" y="583"/>
                    </a:cubicBezTo>
                    <a:cubicBezTo>
                      <a:pt x="32" y="582"/>
                      <a:pt x="31" y="581"/>
                      <a:pt x="30" y="581"/>
                    </a:cubicBezTo>
                    <a:cubicBezTo>
                      <a:pt x="30" y="580"/>
                      <a:pt x="30" y="580"/>
                      <a:pt x="30" y="579"/>
                    </a:cubicBezTo>
                    <a:cubicBezTo>
                      <a:pt x="30" y="579"/>
                      <a:pt x="30" y="579"/>
                      <a:pt x="29" y="579"/>
                    </a:cubicBezTo>
                    <a:cubicBezTo>
                      <a:pt x="29" y="578"/>
                      <a:pt x="29" y="578"/>
                      <a:pt x="28" y="577"/>
                    </a:cubicBezTo>
                    <a:cubicBezTo>
                      <a:pt x="28" y="577"/>
                      <a:pt x="27" y="577"/>
                      <a:pt x="27" y="577"/>
                    </a:cubicBezTo>
                    <a:cubicBezTo>
                      <a:pt x="26" y="576"/>
                      <a:pt x="25" y="575"/>
                      <a:pt x="25" y="574"/>
                    </a:cubicBezTo>
                    <a:cubicBezTo>
                      <a:pt x="24" y="574"/>
                      <a:pt x="24" y="574"/>
                      <a:pt x="23" y="574"/>
                    </a:cubicBezTo>
                    <a:cubicBezTo>
                      <a:pt x="23" y="574"/>
                      <a:pt x="22" y="573"/>
                      <a:pt x="22" y="573"/>
                    </a:cubicBezTo>
                    <a:cubicBezTo>
                      <a:pt x="20" y="572"/>
                      <a:pt x="19" y="571"/>
                      <a:pt x="17" y="571"/>
                    </a:cubicBezTo>
                    <a:cubicBezTo>
                      <a:pt x="16" y="570"/>
                      <a:pt x="16" y="570"/>
                      <a:pt x="16" y="569"/>
                    </a:cubicBezTo>
                    <a:cubicBezTo>
                      <a:pt x="15" y="569"/>
                      <a:pt x="15" y="569"/>
                      <a:pt x="14" y="569"/>
                    </a:cubicBezTo>
                    <a:cubicBezTo>
                      <a:pt x="14" y="569"/>
                      <a:pt x="14" y="568"/>
                      <a:pt x="14" y="568"/>
                    </a:cubicBezTo>
                    <a:cubicBezTo>
                      <a:pt x="13" y="568"/>
                      <a:pt x="13" y="568"/>
                      <a:pt x="12" y="568"/>
                    </a:cubicBezTo>
                    <a:cubicBezTo>
                      <a:pt x="12" y="568"/>
                      <a:pt x="12" y="567"/>
                      <a:pt x="11" y="566"/>
                    </a:cubicBezTo>
                    <a:cubicBezTo>
                      <a:pt x="11" y="566"/>
                      <a:pt x="10" y="566"/>
                      <a:pt x="10" y="566"/>
                    </a:cubicBezTo>
                    <a:cubicBezTo>
                      <a:pt x="9" y="566"/>
                      <a:pt x="9" y="565"/>
                      <a:pt x="9" y="565"/>
                    </a:cubicBezTo>
                    <a:cubicBezTo>
                      <a:pt x="8" y="565"/>
                      <a:pt x="7" y="565"/>
                      <a:pt x="7" y="565"/>
                    </a:cubicBezTo>
                    <a:cubicBezTo>
                      <a:pt x="7" y="564"/>
                      <a:pt x="6" y="563"/>
                      <a:pt x="6" y="563"/>
                    </a:cubicBezTo>
                    <a:cubicBezTo>
                      <a:pt x="5" y="562"/>
                      <a:pt x="4" y="561"/>
                      <a:pt x="2" y="560"/>
                    </a:cubicBezTo>
                    <a:cubicBezTo>
                      <a:pt x="1" y="559"/>
                      <a:pt x="2" y="558"/>
                      <a:pt x="1" y="557"/>
                    </a:cubicBezTo>
                    <a:cubicBezTo>
                      <a:pt x="0" y="549"/>
                      <a:pt x="1" y="543"/>
                      <a:pt x="3" y="538"/>
                    </a:cubicBezTo>
                    <a:cubicBezTo>
                      <a:pt x="4" y="538"/>
                      <a:pt x="4" y="538"/>
                      <a:pt x="4" y="538"/>
                    </a:cubicBezTo>
                    <a:cubicBezTo>
                      <a:pt x="4" y="537"/>
                      <a:pt x="4" y="536"/>
                      <a:pt x="4" y="536"/>
                    </a:cubicBezTo>
                    <a:cubicBezTo>
                      <a:pt x="4" y="536"/>
                      <a:pt x="5" y="536"/>
                      <a:pt x="5" y="536"/>
                    </a:cubicBezTo>
                    <a:cubicBezTo>
                      <a:pt x="5" y="535"/>
                      <a:pt x="6" y="534"/>
                      <a:pt x="6" y="533"/>
                    </a:cubicBezTo>
                    <a:cubicBezTo>
                      <a:pt x="7" y="533"/>
                      <a:pt x="7" y="533"/>
                      <a:pt x="8" y="532"/>
                    </a:cubicBezTo>
                    <a:cubicBezTo>
                      <a:pt x="8" y="532"/>
                      <a:pt x="8" y="531"/>
                      <a:pt x="8" y="530"/>
                    </a:cubicBezTo>
                    <a:cubicBezTo>
                      <a:pt x="9" y="530"/>
                      <a:pt x="10" y="529"/>
                      <a:pt x="10" y="529"/>
                    </a:cubicBezTo>
                    <a:cubicBezTo>
                      <a:pt x="10" y="528"/>
                      <a:pt x="10" y="528"/>
                      <a:pt x="10" y="527"/>
                    </a:cubicBezTo>
                    <a:cubicBezTo>
                      <a:pt x="11" y="527"/>
                      <a:pt x="12" y="526"/>
                      <a:pt x="12" y="526"/>
                    </a:cubicBezTo>
                    <a:cubicBezTo>
                      <a:pt x="13" y="525"/>
                      <a:pt x="13" y="524"/>
                      <a:pt x="13" y="522"/>
                    </a:cubicBezTo>
                    <a:cubicBezTo>
                      <a:pt x="13" y="522"/>
                      <a:pt x="14" y="522"/>
                      <a:pt x="14" y="522"/>
                    </a:cubicBezTo>
                    <a:cubicBezTo>
                      <a:pt x="14" y="520"/>
                      <a:pt x="15" y="517"/>
                      <a:pt x="15" y="514"/>
                    </a:cubicBezTo>
                    <a:cubicBezTo>
                      <a:pt x="17" y="510"/>
                      <a:pt x="20" y="505"/>
                      <a:pt x="22" y="500"/>
                    </a:cubicBezTo>
                    <a:cubicBezTo>
                      <a:pt x="23" y="499"/>
                      <a:pt x="24" y="499"/>
                      <a:pt x="25" y="498"/>
                    </a:cubicBezTo>
                    <a:cubicBezTo>
                      <a:pt x="25" y="498"/>
                      <a:pt x="25" y="497"/>
                      <a:pt x="25" y="496"/>
                    </a:cubicBezTo>
                    <a:cubicBezTo>
                      <a:pt x="25" y="496"/>
                      <a:pt x="26" y="496"/>
                      <a:pt x="27" y="496"/>
                    </a:cubicBezTo>
                    <a:cubicBezTo>
                      <a:pt x="27" y="495"/>
                      <a:pt x="27" y="495"/>
                      <a:pt x="27" y="495"/>
                    </a:cubicBezTo>
                    <a:cubicBezTo>
                      <a:pt x="28" y="493"/>
                      <a:pt x="30" y="492"/>
                      <a:pt x="31" y="491"/>
                    </a:cubicBezTo>
                    <a:cubicBezTo>
                      <a:pt x="31" y="490"/>
                      <a:pt x="32" y="490"/>
                      <a:pt x="32" y="489"/>
                    </a:cubicBezTo>
                    <a:cubicBezTo>
                      <a:pt x="33" y="489"/>
                      <a:pt x="34" y="489"/>
                      <a:pt x="36" y="488"/>
                    </a:cubicBezTo>
                    <a:cubicBezTo>
                      <a:pt x="36" y="488"/>
                      <a:pt x="36" y="487"/>
                      <a:pt x="36" y="487"/>
                    </a:cubicBezTo>
                    <a:cubicBezTo>
                      <a:pt x="38" y="486"/>
                      <a:pt x="39" y="486"/>
                      <a:pt x="40" y="486"/>
                    </a:cubicBezTo>
                    <a:cubicBezTo>
                      <a:pt x="41" y="485"/>
                      <a:pt x="41" y="484"/>
                      <a:pt x="42" y="483"/>
                    </a:cubicBezTo>
                    <a:cubicBezTo>
                      <a:pt x="42" y="483"/>
                      <a:pt x="43" y="483"/>
                      <a:pt x="44" y="483"/>
                    </a:cubicBezTo>
                    <a:cubicBezTo>
                      <a:pt x="45" y="482"/>
                      <a:pt x="45" y="481"/>
                      <a:pt x="46" y="479"/>
                    </a:cubicBezTo>
                    <a:cubicBezTo>
                      <a:pt x="47" y="479"/>
                      <a:pt x="48" y="478"/>
                      <a:pt x="49" y="478"/>
                    </a:cubicBezTo>
                    <a:cubicBezTo>
                      <a:pt x="49" y="477"/>
                      <a:pt x="49" y="476"/>
                      <a:pt x="49" y="476"/>
                    </a:cubicBezTo>
                    <a:cubicBezTo>
                      <a:pt x="50" y="475"/>
                      <a:pt x="50" y="475"/>
                      <a:pt x="51" y="475"/>
                    </a:cubicBezTo>
                    <a:cubicBezTo>
                      <a:pt x="51" y="473"/>
                      <a:pt x="51" y="472"/>
                      <a:pt x="51" y="470"/>
                    </a:cubicBezTo>
                    <a:cubicBezTo>
                      <a:pt x="50" y="470"/>
                      <a:pt x="49" y="469"/>
                      <a:pt x="49" y="469"/>
                    </a:cubicBezTo>
                    <a:cubicBezTo>
                      <a:pt x="48" y="469"/>
                      <a:pt x="48" y="469"/>
                      <a:pt x="47" y="469"/>
                    </a:cubicBezTo>
                    <a:cubicBezTo>
                      <a:pt x="47" y="468"/>
                      <a:pt x="47" y="468"/>
                      <a:pt x="47" y="468"/>
                    </a:cubicBezTo>
                    <a:cubicBezTo>
                      <a:pt x="44" y="468"/>
                      <a:pt x="41" y="468"/>
                      <a:pt x="38" y="468"/>
                    </a:cubicBezTo>
                    <a:cubicBezTo>
                      <a:pt x="33" y="466"/>
                      <a:pt x="24" y="465"/>
                      <a:pt x="22" y="460"/>
                    </a:cubicBezTo>
                    <a:cubicBezTo>
                      <a:pt x="21" y="458"/>
                      <a:pt x="19" y="453"/>
                      <a:pt x="20" y="450"/>
                    </a:cubicBezTo>
                    <a:cubicBezTo>
                      <a:pt x="21" y="450"/>
                      <a:pt x="21" y="450"/>
                      <a:pt x="21" y="450"/>
                    </a:cubicBezTo>
                    <a:cubicBezTo>
                      <a:pt x="21" y="449"/>
                      <a:pt x="21" y="447"/>
                      <a:pt x="21" y="446"/>
                    </a:cubicBezTo>
                    <a:cubicBezTo>
                      <a:pt x="22" y="446"/>
                      <a:pt x="22" y="446"/>
                      <a:pt x="22" y="446"/>
                    </a:cubicBezTo>
                    <a:cubicBezTo>
                      <a:pt x="22" y="445"/>
                      <a:pt x="22" y="444"/>
                      <a:pt x="22" y="444"/>
                    </a:cubicBezTo>
                    <a:cubicBezTo>
                      <a:pt x="22" y="444"/>
                      <a:pt x="23" y="444"/>
                      <a:pt x="23" y="444"/>
                    </a:cubicBezTo>
                    <a:cubicBezTo>
                      <a:pt x="23" y="443"/>
                      <a:pt x="23" y="442"/>
                      <a:pt x="23" y="441"/>
                    </a:cubicBezTo>
                    <a:cubicBezTo>
                      <a:pt x="23" y="441"/>
                      <a:pt x="24" y="441"/>
                      <a:pt x="24" y="441"/>
                    </a:cubicBezTo>
                    <a:cubicBezTo>
                      <a:pt x="24" y="440"/>
                      <a:pt x="24" y="439"/>
                      <a:pt x="24" y="438"/>
                    </a:cubicBezTo>
                    <a:cubicBezTo>
                      <a:pt x="24" y="438"/>
                      <a:pt x="24" y="438"/>
                      <a:pt x="25" y="438"/>
                    </a:cubicBezTo>
                    <a:cubicBezTo>
                      <a:pt x="25" y="438"/>
                      <a:pt x="25" y="437"/>
                      <a:pt x="25" y="436"/>
                    </a:cubicBezTo>
                    <a:cubicBezTo>
                      <a:pt x="26" y="436"/>
                      <a:pt x="27" y="435"/>
                      <a:pt x="27" y="435"/>
                    </a:cubicBezTo>
                    <a:cubicBezTo>
                      <a:pt x="28" y="434"/>
                      <a:pt x="28" y="433"/>
                      <a:pt x="28" y="433"/>
                    </a:cubicBezTo>
                    <a:cubicBezTo>
                      <a:pt x="30" y="433"/>
                      <a:pt x="31" y="433"/>
                      <a:pt x="32" y="433"/>
                    </a:cubicBezTo>
                    <a:cubicBezTo>
                      <a:pt x="32" y="432"/>
                      <a:pt x="32" y="432"/>
                      <a:pt x="32" y="432"/>
                    </a:cubicBezTo>
                    <a:cubicBezTo>
                      <a:pt x="33" y="432"/>
                      <a:pt x="32" y="433"/>
                      <a:pt x="33" y="433"/>
                    </a:cubicBezTo>
                    <a:cubicBezTo>
                      <a:pt x="36" y="433"/>
                      <a:pt x="37" y="432"/>
                      <a:pt x="39" y="432"/>
                    </a:cubicBezTo>
                    <a:cubicBezTo>
                      <a:pt x="40" y="429"/>
                      <a:pt x="41" y="428"/>
                      <a:pt x="42" y="426"/>
                    </a:cubicBezTo>
                    <a:cubicBezTo>
                      <a:pt x="42" y="423"/>
                      <a:pt x="42" y="420"/>
                      <a:pt x="43" y="417"/>
                    </a:cubicBezTo>
                    <a:cubicBezTo>
                      <a:pt x="43" y="417"/>
                      <a:pt x="43" y="417"/>
                      <a:pt x="44" y="417"/>
                    </a:cubicBezTo>
                    <a:cubicBezTo>
                      <a:pt x="44" y="415"/>
                      <a:pt x="44" y="414"/>
                      <a:pt x="44" y="412"/>
                    </a:cubicBezTo>
                    <a:cubicBezTo>
                      <a:pt x="44" y="412"/>
                      <a:pt x="44" y="412"/>
                      <a:pt x="45" y="412"/>
                    </a:cubicBezTo>
                    <a:cubicBezTo>
                      <a:pt x="45" y="411"/>
                      <a:pt x="45" y="410"/>
                      <a:pt x="45" y="409"/>
                    </a:cubicBezTo>
                    <a:cubicBezTo>
                      <a:pt x="45" y="409"/>
                      <a:pt x="45" y="409"/>
                      <a:pt x="45" y="409"/>
                    </a:cubicBezTo>
                    <a:cubicBezTo>
                      <a:pt x="45" y="408"/>
                      <a:pt x="45" y="407"/>
                      <a:pt x="45" y="406"/>
                    </a:cubicBezTo>
                    <a:cubicBezTo>
                      <a:pt x="46" y="406"/>
                      <a:pt x="46" y="406"/>
                      <a:pt x="46" y="406"/>
                    </a:cubicBezTo>
                    <a:cubicBezTo>
                      <a:pt x="46" y="405"/>
                      <a:pt x="46" y="405"/>
                      <a:pt x="46" y="404"/>
                    </a:cubicBezTo>
                    <a:cubicBezTo>
                      <a:pt x="47" y="404"/>
                      <a:pt x="47" y="404"/>
                      <a:pt x="47" y="404"/>
                    </a:cubicBezTo>
                    <a:cubicBezTo>
                      <a:pt x="47" y="403"/>
                      <a:pt x="47" y="402"/>
                      <a:pt x="47" y="401"/>
                    </a:cubicBezTo>
                    <a:cubicBezTo>
                      <a:pt x="47" y="401"/>
                      <a:pt x="48" y="401"/>
                      <a:pt x="48" y="401"/>
                    </a:cubicBezTo>
                    <a:cubicBezTo>
                      <a:pt x="48" y="401"/>
                      <a:pt x="48" y="400"/>
                      <a:pt x="48" y="400"/>
                    </a:cubicBezTo>
                    <a:cubicBezTo>
                      <a:pt x="49" y="399"/>
                      <a:pt x="49" y="399"/>
                      <a:pt x="50" y="399"/>
                    </a:cubicBezTo>
                    <a:cubicBezTo>
                      <a:pt x="50" y="398"/>
                      <a:pt x="50" y="397"/>
                      <a:pt x="50" y="397"/>
                    </a:cubicBezTo>
                    <a:cubicBezTo>
                      <a:pt x="51" y="396"/>
                      <a:pt x="53" y="394"/>
                      <a:pt x="54" y="393"/>
                    </a:cubicBezTo>
                    <a:cubicBezTo>
                      <a:pt x="54" y="393"/>
                      <a:pt x="54" y="393"/>
                      <a:pt x="54" y="392"/>
                    </a:cubicBezTo>
                    <a:cubicBezTo>
                      <a:pt x="60" y="389"/>
                      <a:pt x="71" y="391"/>
                      <a:pt x="78" y="389"/>
                    </a:cubicBezTo>
                    <a:cubicBezTo>
                      <a:pt x="80" y="389"/>
                      <a:pt x="82" y="389"/>
                      <a:pt x="85" y="389"/>
                    </a:cubicBezTo>
                    <a:cubicBezTo>
                      <a:pt x="85" y="389"/>
                      <a:pt x="85" y="388"/>
                      <a:pt x="85" y="388"/>
                    </a:cubicBezTo>
                    <a:cubicBezTo>
                      <a:pt x="87" y="388"/>
                      <a:pt x="88" y="388"/>
                      <a:pt x="90" y="388"/>
                    </a:cubicBezTo>
                    <a:cubicBezTo>
                      <a:pt x="90" y="388"/>
                      <a:pt x="90" y="387"/>
                      <a:pt x="90" y="387"/>
                    </a:cubicBezTo>
                    <a:cubicBezTo>
                      <a:pt x="92" y="387"/>
                      <a:pt x="93" y="387"/>
                      <a:pt x="95" y="387"/>
                    </a:cubicBezTo>
                    <a:cubicBezTo>
                      <a:pt x="95" y="387"/>
                      <a:pt x="95" y="386"/>
                      <a:pt x="95" y="386"/>
                    </a:cubicBezTo>
                    <a:cubicBezTo>
                      <a:pt x="96" y="386"/>
                      <a:pt x="97" y="386"/>
                      <a:pt x="98" y="386"/>
                    </a:cubicBezTo>
                    <a:cubicBezTo>
                      <a:pt x="98" y="386"/>
                      <a:pt x="98" y="385"/>
                      <a:pt x="98" y="385"/>
                    </a:cubicBezTo>
                    <a:cubicBezTo>
                      <a:pt x="100" y="385"/>
                      <a:pt x="101" y="385"/>
                      <a:pt x="102" y="385"/>
                    </a:cubicBezTo>
                    <a:cubicBezTo>
                      <a:pt x="102" y="385"/>
                      <a:pt x="102" y="385"/>
                      <a:pt x="102" y="384"/>
                    </a:cubicBezTo>
                    <a:cubicBezTo>
                      <a:pt x="103" y="384"/>
                      <a:pt x="104" y="384"/>
                      <a:pt x="105" y="384"/>
                    </a:cubicBezTo>
                    <a:cubicBezTo>
                      <a:pt x="105" y="384"/>
                      <a:pt x="105" y="384"/>
                      <a:pt x="105" y="383"/>
                    </a:cubicBezTo>
                    <a:cubicBezTo>
                      <a:pt x="105" y="383"/>
                      <a:pt x="106" y="383"/>
                      <a:pt x="107" y="383"/>
                    </a:cubicBezTo>
                    <a:cubicBezTo>
                      <a:pt x="107" y="383"/>
                      <a:pt x="107" y="383"/>
                      <a:pt x="107" y="383"/>
                    </a:cubicBezTo>
                    <a:cubicBezTo>
                      <a:pt x="108" y="383"/>
                      <a:pt x="109" y="383"/>
                      <a:pt x="110" y="383"/>
                    </a:cubicBezTo>
                    <a:cubicBezTo>
                      <a:pt x="110" y="382"/>
                      <a:pt x="110" y="382"/>
                      <a:pt x="110" y="382"/>
                    </a:cubicBezTo>
                    <a:cubicBezTo>
                      <a:pt x="111" y="381"/>
                      <a:pt x="112" y="381"/>
                      <a:pt x="114" y="381"/>
                    </a:cubicBezTo>
                    <a:cubicBezTo>
                      <a:pt x="114" y="380"/>
                      <a:pt x="114" y="380"/>
                      <a:pt x="114" y="380"/>
                    </a:cubicBezTo>
                    <a:cubicBezTo>
                      <a:pt x="114" y="380"/>
                      <a:pt x="115" y="380"/>
                      <a:pt x="116" y="380"/>
                    </a:cubicBezTo>
                    <a:cubicBezTo>
                      <a:pt x="116" y="380"/>
                      <a:pt x="116" y="379"/>
                      <a:pt x="116" y="379"/>
                    </a:cubicBezTo>
                    <a:cubicBezTo>
                      <a:pt x="117" y="379"/>
                      <a:pt x="117" y="379"/>
                      <a:pt x="118" y="379"/>
                    </a:cubicBezTo>
                    <a:cubicBezTo>
                      <a:pt x="118" y="379"/>
                      <a:pt x="118" y="378"/>
                      <a:pt x="118" y="378"/>
                    </a:cubicBezTo>
                    <a:cubicBezTo>
                      <a:pt x="119" y="378"/>
                      <a:pt x="119" y="378"/>
                      <a:pt x="120" y="378"/>
                    </a:cubicBezTo>
                    <a:cubicBezTo>
                      <a:pt x="120" y="377"/>
                      <a:pt x="120" y="377"/>
                      <a:pt x="121" y="376"/>
                    </a:cubicBezTo>
                    <a:cubicBezTo>
                      <a:pt x="122" y="376"/>
                      <a:pt x="123" y="376"/>
                      <a:pt x="124" y="375"/>
                    </a:cubicBezTo>
                    <a:cubicBezTo>
                      <a:pt x="125" y="374"/>
                      <a:pt x="126" y="374"/>
                      <a:pt x="126" y="373"/>
                    </a:cubicBezTo>
                    <a:cubicBezTo>
                      <a:pt x="127" y="373"/>
                      <a:pt x="127" y="373"/>
                      <a:pt x="128" y="373"/>
                    </a:cubicBezTo>
                    <a:cubicBezTo>
                      <a:pt x="128" y="372"/>
                      <a:pt x="129" y="371"/>
                      <a:pt x="129" y="371"/>
                    </a:cubicBezTo>
                    <a:cubicBezTo>
                      <a:pt x="130" y="370"/>
                      <a:pt x="132" y="368"/>
                      <a:pt x="133" y="367"/>
                    </a:cubicBezTo>
                    <a:cubicBezTo>
                      <a:pt x="133" y="367"/>
                      <a:pt x="133" y="366"/>
                      <a:pt x="133" y="365"/>
                    </a:cubicBezTo>
                    <a:cubicBezTo>
                      <a:pt x="134" y="365"/>
                      <a:pt x="135" y="365"/>
                      <a:pt x="135" y="365"/>
                    </a:cubicBezTo>
                    <a:cubicBezTo>
                      <a:pt x="135" y="364"/>
                      <a:pt x="135" y="363"/>
                      <a:pt x="135" y="363"/>
                    </a:cubicBezTo>
                    <a:cubicBezTo>
                      <a:pt x="135" y="363"/>
                      <a:pt x="136" y="363"/>
                      <a:pt x="136" y="363"/>
                    </a:cubicBezTo>
                    <a:cubicBezTo>
                      <a:pt x="136" y="362"/>
                      <a:pt x="137" y="360"/>
                      <a:pt x="137" y="359"/>
                    </a:cubicBezTo>
                    <a:cubicBezTo>
                      <a:pt x="137" y="359"/>
                      <a:pt x="138" y="359"/>
                      <a:pt x="138" y="359"/>
                    </a:cubicBezTo>
                    <a:cubicBezTo>
                      <a:pt x="138" y="357"/>
                      <a:pt x="138" y="356"/>
                      <a:pt x="139" y="354"/>
                    </a:cubicBezTo>
                    <a:cubicBezTo>
                      <a:pt x="139" y="354"/>
                      <a:pt x="139" y="354"/>
                      <a:pt x="140" y="354"/>
                    </a:cubicBezTo>
                    <a:cubicBezTo>
                      <a:pt x="140" y="351"/>
                      <a:pt x="140" y="349"/>
                      <a:pt x="140" y="347"/>
                    </a:cubicBezTo>
                    <a:cubicBezTo>
                      <a:pt x="141" y="347"/>
                      <a:pt x="141" y="347"/>
                      <a:pt x="141" y="347"/>
                    </a:cubicBezTo>
                    <a:cubicBezTo>
                      <a:pt x="141" y="345"/>
                      <a:pt x="141" y="344"/>
                      <a:pt x="141" y="343"/>
                    </a:cubicBezTo>
                    <a:cubicBezTo>
                      <a:pt x="142" y="343"/>
                      <a:pt x="142" y="343"/>
                      <a:pt x="142" y="343"/>
                    </a:cubicBezTo>
                    <a:cubicBezTo>
                      <a:pt x="143" y="340"/>
                      <a:pt x="143" y="338"/>
                      <a:pt x="143" y="335"/>
                    </a:cubicBezTo>
                    <a:cubicBezTo>
                      <a:pt x="143" y="335"/>
                      <a:pt x="144" y="335"/>
                      <a:pt x="144" y="335"/>
                    </a:cubicBezTo>
                    <a:cubicBezTo>
                      <a:pt x="144" y="333"/>
                      <a:pt x="144" y="332"/>
                      <a:pt x="144" y="330"/>
                    </a:cubicBezTo>
                    <a:cubicBezTo>
                      <a:pt x="144" y="330"/>
                      <a:pt x="145" y="330"/>
                      <a:pt x="145" y="330"/>
                    </a:cubicBezTo>
                    <a:cubicBezTo>
                      <a:pt x="145" y="330"/>
                      <a:pt x="145" y="329"/>
                      <a:pt x="145" y="328"/>
                    </a:cubicBezTo>
                    <a:cubicBezTo>
                      <a:pt x="145" y="328"/>
                      <a:pt x="146" y="328"/>
                      <a:pt x="146" y="328"/>
                    </a:cubicBezTo>
                    <a:cubicBezTo>
                      <a:pt x="146" y="327"/>
                      <a:pt x="146" y="326"/>
                      <a:pt x="146" y="325"/>
                    </a:cubicBezTo>
                    <a:cubicBezTo>
                      <a:pt x="146" y="325"/>
                      <a:pt x="146" y="325"/>
                      <a:pt x="147" y="325"/>
                    </a:cubicBezTo>
                    <a:cubicBezTo>
                      <a:pt x="147" y="324"/>
                      <a:pt x="147" y="323"/>
                      <a:pt x="147" y="322"/>
                    </a:cubicBezTo>
                    <a:cubicBezTo>
                      <a:pt x="147" y="322"/>
                      <a:pt x="147" y="322"/>
                      <a:pt x="148" y="322"/>
                    </a:cubicBezTo>
                    <a:cubicBezTo>
                      <a:pt x="148" y="322"/>
                      <a:pt x="148" y="321"/>
                      <a:pt x="148" y="321"/>
                    </a:cubicBezTo>
                    <a:cubicBezTo>
                      <a:pt x="148" y="321"/>
                      <a:pt x="148" y="321"/>
                      <a:pt x="149" y="321"/>
                    </a:cubicBezTo>
                    <a:cubicBezTo>
                      <a:pt x="149" y="320"/>
                      <a:pt x="149" y="319"/>
                      <a:pt x="149" y="319"/>
                    </a:cubicBezTo>
                    <a:cubicBezTo>
                      <a:pt x="149" y="319"/>
                      <a:pt x="149" y="319"/>
                      <a:pt x="149" y="319"/>
                    </a:cubicBezTo>
                    <a:cubicBezTo>
                      <a:pt x="150" y="318"/>
                      <a:pt x="151" y="317"/>
                      <a:pt x="151" y="316"/>
                    </a:cubicBezTo>
                    <a:cubicBezTo>
                      <a:pt x="152" y="316"/>
                      <a:pt x="152" y="316"/>
                      <a:pt x="153" y="316"/>
                    </a:cubicBezTo>
                    <a:cubicBezTo>
                      <a:pt x="153" y="316"/>
                      <a:pt x="153" y="316"/>
                      <a:pt x="153" y="315"/>
                    </a:cubicBezTo>
                    <a:cubicBezTo>
                      <a:pt x="154" y="315"/>
                      <a:pt x="155" y="315"/>
                      <a:pt x="156" y="315"/>
                    </a:cubicBezTo>
                    <a:cubicBezTo>
                      <a:pt x="156" y="315"/>
                      <a:pt x="156" y="315"/>
                      <a:pt x="156" y="314"/>
                    </a:cubicBezTo>
                    <a:cubicBezTo>
                      <a:pt x="157" y="314"/>
                      <a:pt x="158" y="314"/>
                      <a:pt x="158" y="313"/>
                    </a:cubicBezTo>
                    <a:cubicBezTo>
                      <a:pt x="159" y="312"/>
                      <a:pt x="160" y="310"/>
                      <a:pt x="160" y="308"/>
                    </a:cubicBezTo>
                    <a:cubicBezTo>
                      <a:pt x="161" y="308"/>
                      <a:pt x="161" y="308"/>
                      <a:pt x="161" y="308"/>
                    </a:cubicBezTo>
                    <a:cubicBezTo>
                      <a:pt x="161" y="307"/>
                      <a:pt x="161" y="305"/>
                      <a:pt x="161" y="304"/>
                    </a:cubicBezTo>
                    <a:cubicBezTo>
                      <a:pt x="161" y="304"/>
                      <a:pt x="162" y="304"/>
                      <a:pt x="162" y="304"/>
                    </a:cubicBezTo>
                    <a:cubicBezTo>
                      <a:pt x="164" y="298"/>
                      <a:pt x="161" y="282"/>
                      <a:pt x="159" y="278"/>
                    </a:cubicBezTo>
                    <a:cubicBezTo>
                      <a:pt x="159" y="276"/>
                      <a:pt x="159" y="274"/>
                      <a:pt x="158" y="271"/>
                    </a:cubicBezTo>
                    <a:cubicBezTo>
                      <a:pt x="158" y="271"/>
                      <a:pt x="158" y="271"/>
                      <a:pt x="158" y="271"/>
                    </a:cubicBezTo>
                    <a:cubicBezTo>
                      <a:pt x="157" y="270"/>
                      <a:pt x="157" y="268"/>
                      <a:pt x="157" y="266"/>
                    </a:cubicBezTo>
                    <a:cubicBezTo>
                      <a:pt x="156" y="266"/>
                      <a:pt x="156" y="266"/>
                      <a:pt x="156" y="266"/>
                    </a:cubicBezTo>
                    <a:cubicBezTo>
                      <a:pt x="156" y="265"/>
                      <a:pt x="156" y="265"/>
                      <a:pt x="156" y="264"/>
                    </a:cubicBezTo>
                    <a:cubicBezTo>
                      <a:pt x="155" y="264"/>
                      <a:pt x="155" y="264"/>
                      <a:pt x="155" y="264"/>
                    </a:cubicBezTo>
                    <a:cubicBezTo>
                      <a:pt x="155" y="263"/>
                      <a:pt x="155" y="262"/>
                      <a:pt x="155" y="261"/>
                    </a:cubicBezTo>
                    <a:cubicBezTo>
                      <a:pt x="155" y="261"/>
                      <a:pt x="154" y="261"/>
                      <a:pt x="154" y="261"/>
                    </a:cubicBezTo>
                    <a:cubicBezTo>
                      <a:pt x="154" y="261"/>
                      <a:pt x="154" y="260"/>
                      <a:pt x="154" y="260"/>
                    </a:cubicBezTo>
                    <a:cubicBezTo>
                      <a:pt x="154" y="260"/>
                      <a:pt x="153" y="260"/>
                      <a:pt x="153" y="260"/>
                    </a:cubicBezTo>
                    <a:cubicBezTo>
                      <a:pt x="153" y="259"/>
                      <a:pt x="153" y="258"/>
                      <a:pt x="153" y="258"/>
                    </a:cubicBezTo>
                    <a:cubicBezTo>
                      <a:pt x="153" y="258"/>
                      <a:pt x="152" y="258"/>
                      <a:pt x="152" y="258"/>
                    </a:cubicBezTo>
                    <a:cubicBezTo>
                      <a:pt x="152" y="257"/>
                      <a:pt x="152" y="255"/>
                      <a:pt x="151" y="254"/>
                    </a:cubicBezTo>
                    <a:cubicBezTo>
                      <a:pt x="151" y="254"/>
                      <a:pt x="151" y="254"/>
                      <a:pt x="150" y="254"/>
                    </a:cubicBezTo>
                    <a:cubicBezTo>
                      <a:pt x="150" y="253"/>
                      <a:pt x="150" y="252"/>
                      <a:pt x="150" y="252"/>
                    </a:cubicBezTo>
                    <a:cubicBezTo>
                      <a:pt x="150" y="252"/>
                      <a:pt x="150" y="252"/>
                      <a:pt x="149" y="252"/>
                    </a:cubicBezTo>
                    <a:cubicBezTo>
                      <a:pt x="149" y="250"/>
                      <a:pt x="148" y="248"/>
                      <a:pt x="148" y="246"/>
                    </a:cubicBezTo>
                    <a:cubicBezTo>
                      <a:pt x="147" y="246"/>
                      <a:pt x="147" y="246"/>
                      <a:pt x="147" y="246"/>
                    </a:cubicBezTo>
                    <a:cubicBezTo>
                      <a:pt x="146" y="245"/>
                      <a:pt x="146" y="244"/>
                      <a:pt x="146" y="243"/>
                    </a:cubicBezTo>
                    <a:cubicBezTo>
                      <a:pt x="145" y="242"/>
                      <a:pt x="145" y="242"/>
                      <a:pt x="144" y="242"/>
                    </a:cubicBezTo>
                    <a:cubicBezTo>
                      <a:pt x="144" y="241"/>
                      <a:pt x="143" y="239"/>
                      <a:pt x="143" y="238"/>
                    </a:cubicBezTo>
                    <a:cubicBezTo>
                      <a:pt x="143" y="238"/>
                      <a:pt x="143" y="238"/>
                      <a:pt x="142" y="238"/>
                    </a:cubicBezTo>
                    <a:cubicBezTo>
                      <a:pt x="142" y="237"/>
                      <a:pt x="142" y="236"/>
                      <a:pt x="141" y="235"/>
                    </a:cubicBezTo>
                    <a:cubicBezTo>
                      <a:pt x="141" y="235"/>
                      <a:pt x="140" y="235"/>
                      <a:pt x="140" y="235"/>
                    </a:cubicBezTo>
                    <a:cubicBezTo>
                      <a:pt x="140" y="234"/>
                      <a:pt x="140" y="233"/>
                      <a:pt x="140" y="233"/>
                    </a:cubicBezTo>
                    <a:cubicBezTo>
                      <a:pt x="139" y="232"/>
                      <a:pt x="138" y="232"/>
                      <a:pt x="138" y="232"/>
                    </a:cubicBezTo>
                    <a:cubicBezTo>
                      <a:pt x="137" y="230"/>
                      <a:pt x="135" y="229"/>
                      <a:pt x="134" y="227"/>
                    </a:cubicBezTo>
                    <a:cubicBezTo>
                      <a:pt x="134" y="227"/>
                      <a:pt x="133" y="227"/>
                      <a:pt x="132" y="227"/>
                    </a:cubicBezTo>
                    <a:cubicBezTo>
                      <a:pt x="132" y="227"/>
                      <a:pt x="132" y="227"/>
                      <a:pt x="132" y="226"/>
                    </a:cubicBezTo>
                    <a:cubicBezTo>
                      <a:pt x="131" y="226"/>
                      <a:pt x="131" y="226"/>
                      <a:pt x="130" y="225"/>
                    </a:cubicBezTo>
                    <a:cubicBezTo>
                      <a:pt x="126" y="225"/>
                      <a:pt x="123" y="225"/>
                      <a:pt x="120" y="225"/>
                    </a:cubicBezTo>
                    <a:cubicBezTo>
                      <a:pt x="109" y="228"/>
                      <a:pt x="99" y="234"/>
                      <a:pt x="86" y="232"/>
                    </a:cubicBezTo>
                    <a:cubicBezTo>
                      <a:pt x="84" y="229"/>
                      <a:pt x="83" y="230"/>
                      <a:pt x="83" y="226"/>
                    </a:cubicBezTo>
                    <a:cubicBezTo>
                      <a:pt x="80" y="222"/>
                      <a:pt x="83" y="215"/>
                      <a:pt x="81" y="210"/>
                    </a:cubicBezTo>
                    <a:cubicBezTo>
                      <a:pt x="81" y="210"/>
                      <a:pt x="81" y="210"/>
                      <a:pt x="80" y="210"/>
                    </a:cubicBezTo>
                    <a:cubicBezTo>
                      <a:pt x="80" y="207"/>
                      <a:pt x="80" y="204"/>
                      <a:pt x="80" y="200"/>
                    </a:cubicBezTo>
                    <a:cubicBezTo>
                      <a:pt x="80" y="200"/>
                      <a:pt x="80" y="200"/>
                      <a:pt x="79" y="200"/>
                    </a:cubicBezTo>
                    <a:cubicBezTo>
                      <a:pt x="79" y="197"/>
                      <a:pt x="79" y="193"/>
                      <a:pt x="79" y="190"/>
                    </a:cubicBezTo>
                    <a:cubicBezTo>
                      <a:pt x="79" y="190"/>
                      <a:pt x="79" y="190"/>
                      <a:pt x="79" y="190"/>
                    </a:cubicBezTo>
                    <a:cubicBezTo>
                      <a:pt x="79" y="186"/>
                      <a:pt x="79" y="183"/>
                      <a:pt x="79" y="179"/>
                    </a:cubicBezTo>
                    <a:cubicBezTo>
                      <a:pt x="78" y="179"/>
                      <a:pt x="78" y="179"/>
                      <a:pt x="78" y="179"/>
                    </a:cubicBezTo>
                    <a:cubicBezTo>
                      <a:pt x="78" y="175"/>
                      <a:pt x="78" y="172"/>
                      <a:pt x="78" y="168"/>
                    </a:cubicBezTo>
                    <a:cubicBezTo>
                      <a:pt x="75" y="159"/>
                      <a:pt x="76" y="145"/>
                      <a:pt x="73" y="136"/>
                    </a:cubicBezTo>
                    <a:cubicBezTo>
                      <a:pt x="73" y="134"/>
                      <a:pt x="73" y="132"/>
                      <a:pt x="73" y="130"/>
                    </a:cubicBezTo>
                    <a:cubicBezTo>
                      <a:pt x="73" y="130"/>
                      <a:pt x="73" y="130"/>
                      <a:pt x="72" y="130"/>
                    </a:cubicBezTo>
                    <a:cubicBezTo>
                      <a:pt x="72" y="128"/>
                      <a:pt x="72" y="127"/>
                      <a:pt x="72" y="125"/>
                    </a:cubicBezTo>
                    <a:cubicBezTo>
                      <a:pt x="72" y="125"/>
                      <a:pt x="72" y="125"/>
                      <a:pt x="71" y="125"/>
                    </a:cubicBezTo>
                    <a:cubicBezTo>
                      <a:pt x="71" y="124"/>
                      <a:pt x="71" y="123"/>
                      <a:pt x="71" y="122"/>
                    </a:cubicBezTo>
                    <a:cubicBezTo>
                      <a:pt x="71" y="122"/>
                      <a:pt x="71" y="122"/>
                      <a:pt x="71" y="122"/>
                    </a:cubicBezTo>
                    <a:cubicBezTo>
                      <a:pt x="71" y="122"/>
                      <a:pt x="71" y="121"/>
                      <a:pt x="71" y="120"/>
                    </a:cubicBezTo>
                    <a:cubicBezTo>
                      <a:pt x="70" y="120"/>
                      <a:pt x="70" y="120"/>
                      <a:pt x="70" y="120"/>
                    </a:cubicBezTo>
                    <a:cubicBezTo>
                      <a:pt x="70" y="119"/>
                      <a:pt x="70" y="118"/>
                      <a:pt x="70" y="117"/>
                    </a:cubicBezTo>
                    <a:cubicBezTo>
                      <a:pt x="69" y="117"/>
                      <a:pt x="69" y="117"/>
                      <a:pt x="69" y="117"/>
                    </a:cubicBezTo>
                    <a:cubicBezTo>
                      <a:pt x="69" y="116"/>
                      <a:pt x="69" y="115"/>
                      <a:pt x="69" y="113"/>
                    </a:cubicBezTo>
                    <a:cubicBezTo>
                      <a:pt x="68" y="113"/>
                      <a:pt x="68" y="113"/>
                      <a:pt x="68" y="113"/>
                    </a:cubicBezTo>
                    <a:cubicBezTo>
                      <a:pt x="68" y="112"/>
                      <a:pt x="68" y="111"/>
                      <a:pt x="68" y="110"/>
                    </a:cubicBezTo>
                    <a:cubicBezTo>
                      <a:pt x="68" y="110"/>
                      <a:pt x="67" y="110"/>
                      <a:pt x="67" y="110"/>
                    </a:cubicBezTo>
                    <a:cubicBezTo>
                      <a:pt x="67" y="109"/>
                      <a:pt x="67" y="107"/>
                      <a:pt x="67" y="106"/>
                    </a:cubicBezTo>
                    <a:cubicBezTo>
                      <a:pt x="67" y="106"/>
                      <a:pt x="66" y="106"/>
                      <a:pt x="66" y="106"/>
                    </a:cubicBezTo>
                    <a:cubicBezTo>
                      <a:pt x="66" y="105"/>
                      <a:pt x="66" y="103"/>
                      <a:pt x="66" y="102"/>
                    </a:cubicBezTo>
                    <a:cubicBezTo>
                      <a:pt x="66" y="102"/>
                      <a:pt x="65" y="102"/>
                      <a:pt x="65" y="102"/>
                    </a:cubicBezTo>
                    <a:cubicBezTo>
                      <a:pt x="65" y="100"/>
                      <a:pt x="65" y="99"/>
                      <a:pt x="65" y="97"/>
                    </a:cubicBezTo>
                    <a:cubicBezTo>
                      <a:pt x="65" y="97"/>
                      <a:pt x="65" y="97"/>
                      <a:pt x="64" y="97"/>
                    </a:cubicBezTo>
                    <a:cubicBezTo>
                      <a:pt x="64" y="91"/>
                      <a:pt x="63" y="84"/>
                      <a:pt x="62" y="78"/>
                    </a:cubicBezTo>
                    <a:cubicBezTo>
                      <a:pt x="60" y="70"/>
                      <a:pt x="61" y="57"/>
                      <a:pt x="63" y="51"/>
                    </a:cubicBezTo>
                    <a:cubicBezTo>
                      <a:pt x="63" y="51"/>
                      <a:pt x="62" y="51"/>
                      <a:pt x="62" y="51"/>
                    </a:cubicBezTo>
                    <a:cubicBezTo>
                      <a:pt x="62" y="45"/>
                      <a:pt x="63" y="41"/>
                      <a:pt x="64" y="37"/>
                    </a:cubicBezTo>
                    <a:cubicBezTo>
                      <a:pt x="66" y="37"/>
                      <a:pt x="66" y="36"/>
                      <a:pt x="69" y="36"/>
                    </a:cubicBezTo>
                    <a:cubicBezTo>
                      <a:pt x="69" y="37"/>
                      <a:pt x="70" y="38"/>
                      <a:pt x="71" y="38"/>
                    </a:cubicBezTo>
                    <a:cubicBezTo>
                      <a:pt x="71" y="39"/>
                      <a:pt x="71" y="40"/>
                      <a:pt x="71" y="41"/>
                    </a:cubicBezTo>
                    <a:cubicBezTo>
                      <a:pt x="71" y="41"/>
                      <a:pt x="71" y="41"/>
                      <a:pt x="71" y="41"/>
                    </a:cubicBezTo>
                    <a:cubicBezTo>
                      <a:pt x="71" y="43"/>
                      <a:pt x="71" y="46"/>
                      <a:pt x="71" y="49"/>
                    </a:cubicBezTo>
                    <a:cubicBezTo>
                      <a:pt x="72" y="52"/>
                      <a:pt x="75" y="62"/>
                      <a:pt x="77" y="63"/>
                    </a:cubicBezTo>
                    <a:cubicBezTo>
                      <a:pt x="78" y="63"/>
                      <a:pt x="79" y="63"/>
                      <a:pt x="80" y="63"/>
                    </a:cubicBezTo>
                    <a:cubicBezTo>
                      <a:pt x="81" y="61"/>
                      <a:pt x="83" y="61"/>
                      <a:pt x="84" y="60"/>
                    </a:cubicBezTo>
                    <a:cubicBezTo>
                      <a:pt x="89" y="60"/>
                      <a:pt x="91" y="62"/>
                      <a:pt x="92" y="67"/>
                    </a:cubicBezTo>
                    <a:cubicBezTo>
                      <a:pt x="92" y="67"/>
                      <a:pt x="93" y="67"/>
                      <a:pt x="93" y="67"/>
                    </a:cubicBezTo>
                    <a:cubicBezTo>
                      <a:pt x="93" y="60"/>
                      <a:pt x="93" y="53"/>
                      <a:pt x="93" y="46"/>
                    </a:cubicBezTo>
                    <a:cubicBezTo>
                      <a:pt x="93" y="46"/>
                      <a:pt x="94" y="46"/>
                      <a:pt x="94" y="46"/>
                    </a:cubicBezTo>
                    <a:cubicBezTo>
                      <a:pt x="94" y="44"/>
                      <a:pt x="94" y="42"/>
                      <a:pt x="94" y="40"/>
                    </a:cubicBezTo>
                    <a:cubicBezTo>
                      <a:pt x="94" y="40"/>
                      <a:pt x="94" y="40"/>
                      <a:pt x="95" y="40"/>
                    </a:cubicBezTo>
                    <a:cubicBezTo>
                      <a:pt x="97" y="33"/>
                      <a:pt x="94" y="31"/>
                      <a:pt x="104" y="31"/>
                    </a:cubicBezTo>
                    <a:cubicBezTo>
                      <a:pt x="104" y="31"/>
                      <a:pt x="104" y="32"/>
                      <a:pt x="104" y="32"/>
                    </a:cubicBezTo>
                    <a:cubicBezTo>
                      <a:pt x="104" y="32"/>
                      <a:pt x="105" y="32"/>
                      <a:pt x="105" y="32"/>
                    </a:cubicBezTo>
                    <a:cubicBezTo>
                      <a:pt x="107" y="32"/>
                      <a:pt x="107" y="33"/>
                      <a:pt x="108" y="35"/>
                    </a:cubicBezTo>
                    <a:cubicBezTo>
                      <a:pt x="108" y="35"/>
                      <a:pt x="109" y="35"/>
                      <a:pt x="109" y="35"/>
                    </a:cubicBezTo>
                    <a:cubicBezTo>
                      <a:pt x="109" y="35"/>
                      <a:pt x="109" y="36"/>
                      <a:pt x="109" y="37"/>
                    </a:cubicBezTo>
                    <a:cubicBezTo>
                      <a:pt x="109" y="37"/>
                      <a:pt x="110" y="37"/>
                      <a:pt x="110" y="37"/>
                    </a:cubicBezTo>
                    <a:cubicBezTo>
                      <a:pt x="110" y="44"/>
                      <a:pt x="111" y="51"/>
                      <a:pt x="111" y="58"/>
                    </a:cubicBezTo>
                    <a:cubicBezTo>
                      <a:pt x="111" y="58"/>
                      <a:pt x="111" y="58"/>
                      <a:pt x="112" y="58"/>
                    </a:cubicBezTo>
                    <a:cubicBezTo>
                      <a:pt x="114" y="67"/>
                      <a:pt x="107" y="75"/>
                      <a:pt x="105" y="80"/>
                    </a:cubicBezTo>
                    <a:cubicBezTo>
                      <a:pt x="105" y="82"/>
                      <a:pt x="105" y="83"/>
                      <a:pt x="105" y="85"/>
                    </a:cubicBezTo>
                    <a:cubicBezTo>
                      <a:pt x="105" y="85"/>
                      <a:pt x="105" y="85"/>
                      <a:pt x="105" y="85"/>
                    </a:cubicBezTo>
                    <a:cubicBezTo>
                      <a:pt x="103" y="90"/>
                      <a:pt x="106" y="96"/>
                      <a:pt x="106" y="99"/>
                    </a:cubicBezTo>
                    <a:cubicBezTo>
                      <a:pt x="107" y="99"/>
                      <a:pt x="108" y="99"/>
                      <a:pt x="109" y="99"/>
                    </a:cubicBezTo>
                    <a:cubicBezTo>
                      <a:pt x="110" y="98"/>
                      <a:pt x="111" y="98"/>
                      <a:pt x="111" y="97"/>
                    </a:cubicBezTo>
                    <a:cubicBezTo>
                      <a:pt x="111" y="97"/>
                      <a:pt x="111" y="96"/>
                      <a:pt x="111" y="96"/>
                    </a:cubicBezTo>
                    <a:cubicBezTo>
                      <a:pt x="111" y="96"/>
                      <a:pt x="111" y="96"/>
                      <a:pt x="112" y="96"/>
                    </a:cubicBezTo>
                    <a:cubicBezTo>
                      <a:pt x="112" y="92"/>
                      <a:pt x="113" y="88"/>
                      <a:pt x="114" y="85"/>
                    </a:cubicBezTo>
                    <a:cubicBezTo>
                      <a:pt x="115" y="79"/>
                      <a:pt x="117" y="73"/>
                      <a:pt x="118" y="68"/>
                    </a:cubicBezTo>
                    <a:cubicBezTo>
                      <a:pt x="119" y="67"/>
                      <a:pt x="120" y="67"/>
                      <a:pt x="122" y="67"/>
                    </a:cubicBezTo>
                    <a:cubicBezTo>
                      <a:pt x="123" y="69"/>
                      <a:pt x="123" y="67"/>
                      <a:pt x="124" y="69"/>
                    </a:cubicBezTo>
                    <a:cubicBezTo>
                      <a:pt x="125" y="70"/>
                      <a:pt x="126" y="70"/>
                      <a:pt x="126" y="71"/>
                    </a:cubicBezTo>
                    <a:cubicBezTo>
                      <a:pt x="129" y="73"/>
                      <a:pt x="134" y="73"/>
                      <a:pt x="139" y="73"/>
                    </a:cubicBezTo>
                    <a:cubicBezTo>
                      <a:pt x="140" y="71"/>
                      <a:pt x="141" y="72"/>
                      <a:pt x="142" y="71"/>
                    </a:cubicBezTo>
                    <a:cubicBezTo>
                      <a:pt x="143" y="70"/>
                      <a:pt x="143" y="70"/>
                      <a:pt x="144" y="69"/>
                    </a:cubicBezTo>
                    <a:cubicBezTo>
                      <a:pt x="146" y="67"/>
                      <a:pt x="148" y="65"/>
                      <a:pt x="150" y="63"/>
                    </a:cubicBezTo>
                    <a:cubicBezTo>
                      <a:pt x="150" y="63"/>
                      <a:pt x="150" y="62"/>
                      <a:pt x="150" y="61"/>
                    </a:cubicBezTo>
                    <a:cubicBezTo>
                      <a:pt x="153" y="59"/>
                      <a:pt x="156" y="57"/>
                      <a:pt x="158" y="54"/>
                    </a:cubicBezTo>
                    <a:cubicBezTo>
                      <a:pt x="159" y="53"/>
                      <a:pt x="160" y="52"/>
                      <a:pt x="161" y="51"/>
                    </a:cubicBezTo>
                    <a:cubicBezTo>
                      <a:pt x="163" y="49"/>
                      <a:pt x="166" y="49"/>
                      <a:pt x="167" y="47"/>
                    </a:cubicBezTo>
                    <a:cubicBezTo>
                      <a:pt x="169" y="47"/>
                      <a:pt x="170" y="47"/>
                      <a:pt x="172" y="47"/>
                    </a:cubicBezTo>
                    <a:cubicBezTo>
                      <a:pt x="172" y="47"/>
                      <a:pt x="172" y="46"/>
                      <a:pt x="172" y="46"/>
                    </a:cubicBezTo>
                    <a:cubicBezTo>
                      <a:pt x="172" y="46"/>
                      <a:pt x="172" y="46"/>
                      <a:pt x="173" y="46"/>
                    </a:cubicBezTo>
                    <a:cubicBezTo>
                      <a:pt x="173" y="46"/>
                      <a:pt x="173" y="47"/>
                      <a:pt x="173" y="47"/>
                    </a:cubicBezTo>
                    <a:cubicBezTo>
                      <a:pt x="174" y="47"/>
                      <a:pt x="175" y="47"/>
                      <a:pt x="176" y="47"/>
                    </a:cubicBezTo>
                    <a:cubicBezTo>
                      <a:pt x="180" y="50"/>
                      <a:pt x="184" y="52"/>
                      <a:pt x="188" y="55"/>
                    </a:cubicBezTo>
                    <a:cubicBezTo>
                      <a:pt x="191" y="56"/>
                      <a:pt x="203" y="58"/>
                      <a:pt x="208" y="57"/>
                    </a:cubicBezTo>
                    <a:cubicBezTo>
                      <a:pt x="208" y="57"/>
                      <a:pt x="208" y="56"/>
                      <a:pt x="208" y="56"/>
                    </a:cubicBezTo>
                    <a:cubicBezTo>
                      <a:pt x="209" y="56"/>
                      <a:pt x="211" y="55"/>
                      <a:pt x="212" y="55"/>
                    </a:cubicBezTo>
                    <a:cubicBezTo>
                      <a:pt x="214" y="52"/>
                      <a:pt x="217" y="52"/>
                      <a:pt x="218" y="48"/>
                    </a:cubicBezTo>
                    <a:cubicBezTo>
                      <a:pt x="220" y="47"/>
                      <a:pt x="220" y="47"/>
                      <a:pt x="221" y="46"/>
                    </a:cubicBezTo>
                    <a:cubicBezTo>
                      <a:pt x="221" y="46"/>
                      <a:pt x="221" y="46"/>
                      <a:pt x="221" y="45"/>
                    </a:cubicBezTo>
                    <a:cubicBezTo>
                      <a:pt x="222" y="45"/>
                      <a:pt x="224" y="45"/>
                      <a:pt x="225" y="44"/>
                    </a:cubicBezTo>
                    <a:cubicBezTo>
                      <a:pt x="225" y="44"/>
                      <a:pt x="225" y="44"/>
                      <a:pt x="225" y="43"/>
                    </a:cubicBezTo>
                    <a:cubicBezTo>
                      <a:pt x="229" y="43"/>
                      <a:pt x="233" y="43"/>
                      <a:pt x="236" y="43"/>
                    </a:cubicBezTo>
                    <a:cubicBezTo>
                      <a:pt x="236" y="43"/>
                      <a:pt x="236" y="43"/>
                      <a:pt x="236" y="43"/>
                    </a:cubicBezTo>
                    <a:cubicBezTo>
                      <a:pt x="237" y="43"/>
                      <a:pt x="238" y="43"/>
                      <a:pt x="239" y="43"/>
                    </a:cubicBezTo>
                    <a:cubicBezTo>
                      <a:pt x="240" y="45"/>
                      <a:pt x="241" y="46"/>
                      <a:pt x="242" y="47"/>
                    </a:cubicBezTo>
                    <a:cubicBezTo>
                      <a:pt x="242" y="47"/>
                      <a:pt x="242" y="47"/>
                      <a:pt x="243" y="47"/>
                    </a:cubicBezTo>
                    <a:cubicBezTo>
                      <a:pt x="243" y="49"/>
                      <a:pt x="243" y="51"/>
                      <a:pt x="244" y="52"/>
                    </a:cubicBezTo>
                    <a:cubicBezTo>
                      <a:pt x="244" y="52"/>
                      <a:pt x="244" y="52"/>
                      <a:pt x="245" y="52"/>
                    </a:cubicBezTo>
                    <a:cubicBezTo>
                      <a:pt x="245" y="54"/>
                      <a:pt x="245" y="55"/>
                      <a:pt x="245" y="57"/>
                    </a:cubicBezTo>
                    <a:cubicBezTo>
                      <a:pt x="245" y="57"/>
                      <a:pt x="245" y="57"/>
                      <a:pt x="245" y="57"/>
                    </a:cubicBezTo>
                    <a:cubicBezTo>
                      <a:pt x="245" y="59"/>
                      <a:pt x="245" y="61"/>
                      <a:pt x="245" y="63"/>
                    </a:cubicBezTo>
                    <a:cubicBezTo>
                      <a:pt x="248" y="72"/>
                      <a:pt x="247" y="84"/>
                      <a:pt x="250" y="92"/>
                    </a:cubicBezTo>
                    <a:cubicBezTo>
                      <a:pt x="250" y="93"/>
                      <a:pt x="250" y="94"/>
                      <a:pt x="250" y="96"/>
                    </a:cubicBezTo>
                    <a:cubicBezTo>
                      <a:pt x="252" y="100"/>
                      <a:pt x="259" y="101"/>
                      <a:pt x="261" y="106"/>
                    </a:cubicBezTo>
                    <a:cubicBezTo>
                      <a:pt x="261" y="111"/>
                      <a:pt x="261" y="115"/>
                      <a:pt x="261" y="120"/>
                    </a:cubicBezTo>
                    <a:cubicBezTo>
                      <a:pt x="263" y="126"/>
                      <a:pt x="264" y="135"/>
                      <a:pt x="271" y="137"/>
                    </a:cubicBezTo>
                    <a:cubicBezTo>
                      <a:pt x="271" y="137"/>
                      <a:pt x="271" y="137"/>
                      <a:pt x="271" y="138"/>
                    </a:cubicBezTo>
                    <a:cubicBezTo>
                      <a:pt x="273" y="138"/>
                      <a:pt x="275" y="138"/>
                      <a:pt x="278" y="138"/>
                    </a:cubicBezTo>
                    <a:cubicBezTo>
                      <a:pt x="279" y="136"/>
                      <a:pt x="281" y="134"/>
                      <a:pt x="281" y="132"/>
                    </a:cubicBezTo>
                    <a:cubicBezTo>
                      <a:pt x="281" y="131"/>
                      <a:pt x="281" y="130"/>
                      <a:pt x="281" y="129"/>
                    </a:cubicBezTo>
                    <a:cubicBezTo>
                      <a:pt x="282" y="129"/>
                      <a:pt x="282" y="129"/>
                      <a:pt x="282" y="129"/>
                    </a:cubicBezTo>
                    <a:cubicBezTo>
                      <a:pt x="282" y="127"/>
                      <a:pt x="282" y="126"/>
                      <a:pt x="282" y="124"/>
                    </a:cubicBezTo>
                    <a:cubicBezTo>
                      <a:pt x="283" y="122"/>
                      <a:pt x="284" y="120"/>
                      <a:pt x="285" y="118"/>
                    </a:cubicBezTo>
                    <a:cubicBezTo>
                      <a:pt x="285" y="118"/>
                      <a:pt x="286" y="118"/>
                      <a:pt x="287" y="118"/>
                    </a:cubicBezTo>
                    <a:cubicBezTo>
                      <a:pt x="290" y="122"/>
                      <a:pt x="293" y="127"/>
                      <a:pt x="297" y="131"/>
                    </a:cubicBezTo>
                    <a:cubicBezTo>
                      <a:pt x="297" y="131"/>
                      <a:pt x="298" y="131"/>
                      <a:pt x="299" y="130"/>
                    </a:cubicBezTo>
                    <a:cubicBezTo>
                      <a:pt x="300" y="123"/>
                      <a:pt x="302" y="116"/>
                      <a:pt x="303" y="109"/>
                    </a:cubicBezTo>
                    <a:cubicBezTo>
                      <a:pt x="305" y="107"/>
                      <a:pt x="307" y="105"/>
                      <a:pt x="309" y="104"/>
                    </a:cubicBezTo>
                    <a:cubicBezTo>
                      <a:pt x="310" y="103"/>
                      <a:pt x="310" y="102"/>
                      <a:pt x="311" y="101"/>
                    </a:cubicBezTo>
                    <a:cubicBezTo>
                      <a:pt x="311" y="101"/>
                      <a:pt x="311" y="101"/>
                      <a:pt x="312" y="101"/>
                    </a:cubicBezTo>
                    <a:cubicBezTo>
                      <a:pt x="312" y="100"/>
                      <a:pt x="312" y="100"/>
                      <a:pt x="312" y="99"/>
                    </a:cubicBezTo>
                    <a:cubicBezTo>
                      <a:pt x="313" y="98"/>
                      <a:pt x="314" y="97"/>
                      <a:pt x="315" y="96"/>
                    </a:cubicBezTo>
                    <a:cubicBezTo>
                      <a:pt x="315" y="96"/>
                      <a:pt x="315" y="95"/>
                      <a:pt x="315" y="95"/>
                    </a:cubicBezTo>
                    <a:cubicBezTo>
                      <a:pt x="316" y="94"/>
                      <a:pt x="317" y="94"/>
                      <a:pt x="317" y="94"/>
                    </a:cubicBezTo>
                    <a:cubicBezTo>
                      <a:pt x="317" y="93"/>
                      <a:pt x="317" y="93"/>
                      <a:pt x="317" y="92"/>
                    </a:cubicBezTo>
                    <a:cubicBezTo>
                      <a:pt x="318" y="92"/>
                      <a:pt x="318" y="91"/>
                      <a:pt x="319" y="91"/>
                    </a:cubicBezTo>
                    <a:cubicBezTo>
                      <a:pt x="319" y="90"/>
                      <a:pt x="320" y="89"/>
                      <a:pt x="320" y="87"/>
                    </a:cubicBezTo>
                    <a:cubicBezTo>
                      <a:pt x="320" y="87"/>
                      <a:pt x="320" y="87"/>
                      <a:pt x="321" y="87"/>
                    </a:cubicBezTo>
                    <a:cubicBezTo>
                      <a:pt x="321" y="86"/>
                      <a:pt x="322" y="84"/>
                      <a:pt x="323" y="82"/>
                    </a:cubicBezTo>
                    <a:cubicBezTo>
                      <a:pt x="323" y="82"/>
                      <a:pt x="323" y="82"/>
                      <a:pt x="323" y="82"/>
                    </a:cubicBezTo>
                    <a:cubicBezTo>
                      <a:pt x="323" y="81"/>
                      <a:pt x="323" y="80"/>
                      <a:pt x="323" y="79"/>
                    </a:cubicBezTo>
                    <a:cubicBezTo>
                      <a:pt x="324" y="79"/>
                      <a:pt x="324" y="79"/>
                      <a:pt x="324" y="79"/>
                    </a:cubicBezTo>
                    <a:cubicBezTo>
                      <a:pt x="324" y="78"/>
                      <a:pt x="324" y="78"/>
                      <a:pt x="324" y="77"/>
                    </a:cubicBezTo>
                    <a:cubicBezTo>
                      <a:pt x="325" y="77"/>
                      <a:pt x="325" y="77"/>
                      <a:pt x="325" y="77"/>
                    </a:cubicBezTo>
                    <a:cubicBezTo>
                      <a:pt x="325" y="75"/>
                      <a:pt x="325" y="74"/>
                      <a:pt x="325" y="73"/>
                    </a:cubicBezTo>
                    <a:cubicBezTo>
                      <a:pt x="326" y="73"/>
                      <a:pt x="326" y="73"/>
                      <a:pt x="326" y="73"/>
                    </a:cubicBezTo>
                    <a:cubicBezTo>
                      <a:pt x="326" y="71"/>
                      <a:pt x="326" y="70"/>
                      <a:pt x="326" y="68"/>
                    </a:cubicBezTo>
                    <a:cubicBezTo>
                      <a:pt x="326" y="68"/>
                      <a:pt x="327" y="68"/>
                      <a:pt x="327" y="68"/>
                    </a:cubicBezTo>
                    <a:cubicBezTo>
                      <a:pt x="328" y="63"/>
                      <a:pt x="326" y="57"/>
                      <a:pt x="325" y="54"/>
                    </a:cubicBezTo>
                    <a:cubicBezTo>
                      <a:pt x="324" y="52"/>
                      <a:pt x="323" y="49"/>
                      <a:pt x="323" y="46"/>
                    </a:cubicBezTo>
                    <a:cubicBezTo>
                      <a:pt x="322" y="46"/>
                      <a:pt x="321" y="45"/>
                      <a:pt x="320" y="44"/>
                    </a:cubicBezTo>
                    <a:cubicBezTo>
                      <a:pt x="320" y="44"/>
                      <a:pt x="320" y="43"/>
                      <a:pt x="320" y="43"/>
                    </a:cubicBezTo>
                    <a:cubicBezTo>
                      <a:pt x="319" y="42"/>
                      <a:pt x="319" y="42"/>
                      <a:pt x="318" y="42"/>
                    </a:cubicBezTo>
                    <a:cubicBezTo>
                      <a:pt x="318" y="41"/>
                      <a:pt x="318" y="41"/>
                      <a:pt x="318" y="40"/>
                    </a:cubicBezTo>
                    <a:cubicBezTo>
                      <a:pt x="317" y="39"/>
                      <a:pt x="316" y="39"/>
                      <a:pt x="315" y="38"/>
                    </a:cubicBezTo>
                    <a:cubicBezTo>
                      <a:pt x="315" y="38"/>
                      <a:pt x="315" y="37"/>
                      <a:pt x="315" y="36"/>
                    </a:cubicBezTo>
                    <a:cubicBezTo>
                      <a:pt x="315" y="36"/>
                      <a:pt x="314" y="36"/>
                      <a:pt x="314" y="35"/>
                    </a:cubicBezTo>
                    <a:cubicBezTo>
                      <a:pt x="311" y="32"/>
                      <a:pt x="309" y="26"/>
                      <a:pt x="308" y="22"/>
                    </a:cubicBezTo>
                    <a:cubicBezTo>
                      <a:pt x="309" y="21"/>
                      <a:pt x="310" y="20"/>
                      <a:pt x="311" y="19"/>
                    </a:cubicBezTo>
                    <a:cubicBezTo>
                      <a:pt x="311" y="19"/>
                      <a:pt x="311" y="19"/>
                      <a:pt x="311" y="18"/>
                    </a:cubicBezTo>
                    <a:cubicBezTo>
                      <a:pt x="315" y="15"/>
                      <a:pt x="327" y="18"/>
                      <a:pt x="333" y="17"/>
                    </a:cubicBezTo>
                    <a:cubicBezTo>
                      <a:pt x="333" y="16"/>
                      <a:pt x="333" y="16"/>
                      <a:pt x="333" y="16"/>
                    </a:cubicBezTo>
                    <a:cubicBezTo>
                      <a:pt x="335" y="16"/>
                      <a:pt x="337" y="16"/>
                      <a:pt x="339" y="16"/>
                    </a:cubicBezTo>
                    <a:cubicBezTo>
                      <a:pt x="339" y="15"/>
                      <a:pt x="339" y="15"/>
                      <a:pt x="339" y="15"/>
                    </a:cubicBezTo>
                    <a:cubicBezTo>
                      <a:pt x="340" y="15"/>
                      <a:pt x="341" y="15"/>
                      <a:pt x="342" y="15"/>
                    </a:cubicBezTo>
                    <a:cubicBezTo>
                      <a:pt x="342" y="14"/>
                      <a:pt x="342" y="14"/>
                      <a:pt x="342" y="14"/>
                    </a:cubicBezTo>
                    <a:cubicBezTo>
                      <a:pt x="343" y="14"/>
                      <a:pt x="343" y="14"/>
                      <a:pt x="344" y="14"/>
                    </a:cubicBezTo>
                    <a:cubicBezTo>
                      <a:pt x="344" y="14"/>
                      <a:pt x="344" y="13"/>
                      <a:pt x="344" y="13"/>
                    </a:cubicBezTo>
                    <a:cubicBezTo>
                      <a:pt x="345" y="13"/>
                      <a:pt x="346" y="13"/>
                      <a:pt x="347" y="13"/>
                    </a:cubicBezTo>
                    <a:cubicBezTo>
                      <a:pt x="347" y="12"/>
                      <a:pt x="347" y="12"/>
                      <a:pt x="348" y="11"/>
                    </a:cubicBezTo>
                    <a:cubicBezTo>
                      <a:pt x="348" y="11"/>
                      <a:pt x="349" y="11"/>
                      <a:pt x="349" y="11"/>
                    </a:cubicBezTo>
                    <a:cubicBezTo>
                      <a:pt x="350" y="10"/>
                      <a:pt x="351" y="9"/>
                      <a:pt x="352" y="8"/>
                    </a:cubicBezTo>
                    <a:cubicBezTo>
                      <a:pt x="356" y="4"/>
                      <a:pt x="361" y="1"/>
                      <a:pt x="369" y="0"/>
                    </a:cubicBezTo>
                    <a:cubicBezTo>
                      <a:pt x="369" y="1"/>
                      <a:pt x="369" y="1"/>
                      <a:pt x="369" y="1"/>
                    </a:cubicBezTo>
                    <a:cubicBezTo>
                      <a:pt x="370" y="1"/>
                      <a:pt x="370" y="1"/>
                      <a:pt x="371" y="1"/>
                    </a:cubicBezTo>
                    <a:cubicBezTo>
                      <a:pt x="372" y="2"/>
                      <a:pt x="373" y="3"/>
                      <a:pt x="374" y="4"/>
                    </a:cubicBezTo>
                    <a:cubicBezTo>
                      <a:pt x="376" y="6"/>
                      <a:pt x="374" y="8"/>
                      <a:pt x="375" y="11"/>
                    </a:cubicBezTo>
                    <a:cubicBezTo>
                      <a:pt x="376" y="11"/>
                      <a:pt x="376" y="11"/>
                      <a:pt x="376" y="11"/>
                    </a:cubicBezTo>
                    <a:cubicBezTo>
                      <a:pt x="376" y="12"/>
                      <a:pt x="376" y="13"/>
                      <a:pt x="376" y="14"/>
                    </a:cubicBezTo>
                    <a:cubicBezTo>
                      <a:pt x="377" y="14"/>
                      <a:pt x="377" y="14"/>
                      <a:pt x="377" y="14"/>
                    </a:cubicBezTo>
                    <a:cubicBezTo>
                      <a:pt x="379" y="17"/>
                      <a:pt x="380" y="20"/>
                      <a:pt x="384" y="21"/>
                    </a:cubicBezTo>
                    <a:cubicBezTo>
                      <a:pt x="384" y="21"/>
                      <a:pt x="384" y="22"/>
                      <a:pt x="384" y="22"/>
                    </a:cubicBezTo>
                    <a:cubicBezTo>
                      <a:pt x="385" y="22"/>
                      <a:pt x="387" y="22"/>
                      <a:pt x="388" y="22"/>
                    </a:cubicBezTo>
                    <a:cubicBezTo>
                      <a:pt x="390" y="18"/>
                      <a:pt x="391" y="12"/>
                      <a:pt x="392" y="7"/>
                    </a:cubicBezTo>
                    <a:cubicBezTo>
                      <a:pt x="394" y="6"/>
                      <a:pt x="396" y="4"/>
                      <a:pt x="397" y="3"/>
                    </a:cubicBezTo>
                    <a:cubicBezTo>
                      <a:pt x="406" y="3"/>
                      <a:pt x="412" y="4"/>
                      <a:pt x="419" y="6"/>
                    </a:cubicBezTo>
                    <a:cubicBezTo>
                      <a:pt x="420" y="6"/>
                      <a:pt x="422" y="6"/>
                      <a:pt x="424" y="6"/>
                    </a:cubicBezTo>
                    <a:cubicBezTo>
                      <a:pt x="429" y="7"/>
                      <a:pt x="435" y="8"/>
                      <a:pt x="440" y="10"/>
                    </a:cubicBezTo>
                    <a:cubicBezTo>
                      <a:pt x="441" y="12"/>
                      <a:pt x="441" y="12"/>
                      <a:pt x="441" y="15"/>
                    </a:cubicBezTo>
                    <a:cubicBezTo>
                      <a:pt x="435" y="18"/>
                      <a:pt x="432" y="27"/>
                      <a:pt x="432" y="36"/>
                    </a:cubicBezTo>
                    <a:cubicBezTo>
                      <a:pt x="434" y="37"/>
                      <a:pt x="434" y="38"/>
                      <a:pt x="436" y="38"/>
                    </a:cubicBezTo>
                    <a:cubicBezTo>
                      <a:pt x="438" y="37"/>
                      <a:pt x="440" y="37"/>
                      <a:pt x="441" y="35"/>
                    </a:cubicBezTo>
                    <a:cubicBezTo>
                      <a:pt x="442" y="34"/>
                      <a:pt x="444" y="32"/>
                      <a:pt x="445" y="30"/>
                    </a:cubicBezTo>
                    <a:cubicBezTo>
                      <a:pt x="446" y="30"/>
                      <a:pt x="447" y="30"/>
                      <a:pt x="447" y="30"/>
                    </a:cubicBezTo>
                    <a:cubicBezTo>
                      <a:pt x="448" y="29"/>
                      <a:pt x="448" y="29"/>
                      <a:pt x="448" y="28"/>
                    </a:cubicBezTo>
                    <a:cubicBezTo>
                      <a:pt x="448" y="28"/>
                      <a:pt x="449" y="28"/>
                      <a:pt x="449" y="28"/>
                    </a:cubicBezTo>
                    <a:cubicBezTo>
                      <a:pt x="450" y="27"/>
                      <a:pt x="450" y="26"/>
                      <a:pt x="451" y="26"/>
                    </a:cubicBezTo>
                    <a:cubicBezTo>
                      <a:pt x="451" y="26"/>
                      <a:pt x="452" y="26"/>
                      <a:pt x="453" y="26"/>
                    </a:cubicBezTo>
                    <a:cubicBezTo>
                      <a:pt x="453" y="25"/>
                      <a:pt x="453" y="24"/>
                      <a:pt x="454" y="24"/>
                    </a:cubicBezTo>
                    <a:cubicBezTo>
                      <a:pt x="454" y="24"/>
                      <a:pt x="455" y="24"/>
                      <a:pt x="455" y="24"/>
                    </a:cubicBezTo>
                    <a:cubicBezTo>
                      <a:pt x="455" y="23"/>
                      <a:pt x="455" y="23"/>
                      <a:pt x="455" y="23"/>
                    </a:cubicBezTo>
                    <a:cubicBezTo>
                      <a:pt x="456" y="23"/>
                      <a:pt x="457" y="23"/>
                      <a:pt x="458" y="23"/>
                    </a:cubicBezTo>
                    <a:cubicBezTo>
                      <a:pt x="458" y="23"/>
                      <a:pt x="458" y="22"/>
                      <a:pt x="458" y="22"/>
                    </a:cubicBezTo>
                    <a:cubicBezTo>
                      <a:pt x="462" y="22"/>
                      <a:pt x="466" y="23"/>
                      <a:pt x="470" y="23"/>
                    </a:cubicBezTo>
                    <a:cubicBezTo>
                      <a:pt x="470" y="23"/>
                      <a:pt x="470" y="23"/>
                      <a:pt x="470" y="24"/>
                    </a:cubicBezTo>
                    <a:cubicBezTo>
                      <a:pt x="471" y="24"/>
                      <a:pt x="472" y="24"/>
                      <a:pt x="473" y="25"/>
                    </a:cubicBezTo>
                    <a:cubicBezTo>
                      <a:pt x="474" y="26"/>
                      <a:pt x="474" y="26"/>
                      <a:pt x="475" y="27"/>
                    </a:cubicBezTo>
                    <a:cubicBezTo>
                      <a:pt x="476" y="27"/>
                      <a:pt x="476" y="27"/>
                      <a:pt x="477" y="27"/>
                    </a:cubicBezTo>
                    <a:cubicBezTo>
                      <a:pt x="477" y="28"/>
                      <a:pt x="478" y="29"/>
                      <a:pt x="479" y="30"/>
                    </a:cubicBezTo>
                    <a:cubicBezTo>
                      <a:pt x="479" y="30"/>
                      <a:pt x="480" y="30"/>
                      <a:pt x="480" y="30"/>
                    </a:cubicBezTo>
                    <a:cubicBezTo>
                      <a:pt x="481" y="31"/>
                      <a:pt x="482" y="32"/>
                      <a:pt x="482" y="33"/>
                    </a:cubicBezTo>
                    <a:cubicBezTo>
                      <a:pt x="483" y="33"/>
                      <a:pt x="485" y="33"/>
                      <a:pt x="486" y="34"/>
                    </a:cubicBezTo>
                    <a:cubicBezTo>
                      <a:pt x="486" y="34"/>
                      <a:pt x="486" y="35"/>
                      <a:pt x="487" y="35"/>
                    </a:cubicBezTo>
                    <a:cubicBezTo>
                      <a:pt x="489" y="36"/>
                      <a:pt x="492" y="37"/>
                      <a:pt x="495" y="38"/>
                    </a:cubicBezTo>
                    <a:cubicBezTo>
                      <a:pt x="495" y="38"/>
                      <a:pt x="495" y="39"/>
                      <a:pt x="495" y="39"/>
                    </a:cubicBezTo>
                    <a:cubicBezTo>
                      <a:pt x="495" y="39"/>
                      <a:pt x="496" y="39"/>
                      <a:pt x="497" y="39"/>
                    </a:cubicBezTo>
                    <a:cubicBezTo>
                      <a:pt x="497" y="40"/>
                      <a:pt x="497" y="40"/>
                      <a:pt x="497" y="41"/>
                    </a:cubicBezTo>
                    <a:cubicBezTo>
                      <a:pt x="498" y="41"/>
                      <a:pt x="499" y="41"/>
                      <a:pt x="499" y="41"/>
                    </a:cubicBezTo>
                    <a:cubicBezTo>
                      <a:pt x="500" y="41"/>
                      <a:pt x="500" y="42"/>
                      <a:pt x="500" y="43"/>
                    </a:cubicBezTo>
                    <a:cubicBezTo>
                      <a:pt x="501" y="43"/>
                      <a:pt x="501" y="43"/>
                      <a:pt x="502" y="43"/>
                    </a:cubicBezTo>
                    <a:cubicBezTo>
                      <a:pt x="502" y="43"/>
                      <a:pt x="503" y="44"/>
                      <a:pt x="503" y="44"/>
                    </a:cubicBezTo>
                    <a:cubicBezTo>
                      <a:pt x="503" y="44"/>
                      <a:pt x="503" y="44"/>
                      <a:pt x="504" y="44"/>
                    </a:cubicBezTo>
                    <a:cubicBezTo>
                      <a:pt x="504" y="45"/>
                      <a:pt x="504" y="46"/>
                      <a:pt x="504" y="46"/>
                    </a:cubicBezTo>
                    <a:cubicBezTo>
                      <a:pt x="504" y="46"/>
                      <a:pt x="505" y="47"/>
                      <a:pt x="506" y="47"/>
                    </a:cubicBezTo>
                    <a:cubicBezTo>
                      <a:pt x="507" y="51"/>
                      <a:pt x="508" y="54"/>
                      <a:pt x="509" y="58"/>
                    </a:cubicBezTo>
                    <a:cubicBezTo>
                      <a:pt x="509" y="60"/>
                      <a:pt x="509" y="63"/>
                      <a:pt x="509" y="65"/>
                    </a:cubicBezTo>
                    <a:cubicBezTo>
                      <a:pt x="509" y="65"/>
                      <a:pt x="510" y="65"/>
                      <a:pt x="510" y="65"/>
                    </a:cubicBezTo>
                    <a:cubicBezTo>
                      <a:pt x="510" y="67"/>
                      <a:pt x="510" y="70"/>
                      <a:pt x="510" y="72"/>
                    </a:cubicBezTo>
                    <a:cubicBezTo>
                      <a:pt x="511" y="76"/>
                      <a:pt x="512" y="82"/>
                      <a:pt x="514" y="87"/>
                    </a:cubicBezTo>
                    <a:cubicBezTo>
                      <a:pt x="514" y="88"/>
                      <a:pt x="514" y="89"/>
                      <a:pt x="514" y="90"/>
                    </a:cubicBezTo>
                    <a:cubicBezTo>
                      <a:pt x="514" y="90"/>
                      <a:pt x="514" y="90"/>
                      <a:pt x="514" y="90"/>
                    </a:cubicBezTo>
                    <a:cubicBezTo>
                      <a:pt x="515" y="92"/>
                      <a:pt x="515" y="94"/>
                      <a:pt x="515" y="96"/>
                    </a:cubicBezTo>
                    <a:cubicBezTo>
                      <a:pt x="516" y="96"/>
                      <a:pt x="516" y="96"/>
                      <a:pt x="516" y="96"/>
                    </a:cubicBezTo>
                    <a:cubicBezTo>
                      <a:pt x="517" y="99"/>
                      <a:pt x="517" y="102"/>
                      <a:pt x="518" y="104"/>
                    </a:cubicBezTo>
                    <a:cubicBezTo>
                      <a:pt x="518" y="104"/>
                      <a:pt x="519" y="104"/>
                      <a:pt x="519" y="104"/>
                    </a:cubicBezTo>
                    <a:cubicBezTo>
                      <a:pt x="519" y="105"/>
                      <a:pt x="519" y="106"/>
                      <a:pt x="519" y="106"/>
                    </a:cubicBezTo>
                    <a:cubicBezTo>
                      <a:pt x="519" y="106"/>
                      <a:pt x="520" y="106"/>
                      <a:pt x="520" y="106"/>
                    </a:cubicBezTo>
                    <a:cubicBezTo>
                      <a:pt x="520" y="107"/>
                      <a:pt x="520" y="108"/>
                      <a:pt x="520" y="109"/>
                    </a:cubicBezTo>
                    <a:cubicBezTo>
                      <a:pt x="520" y="109"/>
                      <a:pt x="520" y="109"/>
                      <a:pt x="521" y="109"/>
                    </a:cubicBezTo>
                    <a:cubicBezTo>
                      <a:pt x="521" y="110"/>
                      <a:pt x="521" y="111"/>
                      <a:pt x="521" y="112"/>
                    </a:cubicBezTo>
                    <a:cubicBezTo>
                      <a:pt x="521" y="112"/>
                      <a:pt x="521" y="112"/>
                      <a:pt x="522" y="112"/>
                    </a:cubicBezTo>
                    <a:cubicBezTo>
                      <a:pt x="522" y="113"/>
                      <a:pt x="522" y="113"/>
                      <a:pt x="522" y="114"/>
                    </a:cubicBezTo>
                    <a:cubicBezTo>
                      <a:pt x="522" y="114"/>
                      <a:pt x="522" y="114"/>
                      <a:pt x="523" y="114"/>
                    </a:cubicBezTo>
                    <a:cubicBezTo>
                      <a:pt x="524" y="119"/>
                      <a:pt x="526" y="125"/>
                      <a:pt x="527" y="130"/>
                    </a:cubicBezTo>
                    <a:cubicBezTo>
                      <a:pt x="528" y="130"/>
                      <a:pt x="528" y="130"/>
                      <a:pt x="529" y="130"/>
                    </a:cubicBezTo>
                    <a:cubicBezTo>
                      <a:pt x="529" y="131"/>
                      <a:pt x="529" y="132"/>
                      <a:pt x="529" y="132"/>
                    </a:cubicBezTo>
                    <a:cubicBezTo>
                      <a:pt x="530" y="133"/>
                      <a:pt x="531" y="133"/>
                      <a:pt x="532" y="134"/>
                    </a:cubicBezTo>
                    <a:cubicBezTo>
                      <a:pt x="533" y="136"/>
                      <a:pt x="535" y="138"/>
                      <a:pt x="536" y="139"/>
                    </a:cubicBezTo>
                    <a:cubicBezTo>
                      <a:pt x="537" y="139"/>
                      <a:pt x="537" y="139"/>
                      <a:pt x="538" y="139"/>
                    </a:cubicBezTo>
                    <a:cubicBezTo>
                      <a:pt x="538" y="140"/>
                      <a:pt x="538" y="141"/>
                      <a:pt x="539" y="141"/>
                    </a:cubicBezTo>
                    <a:cubicBezTo>
                      <a:pt x="540" y="142"/>
                      <a:pt x="542" y="142"/>
                      <a:pt x="544" y="143"/>
                    </a:cubicBezTo>
                    <a:cubicBezTo>
                      <a:pt x="544" y="143"/>
                      <a:pt x="544" y="144"/>
                      <a:pt x="544" y="144"/>
                    </a:cubicBezTo>
                    <a:cubicBezTo>
                      <a:pt x="545" y="144"/>
                      <a:pt x="545" y="144"/>
                      <a:pt x="546" y="144"/>
                    </a:cubicBezTo>
                    <a:cubicBezTo>
                      <a:pt x="546" y="144"/>
                      <a:pt x="546" y="145"/>
                      <a:pt x="546" y="145"/>
                    </a:cubicBezTo>
                    <a:cubicBezTo>
                      <a:pt x="547" y="145"/>
                      <a:pt x="548" y="145"/>
                      <a:pt x="549" y="145"/>
                    </a:cubicBezTo>
                    <a:cubicBezTo>
                      <a:pt x="549" y="145"/>
                      <a:pt x="549" y="145"/>
                      <a:pt x="549" y="146"/>
                    </a:cubicBezTo>
                    <a:cubicBezTo>
                      <a:pt x="549" y="146"/>
                      <a:pt x="550" y="146"/>
                      <a:pt x="550" y="146"/>
                    </a:cubicBezTo>
                    <a:cubicBezTo>
                      <a:pt x="550" y="146"/>
                      <a:pt x="550" y="146"/>
                      <a:pt x="550" y="147"/>
                    </a:cubicBezTo>
                    <a:cubicBezTo>
                      <a:pt x="552" y="147"/>
                      <a:pt x="554" y="147"/>
                      <a:pt x="556" y="148"/>
                    </a:cubicBezTo>
                    <a:cubicBezTo>
                      <a:pt x="556" y="148"/>
                      <a:pt x="556" y="148"/>
                      <a:pt x="556" y="148"/>
                    </a:cubicBezTo>
                    <a:cubicBezTo>
                      <a:pt x="556" y="148"/>
                      <a:pt x="557" y="148"/>
                      <a:pt x="558" y="148"/>
                    </a:cubicBezTo>
                    <a:cubicBezTo>
                      <a:pt x="558" y="149"/>
                      <a:pt x="558" y="149"/>
                      <a:pt x="558" y="149"/>
                    </a:cubicBezTo>
                    <a:cubicBezTo>
                      <a:pt x="559" y="150"/>
                      <a:pt x="561" y="150"/>
                      <a:pt x="563" y="150"/>
                    </a:cubicBezTo>
                    <a:cubicBezTo>
                      <a:pt x="563" y="151"/>
                      <a:pt x="563" y="151"/>
                      <a:pt x="563" y="151"/>
                    </a:cubicBezTo>
                    <a:cubicBezTo>
                      <a:pt x="564" y="151"/>
                      <a:pt x="565" y="152"/>
                      <a:pt x="566" y="152"/>
                    </a:cubicBezTo>
                    <a:cubicBezTo>
                      <a:pt x="566" y="152"/>
                      <a:pt x="566" y="153"/>
                      <a:pt x="566" y="153"/>
                    </a:cubicBezTo>
                    <a:cubicBezTo>
                      <a:pt x="567" y="153"/>
                      <a:pt x="568" y="153"/>
                      <a:pt x="569" y="153"/>
                    </a:cubicBezTo>
                    <a:cubicBezTo>
                      <a:pt x="569" y="153"/>
                      <a:pt x="569" y="154"/>
                      <a:pt x="569" y="154"/>
                    </a:cubicBezTo>
                    <a:cubicBezTo>
                      <a:pt x="570" y="154"/>
                      <a:pt x="572" y="154"/>
                      <a:pt x="573" y="154"/>
                    </a:cubicBezTo>
                    <a:cubicBezTo>
                      <a:pt x="573" y="154"/>
                      <a:pt x="573" y="154"/>
                      <a:pt x="573" y="155"/>
                    </a:cubicBezTo>
                    <a:cubicBezTo>
                      <a:pt x="574" y="155"/>
                      <a:pt x="575" y="155"/>
                      <a:pt x="576" y="155"/>
                    </a:cubicBezTo>
                    <a:cubicBezTo>
                      <a:pt x="576" y="155"/>
                      <a:pt x="576" y="155"/>
                      <a:pt x="576" y="156"/>
                    </a:cubicBezTo>
                    <a:cubicBezTo>
                      <a:pt x="577" y="156"/>
                      <a:pt x="578" y="156"/>
                      <a:pt x="579" y="156"/>
                    </a:cubicBezTo>
                    <a:cubicBezTo>
                      <a:pt x="579" y="156"/>
                      <a:pt x="579" y="156"/>
                      <a:pt x="579" y="157"/>
                    </a:cubicBezTo>
                    <a:cubicBezTo>
                      <a:pt x="580" y="157"/>
                      <a:pt x="581" y="157"/>
                      <a:pt x="582" y="157"/>
                    </a:cubicBezTo>
                    <a:cubicBezTo>
                      <a:pt x="582" y="157"/>
                      <a:pt x="582" y="157"/>
                      <a:pt x="582" y="157"/>
                    </a:cubicBezTo>
                    <a:cubicBezTo>
                      <a:pt x="583" y="157"/>
                      <a:pt x="584" y="157"/>
                      <a:pt x="584" y="157"/>
                    </a:cubicBezTo>
                    <a:cubicBezTo>
                      <a:pt x="585" y="158"/>
                      <a:pt x="585" y="159"/>
                      <a:pt x="585" y="159"/>
                    </a:cubicBezTo>
                    <a:cubicBezTo>
                      <a:pt x="586" y="159"/>
                      <a:pt x="587" y="159"/>
                      <a:pt x="587" y="159"/>
                    </a:cubicBezTo>
                    <a:cubicBezTo>
                      <a:pt x="587" y="159"/>
                      <a:pt x="587" y="160"/>
                      <a:pt x="587" y="160"/>
                    </a:cubicBezTo>
                    <a:cubicBezTo>
                      <a:pt x="588" y="160"/>
                      <a:pt x="588" y="161"/>
                      <a:pt x="589" y="161"/>
                    </a:cubicBezTo>
                    <a:cubicBezTo>
                      <a:pt x="589" y="162"/>
                      <a:pt x="589" y="162"/>
                      <a:pt x="589" y="163"/>
                    </a:cubicBezTo>
                    <a:cubicBezTo>
                      <a:pt x="590" y="163"/>
                      <a:pt x="590" y="163"/>
                      <a:pt x="591" y="164"/>
                    </a:cubicBezTo>
                    <a:cubicBezTo>
                      <a:pt x="593" y="169"/>
                      <a:pt x="591" y="175"/>
                      <a:pt x="593" y="181"/>
                    </a:cubicBezTo>
                    <a:cubicBezTo>
                      <a:pt x="593" y="181"/>
                      <a:pt x="593" y="181"/>
                      <a:pt x="593" y="181"/>
                    </a:cubicBezTo>
                    <a:cubicBezTo>
                      <a:pt x="593" y="185"/>
                      <a:pt x="593" y="189"/>
                      <a:pt x="593" y="193"/>
                    </a:cubicBezTo>
                    <a:cubicBezTo>
                      <a:pt x="594" y="193"/>
                      <a:pt x="594" y="193"/>
                      <a:pt x="594" y="193"/>
                    </a:cubicBezTo>
                    <a:cubicBezTo>
                      <a:pt x="594" y="195"/>
                      <a:pt x="594" y="197"/>
                      <a:pt x="594" y="199"/>
                    </a:cubicBezTo>
                    <a:cubicBezTo>
                      <a:pt x="595" y="199"/>
                      <a:pt x="595" y="199"/>
                      <a:pt x="595" y="199"/>
                    </a:cubicBezTo>
                    <a:cubicBezTo>
                      <a:pt x="595" y="201"/>
                      <a:pt x="596" y="203"/>
                      <a:pt x="596" y="206"/>
                    </a:cubicBezTo>
                    <a:cubicBezTo>
                      <a:pt x="596" y="206"/>
                      <a:pt x="597" y="206"/>
                      <a:pt x="597" y="206"/>
                    </a:cubicBezTo>
                    <a:cubicBezTo>
                      <a:pt x="597" y="207"/>
                      <a:pt x="597" y="208"/>
                      <a:pt x="597" y="209"/>
                    </a:cubicBezTo>
                    <a:cubicBezTo>
                      <a:pt x="597" y="209"/>
                      <a:pt x="598" y="209"/>
                      <a:pt x="598" y="209"/>
                    </a:cubicBezTo>
                    <a:cubicBezTo>
                      <a:pt x="598" y="209"/>
                      <a:pt x="598" y="210"/>
                      <a:pt x="598" y="211"/>
                    </a:cubicBezTo>
                    <a:cubicBezTo>
                      <a:pt x="598" y="211"/>
                      <a:pt x="598" y="211"/>
                      <a:pt x="599" y="211"/>
                    </a:cubicBezTo>
                    <a:cubicBezTo>
                      <a:pt x="599" y="212"/>
                      <a:pt x="599" y="213"/>
                      <a:pt x="599" y="214"/>
                    </a:cubicBezTo>
                    <a:cubicBezTo>
                      <a:pt x="599" y="214"/>
                      <a:pt x="599" y="214"/>
                      <a:pt x="600" y="214"/>
                    </a:cubicBezTo>
                    <a:cubicBezTo>
                      <a:pt x="600" y="215"/>
                      <a:pt x="600" y="215"/>
                      <a:pt x="600" y="216"/>
                    </a:cubicBezTo>
                    <a:cubicBezTo>
                      <a:pt x="600" y="216"/>
                      <a:pt x="600" y="216"/>
                      <a:pt x="601" y="216"/>
                    </a:cubicBezTo>
                    <a:cubicBezTo>
                      <a:pt x="601" y="217"/>
                      <a:pt x="601" y="217"/>
                      <a:pt x="601" y="218"/>
                    </a:cubicBezTo>
                    <a:cubicBezTo>
                      <a:pt x="601" y="218"/>
                      <a:pt x="601" y="218"/>
                      <a:pt x="601" y="218"/>
                    </a:cubicBezTo>
                    <a:cubicBezTo>
                      <a:pt x="601" y="219"/>
                      <a:pt x="601" y="220"/>
                      <a:pt x="601" y="220"/>
                    </a:cubicBezTo>
                    <a:cubicBezTo>
                      <a:pt x="602" y="220"/>
                      <a:pt x="602" y="220"/>
                      <a:pt x="602" y="220"/>
                    </a:cubicBezTo>
                    <a:cubicBezTo>
                      <a:pt x="602" y="221"/>
                      <a:pt x="602" y="222"/>
                      <a:pt x="602" y="223"/>
                    </a:cubicBezTo>
                    <a:cubicBezTo>
                      <a:pt x="603" y="223"/>
                      <a:pt x="603" y="223"/>
                      <a:pt x="603" y="223"/>
                    </a:cubicBezTo>
                    <a:cubicBezTo>
                      <a:pt x="603" y="224"/>
                      <a:pt x="603" y="225"/>
                      <a:pt x="603" y="226"/>
                    </a:cubicBezTo>
                    <a:cubicBezTo>
                      <a:pt x="604" y="226"/>
                      <a:pt x="604" y="226"/>
                      <a:pt x="604" y="226"/>
                    </a:cubicBezTo>
                    <a:cubicBezTo>
                      <a:pt x="604" y="226"/>
                      <a:pt x="604" y="227"/>
                      <a:pt x="604" y="228"/>
                    </a:cubicBezTo>
                    <a:cubicBezTo>
                      <a:pt x="604" y="228"/>
                      <a:pt x="605" y="228"/>
                      <a:pt x="605" y="228"/>
                    </a:cubicBezTo>
                    <a:cubicBezTo>
                      <a:pt x="605" y="229"/>
                      <a:pt x="605" y="230"/>
                      <a:pt x="605" y="231"/>
                    </a:cubicBezTo>
                    <a:cubicBezTo>
                      <a:pt x="605" y="231"/>
                      <a:pt x="606" y="231"/>
                      <a:pt x="606" y="231"/>
                    </a:cubicBezTo>
                    <a:cubicBezTo>
                      <a:pt x="606" y="232"/>
                      <a:pt x="606" y="233"/>
                      <a:pt x="606" y="235"/>
                    </a:cubicBezTo>
                    <a:cubicBezTo>
                      <a:pt x="606" y="235"/>
                      <a:pt x="607" y="235"/>
                      <a:pt x="607" y="235"/>
                    </a:cubicBezTo>
                    <a:cubicBezTo>
                      <a:pt x="607" y="236"/>
                      <a:pt x="607" y="238"/>
                      <a:pt x="608" y="239"/>
                    </a:cubicBezTo>
                    <a:cubicBezTo>
                      <a:pt x="608" y="239"/>
                      <a:pt x="609" y="240"/>
                      <a:pt x="610" y="240"/>
                    </a:cubicBezTo>
                    <a:cubicBezTo>
                      <a:pt x="610" y="241"/>
                      <a:pt x="610" y="241"/>
                      <a:pt x="610" y="242"/>
                    </a:cubicBezTo>
                    <a:cubicBezTo>
                      <a:pt x="610" y="242"/>
                      <a:pt x="610" y="242"/>
                      <a:pt x="610" y="242"/>
                    </a:cubicBezTo>
                    <a:cubicBezTo>
                      <a:pt x="611" y="243"/>
                      <a:pt x="612" y="244"/>
                      <a:pt x="612" y="244"/>
                    </a:cubicBezTo>
                    <a:cubicBezTo>
                      <a:pt x="613" y="244"/>
                      <a:pt x="613" y="244"/>
                      <a:pt x="614" y="244"/>
                    </a:cubicBezTo>
                    <a:cubicBezTo>
                      <a:pt x="614" y="245"/>
                      <a:pt x="614" y="245"/>
                      <a:pt x="614" y="245"/>
                    </a:cubicBezTo>
                    <a:cubicBezTo>
                      <a:pt x="615" y="246"/>
                      <a:pt x="616" y="246"/>
                      <a:pt x="618" y="246"/>
                    </a:cubicBezTo>
                    <a:cubicBezTo>
                      <a:pt x="618" y="246"/>
                      <a:pt x="618" y="247"/>
                      <a:pt x="618" y="247"/>
                    </a:cubicBezTo>
                    <a:cubicBezTo>
                      <a:pt x="620" y="247"/>
                      <a:pt x="622" y="248"/>
                      <a:pt x="624" y="248"/>
                    </a:cubicBezTo>
                    <a:cubicBezTo>
                      <a:pt x="624" y="248"/>
                      <a:pt x="624" y="249"/>
                      <a:pt x="624" y="249"/>
                    </a:cubicBezTo>
                    <a:cubicBezTo>
                      <a:pt x="625" y="249"/>
                      <a:pt x="626" y="249"/>
                      <a:pt x="627" y="249"/>
                    </a:cubicBezTo>
                    <a:cubicBezTo>
                      <a:pt x="627" y="249"/>
                      <a:pt x="627" y="249"/>
                      <a:pt x="627" y="250"/>
                    </a:cubicBezTo>
                    <a:cubicBezTo>
                      <a:pt x="628" y="250"/>
                      <a:pt x="630" y="251"/>
                      <a:pt x="632" y="252"/>
                    </a:cubicBezTo>
                    <a:cubicBezTo>
                      <a:pt x="632" y="252"/>
                      <a:pt x="632" y="252"/>
                      <a:pt x="632" y="252"/>
                    </a:cubicBezTo>
                    <a:cubicBezTo>
                      <a:pt x="633" y="253"/>
                      <a:pt x="634" y="253"/>
                      <a:pt x="636" y="253"/>
                    </a:cubicBezTo>
                    <a:cubicBezTo>
                      <a:pt x="636" y="254"/>
                      <a:pt x="636" y="255"/>
                      <a:pt x="636" y="255"/>
                    </a:cubicBezTo>
                    <a:cubicBezTo>
                      <a:pt x="637" y="255"/>
                      <a:pt x="638" y="255"/>
                      <a:pt x="638" y="255"/>
                    </a:cubicBezTo>
                    <a:cubicBezTo>
                      <a:pt x="639" y="256"/>
                      <a:pt x="639" y="256"/>
                      <a:pt x="639" y="257"/>
                    </a:cubicBezTo>
                    <a:cubicBezTo>
                      <a:pt x="640" y="257"/>
                      <a:pt x="640" y="257"/>
                      <a:pt x="641" y="257"/>
                    </a:cubicBezTo>
                    <a:cubicBezTo>
                      <a:pt x="642" y="258"/>
                      <a:pt x="643" y="259"/>
                      <a:pt x="644" y="261"/>
                    </a:cubicBezTo>
                    <a:cubicBezTo>
                      <a:pt x="644" y="261"/>
                      <a:pt x="645" y="261"/>
                      <a:pt x="645" y="261"/>
                    </a:cubicBezTo>
                    <a:cubicBezTo>
                      <a:pt x="646" y="262"/>
                      <a:pt x="647" y="263"/>
                      <a:pt x="648" y="264"/>
                    </a:cubicBezTo>
                    <a:cubicBezTo>
                      <a:pt x="648" y="264"/>
                      <a:pt x="649" y="264"/>
                      <a:pt x="649" y="264"/>
                    </a:cubicBezTo>
                    <a:cubicBezTo>
                      <a:pt x="649" y="265"/>
                      <a:pt x="649" y="265"/>
                      <a:pt x="649" y="266"/>
                    </a:cubicBezTo>
                    <a:cubicBezTo>
                      <a:pt x="650" y="267"/>
                      <a:pt x="651" y="267"/>
                      <a:pt x="652" y="268"/>
                    </a:cubicBezTo>
                    <a:cubicBezTo>
                      <a:pt x="652" y="268"/>
                      <a:pt x="652" y="269"/>
                      <a:pt x="652" y="270"/>
                    </a:cubicBezTo>
                    <a:cubicBezTo>
                      <a:pt x="652" y="270"/>
                      <a:pt x="653" y="270"/>
                      <a:pt x="653" y="270"/>
                    </a:cubicBezTo>
                    <a:cubicBezTo>
                      <a:pt x="654" y="273"/>
                      <a:pt x="654" y="276"/>
                      <a:pt x="654" y="279"/>
                    </a:cubicBezTo>
                    <a:cubicBezTo>
                      <a:pt x="654" y="279"/>
                      <a:pt x="654" y="279"/>
                      <a:pt x="653" y="279"/>
                    </a:cubicBezTo>
                    <a:cubicBezTo>
                      <a:pt x="653" y="281"/>
                      <a:pt x="653" y="282"/>
                      <a:pt x="653" y="283"/>
                    </a:cubicBezTo>
                    <a:cubicBezTo>
                      <a:pt x="653" y="283"/>
                      <a:pt x="653" y="283"/>
                      <a:pt x="653" y="283"/>
                    </a:cubicBezTo>
                    <a:cubicBezTo>
                      <a:pt x="653" y="284"/>
                      <a:pt x="653" y="284"/>
                      <a:pt x="653" y="285"/>
                    </a:cubicBezTo>
                    <a:cubicBezTo>
                      <a:pt x="652" y="285"/>
                      <a:pt x="652" y="285"/>
                      <a:pt x="652" y="285"/>
                    </a:cubicBezTo>
                    <a:cubicBezTo>
                      <a:pt x="652" y="285"/>
                      <a:pt x="652" y="286"/>
                      <a:pt x="652" y="287"/>
                    </a:cubicBezTo>
                    <a:cubicBezTo>
                      <a:pt x="650" y="289"/>
                      <a:pt x="649" y="291"/>
                      <a:pt x="647" y="293"/>
                    </a:cubicBezTo>
                    <a:cubicBezTo>
                      <a:pt x="646" y="293"/>
                      <a:pt x="645" y="294"/>
                      <a:pt x="645" y="295"/>
                    </a:cubicBezTo>
                    <a:cubicBezTo>
                      <a:pt x="645" y="295"/>
                      <a:pt x="645" y="296"/>
                      <a:pt x="645" y="296"/>
                    </a:cubicBezTo>
                    <a:cubicBezTo>
                      <a:pt x="642" y="299"/>
                      <a:pt x="639" y="301"/>
                      <a:pt x="636" y="304"/>
                    </a:cubicBezTo>
                    <a:cubicBezTo>
                      <a:pt x="636" y="305"/>
                      <a:pt x="635" y="306"/>
                      <a:pt x="634" y="307"/>
                    </a:cubicBezTo>
                    <a:cubicBezTo>
                      <a:pt x="633" y="307"/>
                      <a:pt x="633" y="307"/>
                      <a:pt x="632" y="307"/>
                    </a:cubicBezTo>
                    <a:cubicBezTo>
                      <a:pt x="630" y="310"/>
                      <a:pt x="628" y="312"/>
                      <a:pt x="626" y="314"/>
                    </a:cubicBezTo>
                    <a:cubicBezTo>
                      <a:pt x="625" y="314"/>
                      <a:pt x="625" y="314"/>
                      <a:pt x="624" y="314"/>
                    </a:cubicBezTo>
                    <a:cubicBezTo>
                      <a:pt x="623" y="316"/>
                      <a:pt x="622" y="317"/>
                      <a:pt x="620" y="319"/>
                    </a:cubicBezTo>
                    <a:cubicBezTo>
                      <a:pt x="619" y="320"/>
                      <a:pt x="617" y="322"/>
                      <a:pt x="615" y="323"/>
                    </a:cubicBezTo>
                    <a:cubicBezTo>
                      <a:pt x="607" y="334"/>
                      <a:pt x="602" y="348"/>
                      <a:pt x="601" y="365"/>
                    </a:cubicBezTo>
                    <a:cubicBezTo>
                      <a:pt x="600" y="366"/>
                      <a:pt x="599" y="367"/>
                      <a:pt x="598" y="368"/>
                    </a:cubicBezTo>
                    <a:cubicBezTo>
                      <a:pt x="585" y="368"/>
                      <a:pt x="572" y="367"/>
                      <a:pt x="559" y="366"/>
                    </a:cubicBezTo>
                    <a:cubicBezTo>
                      <a:pt x="559" y="368"/>
                      <a:pt x="559" y="369"/>
                      <a:pt x="558" y="371"/>
                    </a:cubicBezTo>
                    <a:cubicBezTo>
                      <a:pt x="559" y="371"/>
                      <a:pt x="560" y="372"/>
                      <a:pt x="561" y="373"/>
                    </a:cubicBezTo>
                    <a:cubicBezTo>
                      <a:pt x="561" y="373"/>
                      <a:pt x="561" y="374"/>
                      <a:pt x="561" y="374"/>
                    </a:cubicBezTo>
                    <a:cubicBezTo>
                      <a:pt x="562" y="375"/>
                      <a:pt x="562" y="375"/>
                      <a:pt x="563" y="375"/>
                    </a:cubicBezTo>
                    <a:cubicBezTo>
                      <a:pt x="565" y="378"/>
                      <a:pt x="567" y="381"/>
                      <a:pt x="567" y="386"/>
                    </a:cubicBezTo>
                    <a:cubicBezTo>
                      <a:pt x="566" y="387"/>
                      <a:pt x="564" y="389"/>
                      <a:pt x="563" y="390"/>
                    </a:cubicBezTo>
                    <a:cubicBezTo>
                      <a:pt x="563" y="390"/>
                      <a:pt x="563" y="390"/>
                      <a:pt x="563" y="391"/>
                    </a:cubicBezTo>
                    <a:cubicBezTo>
                      <a:pt x="562" y="391"/>
                      <a:pt x="562" y="391"/>
                      <a:pt x="561" y="391"/>
                    </a:cubicBezTo>
                    <a:cubicBezTo>
                      <a:pt x="561" y="391"/>
                      <a:pt x="561" y="392"/>
                      <a:pt x="560" y="392"/>
                    </a:cubicBezTo>
                    <a:cubicBezTo>
                      <a:pt x="559" y="393"/>
                      <a:pt x="558" y="393"/>
                      <a:pt x="558" y="393"/>
                    </a:cubicBezTo>
                    <a:cubicBezTo>
                      <a:pt x="558" y="394"/>
                      <a:pt x="558" y="394"/>
                      <a:pt x="558" y="394"/>
                    </a:cubicBezTo>
                    <a:cubicBezTo>
                      <a:pt x="557" y="394"/>
                      <a:pt x="556" y="394"/>
                      <a:pt x="556" y="394"/>
                    </a:cubicBezTo>
                    <a:cubicBezTo>
                      <a:pt x="555" y="395"/>
                      <a:pt x="555" y="395"/>
                      <a:pt x="555" y="396"/>
                    </a:cubicBezTo>
                    <a:cubicBezTo>
                      <a:pt x="554" y="396"/>
                      <a:pt x="554" y="396"/>
                      <a:pt x="553" y="396"/>
                    </a:cubicBezTo>
                    <a:cubicBezTo>
                      <a:pt x="552" y="397"/>
                      <a:pt x="551" y="398"/>
                      <a:pt x="550" y="400"/>
                    </a:cubicBezTo>
                    <a:cubicBezTo>
                      <a:pt x="548" y="402"/>
                      <a:pt x="545" y="404"/>
                      <a:pt x="542" y="407"/>
                    </a:cubicBezTo>
                    <a:cubicBezTo>
                      <a:pt x="542" y="407"/>
                      <a:pt x="542" y="408"/>
                      <a:pt x="542" y="409"/>
                    </a:cubicBezTo>
                    <a:cubicBezTo>
                      <a:pt x="541" y="409"/>
                      <a:pt x="540" y="410"/>
                      <a:pt x="540" y="410"/>
                    </a:cubicBezTo>
                    <a:cubicBezTo>
                      <a:pt x="539" y="412"/>
                      <a:pt x="539" y="413"/>
                      <a:pt x="539" y="414"/>
                    </a:cubicBezTo>
                    <a:cubicBezTo>
                      <a:pt x="538" y="414"/>
                      <a:pt x="538" y="415"/>
                      <a:pt x="537" y="415"/>
                    </a:cubicBezTo>
                    <a:cubicBezTo>
                      <a:pt x="537" y="415"/>
                      <a:pt x="537" y="416"/>
                      <a:pt x="537" y="417"/>
                    </a:cubicBezTo>
                    <a:cubicBezTo>
                      <a:pt x="537" y="417"/>
                      <a:pt x="536" y="417"/>
                      <a:pt x="536" y="417"/>
                    </a:cubicBezTo>
                    <a:cubicBezTo>
                      <a:pt x="536" y="417"/>
                      <a:pt x="536" y="418"/>
                      <a:pt x="536" y="418"/>
                    </a:cubicBezTo>
                    <a:cubicBezTo>
                      <a:pt x="536" y="418"/>
                      <a:pt x="535" y="418"/>
                      <a:pt x="535" y="418"/>
                    </a:cubicBezTo>
                    <a:cubicBezTo>
                      <a:pt x="535" y="419"/>
                      <a:pt x="535" y="420"/>
                      <a:pt x="535" y="421"/>
                    </a:cubicBezTo>
                    <a:cubicBezTo>
                      <a:pt x="535" y="421"/>
                      <a:pt x="535" y="421"/>
                      <a:pt x="534" y="421"/>
                    </a:cubicBezTo>
                    <a:cubicBezTo>
                      <a:pt x="534" y="422"/>
                      <a:pt x="534" y="422"/>
                      <a:pt x="534" y="423"/>
                    </a:cubicBezTo>
                    <a:cubicBezTo>
                      <a:pt x="534" y="423"/>
                      <a:pt x="534" y="423"/>
                      <a:pt x="533" y="423"/>
                    </a:cubicBezTo>
                    <a:cubicBezTo>
                      <a:pt x="533" y="424"/>
                      <a:pt x="533" y="425"/>
                      <a:pt x="533" y="426"/>
                    </a:cubicBezTo>
                    <a:cubicBezTo>
                      <a:pt x="533" y="426"/>
                      <a:pt x="533" y="426"/>
                      <a:pt x="532" y="426"/>
                    </a:cubicBezTo>
                    <a:cubicBezTo>
                      <a:pt x="531" y="431"/>
                      <a:pt x="533" y="434"/>
                      <a:pt x="531" y="437"/>
                    </a:cubicBezTo>
                    <a:cubicBezTo>
                      <a:pt x="530" y="438"/>
                      <a:pt x="529" y="438"/>
                      <a:pt x="529" y="438"/>
                    </a:cubicBezTo>
                    <a:cubicBezTo>
                      <a:pt x="529" y="439"/>
                      <a:pt x="529" y="439"/>
                      <a:pt x="529" y="440"/>
                    </a:cubicBezTo>
                    <a:cubicBezTo>
                      <a:pt x="528" y="440"/>
                      <a:pt x="528" y="441"/>
                      <a:pt x="527" y="441"/>
                    </a:cubicBezTo>
                    <a:cubicBezTo>
                      <a:pt x="527" y="441"/>
                      <a:pt x="527" y="442"/>
                      <a:pt x="527" y="443"/>
                    </a:cubicBezTo>
                    <a:cubicBezTo>
                      <a:pt x="526" y="443"/>
                      <a:pt x="525" y="444"/>
                      <a:pt x="524" y="444"/>
                    </a:cubicBezTo>
                    <a:cubicBezTo>
                      <a:pt x="524" y="445"/>
                      <a:pt x="524" y="446"/>
                      <a:pt x="524" y="446"/>
                    </a:cubicBezTo>
                    <a:cubicBezTo>
                      <a:pt x="523" y="447"/>
                      <a:pt x="522" y="448"/>
                      <a:pt x="521" y="449"/>
                    </a:cubicBezTo>
                    <a:cubicBezTo>
                      <a:pt x="521" y="449"/>
                      <a:pt x="521" y="450"/>
                      <a:pt x="521" y="451"/>
                    </a:cubicBezTo>
                    <a:cubicBezTo>
                      <a:pt x="520" y="451"/>
                      <a:pt x="519" y="452"/>
                      <a:pt x="518" y="452"/>
                    </a:cubicBezTo>
                    <a:cubicBezTo>
                      <a:pt x="516" y="455"/>
                      <a:pt x="515" y="458"/>
                      <a:pt x="514" y="461"/>
                    </a:cubicBezTo>
                    <a:cubicBezTo>
                      <a:pt x="517" y="463"/>
                      <a:pt x="516" y="463"/>
                      <a:pt x="521" y="463"/>
                    </a:cubicBezTo>
                    <a:cubicBezTo>
                      <a:pt x="523" y="465"/>
                      <a:pt x="528" y="463"/>
                      <a:pt x="532" y="464"/>
                    </a:cubicBezTo>
                    <a:cubicBezTo>
                      <a:pt x="532" y="464"/>
                      <a:pt x="532" y="465"/>
                      <a:pt x="532" y="465"/>
                    </a:cubicBezTo>
                    <a:cubicBezTo>
                      <a:pt x="537" y="467"/>
                      <a:pt x="539" y="466"/>
                      <a:pt x="539" y="473"/>
                    </a:cubicBezTo>
                    <a:cubicBezTo>
                      <a:pt x="537" y="475"/>
                      <a:pt x="538" y="475"/>
                      <a:pt x="537" y="477"/>
                    </a:cubicBezTo>
                    <a:cubicBezTo>
                      <a:pt x="536" y="477"/>
                      <a:pt x="535" y="478"/>
                      <a:pt x="534" y="478"/>
                    </a:cubicBezTo>
                    <a:cubicBezTo>
                      <a:pt x="534" y="479"/>
                      <a:pt x="534" y="480"/>
                      <a:pt x="534" y="480"/>
                    </a:cubicBezTo>
                    <a:cubicBezTo>
                      <a:pt x="533" y="481"/>
                      <a:pt x="532" y="481"/>
                      <a:pt x="532" y="482"/>
                    </a:cubicBezTo>
                    <a:cubicBezTo>
                      <a:pt x="532" y="482"/>
                      <a:pt x="532" y="483"/>
                      <a:pt x="532" y="483"/>
                    </a:cubicBezTo>
                    <a:cubicBezTo>
                      <a:pt x="531" y="483"/>
                      <a:pt x="530" y="483"/>
                      <a:pt x="530" y="483"/>
                    </a:cubicBezTo>
                    <a:cubicBezTo>
                      <a:pt x="529" y="484"/>
                      <a:pt x="529" y="485"/>
                      <a:pt x="528" y="486"/>
                    </a:cubicBezTo>
                    <a:cubicBezTo>
                      <a:pt x="527" y="486"/>
                      <a:pt x="527" y="486"/>
                      <a:pt x="526" y="486"/>
                    </a:cubicBezTo>
                    <a:cubicBezTo>
                      <a:pt x="526" y="486"/>
                      <a:pt x="526" y="487"/>
                      <a:pt x="525" y="487"/>
                    </a:cubicBezTo>
                    <a:cubicBezTo>
                      <a:pt x="524" y="488"/>
                      <a:pt x="523" y="488"/>
                      <a:pt x="523" y="488"/>
                    </a:cubicBezTo>
                    <a:cubicBezTo>
                      <a:pt x="523" y="489"/>
                      <a:pt x="523" y="489"/>
                      <a:pt x="523" y="489"/>
                    </a:cubicBezTo>
                    <a:cubicBezTo>
                      <a:pt x="521" y="490"/>
                      <a:pt x="520" y="490"/>
                      <a:pt x="519" y="490"/>
                    </a:cubicBezTo>
                    <a:cubicBezTo>
                      <a:pt x="519" y="491"/>
                      <a:pt x="518" y="491"/>
                      <a:pt x="518" y="492"/>
                    </a:cubicBezTo>
                    <a:cubicBezTo>
                      <a:pt x="517" y="492"/>
                      <a:pt x="516" y="493"/>
                      <a:pt x="514" y="493"/>
                    </a:cubicBezTo>
                    <a:cubicBezTo>
                      <a:pt x="514" y="493"/>
                      <a:pt x="514" y="494"/>
                      <a:pt x="514" y="495"/>
                    </a:cubicBezTo>
                    <a:cubicBezTo>
                      <a:pt x="512" y="495"/>
                      <a:pt x="510" y="496"/>
                      <a:pt x="508" y="496"/>
                    </a:cubicBezTo>
                    <a:cubicBezTo>
                      <a:pt x="508" y="497"/>
                      <a:pt x="508" y="498"/>
                      <a:pt x="507" y="498"/>
                    </a:cubicBezTo>
                    <a:cubicBezTo>
                      <a:pt x="506" y="499"/>
                      <a:pt x="505" y="499"/>
                      <a:pt x="504" y="499"/>
                    </a:cubicBezTo>
                    <a:cubicBezTo>
                      <a:pt x="503" y="500"/>
                      <a:pt x="503" y="500"/>
                      <a:pt x="503" y="501"/>
                    </a:cubicBezTo>
                    <a:cubicBezTo>
                      <a:pt x="502" y="501"/>
                      <a:pt x="500" y="502"/>
                      <a:pt x="499" y="502"/>
                    </a:cubicBezTo>
                    <a:cubicBezTo>
                      <a:pt x="499" y="502"/>
                      <a:pt x="499" y="503"/>
                      <a:pt x="498" y="504"/>
                    </a:cubicBezTo>
                    <a:cubicBezTo>
                      <a:pt x="494" y="507"/>
                      <a:pt x="489" y="508"/>
                      <a:pt x="488" y="515"/>
                    </a:cubicBezTo>
                    <a:cubicBezTo>
                      <a:pt x="490" y="516"/>
                      <a:pt x="490" y="517"/>
                      <a:pt x="492" y="517"/>
                    </a:cubicBezTo>
                    <a:cubicBezTo>
                      <a:pt x="492" y="517"/>
                      <a:pt x="492" y="518"/>
                      <a:pt x="492" y="518"/>
                    </a:cubicBezTo>
                    <a:cubicBezTo>
                      <a:pt x="494" y="518"/>
                      <a:pt x="496" y="518"/>
                      <a:pt x="497" y="518"/>
                    </a:cubicBezTo>
                    <a:cubicBezTo>
                      <a:pt x="497" y="518"/>
                      <a:pt x="497" y="517"/>
                      <a:pt x="497" y="517"/>
                    </a:cubicBezTo>
                    <a:cubicBezTo>
                      <a:pt x="499" y="517"/>
                      <a:pt x="500" y="517"/>
                      <a:pt x="502" y="517"/>
                    </a:cubicBezTo>
                    <a:cubicBezTo>
                      <a:pt x="502" y="517"/>
                      <a:pt x="502" y="516"/>
                      <a:pt x="502" y="516"/>
                    </a:cubicBezTo>
                    <a:cubicBezTo>
                      <a:pt x="503" y="516"/>
                      <a:pt x="504" y="516"/>
                      <a:pt x="505" y="516"/>
                    </a:cubicBezTo>
                    <a:cubicBezTo>
                      <a:pt x="505" y="516"/>
                      <a:pt x="505" y="516"/>
                      <a:pt x="505" y="515"/>
                    </a:cubicBezTo>
                    <a:cubicBezTo>
                      <a:pt x="509" y="515"/>
                      <a:pt x="513" y="515"/>
                      <a:pt x="517" y="514"/>
                    </a:cubicBezTo>
                    <a:cubicBezTo>
                      <a:pt x="518" y="517"/>
                      <a:pt x="519" y="516"/>
                      <a:pt x="519" y="520"/>
                    </a:cubicBezTo>
                    <a:cubicBezTo>
                      <a:pt x="520" y="521"/>
                      <a:pt x="520" y="527"/>
                      <a:pt x="520" y="530"/>
                    </a:cubicBezTo>
                    <a:cubicBezTo>
                      <a:pt x="519" y="536"/>
                      <a:pt x="519" y="544"/>
                      <a:pt x="519" y="552"/>
                    </a:cubicBezTo>
                    <a:cubicBezTo>
                      <a:pt x="519" y="563"/>
                      <a:pt x="519" y="574"/>
                      <a:pt x="522" y="583"/>
                    </a:cubicBezTo>
                    <a:cubicBezTo>
                      <a:pt x="522" y="584"/>
                      <a:pt x="522" y="586"/>
                      <a:pt x="522" y="587"/>
                    </a:cubicBezTo>
                    <a:cubicBezTo>
                      <a:pt x="522" y="587"/>
                      <a:pt x="522" y="587"/>
                      <a:pt x="523" y="587"/>
                    </a:cubicBezTo>
                    <a:cubicBezTo>
                      <a:pt x="523" y="589"/>
                      <a:pt x="523" y="590"/>
                      <a:pt x="523" y="591"/>
                    </a:cubicBezTo>
                    <a:cubicBezTo>
                      <a:pt x="524" y="592"/>
                      <a:pt x="525" y="592"/>
                      <a:pt x="525" y="592"/>
                    </a:cubicBezTo>
                    <a:cubicBezTo>
                      <a:pt x="525" y="593"/>
                      <a:pt x="525" y="594"/>
                      <a:pt x="525" y="594"/>
                    </a:cubicBezTo>
                    <a:cubicBezTo>
                      <a:pt x="526" y="594"/>
                      <a:pt x="526" y="595"/>
                      <a:pt x="527" y="595"/>
                    </a:cubicBezTo>
                    <a:cubicBezTo>
                      <a:pt x="527" y="596"/>
                      <a:pt x="528" y="597"/>
                      <a:pt x="528" y="599"/>
                    </a:cubicBezTo>
                    <a:cubicBezTo>
                      <a:pt x="528" y="599"/>
                      <a:pt x="529" y="599"/>
                      <a:pt x="529" y="599"/>
                    </a:cubicBezTo>
                    <a:cubicBezTo>
                      <a:pt x="529" y="600"/>
                      <a:pt x="529" y="601"/>
                      <a:pt x="529" y="602"/>
                    </a:cubicBezTo>
                    <a:cubicBezTo>
                      <a:pt x="531" y="608"/>
                      <a:pt x="529" y="613"/>
                      <a:pt x="528" y="618"/>
                    </a:cubicBezTo>
                    <a:cubicBezTo>
                      <a:pt x="524" y="621"/>
                      <a:pt x="525" y="622"/>
                      <a:pt x="518" y="622"/>
                    </a:cubicBezTo>
                    <a:cubicBezTo>
                      <a:pt x="518" y="622"/>
                      <a:pt x="518" y="621"/>
                      <a:pt x="518" y="621"/>
                    </a:cubicBezTo>
                    <a:cubicBezTo>
                      <a:pt x="517" y="621"/>
                      <a:pt x="515" y="620"/>
                      <a:pt x="514" y="620"/>
                    </a:cubicBezTo>
                    <a:cubicBezTo>
                      <a:pt x="513" y="620"/>
                      <a:pt x="513" y="619"/>
                      <a:pt x="513" y="618"/>
                    </a:cubicBezTo>
                    <a:cubicBezTo>
                      <a:pt x="512" y="618"/>
                      <a:pt x="511" y="618"/>
                      <a:pt x="511" y="618"/>
                    </a:cubicBezTo>
                    <a:cubicBezTo>
                      <a:pt x="511" y="618"/>
                      <a:pt x="510" y="617"/>
                      <a:pt x="510" y="617"/>
                    </a:cubicBezTo>
                    <a:cubicBezTo>
                      <a:pt x="509" y="616"/>
                      <a:pt x="508" y="616"/>
                      <a:pt x="506" y="616"/>
                    </a:cubicBezTo>
                    <a:cubicBezTo>
                      <a:pt x="506" y="615"/>
                      <a:pt x="506" y="615"/>
                      <a:pt x="506" y="614"/>
                    </a:cubicBezTo>
                    <a:cubicBezTo>
                      <a:pt x="505" y="614"/>
                      <a:pt x="504" y="614"/>
                      <a:pt x="504" y="614"/>
                    </a:cubicBezTo>
                    <a:cubicBezTo>
                      <a:pt x="499" y="611"/>
                      <a:pt x="496" y="610"/>
                      <a:pt x="488" y="609"/>
                    </a:cubicBezTo>
                    <a:cubicBezTo>
                      <a:pt x="488" y="611"/>
                      <a:pt x="488" y="612"/>
                      <a:pt x="488" y="614"/>
                    </a:cubicBezTo>
                    <a:cubicBezTo>
                      <a:pt x="489" y="615"/>
                      <a:pt x="488" y="616"/>
                      <a:pt x="489" y="618"/>
                    </a:cubicBezTo>
                    <a:cubicBezTo>
                      <a:pt x="490" y="618"/>
                      <a:pt x="491" y="618"/>
                      <a:pt x="491" y="618"/>
                    </a:cubicBezTo>
                    <a:cubicBezTo>
                      <a:pt x="491" y="620"/>
                      <a:pt x="492" y="621"/>
                      <a:pt x="492" y="622"/>
                    </a:cubicBezTo>
                    <a:cubicBezTo>
                      <a:pt x="492" y="622"/>
                      <a:pt x="493" y="622"/>
                      <a:pt x="493" y="622"/>
                    </a:cubicBezTo>
                    <a:cubicBezTo>
                      <a:pt x="494" y="624"/>
                      <a:pt x="494" y="626"/>
                      <a:pt x="495" y="627"/>
                    </a:cubicBezTo>
                    <a:cubicBezTo>
                      <a:pt x="495" y="627"/>
                      <a:pt x="495" y="627"/>
                      <a:pt x="496" y="627"/>
                    </a:cubicBezTo>
                    <a:cubicBezTo>
                      <a:pt x="496" y="630"/>
                      <a:pt x="497" y="633"/>
                      <a:pt x="497" y="635"/>
                    </a:cubicBezTo>
                    <a:cubicBezTo>
                      <a:pt x="498" y="637"/>
                      <a:pt x="500" y="643"/>
                      <a:pt x="499" y="646"/>
                    </a:cubicBezTo>
                    <a:cubicBezTo>
                      <a:pt x="499" y="646"/>
                      <a:pt x="499" y="646"/>
                      <a:pt x="498" y="646"/>
                    </a:cubicBezTo>
                    <a:cubicBezTo>
                      <a:pt x="498" y="648"/>
                      <a:pt x="498" y="649"/>
                      <a:pt x="497" y="651"/>
                    </a:cubicBezTo>
                    <a:cubicBezTo>
                      <a:pt x="497" y="651"/>
                      <a:pt x="497" y="651"/>
                      <a:pt x="497" y="651"/>
                    </a:cubicBezTo>
                    <a:cubicBezTo>
                      <a:pt x="495" y="653"/>
                      <a:pt x="493" y="654"/>
                      <a:pt x="493" y="658"/>
                    </a:cubicBezTo>
                    <a:cubicBezTo>
                      <a:pt x="496" y="659"/>
                      <a:pt x="497" y="660"/>
                      <a:pt x="502" y="661"/>
                    </a:cubicBezTo>
                    <a:cubicBezTo>
                      <a:pt x="502" y="660"/>
                      <a:pt x="502" y="660"/>
                      <a:pt x="502" y="660"/>
                    </a:cubicBezTo>
                    <a:cubicBezTo>
                      <a:pt x="503" y="659"/>
                      <a:pt x="505" y="659"/>
                      <a:pt x="506" y="659"/>
                    </a:cubicBezTo>
                    <a:cubicBezTo>
                      <a:pt x="507" y="658"/>
                      <a:pt x="507" y="658"/>
                      <a:pt x="507" y="657"/>
                    </a:cubicBezTo>
                    <a:cubicBezTo>
                      <a:pt x="508" y="656"/>
                      <a:pt x="509" y="656"/>
                      <a:pt x="510" y="655"/>
                    </a:cubicBezTo>
                    <a:cubicBezTo>
                      <a:pt x="513" y="651"/>
                      <a:pt x="514" y="648"/>
                      <a:pt x="521" y="648"/>
                    </a:cubicBezTo>
                    <a:cubicBezTo>
                      <a:pt x="521" y="649"/>
                      <a:pt x="522" y="651"/>
                      <a:pt x="523" y="652"/>
                    </a:cubicBezTo>
                    <a:cubicBezTo>
                      <a:pt x="524" y="664"/>
                      <a:pt x="521" y="667"/>
                      <a:pt x="516" y="674"/>
                    </a:cubicBezTo>
                    <a:cubicBezTo>
                      <a:pt x="516" y="675"/>
                      <a:pt x="516" y="675"/>
                      <a:pt x="516" y="676"/>
                    </a:cubicBezTo>
                    <a:cubicBezTo>
                      <a:pt x="516" y="676"/>
                      <a:pt x="515" y="676"/>
                      <a:pt x="514" y="677"/>
                    </a:cubicBezTo>
                    <a:cubicBezTo>
                      <a:pt x="514" y="677"/>
                      <a:pt x="514" y="678"/>
                      <a:pt x="514" y="678"/>
                    </a:cubicBezTo>
                    <a:cubicBezTo>
                      <a:pt x="514" y="679"/>
                      <a:pt x="513" y="679"/>
                      <a:pt x="513" y="679"/>
                    </a:cubicBezTo>
                    <a:cubicBezTo>
                      <a:pt x="513" y="680"/>
                      <a:pt x="513" y="681"/>
                      <a:pt x="513" y="681"/>
                    </a:cubicBezTo>
                    <a:cubicBezTo>
                      <a:pt x="512" y="682"/>
                      <a:pt x="511" y="682"/>
                      <a:pt x="510" y="683"/>
                    </a:cubicBezTo>
                    <a:cubicBezTo>
                      <a:pt x="510" y="684"/>
                      <a:pt x="510" y="684"/>
                      <a:pt x="510" y="685"/>
                    </a:cubicBezTo>
                    <a:cubicBezTo>
                      <a:pt x="509" y="685"/>
                      <a:pt x="509" y="685"/>
                      <a:pt x="508" y="686"/>
                    </a:cubicBezTo>
                    <a:cubicBezTo>
                      <a:pt x="508" y="686"/>
                      <a:pt x="508" y="687"/>
                      <a:pt x="508" y="687"/>
                    </a:cubicBezTo>
                    <a:cubicBezTo>
                      <a:pt x="507" y="688"/>
                      <a:pt x="506" y="689"/>
                      <a:pt x="506" y="689"/>
                    </a:cubicBezTo>
                    <a:cubicBezTo>
                      <a:pt x="504" y="691"/>
                      <a:pt x="503" y="693"/>
                      <a:pt x="503" y="696"/>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13" name="Freeform 8"/>
              <p:cNvSpPr/>
              <p:nvPr/>
            </p:nvSpPr>
            <p:spPr bwMode="auto">
              <a:xfrm>
                <a:off x="2351" y="1081"/>
                <a:ext cx="3247" cy="3493"/>
              </a:xfrm>
              <a:custGeom>
                <a:avLst/>
                <a:gdLst>
                  <a:gd name="T0" fmla="*/ 519 w 1232"/>
                  <a:gd name="T1" fmla="*/ 1311 h 1325"/>
                  <a:gd name="T2" fmla="*/ 483 w 1232"/>
                  <a:gd name="T3" fmla="*/ 1280 h 1325"/>
                  <a:gd name="T4" fmla="*/ 447 w 1232"/>
                  <a:gd name="T5" fmla="*/ 1250 h 1325"/>
                  <a:gd name="T6" fmla="*/ 426 w 1232"/>
                  <a:gd name="T7" fmla="*/ 1119 h 1325"/>
                  <a:gd name="T8" fmla="*/ 436 w 1232"/>
                  <a:gd name="T9" fmla="*/ 953 h 1325"/>
                  <a:gd name="T10" fmla="*/ 463 w 1232"/>
                  <a:gd name="T11" fmla="*/ 883 h 1325"/>
                  <a:gd name="T12" fmla="*/ 445 w 1232"/>
                  <a:gd name="T13" fmla="*/ 852 h 1325"/>
                  <a:gd name="T14" fmla="*/ 361 w 1232"/>
                  <a:gd name="T15" fmla="*/ 832 h 1325"/>
                  <a:gd name="T16" fmla="*/ 290 w 1232"/>
                  <a:gd name="T17" fmla="*/ 835 h 1325"/>
                  <a:gd name="T18" fmla="*/ 267 w 1232"/>
                  <a:gd name="T19" fmla="*/ 871 h 1325"/>
                  <a:gd name="T20" fmla="*/ 246 w 1232"/>
                  <a:gd name="T21" fmla="*/ 906 h 1325"/>
                  <a:gd name="T22" fmla="*/ 197 w 1232"/>
                  <a:gd name="T23" fmla="*/ 929 h 1325"/>
                  <a:gd name="T24" fmla="*/ 122 w 1232"/>
                  <a:gd name="T25" fmla="*/ 909 h 1325"/>
                  <a:gd name="T26" fmla="*/ 78 w 1232"/>
                  <a:gd name="T27" fmla="*/ 893 h 1325"/>
                  <a:gd name="T28" fmla="*/ 12 w 1232"/>
                  <a:gd name="T29" fmla="*/ 863 h 1325"/>
                  <a:gd name="T30" fmla="*/ 70 w 1232"/>
                  <a:gd name="T31" fmla="*/ 757 h 1325"/>
                  <a:gd name="T32" fmla="*/ 87 w 1232"/>
                  <a:gd name="T33" fmla="*/ 728 h 1325"/>
                  <a:gd name="T34" fmla="*/ 101 w 1232"/>
                  <a:gd name="T35" fmla="*/ 660 h 1325"/>
                  <a:gd name="T36" fmla="*/ 130 w 1232"/>
                  <a:gd name="T37" fmla="*/ 632 h 1325"/>
                  <a:gd name="T38" fmla="*/ 162 w 1232"/>
                  <a:gd name="T39" fmla="*/ 561 h 1325"/>
                  <a:gd name="T40" fmla="*/ 198 w 1232"/>
                  <a:gd name="T41" fmla="*/ 519 h 1325"/>
                  <a:gd name="T42" fmla="*/ 326 w 1232"/>
                  <a:gd name="T43" fmla="*/ 511 h 1325"/>
                  <a:gd name="T44" fmla="*/ 350 w 1232"/>
                  <a:gd name="T45" fmla="*/ 472 h 1325"/>
                  <a:gd name="T46" fmla="*/ 365 w 1232"/>
                  <a:gd name="T47" fmla="*/ 369 h 1325"/>
                  <a:gd name="T48" fmla="*/ 389 w 1232"/>
                  <a:gd name="T49" fmla="*/ 343 h 1325"/>
                  <a:gd name="T50" fmla="*/ 455 w 1232"/>
                  <a:gd name="T51" fmla="*/ 430 h 1325"/>
                  <a:gd name="T52" fmla="*/ 496 w 1232"/>
                  <a:gd name="T53" fmla="*/ 397 h 1325"/>
                  <a:gd name="T54" fmla="*/ 553 w 1232"/>
                  <a:gd name="T55" fmla="*/ 333 h 1325"/>
                  <a:gd name="T56" fmla="*/ 603 w 1232"/>
                  <a:gd name="T57" fmla="*/ 288 h 1325"/>
                  <a:gd name="T58" fmla="*/ 628 w 1232"/>
                  <a:gd name="T59" fmla="*/ 246 h 1325"/>
                  <a:gd name="T60" fmla="*/ 672 w 1232"/>
                  <a:gd name="T61" fmla="*/ 193 h 1325"/>
                  <a:gd name="T62" fmla="*/ 745 w 1232"/>
                  <a:gd name="T63" fmla="*/ 143 h 1325"/>
                  <a:gd name="T64" fmla="*/ 879 w 1232"/>
                  <a:gd name="T65" fmla="*/ 140 h 1325"/>
                  <a:gd name="T66" fmla="*/ 1074 w 1232"/>
                  <a:gd name="T67" fmla="*/ 135 h 1325"/>
                  <a:gd name="T68" fmla="*/ 1137 w 1232"/>
                  <a:gd name="T69" fmla="*/ 116 h 1325"/>
                  <a:gd name="T70" fmla="*/ 1158 w 1232"/>
                  <a:gd name="T71" fmla="*/ 76 h 1325"/>
                  <a:gd name="T72" fmla="*/ 1177 w 1232"/>
                  <a:gd name="T73" fmla="*/ 18 h 1325"/>
                  <a:gd name="T74" fmla="*/ 1186 w 1232"/>
                  <a:gd name="T75" fmla="*/ 93 h 1325"/>
                  <a:gd name="T76" fmla="*/ 1224 w 1232"/>
                  <a:gd name="T77" fmla="*/ 159 h 1325"/>
                  <a:gd name="T78" fmla="*/ 1175 w 1232"/>
                  <a:gd name="T79" fmla="*/ 214 h 1325"/>
                  <a:gd name="T80" fmla="*/ 1121 w 1232"/>
                  <a:gd name="T81" fmla="*/ 300 h 1325"/>
                  <a:gd name="T82" fmla="*/ 1050 w 1232"/>
                  <a:gd name="T83" fmla="*/ 284 h 1325"/>
                  <a:gd name="T84" fmla="*/ 1032 w 1232"/>
                  <a:gd name="T85" fmla="*/ 330 h 1325"/>
                  <a:gd name="T86" fmla="*/ 1020 w 1232"/>
                  <a:gd name="T87" fmla="*/ 354 h 1325"/>
                  <a:gd name="T88" fmla="*/ 989 w 1232"/>
                  <a:gd name="T89" fmla="*/ 403 h 1325"/>
                  <a:gd name="T90" fmla="*/ 945 w 1232"/>
                  <a:gd name="T91" fmla="*/ 436 h 1325"/>
                  <a:gd name="T92" fmla="*/ 920 w 1232"/>
                  <a:gd name="T93" fmla="*/ 446 h 1325"/>
                  <a:gd name="T94" fmla="*/ 851 w 1232"/>
                  <a:gd name="T95" fmla="*/ 489 h 1325"/>
                  <a:gd name="T96" fmla="*/ 826 w 1232"/>
                  <a:gd name="T97" fmla="*/ 590 h 1325"/>
                  <a:gd name="T98" fmla="*/ 856 w 1232"/>
                  <a:gd name="T99" fmla="*/ 653 h 1325"/>
                  <a:gd name="T100" fmla="*/ 841 w 1232"/>
                  <a:gd name="T101" fmla="*/ 695 h 1325"/>
                  <a:gd name="T102" fmla="*/ 818 w 1232"/>
                  <a:gd name="T103" fmla="*/ 742 h 1325"/>
                  <a:gd name="T104" fmla="*/ 784 w 1232"/>
                  <a:gd name="T105" fmla="*/ 774 h 1325"/>
                  <a:gd name="T106" fmla="*/ 758 w 1232"/>
                  <a:gd name="T107" fmla="*/ 853 h 1325"/>
                  <a:gd name="T108" fmla="*/ 775 w 1232"/>
                  <a:gd name="T109" fmla="*/ 886 h 1325"/>
                  <a:gd name="T110" fmla="*/ 771 w 1232"/>
                  <a:gd name="T111" fmla="*/ 988 h 1325"/>
                  <a:gd name="T112" fmla="*/ 729 w 1232"/>
                  <a:gd name="T113" fmla="*/ 1053 h 1325"/>
                  <a:gd name="T114" fmla="*/ 699 w 1232"/>
                  <a:gd name="T115" fmla="*/ 1069 h 1325"/>
                  <a:gd name="T116" fmla="*/ 660 w 1232"/>
                  <a:gd name="T117" fmla="*/ 1097 h 1325"/>
                  <a:gd name="T118" fmla="*/ 633 w 1232"/>
                  <a:gd name="T119" fmla="*/ 1146 h 1325"/>
                  <a:gd name="T120" fmla="*/ 597 w 1232"/>
                  <a:gd name="T121" fmla="*/ 1177 h 1325"/>
                  <a:gd name="T122" fmla="*/ 567 w 1232"/>
                  <a:gd name="T123" fmla="*/ 1205 h 1325"/>
                  <a:gd name="T124" fmla="*/ 554 w 1232"/>
                  <a:gd name="T125" fmla="*/ 127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2" h="1325">
                    <a:moveTo>
                      <a:pt x="552" y="1295"/>
                    </a:moveTo>
                    <a:cubicBezTo>
                      <a:pt x="550" y="1296"/>
                      <a:pt x="550" y="1296"/>
                      <a:pt x="548" y="1297"/>
                    </a:cubicBezTo>
                    <a:cubicBezTo>
                      <a:pt x="548" y="1297"/>
                      <a:pt x="548" y="1298"/>
                      <a:pt x="548" y="1298"/>
                    </a:cubicBezTo>
                    <a:cubicBezTo>
                      <a:pt x="546" y="1299"/>
                      <a:pt x="545" y="1299"/>
                      <a:pt x="543" y="1300"/>
                    </a:cubicBezTo>
                    <a:cubicBezTo>
                      <a:pt x="543" y="1300"/>
                      <a:pt x="543" y="1300"/>
                      <a:pt x="543" y="1301"/>
                    </a:cubicBezTo>
                    <a:cubicBezTo>
                      <a:pt x="542" y="1301"/>
                      <a:pt x="541" y="1301"/>
                      <a:pt x="540" y="1301"/>
                    </a:cubicBezTo>
                    <a:cubicBezTo>
                      <a:pt x="540" y="1301"/>
                      <a:pt x="540" y="1301"/>
                      <a:pt x="540" y="1302"/>
                    </a:cubicBezTo>
                    <a:cubicBezTo>
                      <a:pt x="539" y="1302"/>
                      <a:pt x="538" y="1302"/>
                      <a:pt x="537" y="1302"/>
                    </a:cubicBezTo>
                    <a:cubicBezTo>
                      <a:pt x="537" y="1302"/>
                      <a:pt x="537" y="1302"/>
                      <a:pt x="537" y="1302"/>
                    </a:cubicBezTo>
                    <a:cubicBezTo>
                      <a:pt x="537" y="1302"/>
                      <a:pt x="536" y="1302"/>
                      <a:pt x="535" y="1302"/>
                    </a:cubicBezTo>
                    <a:cubicBezTo>
                      <a:pt x="535" y="1303"/>
                      <a:pt x="535" y="1303"/>
                      <a:pt x="535" y="1303"/>
                    </a:cubicBezTo>
                    <a:cubicBezTo>
                      <a:pt x="534" y="1303"/>
                      <a:pt x="533" y="1303"/>
                      <a:pt x="532" y="1303"/>
                    </a:cubicBezTo>
                    <a:cubicBezTo>
                      <a:pt x="532" y="1304"/>
                      <a:pt x="532" y="1304"/>
                      <a:pt x="532" y="1304"/>
                    </a:cubicBezTo>
                    <a:cubicBezTo>
                      <a:pt x="530" y="1305"/>
                      <a:pt x="528" y="1305"/>
                      <a:pt x="527" y="1306"/>
                    </a:cubicBezTo>
                    <a:cubicBezTo>
                      <a:pt x="527" y="1306"/>
                      <a:pt x="527" y="1307"/>
                      <a:pt x="527" y="1307"/>
                    </a:cubicBezTo>
                    <a:cubicBezTo>
                      <a:pt x="526" y="1307"/>
                      <a:pt x="525" y="1307"/>
                      <a:pt x="525" y="1307"/>
                    </a:cubicBezTo>
                    <a:cubicBezTo>
                      <a:pt x="525" y="1307"/>
                      <a:pt x="525" y="1308"/>
                      <a:pt x="525" y="1308"/>
                    </a:cubicBezTo>
                    <a:cubicBezTo>
                      <a:pt x="524" y="1308"/>
                      <a:pt x="524" y="1308"/>
                      <a:pt x="523" y="1308"/>
                    </a:cubicBezTo>
                    <a:cubicBezTo>
                      <a:pt x="523" y="1308"/>
                      <a:pt x="523" y="1308"/>
                      <a:pt x="523" y="1309"/>
                    </a:cubicBezTo>
                    <a:cubicBezTo>
                      <a:pt x="522" y="1309"/>
                      <a:pt x="522" y="1309"/>
                      <a:pt x="521" y="1309"/>
                    </a:cubicBezTo>
                    <a:cubicBezTo>
                      <a:pt x="521" y="1309"/>
                      <a:pt x="521" y="1309"/>
                      <a:pt x="521" y="1310"/>
                    </a:cubicBezTo>
                    <a:cubicBezTo>
                      <a:pt x="521" y="1310"/>
                      <a:pt x="520" y="1310"/>
                      <a:pt x="519" y="1310"/>
                    </a:cubicBezTo>
                    <a:cubicBezTo>
                      <a:pt x="519" y="1310"/>
                      <a:pt x="519" y="1310"/>
                      <a:pt x="519" y="1311"/>
                    </a:cubicBezTo>
                    <a:cubicBezTo>
                      <a:pt x="519" y="1311"/>
                      <a:pt x="518" y="1311"/>
                      <a:pt x="518" y="1311"/>
                    </a:cubicBezTo>
                    <a:cubicBezTo>
                      <a:pt x="518" y="1311"/>
                      <a:pt x="518" y="1311"/>
                      <a:pt x="518" y="1311"/>
                    </a:cubicBezTo>
                    <a:cubicBezTo>
                      <a:pt x="517" y="1311"/>
                      <a:pt x="516" y="1311"/>
                      <a:pt x="516" y="1311"/>
                    </a:cubicBezTo>
                    <a:cubicBezTo>
                      <a:pt x="516" y="1312"/>
                      <a:pt x="516" y="1312"/>
                      <a:pt x="516" y="1312"/>
                    </a:cubicBezTo>
                    <a:cubicBezTo>
                      <a:pt x="515" y="1312"/>
                      <a:pt x="515" y="1312"/>
                      <a:pt x="514" y="1312"/>
                    </a:cubicBezTo>
                    <a:cubicBezTo>
                      <a:pt x="514" y="1313"/>
                      <a:pt x="513" y="1313"/>
                      <a:pt x="513" y="1314"/>
                    </a:cubicBezTo>
                    <a:cubicBezTo>
                      <a:pt x="512" y="1314"/>
                      <a:pt x="511" y="1315"/>
                      <a:pt x="510" y="1315"/>
                    </a:cubicBezTo>
                    <a:cubicBezTo>
                      <a:pt x="509" y="1316"/>
                      <a:pt x="509" y="1316"/>
                      <a:pt x="509" y="1317"/>
                    </a:cubicBezTo>
                    <a:cubicBezTo>
                      <a:pt x="508" y="1317"/>
                      <a:pt x="507" y="1317"/>
                      <a:pt x="507" y="1317"/>
                    </a:cubicBezTo>
                    <a:cubicBezTo>
                      <a:pt x="507" y="1317"/>
                      <a:pt x="506" y="1318"/>
                      <a:pt x="506" y="1319"/>
                    </a:cubicBezTo>
                    <a:cubicBezTo>
                      <a:pt x="505" y="1319"/>
                      <a:pt x="504" y="1319"/>
                      <a:pt x="502" y="1319"/>
                    </a:cubicBezTo>
                    <a:cubicBezTo>
                      <a:pt x="502" y="1320"/>
                      <a:pt x="502" y="1321"/>
                      <a:pt x="502" y="1321"/>
                    </a:cubicBezTo>
                    <a:cubicBezTo>
                      <a:pt x="501" y="1321"/>
                      <a:pt x="500" y="1321"/>
                      <a:pt x="500" y="1321"/>
                    </a:cubicBezTo>
                    <a:cubicBezTo>
                      <a:pt x="500" y="1322"/>
                      <a:pt x="500" y="1322"/>
                      <a:pt x="500" y="1322"/>
                    </a:cubicBezTo>
                    <a:cubicBezTo>
                      <a:pt x="498" y="1324"/>
                      <a:pt x="497" y="1324"/>
                      <a:pt x="494" y="1325"/>
                    </a:cubicBezTo>
                    <a:cubicBezTo>
                      <a:pt x="491" y="1316"/>
                      <a:pt x="488" y="1308"/>
                      <a:pt x="485" y="1300"/>
                    </a:cubicBezTo>
                    <a:cubicBezTo>
                      <a:pt x="485" y="1298"/>
                      <a:pt x="485" y="1296"/>
                      <a:pt x="485" y="1294"/>
                    </a:cubicBezTo>
                    <a:cubicBezTo>
                      <a:pt x="485" y="1294"/>
                      <a:pt x="485" y="1294"/>
                      <a:pt x="484" y="1294"/>
                    </a:cubicBezTo>
                    <a:cubicBezTo>
                      <a:pt x="484" y="1292"/>
                      <a:pt x="484" y="1289"/>
                      <a:pt x="484" y="1286"/>
                    </a:cubicBezTo>
                    <a:cubicBezTo>
                      <a:pt x="484" y="1286"/>
                      <a:pt x="484" y="1286"/>
                      <a:pt x="484" y="1286"/>
                    </a:cubicBezTo>
                    <a:cubicBezTo>
                      <a:pt x="484" y="1285"/>
                      <a:pt x="484" y="1284"/>
                      <a:pt x="484" y="1283"/>
                    </a:cubicBezTo>
                    <a:cubicBezTo>
                      <a:pt x="483" y="1283"/>
                      <a:pt x="483" y="1283"/>
                      <a:pt x="483" y="1283"/>
                    </a:cubicBezTo>
                    <a:cubicBezTo>
                      <a:pt x="483" y="1282"/>
                      <a:pt x="483" y="1281"/>
                      <a:pt x="483" y="1280"/>
                    </a:cubicBezTo>
                    <a:cubicBezTo>
                      <a:pt x="482" y="1280"/>
                      <a:pt x="482" y="1280"/>
                      <a:pt x="482" y="1280"/>
                    </a:cubicBezTo>
                    <a:cubicBezTo>
                      <a:pt x="481" y="1279"/>
                      <a:pt x="481" y="1278"/>
                      <a:pt x="481" y="1276"/>
                    </a:cubicBezTo>
                    <a:cubicBezTo>
                      <a:pt x="481" y="1276"/>
                      <a:pt x="480" y="1276"/>
                      <a:pt x="480" y="1276"/>
                    </a:cubicBezTo>
                    <a:cubicBezTo>
                      <a:pt x="480" y="1276"/>
                      <a:pt x="480" y="1275"/>
                      <a:pt x="480" y="1275"/>
                    </a:cubicBezTo>
                    <a:cubicBezTo>
                      <a:pt x="479" y="1274"/>
                      <a:pt x="478" y="1273"/>
                      <a:pt x="477" y="1273"/>
                    </a:cubicBezTo>
                    <a:cubicBezTo>
                      <a:pt x="476" y="1271"/>
                      <a:pt x="474" y="1269"/>
                      <a:pt x="473" y="1267"/>
                    </a:cubicBezTo>
                    <a:cubicBezTo>
                      <a:pt x="472" y="1267"/>
                      <a:pt x="472" y="1267"/>
                      <a:pt x="471" y="1267"/>
                    </a:cubicBezTo>
                    <a:cubicBezTo>
                      <a:pt x="471" y="1267"/>
                      <a:pt x="470" y="1266"/>
                      <a:pt x="470" y="1266"/>
                    </a:cubicBezTo>
                    <a:cubicBezTo>
                      <a:pt x="468" y="1265"/>
                      <a:pt x="467" y="1264"/>
                      <a:pt x="465" y="1264"/>
                    </a:cubicBezTo>
                    <a:cubicBezTo>
                      <a:pt x="465" y="1264"/>
                      <a:pt x="465" y="1263"/>
                      <a:pt x="465" y="1263"/>
                    </a:cubicBezTo>
                    <a:cubicBezTo>
                      <a:pt x="464" y="1263"/>
                      <a:pt x="464" y="1263"/>
                      <a:pt x="463" y="1263"/>
                    </a:cubicBezTo>
                    <a:cubicBezTo>
                      <a:pt x="463" y="1263"/>
                      <a:pt x="463" y="1262"/>
                      <a:pt x="463" y="1262"/>
                    </a:cubicBezTo>
                    <a:cubicBezTo>
                      <a:pt x="462" y="1262"/>
                      <a:pt x="461" y="1262"/>
                      <a:pt x="460" y="1262"/>
                    </a:cubicBezTo>
                    <a:cubicBezTo>
                      <a:pt x="460" y="1262"/>
                      <a:pt x="460" y="1261"/>
                      <a:pt x="460" y="1261"/>
                    </a:cubicBezTo>
                    <a:cubicBezTo>
                      <a:pt x="460" y="1261"/>
                      <a:pt x="459" y="1261"/>
                      <a:pt x="458" y="1261"/>
                    </a:cubicBezTo>
                    <a:cubicBezTo>
                      <a:pt x="458" y="1261"/>
                      <a:pt x="458" y="1261"/>
                      <a:pt x="458" y="1260"/>
                    </a:cubicBezTo>
                    <a:cubicBezTo>
                      <a:pt x="458" y="1260"/>
                      <a:pt x="457" y="1260"/>
                      <a:pt x="457" y="1260"/>
                    </a:cubicBezTo>
                    <a:cubicBezTo>
                      <a:pt x="456" y="1259"/>
                      <a:pt x="455" y="1258"/>
                      <a:pt x="455" y="1258"/>
                    </a:cubicBezTo>
                    <a:cubicBezTo>
                      <a:pt x="454" y="1258"/>
                      <a:pt x="454" y="1258"/>
                      <a:pt x="453" y="1258"/>
                    </a:cubicBezTo>
                    <a:cubicBezTo>
                      <a:pt x="453" y="1257"/>
                      <a:pt x="453" y="1257"/>
                      <a:pt x="453" y="1257"/>
                    </a:cubicBezTo>
                    <a:cubicBezTo>
                      <a:pt x="452" y="1256"/>
                      <a:pt x="451" y="1255"/>
                      <a:pt x="450" y="1254"/>
                    </a:cubicBezTo>
                    <a:cubicBezTo>
                      <a:pt x="450" y="1253"/>
                      <a:pt x="450" y="1253"/>
                      <a:pt x="450" y="1252"/>
                    </a:cubicBezTo>
                    <a:cubicBezTo>
                      <a:pt x="449" y="1252"/>
                      <a:pt x="448" y="1251"/>
                      <a:pt x="447" y="1250"/>
                    </a:cubicBezTo>
                    <a:cubicBezTo>
                      <a:pt x="447" y="1250"/>
                      <a:pt x="447" y="1249"/>
                      <a:pt x="447" y="1249"/>
                    </a:cubicBezTo>
                    <a:cubicBezTo>
                      <a:pt x="446" y="1248"/>
                      <a:pt x="445" y="1247"/>
                      <a:pt x="444" y="1247"/>
                    </a:cubicBezTo>
                    <a:cubicBezTo>
                      <a:pt x="444" y="1246"/>
                      <a:pt x="444" y="1246"/>
                      <a:pt x="444" y="1245"/>
                    </a:cubicBezTo>
                    <a:cubicBezTo>
                      <a:pt x="443" y="1244"/>
                      <a:pt x="442" y="1244"/>
                      <a:pt x="441" y="1243"/>
                    </a:cubicBezTo>
                    <a:cubicBezTo>
                      <a:pt x="441" y="1243"/>
                      <a:pt x="441" y="1242"/>
                      <a:pt x="441" y="1241"/>
                    </a:cubicBezTo>
                    <a:cubicBezTo>
                      <a:pt x="441" y="1241"/>
                      <a:pt x="440" y="1241"/>
                      <a:pt x="440" y="1241"/>
                    </a:cubicBezTo>
                    <a:cubicBezTo>
                      <a:pt x="440" y="1240"/>
                      <a:pt x="440" y="1239"/>
                      <a:pt x="440" y="1239"/>
                    </a:cubicBezTo>
                    <a:cubicBezTo>
                      <a:pt x="438" y="1238"/>
                      <a:pt x="437" y="1237"/>
                      <a:pt x="436" y="1236"/>
                    </a:cubicBezTo>
                    <a:cubicBezTo>
                      <a:pt x="436" y="1235"/>
                      <a:pt x="435" y="1234"/>
                      <a:pt x="435" y="1233"/>
                    </a:cubicBezTo>
                    <a:cubicBezTo>
                      <a:pt x="433" y="1232"/>
                      <a:pt x="431" y="1230"/>
                      <a:pt x="429" y="1228"/>
                    </a:cubicBezTo>
                    <a:cubicBezTo>
                      <a:pt x="429" y="1227"/>
                      <a:pt x="428" y="1225"/>
                      <a:pt x="428" y="1224"/>
                    </a:cubicBezTo>
                    <a:cubicBezTo>
                      <a:pt x="428" y="1224"/>
                      <a:pt x="427" y="1224"/>
                      <a:pt x="427" y="1224"/>
                    </a:cubicBezTo>
                    <a:cubicBezTo>
                      <a:pt x="427" y="1222"/>
                      <a:pt x="427" y="1221"/>
                      <a:pt x="427" y="1220"/>
                    </a:cubicBezTo>
                    <a:cubicBezTo>
                      <a:pt x="427" y="1220"/>
                      <a:pt x="426" y="1220"/>
                      <a:pt x="426" y="1220"/>
                    </a:cubicBezTo>
                    <a:cubicBezTo>
                      <a:pt x="426" y="1219"/>
                      <a:pt x="426" y="1218"/>
                      <a:pt x="426" y="1216"/>
                    </a:cubicBezTo>
                    <a:cubicBezTo>
                      <a:pt x="426" y="1216"/>
                      <a:pt x="426" y="1216"/>
                      <a:pt x="425" y="1216"/>
                    </a:cubicBezTo>
                    <a:cubicBezTo>
                      <a:pt x="425" y="1214"/>
                      <a:pt x="425" y="1212"/>
                      <a:pt x="425" y="1209"/>
                    </a:cubicBezTo>
                    <a:cubicBezTo>
                      <a:pt x="423" y="1202"/>
                      <a:pt x="423" y="1176"/>
                      <a:pt x="425" y="1169"/>
                    </a:cubicBezTo>
                    <a:cubicBezTo>
                      <a:pt x="425" y="1163"/>
                      <a:pt x="425" y="1158"/>
                      <a:pt x="425" y="1153"/>
                    </a:cubicBezTo>
                    <a:cubicBezTo>
                      <a:pt x="427" y="1148"/>
                      <a:pt x="425" y="1141"/>
                      <a:pt x="426" y="1136"/>
                    </a:cubicBezTo>
                    <a:cubicBezTo>
                      <a:pt x="426" y="1136"/>
                      <a:pt x="427" y="1136"/>
                      <a:pt x="427" y="1136"/>
                    </a:cubicBezTo>
                    <a:cubicBezTo>
                      <a:pt x="427" y="1130"/>
                      <a:pt x="427" y="1125"/>
                      <a:pt x="427" y="1119"/>
                    </a:cubicBezTo>
                    <a:cubicBezTo>
                      <a:pt x="427" y="1119"/>
                      <a:pt x="426" y="1119"/>
                      <a:pt x="426" y="1119"/>
                    </a:cubicBezTo>
                    <a:cubicBezTo>
                      <a:pt x="426" y="1116"/>
                      <a:pt x="426" y="1112"/>
                      <a:pt x="426" y="1108"/>
                    </a:cubicBezTo>
                    <a:cubicBezTo>
                      <a:pt x="426" y="1102"/>
                      <a:pt x="426" y="1096"/>
                      <a:pt x="425" y="1090"/>
                    </a:cubicBezTo>
                    <a:cubicBezTo>
                      <a:pt x="425" y="1086"/>
                      <a:pt x="425" y="1082"/>
                      <a:pt x="425" y="1077"/>
                    </a:cubicBezTo>
                    <a:cubicBezTo>
                      <a:pt x="425" y="1077"/>
                      <a:pt x="425" y="1077"/>
                      <a:pt x="424" y="1077"/>
                    </a:cubicBezTo>
                    <a:cubicBezTo>
                      <a:pt x="424" y="1070"/>
                      <a:pt x="424" y="1062"/>
                      <a:pt x="423" y="1055"/>
                    </a:cubicBezTo>
                    <a:cubicBezTo>
                      <a:pt x="423" y="1052"/>
                      <a:pt x="423" y="1048"/>
                      <a:pt x="423" y="1045"/>
                    </a:cubicBezTo>
                    <a:cubicBezTo>
                      <a:pt x="422" y="1040"/>
                      <a:pt x="424" y="1032"/>
                      <a:pt x="423" y="1026"/>
                    </a:cubicBezTo>
                    <a:cubicBezTo>
                      <a:pt x="419" y="1014"/>
                      <a:pt x="423" y="996"/>
                      <a:pt x="426" y="987"/>
                    </a:cubicBezTo>
                    <a:cubicBezTo>
                      <a:pt x="426" y="984"/>
                      <a:pt x="427" y="982"/>
                      <a:pt x="427" y="980"/>
                    </a:cubicBezTo>
                    <a:cubicBezTo>
                      <a:pt x="427" y="980"/>
                      <a:pt x="428" y="980"/>
                      <a:pt x="428" y="980"/>
                    </a:cubicBezTo>
                    <a:cubicBezTo>
                      <a:pt x="428" y="979"/>
                      <a:pt x="428" y="978"/>
                      <a:pt x="428" y="977"/>
                    </a:cubicBezTo>
                    <a:cubicBezTo>
                      <a:pt x="428" y="977"/>
                      <a:pt x="429" y="977"/>
                      <a:pt x="429" y="977"/>
                    </a:cubicBezTo>
                    <a:cubicBezTo>
                      <a:pt x="429" y="976"/>
                      <a:pt x="429" y="975"/>
                      <a:pt x="429" y="974"/>
                    </a:cubicBezTo>
                    <a:cubicBezTo>
                      <a:pt x="429" y="974"/>
                      <a:pt x="429" y="974"/>
                      <a:pt x="430" y="974"/>
                    </a:cubicBezTo>
                    <a:cubicBezTo>
                      <a:pt x="430" y="973"/>
                      <a:pt x="430" y="972"/>
                      <a:pt x="430" y="971"/>
                    </a:cubicBezTo>
                    <a:cubicBezTo>
                      <a:pt x="430" y="971"/>
                      <a:pt x="430" y="971"/>
                      <a:pt x="431" y="971"/>
                    </a:cubicBezTo>
                    <a:cubicBezTo>
                      <a:pt x="431" y="971"/>
                      <a:pt x="431" y="970"/>
                      <a:pt x="431" y="969"/>
                    </a:cubicBezTo>
                    <a:cubicBezTo>
                      <a:pt x="431" y="969"/>
                      <a:pt x="431" y="969"/>
                      <a:pt x="432" y="969"/>
                    </a:cubicBezTo>
                    <a:cubicBezTo>
                      <a:pt x="432" y="968"/>
                      <a:pt x="432" y="967"/>
                      <a:pt x="432" y="966"/>
                    </a:cubicBezTo>
                    <a:cubicBezTo>
                      <a:pt x="432" y="966"/>
                      <a:pt x="432" y="966"/>
                      <a:pt x="432" y="966"/>
                    </a:cubicBezTo>
                    <a:cubicBezTo>
                      <a:pt x="433" y="963"/>
                      <a:pt x="434" y="961"/>
                      <a:pt x="434" y="958"/>
                    </a:cubicBezTo>
                    <a:cubicBezTo>
                      <a:pt x="435" y="958"/>
                      <a:pt x="435" y="958"/>
                      <a:pt x="435" y="958"/>
                    </a:cubicBezTo>
                    <a:cubicBezTo>
                      <a:pt x="435" y="956"/>
                      <a:pt x="436" y="954"/>
                      <a:pt x="436" y="953"/>
                    </a:cubicBezTo>
                    <a:cubicBezTo>
                      <a:pt x="436" y="953"/>
                      <a:pt x="437" y="953"/>
                      <a:pt x="437" y="953"/>
                    </a:cubicBezTo>
                    <a:cubicBezTo>
                      <a:pt x="437" y="952"/>
                      <a:pt x="437" y="951"/>
                      <a:pt x="437" y="951"/>
                    </a:cubicBezTo>
                    <a:cubicBezTo>
                      <a:pt x="437" y="951"/>
                      <a:pt x="438" y="951"/>
                      <a:pt x="438" y="951"/>
                    </a:cubicBezTo>
                    <a:cubicBezTo>
                      <a:pt x="438" y="950"/>
                      <a:pt x="438" y="949"/>
                      <a:pt x="438" y="948"/>
                    </a:cubicBezTo>
                    <a:cubicBezTo>
                      <a:pt x="438" y="948"/>
                      <a:pt x="438" y="948"/>
                      <a:pt x="439" y="948"/>
                    </a:cubicBezTo>
                    <a:cubicBezTo>
                      <a:pt x="439" y="945"/>
                      <a:pt x="440" y="943"/>
                      <a:pt x="441" y="940"/>
                    </a:cubicBezTo>
                    <a:cubicBezTo>
                      <a:pt x="441" y="940"/>
                      <a:pt x="441" y="940"/>
                      <a:pt x="441" y="940"/>
                    </a:cubicBezTo>
                    <a:cubicBezTo>
                      <a:pt x="441" y="940"/>
                      <a:pt x="441" y="939"/>
                      <a:pt x="441" y="938"/>
                    </a:cubicBezTo>
                    <a:cubicBezTo>
                      <a:pt x="442" y="938"/>
                      <a:pt x="442" y="938"/>
                      <a:pt x="442" y="938"/>
                    </a:cubicBezTo>
                    <a:cubicBezTo>
                      <a:pt x="443" y="937"/>
                      <a:pt x="443" y="935"/>
                      <a:pt x="443" y="933"/>
                    </a:cubicBezTo>
                    <a:cubicBezTo>
                      <a:pt x="444" y="933"/>
                      <a:pt x="444" y="933"/>
                      <a:pt x="444" y="933"/>
                    </a:cubicBezTo>
                    <a:cubicBezTo>
                      <a:pt x="445" y="930"/>
                      <a:pt x="445" y="926"/>
                      <a:pt x="446" y="923"/>
                    </a:cubicBezTo>
                    <a:cubicBezTo>
                      <a:pt x="446" y="923"/>
                      <a:pt x="447" y="923"/>
                      <a:pt x="447" y="923"/>
                    </a:cubicBezTo>
                    <a:cubicBezTo>
                      <a:pt x="447" y="920"/>
                      <a:pt x="447" y="916"/>
                      <a:pt x="447" y="913"/>
                    </a:cubicBezTo>
                    <a:cubicBezTo>
                      <a:pt x="447" y="913"/>
                      <a:pt x="446" y="913"/>
                      <a:pt x="446" y="913"/>
                    </a:cubicBezTo>
                    <a:cubicBezTo>
                      <a:pt x="445" y="909"/>
                      <a:pt x="447" y="905"/>
                      <a:pt x="448" y="902"/>
                    </a:cubicBezTo>
                    <a:cubicBezTo>
                      <a:pt x="449" y="902"/>
                      <a:pt x="450" y="902"/>
                      <a:pt x="450" y="902"/>
                    </a:cubicBezTo>
                    <a:cubicBezTo>
                      <a:pt x="450" y="901"/>
                      <a:pt x="450" y="901"/>
                      <a:pt x="450" y="901"/>
                    </a:cubicBezTo>
                    <a:cubicBezTo>
                      <a:pt x="454" y="899"/>
                      <a:pt x="457" y="901"/>
                      <a:pt x="460" y="900"/>
                    </a:cubicBezTo>
                    <a:cubicBezTo>
                      <a:pt x="463" y="898"/>
                      <a:pt x="462" y="900"/>
                      <a:pt x="463" y="897"/>
                    </a:cubicBezTo>
                    <a:cubicBezTo>
                      <a:pt x="464" y="896"/>
                      <a:pt x="465" y="889"/>
                      <a:pt x="464" y="886"/>
                    </a:cubicBezTo>
                    <a:cubicBezTo>
                      <a:pt x="464" y="886"/>
                      <a:pt x="463" y="886"/>
                      <a:pt x="463" y="886"/>
                    </a:cubicBezTo>
                    <a:cubicBezTo>
                      <a:pt x="463" y="885"/>
                      <a:pt x="463" y="884"/>
                      <a:pt x="463" y="883"/>
                    </a:cubicBezTo>
                    <a:cubicBezTo>
                      <a:pt x="463" y="883"/>
                      <a:pt x="462" y="883"/>
                      <a:pt x="462" y="883"/>
                    </a:cubicBezTo>
                    <a:cubicBezTo>
                      <a:pt x="462" y="882"/>
                      <a:pt x="462" y="881"/>
                      <a:pt x="462" y="880"/>
                    </a:cubicBezTo>
                    <a:cubicBezTo>
                      <a:pt x="462" y="880"/>
                      <a:pt x="461" y="880"/>
                      <a:pt x="461" y="880"/>
                    </a:cubicBezTo>
                    <a:cubicBezTo>
                      <a:pt x="461" y="879"/>
                      <a:pt x="461" y="879"/>
                      <a:pt x="461" y="878"/>
                    </a:cubicBezTo>
                    <a:cubicBezTo>
                      <a:pt x="461" y="878"/>
                      <a:pt x="461" y="878"/>
                      <a:pt x="460" y="878"/>
                    </a:cubicBezTo>
                    <a:cubicBezTo>
                      <a:pt x="460" y="877"/>
                      <a:pt x="460" y="876"/>
                      <a:pt x="460" y="876"/>
                    </a:cubicBezTo>
                    <a:cubicBezTo>
                      <a:pt x="460" y="876"/>
                      <a:pt x="460" y="876"/>
                      <a:pt x="459" y="876"/>
                    </a:cubicBezTo>
                    <a:cubicBezTo>
                      <a:pt x="459" y="874"/>
                      <a:pt x="458" y="872"/>
                      <a:pt x="458" y="870"/>
                    </a:cubicBezTo>
                    <a:cubicBezTo>
                      <a:pt x="457" y="870"/>
                      <a:pt x="457" y="870"/>
                      <a:pt x="457" y="870"/>
                    </a:cubicBezTo>
                    <a:cubicBezTo>
                      <a:pt x="457" y="870"/>
                      <a:pt x="457" y="869"/>
                      <a:pt x="457" y="868"/>
                    </a:cubicBezTo>
                    <a:cubicBezTo>
                      <a:pt x="456" y="868"/>
                      <a:pt x="456" y="868"/>
                      <a:pt x="456" y="868"/>
                    </a:cubicBezTo>
                    <a:cubicBezTo>
                      <a:pt x="456" y="868"/>
                      <a:pt x="456" y="867"/>
                      <a:pt x="456" y="867"/>
                    </a:cubicBezTo>
                    <a:cubicBezTo>
                      <a:pt x="455" y="867"/>
                      <a:pt x="455" y="867"/>
                      <a:pt x="455" y="867"/>
                    </a:cubicBezTo>
                    <a:cubicBezTo>
                      <a:pt x="455" y="866"/>
                      <a:pt x="455" y="865"/>
                      <a:pt x="455" y="865"/>
                    </a:cubicBezTo>
                    <a:cubicBezTo>
                      <a:pt x="455" y="865"/>
                      <a:pt x="454" y="865"/>
                      <a:pt x="454" y="865"/>
                    </a:cubicBezTo>
                    <a:cubicBezTo>
                      <a:pt x="454" y="864"/>
                      <a:pt x="454" y="864"/>
                      <a:pt x="454" y="863"/>
                    </a:cubicBezTo>
                    <a:cubicBezTo>
                      <a:pt x="453" y="863"/>
                      <a:pt x="453" y="862"/>
                      <a:pt x="452" y="862"/>
                    </a:cubicBezTo>
                    <a:cubicBezTo>
                      <a:pt x="452" y="861"/>
                      <a:pt x="452" y="861"/>
                      <a:pt x="452" y="860"/>
                    </a:cubicBezTo>
                    <a:cubicBezTo>
                      <a:pt x="452" y="860"/>
                      <a:pt x="451" y="860"/>
                      <a:pt x="450" y="859"/>
                    </a:cubicBezTo>
                    <a:cubicBezTo>
                      <a:pt x="450" y="859"/>
                      <a:pt x="450" y="858"/>
                      <a:pt x="450" y="858"/>
                    </a:cubicBezTo>
                    <a:cubicBezTo>
                      <a:pt x="450" y="857"/>
                      <a:pt x="449" y="857"/>
                      <a:pt x="449" y="857"/>
                    </a:cubicBezTo>
                    <a:cubicBezTo>
                      <a:pt x="449" y="856"/>
                      <a:pt x="449" y="855"/>
                      <a:pt x="449" y="855"/>
                    </a:cubicBezTo>
                    <a:cubicBezTo>
                      <a:pt x="447" y="854"/>
                      <a:pt x="446" y="853"/>
                      <a:pt x="445" y="852"/>
                    </a:cubicBezTo>
                    <a:cubicBezTo>
                      <a:pt x="444" y="851"/>
                      <a:pt x="444" y="850"/>
                      <a:pt x="443" y="850"/>
                    </a:cubicBezTo>
                    <a:cubicBezTo>
                      <a:pt x="443" y="850"/>
                      <a:pt x="442" y="850"/>
                      <a:pt x="441" y="850"/>
                    </a:cubicBezTo>
                    <a:cubicBezTo>
                      <a:pt x="441" y="849"/>
                      <a:pt x="441" y="848"/>
                      <a:pt x="441" y="848"/>
                    </a:cubicBezTo>
                    <a:cubicBezTo>
                      <a:pt x="440" y="848"/>
                      <a:pt x="439" y="848"/>
                      <a:pt x="439" y="848"/>
                    </a:cubicBezTo>
                    <a:cubicBezTo>
                      <a:pt x="439" y="847"/>
                      <a:pt x="439" y="847"/>
                      <a:pt x="439" y="847"/>
                    </a:cubicBezTo>
                    <a:cubicBezTo>
                      <a:pt x="438" y="847"/>
                      <a:pt x="438" y="847"/>
                      <a:pt x="437" y="847"/>
                    </a:cubicBezTo>
                    <a:cubicBezTo>
                      <a:pt x="437" y="847"/>
                      <a:pt x="437" y="846"/>
                      <a:pt x="437" y="846"/>
                    </a:cubicBezTo>
                    <a:cubicBezTo>
                      <a:pt x="435" y="846"/>
                      <a:pt x="434" y="845"/>
                      <a:pt x="432" y="845"/>
                    </a:cubicBezTo>
                    <a:cubicBezTo>
                      <a:pt x="432" y="845"/>
                      <a:pt x="432" y="844"/>
                      <a:pt x="432" y="844"/>
                    </a:cubicBezTo>
                    <a:cubicBezTo>
                      <a:pt x="431" y="844"/>
                      <a:pt x="430" y="844"/>
                      <a:pt x="429" y="844"/>
                    </a:cubicBezTo>
                    <a:cubicBezTo>
                      <a:pt x="429" y="844"/>
                      <a:pt x="429" y="844"/>
                      <a:pt x="429" y="843"/>
                    </a:cubicBezTo>
                    <a:cubicBezTo>
                      <a:pt x="427" y="843"/>
                      <a:pt x="426" y="843"/>
                      <a:pt x="424" y="843"/>
                    </a:cubicBezTo>
                    <a:cubicBezTo>
                      <a:pt x="424" y="843"/>
                      <a:pt x="424" y="843"/>
                      <a:pt x="424" y="842"/>
                    </a:cubicBezTo>
                    <a:cubicBezTo>
                      <a:pt x="422" y="842"/>
                      <a:pt x="420" y="842"/>
                      <a:pt x="418" y="842"/>
                    </a:cubicBezTo>
                    <a:cubicBezTo>
                      <a:pt x="418" y="842"/>
                      <a:pt x="418" y="842"/>
                      <a:pt x="418" y="841"/>
                    </a:cubicBezTo>
                    <a:cubicBezTo>
                      <a:pt x="414" y="841"/>
                      <a:pt x="410" y="841"/>
                      <a:pt x="406" y="841"/>
                    </a:cubicBezTo>
                    <a:cubicBezTo>
                      <a:pt x="393" y="841"/>
                      <a:pt x="378" y="844"/>
                      <a:pt x="370" y="839"/>
                    </a:cubicBezTo>
                    <a:cubicBezTo>
                      <a:pt x="369" y="838"/>
                      <a:pt x="369" y="838"/>
                      <a:pt x="369" y="837"/>
                    </a:cubicBezTo>
                    <a:cubicBezTo>
                      <a:pt x="368" y="837"/>
                      <a:pt x="368" y="837"/>
                      <a:pt x="367" y="837"/>
                    </a:cubicBezTo>
                    <a:cubicBezTo>
                      <a:pt x="367" y="836"/>
                      <a:pt x="366" y="836"/>
                      <a:pt x="366" y="835"/>
                    </a:cubicBezTo>
                    <a:cubicBezTo>
                      <a:pt x="365" y="835"/>
                      <a:pt x="365" y="835"/>
                      <a:pt x="364" y="835"/>
                    </a:cubicBezTo>
                    <a:cubicBezTo>
                      <a:pt x="364" y="834"/>
                      <a:pt x="363" y="833"/>
                      <a:pt x="363" y="832"/>
                    </a:cubicBezTo>
                    <a:cubicBezTo>
                      <a:pt x="362" y="832"/>
                      <a:pt x="361" y="832"/>
                      <a:pt x="361" y="832"/>
                    </a:cubicBezTo>
                    <a:cubicBezTo>
                      <a:pt x="359" y="830"/>
                      <a:pt x="357" y="828"/>
                      <a:pt x="355" y="826"/>
                    </a:cubicBezTo>
                    <a:cubicBezTo>
                      <a:pt x="350" y="821"/>
                      <a:pt x="345" y="817"/>
                      <a:pt x="340" y="812"/>
                    </a:cubicBezTo>
                    <a:cubicBezTo>
                      <a:pt x="335" y="807"/>
                      <a:pt x="330" y="800"/>
                      <a:pt x="320" y="799"/>
                    </a:cubicBezTo>
                    <a:cubicBezTo>
                      <a:pt x="319" y="801"/>
                      <a:pt x="318" y="800"/>
                      <a:pt x="317" y="801"/>
                    </a:cubicBezTo>
                    <a:cubicBezTo>
                      <a:pt x="316" y="802"/>
                      <a:pt x="316" y="803"/>
                      <a:pt x="315" y="804"/>
                    </a:cubicBezTo>
                    <a:cubicBezTo>
                      <a:pt x="314" y="804"/>
                      <a:pt x="314" y="804"/>
                      <a:pt x="313" y="804"/>
                    </a:cubicBezTo>
                    <a:cubicBezTo>
                      <a:pt x="313" y="804"/>
                      <a:pt x="313" y="805"/>
                      <a:pt x="312" y="806"/>
                    </a:cubicBezTo>
                    <a:cubicBezTo>
                      <a:pt x="311" y="807"/>
                      <a:pt x="309" y="808"/>
                      <a:pt x="308" y="809"/>
                    </a:cubicBezTo>
                    <a:cubicBezTo>
                      <a:pt x="308" y="810"/>
                      <a:pt x="308" y="810"/>
                      <a:pt x="308" y="811"/>
                    </a:cubicBezTo>
                    <a:cubicBezTo>
                      <a:pt x="306" y="812"/>
                      <a:pt x="305" y="813"/>
                      <a:pt x="303" y="815"/>
                    </a:cubicBezTo>
                    <a:cubicBezTo>
                      <a:pt x="303" y="815"/>
                      <a:pt x="303" y="816"/>
                      <a:pt x="303" y="816"/>
                    </a:cubicBezTo>
                    <a:cubicBezTo>
                      <a:pt x="302" y="817"/>
                      <a:pt x="302" y="818"/>
                      <a:pt x="301" y="818"/>
                    </a:cubicBezTo>
                    <a:cubicBezTo>
                      <a:pt x="301" y="819"/>
                      <a:pt x="301" y="819"/>
                      <a:pt x="301" y="820"/>
                    </a:cubicBezTo>
                    <a:cubicBezTo>
                      <a:pt x="300" y="821"/>
                      <a:pt x="299" y="821"/>
                      <a:pt x="298" y="822"/>
                    </a:cubicBezTo>
                    <a:cubicBezTo>
                      <a:pt x="298" y="822"/>
                      <a:pt x="298" y="823"/>
                      <a:pt x="298" y="824"/>
                    </a:cubicBezTo>
                    <a:cubicBezTo>
                      <a:pt x="297" y="824"/>
                      <a:pt x="296" y="825"/>
                      <a:pt x="295" y="825"/>
                    </a:cubicBezTo>
                    <a:cubicBezTo>
                      <a:pt x="295" y="826"/>
                      <a:pt x="295" y="826"/>
                      <a:pt x="295" y="827"/>
                    </a:cubicBezTo>
                    <a:cubicBezTo>
                      <a:pt x="295" y="827"/>
                      <a:pt x="294" y="828"/>
                      <a:pt x="293" y="828"/>
                    </a:cubicBezTo>
                    <a:cubicBezTo>
                      <a:pt x="293" y="829"/>
                      <a:pt x="293" y="830"/>
                      <a:pt x="293" y="831"/>
                    </a:cubicBezTo>
                    <a:cubicBezTo>
                      <a:pt x="292" y="831"/>
                      <a:pt x="292" y="831"/>
                      <a:pt x="292" y="831"/>
                    </a:cubicBezTo>
                    <a:cubicBezTo>
                      <a:pt x="292" y="831"/>
                      <a:pt x="292" y="832"/>
                      <a:pt x="292" y="832"/>
                    </a:cubicBezTo>
                    <a:cubicBezTo>
                      <a:pt x="291" y="833"/>
                      <a:pt x="290" y="833"/>
                      <a:pt x="290" y="833"/>
                    </a:cubicBezTo>
                    <a:cubicBezTo>
                      <a:pt x="290" y="834"/>
                      <a:pt x="290" y="835"/>
                      <a:pt x="290" y="835"/>
                    </a:cubicBezTo>
                    <a:cubicBezTo>
                      <a:pt x="289" y="835"/>
                      <a:pt x="289" y="836"/>
                      <a:pt x="288" y="836"/>
                    </a:cubicBezTo>
                    <a:cubicBezTo>
                      <a:pt x="288" y="837"/>
                      <a:pt x="288" y="837"/>
                      <a:pt x="288" y="838"/>
                    </a:cubicBezTo>
                    <a:cubicBezTo>
                      <a:pt x="287" y="838"/>
                      <a:pt x="287" y="838"/>
                      <a:pt x="286" y="839"/>
                    </a:cubicBezTo>
                    <a:cubicBezTo>
                      <a:pt x="286" y="840"/>
                      <a:pt x="286" y="841"/>
                      <a:pt x="285" y="841"/>
                    </a:cubicBezTo>
                    <a:cubicBezTo>
                      <a:pt x="285" y="841"/>
                      <a:pt x="285" y="841"/>
                      <a:pt x="284" y="841"/>
                    </a:cubicBezTo>
                    <a:cubicBezTo>
                      <a:pt x="284" y="843"/>
                      <a:pt x="284" y="844"/>
                      <a:pt x="284" y="845"/>
                    </a:cubicBezTo>
                    <a:cubicBezTo>
                      <a:pt x="283" y="845"/>
                      <a:pt x="283" y="845"/>
                      <a:pt x="283" y="845"/>
                    </a:cubicBezTo>
                    <a:cubicBezTo>
                      <a:pt x="282" y="846"/>
                      <a:pt x="282" y="847"/>
                      <a:pt x="282" y="848"/>
                    </a:cubicBezTo>
                    <a:cubicBezTo>
                      <a:pt x="281" y="848"/>
                      <a:pt x="281" y="848"/>
                      <a:pt x="280" y="849"/>
                    </a:cubicBezTo>
                    <a:cubicBezTo>
                      <a:pt x="280" y="849"/>
                      <a:pt x="280" y="850"/>
                      <a:pt x="280" y="850"/>
                    </a:cubicBezTo>
                    <a:cubicBezTo>
                      <a:pt x="280" y="850"/>
                      <a:pt x="279" y="850"/>
                      <a:pt x="279" y="850"/>
                    </a:cubicBezTo>
                    <a:cubicBezTo>
                      <a:pt x="279" y="851"/>
                      <a:pt x="279" y="852"/>
                      <a:pt x="279" y="852"/>
                    </a:cubicBezTo>
                    <a:cubicBezTo>
                      <a:pt x="278" y="853"/>
                      <a:pt x="278" y="853"/>
                      <a:pt x="277" y="853"/>
                    </a:cubicBezTo>
                    <a:cubicBezTo>
                      <a:pt x="277" y="855"/>
                      <a:pt x="276" y="857"/>
                      <a:pt x="276" y="858"/>
                    </a:cubicBezTo>
                    <a:cubicBezTo>
                      <a:pt x="275" y="859"/>
                      <a:pt x="274" y="859"/>
                      <a:pt x="274" y="859"/>
                    </a:cubicBezTo>
                    <a:cubicBezTo>
                      <a:pt x="273" y="861"/>
                      <a:pt x="273" y="863"/>
                      <a:pt x="272" y="865"/>
                    </a:cubicBezTo>
                    <a:cubicBezTo>
                      <a:pt x="271" y="865"/>
                      <a:pt x="271" y="865"/>
                      <a:pt x="270" y="866"/>
                    </a:cubicBezTo>
                    <a:cubicBezTo>
                      <a:pt x="270" y="866"/>
                      <a:pt x="270" y="867"/>
                      <a:pt x="270" y="867"/>
                    </a:cubicBezTo>
                    <a:cubicBezTo>
                      <a:pt x="270" y="867"/>
                      <a:pt x="270" y="867"/>
                      <a:pt x="269" y="867"/>
                    </a:cubicBezTo>
                    <a:cubicBezTo>
                      <a:pt x="269" y="868"/>
                      <a:pt x="269" y="869"/>
                      <a:pt x="269" y="869"/>
                    </a:cubicBezTo>
                    <a:cubicBezTo>
                      <a:pt x="269" y="869"/>
                      <a:pt x="269" y="869"/>
                      <a:pt x="268" y="869"/>
                    </a:cubicBezTo>
                    <a:cubicBezTo>
                      <a:pt x="268" y="870"/>
                      <a:pt x="268" y="870"/>
                      <a:pt x="268" y="871"/>
                    </a:cubicBezTo>
                    <a:cubicBezTo>
                      <a:pt x="268" y="871"/>
                      <a:pt x="268" y="871"/>
                      <a:pt x="267" y="871"/>
                    </a:cubicBezTo>
                    <a:cubicBezTo>
                      <a:pt x="267" y="872"/>
                      <a:pt x="267" y="872"/>
                      <a:pt x="267" y="873"/>
                    </a:cubicBezTo>
                    <a:cubicBezTo>
                      <a:pt x="267" y="873"/>
                      <a:pt x="266" y="873"/>
                      <a:pt x="266" y="874"/>
                    </a:cubicBezTo>
                    <a:cubicBezTo>
                      <a:pt x="266" y="874"/>
                      <a:pt x="266" y="875"/>
                      <a:pt x="266" y="876"/>
                    </a:cubicBezTo>
                    <a:cubicBezTo>
                      <a:pt x="265" y="876"/>
                      <a:pt x="265" y="876"/>
                      <a:pt x="265" y="876"/>
                    </a:cubicBezTo>
                    <a:cubicBezTo>
                      <a:pt x="265" y="876"/>
                      <a:pt x="265" y="877"/>
                      <a:pt x="265" y="877"/>
                    </a:cubicBezTo>
                    <a:cubicBezTo>
                      <a:pt x="264" y="877"/>
                      <a:pt x="264" y="877"/>
                      <a:pt x="264" y="877"/>
                    </a:cubicBezTo>
                    <a:cubicBezTo>
                      <a:pt x="264" y="878"/>
                      <a:pt x="264" y="879"/>
                      <a:pt x="264" y="879"/>
                    </a:cubicBezTo>
                    <a:cubicBezTo>
                      <a:pt x="264" y="879"/>
                      <a:pt x="263" y="879"/>
                      <a:pt x="263" y="879"/>
                    </a:cubicBezTo>
                    <a:cubicBezTo>
                      <a:pt x="263" y="880"/>
                      <a:pt x="263" y="880"/>
                      <a:pt x="263" y="881"/>
                    </a:cubicBezTo>
                    <a:cubicBezTo>
                      <a:pt x="263" y="881"/>
                      <a:pt x="262" y="881"/>
                      <a:pt x="262" y="881"/>
                    </a:cubicBezTo>
                    <a:cubicBezTo>
                      <a:pt x="262" y="882"/>
                      <a:pt x="262" y="882"/>
                      <a:pt x="262" y="883"/>
                    </a:cubicBezTo>
                    <a:cubicBezTo>
                      <a:pt x="262" y="883"/>
                      <a:pt x="261" y="883"/>
                      <a:pt x="261" y="883"/>
                    </a:cubicBezTo>
                    <a:cubicBezTo>
                      <a:pt x="260" y="885"/>
                      <a:pt x="259" y="888"/>
                      <a:pt x="258" y="891"/>
                    </a:cubicBezTo>
                    <a:cubicBezTo>
                      <a:pt x="258" y="891"/>
                      <a:pt x="258" y="891"/>
                      <a:pt x="258" y="891"/>
                    </a:cubicBezTo>
                    <a:cubicBezTo>
                      <a:pt x="257" y="892"/>
                      <a:pt x="257" y="893"/>
                      <a:pt x="257" y="894"/>
                    </a:cubicBezTo>
                    <a:cubicBezTo>
                      <a:pt x="256" y="894"/>
                      <a:pt x="256" y="894"/>
                      <a:pt x="256" y="894"/>
                    </a:cubicBezTo>
                    <a:cubicBezTo>
                      <a:pt x="256" y="895"/>
                      <a:pt x="256" y="896"/>
                      <a:pt x="256" y="896"/>
                    </a:cubicBezTo>
                    <a:cubicBezTo>
                      <a:pt x="255" y="896"/>
                      <a:pt x="255" y="897"/>
                      <a:pt x="254" y="897"/>
                    </a:cubicBezTo>
                    <a:cubicBezTo>
                      <a:pt x="254" y="898"/>
                      <a:pt x="254" y="898"/>
                      <a:pt x="254" y="899"/>
                    </a:cubicBezTo>
                    <a:cubicBezTo>
                      <a:pt x="253" y="900"/>
                      <a:pt x="252" y="901"/>
                      <a:pt x="250" y="902"/>
                    </a:cubicBezTo>
                    <a:cubicBezTo>
                      <a:pt x="250" y="902"/>
                      <a:pt x="250" y="903"/>
                      <a:pt x="249" y="903"/>
                    </a:cubicBezTo>
                    <a:cubicBezTo>
                      <a:pt x="249" y="903"/>
                      <a:pt x="248" y="903"/>
                      <a:pt x="248" y="903"/>
                    </a:cubicBezTo>
                    <a:cubicBezTo>
                      <a:pt x="247" y="904"/>
                      <a:pt x="247" y="905"/>
                      <a:pt x="246" y="906"/>
                    </a:cubicBezTo>
                    <a:cubicBezTo>
                      <a:pt x="245" y="906"/>
                      <a:pt x="244" y="907"/>
                      <a:pt x="242" y="907"/>
                    </a:cubicBezTo>
                    <a:cubicBezTo>
                      <a:pt x="242" y="908"/>
                      <a:pt x="242" y="908"/>
                      <a:pt x="241" y="909"/>
                    </a:cubicBezTo>
                    <a:cubicBezTo>
                      <a:pt x="241" y="909"/>
                      <a:pt x="240" y="909"/>
                      <a:pt x="240" y="909"/>
                    </a:cubicBezTo>
                    <a:cubicBezTo>
                      <a:pt x="240" y="909"/>
                      <a:pt x="240" y="909"/>
                      <a:pt x="240" y="910"/>
                    </a:cubicBezTo>
                    <a:cubicBezTo>
                      <a:pt x="239" y="910"/>
                      <a:pt x="238" y="910"/>
                      <a:pt x="238" y="910"/>
                    </a:cubicBezTo>
                    <a:cubicBezTo>
                      <a:pt x="238" y="910"/>
                      <a:pt x="238" y="910"/>
                      <a:pt x="238" y="910"/>
                    </a:cubicBezTo>
                    <a:cubicBezTo>
                      <a:pt x="237" y="910"/>
                      <a:pt x="237" y="910"/>
                      <a:pt x="236" y="910"/>
                    </a:cubicBezTo>
                    <a:cubicBezTo>
                      <a:pt x="236" y="911"/>
                      <a:pt x="236" y="911"/>
                      <a:pt x="236" y="911"/>
                    </a:cubicBezTo>
                    <a:cubicBezTo>
                      <a:pt x="235" y="911"/>
                      <a:pt x="235" y="911"/>
                      <a:pt x="234" y="911"/>
                    </a:cubicBezTo>
                    <a:cubicBezTo>
                      <a:pt x="234" y="912"/>
                      <a:pt x="234" y="912"/>
                      <a:pt x="234" y="912"/>
                    </a:cubicBezTo>
                    <a:cubicBezTo>
                      <a:pt x="234" y="912"/>
                      <a:pt x="233" y="912"/>
                      <a:pt x="232" y="912"/>
                    </a:cubicBezTo>
                    <a:cubicBezTo>
                      <a:pt x="232" y="913"/>
                      <a:pt x="232" y="913"/>
                      <a:pt x="232" y="913"/>
                    </a:cubicBezTo>
                    <a:cubicBezTo>
                      <a:pt x="232" y="913"/>
                      <a:pt x="231" y="913"/>
                      <a:pt x="231" y="913"/>
                    </a:cubicBezTo>
                    <a:cubicBezTo>
                      <a:pt x="231" y="913"/>
                      <a:pt x="231" y="914"/>
                      <a:pt x="231" y="914"/>
                    </a:cubicBezTo>
                    <a:cubicBezTo>
                      <a:pt x="229" y="914"/>
                      <a:pt x="228" y="915"/>
                      <a:pt x="227" y="915"/>
                    </a:cubicBezTo>
                    <a:cubicBezTo>
                      <a:pt x="227" y="915"/>
                      <a:pt x="227" y="916"/>
                      <a:pt x="227" y="916"/>
                    </a:cubicBezTo>
                    <a:cubicBezTo>
                      <a:pt x="226" y="916"/>
                      <a:pt x="224" y="916"/>
                      <a:pt x="223" y="917"/>
                    </a:cubicBezTo>
                    <a:cubicBezTo>
                      <a:pt x="217" y="920"/>
                      <a:pt x="211" y="924"/>
                      <a:pt x="205" y="928"/>
                    </a:cubicBezTo>
                    <a:cubicBezTo>
                      <a:pt x="204" y="928"/>
                      <a:pt x="203" y="928"/>
                      <a:pt x="202" y="928"/>
                    </a:cubicBezTo>
                    <a:cubicBezTo>
                      <a:pt x="202" y="928"/>
                      <a:pt x="202" y="928"/>
                      <a:pt x="202" y="928"/>
                    </a:cubicBezTo>
                    <a:cubicBezTo>
                      <a:pt x="201" y="928"/>
                      <a:pt x="200" y="928"/>
                      <a:pt x="199" y="928"/>
                    </a:cubicBezTo>
                    <a:cubicBezTo>
                      <a:pt x="199" y="929"/>
                      <a:pt x="199" y="929"/>
                      <a:pt x="199" y="929"/>
                    </a:cubicBezTo>
                    <a:cubicBezTo>
                      <a:pt x="198" y="929"/>
                      <a:pt x="197" y="929"/>
                      <a:pt x="197" y="929"/>
                    </a:cubicBezTo>
                    <a:cubicBezTo>
                      <a:pt x="197" y="930"/>
                      <a:pt x="197" y="930"/>
                      <a:pt x="197" y="930"/>
                    </a:cubicBezTo>
                    <a:cubicBezTo>
                      <a:pt x="195" y="930"/>
                      <a:pt x="193" y="930"/>
                      <a:pt x="191" y="930"/>
                    </a:cubicBezTo>
                    <a:cubicBezTo>
                      <a:pt x="191" y="931"/>
                      <a:pt x="191" y="931"/>
                      <a:pt x="191" y="931"/>
                    </a:cubicBezTo>
                    <a:cubicBezTo>
                      <a:pt x="186" y="931"/>
                      <a:pt x="181" y="931"/>
                      <a:pt x="176" y="931"/>
                    </a:cubicBezTo>
                    <a:cubicBezTo>
                      <a:pt x="176" y="931"/>
                      <a:pt x="176" y="931"/>
                      <a:pt x="176" y="930"/>
                    </a:cubicBezTo>
                    <a:cubicBezTo>
                      <a:pt x="174" y="930"/>
                      <a:pt x="172" y="930"/>
                      <a:pt x="171" y="930"/>
                    </a:cubicBezTo>
                    <a:cubicBezTo>
                      <a:pt x="165" y="928"/>
                      <a:pt x="159" y="926"/>
                      <a:pt x="153" y="924"/>
                    </a:cubicBezTo>
                    <a:cubicBezTo>
                      <a:pt x="152" y="923"/>
                      <a:pt x="152" y="923"/>
                      <a:pt x="152" y="922"/>
                    </a:cubicBezTo>
                    <a:cubicBezTo>
                      <a:pt x="150" y="922"/>
                      <a:pt x="148" y="921"/>
                      <a:pt x="146" y="920"/>
                    </a:cubicBezTo>
                    <a:cubicBezTo>
                      <a:pt x="146" y="920"/>
                      <a:pt x="146" y="920"/>
                      <a:pt x="146" y="919"/>
                    </a:cubicBezTo>
                    <a:cubicBezTo>
                      <a:pt x="145" y="919"/>
                      <a:pt x="145" y="919"/>
                      <a:pt x="144" y="919"/>
                    </a:cubicBezTo>
                    <a:cubicBezTo>
                      <a:pt x="143" y="918"/>
                      <a:pt x="143" y="917"/>
                      <a:pt x="143" y="917"/>
                    </a:cubicBezTo>
                    <a:cubicBezTo>
                      <a:pt x="142" y="917"/>
                      <a:pt x="142" y="917"/>
                      <a:pt x="141" y="917"/>
                    </a:cubicBezTo>
                    <a:cubicBezTo>
                      <a:pt x="141" y="916"/>
                      <a:pt x="140" y="916"/>
                      <a:pt x="140" y="915"/>
                    </a:cubicBezTo>
                    <a:cubicBezTo>
                      <a:pt x="139" y="915"/>
                      <a:pt x="138" y="914"/>
                      <a:pt x="136" y="914"/>
                    </a:cubicBezTo>
                    <a:cubicBezTo>
                      <a:pt x="136" y="914"/>
                      <a:pt x="136" y="913"/>
                      <a:pt x="136" y="913"/>
                    </a:cubicBezTo>
                    <a:cubicBezTo>
                      <a:pt x="135" y="913"/>
                      <a:pt x="134" y="913"/>
                      <a:pt x="133" y="912"/>
                    </a:cubicBezTo>
                    <a:cubicBezTo>
                      <a:pt x="133" y="912"/>
                      <a:pt x="133" y="912"/>
                      <a:pt x="133" y="911"/>
                    </a:cubicBezTo>
                    <a:cubicBezTo>
                      <a:pt x="132" y="911"/>
                      <a:pt x="131" y="911"/>
                      <a:pt x="130" y="911"/>
                    </a:cubicBezTo>
                    <a:cubicBezTo>
                      <a:pt x="130" y="911"/>
                      <a:pt x="130" y="911"/>
                      <a:pt x="130" y="910"/>
                    </a:cubicBezTo>
                    <a:cubicBezTo>
                      <a:pt x="130" y="910"/>
                      <a:pt x="129" y="910"/>
                      <a:pt x="128" y="910"/>
                    </a:cubicBezTo>
                    <a:cubicBezTo>
                      <a:pt x="128" y="910"/>
                      <a:pt x="128" y="910"/>
                      <a:pt x="128" y="910"/>
                    </a:cubicBezTo>
                    <a:cubicBezTo>
                      <a:pt x="126" y="909"/>
                      <a:pt x="124" y="909"/>
                      <a:pt x="122" y="909"/>
                    </a:cubicBezTo>
                    <a:cubicBezTo>
                      <a:pt x="122" y="908"/>
                      <a:pt x="122" y="908"/>
                      <a:pt x="122" y="908"/>
                    </a:cubicBezTo>
                    <a:cubicBezTo>
                      <a:pt x="121" y="908"/>
                      <a:pt x="120" y="908"/>
                      <a:pt x="119" y="908"/>
                    </a:cubicBezTo>
                    <a:cubicBezTo>
                      <a:pt x="119" y="908"/>
                      <a:pt x="119" y="907"/>
                      <a:pt x="119" y="907"/>
                    </a:cubicBezTo>
                    <a:cubicBezTo>
                      <a:pt x="118" y="907"/>
                      <a:pt x="117" y="907"/>
                      <a:pt x="116" y="907"/>
                    </a:cubicBezTo>
                    <a:cubicBezTo>
                      <a:pt x="116" y="907"/>
                      <a:pt x="116" y="906"/>
                      <a:pt x="116" y="906"/>
                    </a:cubicBezTo>
                    <a:cubicBezTo>
                      <a:pt x="113" y="906"/>
                      <a:pt x="110" y="905"/>
                      <a:pt x="108" y="905"/>
                    </a:cubicBezTo>
                    <a:cubicBezTo>
                      <a:pt x="108" y="905"/>
                      <a:pt x="108" y="905"/>
                      <a:pt x="108" y="904"/>
                    </a:cubicBezTo>
                    <a:cubicBezTo>
                      <a:pt x="104" y="904"/>
                      <a:pt x="100" y="903"/>
                      <a:pt x="96" y="902"/>
                    </a:cubicBezTo>
                    <a:cubicBezTo>
                      <a:pt x="96" y="902"/>
                      <a:pt x="96" y="902"/>
                      <a:pt x="96" y="902"/>
                    </a:cubicBezTo>
                    <a:cubicBezTo>
                      <a:pt x="94" y="901"/>
                      <a:pt x="93" y="901"/>
                      <a:pt x="91" y="901"/>
                    </a:cubicBezTo>
                    <a:cubicBezTo>
                      <a:pt x="91" y="900"/>
                      <a:pt x="91" y="900"/>
                      <a:pt x="91" y="900"/>
                    </a:cubicBezTo>
                    <a:cubicBezTo>
                      <a:pt x="90" y="899"/>
                      <a:pt x="88" y="899"/>
                      <a:pt x="87" y="899"/>
                    </a:cubicBezTo>
                    <a:cubicBezTo>
                      <a:pt x="87" y="899"/>
                      <a:pt x="87" y="898"/>
                      <a:pt x="87" y="898"/>
                    </a:cubicBezTo>
                    <a:cubicBezTo>
                      <a:pt x="87" y="898"/>
                      <a:pt x="86" y="898"/>
                      <a:pt x="85" y="898"/>
                    </a:cubicBezTo>
                    <a:cubicBezTo>
                      <a:pt x="85" y="898"/>
                      <a:pt x="85" y="897"/>
                      <a:pt x="85" y="897"/>
                    </a:cubicBezTo>
                    <a:cubicBezTo>
                      <a:pt x="85" y="897"/>
                      <a:pt x="84" y="897"/>
                      <a:pt x="84" y="897"/>
                    </a:cubicBezTo>
                    <a:cubicBezTo>
                      <a:pt x="84" y="897"/>
                      <a:pt x="84" y="896"/>
                      <a:pt x="84" y="896"/>
                    </a:cubicBezTo>
                    <a:cubicBezTo>
                      <a:pt x="83" y="896"/>
                      <a:pt x="82" y="896"/>
                      <a:pt x="82" y="896"/>
                    </a:cubicBezTo>
                    <a:cubicBezTo>
                      <a:pt x="82" y="896"/>
                      <a:pt x="82" y="896"/>
                      <a:pt x="82" y="895"/>
                    </a:cubicBezTo>
                    <a:cubicBezTo>
                      <a:pt x="81" y="895"/>
                      <a:pt x="81" y="895"/>
                      <a:pt x="80" y="895"/>
                    </a:cubicBezTo>
                    <a:cubicBezTo>
                      <a:pt x="80" y="895"/>
                      <a:pt x="80" y="895"/>
                      <a:pt x="80" y="894"/>
                    </a:cubicBezTo>
                    <a:cubicBezTo>
                      <a:pt x="79" y="894"/>
                      <a:pt x="79" y="894"/>
                      <a:pt x="78" y="894"/>
                    </a:cubicBezTo>
                    <a:cubicBezTo>
                      <a:pt x="78" y="894"/>
                      <a:pt x="78" y="894"/>
                      <a:pt x="78" y="893"/>
                    </a:cubicBezTo>
                    <a:cubicBezTo>
                      <a:pt x="76" y="893"/>
                      <a:pt x="75" y="893"/>
                      <a:pt x="73" y="893"/>
                    </a:cubicBezTo>
                    <a:cubicBezTo>
                      <a:pt x="73" y="892"/>
                      <a:pt x="73" y="892"/>
                      <a:pt x="73" y="892"/>
                    </a:cubicBezTo>
                    <a:cubicBezTo>
                      <a:pt x="72" y="892"/>
                      <a:pt x="72" y="892"/>
                      <a:pt x="71" y="892"/>
                    </a:cubicBezTo>
                    <a:cubicBezTo>
                      <a:pt x="71" y="891"/>
                      <a:pt x="71" y="891"/>
                      <a:pt x="71" y="891"/>
                    </a:cubicBezTo>
                    <a:cubicBezTo>
                      <a:pt x="70" y="891"/>
                      <a:pt x="69" y="891"/>
                      <a:pt x="67" y="891"/>
                    </a:cubicBezTo>
                    <a:cubicBezTo>
                      <a:pt x="67" y="890"/>
                      <a:pt x="67" y="890"/>
                      <a:pt x="67" y="890"/>
                    </a:cubicBezTo>
                    <a:cubicBezTo>
                      <a:pt x="67" y="890"/>
                      <a:pt x="66" y="890"/>
                      <a:pt x="65" y="890"/>
                    </a:cubicBezTo>
                    <a:cubicBezTo>
                      <a:pt x="65" y="890"/>
                      <a:pt x="65" y="889"/>
                      <a:pt x="65" y="889"/>
                    </a:cubicBezTo>
                    <a:cubicBezTo>
                      <a:pt x="64" y="889"/>
                      <a:pt x="63" y="889"/>
                      <a:pt x="62" y="889"/>
                    </a:cubicBezTo>
                    <a:cubicBezTo>
                      <a:pt x="62" y="889"/>
                      <a:pt x="62" y="888"/>
                      <a:pt x="62" y="888"/>
                    </a:cubicBezTo>
                    <a:cubicBezTo>
                      <a:pt x="60" y="888"/>
                      <a:pt x="57" y="887"/>
                      <a:pt x="55" y="887"/>
                    </a:cubicBezTo>
                    <a:cubicBezTo>
                      <a:pt x="45" y="884"/>
                      <a:pt x="32" y="882"/>
                      <a:pt x="22" y="879"/>
                    </a:cubicBezTo>
                    <a:cubicBezTo>
                      <a:pt x="20" y="879"/>
                      <a:pt x="18" y="879"/>
                      <a:pt x="16" y="879"/>
                    </a:cubicBezTo>
                    <a:cubicBezTo>
                      <a:pt x="16" y="879"/>
                      <a:pt x="16" y="879"/>
                      <a:pt x="16" y="878"/>
                    </a:cubicBezTo>
                    <a:cubicBezTo>
                      <a:pt x="15" y="878"/>
                      <a:pt x="13" y="878"/>
                      <a:pt x="12" y="878"/>
                    </a:cubicBezTo>
                    <a:cubicBezTo>
                      <a:pt x="12" y="878"/>
                      <a:pt x="12" y="878"/>
                      <a:pt x="12" y="877"/>
                    </a:cubicBezTo>
                    <a:cubicBezTo>
                      <a:pt x="10" y="877"/>
                      <a:pt x="8" y="877"/>
                      <a:pt x="6" y="877"/>
                    </a:cubicBezTo>
                    <a:cubicBezTo>
                      <a:pt x="6" y="877"/>
                      <a:pt x="6" y="877"/>
                      <a:pt x="6" y="876"/>
                    </a:cubicBezTo>
                    <a:cubicBezTo>
                      <a:pt x="5" y="876"/>
                      <a:pt x="3" y="876"/>
                      <a:pt x="1" y="876"/>
                    </a:cubicBezTo>
                    <a:cubicBezTo>
                      <a:pt x="1" y="876"/>
                      <a:pt x="0" y="875"/>
                      <a:pt x="0" y="875"/>
                    </a:cubicBezTo>
                    <a:cubicBezTo>
                      <a:pt x="2" y="873"/>
                      <a:pt x="4" y="871"/>
                      <a:pt x="6" y="869"/>
                    </a:cubicBezTo>
                    <a:cubicBezTo>
                      <a:pt x="6" y="869"/>
                      <a:pt x="6" y="868"/>
                      <a:pt x="6" y="867"/>
                    </a:cubicBezTo>
                    <a:cubicBezTo>
                      <a:pt x="8" y="866"/>
                      <a:pt x="10" y="864"/>
                      <a:pt x="12" y="863"/>
                    </a:cubicBezTo>
                    <a:cubicBezTo>
                      <a:pt x="12" y="862"/>
                      <a:pt x="12" y="862"/>
                      <a:pt x="12" y="861"/>
                    </a:cubicBezTo>
                    <a:cubicBezTo>
                      <a:pt x="13" y="860"/>
                      <a:pt x="14" y="859"/>
                      <a:pt x="15" y="858"/>
                    </a:cubicBezTo>
                    <a:cubicBezTo>
                      <a:pt x="15" y="858"/>
                      <a:pt x="15" y="857"/>
                      <a:pt x="15" y="857"/>
                    </a:cubicBezTo>
                    <a:cubicBezTo>
                      <a:pt x="16" y="856"/>
                      <a:pt x="17" y="855"/>
                      <a:pt x="18" y="855"/>
                    </a:cubicBezTo>
                    <a:cubicBezTo>
                      <a:pt x="18" y="854"/>
                      <a:pt x="18" y="854"/>
                      <a:pt x="18" y="853"/>
                    </a:cubicBezTo>
                    <a:cubicBezTo>
                      <a:pt x="19" y="853"/>
                      <a:pt x="20" y="852"/>
                      <a:pt x="21" y="851"/>
                    </a:cubicBezTo>
                    <a:cubicBezTo>
                      <a:pt x="23" y="847"/>
                      <a:pt x="25" y="843"/>
                      <a:pt x="27" y="839"/>
                    </a:cubicBezTo>
                    <a:cubicBezTo>
                      <a:pt x="28" y="837"/>
                      <a:pt x="25" y="830"/>
                      <a:pt x="24" y="828"/>
                    </a:cubicBezTo>
                    <a:cubicBezTo>
                      <a:pt x="23" y="822"/>
                      <a:pt x="25" y="809"/>
                      <a:pt x="27" y="806"/>
                    </a:cubicBezTo>
                    <a:cubicBezTo>
                      <a:pt x="28" y="806"/>
                      <a:pt x="28" y="806"/>
                      <a:pt x="29" y="806"/>
                    </a:cubicBezTo>
                    <a:cubicBezTo>
                      <a:pt x="29" y="805"/>
                      <a:pt x="29" y="804"/>
                      <a:pt x="29" y="804"/>
                    </a:cubicBezTo>
                    <a:cubicBezTo>
                      <a:pt x="30" y="803"/>
                      <a:pt x="31" y="802"/>
                      <a:pt x="32" y="801"/>
                    </a:cubicBezTo>
                    <a:cubicBezTo>
                      <a:pt x="32" y="800"/>
                      <a:pt x="32" y="800"/>
                      <a:pt x="32" y="799"/>
                    </a:cubicBezTo>
                    <a:cubicBezTo>
                      <a:pt x="35" y="797"/>
                      <a:pt x="38" y="794"/>
                      <a:pt x="41" y="791"/>
                    </a:cubicBezTo>
                    <a:cubicBezTo>
                      <a:pt x="45" y="786"/>
                      <a:pt x="50" y="781"/>
                      <a:pt x="55" y="776"/>
                    </a:cubicBezTo>
                    <a:cubicBezTo>
                      <a:pt x="58" y="773"/>
                      <a:pt x="61" y="771"/>
                      <a:pt x="64" y="768"/>
                    </a:cubicBezTo>
                    <a:cubicBezTo>
                      <a:pt x="64" y="767"/>
                      <a:pt x="64" y="767"/>
                      <a:pt x="64" y="766"/>
                    </a:cubicBezTo>
                    <a:cubicBezTo>
                      <a:pt x="65" y="766"/>
                      <a:pt x="66" y="765"/>
                      <a:pt x="67" y="764"/>
                    </a:cubicBezTo>
                    <a:cubicBezTo>
                      <a:pt x="67" y="764"/>
                      <a:pt x="67" y="763"/>
                      <a:pt x="67" y="763"/>
                    </a:cubicBezTo>
                    <a:cubicBezTo>
                      <a:pt x="67" y="762"/>
                      <a:pt x="68" y="762"/>
                      <a:pt x="68" y="762"/>
                    </a:cubicBezTo>
                    <a:cubicBezTo>
                      <a:pt x="68" y="761"/>
                      <a:pt x="68" y="760"/>
                      <a:pt x="68" y="760"/>
                    </a:cubicBezTo>
                    <a:cubicBezTo>
                      <a:pt x="69" y="760"/>
                      <a:pt x="70" y="759"/>
                      <a:pt x="70" y="759"/>
                    </a:cubicBezTo>
                    <a:cubicBezTo>
                      <a:pt x="70" y="758"/>
                      <a:pt x="70" y="758"/>
                      <a:pt x="70" y="757"/>
                    </a:cubicBezTo>
                    <a:cubicBezTo>
                      <a:pt x="71" y="757"/>
                      <a:pt x="71" y="757"/>
                      <a:pt x="72" y="756"/>
                    </a:cubicBezTo>
                    <a:cubicBezTo>
                      <a:pt x="72" y="756"/>
                      <a:pt x="72" y="755"/>
                      <a:pt x="72" y="754"/>
                    </a:cubicBezTo>
                    <a:cubicBezTo>
                      <a:pt x="73" y="754"/>
                      <a:pt x="73" y="754"/>
                      <a:pt x="74" y="754"/>
                    </a:cubicBezTo>
                    <a:cubicBezTo>
                      <a:pt x="74" y="752"/>
                      <a:pt x="74" y="751"/>
                      <a:pt x="75" y="750"/>
                    </a:cubicBezTo>
                    <a:cubicBezTo>
                      <a:pt x="75" y="750"/>
                      <a:pt x="76" y="749"/>
                      <a:pt x="76" y="749"/>
                    </a:cubicBezTo>
                    <a:cubicBezTo>
                      <a:pt x="77" y="748"/>
                      <a:pt x="77" y="747"/>
                      <a:pt x="77" y="745"/>
                    </a:cubicBezTo>
                    <a:cubicBezTo>
                      <a:pt x="78" y="745"/>
                      <a:pt x="78" y="745"/>
                      <a:pt x="79" y="745"/>
                    </a:cubicBezTo>
                    <a:cubicBezTo>
                      <a:pt x="79" y="744"/>
                      <a:pt x="79" y="743"/>
                      <a:pt x="79" y="743"/>
                    </a:cubicBezTo>
                    <a:cubicBezTo>
                      <a:pt x="79" y="743"/>
                      <a:pt x="80" y="743"/>
                      <a:pt x="80" y="743"/>
                    </a:cubicBezTo>
                    <a:cubicBezTo>
                      <a:pt x="80" y="742"/>
                      <a:pt x="80" y="742"/>
                      <a:pt x="80" y="741"/>
                    </a:cubicBezTo>
                    <a:cubicBezTo>
                      <a:pt x="80" y="741"/>
                      <a:pt x="81" y="741"/>
                      <a:pt x="81" y="741"/>
                    </a:cubicBezTo>
                    <a:cubicBezTo>
                      <a:pt x="81" y="740"/>
                      <a:pt x="81" y="740"/>
                      <a:pt x="81" y="739"/>
                    </a:cubicBezTo>
                    <a:cubicBezTo>
                      <a:pt x="81" y="739"/>
                      <a:pt x="81" y="739"/>
                      <a:pt x="82" y="739"/>
                    </a:cubicBezTo>
                    <a:cubicBezTo>
                      <a:pt x="82" y="739"/>
                      <a:pt x="82" y="738"/>
                      <a:pt x="82" y="737"/>
                    </a:cubicBezTo>
                    <a:cubicBezTo>
                      <a:pt x="82" y="737"/>
                      <a:pt x="83" y="737"/>
                      <a:pt x="84" y="737"/>
                    </a:cubicBezTo>
                    <a:cubicBezTo>
                      <a:pt x="84" y="736"/>
                      <a:pt x="84" y="735"/>
                      <a:pt x="84" y="735"/>
                    </a:cubicBezTo>
                    <a:cubicBezTo>
                      <a:pt x="84" y="735"/>
                      <a:pt x="84" y="735"/>
                      <a:pt x="84" y="735"/>
                    </a:cubicBezTo>
                    <a:cubicBezTo>
                      <a:pt x="84" y="734"/>
                      <a:pt x="84" y="734"/>
                      <a:pt x="84" y="733"/>
                    </a:cubicBezTo>
                    <a:cubicBezTo>
                      <a:pt x="85" y="733"/>
                      <a:pt x="85" y="733"/>
                      <a:pt x="85" y="733"/>
                    </a:cubicBezTo>
                    <a:cubicBezTo>
                      <a:pt x="85" y="732"/>
                      <a:pt x="85" y="731"/>
                      <a:pt x="85" y="730"/>
                    </a:cubicBezTo>
                    <a:cubicBezTo>
                      <a:pt x="86" y="730"/>
                      <a:pt x="86" y="730"/>
                      <a:pt x="86" y="730"/>
                    </a:cubicBezTo>
                    <a:cubicBezTo>
                      <a:pt x="86" y="730"/>
                      <a:pt x="86" y="729"/>
                      <a:pt x="86" y="728"/>
                    </a:cubicBezTo>
                    <a:cubicBezTo>
                      <a:pt x="87" y="728"/>
                      <a:pt x="87" y="728"/>
                      <a:pt x="87" y="728"/>
                    </a:cubicBezTo>
                    <a:cubicBezTo>
                      <a:pt x="87" y="727"/>
                      <a:pt x="88" y="726"/>
                      <a:pt x="88" y="725"/>
                    </a:cubicBezTo>
                    <a:cubicBezTo>
                      <a:pt x="88" y="725"/>
                      <a:pt x="89" y="725"/>
                      <a:pt x="89" y="725"/>
                    </a:cubicBezTo>
                    <a:cubicBezTo>
                      <a:pt x="89" y="724"/>
                      <a:pt x="89" y="723"/>
                      <a:pt x="89" y="722"/>
                    </a:cubicBezTo>
                    <a:cubicBezTo>
                      <a:pt x="89" y="722"/>
                      <a:pt x="90" y="722"/>
                      <a:pt x="90" y="722"/>
                    </a:cubicBezTo>
                    <a:cubicBezTo>
                      <a:pt x="90" y="721"/>
                      <a:pt x="90" y="720"/>
                      <a:pt x="90" y="719"/>
                    </a:cubicBezTo>
                    <a:cubicBezTo>
                      <a:pt x="90" y="719"/>
                      <a:pt x="90" y="719"/>
                      <a:pt x="91" y="719"/>
                    </a:cubicBezTo>
                    <a:cubicBezTo>
                      <a:pt x="91" y="718"/>
                      <a:pt x="91" y="717"/>
                      <a:pt x="91" y="716"/>
                    </a:cubicBezTo>
                    <a:cubicBezTo>
                      <a:pt x="91" y="716"/>
                      <a:pt x="91" y="716"/>
                      <a:pt x="92" y="716"/>
                    </a:cubicBezTo>
                    <a:cubicBezTo>
                      <a:pt x="92" y="714"/>
                      <a:pt x="92" y="713"/>
                      <a:pt x="92" y="711"/>
                    </a:cubicBezTo>
                    <a:cubicBezTo>
                      <a:pt x="92" y="711"/>
                      <a:pt x="92" y="711"/>
                      <a:pt x="93" y="711"/>
                    </a:cubicBezTo>
                    <a:cubicBezTo>
                      <a:pt x="93" y="703"/>
                      <a:pt x="93" y="695"/>
                      <a:pt x="93" y="686"/>
                    </a:cubicBezTo>
                    <a:cubicBezTo>
                      <a:pt x="94" y="686"/>
                      <a:pt x="94" y="686"/>
                      <a:pt x="94" y="686"/>
                    </a:cubicBezTo>
                    <a:cubicBezTo>
                      <a:pt x="95" y="683"/>
                      <a:pt x="95" y="680"/>
                      <a:pt x="95" y="677"/>
                    </a:cubicBezTo>
                    <a:cubicBezTo>
                      <a:pt x="96" y="677"/>
                      <a:pt x="96" y="677"/>
                      <a:pt x="96" y="677"/>
                    </a:cubicBezTo>
                    <a:cubicBezTo>
                      <a:pt x="96" y="676"/>
                      <a:pt x="96" y="675"/>
                      <a:pt x="96" y="674"/>
                    </a:cubicBezTo>
                    <a:cubicBezTo>
                      <a:pt x="96" y="674"/>
                      <a:pt x="97" y="674"/>
                      <a:pt x="97" y="674"/>
                    </a:cubicBezTo>
                    <a:cubicBezTo>
                      <a:pt x="97" y="673"/>
                      <a:pt x="97" y="672"/>
                      <a:pt x="97" y="671"/>
                    </a:cubicBezTo>
                    <a:cubicBezTo>
                      <a:pt x="97" y="671"/>
                      <a:pt x="98" y="671"/>
                      <a:pt x="98" y="671"/>
                    </a:cubicBezTo>
                    <a:cubicBezTo>
                      <a:pt x="98" y="670"/>
                      <a:pt x="98" y="669"/>
                      <a:pt x="98" y="668"/>
                    </a:cubicBezTo>
                    <a:cubicBezTo>
                      <a:pt x="98" y="668"/>
                      <a:pt x="99" y="668"/>
                      <a:pt x="99" y="668"/>
                    </a:cubicBezTo>
                    <a:cubicBezTo>
                      <a:pt x="99" y="667"/>
                      <a:pt x="99" y="667"/>
                      <a:pt x="99" y="666"/>
                    </a:cubicBezTo>
                    <a:cubicBezTo>
                      <a:pt x="99" y="666"/>
                      <a:pt x="99" y="666"/>
                      <a:pt x="100" y="666"/>
                    </a:cubicBezTo>
                    <a:cubicBezTo>
                      <a:pt x="100" y="664"/>
                      <a:pt x="100" y="662"/>
                      <a:pt x="101" y="660"/>
                    </a:cubicBezTo>
                    <a:cubicBezTo>
                      <a:pt x="101" y="660"/>
                      <a:pt x="101" y="660"/>
                      <a:pt x="102" y="660"/>
                    </a:cubicBezTo>
                    <a:cubicBezTo>
                      <a:pt x="102" y="659"/>
                      <a:pt x="102" y="658"/>
                      <a:pt x="102" y="657"/>
                    </a:cubicBezTo>
                    <a:cubicBezTo>
                      <a:pt x="103" y="657"/>
                      <a:pt x="103" y="657"/>
                      <a:pt x="103" y="657"/>
                    </a:cubicBezTo>
                    <a:cubicBezTo>
                      <a:pt x="104" y="655"/>
                      <a:pt x="104" y="654"/>
                      <a:pt x="104" y="652"/>
                    </a:cubicBezTo>
                    <a:cubicBezTo>
                      <a:pt x="105" y="652"/>
                      <a:pt x="105" y="652"/>
                      <a:pt x="106" y="651"/>
                    </a:cubicBezTo>
                    <a:cubicBezTo>
                      <a:pt x="106" y="650"/>
                      <a:pt x="107" y="649"/>
                      <a:pt x="107" y="648"/>
                    </a:cubicBezTo>
                    <a:cubicBezTo>
                      <a:pt x="107" y="647"/>
                      <a:pt x="108" y="647"/>
                      <a:pt x="109" y="647"/>
                    </a:cubicBezTo>
                    <a:cubicBezTo>
                      <a:pt x="109" y="646"/>
                      <a:pt x="109" y="646"/>
                      <a:pt x="109" y="645"/>
                    </a:cubicBezTo>
                    <a:cubicBezTo>
                      <a:pt x="110" y="644"/>
                      <a:pt x="110" y="644"/>
                      <a:pt x="111" y="643"/>
                    </a:cubicBezTo>
                    <a:cubicBezTo>
                      <a:pt x="113" y="641"/>
                      <a:pt x="114" y="640"/>
                      <a:pt x="116" y="638"/>
                    </a:cubicBezTo>
                    <a:cubicBezTo>
                      <a:pt x="117" y="638"/>
                      <a:pt x="118" y="637"/>
                      <a:pt x="119" y="637"/>
                    </a:cubicBezTo>
                    <a:cubicBezTo>
                      <a:pt x="119" y="637"/>
                      <a:pt x="119" y="636"/>
                      <a:pt x="119" y="636"/>
                    </a:cubicBezTo>
                    <a:cubicBezTo>
                      <a:pt x="120" y="636"/>
                      <a:pt x="121" y="636"/>
                      <a:pt x="121" y="636"/>
                    </a:cubicBezTo>
                    <a:cubicBezTo>
                      <a:pt x="121" y="636"/>
                      <a:pt x="121" y="635"/>
                      <a:pt x="121" y="635"/>
                    </a:cubicBezTo>
                    <a:cubicBezTo>
                      <a:pt x="122" y="635"/>
                      <a:pt x="122" y="635"/>
                      <a:pt x="123" y="635"/>
                    </a:cubicBezTo>
                    <a:cubicBezTo>
                      <a:pt x="123" y="635"/>
                      <a:pt x="123" y="635"/>
                      <a:pt x="123" y="634"/>
                    </a:cubicBezTo>
                    <a:cubicBezTo>
                      <a:pt x="124" y="634"/>
                      <a:pt x="124" y="634"/>
                      <a:pt x="125" y="634"/>
                    </a:cubicBezTo>
                    <a:cubicBezTo>
                      <a:pt x="125" y="634"/>
                      <a:pt x="125" y="634"/>
                      <a:pt x="125" y="633"/>
                    </a:cubicBezTo>
                    <a:cubicBezTo>
                      <a:pt x="125" y="633"/>
                      <a:pt x="126" y="633"/>
                      <a:pt x="127" y="633"/>
                    </a:cubicBezTo>
                    <a:cubicBezTo>
                      <a:pt x="127" y="633"/>
                      <a:pt x="127" y="633"/>
                      <a:pt x="127" y="632"/>
                    </a:cubicBezTo>
                    <a:cubicBezTo>
                      <a:pt x="127" y="632"/>
                      <a:pt x="128" y="632"/>
                      <a:pt x="128" y="632"/>
                    </a:cubicBezTo>
                    <a:cubicBezTo>
                      <a:pt x="128" y="632"/>
                      <a:pt x="128" y="632"/>
                      <a:pt x="128" y="632"/>
                    </a:cubicBezTo>
                    <a:cubicBezTo>
                      <a:pt x="129" y="632"/>
                      <a:pt x="130" y="632"/>
                      <a:pt x="130" y="632"/>
                    </a:cubicBezTo>
                    <a:cubicBezTo>
                      <a:pt x="130" y="631"/>
                      <a:pt x="130" y="631"/>
                      <a:pt x="130" y="631"/>
                    </a:cubicBezTo>
                    <a:cubicBezTo>
                      <a:pt x="132" y="630"/>
                      <a:pt x="134" y="629"/>
                      <a:pt x="136" y="629"/>
                    </a:cubicBezTo>
                    <a:cubicBezTo>
                      <a:pt x="136" y="628"/>
                      <a:pt x="136" y="628"/>
                      <a:pt x="136" y="627"/>
                    </a:cubicBezTo>
                    <a:cubicBezTo>
                      <a:pt x="137" y="627"/>
                      <a:pt x="138" y="627"/>
                      <a:pt x="138" y="627"/>
                    </a:cubicBezTo>
                    <a:cubicBezTo>
                      <a:pt x="143" y="624"/>
                      <a:pt x="147" y="620"/>
                      <a:pt x="152" y="616"/>
                    </a:cubicBezTo>
                    <a:cubicBezTo>
                      <a:pt x="152" y="616"/>
                      <a:pt x="152" y="615"/>
                      <a:pt x="152" y="615"/>
                    </a:cubicBezTo>
                    <a:cubicBezTo>
                      <a:pt x="152" y="614"/>
                      <a:pt x="153" y="614"/>
                      <a:pt x="154" y="614"/>
                    </a:cubicBezTo>
                    <a:cubicBezTo>
                      <a:pt x="154" y="613"/>
                      <a:pt x="154" y="612"/>
                      <a:pt x="154" y="612"/>
                    </a:cubicBezTo>
                    <a:cubicBezTo>
                      <a:pt x="154" y="612"/>
                      <a:pt x="155" y="611"/>
                      <a:pt x="155" y="611"/>
                    </a:cubicBezTo>
                    <a:cubicBezTo>
                      <a:pt x="155" y="610"/>
                      <a:pt x="155" y="610"/>
                      <a:pt x="155" y="609"/>
                    </a:cubicBezTo>
                    <a:cubicBezTo>
                      <a:pt x="156" y="609"/>
                      <a:pt x="156" y="609"/>
                      <a:pt x="156" y="609"/>
                    </a:cubicBezTo>
                    <a:cubicBezTo>
                      <a:pt x="156" y="608"/>
                      <a:pt x="156" y="607"/>
                      <a:pt x="156" y="606"/>
                    </a:cubicBezTo>
                    <a:cubicBezTo>
                      <a:pt x="157" y="606"/>
                      <a:pt x="157" y="606"/>
                      <a:pt x="157" y="606"/>
                    </a:cubicBezTo>
                    <a:cubicBezTo>
                      <a:pt x="159" y="601"/>
                      <a:pt x="155" y="595"/>
                      <a:pt x="157" y="589"/>
                    </a:cubicBezTo>
                    <a:cubicBezTo>
                      <a:pt x="157" y="589"/>
                      <a:pt x="158" y="588"/>
                      <a:pt x="158" y="587"/>
                    </a:cubicBezTo>
                    <a:cubicBezTo>
                      <a:pt x="158" y="584"/>
                      <a:pt x="158" y="581"/>
                      <a:pt x="158" y="578"/>
                    </a:cubicBezTo>
                    <a:cubicBezTo>
                      <a:pt x="158" y="578"/>
                      <a:pt x="159" y="578"/>
                      <a:pt x="159" y="578"/>
                    </a:cubicBezTo>
                    <a:cubicBezTo>
                      <a:pt x="159" y="575"/>
                      <a:pt x="159" y="573"/>
                      <a:pt x="159" y="571"/>
                    </a:cubicBezTo>
                    <a:cubicBezTo>
                      <a:pt x="159" y="571"/>
                      <a:pt x="160" y="571"/>
                      <a:pt x="160" y="571"/>
                    </a:cubicBezTo>
                    <a:cubicBezTo>
                      <a:pt x="160" y="569"/>
                      <a:pt x="160" y="567"/>
                      <a:pt x="160" y="565"/>
                    </a:cubicBezTo>
                    <a:cubicBezTo>
                      <a:pt x="160" y="565"/>
                      <a:pt x="160" y="565"/>
                      <a:pt x="161" y="565"/>
                    </a:cubicBezTo>
                    <a:cubicBezTo>
                      <a:pt x="161" y="564"/>
                      <a:pt x="161" y="562"/>
                      <a:pt x="161" y="561"/>
                    </a:cubicBezTo>
                    <a:cubicBezTo>
                      <a:pt x="161" y="561"/>
                      <a:pt x="161" y="561"/>
                      <a:pt x="162" y="561"/>
                    </a:cubicBezTo>
                    <a:cubicBezTo>
                      <a:pt x="162" y="558"/>
                      <a:pt x="162" y="556"/>
                      <a:pt x="162" y="554"/>
                    </a:cubicBezTo>
                    <a:cubicBezTo>
                      <a:pt x="163" y="554"/>
                      <a:pt x="163" y="554"/>
                      <a:pt x="163" y="554"/>
                    </a:cubicBezTo>
                    <a:cubicBezTo>
                      <a:pt x="163" y="553"/>
                      <a:pt x="163" y="552"/>
                      <a:pt x="163" y="551"/>
                    </a:cubicBezTo>
                    <a:cubicBezTo>
                      <a:pt x="164" y="551"/>
                      <a:pt x="164" y="551"/>
                      <a:pt x="164" y="551"/>
                    </a:cubicBezTo>
                    <a:cubicBezTo>
                      <a:pt x="164" y="550"/>
                      <a:pt x="164" y="549"/>
                      <a:pt x="164" y="548"/>
                    </a:cubicBezTo>
                    <a:cubicBezTo>
                      <a:pt x="165" y="548"/>
                      <a:pt x="165" y="548"/>
                      <a:pt x="165" y="548"/>
                    </a:cubicBezTo>
                    <a:cubicBezTo>
                      <a:pt x="165" y="547"/>
                      <a:pt x="165" y="546"/>
                      <a:pt x="165" y="545"/>
                    </a:cubicBezTo>
                    <a:cubicBezTo>
                      <a:pt x="165" y="545"/>
                      <a:pt x="166" y="545"/>
                      <a:pt x="166" y="545"/>
                    </a:cubicBezTo>
                    <a:cubicBezTo>
                      <a:pt x="166" y="545"/>
                      <a:pt x="166" y="544"/>
                      <a:pt x="166" y="543"/>
                    </a:cubicBezTo>
                    <a:cubicBezTo>
                      <a:pt x="166" y="543"/>
                      <a:pt x="167" y="543"/>
                      <a:pt x="167" y="543"/>
                    </a:cubicBezTo>
                    <a:cubicBezTo>
                      <a:pt x="167" y="542"/>
                      <a:pt x="167" y="542"/>
                      <a:pt x="167" y="541"/>
                    </a:cubicBezTo>
                    <a:cubicBezTo>
                      <a:pt x="167" y="541"/>
                      <a:pt x="168" y="541"/>
                      <a:pt x="168" y="541"/>
                    </a:cubicBezTo>
                    <a:cubicBezTo>
                      <a:pt x="168" y="540"/>
                      <a:pt x="168" y="539"/>
                      <a:pt x="168" y="538"/>
                    </a:cubicBezTo>
                    <a:cubicBezTo>
                      <a:pt x="168" y="538"/>
                      <a:pt x="168" y="538"/>
                      <a:pt x="169" y="538"/>
                    </a:cubicBezTo>
                    <a:cubicBezTo>
                      <a:pt x="169" y="538"/>
                      <a:pt x="169" y="537"/>
                      <a:pt x="169" y="537"/>
                    </a:cubicBezTo>
                    <a:cubicBezTo>
                      <a:pt x="169" y="536"/>
                      <a:pt x="170" y="536"/>
                      <a:pt x="171" y="536"/>
                    </a:cubicBezTo>
                    <a:cubicBezTo>
                      <a:pt x="171" y="534"/>
                      <a:pt x="171" y="533"/>
                      <a:pt x="171" y="532"/>
                    </a:cubicBezTo>
                    <a:cubicBezTo>
                      <a:pt x="172" y="531"/>
                      <a:pt x="173" y="531"/>
                      <a:pt x="174" y="530"/>
                    </a:cubicBezTo>
                    <a:cubicBezTo>
                      <a:pt x="174" y="530"/>
                      <a:pt x="174" y="529"/>
                      <a:pt x="174" y="528"/>
                    </a:cubicBezTo>
                    <a:cubicBezTo>
                      <a:pt x="175" y="528"/>
                      <a:pt x="177" y="527"/>
                      <a:pt x="178" y="526"/>
                    </a:cubicBezTo>
                    <a:cubicBezTo>
                      <a:pt x="178" y="525"/>
                      <a:pt x="178" y="525"/>
                      <a:pt x="178" y="525"/>
                    </a:cubicBezTo>
                    <a:cubicBezTo>
                      <a:pt x="181" y="523"/>
                      <a:pt x="186" y="521"/>
                      <a:pt x="190" y="519"/>
                    </a:cubicBezTo>
                    <a:cubicBezTo>
                      <a:pt x="193" y="519"/>
                      <a:pt x="196" y="519"/>
                      <a:pt x="198" y="519"/>
                    </a:cubicBezTo>
                    <a:cubicBezTo>
                      <a:pt x="198" y="518"/>
                      <a:pt x="198" y="518"/>
                      <a:pt x="198" y="518"/>
                    </a:cubicBezTo>
                    <a:cubicBezTo>
                      <a:pt x="200" y="518"/>
                      <a:pt x="201" y="518"/>
                      <a:pt x="202" y="518"/>
                    </a:cubicBezTo>
                    <a:cubicBezTo>
                      <a:pt x="202" y="517"/>
                      <a:pt x="202" y="517"/>
                      <a:pt x="202" y="517"/>
                    </a:cubicBezTo>
                    <a:cubicBezTo>
                      <a:pt x="203" y="517"/>
                      <a:pt x="205" y="517"/>
                      <a:pt x="206" y="517"/>
                    </a:cubicBezTo>
                    <a:cubicBezTo>
                      <a:pt x="206" y="516"/>
                      <a:pt x="206" y="516"/>
                      <a:pt x="206" y="516"/>
                    </a:cubicBezTo>
                    <a:cubicBezTo>
                      <a:pt x="208" y="516"/>
                      <a:pt x="209" y="516"/>
                      <a:pt x="210" y="516"/>
                    </a:cubicBezTo>
                    <a:cubicBezTo>
                      <a:pt x="210" y="516"/>
                      <a:pt x="210" y="515"/>
                      <a:pt x="210" y="515"/>
                    </a:cubicBezTo>
                    <a:cubicBezTo>
                      <a:pt x="212" y="515"/>
                      <a:pt x="214" y="515"/>
                      <a:pt x="215" y="515"/>
                    </a:cubicBezTo>
                    <a:cubicBezTo>
                      <a:pt x="215" y="515"/>
                      <a:pt x="215" y="514"/>
                      <a:pt x="215" y="514"/>
                    </a:cubicBezTo>
                    <a:cubicBezTo>
                      <a:pt x="217" y="514"/>
                      <a:pt x="219" y="514"/>
                      <a:pt x="221" y="514"/>
                    </a:cubicBezTo>
                    <a:cubicBezTo>
                      <a:pt x="221" y="514"/>
                      <a:pt x="221" y="513"/>
                      <a:pt x="221" y="513"/>
                    </a:cubicBezTo>
                    <a:cubicBezTo>
                      <a:pt x="223" y="513"/>
                      <a:pt x="225" y="513"/>
                      <a:pt x="227" y="513"/>
                    </a:cubicBezTo>
                    <a:cubicBezTo>
                      <a:pt x="227" y="513"/>
                      <a:pt x="227" y="513"/>
                      <a:pt x="227" y="512"/>
                    </a:cubicBezTo>
                    <a:cubicBezTo>
                      <a:pt x="232" y="512"/>
                      <a:pt x="236" y="512"/>
                      <a:pt x="241" y="512"/>
                    </a:cubicBezTo>
                    <a:cubicBezTo>
                      <a:pt x="244" y="511"/>
                      <a:pt x="256" y="510"/>
                      <a:pt x="260" y="511"/>
                    </a:cubicBezTo>
                    <a:cubicBezTo>
                      <a:pt x="260" y="512"/>
                      <a:pt x="260" y="512"/>
                      <a:pt x="260" y="512"/>
                    </a:cubicBezTo>
                    <a:cubicBezTo>
                      <a:pt x="270" y="512"/>
                      <a:pt x="279" y="512"/>
                      <a:pt x="288" y="512"/>
                    </a:cubicBezTo>
                    <a:cubicBezTo>
                      <a:pt x="288" y="513"/>
                      <a:pt x="288" y="513"/>
                      <a:pt x="288" y="513"/>
                    </a:cubicBezTo>
                    <a:cubicBezTo>
                      <a:pt x="294" y="513"/>
                      <a:pt x="300" y="513"/>
                      <a:pt x="306" y="513"/>
                    </a:cubicBezTo>
                    <a:cubicBezTo>
                      <a:pt x="312" y="513"/>
                      <a:pt x="318" y="513"/>
                      <a:pt x="324" y="513"/>
                    </a:cubicBezTo>
                    <a:cubicBezTo>
                      <a:pt x="324" y="513"/>
                      <a:pt x="324" y="513"/>
                      <a:pt x="324" y="512"/>
                    </a:cubicBezTo>
                    <a:cubicBezTo>
                      <a:pt x="325" y="512"/>
                      <a:pt x="325" y="512"/>
                      <a:pt x="326" y="512"/>
                    </a:cubicBezTo>
                    <a:cubicBezTo>
                      <a:pt x="326" y="512"/>
                      <a:pt x="326" y="512"/>
                      <a:pt x="326" y="511"/>
                    </a:cubicBezTo>
                    <a:cubicBezTo>
                      <a:pt x="326" y="511"/>
                      <a:pt x="327" y="511"/>
                      <a:pt x="328" y="511"/>
                    </a:cubicBezTo>
                    <a:cubicBezTo>
                      <a:pt x="328" y="511"/>
                      <a:pt x="328" y="511"/>
                      <a:pt x="328" y="510"/>
                    </a:cubicBezTo>
                    <a:cubicBezTo>
                      <a:pt x="328" y="510"/>
                      <a:pt x="329" y="510"/>
                      <a:pt x="329" y="510"/>
                    </a:cubicBezTo>
                    <a:cubicBezTo>
                      <a:pt x="329" y="510"/>
                      <a:pt x="329" y="510"/>
                      <a:pt x="329" y="510"/>
                    </a:cubicBezTo>
                    <a:cubicBezTo>
                      <a:pt x="330" y="510"/>
                      <a:pt x="331" y="510"/>
                      <a:pt x="331" y="510"/>
                    </a:cubicBezTo>
                    <a:cubicBezTo>
                      <a:pt x="331" y="509"/>
                      <a:pt x="331" y="509"/>
                      <a:pt x="331" y="509"/>
                    </a:cubicBezTo>
                    <a:cubicBezTo>
                      <a:pt x="332" y="509"/>
                      <a:pt x="332" y="509"/>
                      <a:pt x="333" y="509"/>
                    </a:cubicBezTo>
                    <a:cubicBezTo>
                      <a:pt x="334" y="508"/>
                      <a:pt x="334" y="507"/>
                      <a:pt x="335" y="506"/>
                    </a:cubicBezTo>
                    <a:cubicBezTo>
                      <a:pt x="335" y="506"/>
                      <a:pt x="336" y="506"/>
                      <a:pt x="336" y="506"/>
                    </a:cubicBezTo>
                    <a:cubicBezTo>
                      <a:pt x="338" y="505"/>
                      <a:pt x="339" y="503"/>
                      <a:pt x="340" y="502"/>
                    </a:cubicBezTo>
                    <a:cubicBezTo>
                      <a:pt x="341" y="502"/>
                      <a:pt x="341" y="502"/>
                      <a:pt x="342" y="502"/>
                    </a:cubicBezTo>
                    <a:cubicBezTo>
                      <a:pt x="342" y="501"/>
                      <a:pt x="342" y="500"/>
                      <a:pt x="343" y="500"/>
                    </a:cubicBezTo>
                    <a:cubicBezTo>
                      <a:pt x="343" y="500"/>
                      <a:pt x="343" y="500"/>
                      <a:pt x="344" y="500"/>
                    </a:cubicBezTo>
                    <a:cubicBezTo>
                      <a:pt x="344" y="499"/>
                      <a:pt x="344" y="499"/>
                      <a:pt x="344" y="498"/>
                    </a:cubicBezTo>
                    <a:cubicBezTo>
                      <a:pt x="345" y="497"/>
                      <a:pt x="347" y="496"/>
                      <a:pt x="348" y="494"/>
                    </a:cubicBezTo>
                    <a:cubicBezTo>
                      <a:pt x="348" y="494"/>
                      <a:pt x="348" y="493"/>
                      <a:pt x="348" y="493"/>
                    </a:cubicBezTo>
                    <a:cubicBezTo>
                      <a:pt x="349" y="492"/>
                      <a:pt x="349" y="492"/>
                      <a:pt x="350" y="492"/>
                    </a:cubicBezTo>
                    <a:cubicBezTo>
                      <a:pt x="350" y="491"/>
                      <a:pt x="350" y="490"/>
                      <a:pt x="350" y="490"/>
                    </a:cubicBezTo>
                    <a:cubicBezTo>
                      <a:pt x="351" y="490"/>
                      <a:pt x="351" y="489"/>
                      <a:pt x="352" y="489"/>
                    </a:cubicBezTo>
                    <a:cubicBezTo>
                      <a:pt x="353" y="486"/>
                      <a:pt x="354" y="484"/>
                      <a:pt x="354" y="481"/>
                    </a:cubicBezTo>
                    <a:cubicBezTo>
                      <a:pt x="354" y="479"/>
                      <a:pt x="354" y="477"/>
                      <a:pt x="354" y="476"/>
                    </a:cubicBezTo>
                    <a:cubicBezTo>
                      <a:pt x="352" y="475"/>
                      <a:pt x="351" y="474"/>
                      <a:pt x="350" y="473"/>
                    </a:cubicBezTo>
                    <a:cubicBezTo>
                      <a:pt x="350" y="473"/>
                      <a:pt x="350" y="472"/>
                      <a:pt x="350" y="472"/>
                    </a:cubicBezTo>
                    <a:cubicBezTo>
                      <a:pt x="348" y="471"/>
                      <a:pt x="346" y="471"/>
                      <a:pt x="345" y="470"/>
                    </a:cubicBezTo>
                    <a:cubicBezTo>
                      <a:pt x="345" y="470"/>
                      <a:pt x="345" y="470"/>
                      <a:pt x="345" y="469"/>
                    </a:cubicBezTo>
                    <a:cubicBezTo>
                      <a:pt x="338" y="466"/>
                      <a:pt x="329" y="467"/>
                      <a:pt x="327" y="459"/>
                    </a:cubicBezTo>
                    <a:cubicBezTo>
                      <a:pt x="324" y="457"/>
                      <a:pt x="326" y="455"/>
                      <a:pt x="325" y="451"/>
                    </a:cubicBezTo>
                    <a:cubicBezTo>
                      <a:pt x="321" y="439"/>
                      <a:pt x="325" y="421"/>
                      <a:pt x="327" y="411"/>
                    </a:cubicBezTo>
                    <a:cubicBezTo>
                      <a:pt x="328" y="410"/>
                      <a:pt x="329" y="410"/>
                      <a:pt x="329" y="409"/>
                    </a:cubicBezTo>
                    <a:cubicBezTo>
                      <a:pt x="340" y="411"/>
                      <a:pt x="344" y="421"/>
                      <a:pt x="355" y="423"/>
                    </a:cubicBezTo>
                    <a:cubicBezTo>
                      <a:pt x="357" y="421"/>
                      <a:pt x="359" y="420"/>
                      <a:pt x="360" y="418"/>
                    </a:cubicBezTo>
                    <a:cubicBezTo>
                      <a:pt x="360" y="416"/>
                      <a:pt x="360" y="415"/>
                      <a:pt x="360" y="413"/>
                    </a:cubicBezTo>
                    <a:cubicBezTo>
                      <a:pt x="360" y="413"/>
                      <a:pt x="360" y="413"/>
                      <a:pt x="361" y="413"/>
                    </a:cubicBezTo>
                    <a:cubicBezTo>
                      <a:pt x="361" y="411"/>
                      <a:pt x="361" y="409"/>
                      <a:pt x="361" y="406"/>
                    </a:cubicBezTo>
                    <a:cubicBezTo>
                      <a:pt x="360" y="406"/>
                      <a:pt x="360" y="406"/>
                      <a:pt x="360" y="406"/>
                    </a:cubicBezTo>
                    <a:cubicBezTo>
                      <a:pt x="360" y="404"/>
                      <a:pt x="360" y="401"/>
                      <a:pt x="360" y="398"/>
                    </a:cubicBezTo>
                    <a:cubicBezTo>
                      <a:pt x="360" y="398"/>
                      <a:pt x="359" y="398"/>
                      <a:pt x="359" y="398"/>
                    </a:cubicBezTo>
                    <a:cubicBezTo>
                      <a:pt x="359" y="397"/>
                      <a:pt x="359" y="396"/>
                      <a:pt x="359" y="395"/>
                    </a:cubicBezTo>
                    <a:cubicBezTo>
                      <a:pt x="358" y="391"/>
                      <a:pt x="356" y="384"/>
                      <a:pt x="358" y="379"/>
                    </a:cubicBezTo>
                    <a:cubicBezTo>
                      <a:pt x="358" y="379"/>
                      <a:pt x="359" y="379"/>
                      <a:pt x="359" y="379"/>
                    </a:cubicBezTo>
                    <a:cubicBezTo>
                      <a:pt x="359" y="377"/>
                      <a:pt x="360" y="376"/>
                      <a:pt x="360" y="375"/>
                    </a:cubicBezTo>
                    <a:cubicBezTo>
                      <a:pt x="360" y="375"/>
                      <a:pt x="360" y="375"/>
                      <a:pt x="361" y="375"/>
                    </a:cubicBezTo>
                    <a:cubicBezTo>
                      <a:pt x="361" y="374"/>
                      <a:pt x="361" y="374"/>
                      <a:pt x="361" y="373"/>
                    </a:cubicBezTo>
                    <a:cubicBezTo>
                      <a:pt x="362" y="373"/>
                      <a:pt x="363" y="372"/>
                      <a:pt x="363" y="371"/>
                    </a:cubicBezTo>
                    <a:cubicBezTo>
                      <a:pt x="363" y="371"/>
                      <a:pt x="363" y="370"/>
                      <a:pt x="363" y="370"/>
                    </a:cubicBezTo>
                    <a:cubicBezTo>
                      <a:pt x="364" y="369"/>
                      <a:pt x="365" y="369"/>
                      <a:pt x="365" y="369"/>
                    </a:cubicBezTo>
                    <a:cubicBezTo>
                      <a:pt x="365" y="368"/>
                      <a:pt x="366" y="366"/>
                      <a:pt x="366" y="365"/>
                    </a:cubicBezTo>
                    <a:cubicBezTo>
                      <a:pt x="367" y="365"/>
                      <a:pt x="367" y="365"/>
                      <a:pt x="368" y="364"/>
                    </a:cubicBezTo>
                    <a:cubicBezTo>
                      <a:pt x="368" y="364"/>
                      <a:pt x="368" y="363"/>
                      <a:pt x="368" y="363"/>
                    </a:cubicBezTo>
                    <a:cubicBezTo>
                      <a:pt x="368" y="363"/>
                      <a:pt x="368" y="363"/>
                      <a:pt x="369" y="363"/>
                    </a:cubicBezTo>
                    <a:cubicBezTo>
                      <a:pt x="369" y="362"/>
                      <a:pt x="369" y="361"/>
                      <a:pt x="369" y="361"/>
                    </a:cubicBezTo>
                    <a:cubicBezTo>
                      <a:pt x="369" y="361"/>
                      <a:pt x="369" y="361"/>
                      <a:pt x="370" y="361"/>
                    </a:cubicBezTo>
                    <a:cubicBezTo>
                      <a:pt x="370" y="360"/>
                      <a:pt x="370" y="360"/>
                      <a:pt x="370" y="359"/>
                    </a:cubicBezTo>
                    <a:cubicBezTo>
                      <a:pt x="370" y="359"/>
                      <a:pt x="370" y="359"/>
                      <a:pt x="371" y="359"/>
                    </a:cubicBezTo>
                    <a:cubicBezTo>
                      <a:pt x="371" y="358"/>
                      <a:pt x="371" y="358"/>
                      <a:pt x="371" y="357"/>
                    </a:cubicBezTo>
                    <a:cubicBezTo>
                      <a:pt x="371" y="357"/>
                      <a:pt x="371" y="357"/>
                      <a:pt x="371" y="357"/>
                    </a:cubicBezTo>
                    <a:cubicBezTo>
                      <a:pt x="371" y="357"/>
                      <a:pt x="371" y="356"/>
                      <a:pt x="371" y="355"/>
                    </a:cubicBezTo>
                    <a:cubicBezTo>
                      <a:pt x="372" y="355"/>
                      <a:pt x="372" y="355"/>
                      <a:pt x="372" y="355"/>
                    </a:cubicBezTo>
                    <a:cubicBezTo>
                      <a:pt x="372" y="355"/>
                      <a:pt x="372" y="354"/>
                      <a:pt x="372" y="354"/>
                    </a:cubicBezTo>
                    <a:cubicBezTo>
                      <a:pt x="373" y="353"/>
                      <a:pt x="374" y="353"/>
                      <a:pt x="374" y="353"/>
                    </a:cubicBezTo>
                    <a:cubicBezTo>
                      <a:pt x="374" y="352"/>
                      <a:pt x="375" y="351"/>
                      <a:pt x="375" y="350"/>
                    </a:cubicBezTo>
                    <a:cubicBezTo>
                      <a:pt x="376" y="350"/>
                      <a:pt x="376" y="350"/>
                      <a:pt x="377" y="350"/>
                    </a:cubicBezTo>
                    <a:cubicBezTo>
                      <a:pt x="377" y="350"/>
                      <a:pt x="377" y="349"/>
                      <a:pt x="377" y="349"/>
                    </a:cubicBezTo>
                    <a:cubicBezTo>
                      <a:pt x="378" y="349"/>
                      <a:pt x="379" y="349"/>
                      <a:pt x="380" y="349"/>
                    </a:cubicBezTo>
                    <a:cubicBezTo>
                      <a:pt x="380" y="349"/>
                      <a:pt x="380" y="348"/>
                      <a:pt x="380" y="348"/>
                    </a:cubicBezTo>
                    <a:cubicBezTo>
                      <a:pt x="381" y="348"/>
                      <a:pt x="383" y="348"/>
                      <a:pt x="384" y="348"/>
                    </a:cubicBezTo>
                    <a:cubicBezTo>
                      <a:pt x="384" y="348"/>
                      <a:pt x="384" y="348"/>
                      <a:pt x="384" y="347"/>
                    </a:cubicBezTo>
                    <a:cubicBezTo>
                      <a:pt x="386" y="347"/>
                      <a:pt x="388" y="347"/>
                      <a:pt x="388" y="345"/>
                    </a:cubicBezTo>
                    <a:cubicBezTo>
                      <a:pt x="389" y="345"/>
                      <a:pt x="389" y="344"/>
                      <a:pt x="389" y="343"/>
                    </a:cubicBezTo>
                    <a:cubicBezTo>
                      <a:pt x="390" y="342"/>
                      <a:pt x="391" y="342"/>
                      <a:pt x="391" y="342"/>
                    </a:cubicBezTo>
                    <a:cubicBezTo>
                      <a:pt x="391" y="341"/>
                      <a:pt x="391" y="341"/>
                      <a:pt x="391" y="340"/>
                    </a:cubicBezTo>
                    <a:cubicBezTo>
                      <a:pt x="392" y="339"/>
                      <a:pt x="394" y="338"/>
                      <a:pt x="395" y="337"/>
                    </a:cubicBezTo>
                    <a:cubicBezTo>
                      <a:pt x="406" y="337"/>
                      <a:pt x="421" y="342"/>
                      <a:pt x="423" y="350"/>
                    </a:cubicBezTo>
                    <a:cubicBezTo>
                      <a:pt x="430" y="356"/>
                      <a:pt x="420" y="370"/>
                      <a:pt x="423" y="379"/>
                    </a:cubicBezTo>
                    <a:cubicBezTo>
                      <a:pt x="423" y="379"/>
                      <a:pt x="423" y="379"/>
                      <a:pt x="423" y="379"/>
                    </a:cubicBezTo>
                    <a:cubicBezTo>
                      <a:pt x="423" y="380"/>
                      <a:pt x="423" y="382"/>
                      <a:pt x="423" y="383"/>
                    </a:cubicBezTo>
                    <a:cubicBezTo>
                      <a:pt x="424" y="383"/>
                      <a:pt x="424" y="383"/>
                      <a:pt x="424" y="383"/>
                    </a:cubicBezTo>
                    <a:cubicBezTo>
                      <a:pt x="424" y="384"/>
                      <a:pt x="424" y="385"/>
                      <a:pt x="424" y="386"/>
                    </a:cubicBezTo>
                    <a:cubicBezTo>
                      <a:pt x="425" y="386"/>
                      <a:pt x="425" y="386"/>
                      <a:pt x="425" y="386"/>
                    </a:cubicBezTo>
                    <a:cubicBezTo>
                      <a:pt x="426" y="388"/>
                      <a:pt x="426" y="389"/>
                      <a:pt x="427" y="391"/>
                    </a:cubicBezTo>
                    <a:cubicBezTo>
                      <a:pt x="427" y="391"/>
                      <a:pt x="428" y="391"/>
                      <a:pt x="428" y="391"/>
                    </a:cubicBezTo>
                    <a:cubicBezTo>
                      <a:pt x="428" y="392"/>
                      <a:pt x="428" y="392"/>
                      <a:pt x="428" y="393"/>
                    </a:cubicBezTo>
                    <a:cubicBezTo>
                      <a:pt x="429" y="394"/>
                      <a:pt x="430" y="394"/>
                      <a:pt x="431" y="395"/>
                    </a:cubicBezTo>
                    <a:cubicBezTo>
                      <a:pt x="431" y="395"/>
                      <a:pt x="431" y="396"/>
                      <a:pt x="431" y="397"/>
                    </a:cubicBezTo>
                    <a:cubicBezTo>
                      <a:pt x="431" y="397"/>
                      <a:pt x="432" y="397"/>
                      <a:pt x="432" y="397"/>
                    </a:cubicBezTo>
                    <a:cubicBezTo>
                      <a:pt x="433" y="399"/>
                      <a:pt x="433" y="400"/>
                      <a:pt x="433" y="401"/>
                    </a:cubicBezTo>
                    <a:cubicBezTo>
                      <a:pt x="434" y="401"/>
                      <a:pt x="435" y="402"/>
                      <a:pt x="435" y="402"/>
                    </a:cubicBezTo>
                    <a:cubicBezTo>
                      <a:pt x="437" y="407"/>
                      <a:pt x="439" y="412"/>
                      <a:pt x="441" y="416"/>
                    </a:cubicBezTo>
                    <a:cubicBezTo>
                      <a:pt x="442" y="417"/>
                      <a:pt x="443" y="417"/>
                      <a:pt x="443" y="417"/>
                    </a:cubicBezTo>
                    <a:cubicBezTo>
                      <a:pt x="443" y="418"/>
                      <a:pt x="443" y="418"/>
                      <a:pt x="443" y="419"/>
                    </a:cubicBezTo>
                    <a:cubicBezTo>
                      <a:pt x="446" y="423"/>
                      <a:pt x="449" y="426"/>
                      <a:pt x="451" y="430"/>
                    </a:cubicBezTo>
                    <a:cubicBezTo>
                      <a:pt x="452" y="430"/>
                      <a:pt x="454" y="430"/>
                      <a:pt x="455" y="430"/>
                    </a:cubicBezTo>
                    <a:cubicBezTo>
                      <a:pt x="455" y="429"/>
                      <a:pt x="456" y="428"/>
                      <a:pt x="457" y="428"/>
                    </a:cubicBezTo>
                    <a:cubicBezTo>
                      <a:pt x="457" y="427"/>
                      <a:pt x="457" y="427"/>
                      <a:pt x="457" y="426"/>
                    </a:cubicBezTo>
                    <a:cubicBezTo>
                      <a:pt x="457" y="426"/>
                      <a:pt x="457" y="426"/>
                      <a:pt x="458" y="426"/>
                    </a:cubicBezTo>
                    <a:cubicBezTo>
                      <a:pt x="458" y="425"/>
                      <a:pt x="458" y="424"/>
                      <a:pt x="458" y="423"/>
                    </a:cubicBezTo>
                    <a:cubicBezTo>
                      <a:pt x="458" y="423"/>
                      <a:pt x="458" y="423"/>
                      <a:pt x="458" y="423"/>
                    </a:cubicBezTo>
                    <a:cubicBezTo>
                      <a:pt x="458" y="423"/>
                      <a:pt x="458" y="422"/>
                      <a:pt x="458" y="422"/>
                    </a:cubicBezTo>
                    <a:cubicBezTo>
                      <a:pt x="459" y="422"/>
                      <a:pt x="459" y="422"/>
                      <a:pt x="459" y="422"/>
                    </a:cubicBezTo>
                    <a:cubicBezTo>
                      <a:pt x="459" y="421"/>
                      <a:pt x="459" y="421"/>
                      <a:pt x="459" y="420"/>
                    </a:cubicBezTo>
                    <a:cubicBezTo>
                      <a:pt x="460" y="420"/>
                      <a:pt x="460" y="420"/>
                      <a:pt x="460" y="420"/>
                    </a:cubicBezTo>
                    <a:cubicBezTo>
                      <a:pt x="461" y="418"/>
                      <a:pt x="461" y="416"/>
                      <a:pt x="462" y="415"/>
                    </a:cubicBezTo>
                    <a:cubicBezTo>
                      <a:pt x="463" y="414"/>
                      <a:pt x="463" y="414"/>
                      <a:pt x="464" y="414"/>
                    </a:cubicBezTo>
                    <a:cubicBezTo>
                      <a:pt x="464" y="413"/>
                      <a:pt x="464" y="412"/>
                      <a:pt x="464" y="412"/>
                    </a:cubicBezTo>
                    <a:cubicBezTo>
                      <a:pt x="465" y="411"/>
                      <a:pt x="466" y="410"/>
                      <a:pt x="467" y="409"/>
                    </a:cubicBezTo>
                    <a:cubicBezTo>
                      <a:pt x="468" y="409"/>
                      <a:pt x="468" y="408"/>
                      <a:pt x="468" y="407"/>
                    </a:cubicBezTo>
                    <a:cubicBezTo>
                      <a:pt x="469" y="407"/>
                      <a:pt x="470" y="407"/>
                      <a:pt x="470" y="407"/>
                    </a:cubicBezTo>
                    <a:cubicBezTo>
                      <a:pt x="470" y="407"/>
                      <a:pt x="470" y="407"/>
                      <a:pt x="470" y="406"/>
                    </a:cubicBezTo>
                    <a:cubicBezTo>
                      <a:pt x="471" y="406"/>
                      <a:pt x="471" y="406"/>
                      <a:pt x="472" y="406"/>
                    </a:cubicBezTo>
                    <a:cubicBezTo>
                      <a:pt x="472" y="406"/>
                      <a:pt x="472" y="406"/>
                      <a:pt x="472" y="406"/>
                    </a:cubicBezTo>
                    <a:cubicBezTo>
                      <a:pt x="473" y="406"/>
                      <a:pt x="474" y="406"/>
                      <a:pt x="475" y="406"/>
                    </a:cubicBezTo>
                    <a:cubicBezTo>
                      <a:pt x="475" y="405"/>
                      <a:pt x="475" y="405"/>
                      <a:pt x="475" y="405"/>
                    </a:cubicBezTo>
                    <a:cubicBezTo>
                      <a:pt x="477" y="405"/>
                      <a:pt x="480" y="405"/>
                      <a:pt x="483" y="405"/>
                    </a:cubicBezTo>
                    <a:cubicBezTo>
                      <a:pt x="487" y="403"/>
                      <a:pt x="491" y="400"/>
                      <a:pt x="495" y="398"/>
                    </a:cubicBezTo>
                    <a:cubicBezTo>
                      <a:pt x="496" y="398"/>
                      <a:pt x="496" y="397"/>
                      <a:pt x="496" y="397"/>
                    </a:cubicBezTo>
                    <a:cubicBezTo>
                      <a:pt x="498" y="395"/>
                      <a:pt x="499" y="394"/>
                      <a:pt x="501" y="393"/>
                    </a:cubicBezTo>
                    <a:cubicBezTo>
                      <a:pt x="501" y="392"/>
                      <a:pt x="501" y="392"/>
                      <a:pt x="501" y="391"/>
                    </a:cubicBezTo>
                    <a:cubicBezTo>
                      <a:pt x="501" y="391"/>
                      <a:pt x="502" y="391"/>
                      <a:pt x="502" y="390"/>
                    </a:cubicBezTo>
                    <a:cubicBezTo>
                      <a:pt x="503" y="389"/>
                      <a:pt x="504" y="387"/>
                      <a:pt x="504" y="385"/>
                    </a:cubicBezTo>
                    <a:cubicBezTo>
                      <a:pt x="505" y="385"/>
                      <a:pt x="505" y="385"/>
                      <a:pt x="505" y="385"/>
                    </a:cubicBezTo>
                    <a:cubicBezTo>
                      <a:pt x="506" y="382"/>
                      <a:pt x="506" y="380"/>
                      <a:pt x="507" y="377"/>
                    </a:cubicBezTo>
                    <a:cubicBezTo>
                      <a:pt x="507" y="377"/>
                      <a:pt x="508" y="376"/>
                      <a:pt x="509" y="376"/>
                    </a:cubicBezTo>
                    <a:cubicBezTo>
                      <a:pt x="509" y="375"/>
                      <a:pt x="509" y="375"/>
                      <a:pt x="509" y="374"/>
                    </a:cubicBezTo>
                    <a:cubicBezTo>
                      <a:pt x="509" y="374"/>
                      <a:pt x="510" y="374"/>
                      <a:pt x="510" y="373"/>
                    </a:cubicBezTo>
                    <a:cubicBezTo>
                      <a:pt x="510" y="373"/>
                      <a:pt x="510" y="372"/>
                      <a:pt x="510" y="371"/>
                    </a:cubicBezTo>
                    <a:cubicBezTo>
                      <a:pt x="512" y="371"/>
                      <a:pt x="513" y="370"/>
                      <a:pt x="514" y="369"/>
                    </a:cubicBezTo>
                    <a:cubicBezTo>
                      <a:pt x="514" y="368"/>
                      <a:pt x="514" y="368"/>
                      <a:pt x="514" y="367"/>
                    </a:cubicBezTo>
                    <a:cubicBezTo>
                      <a:pt x="515" y="366"/>
                      <a:pt x="516" y="366"/>
                      <a:pt x="517" y="365"/>
                    </a:cubicBezTo>
                    <a:cubicBezTo>
                      <a:pt x="519" y="363"/>
                      <a:pt x="520" y="361"/>
                      <a:pt x="522" y="359"/>
                    </a:cubicBezTo>
                    <a:cubicBezTo>
                      <a:pt x="523" y="358"/>
                      <a:pt x="524" y="358"/>
                      <a:pt x="525" y="357"/>
                    </a:cubicBezTo>
                    <a:cubicBezTo>
                      <a:pt x="525" y="357"/>
                      <a:pt x="525" y="357"/>
                      <a:pt x="525" y="356"/>
                    </a:cubicBezTo>
                    <a:cubicBezTo>
                      <a:pt x="525" y="356"/>
                      <a:pt x="526" y="356"/>
                      <a:pt x="527" y="356"/>
                    </a:cubicBezTo>
                    <a:cubicBezTo>
                      <a:pt x="529" y="354"/>
                      <a:pt x="531" y="351"/>
                      <a:pt x="533" y="349"/>
                    </a:cubicBezTo>
                    <a:cubicBezTo>
                      <a:pt x="534" y="349"/>
                      <a:pt x="534" y="349"/>
                      <a:pt x="535" y="349"/>
                    </a:cubicBezTo>
                    <a:cubicBezTo>
                      <a:pt x="537" y="346"/>
                      <a:pt x="540" y="343"/>
                      <a:pt x="543" y="340"/>
                    </a:cubicBezTo>
                    <a:cubicBezTo>
                      <a:pt x="543" y="340"/>
                      <a:pt x="544" y="340"/>
                      <a:pt x="545" y="340"/>
                    </a:cubicBezTo>
                    <a:cubicBezTo>
                      <a:pt x="547" y="338"/>
                      <a:pt x="549" y="335"/>
                      <a:pt x="551" y="333"/>
                    </a:cubicBezTo>
                    <a:cubicBezTo>
                      <a:pt x="551" y="333"/>
                      <a:pt x="552" y="333"/>
                      <a:pt x="553" y="333"/>
                    </a:cubicBezTo>
                    <a:cubicBezTo>
                      <a:pt x="554" y="331"/>
                      <a:pt x="556" y="329"/>
                      <a:pt x="558" y="327"/>
                    </a:cubicBezTo>
                    <a:cubicBezTo>
                      <a:pt x="559" y="327"/>
                      <a:pt x="559" y="327"/>
                      <a:pt x="560" y="327"/>
                    </a:cubicBezTo>
                    <a:cubicBezTo>
                      <a:pt x="561" y="325"/>
                      <a:pt x="563" y="323"/>
                      <a:pt x="564" y="321"/>
                    </a:cubicBezTo>
                    <a:cubicBezTo>
                      <a:pt x="565" y="321"/>
                      <a:pt x="565" y="321"/>
                      <a:pt x="566" y="321"/>
                    </a:cubicBezTo>
                    <a:cubicBezTo>
                      <a:pt x="568" y="319"/>
                      <a:pt x="569" y="318"/>
                      <a:pt x="571" y="316"/>
                    </a:cubicBezTo>
                    <a:cubicBezTo>
                      <a:pt x="571" y="316"/>
                      <a:pt x="572" y="316"/>
                      <a:pt x="572" y="316"/>
                    </a:cubicBezTo>
                    <a:cubicBezTo>
                      <a:pt x="574" y="314"/>
                      <a:pt x="575" y="313"/>
                      <a:pt x="576" y="311"/>
                    </a:cubicBezTo>
                    <a:cubicBezTo>
                      <a:pt x="577" y="311"/>
                      <a:pt x="577" y="311"/>
                      <a:pt x="578" y="311"/>
                    </a:cubicBezTo>
                    <a:cubicBezTo>
                      <a:pt x="579" y="310"/>
                      <a:pt x="580" y="309"/>
                      <a:pt x="580" y="308"/>
                    </a:cubicBezTo>
                    <a:cubicBezTo>
                      <a:pt x="581" y="308"/>
                      <a:pt x="582" y="308"/>
                      <a:pt x="582" y="308"/>
                    </a:cubicBezTo>
                    <a:cubicBezTo>
                      <a:pt x="583" y="307"/>
                      <a:pt x="584" y="305"/>
                      <a:pt x="585" y="304"/>
                    </a:cubicBezTo>
                    <a:cubicBezTo>
                      <a:pt x="586" y="304"/>
                      <a:pt x="586" y="304"/>
                      <a:pt x="587" y="304"/>
                    </a:cubicBezTo>
                    <a:cubicBezTo>
                      <a:pt x="587" y="303"/>
                      <a:pt x="588" y="302"/>
                      <a:pt x="589" y="302"/>
                    </a:cubicBezTo>
                    <a:cubicBezTo>
                      <a:pt x="589" y="302"/>
                      <a:pt x="590" y="302"/>
                      <a:pt x="590" y="302"/>
                    </a:cubicBezTo>
                    <a:cubicBezTo>
                      <a:pt x="591" y="301"/>
                      <a:pt x="591" y="300"/>
                      <a:pt x="591" y="300"/>
                    </a:cubicBezTo>
                    <a:cubicBezTo>
                      <a:pt x="592" y="300"/>
                      <a:pt x="592" y="300"/>
                      <a:pt x="593" y="300"/>
                    </a:cubicBezTo>
                    <a:cubicBezTo>
                      <a:pt x="593" y="299"/>
                      <a:pt x="594" y="299"/>
                      <a:pt x="594" y="298"/>
                    </a:cubicBezTo>
                    <a:cubicBezTo>
                      <a:pt x="595" y="298"/>
                      <a:pt x="595" y="298"/>
                      <a:pt x="596" y="298"/>
                    </a:cubicBezTo>
                    <a:cubicBezTo>
                      <a:pt x="597" y="296"/>
                      <a:pt x="598" y="295"/>
                      <a:pt x="599" y="293"/>
                    </a:cubicBezTo>
                    <a:cubicBezTo>
                      <a:pt x="600" y="293"/>
                      <a:pt x="600" y="293"/>
                      <a:pt x="601" y="293"/>
                    </a:cubicBezTo>
                    <a:cubicBezTo>
                      <a:pt x="601" y="292"/>
                      <a:pt x="601" y="291"/>
                      <a:pt x="601" y="291"/>
                    </a:cubicBezTo>
                    <a:cubicBezTo>
                      <a:pt x="602" y="290"/>
                      <a:pt x="602" y="290"/>
                      <a:pt x="603" y="290"/>
                    </a:cubicBezTo>
                    <a:cubicBezTo>
                      <a:pt x="603" y="289"/>
                      <a:pt x="603" y="289"/>
                      <a:pt x="603" y="288"/>
                    </a:cubicBezTo>
                    <a:cubicBezTo>
                      <a:pt x="603" y="288"/>
                      <a:pt x="604" y="287"/>
                      <a:pt x="605" y="287"/>
                    </a:cubicBezTo>
                    <a:cubicBezTo>
                      <a:pt x="605" y="285"/>
                      <a:pt x="606" y="284"/>
                      <a:pt x="606" y="282"/>
                    </a:cubicBezTo>
                    <a:cubicBezTo>
                      <a:pt x="607" y="282"/>
                      <a:pt x="607" y="282"/>
                      <a:pt x="607" y="282"/>
                    </a:cubicBezTo>
                    <a:cubicBezTo>
                      <a:pt x="607" y="281"/>
                      <a:pt x="607" y="281"/>
                      <a:pt x="607" y="280"/>
                    </a:cubicBezTo>
                    <a:cubicBezTo>
                      <a:pt x="608" y="280"/>
                      <a:pt x="608" y="280"/>
                      <a:pt x="608" y="280"/>
                    </a:cubicBezTo>
                    <a:cubicBezTo>
                      <a:pt x="609" y="278"/>
                      <a:pt x="609" y="276"/>
                      <a:pt x="610" y="275"/>
                    </a:cubicBezTo>
                    <a:cubicBezTo>
                      <a:pt x="610" y="275"/>
                      <a:pt x="611" y="275"/>
                      <a:pt x="611" y="275"/>
                    </a:cubicBezTo>
                    <a:cubicBezTo>
                      <a:pt x="611" y="274"/>
                      <a:pt x="611" y="273"/>
                      <a:pt x="611" y="272"/>
                    </a:cubicBezTo>
                    <a:cubicBezTo>
                      <a:pt x="611" y="272"/>
                      <a:pt x="612" y="272"/>
                      <a:pt x="612" y="272"/>
                    </a:cubicBezTo>
                    <a:cubicBezTo>
                      <a:pt x="612" y="271"/>
                      <a:pt x="612" y="271"/>
                      <a:pt x="612" y="270"/>
                    </a:cubicBezTo>
                    <a:cubicBezTo>
                      <a:pt x="612" y="270"/>
                      <a:pt x="612" y="270"/>
                      <a:pt x="613" y="270"/>
                    </a:cubicBezTo>
                    <a:cubicBezTo>
                      <a:pt x="613" y="269"/>
                      <a:pt x="613" y="268"/>
                      <a:pt x="614" y="267"/>
                    </a:cubicBezTo>
                    <a:cubicBezTo>
                      <a:pt x="614" y="267"/>
                      <a:pt x="614" y="267"/>
                      <a:pt x="615" y="267"/>
                    </a:cubicBezTo>
                    <a:cubicBezTo>
                      <a:pt x="615" y="266"/>
                      <a:pt x="615" y="265"/>
                      <a:pt x="615" y="264"/>
                    </a:cubicBezTo>
                    <a:cubicBezTo>
                      <a:pt x="615" y="264"/>
                      <a:pt x="615" y="264"/>
                      <a:pt x="615" y="264"/>
                    </a:cubicBezTo>
                    <a:cubicBezTo>
                      <a:pt x="616" y="263"/>
                      <a:pt x="616" y="261"/>
                      <a:pt x="616" y="260"/>
                    </a:cubicBezTo>
                    <a:cubicBezTo>
                      <a:pt x="617" y="260"/>
                      <a:pt x="617" y="260"/>
                      <a:pt x="617" y="260"/>
                    </a:cubicBezTo>
                    <a:cubicBezTo>
                      <a:pt x="617" y="260"/>
                      <a:pt x="617" y="259"/>
                      <a:pt x="617" y="258"/>
                    </a:cubicBezTo>
                    <a:cubicBezTo>
                      <a:pt x="618" y="258"/>
                      <a:pt x="618" y="258"/>
                      <a:pt x="619" y="258"/>
                    </a:cubicBezTo>
                    <a:cubicBezTo>
                      <a:pt x="619" y="256"/>
                      <a:pt x="620" y="255"/>
                      <a:pt x="620" y="254"/>
                    </a:cubicBezTo>
                    <a:cubicBezTo>
                      <a:pt x="621" y="254"/>
                      <a:pt x="621" y="253"/>
                      <a:pt x="622" y="253"/>
                    </a:cubicBezTo>
                    <a:cubicBezTo>
                      <a:pt x="622" y="252"/>
                      <a:pt x="622" y="252"/>
                      <a:pt x="622" y="251"/>
                    </a:cubicBezTo>
                    <a:cubicBezTo>
                      <a:pt x="624" y="249"/>
                      <a:pt x="626" y="248"/>
                      <a:pt x="628" y="246"/>
                    </a:cubicBezTo>
                    <a:cubicBezTo>
                      <a:pt x="628" y="245"/>
                      <a:pt x="629" y="245"/>
                      <a:pt x="629" y="244"/>
                    </a:cubicBezTo>
                    <a:cubicBezTo>
                      <a:pt x="630" y="244"/>
                      <a:pt x="631" y="244"/>
                      <a:pt x="632" y="243"/>
                    </a:cubicBezTo>
                    <a:cubicBezTo>
                      <a:pt x="633" y="243"/>
                      <a:pt x="633" y="242"/>
                      <a:pt x="633" y="241"/>
                    </a:cubicBezTo>
                    <a:cubicBezTo>
                      <a:pt x="635" y="241"/>
                      <a:pt x="636" y="241"/>
                      <a:pt x="637" y="241"/>
                    </a:cubicBezTo>
                    <a:cubicBezTo>
                      <a:pt x="638" y="240"/>
                      <a:pt x="638" y="239"/>
                      <a:pt x="639" y="238"/>
                    </a:cubicBezTo>
                    <a:cubicBezTo>
                      <a:pt x="639" y="238"/>
                      <a:pt x="640" y="238"/>
                      <a:pt x="641" y="238"/>
                    </a:cubicBezTo>
                    <a:cubicBezTo>
                      <a:pt x="641" y="237"/>
                      <a:pt x="642" y="236"/>
                      <a:pt x="642" y="235"/>
                    </a:cubicBezTo>
                    <a:cubicBezTo>
                      <a:pt x="643" y="235"/>
                      <a:pt x="644" y="235"/>
                      <a:pt x="644" y="235"/>
                    </a:cubicBezTo>
                    <a:cubicBezTo>
                      <a:pt x="645" y="234"/>
                      <a:pt x="646" y="233"/>
                      <a:pt x="647" y="232"/>
                    </a:cubicBezTo>
                    <a:cubicBezTo>
                      <a:pt x="647" y="232"/>
                      <a:pt x="648" y="232"/>
                      <a:pt x="649" y="232"/>
                    </a:cubicBezTo>
                    <a:cubicBezTo>
                      <a:pt x="650" y="230"/>
                      <a:pt x="650" y="229"/>
                      <a:pt x="651" y="228"/>
                    </a:cubicBezTo>
                    <a:cubicBezTo>
                      <a:pt x="654" y="226"/>
                      <a:pt x="657" y="223"/>
                      <a:pt x="659" y="221"/>
                    </a:cubicBezTo>
                    <a:cubicBezTo>
                      <a:pt x="659" y="220"/>
                      <a:pt x="659" y="220"/>
                      <a:pt x="659" y="219"/>
                    </a:cubicBezTo>
                    <a:cubicBezTo>
                      <a:pt x="661" y="218"/>
                      <a:pt x="662" y="217"/>
                      <a:pt x="663" y="216"/>
                    </a:cubicBezTo>
                    <a:cubicBezTo>
                      <a:pt x="663" y="216"/>
                      <a:pt x="663" y="215"/>
                      <a:pt x="663" y="215"/>
                    </a:cubicBezTo>
                    <a:cubicBezTo>
                      <a:pt x="664" y="214"/>
                      <a:pt x="664" y="214"/>
                      <a:pt x="665" y="214"/>
                    </a:cubicBezTo>
                    <a:cubicBezTo>
                      <a:pt x="665" y="213"/>
                      <a:pt x="665" y="212"/>
                      <a:pt x="665" y="212"/>
                    </a:cubicBezTo>
                    <a:cubicBezTo>
                      <a:pt x="665" y="212"/>
                      <a:pt x="666" y="211"/>
                      <a:pt x="667" y="211"/>
                    </a:cubicBezTo>
                    <a:cubicBezTo>
                      <a:pt x="667" y="210"/>
                      <a:pt x="667" y="210"/>
                      <a:pt x="667" y="209"/>
                    </a:cubicBezTo>
                    <a:cubicBezTo>
                      <a:pt x="667" y="209"/>
                      <a:pt x="667" y="209"/>
                      <a:pt x="667" y="209"/>
                    </a:cubicBezTo>
                    <a:cubicBezTo>
                      <a:pt x="668" y="208"/>
                      <a:pt x="668" y="207"/>
                      <a:pt x="668" y="206"/>
                    </a:cubicBezTo>
                    <a:cubicBezTo>
                      <a:pt x="669" y="206"/>
                      <a:pt x="669" y="206"/>
                      <a:pt x="669" y="206"/>
                    </a:cubicBezTo>
                    <a:cubicBezTo>
                      <a:pt x="670" y="201"/>
                      <a:pt x="671" y="197"/>
                      <a:pt x="672" y="193"/>
                    </a:cubicBezTo>
                    <a:cubicBezTo>
                      <a:pt x="672" y="193"/>
                      <a:pt x="673" y="193"/>
                      <a:pt x="673" y="193"/>
                    </a:cubicBezTo>
                    <a:cubicBezTo>
                      <a:pt x="673" y="192"/>
                      <a:pt x="673" y="190"/>
                      <a:pt x="674" y="189"/>
                    </a:cubicBezTo>
                    <a:cubicBezTo>
                      <a:pt x="674" y="189"/>
                      <a:pt x="674" y="189"/>
                      <a:pt x="675" y="189"/>
                    </a:cubicBezTo>
                    <a:cubicBezTo>
                      <a:pt x="675" y="187"/>
                      <a:pt x="675" y="186"/>
                      <a:pt x="676" y="185"/>
                    </a:cubicBezTo>
                    <a:cubicBezTo>
                      <a:pt x="676" y="185"/>
                      <a:pt x="676" y="185"/>
                      <a:pt x="676" y="185"/>
                    </a:cubicBezTo>
                    <a:cubicBezTo>
                      <a:pt x="676" y="184"/>
                      <a:pt x="676" y="183"/>
                      <a:pt x="676" y="182"/>
                    </a:cubicBezTo>
                    <a:cubicBezTo>
                      <a:pt x="677" y="182"/>
                      <a:pt x="677" y="182"/>
                      <a:pt x="677" y="182"/>
                    </a:cubicBezTo>
                    <a:cubicBezTo>
                      <a:pt x="678" y="181"/>
                      <a:pt x="678" y="180"/>
                      <a:pt x="678" y="179"/>
                    </a:cubicBezTo>
                    <a:cubicBezTo>
                      <a:pt x="679" y="179"/>
                      <a:pt x="679" y="179"/>
                      <a:pt x="679" y="179"/>
                    </a:cubicBezTo>
                    <a:cubicBezTo>
                      <a:pt x="679" y="178"/>
                      <a:pt x="679" y="177"/>
                      <a:pt x="679" y="177"/>
                    </a:cubicBezTo>
                    <a:cubicBezTo>
                      <a:pt x="680" y="177"/>
                      <a:pt x="680" y="176"/>
                      <a:pt x="681" y="176"/>
                    </a:cubicBezTo>
                    <a:cubicBezTo>
                      <a:pt x="681" y="174"/>
                      <a:pt x="682" y="172"/>
                      <a:pt x="683" y="171"/>
                    </a:cubicBezTo>
                    <a:cubicBezTo>
                      <a:pt x="683" y="170"/>
                      <a:pt x="684" y="170"/>
                      <a:pt x="684" y="170"/>
                    </a:cubicBezTo>
                    <a:cubicBezTo>
                      <a:pt x="685" y="168"/>
                      <a:pt x="685" y="167"/>
                      <a:pt x="685" y="166"/>
                    </a:cubicBezTo>
                    <a:cubicBezTo>
                      <a:pt x="686" y="166"/>
                      <a:pt x="686" y="166"/>
                      <a:pt x="686" y="166"/>
                    </a:cubicBezTo>
                    <a:cubicBezTo>
                      <a:pt x="687" y="165"/>
                      <a:pt x="687" y="164"/>
                      <a:pt x="687" y="163"/>
                    </a:cubicBezTo>
                    <a:cubicBezTo>
                      <a:pt x="688" y="163"/>
                      <a:pt x="688" y="163"/>
                      <a:pt x="689" y="163"/>
                    </a:cubicBezTo>
                    <a:cubicBezTo>
                      <a:pt x="689" y="162"/>
                      <a:pt x="689" y="161"/>
                      <a:pt x="689" y="161"/>
                    </a:cubicBezTo>
                    <a:cubicBezTo>
                      <a:pt x="690" y="160"/>
                      <a:pt x="691" y="160"/>
                      <a:pt x="692" y="159"/>
                    </a:cubicBezTo>
                    <a:cubicBezTo>
                      <a:pt x="692" y="158"/>
                      <a:pt x="692" y="158"/>
                      <a:pt x="692" y="157"/>
                    </a:cubicBezTo>
                    <a:cubicBezTo>
                      <a:pt x="695" y="154"/>
                      <a:pt x="699" y="151"/>
                      <a:pt x="702" y="147"/>
                    </a:cubicBezTo>
                    <a:cubicBezTo>
                      <a:pt x="716" y="146"/>
                      <a:pt x="731" y="145"/>
                      <a:pt x="745" y="144"/>
                    </a:cubicBezTo>
                    <a:cubicBezTo>
                      <a:pt x="745" y="143"/>
                      <a:pt x="745" y="143"/>
                      <a:pt x="745" y="143"/>
                    </a:cubicBezTo>
                    <a:cubicBezTo>
                      <a:pt x="746" y="143"/>
                      <a:pt x="747" y="143"/>
                      <a:pt x="748" y="143"/>
                    </a:cubicBezTo>
                    <a:cubicBezTo>
                      <a:pt x="748" y="142"/>
                      <a:pt x="748" y="142"/>
                      <a:pt x="748" y="142"/>
                    </a:cubicBezTo>
                    <a:cubicBezTo>
                      <a:pt x="749" y="142"/>
                      <a:pt x="750" y="142"/>
                      <a:pt x="751" y="142"/>
                    </a:cubicBezTo>
                    <a:cubicBezTo>
                      <a:pt x="751" y="142"/>
                      <a:pt x="751" y="141"/>
                      <a:pt x="751" y="141"/>
                    </a:cubicBezTo>
                    <a:cubicBezTo>
                      <a:pt x="751" y="141"/>
                      <a:pt x="752" y="141"/>
                      <a:pt x="753" y="141"/>
                    </a:cubicBezTo>
                    <a:cubicBezTo>
                      <a:pt x="753" y="141"/>
                      <a:pt x="753" y="140"/>
                      <a:pt x="753" y="140"/>
                    </a:cubicBezTo>
                    <a:cubicBezTo>
                      <a:pt x="754" y="140"/>
                      <a:pt x="754" y="140"/>
                      <a:pt x="755" y="140"/>
                    </a:cubicBezTo>
                    <a:cubicBezTo>
                      <a:pt x="755" y="140"/>
                      <a:pt x="755" y="139"/>
                      <a:pt x="755" y="139"/>
                    </a:cubicBezTo>
                    <a:cubicBezTo>
                      <a:pt x="758" y="139"/>
                      <a:pt x="761" y="139"/>
                      <a:pt x="764" y="138"/>
                    </a:cubicBezTo>
                    <a:cubicBezTo>
                      <a:pt x="766" y="138"/>
                      <a:pt x="770" y="137"/>
                      <a:pt x="772" y="137"/>
                    </a:cubicBezTo>
                    <a:cubicBezTo>
                      <a:pt x="772" y="138"/>
                      <a:pt x="772" y="138"/>
                      <a:pt x="772" y="138"/>
                    </a:cubicBezTo>
                    <a:cubicBezTo>
                      <a:pt x="775" y="138"/>
                      <a:pt x="777" y="138"/>
                      <a:pt x="780" y="138"/>
                    </a:cubicBezTo>
                    <a:cubicBezTo>
                      <a:pt x="780" y="139"/>
                      <a:pt x="780" y="139"/>
                      <a:pt x="780" y="139"/>
                    </a:cubicBezTo>
                    <a:cubicBezTo>
                      <a:pt x="782" y="139"/>
                      <a:pt x="784" y="139"/>
                      <a:pt x="787" y="139"/>
                    </a:cubicBezTo>
                    <a:cubicBezTo>
                      <a:pt x="796" y="142"/>
                      <a:pt x="808" y="143"/>
                      <a:pt x="817" y="145"/>
                    </a:cubicBezTo>
                    <a:cubicBezTo>
                      <a:pt x="821" y="146"/>
                      <a:pt x="826" y="146"/>
                      <a:pt x="830" y="146"/>
                    </a:cubicBezTo>
                    <a:cubicBezTo>
                      <a:pt x="833" y="147"/>
                      <a:pt x="849" y="150"/>
                      <a:pt x="854" y="148"/>
                    </a:cubicBezTo>
                    <a:cubicBezTo>
                      <a:pt x="854" y="148"/>
                      <a:pt x="854" y="148"/>
                      <a:pt x="854" y="147"/>
                    </a:cubicBezTo>
                    <a:cubicBezTo>
                      <a:pt x="855" y="147"/>
                      <a:pt x="856" y="147"/>
                      <a:pt x="857" y="147"/>
                    </a:cubicBezTo>
                    <a:cubicBezTo>
                      <a:pt x="857" y="147"/>
                      <a:pt x="857" y="147"/>
                      <a:pt x="857" y="146"/>
                    </a:cubicBezTo>
                    <a:cubicBezTo>
                      <a:pt x="858" y="146"/>
                      <a:pt x="859" y="146"/>
                      <a:pt x="860" y="145"/>
                    </a:cubicBezTo>
                    <a:cubicBezTo>
                      <a:pt x="860" y="145"/>
                      <a:pt x="860" y="145"/>
                      <a:pt x="860" y="145"/>
                    </a:cubicBezTo>
                    <a:cubicBezTo>
                      <a:pt x="867" y="143"/>
                      <a:pt x="873" y="142"/>
                      <a:pt x="879" y="140"/>
                    </a:cubicBezTo>
                    <a:cubicBezTo>
                      <a:pt x="885" y="140"/>
                      <a:pt x="892" y="140"/>
                      <a:pt x="898" y="140"/>
                    </a:cubicBezTo>
                    <a:cubicBezTo>
                      <a:pt x="898" y="140"/>
                      <a:pt x="898" y="141"/>
                      <a:pt x="898" y="141"/>
                    </a:cubicBezTo>
                    <a:cubicBezTo>
                      <a:pt x="899" y="141"/>
                      <a:pt x="899" y="141"/>
                      <a:pt x="900" y="141"/>
                    </a:cubicBezTo>
                    <a:cubicBezTo>
                      <a:pt x="900" y="141"/>
                      <a:pt x="900" y="142"/>
                      <a:pt x="900" y="142"/>
                    </a:cubicBezTo>
                    <a:cubicBezTo>
                      <a:pt x="901" y="142"/>
                      <a:pt x="902" y="142"/>
                      <a:pt x="902" y="142"/>
                    </a:cubicBezTo>
                    <a:cubicBezTo>
                      <a:pt x="902" y="142"/>
                      <a:pt x="902" y="142"/>
                      <a:pt x="902" y="143"/>
                    </a:cubicBezTo>
                    <a:cubicBezTo>
                      <a:pt x="906" y="143"/>
                      <a:pt x="910" y="143"/>
                      <a:pt x="914" y="143"/>
                    </a:cubicBezTo>
                    <a:cubicBezTo>
                      <a:pt x="928" y="143"/>
                      <a:pt x="937" y="139"/>
                      <a:pt x="947" y="136"/>
                    </a:cubicBezTo>
                    <a:cubicBezTo>
                      <a:pt x="951" y="135"/>
                      <a:pt x="968" y="137"/>
                      <a:pt x="971" y="137"/>
                    </a:cubicBezTo>
                    <a:cubicBezTo>
                      <a:pt x="975" y="139"/>
                      <a:pt x="995" y="137"/>
                      <a:pt x="998" y="136"/>
                    </a:cubicBezTo>
                    <a:cubicBezTo>
                      <a:pt x="1002" y="136"/>
                      <a:pt x="1005" y="136"/>
                      <a:pt x="1008" y="136"/>
                    </a:cubicBezTo>
                    <a:cubicBezTo>
                      <a:pt x="1008" y="136"/>
                      <a:pt x="1008" y="136"/>
                      <a:pt x="1008" y="136"/>
                    </a:cubicBezTo>
                    <a:cubicBezTo>
                      <a:pt x="1012" y="136"/>
                      <a:pt x="1015" y="136"/>
                      <a:pt x="1018" y="136"/>
                    </a:cubicBezTo>
                    <a:cubicBezTo>
                      <a:pt x="1018" y="135"/>
                      <a:pt x="1018" y="135"/>
                      <a:pt x="1018" y="135"/>
                    </a:cubicBezTo>
                    <a:cubicBezTo>
                      <a:pt x="1021" y="135"/>
                      <a:pt x="1024" y="135"/>
                      <a:pt x="1026" y="135"/>
                    </a:cubicBezTo>
                    <a:cubicBezTo>
                      <a:pt x="1026" y="134"/>
                      <a:pt x="1026" y="134"/>
                      <a:pt x="1026" y="134"/>
                    </a:cubicBezTo>
                    <a:cubicBezTo>
                      <a:pt x="1032" y="134"/>
                      <a:pt x="1038" y="133"/>
                      <a:pt x="1043" y="133"/>
                    </a:cubicBezTo>
                    <a:cubicBezTo>
                      <a:pt x="1043" y="133"/>
                      <a:pt x="1043" y="132"/>
                      <a:pt x="1043" y="132"/>
                    </a:cubicBezTo>
                    <a:cubicBezTo>
                      <a:pt x="1046" y="132"/>
                      <a:pt x="1049" y="132"/>
                      <a:pt x="1052" y="132"/>
                    </a:cubicBezTo>
                    <a:cubicBezTo>
                      <a:pt x="1052" y="132"/>
                      <a:pt x="1052" y="131"/>
                      <a:pt x="1052" y="131"/>
                    </a:cubicBezTo>
                    <a:cubicBezTo>
                      <a:pt x="1058" y="130"/>
                      <a:pt x="1068" y="133"/>
                      <a:pt x="1071" y="134"/>
                    </a:cubicBezTo>
                    <a:cubicBezTo>
                      <a:pt x="1072" y="134"/>
                      <a:pt x="1073" y="134"/>
                      <a:pt x="1074" y="134"/>
                    </a:cubicBezTo>
                    <a:cubicBezTo>
                      <a:pt x="1074" y="134"/>
                      <a:pt x="1074" y="134"/>
                      <a:pt x="1074" y="135"/>
                    </a:cubicBezTo>
                    <a:cubicBezTo>
                      <a:pt x="1076" y="135"/>
                      <a:pt x="1077" y="135"/>
                      <a:pt x="1079" y="136"/>
                    </a:cubicBezTo>
                    <a:cubicBezTo>
                      <a:pt x="1079" y="136"/>
                      <a:pt x="1080" y="137"/>
                      <a:pt x="1080" y="137"/>
                    </a:cubicBezTo>
                    <a:cubicBezTo>
                      <a:pt x="1081" y="137"/>
                      <a:pt x="1081" y="137"/>
                      <a:pt x="1082" y="137"/>
                    </a:cubicBezTo>
                    <a:cubicBezTo>
                      <a:pt x="1082" y="138"/>
                      <a:pt x="1083" y="139"/>
                      <a:pt x="1084" y="140"/>
                    </a:cubicBezTo>
                    <a:cubicBezTo>
                      <a:pt x="1084" y="140"/>
                      <a:pt x="1085" y="141"/>
                      <a:pt x="1085" y="141"/>
                    </a:cubicBezTo>
                    <a:cubicBezTo>
                      <a:pt x="1086" y="142"/>
                      <a:pt x="1086" y="143"/>
                      <a:pt x="1086" y="144"/>
                    </a:cubicBezTo>
                    <a:cubicBezTo>
                      <a:pt x="1087" y="144"/>
                      <a:pt x="1087" y="144"/>
                      <a:pt x="1088" y="144"/>
                    </a:cubicBezTo>
                    <a:cubicBezTo>
                      <a:pt x="1088" y="144"/>
                      <a:pt x="1088" y="144"/>
                      <a:pt x="1088" y="145"/>
                    </a:cubicBezTo>
                    <a:cubicBezTo>
                      <a:pt x="1089" y="145"/>
                      <a:pt x="1089" y="145"/>
                      <a:pt x="1090" y="145"/>
                    </a:cubicBezTo>
                    <a:cubicBezTo>
                      <a:pt x="1090" y="145"/>
                      <a:pt x="1090" y="145"/>
                      <a:pt x="1090" y="145"/>
                    </a:cubicBezTo>
                    <a:cubicBezTo>
                      <a:pt x="1093" y="147"/>
                      <a:pt x="1104" y="147"/>
                      <a:pt x="1107" y="145"/>
                    </a:cubicBezTo>
                    <a:cubicBezTo>
                      <a:pt x="1107" y="145"/>
                      <a:pt x="1107" y="145"/>
                      <a:pt x="1107" y="145"/>
                    </a:cubicBezTo>
                    <a:cubicBezTo>
                      <a:pt x="1108" y="144"/>
                      <a:pt x="1109" y="144"/>
                      <a:pt x="1111" y="144"/>
                    </a:cubicBezTo>
                    <a:cubicBezTo>
                      <a:pt x="1111" y="143"/>
                      <a:pt x="1111" y="143"/>
                      <a:pt x="1111" y="143"/>
                    </a:cubicBezTo>
                    <a:cubicBezTo>
                      <a:pt x="1111" y="143"/>
                      <a:pt x="1112" y="143"/>
                      <a:pt x="1112" y="143"/>
                    </a:cubicBezTo>
                    <a:cubicBezTo>
                      <a:pt x="1113" y="142"/>
                      <a:pt x="1114" y="140"/>
                      <a:pt x="1115" y="139"/>
                    </a:cubicBezTo>
                    <a:cubicBezTo>
                      <a:pt x="1116" y="139"/>
                      <a:pt x="1116" y="139"/>
                      <a:pt x="1117" y="138"/>
                    </a:cubicBezTo>
                    <a:cubicBezTo>
                      <a:pt x="1117" y="138"/>
                      <a:pt x="1117" y="137"/>
                      <a:pt x="1117" y="136"/>
                    </a:cubicBezTo>
                    <a:cubicBezTo>
                      <a:pt x="1118" y="136"/>
                      <a:pt x="1119" y="135"/>
                      <a:pt x="1120" y="134"/>
                    </a:cubicBezTo>
                    <a:cubicBezTo>
                      <a:pt x="1120" y="133"/>
                      <a:pt x="1120" y="133"/>
                      <a:pt x="1120" y="132"/>
                    </a:cubicBezTo>
                    <a:cubicBezTo>
                      <a:pt x="1123" y="130"/>
                      <a:pt x="1125" y="128"/>
                      <a:pt x="1128" y="126"/>
                    </a:cubicBezTo>
                    <a:cubicBezTo>
                      <a:pt x="1128" y="125"/>
                      <a:pt x="1128" y="125"/>
                      <a:pt x="1128" y="124"/>
                    </a:cubicBezTo>
                    <a:cubicBezTo>
                      <a:pt x="1131" y="121"/>
                      <a:pt x="1134" y="119"/>
                      <a:pt x="1137" y="116"/>
                    </a:cubicBezTo>
                    <a:cubicBezTo>
                      <a:pt x="1137" y="115"/>
                      <a:pt x="1137" y="115"/>
                      <a:pt x="1137" y="114"/>
                    </a:cubicBezTo>
                    <a:cubicBezTo>
                      <a:pt x="1138" y="113"/>
                      <a:pt x="1139" y="112"/>
                      <a:pt x="1140" y="111"/>
                    </a:cubicBezTo>
                    <a:cubicBezTo>
                      <a:pt x="1140" y="111"/>
                      <a:pt x="1140" y="110"/>
                      <a:pt x="1140" y="110"/>
                    </a:cubicBezTo>
                    <a:cubicBezTo>
                      <a:pt x="1141" y="109"/>
                      <a:pt x="1142" y="108"/>
                      <a:pt x="1143" y="108"/>
                    </a:cubicBezTo>
                    <a:cubicBezTo>
                      <a:pt x="1143" y="107"/>
                      <a:pt x="1143" y="107"/>
                      <a:pt x="1143" y="106"/>
                    </a:cubicBezTo>
                    <a:cubicBezTo>
                      <a:pt x="1143" y="106"/>
                      <a:pt x="1143" y="106"/>
                      <a:pt x="1144" y="106"/>
                    </a:cubicBezTo>
                    <a:cubicBezTo>
                      <a:pt x="1144" y="104"/>
                      <a:pt x="1145" y="102"/>
                      <a:pt x="1145" y="101"/>
                    </a:cubicBezTo>
                    <a:cubicBezTo>
                      <a:pt x="1146" y="101"/>
                      <a:pt x="1146" y="101"/>
                      <a:pt x="1146" y="101"/>
                    </a:cubicBezTo>
                    <a:cubicBezTo>
                      <a:pt x="1146" y="99"/>
                      <a:pt x="1146" y="96"/>
                      <a:pt x="1146" y="94"/>
                    </a:cubicBezTo>
                    <a:cubicBezTo>
                      <a:pt x="1147" y="94"/>
                      <a:pt x="1147" y="94"/>
                      <a:pt x="1147" y="94"/>
                    </a:cubicBezTo>
                    <a:cubicBezTo>
                      <a:pt x="1147" y="93"/>
                      <a:pt x="1147" y="93"/>
                      <a:pt x="1147" y="92"/>
                    </a:cubicBezTo>
                    <a:cubicBezTo>
                      <a:pt x="1148" y="92"/>
                      <a:pt x="1148" y="92"/>
                      <a:pt x="1148" y="92"/>
                    </a:cubicBezTo>
                    <a:cubicBezTo>
                      <a:pt x="1148" y="91"/>
                      <a:pt x="1148" y="90"/>
                      <a:pt x="1148" y="90"/>
                    </a:cubicBezTo>
                    <a:cubicBezTo>
                      <a:pt x="1149" y="90"/>
                      <a:pt x="1149" y="89"/>
                      <a:pt x="1150" y="89"/>
                    </a:cubicBezTo>
                    <a:cubicBezTo>
                      <a:pt x="1150" y="88"/>
                      <a:pt x="1150" y="88"/>
                      <a:pt x="1150" y="87"/>
                    </a:cubicBezTo>
                    <a:cubicBezTo>
                      <a:pt x="1150" y="87"/>
                      <a:pt x="1151" y="87"/>
                      <a:pt x="1151" y="87"/>
                    </a:cubicBezTo>
                    <a:cubicBezTo>
                      <a:pt x="1151" y="86"/>
                      <a:pt x="1151" y="85"/>
                      <a:pt x="1152" y="84"/>
                    </a:cubicBezTo>
                    <a:cubicBezTo>
                      <a:pt x="1152" y="84"/>
                      <a:pt x="1153" y="84"/>
                      <a:pt x="1154" y="84"/>
                    </a:cubicBezTo>
                    <a:cubicBezTo>
                      <a:pt x="1154" y="83"/>
                      <a:pt x="1154" y="82"/>
                      <a:pt x="1154" y="82"/>
                    </a:cubicBezTo>
                    <a:cubicBezTo>
                      <a:pt x="1154" y="81"/>
                      <a:pt x="1155" y="81"/>
                      <a:pt x="1156" y="80"/>
                    </a:cubicBezTo>
                    <a:cubicBezTo>
                      <a:pt x="1156" y="79"/>
                      <a:pt x="1156" y="79"/>
                      <a:pt x="1156" y="78"/>
                    </a:cubicBezTo>
                    <a:cubicBezTo>
                      <a:pt x="1157" y="78"/>
                      <a:pt x="1157" y="78"/>
                      <a:pt x="1158" y="77"/>
                    </a:cubicBezTo>
                    <a:cubicBezTo>
                      <a:pt x="1158" y="77"/>
                      <a:pt x="1158" y="76"/>
                      <a:pt x="1158" y="76"/>
                    </a:cubicBezTo>
                    <a:cubicBezTo>
                      <a:pt x="1159" y="75"/>
                      <a:pt x="1159" y="75"/>
                      <a:pt x="1160" y="75"/>
                    </a:cubicBezTo>
                    <a:cubicBezTo>
                      <a:pt x="1160" y="73"/>
                      <a:pt x="1160" y="72"/>
                      <a:pt x="1161" y="71"/>
                    </a:cubicBezTo>
                    <a:cubicBezTo>
                      <a:pt x="1161" y="71"/>
                      <a:pt x="1161" y="71"/>
                      <a:pt x="1162" y="71"/>
                    </a:cubicBezTo>
                    <a:cubicBezTo>
                      <a:pt x="1162" y="69"/>
                      <a:pt x="1163" y="67"/>
                      <a:pt x="1163" y="66"/>
                    </a:cubicBezTo>
                    <a:cubicBezTo>
                      <a:pt x="1164" y="66"/>
                      <a:pt x="1164" y="66"/>
                      <a:pt x="1164" y="66"/>
                    </a:cubicBezTo>
                    <a:cubicBezTo>
                      <a:pt x="1165" y="58"/>
                      <a:pt x="1166" y="51"/>
                      <a:pt x="1167" y="44"/>
                    </a:cubicBezTo>
                    <a:cubicBezTo>
                      <a:pt x="1167" y="44"/>
                      <a:pt x="1168" y="44"/>
                      <a:pt x="1168" y="44"/>
                    </a:cubicBezTo>
                    <a:cubicBezTo>
                      <a:pt x="1168" y="42"/>
                      <a:pt x="1169" y="40"/>
                      <a:pt x="1169" y="38"/>
                    </a:cubicBezTo>
                    <a:cubicBezTo>
                      <a:pt x="1169" y="38"/>
                      <a:pt x="1169" y="38"/>
                      <a:pt x="1170" y="38"/>
                    </a:cubicBezTo>
                    <a:cubicBezTo>
                      <a:pt x="1170" y="37"/>
                      <a:pt x="1170" y="36"/>
                      <a:pt x="1170" y="35"/>
                    </a:cubicBezTo>
                    <a:cubicBezTo>
                      <a:pt x="1170" y="35"/>
                      <a:pt x="1170" y="35"/>
                      <a:pt x="1171" y="35"/>
                    </a:cubicBezTo>
                    <a:cubicBezTo>
                      <a:pt x="1171" y="34"/>
                      <a:pt x="1171" y="33"/>
                      <a:pt x="1171" y="32"/>
                    </a:cubicBezTo>
                    <a:cubicBezTo>
                      <a:pt x="1171" y="32"/>
                      <a:pt x="1171" y="32"/>
                      <a:pt x="1171" y="32"/>
                    </a:cubicBezTo>
                    <a:cubicBezTo>
                      <a:pt x="1171" y="32"/>
                      <a:pt x="1171" y="31"/>
                      <a:pt x="1171" y="30"/>
                    </a:cubicBezTo>
                    <a:cubicBezTo>
                      <a:pt x="1172" y="30"/>
                      <a:pt x="1172" y="30"/>
                      <a:pt x="1172" y="30"/>
                    </a:cubicBezTo>
                    <a:cubicBezTo>
                      <a:pt x="1173" y="28"/>
                      <a:pt x="1173" y="26"/>
                      <a:pt x="1173" y="24"/>
                    </a:cubicBezTo>
                    <a:cubicBezTo>
                      <a:pt x="1174" y="24"/>
                      <a:pt x="1174" y="24"/>
                      <a:pt x="1174" y="24"/>
                    </a:cubicBezTo>
                    <a:cubicBezTo>
                      <a:pt x="1174" y="24"/>
                      <a:pt x="1174" y="23"/>
                      <a:pt x="1174" y="23"/>
                    </a:cubicBezTo>
                    <a:cubicBezTo>
                      <a:pt x="1174" y="23"/>
                      <a:pt x="1175" y="23"/>
                      <a:pt x="1175" y="23"/>
                    </a:cubicBezTo>
                    <a:cubicBezTo>
                      <a:pt x="1175" y="22"/>
                      <a:pt x="1175" y="21"/>
                      <a:pt x="1175" y="20"/>
                    </a:cubicBezTo>
                    <a:cubicBezTo>
                      <a:pt x="1175" y="20"/>
                      <a:pt x="1176" y="20"/>
                      <a:pt x="1176" y="20"/>
                    </a:cubicBezTo>
                    <a:cubicBezTo>
                      <a:pt x="1176" y="19"/>
                      <a:pt x="1176" y="19"/>
                      <a:pt x="1176" y="18"/>
                    </a:cubicBezTo>
                    <a:cubicBezTo>
                      <a:pt x="1176" y="18"/>
                      <a:pt x="1177" y="18"/>
                      <a:pt x="1177" y="18"/>
                    </a:cubicBezTo>
                    <a:cubicBezTo>
                      <a:pt x="1177" y="17"/>
                      <a:pt x="1177" y="16"/>
                      <a:pt x="1177" y="15"/>
                    </a:cubicBezTo>
                    <a:cubicBezTo>
                      <a:pt x="1179" y="10"/>
                      <a:pt x="1182" y="5"/>
                      <a:pt x="1184" y="0"/>
                    </a:cubicBezTo>
                    <a:cubicBezTo>
                      <a:pt x="1184" y="0"/>
                      <a:pt x="1185" y="0"/>
                      <a:pt x="1185" y="0"/>
                    </a:cubicBezTo>
                    <a:cubicBezTo>
                      <a:pt x="1185" y="0"/>
                      <a:pt x="1185" y="1"/>
                      <a:pt x="1185" y="1"/>
                    </a:cubicBezTo>
                    <a:cubicBezTo>
                      <a:pt x="1187" y="3"/>
                      <a:pt x="1187" y="6"/>
                      <a:pt x="1189" y="8"/>
                    </a:cubicBezTo>
                    <a:cubicBezTo>
                      <a:pt x="1189" y="8"/>
                      <a:pt x="1189" y="8"/>
                      <a:pt x="1189" y="8"/>
                    </a:cubicBezTo>
                    <a:cubicBezTo>
                      <a:pt x="1189" y="9"/>
                      <a:pt x="1189" y="10"/>
                      <a:pt x="1189" y="11"/>
                    </a:cubicBezTo>
                    <a:cubicBezTo>
                      <a:pt x="1190" y="11"/>
                      <a:pt x="1190" y="11"/>
                      <a:pt x="1190" y="11"/>
                    </a:cubicBezTo>
                    <a:cubicBezTo>
                      <a:pt x="1190" y="12"/>
                      <a:pt x="1190" y="12"/>
                      <a:pt x="1190" y="13"/>
                    </a:cubicBezTo>
                    <a:cubicBezTo>
                      <a:pt x="1191" y="13"/>
                      <a:pt x="1191" y="13"/>
                      <a:pt x="1191" y="13"/>
                    </a:cubicBezTo>
                    <a:cubicBezTo>
                      <a:pt x="1191" y="14"/>
                      <a:pt x="1191" y="15"/>
                      <a:pt x="1191" y="15"/>
                    </a:cubicBezTo>
                    <a:cubicBezTo>
                      <a:pt x="1192" y="15"/>
                      <a:pt x="1192" y="15"/>
                      <a:pt x="1192" y="15"/>
                    </a:cubicBezTo>
                    <a:cubicBezTo>
                      <a:pt x="1192" y="16"/>
                      <a:pt x="1192" y="17"/>
                      <a:pt x="1192" y="17"/>
                    </a:cubicBezTo>
                    <a:cubicBezTo>
                      <a:pt x="1192" y="17"/>
                      <a:pt x="1193" y="17"/>
                      <a:pt x="1193" y="17"/>
                    </a:cubicBezTo>
                    <a:cubicBezTo>
                      <a:pt x="1193" y="18"/>
                      <a:pt x="1193" y="19"/>
                      <a:pt x="1193" y="20"/>
                    </a:cubicBezTo>
                    <a:cubicBezTo>
                      <a:pt x="1195" y="25"/>
                      <a:pt x="1196" y="28"/>
                      <a:pt x="1196" y="35"/>
                    </a:cubicBezTo>
                    <a:cubicBezTo>
                      <a:pt x="1187" y="40"/>
                      <a:pt x="1185" y="51"/>
                      <a:pt x="1182" y="61"/>
                    </a:cubicBezTo>
                    <a:cubicBezTo>
                      <a:pt x="1182" y="64"/>
                      <a:pt x="1182" y="66"/>
                      <a:pt x="1182" y="68"/>
                    </a:cubicBezTo>
                    <a:cubicBezTo>
                      <a:pt x="1182" y="68"/>
                      <a:pt x="1182" y="68"/>
                      <a:pt x="1181" y="68"/>
                    </a:cubicBezTo>
                    <a:cubicBezTo>
                      <a:pt x="1180" y="72"/>
                      <a:pt x="1181" y="85"/>
                      <a:pt x="1182" y="87"/>
                    </a:cubicBezTo>
                    <a:cubicBezTo>
                      <a:pt x="1183" y="87"/>
                      <a:pt x="1183" y="87"/>
                      <a:pt x="1183" y="87"/>
                    </a:cubicBezTo>
                    <a:cubicBezTo>
                      <a:pt x="1184" y="89"/>
                      <a:pt x="1184" y="91"/>
                      <a:pt x="1185" y="93"/>
                    </a:cubicBezTo>
                    <a:cubicBezTo>
                      <a:pt x="1185" y="93"/>
                      <a:pt x="1186" y="93"/>
                      <a:pt x="1186" y="93"/>
                    </a:cubicBezTo>
                    <a:cubicBezTo>
                      <a:pt x="1186" y="94"/>
                      <a:pt x="1186" y="95"/>
                      <a:pt x="1187" y="96"/>
                    </a:cubicBezTo>
                    <a:cubicBezTo>
                      <a:pt x="1187" y="96"/>
                      <a:pt x="1188" y="97"/>
                      <a:pt x="1189" y="97"/>
                    </a:cubicBezTo>
                    <a:cubicBezTo>
                      <a:pt x="1189" y="98"/>
                      <a:pt x="1189" y="98"/>
                      <a:pt x="1189" y="99"/>
                    </a:cubicBezTo>
                    <a:cubicBezTo>
                      <a:pt x="1189" y="99"/>
                      <a:pt x="1190" y="99"/>
                      <a:pt x="1190" y="100"/>
                    </a:cubicBezTo>
                    <a:cubicBezTo>
                      <a:pt x="1190" y="100"/>
                      <a:pt x="1190" y="101"/>
                      <a:pt x="1190" y="102"/>
                    </a:cubicBezTo>
                    <a:cubicBezTo>
                      <a:pt x="1191" y="102"/>
                      <a:pt x="1192" y="103"/>
                      <a:pt x="1193" y="103"/>
                    </a:cubicBezTo>
                    <a:cubicBezTo>
                      <a:pt x="1193" y="104"/>
                      <a:pt x="1193" y="105"/>
                      <a:pt x="1193" y="105"/>
                    </a:cubicBezTo>
                    <a:cubicBezTo>
                      <a:pt x="1195" y="107"/>
                      <a:pt x="1197" y="108"/>
                      <a:pt x="1198" y="110"/>
                    </a:cubicBezTo>
                    <a:cubicBezTo>
                      <a:pt x="1198" y="110"/>
                      <a:pt x="1198" y="111"/>
                      <a:pt x="1198" y="111"/>
                    </a:cubicBezTo>
                    <a:cubicBezTo>
                      <a:pt x="1200" y="113"/>
                      <a:pt x="1202" y="114"/>
                      <a:pt x="1204" y="116"/>
                    </a:cubicBezTo>
                    <a:cubicBezTo>
                      <a:pt x="1207" y="119"/>
                      <a:pt x="1210" y="122"/>
                      <a:pt x="1213" y="126"/>
                    </a:cubicBezTo>
                    <a:cubicBezTo>
                      <a:pt x="1214" y="126"/>
                      <a:pt x="1215" y="126"/>
                      <a:pt x="1215" y="127"/>
                    </a:cubicBezTo>
                    <a:cubicBezTo>
                      <a:pt x="1218" y="129"/>
                      <a:pt x="1220" y="131"/>
                      <a:pt x="1222" y="134"/>
                    </a:cubicBezTo>
                    <a:cubicBezTo>
                      <a:pt x="1222" y="134"/>
                      <a:pt x="1223" y="134"/>
                      <a:pt x="1224" y="134"/>
                    </a:cubicBezTo>
                    <a:cubicBezTo>
                      <a:pt x="1225" y="135"/>
                      <a:pt x="1226" y="137"/>
                      <a:pt x="1227" y="138"/>
                    </a:cubicBezTo>
                    <a:cubicBezTo>
                      <a:pt x="1228" y="139"/>
                      <a:pt x="1229" y="139"/>
                      <a:pt x="1230" y="139"/>
                    </a:cubicBezTo>
                    <a:cubicBezTo>
                      <a:pt x="1230" y="140"/>
                      <a:pt x="1230" y="140"/>
                      <a:pt x="1230" y="141"/>
                    </a:cubicBezTo>
                    <a:cubicBezTo>
                      <a:pt x="1230" y="141"/>
                      <a:pt x="1230" y="141"/>
                      <a:pt x="1231" y="141"/>
                    </a:cubicBezTo>
                    <a:cubicBezTo>
                      <a:pt x="1232" y="143"/>
                      <a:pt x="1229" y="151"/>
                      <a:pt x="1229" y="152"/>
                    </a:cubicBezTo>
                    <a:cubicBezTo>
                      <a:pt x="1229" y="152"/>
                      <a:pt x="1228" y="152"/>
                      <a:pt x="1228" y="152"/>
                    </a:cubicBezTo>
                    <a:cubicBezTo>
                      <a:pt x="1228" y="153"/>
                      <a:pt x="1227" y="154"/>
                      <a:pt x="1227" y="155"/>
                    </a:cubicBezTo>
                    <a:cubicBezTo>
                      <a:pt x="1226" y="156"/>
                      <a:pt x="1225" y="157"/>
                      <a:pt x="1224" y="157"/>
                    </a:cubicBezTo>
                    <a:cubicBezTo>
                      <a:pt x="1224" y="158"/>
                      <a:pt x="1224" y="158"/>
                      <a:pt x="1224" y="159"/>
                    </a:cubicBezTo>
                    <a:cubicBezTo>
                      <a:pt x="1224" y="159"/>
                      <a:pt x="1223" y="160"/>
                      <a:pt x="1223" y="160"/>
                    </a:cubicBezTo>
                    <a:cubicBezTo>
                      <a:pt x="1221" y="161"/>
                      <a:pt x="1220" y="163"/>
                      <a:pt x="1219" y="164"/>
                    </a:cubicBezTo>
                    <a:cubicBezTo>
                      <a:pt x="1218" y="164"/>
                      <a:pt x="1218" y="164"/>
                      <a:pt x="1217" y="164"/>
                    </a:cubicBezTo>
                    <a:cubicBezTo>
                      <a:pt x="1217" y="165"/>
                      <a:pt x="1217" y="165"/>
                      <a:pt x="1216" y="166"/>
                    </a:cubicBezTo>
                    <a:cubicBezTo>
                      <a:pt x="1213" y="166"/>
                      <a:pt x="1209" y="167"/>
                      <a:pt x="1206" y="167"/>
                    </a:cubicBezTo>
                    <a:cubicBezTo>
                      <a:pt x="1206" y="167"/>
                      <a:pt x="1206" y="168"/>
                      <a:pt x="1206" y="168"/>
                    </a:cubicBezTo>
                    <a:cubicBezTo>
                      <a:pt x="1204" y="168"/>
                      <a:pt x="1203" y="168"/>
                      <a:pt x="1201" y="169"/>
                    </a:cubicBezTo>
                    <a:cubicBezTo>
                      <a:pt x="1200" y="171"/>
                      <a:pt x="1198" y="172"/>
                      <a:pt x="1197" y="174"/>
                    </a:cubicBezTo>
                    <a:cubicBezTo>
                      <a:pt x="1197" y="178"/>
                      <a:pt x="1196" y="181"/>
                      <a:pt x="1196" y="185"/>
                    </a:cubicBezTo>
                    <a:cubicBezTo>
                      <a:pt x="1195" y="185"/>
                      <a:pt x="1195" y="185"/>
                      <a:pt x="1195" y="185"/>
                    </a:cubicBezTo>
                    <a:cubicBezTo>
                      <a:pt x="1195" y="186"/>
                      <a:pt x="1195" y="187"/>
                      <a:pt x="1195" y="188"/>
                    </a:cubicBezTo>
                    <a:cubicBezTo>
                      <a:pt x="1195" y="188"/>
                      <a:pt x="1194" y="188"/>
                      <a:pt x="1194" y="188"/>
                    </a:cubicBezTo>
                    <a:cubicBezTo>
                      <a:pt x="1193" y="190"/>
                      <a:pt x="1193" y="193"/>
                      <a:pt x="1192" y="195"/>
                    </a:cubicBezTo>
                    <a:cubicBezTo>
                      <a:pt x="1192" y="195"/>
                      <a:pt x="1192" y="195"/>
                      <a:pt x="1191" y="195"/>
                    </a:cubicBezTo>
                    <a:cubicBezTo>
                      <a:pt x="1191" y="196"/>
                      <a:pt x="1191" y="197"/>
                      <a:pt x="1190" y="197"/>
                    </a:cubicBezTo>
                    <a:cubicBezTo>
                      <a:pt x="1190" y="198"/>
                      <a:pt x="1189" y="198"/>
                      <a:pt x="1189" y="198"/>
                    </a:cubicBezTo>
                    <a:cubicBezTo>
                      <a:pt x="1189" y="199"/>
                      <a:pt x="1189" y="200"/>
                      <a:pt x="1189" y="200"/>
                    </a:cubicBezTo>
                    <a:cubicBezTo>
                      <a:pt x="1187" y="201"/>
                      <a:pt x="1186" y="202"/>
                      <a:pt x="1185" y="203"/>
                    </a:cubicBezTo>
                    <a:cubicBezTo>
                      <a:pt x="1185" y="203"/>
                      <a:pt x="1185" y="204"/>
                      <a:pt x="1185" y="205"/>
                    </a:cubicBezTo>
                    <a:cubicBezTo>
                      <a:pt x="1184" y="206"/>
                      <a:pt x="1183" y="206"/>
                      <a:pt x="1181" y="207"/>
                    </a:cubicBezTo>
                    <a:cubicBezTo>
                      <a:pt x="1181" y="208"/>
                      <a:pt x="1181" y="208"/>
                      <a:pt x="1181" y="208"/>
                    </a:cubicBezTo>
                    <a:cubicBezTo>
                      <a:pt x="1181" y="208"/>
                      <a:pt x="1180" y="208"/>
                      <a:pt x="1180" y="208"/>
                    </a:cubicBezTo>
                    <a:cubicBezTo>
                      <a:pt x="1178" y="210"/>
                      <a:pt x="1177" y="212"/>
                      <a:pt x="1175" y="214"/>
                    </a:cubicBezTo>
                    <a:cubicBezTo>
                      <a:pt x="1174" y="214"/>
                      <a:pt x="1174" y="214"/>
                      <a:pt x="1173" y="214"/>
                    </a:cubicBezTo>
                    <a:cubicBezTo>
                      <a:pt x="1171" y="216"/>
                      <a:pt x="1170" y="218"/>
                      <a:pt x="1168" y="220"/>
                    </a:cubicBezTo>
                    <a:cubicBezTo>
                      <a:pt x="1167" y="220"/>
                      <a:pt x="1167" y="221"/>
                      <a:pt x="1166" y="221"/>
                    </a:cubicBezTo>
                    <a:cubicBezTo>
                      <a:pt x="1166" y="222"/>
                      <a:pt x="1166" y="223"/>
                      <a:pt x="1165" y="224"/>
                    </a:cubicBezTo>
                    <a:cubicBezTo>
                      <a:pt x="1165" y="225"/>
                      <a:pt x="1164" y="225"/>
                      <a:pt x="1163" y="225"/>
                    </a:cubicBezTo>
                    <a:cubicBezTo>
                      <a:pt x="1163" y="226"/>
                      <a:pt x="1163" y="227"/>
                      <a:pt x="1163" y="228"/>
                    </a:cubicBezTo>
                    <a:cubicBezTo>
                      <a:pt x="1163" y="228"/>
                      <a:pt x="1163" y="228"/>
                      <a:pt x="1163" y="228"/>
                    </a:cubicBezTo>
                    <a:cubicBezTo>
                      <a:pt x="1163" y="229"/>
                      <a:pt x="1163" y="229"/>
                      <a:pt x="1163" y="230"/>
                    </a:cubicBezTo>
                    <a:cubicBezTo>
                      <a:pt x="1162" y="230"/>
                      <a:pt x="1162" y="230"/>
                      <a:pt x="1162" y="230"/>
                    </a:cubicBezTo>
                    <a:cubicBezTo>
                      <a:pt x="1161" y="232"/>
                      <a:pt x="1161" y="233"/>
                      <a:pt x="1161" y="235"/>
                    </a:cubicBezTo>
                    <a:cubicBezTo>
                      <a:pt x="1160" y="235"/>
                      <a:pt x="1160" y="235"/>
                      <a:pt x="1160" y="235"/>
                    </a:cubicBezTo>
                    <a:cubicBezTo>
                      <a:pt x="1159" y="242"/>
                      <a:pt x="1158" y="249"/>
                      <a:pt x="1157" y="257"/>
                    </a:cubicBezTo>
                    <a:cubicBezTo>
                      <a:pt x="1157" y="261"/>
                      <a:pt x="1157" y="266"/>
                      <a:pt x="1157" y="271"/>
                    </a:cubicBezTo>
                    <a:cubicBezTo>
                      <a:pt x="1156" y="276"/>
                      <a:pt x="1154" y="282"/>
                      <a:pt x="1152" y="285"/>
                    </a:cubicBezTo>
                    <a:cubicBezTo>
                      <a:pt x="1151" y="286"/>
                      <a:pt x="1149" y="287"/>
                      <a:pt x="1148" y="288"/>
                    </a:cubicBezTo>
                    <a:cubicBezTo>
                      <a:pt x="1148" y="289"/>
                      <a:pt x="1148" y="289"/>
                      <a:pt x="1148" y="290"/>
                    </a:cubicBezTo>
                    <a:cubicBezTo>
                      <a:pt x="1148" y="290"/>
                      <a:pt x="1147" y="290"/>
                      <a:pt x="1146" y="291"/>
                    </a:cubicBezTo>
                    <a:cubicBezTo>
                      <a:pt x="1146" y="291"/>
                      <a:pt x="1146" y="291"/>
                      <a:pt x="1146" y="292"/>
                    </a:cubicBezTo>
                    <a:cubicBezTo>
                      <a:pt x="1146" y="292"/>
                      <a:pt x="1145" y="292"/>
                      <a:pt x="1145" y="292"/>
                    </a:cubicBezTo>
                    <a:cubicBezTo>
                      <a:pt x="1144" y="293"/>
                      <a:pt x="1143" y="294"/>
                      <a:pt x="1142" y="295"/>
                    </a:cubicBezTo>
                    <a:cubicBezTo>
                      <a:pt x="1140" y="297"/>
                      <a:pt x="1129" y="302"/>
                      <a:pt x="1125" y="301"/>
                    </a:cubicBezTo>
                    <a:cubicBezTo>
                      <a:pt x="1125" y="300"/>
                      <a:pt x="1125" y="300"/>
                      <a:pt x="1125" y="300"/>
                    </a:cubicBezTo>
                    <a:cubicBezTo>
                      <a:pt x="1124" y="300"/>
                      <a:pt x="1122" y="300"/>
                      <a:pt x="1121" y="300"/>
                    </a:cubicBezTo>
                    <a:cubicBezTo>
                      <a:pt x="1121" y="299"/>
                      <a:pt x="1121" y="299"/>
                      <a:pt x="1121" y="299"/>
                    </a:cubicBezTo>
                    <a:cubicBezTo>
                      <a:pt x="1119" y="298"/>
                      <a:pt x="1118" y="298"/>
                      <a:pt x="1116" y="297"/>
                    </a:cubicBezTo>
                    <a:cubicBezTo>
                      <a:pt x="1116" y="296"/>
                      <a:pt x="1115" y="296"/>
                      <a:pt x="1115" y="295"/>
                    </a:cubicBezTo>
                    <a:cubicBezTo>
                      <a:pt x="1114" y="295"/>
                      <a:pt x="1114" y="295"/>
                      <a:pt x="1113" y="295"/>
                    </a:cubicBezTo>
                    <a:cubicBezTo>
                      <a:pt x="1113" y="295"/>
                      <a:pt x="1113" y="295"/>
                      <a:pt x="1113" y="294"/>
                    </a:cubicBezTo>
                    <a:cubicBezTo>
                      <a:pt x="1113" y="294"/>
                      <a:pt x="1112" y="294"/>
                      <a:pt x="1111" y="294"/>
                    </a:cubicBezTo>
                    <a:cubicBezTo>
                      <a:pt x="1111" y="294"/>
                      <a:pt x="1111" y="294"/>
                      <a:pt x="1111" y="293"/>
                    </a:cubicBezTo>
                    <a:cubicBezTo>
                      <a:pt x="1111" y="293"/>
                      <a:pt x="1110" y="293"/>
                      <a:pt x="1109" y="293"/>
                    </a:cubicBezTo>
                    <a:cubicBezTo>
                      <a:pt x="1109" y="293"/>
                      <a:pt x="1109" y="293"/>
                      <a:pt x="1109" y="293"/>
                    </a:cubicBezTo>
                    <a:cubicBezTo>
                      <a:pt x="1106" y="291"/>
                      <a:pt x="1101" y="292"/>
                      <a:pt x="1099" y="293"/>
                    </a:cubicBezTo>
                    <a:cubicBezTo>
                      <a:pt x="1093" y="295"/>
                      <a:pt x="1091" y="301"/>
                      <a:pt x="1087" y="302"/>
                    </a:cubicBezTo>
                    <a:cubicBezTo>
                      <a:pt x="1085" y="303"/>
                      <a:pt x="1082" y="302"/>
                      <a:pt x="1080" y="302"/>
                    </a:cubicBezTo>
                    <a:cubicBezTo>
                      <a:pt x="1079" y="301"/>
                      <a:pt x="1079" y="300"/>
                      <a:pt x="1078" y="299"/>
                    </a:cubicBezTo>
                    <a:cubicBezTo>
                      <a:pt x="1078" y="299"/>
                      <a:pt x="1078" y="299"/>
                      <a:pt x="1077" y="299"/>
                    </a:cubicBezTo>
                    <a:cubicBezTo>
                      <a:pt x="1074" y="294"/>
                      <a:pt x="1073" y="285"/>
                      <a:pt x="1073" y="276"/>
                    </a:cubicBezTo>
                    <a:cubicBezTo>
                      <a:pt x="1068" y="274"/>
                      <a:pt x="1070" y="273"/>
                      <a:pt x="1062" y="273"/>
                    </a:cubicBezTo>
                    <a:cubicBezTo>
                      <a:pt x="1062" y="273"/>
                      <a:pt x="1062" y="273"/>
                      <a:pt x="1062" y="274"/>
                    </a:cubicBezTo>
                    <a:cubicBezTo>
                      <a:pt x="1061" y="274"/>
                      <a:pt x="1059" y="274"/>
                      <a:pt x="1058" y="275"/>
                    </a:cubicBezTo>
                    <a:cubicBezTo>
                      <a:pt x="1058" y="275"/>
                      <a:pt x="1058" y="275"/>
                      <a:pt x="1058" y="276"/>
                    </a:cubicBezTo>
                    <a:cubicBezTo>
                      <a:pt x="1057" y="276"/>
                      <a:pt x="1056" y="276"/>
                      <a:pt x="1056" y="276"/>
                    </a:cubicBezTo>
                    <a:cubicBezTo>
                      <a:pt x="1054" y="277"/>
                      <a:pt x="1053" y="279"/>
                      <a:pt x="1051" y="281"/>
                    </a:cubicBezTo>
                    <a:cubicBezTo>
                      <a:pt x="1051" y="281"/>
                      <a:pt x="1050" y="281"/>
                      <a:pt x="1050" y="282"/>
                    </a:cubicBezTo>
                    <a:cubicBezTo>
                      <a:pt x="1050" y="282"/>
                      <a:pt x="1050" y="283"/>
                      <a:pt x="1050" y="284"/>
                    </a:cubicBezTo>
                    <a:cubicBezTo>
                      <a:pt x="1049" y="284"/>
                      <a:pt x="1048" y="284"/>
                      <a:pt x="1048" y="284"/>
                    </a:cubicBezTo>
                    <a:cubicBezTo>
                      <a:pt x="1045" y="288"/>
                      <a:pt x="1047" y="293"/>
                      <a:pt x="1046" y="298"/>
                    </a:cubicBezTo>
                    <a:cubicBezTo>
                      <a:pt x="1046" y="298"/>
                      <a:pt x="1045" y="298"/>
                      <a:pt x="1045" y="298"/>
                    </a:cubicBezTo>
                    <a:cubicBezTo>
                      <a:pt x="1045" y="299"/>
                      <a:pt x="1045" y="300"/>
                      <a:pt x="1045" y="302"/>
                    </a:cubicBezTo>
                    <a:cubicBezTo>
                      <a:pt x="1045" y="302"/>
                      <a:pt x="1044" y="302"/>
                      <a:pt x="1044" y="302"/>
                    </a:cubicBezTo>
                    <a:cubicBezTo>
                      <a:pt x="1044" y="304"/>
                      <a:pt x="1044" y="306"/>
                      <a:pt x="1043" y="308"/>
                    </a:cubicBezTo>
                    <a:cubicBezTo>
                      <a:pt x="1043" y="308"/>
                      <a:pt x="1043" y="308"/>
                      <a:pt x="1042" y="308"/>
                    </a:cubicBezTo>
                    <a:cubicBezTo>
                      <a:pt x="1042" y="308"/>
                      <a:pt x="1042" y="309"/>
                      <a:pt x="1042" y="310"/>
                    </a:cubicBezTo>
                    <a:cubicBezTo>
                      <a:pt x="1042" y="310"/>
                      <a:pt x="1042" y="310"/>
                      <a:pt x="1041" y="310"/>
                    </a:cubicBezTo>
                    <a:cubicBezTo>
                      <a:pt x="1041" y="310"/>
                      <a:pt x="1041" y="311"/>
                      <a:pt x="1041" y="312"/>
                    </a:cubicBezTo>
                    <a:cubicBezTo>
                      <a:pt x="1041" y="312"/>
                      <a:pt x="1041" y="312"/>
                      <a:pt x="1041" y="312"/>
                    </a:cubicBezTo>
                    <a:cubicBezTo>
                      <a:pt x="1040" y="313"/>
                      <a:pt x="1040" y="315"/>
                      <a:pt x="1040" y="316"/>
                    </a:cubicBezTo>
                    <a:cubicBezTo>
                      <a:pt x="1039" y="316"/>
                      <a:pt x="1039" y="316"/>
                      <a:pt x="1039" y="316"/>
                    </a:cubicBezTo>
                    <a:cubicBezTo>
                      <a:pt x="1039" y="316"/>
                      <a:pt x="1039" y="317"/>
                      <a:pt x="1039" y="318"/>
                    </a:cubicBezTo>
                    <a:cubicBezTo>
                      <a:pt x="1038" y="318"/>
                      <a:pt x="1038" y="318"/>
                      <a:pt x="1038" y="318"/>
                    </a:cubicBezTo>
                    <a:cubicBezTo>
                      <a:pt x="1038" y="319"/>
                      <a:pt x="1038" y="319"/>
                      <a:pt x="1038" y="320"/>
                    </a:cubicBezTo>
                    <a:cubicBezTo>
                      <a:pt x="1038" y="320"/>
                      <a:pt x="1037" y="320"/>
                      <a:pt x="1037" y="320"/>
                    </a:cubicBezTo>
                    <a:cubicBezTo>
                      <a:pt x="1037" y="322"/>
                      <a:pt x="1036" y="323"/>
                      <a:pt x="1036" y="324"/>
                    </a:cubicBezTo>
                    <a:cubicBezTo>
                      <a:pt x="1036" y="324"/>
                      <a:pt x="1035" y="324"/>
                      <a:pt x="1035" y="324"/>
                    </a:cubicBezTo>
                    <a:cubicBezTo>
                      <a:pt x="1035" y="325"/>
                      <a:pt x="1035" y="325"/>
                      <a:pt x="1035" y="326"/>
                    </a:cubicBezTo>
                    <a:cubicBezTo>
                      <a:pt x="1035" y="326"/>
                      <a:pt x="1034" y="326"/>
                      <a:pt x="1033" y="327"/>
                    </a:cubicBezTo>
                    <a:cubicBezTo>
                      <a:pt x="1033" y="328"/>
                      <a:pt x="1033" y="329"/>
                      <a:pt x="1032" y="330"/>
                    </a:cubicBezTo>
                    <a:cubicBezTo>
                      <a:pt x="1032" y="330"/>
                      <a:pt x="1032" y="330"/>
                      <a:pt x="1032" y="330"/>
                    </a:cubicBezTo>
                    <a:cubicBezTo>
                      <a:pt x="1032" y="331"/>
                      <a:pt x="1032" y="331"/>
                      <a:pt x="1032" y="332"/>
                    </a:cubicBezTo>
                    <a:cubicBezTo>
                      <a:pt x="1031" y="332"/>
                      <a:pt x="1031" y="332"/>
                      <a:pt x="1031" y="332"/>
                    </a:cubicBezTo>
                    <a:cubicBezTo>
                      <a:pt x="1031" y="333"/>
                      <a:pt x="1031" y="333"/>
                      <a:pt x="1031" y="334"/>
                    </a:cubicBezTo>
                    <a:cubicBezTo>
                      <a:pt x="1030" y="334"/>
                      <a:pt x="1030" y="334"/>
                      <a:pt x="1030" y="334"/>
                    </a:cubicBezTo>
                    <a:cubicBezTo>
                      <a:pt x="1030" y="334"/>
                      <a:pt x="1030" y="335"/>
                      <a:pt x="1030" y="336"/>
                    </a:cubicBezTo>
                    <a:cubicBezTo>
                      <a:pt x="1029" y="336"/>
                      <a:pt x="1029" y="336"/>
                      <a:pt x="1029" y="336"/>
                    </a:cubicBezTo>
                    <a:cubicBezTo>
                      <a:pt x="1029" y="336"/>
                      <a:pt x="1029" y="337"/>
                      <a:pt x="1029" y="337"/>
                    </a:cubicBezTo>
                    <a:cubicBezTo>
                      <a:pt x="1028" y="338"/>
                      <a:pt x="1028" y="338"/>
                      <a:pt x="1027" y="338"/>
                    </a:cubicBezTo>
                    <a:cubicBezTo>
                      <a:pt x="1027" y="339"/>
                      <a:pt x="1027" y="339"/>
                      <a:pt x="1027" y="340"/>
                    </a:cubicBezTo>
                    <a:cubicBezTo>
                      <a:pt x="1027" y="340"/>
                      <a:pt x="1026" y="340"/>
                      <a:pt x="1026" y="340"/>
                    </a:cubicBezTo>
                    <a:cubicBezTo>
                      <a:pt x="1026" y="341"/>
                      <a:pt x="1026" y="341"/>
                      <a:pt x="1026" y="342"/>
                    </a:cubicBezTo>
                    <a:cubicBezTo>
                      <a:pt x="1026" y="342"/>
                      <a:pt x="1026" y="342"/>
                      <a:pt x="1025" y="342"/>
                    </a:cubicBezTo>
                    <a:cubicBezTo>
                      <a:pt x="1025" y="342"/>
                      <a:pt x="1025" y="343"/>
                      <a:pt x="1025" y="344"/>
                    </a:cubicBezTo>
                    <a:cubicBezTo>
                      <a:pt x="1025" y="344"/>
                      <a:pt x="1025" y="344"/>
                      <a:pt x="1024" y="344"/>
                    </a:cubicBezTo>
                    <a:cubicBezTo>
                      <a:pt x="1024" y="344"/>
                      <a:pt x="1024" y="345"/>
                      <a:pt x="1024" y="345"/>
                    </a:cubicBezTo>
                    <a:cubicBezTo>
                      <a:pt x="1024" y="345"/>
                      <a:pt x="1024" y="345"/>
                      <a:pt x="1024" y="345"/>
                    </a:cubicBezTo>
                    <a:cubicBezTo>
                      <a:pt x="1024" y="346"/>
                      <a:pt x="1024" y="347"/>
                      <a:pt x="1024" y="347"/>
                    </a:cubicBezTo>
                    <a:cubicBezTo>
                      <a:pt x="1023" y="348"/>
                      <a:pt x="1022" y="348"/>
                      <a:pt x="1022" y="348"/>
                    </a:cubicBezTo>
                    <a:cubicBezTo>
                      <a:pt x="1022" y="349"/>
                      <a:pt x="1022" y="349"/>
                      <a:pt x="1022" y="350"/>
                    </a:cubicBezTo>
                    <a:cubicBezTo>
                      <a:pt x="1021" y="350"/>
                      <a:pt x="1021" y="350"/>
                      <a:pt x="1021" y="350"/>
                    </a:cubicBezTo>
                    <a:cubicBezTo>
                      <a:pt x="1021" y="351"/>
                      <a:pt x="1021" y="351"/>
                      <a:pt x="1021" y="352"/>
                    </a:cubicBezTo>
                    <a:cubicBezTo>
                      <a:pt x="1021" y="352"/>
                      <a:pt x="1020" y="352"/>
                      <a:pt x="1020" y="352"/>
                    </a:cubicBezTo>
                    <a:cubicBezTo>
                      <a:pt x="1020" y="352"/>
                      <a:pt x="1020" y="353"/>
                      <a:pt x="1020" y="354"/>
                    </a:cubicBezTo>
                    <a:cubicBezTo>
                      <a:pt x="1020" y="354"/>
                      <a:pt x="1019" y="354"/>
                      <a:pt x="1019" y="354"/>
                    </a:cubicBezTo>
                    <a:cubicBezTo>
                      <a:pt x="1019" y="354"/>
                      <a:pt x="1019" y="355"/>
                      <a:pt x="1019" y="355"/>
                    </a:cubicBezTo>
                    <a:cubicBezTo>
                      <a:pt x="1019" y="355"/>
                      <a:pt x="1018" y="355"/>
                      <a:pt x="1018" y="355"/>
                    </a:cubicBezTo>
                    <a:cubicBezTo>
                      <a:pt x="1018" y="356"/>
                      <a:pt x="1018" y="357"/>
                      <a:pt x="1018" y="357"/>
                    </a:cubicBezTo>
                    <a:cubicBezTo>
                      <a:pt x="1018" y="357"/>
                      <a:pt x="1018" y="357"/>
                      <a:pt x="1017" y="357"/>
                    </a:cubicBezTo>
                    <a:cubicBezTo>
                      <a:pt x="1017" y="358"/>
                      <a:pt x="1017" y="358"/>
                      <a:pt x="1017" y="359"/>
                    </a:cubicBezTo>
                    <a:cubicBezTo>
                      <a:pt x="1017" y="359"/>
                      <a:pt x="1017" y="359"/>
                      <a:pt x="1016" y="359"/>
                    </a:cubicBezTo>
                    <a:cubicBezTo>
                      <a:pt x="1016" y="361"/>
                      <a:pt x="1015" y="363"/>
                      <a:pt x="1015" y="364"/>
                    </a:cubicBezTo>
                    <a:cubicBezTo>
                      <a:pt x="1014" y="364"/>
                      <a:pt x="1014" y="364"/>
                      <a:pt x="1014" y="364"/>
                    </a:cubicBezTo>
                    <a:cubicBezTo>
                      <a:pt x="1014" y="365"/>
                      <a:pt x="1014" y="366"/>
                      <a:pt x="1014" y="367"/>
                    </a:cubicBezTo>
                    <a:cubicBezTo>
                      <a:pt x="1012" y="373"/>
                      <a:pt x="1011" y="377"/>
                      <a:pt x="1011" y="385"/>
                    </a:cubicBezTo>
                    <a:cubicBezTo>
                      <a:pt x="1010" y="386"/>
                      <a:pt x="1009" y="386"/>
                      <a:pt x="1008" y="387"/>
                    </a:cubicBezTo>
                    <a:cubicBezTo>
                      <a:pt x="1008" y="387"/>
                      <a:pt x="1008" y="387"/>
                      <a:pt x="1008" y="388"/>
                    </a:cubicBezTo>
                    <a:cubicBezTo>
                      <a:pt x="1008" y="388"/>
                      <a:pt x="1007" y="388"/>
                      <a:pt x="1006" y="388"/>
                    </a:cubicBezTo>
                    <a:cubicBezTo>
                      <a:pt x="1006" y="389"/>
                      <a:pt x="1005" y="389"/>
                      <a:pt x="1005" y="390"/>
                    </a:cubicBezTo>
                    <a:cubicBezTo>
                      <a:pt x="1004" y="390"/>
                      <a:pt x="1003" y="390"/>
                      <a:pt x="1003" y="390"/>
                    </a:cubicBezTo>
                    <a:cubicBezTo>
                      <a:pt x="1002" y="391"/>
                      <a:pt x="1002" y="392"/>
                      <a:pt x="1001" y="393"/>
                    </a:cubicBezTo>
                    <a:cubicBezTo>
                      <a:pt x="1000" y="393"/>
                      <a:pt x="1000" y="393"/>
                      <a:pt x="999" y="393"/>
                    </a:cubicBezTo>
                    <a:cubicBezTo>
                      <a:pt x="999" y="394"/>
                      <a:pt x="998" y="395"/>
                      <a:pt x="998" y="396"/>
                    </a:cubicBezTo>
                    <a:cubicBezTo>
                      <a:pt x="997" y="396"/>
                      <a:pt x="996" y="396"/>
                      <a:pt x="996" y="396"/>
                    </a:cubicBezTo>
                    <a:cubicBezTo>
                      <a:pt x="995" y="397"/>
                      <a:pt x="994" y="398"/>
                      <a:pt x="993" y="399"/>
                    </a:cubicBezTo>
                    <a:cubicBezTo>
                      <a:pt x="992" y="399"/>
                      <a:pt x="992" y="399"/>
                      <a:pt x="991" y="399"/>
                    </a:cubicBezTo>
                    <a:cubicBezTo>
                      <a:pt x="990" y="400"/>
                      <a:pt x="989" y="402"/>
                      <a:pt x="989" y="403"/>
                    </a:cubicBezTo>
                    <a:cubicBezTo>
                      <a:pt x="988" y="403"/>
                      <a:pt x="987" y="403"/>
                      <a:pt x="987" y="403"/>
                    </a:cubicBezTo>
                    <a:cubicBezTo>
                      <a:pt x="985" y="405"/>
                      <a:pt x="984" y="406"/>
                      <a:pt x="982" y="408"/>
                    </a:cubicBezTo>
                    <a:cubicBezTo>
                      <a:pt x="982" y="408"/>
                      <a:pt x="981" y="408"/>
                      <a:pt x="980" y="408"/>
                    </a:cubicBezTo>
                    <a:cubicBezTo>
                      <a:pt x="980" y="409"/>
                      <a:pt x="980" y="409"/>
                      <a:pt x="980" y="410"/>
                    </a:cubicBezTo>
                    <a:cubicBezTo>
                      <a:pt x="978" y="412"/>
                      <a:pt x="976" y="413"/>
                      <a:pt x="974" y="415"/>
                    </a:cubicBezTo>
                    <a:cubicBezTo>
                      <a:pt x="972" y="417"/>
                      <a:pt x="971" y="419"/>
                      <a:pt x="969" y="422"/>
                    </a:cubicBezTo>
                    <a:cubicBezTo>
                      <a:pt x="969" y="423"/>
                      <a:pt x="969" y="423"/>
                      <a:pt x="969" y="424"/>
                    </a:cubicBezTo>
                    <a:cubicBezTo>
                      <a:pt x="968" y="425"/>
                      <a:pt x="967" y="425"/>
                      <a:pt x="966" y="425"/>
                    </a:cubicBezTo>
                    <a:cubicBezTo>
                      <a:pt x="966" y="426"/>
                      <a:pt x="966" y="426"/>
                      <a:pt x="965" y="427"/>
                    </a:cubicBezTo>
                    <a:cubicBezTo>
                      <a:pt x="964" y="427"/>
                      <a:pt x="963" y="428"/>
                      <a:pt x="962" y="428"/>
                    </a:cubicBezTo>
                    <a:cubicBezTo>
                      <a:pt x="962" y="428"/>
                      <a:pt x="962" y="429"/>
                      <a:pt x="962" y="429"/>
                    </a:cubicBezTo>
                    <a:cubicBezTo>
                      <a:pt x="961" y="429"/>
                      <a:pt x="960" y="429"/>
                      <a:pt x="960" y="429"/>
                    </a:cubicBezTo>
                    <a:cubicBezTo>
                      <a:pt x="960" y="429"/>
                      <a:pt x="960" y="429"/>
                      <a:pt x="960" y="430"/>
                    </a:cubicBezTo>
                    <a:cubicBezTo>
                      <a:pt x="958" y="430"/>
                      <a:pt x="956" y="431"/>
                      <a:pt x="954" y="432"/>
                    </a:cubicBezTo>
                    <a:cubicBezTo>
                      <a:pt x="954" y="432"/>
                      <a:pt x="954" y="432"/>
                      <a:pt x="954" y="432"/>
                    </a:cubicBezTo>
                    <a:cubicBezTo>
                      <a:pt x="954" y="432"/>
                      <a:pt x="953" y="432"/>
                      <a:pt x="952" y="432"/>
                    </a:cubicBezTo>
                    <a:cubicBezTo>
                      <a:pt x="952" y="433"/>
                      <a:pt x="952" y="433"/>
                      <a:pt x="952" y="433"/>
                    </a:cubicBezTo>
                    <a:cubicBezTo>
                      <a:pt x="951" y="433"/>
                      <a:pt x="951" y="433"/>
                      <a:pt x="950" y="433"/>
                    </a:cubicBezTo>
                    <a:cubicBezTo>
                      <a:pt x="950" y="434"/>
                      <a:pt x="950" y="434"/>
                      <a:pt x="950" y="434"/>
                    </a:cubicBezTo>
                    <a:cubicBezTo>
                      <a:pt x="949" y="434"/>
                      <a:pt x="948" y="434"/>
                      <a:pt x="947" y="434"/>
                    </a:cubicBezTo>
                    <a:cubicBezTo>
                      <a:pt x="947" y="435"/>
                      <a:pt x="947" y="435"/>
                      <a:pt x="947" y="435"/>
                    </a:cubicBezTo>
                    <a:cubicBezTo>
                      <a:pt x="947" y="435"/>
                      <a:pt x="946" y="435"/>
                      <a:pt x="945" y="435"/>
                    </a:cubicBezTo>
                    <a:cubicBezTo>
                      <a:pt x="945" y="435"/>
                      <a:pt x="945" y="436"/>
                      <a:pt x="945" y="436"/>
                    </a:cubicBezTo>
                    <a:cubicBezTo>
                      <a:pt x="945" y="436"/>
                      <a:pt x="944" y="436"/>
                      <a:pt x="943" y="436"/>
                    </a:cubicBezTo>
                    <a:cubicBezTo>
                      <a:pt x="943" y="436"/>
                      <a:pt x="943" y="437"/>
                      <a:pt x="943" y="437"/>
                    </a:cubicBezTo>
                    <a:cubicBezTo>
                      <a:pt x="942" y="437"/>
                      <a:pt x="942" y="437"/>
                      <a:pt x="941" y="437"/>
                    </a:cubicBezTo>
                    <a:cubicBezTo>
                      <a:pt x="941" y="437"/>
                      <a:pt x="941" y="438"/>
                      <a:pt x="941" y="438"/>
                    </a:cubicBezTo>
                    <a:cubicBezTo>
                      <a:pt x="940" y="438"/>
                      <a:pt x="939" y="438"/>
                      <a:pt x="938" y="438"/>
                    </a:cubicBezTo>
                    <a:cubicBezTo>
                      <a:pt x="938" y="438"/>
                      <a:pt x="938" y="438"/>
                      <a:pt x="938" y="439"/>
                    </a:cubicBezTo>
                    <a:cubicBezTo>
                      <a:pt x="938" y="439"/>
                      <a:pt x="937" y="439"/>
                      <a:pt x="937" y="439"/>
                    </a:cubicBezTo>
                    <a:cubicBezTo>
                      <a:pt x="937" y="439"/>
                      <a:pt x="937" y="439"/>
                      <a:pt x="937" y="440"/>
                    </a:cubicBezTo>
                    <a:cubicBezTo>
                      <a:pt x="936" y="440"/>
                      <a:pt x="935" y="440"/>
                      <a:pt x="934" y="440"/>
                    </a:cubicBezTo>
                    <a:cubicBezTo>
                      <a:pt x="934" y="440"/>
                      <a:pt x="934" y="440"/>
                      <a:pt x="934" y="441"/>
                    </a:cubicBezTo>
                    <a:cubicBezTo>
                      <a:pt x="933" y="441"/>
                      <a:pt x="933" y="441"/>
                      <a:pt x="932" y="441"/>
                    </a:cubicBezTo>
                    <a:cubicBezTo>
                      <a:pt x="932" y="441"/>
                      <a:pt x="932" y="441"/>
                      <a:pt x="932" y="441"/>
                    </a:cubicBezTo>
                    <a:cubicBezTo>
                      <a:pt x="931" y="441"/>
                      <a:pt x="930" y="441"/>
                      <a:pt x="929" y="441"/>
                    </a:cubicBezTo>
                    <a:cubicBezTo>
                      <a:pt x="929" y="442"/>
                      <a:pt x="929" y="442"/>
                      <a:pt x="929" y="442"/>
                    </a:cubicBezTo>
                    <a:cubicBezTo>
                      <a:pt x="929" y="442"/>
                      <a:pt x="928" y="442"/>
                      <a:pt x="928" y="442"/>
                    </a:cubicBezTo>
                    <a:cubicBezTo>
                      <a:pt x="928" y="443"/>
                      <a:pt x="928" y="443"/>
                      <a:pt x="928" y="443"/>
                    </a:cubicBezTo>
                    <a:cubicBezTo>
                      <a:pt x="927" y="443"/>
                      <a:pt x="926" y="443"/>
                      <a:pt x="926" y="443"/>
                    </a:cubicBezTo>
                    <a:cubicBezTo>
                      <a:pt x="926" y="444"/>
                      <a:pt x="926" y="444"/>
                      <a:pt x="926" y="444"/>
                    </a:cubicBezTo>
                    <a:cubicBezTo>
                      <a:pt x="925" y="444"/>
                      <a:pt x="925" y="444"/>
                      <a:pt x="924" y="444"/>
                    </a:cubicBezTo>
                    <a:cubicBezTo>
                      <a:pt x="924" y="444"/>
                      <a:pt x="924" y="445"/>
                      <a:pt x="924" y="445"/>
                    </a:cubicBezTo>
                    <a:cubicBezTo>
                      <a:pt x="923" y="445"/>
                      <a:pt x="923" y="445"/>
                      <a:pt x="922" y="445"/>
                    </a:cubicBezTo>
                    <a:cubicBezTo>
                      <a:pt x="922" y="445"/>
                      <a:pt x="922" y="446"/>
                      <a:pt x="922" y="446"/>
                    </a:cubicBezTo>
                    <a:cubicBezTo>
                      <a:pt x="922" y="446"/>
                      <a:pt x="921" y="446"/>
                      <a:pt x="920" y="446"/>
                    </a:cubicBezTo>
                    <a:cubicBezTo>
                      <a:pt x="920" y="446"/>
                      <a:pt x="920" y="447"/>
                      <a:pt x="920" y="447"/>
                    </a:cubicBezTo>
                    <a:cubicBezTo>
                      <a:pt x="920" y="447"/>
                      <a:pt x="919" y="447"/>
                      <a:pt x="919" y="447"/>
                    </a:cubicBezTo>
                    <a:cubicBezTo>
                      <a:pt x="919" y="447"/>
                      <a:pt x="919" y="447"/>
                      <a:pt x="919" y="448"/>
                    </a:cubicBezTo>
                    <a:cubicBezTo>
                      <a:pt x="918" y="448"/>
                      <a:pt x="917" y="448"/>
                      <a:pt x="917" y="448"/>
                    </a:cubicBezTo>
                    <a:cubicBezTo>
                      <a:pt x="916" y="449"/>
                      <a:pt x="916" y="449"/>
                      <a:pt x="915" y="450"/>
                    </a:cubicBezTo>
                    <a:cubicBezTo>
                      <a:pt x="913" y="452"/>
                      <a:pt x="911" y="454"/>
                      <a:pt x="909" y="456"/>
                    </a:cubicBezTo>
                    <a:cubicBezTo>
                      <a:pt x="907" y="455"/>
                      <a:pt x="908" y="456"/>
                      <a:pt x="907" y="455"/>
                    </a:cubicBezTo>
                    <a:cubicBezTo>
                      <a:pt x="905" y="453"/>
                      <a:pt x="906" y="453"/>
                      <a:pt x="905" y="450"/>
                    </a:cubicBezTo>
                    <a:cubicBezTo>
                      <a:pt x="905" y="450"/>
                      <a:pt x="905" y="450"/>
                      <a:pt x="904" y="450"/>
                    </a:cubicBezTo>
                    <a:cubicBezTo>
                      <a:pt x="904" y="443"/>
                      <a:pt x="904" y="435"/>
                      <a:pt x="903" y="427"/>
                    </a:cubicBezTo>
                    <a:cubicBezTo>
                      <a:pt x="901" y="426"/>
                      <a:pt x="901" y="425"/>
                      <a:pt x="897" y="424"/>
                    </a:cubicBezTo>
                    <a:cubicBezTo>
                      <a:pt x="894" y="427"/>
                      <a:pt x="891" y="429"/>
                      <a:pt x="888" y="432"/>
                    </a:cubicBezTo>
                    <a:cubicBezTo>
                      <a:pt x="879" y="441"/>
                      <a:pt x="871" y="450"/>
                      <a:pt x="863" y="460"/>
                    </a:cubicBezTo>
                    <a:cubicBezTo>
                      <a:pt x="862" y="461"/>
                      <a:pt x="861" y="462"/>
                      <a:pt x="859" y="463"/>
                    </a:cubicBezTo>
                    <a:cubicBezTo>
                      <a:pt x="859" y="464"/>
                      <a:pt x="859" y="464"/>
                      <a:pt x="859" y="465"/>
                    </a:cubicBezTo>
                    <a:cubicBezTo>
                      <a:pt x="859" y="465"/>
                      <a:pt x="858" y="465"/>
                      <a:pt x="858" y="466"/>
                    </a:cubicBezTo>
                    <a:cubicBezTo>
                      <a:pt x="858" y="466"/>
                      <a:pt x="858" y="467"/>
                      <a:pt x="858" y="467"/>
                    </a:cubicBezTo>
                    <a:cubicBezTo>
                      <a:pt x="857" y="468"/>
                      <a:pt x="856" y="468"/>
                      <a:pt x="856" y="468"/>
                    </a:cubicBezTo>
                    <a:cubicBezTo>
                      <a:pt x="855" y="470"/>
                      <a:pt x="855" y="471"/>
                      <a:pt x="855" y="472"/>
                    </a:cubicBezTo>
                    <a:cubicBezTo>
                      <a:pt x="855" y="472"/>
                      <a:pt x="854" y="472"/>
                      <a:pt x="854" y="472"/>
                    </a:cubicBezTo>
                    <a:cubicBezTo>
                      <a:pt x="853" y="474"/>
                      <a:pt x="853" y="476"/>
                      <a:pt x="852" y="477"/>
                    </a:cubicBezTo>
                    <a:cubicBezTo>
                      <a:pt x="852" y="477"/>
                      <a:pt x="852" y="477"/>
                      <a:pt x="851" y="477"/>
                    </a:cubicBezTo>
                    <a:cubicBezTo>
                      <a:pt x="851" y="481"/>
                      <a:pt x="851" y="485"/>
                      <a:pt x="851" y="489"/>
                    </a:cubicBezTo>
                    <a:cubicBezTo>
                      <a:pt x="852" y="489"/>
                      <a:pt x="852" y="489"/>
                      <a:pt x="852" y="489"/>
                    </a:cubicBezTo>
                    <a:cubicBezTo>
                      <a:pt x="853" y="492"/>
                      <a:pt x="850" y="502"/>
                      <a:pt x="850" y="503"/>
                    </a:cubicBezTo>
                    <a:cubicBezTo>
                      <a:pt x="849" y="504"/>
                      <a:pt x="848" y="504"/>
                      <a:pt x="848" y="504"/>
                    </a:cubicBezTo>
                    <a:cubicBezTo>
                      <a:pt x="848" y="505"/>
                      <a:pt x="848" y="505"/>
                      <a:pt x="848" y="506"/>
                    </a:cubicBezTo>
                    <a:cubicBezTo>
                      <a:pt x="844" y="509"/>
                      <a:pt x="840" y="513"/>
                      <a:pt x="836" y="516"/>
                    </a:cubicBezTo>
                    <a:cubicBezTo>
                      <a:pt x="836" y="516"/>
                      <a:pt x="836" y="517"/>
                      <a:pt x="836" y="518"/>
                    </a:cubicBezTo>
                    <a:cubicBezTo>
                      <a:pt x="835" y="518"/>
                      <a:pt x="835" y="518"/>
                      <a:pt x="834" y="519"/>
                    </a:cubicBezTo>
                    <a:cubicBezTo>
                      <a:pt x="834" y="519"/>
                      <a:pt x="834" y="520"/>
                      <a:pt x="834" y="520"/>
                    </a:cubicBezTo>
                    <a:cubicBezTo>
                      <a:pt x="834" y="520"/>
                      <a:pt x="834" y="520"/>
                      <a:pt x="833" y="520"/>
                    </a:cubicBezTo>
                    <a:cubicBezTo>
                      <a:pt x="833" y="521"/>
                      <a:pt x="833" y="522"/>
                      <a:pt x="833" y="522"/>
                    </a:cubicBezTo>
                    <a:cubicBezTo>
                      <a:pt x="833" y="522"/>
                      <a:pt x="833" y="522"/>
                      <a:pt x="832" y="522"/>
                    </a:cubicBezTo>
                    <a:cubicBezTo>
                      <a:pt x="832" y="523"/>
                      <a:pt x="832" y="524"/>
                      <a:pt x="832" y="525"/>
                    </a:cubicBezTo>
                    <a:cubicBezTo>
                      <a:pt x="832" y="525"/>
                      <a:pt x="832" y="525"/>
                      <a:pt x="832" y="525"/>
                    </a:cubicBezTo>
                    <a:cubicBezTo>
                      <a:pt x="832" y="525"/>
                      <a:pt x="832" y="526"/>
                      <a:pt x="832" y="527"/>
                    </a:cubicBezTo>
                    <a:cubicBezTo>
                      <a:pt x="831" y="527"/>
                      <a:pt x="831" y="527"/>
                      <a:pt x="831" y="527"/>
                    </a:cubicBezTo>
                    <a:cubicBezTo>
                      <a:pt x="829" y="532"/>
                      <a:pt x="828" y="537"/>
                      <a:pt x="827" y="543"/>
                    </a:cubicBezTo>
                    <a:cubicBezTo>
                      <a:pt x="827" y="545"/>
                      <a:pt x="827" y="548"/>
                      <a:pt x="827" y="551"/>
                    </a:cubicBezTo>
                    <a:cubicBezTo>
                      <a:pt x="827" y="551"/>
                      <a:pt x="826" y="551"/>
                      <a:pt x="826" y="551"/>
                    </a:cubicBezTo>
                    <a:cubicBezTo>
                      <a:pt x="826" y="558"/>
                      <a:pt x="826" y="566"/>
                      <a:pt x="826" y="573"/>
                    </a:cubicBezTo>
                    <a:cubicBezTo>
                      <a:pt x="826" y="573"/>
                      <a:pt x="826" y="573"/>
                      <a:pt x="825" y="573"/>
                    </a:cubicBezTo>
                    <a:cubicBezTo>
                      <a:pt x="825" y="575"/>
                      <a:pt x="825" y="577"/>
                      <a:pt x="825" y="580"/>
                    </a:cubicBezTo>
                    <a:cubicBezTo>
                      <a:pt x="825" y="580"/>
                      <a:pt x="825" y="580"/>
                      <a:pt x="824" y="580"/>
                    </a:cubicBezTo>
                    <a:cubicBezTo>
                      <a:pt x="824" y="583"/>
                      <a:pt x="825" y="589"/>
                      <a:pt x="826" y="590"/>
                    </a:cubicBezTo>
                    <a:cubicBezTo>
                      <a:pt x="827" y="591"/>
                      <a:pt x="827" y="591"/>
                      <a:pt x="828" y="591"/>
                    </a:cubicBezTo>
                    <a:cubicBezTo>
                      <a:pt x="828" y="592"/>
                      <a:pt x="828" y="592"/>
                      <a:pt x="828" y="593"/>
                    </a:cubicBezTo>
                    <a:cubicBezTo>
                      <a:pt x="830" y="595"/>
                      <a:pt x="832" y="597"/>
                      <a:pt x="834" y="598"/>
                    </a:cubicBezTo>
                    <a:cubicBezTo>
                      <a:pt x="836" y="600"/>
                      <a:pt x="837" y="602"/>
                      <a:pt x="839" y="604"/>
                    </a:cubicBezTo>
                    <a:cubicBezTo>
                      <a:pt x="839" y="604"/>
                      <a:pt x="840" y="604"/>
                      <a:pt x="841" y="605"/>
                    </a:cubicBezTo>
                    <a:cubicBezTo>
                      <a:pt x="841" y="605"/>
                      <a:pt x="841" y="606"/>
                      <a:pt x="841" y="606"/>
                    </a:cubicBezTo>
                    <a:cubicBezTo>
                      <a:pt x="842" y="608"/>
                      <a:pt x="844" y="609"/>
                      <a:pt x="845" y="610"/>
                    </a:cubicBezTo>
                    <a:cubicBezTo>
                      <a:pt x="845" y="611"/>
                      <a:pt x="845" y="611"/>
                      <a:pt x="845" y="612"/>
                    </a:cubicBezTo>
                    <a:cubicBezTo>
                      <a:pt x="846" y="612"/>
                      <a:pt x="846" y="612"/>
                      <a:pt x="847" y="613"/>
                    </a:cubicBezTo>
                    <a:cubicBezTo>
                      <a:pt x="847" y="613"/>
                      <a:pt x="847" y="614"/>
                      <a:pt x="847" y="615"/>
                    </a:cubicBezTo>
                    <a:cubicBezTo>
                      <a:pt x="847" y="615"/>
                      <a:pt x="848" y="615"/>
                      <a:pt x="849" y="615"/>
                    </a:cubicBezTo>
                    <a:cubicBezTo>
                      <a:pt x="849" y="616"/>
                      <a:pt x="849" y="617"/>
                      <a:pt x="849" y="617"/>
                    </a:cubicBezTo>
                    <a:cubicBezTo>
                      <a:pt x="849" y="618"/>
                      <a:pt x="850" y="618"/>
                      <a:pt x="850" y="618"/>
                    </a:cubicBezTo>
                    <a:cubicBezTo>
                      <a:pt x="851" y="619"/>
                      <a:pt x="851" y="621"/>
                      <a:pt x="851" y="622"/>
                    </a:cubicBezTo>
                    <a:cubicBezTo>
                      <a:pt x="852" y="622"/>
                      <a:pt x="852" y="622"/>
                      <a:pt x="852" y="622"/>
                    </a:cubicBezTo>
                    <a:cubicBezTo>
                      <a:pt x="853" y="623"/>
                      <a:pt x="853" y="624"/>
                      <a:pt x="853" y="625"/>
                    </a:cubicBezTo>
                    <a:cubicBezTo>
                      <a:pt x="853" y="625"/>
                      <a:pt x="854" y="625"/>
                      <a:pt x="854" y="625"/>
                    </a:cubicBezTo>
                    <a:cubicBezTo>
                      <a:pt x="854" y="626"/>
                      <a:pt x="854" y="627"/>
                      <a:pt x="854" y="628"/>
                    </a:cubicBezTo>
                    <a:cubicBezTo>
                      <a:pt x="856" y="632"/>
                      <a:pt x="860" y="641"/>
                      <a:pt x="858" y="648"/>
                    </a:cubicBezTo>
                    <a:cubicBezTo>
                      <a:pt x="857" y="648"/>
                      <a:pt x="857" y="648"/>
                      <a:pt x="857" y="648"/>
                    </a:cubicBezTo>
                    <a:cubicBezTo>
                      <a:pt x="857" y="649"/>
                      <a:pt x="857" y="650"/>
                      <a:pt x="857" y="651"/>
                    </a:cubicBezTo>
                    <a:cubicBezTo>
                      <a:pt x="856" y="651"/>
                      <a:pt x="856" y="651"/>
                      <a:pt x="856" y="651"/>
                    </a:cubicBezTo>
                    <a:cubicBezTo>
                      <a:pt x="856" y="652"/>
                      <a:pt x="856" y="653"/>
                      <a:pt x="856" y="653"/>
                    </a:cubicBezTo>
                    <a:cubicBezTo>
                      <a:pt x="855" y="653"/>
                      <a:pt x="855" y="653"/>
                      <a:pt x="855" y="653"/>
                    </a:cubicBezTo>
                    <a:cubicBezTo>
                      <a:pt x="855" y="654"/>
                      <a:pt x="855" y="654"/>
                      <a:pt x="855" y="655"/>
                    </a:cubicBezTo>
                    <a:cubicBezTo>
                      <a:pt x="854" y="655"/>
                      <a:pt x="854" y="656"/>
                      <a:pt x="853" y="656"/>
                    </a:cubicBezTo>
                    <a:cubicBezTo>
                      <a:pt x="851" y="658"/>
                      <a:pt x="850" y="660"/>
                      <a:pt x="848" y="662"/>
                    </a:cubicBezTo>
                    <a:cubicBezTo>
                      <a:pt x="847" y="662"/>
                      <a:pt x="847" y="662"/>
                      <a:pt x="846" y="662"/>
                    </a:cubicBezTo>
                    <a:cubicBezTo>
                      <a:pt x="845" y="663"/>
                      <a:pt x="845" y="664"/>
                      <a:pt x="844" y="665"/>
                    </a:cubicBezTo>
                    <a:cubicBezTo>
                      <a:pt x="844" y="665"/>
                      <a:pt x="843" y="665"/>
                      <a:pt x="842" y="665"/>
                    </a:cubicBezTo>
                    <a:cubicBezTo>
                      <a:pt x="842" y="666"/>
                      <a:pt x="841" y="667"/>
                      <a:pt x="841" y="667"/>
                    </a:cubicBezTo>
                    <a:cubicBezTo>
                      <a:pt x="840" y="667"/>
                      <a:pt x="839" y="667"/>
                      <a:pt x="839" y="667"/>
                    </a:cubicBezTo>
                    <a:cubicBezTo>
                      <a:pt x="837" y="670"/>
                      <a:pt x="835" y="672"/>
                      <a:pt x="832" y="675"/>
                    </a:cubicBezTo>
                    <a:cubicBezTo>
                      <a:pt x="832" y="677"/>
                      <a:pt x="832" y="679"/>
                      <a:pt x="832" y="681"/>
                    </a:cubicBezTo>
                    <a:cubicBezTo>
                      <a:pt x="833" y="681"/>
                      <a:pt x="833" y="681"/>
                      <a:pt x="833" y="681"/>
                    </a:cubicBezTo>
                    <a:cubicBezTo>
                      <a:pt x="833" y="681"/>
                      <a:pt x="833" y="682"/>
                      <a:pt x="833" y="683"/>
                    </a:cubicBezTo>
                    <a:cubicBezTo>
                      <a:pt x="834" y="683"/>
                      <a:pt x="835" y="684"/>
                      <a:pt x="836" y="684"/>
                    </a:cubicBezTo>
                    <a:cubicBezTo>
                      <a:pt x="836" y="685"/>
                      <a:pt x="836" y="686"/>
                      <a:pt x="836" y="686"/>
                    </a:cubicBezTo>
                    <a:cubicBezTo>
                      <a:pt x="837" y="687"/>
                      <a:pt x="837" y="687"/>
                      <a:pt x="838" y="687"/>
                    </a:cubicBezTo>
                    <a:cubicBezTo>
                      <a:pt x="838" y="688"/>
                      <a:pt x="838" y="688"/>
                      <a:pt x="838" y="689"/>
                    </a:cubicBezTo>
                    <a:cubicBezTo>
                      <a:pt x="838" y="689"/>
                      <a:pt x="839" y="690"/>
                      <a:pt x="840" y="690"/>
                    </a:cubicBezTo>
                    <a:cubicBezTo>
                      <a:pt x="840" y="690"/>
                      <a:pt x="840" y="691"/>
                      <a:pt x="840" y="692"/>
                    </a:cubicBezTo>
                    <a:cubicBezTo>
                      <a:pt x="840" y="692"/>
                      <a:pt x="840" y="692"/>
                      <a:pt x="841" y="692"/>
                    </a:cubicBezTo>
                    <a:cubicBezTo>
                      <a:pt x="841" y="692"/>
                      <a:pt x="841" y="693"/>
                      <a:pt x="841" y="693"/>
                    </a:cubicBezTo>
                    <a:cubicBezTo>
                      <a:pt x="841" y="693"/>
                      <a:pt x="841" y="693"/>
                      <a:pt x="841" y="693"/>
                    </a:cubicBezTo>
                    <a:cubicBezTo>
                      <a:pt x="841" y="694"/>
                      <a:pt x="841" y="695"/>
                      <a:pt x="841" y="695"/>
                    </a:cubicBezTo>
                    <a:cubicBezTo>
                      <a:pt x="842" y="695"/>
                      <a:pt x="842" y="695"/>
                      <a:pt x="842" y="695"/>
                    </a:cubicBezTo>
                    <a:cubicBezTo>
                      <a:pt x="842" y="696"/>
                      <a:pt x="842" y="696"/>
                      <a:pt x="842" y="697"/>
                    </a:cubicBezTo>
                    <a:cubicBezTo>
                      <a:pt x="843" y="697"/>
                      <a:pt x="843" y="697"/>
                      <a:pt x="843" y="697"/>
                    </a:cubicBezTo>
                    <a:cubicBezTo>
                      <a:pt x="843" y="698"/>
                      <a:pt x="843" y="699"/>
                      <a:pt x="843" y="700"/>
                    </a:cubicBezTo>
                    <a:cubicBezTo>
                      <a:pt x="844" y="700"/>
                      <a:pt x="844" y="700"/>
                      <a:pt x="844" y="700"/>
                    </a:cubicBezTo>
                    <a:cubicBezTo>
                      <a:pt x="844" y="700"/>
                      <a:pt x="844" y="701"/>
                      <a:pt x="844" y="702"/>
                    </a:cubicBezTo>
                    <a:cubicBezTo>
                      <a:pt x="844" y="702"/>
                      <a:pt x="845" y="702"/>
                      <a:pt x="845" y="702"/>
                    </a:cubicBezTo>
                    <a:cubicBezTo>
                      <a:pt x="845" y="702"/>
                      <a:pt x="845" y="703"/>
                      <a:pt x="845" y="704"/>
                    </a:cubicBezTo>
                    <a:cubicBezTo>
                      <a:pt x="845" y="704"/>
                      <a:pt x="846" y="704"/>
                      <a:pt x="846" y="704"/>
                    </a:cubicBezTo>
                    <a:cubicBezTo>
                      <a:pt x="846" y="705"/>
                      <a:pt x="846" y="706"/>
                      <a:pt x="846" y="707"/>
                    </a:cubicBezTo>
                    <a:cubicBezTo>
                      <a:pt x="846" y="707"/>
                      <a:pt x="847" y="707"/>
                      <a:pt x="847" y="707"/>
                    </a:cubicBezTo>
                    <a:cubicBezTo>
                      <a:pt x="847" y="708"/>
                      <a:pt x="847" y="709"/>
                      <a:pt x="847" y="710"/>
                    </a:cubicBezTo>
                    <a:cubicBezTo>
                      <a:pt x="847" y="710"/>
                      <a:pt x="847" y="710"/>
                      <a:pt x="848" y="710"/>
                    </a:cubicBezTo>
                    <a:cubicBezTo>
                      <a:pt x="848" y="712"/>
                      <a:pt x="848" y="714"/>
                      <a:pt x="849" y="717"/>
                    </a:cubicBezTo>
                    <a:cubicBezTo>
                      <a:pt x="851" y="723"/>
                      <a:pt x="851" y="727"/>
                      <a:pt x="849" y="733"/>
                    </a:cubicBezTo>
                    <a:cubicBezTo>
                      <a:pt x="849" y="734"/>
                      <a:pt x="849" y="735"/>
                      <a:pt x="849" y="736"/>
                    </a:cubicBezTo>
                    <a:cubicBezTo>
                      <a:pt x="848" y="736"/>
                      <a:pt x="847" y="736"/>
                      <a:pt x="847" y="737"/>
                    </a:cubicBezTo>
                    <a:cubicBezTo>
                      <a:pt x="847" y="737"/>
                      <a:pt x="846" y="738"/>
                      <a:pt x="846" y="738"/>
                    </a:cubicBezTo>
                    <a:cubicBezTo>
                      <a:pt x="842" y="741"/>
                      <a:pt x="838" y="739"/>
                      <a:pt x="833" y="740"/>
                    </a:cubicBezTo>
                    <a:cubicBezTo>
                      <a:pt x="833" y="740"/>
                      <a:pt x="833" y="741"/>
                      <a:pt x="833" y="741"/>
                    </a:cubicBezTo>
                    <a:cubicBezTo>
                      <a:pt x="831" y="741"/>
                      <a:pt x="828" y="741"/>
                      <a:pt x="825" y="741"/>
                    </a:cubicBezTo>
                    <a:cubicBezTo>
                      <a:pt x="825" y="741"/>
                      <a:pt x="825" y="742"/>
                      <a:pt x="825" y="742"/>
                    </a:cubicBezTo>
                    <a:cubicBezTo>
                      <a:pt x="823" y="742"/>
                      <a:pt x="821" y="742"/>
                      <a:pt x="818" y="742"/>
                    </a:cubicBezTo>
                    <a:cubicBezTo>
                      <a:pt x="818" y="742"/>
                      <a:pt x="818" y="742"/>
                      <a:pt x="818" y="743"/>
                    </a:cubicBezTo>
                    <a:cubicBezTo>
                      <a:pt x="816" y="743"/>
                      <a:pt x="814" y="743"/>
                      <a:pt x="812" y="743"/>
                    </a:cubicBezTo>
                    <a:cubicBezTo>
                      <a:pt x="812" y="743"/>
                      <a:pt x="812" y="743"/>
                      <a:pt x="812" y="744"/>
                    </a:cubicBezTo>
                    <a:cubicBezTo>
                      <a:pt x="810" y="744"/>
                      <a:pt x="809" y="744"/>
                      <a:pt x="807" y="744"/>
                    </a:cubicBezTo>
                    <a:cubicBezTo>
                      <a:pt x="807" y="744"/>
                      <a:pt x="807" y="744"/>
                      <a:pt x="807" y="745"/>
                    </a:cubicBezTo>
                    <a:cubicBezTo>
                      <a:pt x="806" y="745"/>
                      <a:pt x="804" y="745"/>
                      <a:pt x="803" y="745"/>
                    </a:cubicBezTo>
                    <a:cubicBezTo>
                      <a:pt x="803" y="745"/>
                      <a:pt x="803" y="745"/>
                      <a:pt x="803" y="745"/>
                    </a:cubicBezTo>
                    <a:cubicBezTo>
                      <a:pt x="802" y="745"/>
                      <a:pt x="801" y="745"/>
                      <a:pt x="800" y="745"/>
                    </a:cubicBezTo>
                    <a:cubicBezTo>
                      <a:pt x="800" y="746"/>
                      <a:pt x="800" y="746"/>
                      <a:pt x="800" y="746"/>
                    </a:cubicBezTo>
                    <a:cubicBezTo>
                      <a:pt x="799" y="746"/>
                      <a:pt x="798" y="746"/>
                      <a:pt x="798" y="746"/>
                    </a:cubicBezTo>
                    <a:cubicBezTo>
                      <a:pt x="798" y="747"/>
                      <a:pt x="798" y="747"/>
                      <a:pt x="798" y="747"/>
                    </a:cubicBezTo>
                    <a:cubicBezTo>
                      <a:pt x="797" y="747"/>
                      <a:pt x="796" y="747"/>
                      <a:pt x="795" y="747"/>
                    </a:cubicBezTo>
                    <a:cubicBezTo>
                      <a:pt x="795" y="748"/>
                      <a:pt x="795" y="748"/>
                      <a:pt x="795" y="748"/>
                    </a:cubicBezTo>
                    <a:cubicBezTo>
                      <a:pt x="794" y="748"/>
                      <a:pt x="794" y="748"/>
                      <a:pt x="793" y="748"/>
                    </a:cubicBezTo>
                    <a:cubicBezTo>
                      <a:pt x="793" y="748"/>
                      <a:pt x="793" y="749"/>
                      <a:pt x="793" y="749"/>
                    </a:cubicBezTo>
                    <a:cubicBezTo>
                      <a:pt x="792" y="749"/>
                      <a:pt x="792" y="749"/>
                      <a:pt x="791" y="749"/>
                    </a:cubicBezTo>
                    <a:cubicBezTo>
                      <a:pt x="791" y="750"/>
                      <a:pt x="791" y="750"/>
                      <a:pt x="790" y="751"/>
                    </a:cubicBezTo>
                    <a:cubicBezTo>
                      <a:pt x="787" y="753"/>
                      <a:pt x="785" y="753"/>
                      <a:pt x="784" y="757"/>
                    </a:cubicBezTo>
                    <a:cubicBezTo>
                      <a:pt x="783" y="758"/>
                      <a:pt x="781" y="762"/>
                      <a:pt x="782" y="765"/>
                    </a:cubicBezTo>
                    <a:cubicBezTo>
                      <a:pt x="783" y="765"/>
                      <a:pt x="783" y="765"/>
                      <a:pt x="783" y="765"/>
                    </a:cubicBezTo>
                    <a:cubicBezTo>
                      <a:pt x="783" y="767"/>
                      <a:pt x="783" y="769"/>
                      <a:pt x="783" y="771"/>
                    </a:cubicBezTo>
                    <a:cubicBezTo>
                      <a:pt x="783" y="771"/>
                      <a:pt x="784" y="771"/>
                      <a:pt x="784" y="771"/>
                    </a:cubicBezTo>
                    <a:cubicBezTo>
                      <a:pt x="784" y="772"/>
                      <a:pt x="784" y="773"/>
                      <a:pt x="784" y="774"/>
                    </a:cubicBezTo>
                    <a:cubicBezTo>
                      <a:pt x="784" y="774"/>
                      <a:pt x="785" y="774"/>
                      <a:pt x="785" y="774"/>
                    </a:cubicBezTo>
                    <a:cubicBezTo>
                      <a:pt x="785" y="775"/>
                      <a:pt x="785" y="776"/>
                      <a:pt x="785" y="777"/>
                    </a:cubicBezTo>
                    <a:cubicBezTo>
                      <a:pt x="785" y="777"/>
                      <a:pt x="786" y="777"/>
                      <a:pt x="786" y="777"/>
                    </a:cubicBezTo>
                    <a:cubicBezTo>
                      <a:pt x="786" y="777"/>
                      <a:pt x="786" y="778"/>
                      <a:pt x="786" y="779"/>
                    </a:cubicBezTo>
                    <a:cubicBezTo>
                      <a:pt x="786" y="779"/>
                      <a:pt x="786" y="779"/>
                      <a:pt x="787" y="779"/>
                    </a:cubicBezTo>
                    <a:cubicBezTo>
                      <a:pt x="787" y="780"/>
                      <a:pt x="787" y="780"/>
                      <a:pt x="787" y="781"/>
                    </a:cubicBezTo>
                    <a:cubicBezTo>
                      <a:pt x="787" y="781"/>
                      <a:pt x="787" y="781"/>
                      <a:pt x="788" y="781"/>
                    </a:cubicBezTo>
                    <a:cubicBezTo>
                      <a:pt x="788" y="782"/>
                      <a:pt x="788" y="783"/>
                      <a:pt x="788" y="783"/>
                    </a:cubicBezTo>
                    <a:cubicBezTo>
                      <a:pt x="788" y="783"/>
                      <a:pt x="788" y="783"/>
                      <a:pt x="789" y="783"/>
                    </a:cubicBezTo>
                    <a:cubicBezTo>
                      <a:pt x="789" y="784"/>
                      <a:pt x="789" y="786"/>
                      <a:pt x="789" y="787"/>
                    </a:cubicBezTo>
                    <a:cubicBezTo>
                      <a:pt x="790" y="787"/>
                      <a:pt x="790" y="787"/>
                      <a:pt x="790" y="787"/>
                    </a:cubicBezTo>
                    <a:cubicBezTo>
                      <a:pt x="791" y="788"/>
                      <a:pt x="791" y="790"/>
                      <a:pt x="791" y="791"/>
                    </a:cubicBezTo>
                    <a:cubicBezTo>
                      <a:pt x="792" y="793"/>
                      <a:pt x="795" y="798"/>
                      <a:pt x="794" y="801"/>
                    </a:cubicBezTo>
                    <a:cubicBezTo>
                      <a:pt x="791" y="808"/>
                      <a:pt x="771" y="813"/>
                      <a:pt x="764" y="817"/>
                    </a:cubicBezTo>
                    <a:cubicBezTo>
                      <a:pt x="764" y="818"/>
                      <a:pt x="764" y="818"/>
                      <a:pt x="763" y="819"/>
                    </a:cubicBezTo>
                    <a:cubicBezTo>
                      <a:pt x="763" y="819"/>
                      <a:pt x="762" y="819"/>
                      <a:pt x="762" y="819"/>
                    </a:cubicBezTo>
                    <a:cubicBezTo>
                      <a:pt x="761" y="820"/>
                      <a:pt x="760" y="821"/>
                      <a:pt x="760" y="822"/>
                    </a:cubicBezTo>
                    <a:cubicBezTo>
                      <a:pt x="759" y="822"/>
                      <a:pt x="758" y="822"/>
                      <a:pt x="757" y="823"/>
                    </a:cubicBezTo>
                    <a:cubicBezTo>
                      <a:pt x="756" y="825"/>
                      <a:pt x="755" y="827"/>
                      <a:pt x="754" y="829"/>
                    </a:cubicBezTo>
                    <a:cubicBezTo>
                      <a:pt x="753" y="837"/>
                      <a:pt x="755" y="841"/>
                      <a:pt x="757" y="847"/>
                    </a:cubicBezTo>
                    <a:cubicBezTo>
                      <a:pt x="757" y="848"/>
                      <a:pt x="757" y="849"/>
                      <a:pt x="757" y="850"/>
                    </a:cubicBezTo>
                    <a:cubicBezTo>
                      <a:pt x="757" y="850"/>
                      <a:pt x="758" y="850"/>
                      <a:pt x="758" y="850"/>
                    </a:cubicBezTo>
                    <a:cubicBezTo>
                      <a:pt x="758" y="851"/>
                      <a:pt x="758" y="852"/>
                      <a:pt x="758" y="853"/>
                    </a:cubicBezTo>
                    <a:cubicBezTo>
                      <a:pt x="758" y="853"/>
                      <a:pt x="759" y="853"/>
                      <a:pt x="759" y="853"/>
                    </a:cubicBezTo>
                    <a:cubicBezTo>
                      <a:pt x="759" y="854"/>
                      <a:pt x="759" y="855"/>
                      <a:pt x="759" y="856"/>
                    </a:cubicBezTo>
                    <a:cubicBezTo>
                      <a:pt x="759" y="856"/>
                      <a:pt x="760" y="856"/>
                      <a:pt x="760" y="856"/>
                    </a:cubicBezTo>
                    <a:cubicBezTo>
                      <a:pt x="760" y="857"/>
                      <a:pt x="760" y="858"/>
                      <a:pt x="760" y="858"/>
                    </a:cubicBezTo>
                    <a:cubicBezTo>
                      <a:pt x="760" y="858"/>
                      <a:pt x="760" y="858"/>
                      <a:pt x="761" y="858"/>
                    </a:cubicBezTo>
                    <a:cubicBezTo>
                      <a:pt x="761" y="859"/>
                      <a:pt x="761" y="860"/>
                      <a:pt x="761" y="861"/>
                    </a:cubicBezTo>
                    <a:cubicBezTo>
                      <a:pt x="761" y="861"/>
                      <a:pt x="761" y="861"/>
                      <a:pt x="762" y="861"/>
                    </a:cubicBezTo>
                    <a:cubicBezTo>
                      <a:pt x="762" y="862"/>
                      <a:pt x="762" y="862"/>
                      <a:pt x="762" y="863"/>
                    </a:cubicBezTo>
                    <a:cubicBezTo>
                      <a:pt x="762" y="863"/>
                      <a:pt x="762" y="863"/>
                      <a:pt x="763" y="863"/>
                    </a:cubicBezTo>
                    <a:cubicBezTo>
                      <a:pt x="763" y="864"/>
                      <a:pt x="763" y="865"/>
                      <a:pt x="763" y="866"/>
                    </a:cubicBezTo>
                    <a:cubicBezTo>
                      <a:pt x="763" y="866"/>
                      <a:pt x="763" y="866"/>
                      <a:pt x="763" y="866"/>
                    </a:cubicBezTo>
                    <a:cubicBezTo>
                      <a:pt x="764" y="867"/>
                      <a:pt x="765" y="869"/>
                      <a:pt x="765" y="871"/>
                    </a:cubicBezTo>
                    <a:cubicBezTo>
                      <a:pt x="766" y="871"/>
                      <a:pt x="766" y="871"/>
                      <a:pt x="766" y="871"/>
                    </a:cubicBezTo>
                    <a:cubicBezTo>
                      <a:pt x="766" y="872"/>
                      <a:pt x="766" y="872"/>
                      <a:pt x="766" y="873"/>
                    </a:cubicBezTo>
                    <a:cubicBezTo>
                      <a:pt x="766" y="873"/>
                      <a:pt x="767" y="873"/>
                      <a:pt x="767" y="873"/>
                    </a:cubicBezTo>
                    <a:cubicBezTo>
                      <a:pt x="767" y="873"/>
                      <a:pt x="767" y="874"/>
                      <a:pt x="767" y="875"/>
                    </a:cubicBezTo>
                    <a:cubicBezTo>
                      <a:pt x="767" y="875"/>
                      <a:pt x="768" y="875"/>
                      <a:pt x="768" y="875"/>
                    </a:cubicBezTo>
                    <a:cubicBezTo>
                      <a:pt x="768" y="876"/>
                      <a:pt x="769" y="878"/>
                      <a:pt x="770" y="880"/>
                    </a:cubicBezTo>
                    <a:cubicBezTo>
                      <a:pt x="770" y="880"/>
                      <a:pt x="770" y="880"/>
                      <a:pt x="771" y="880"/>
                    </a:cubicBezTo>
                    <a:cubicBezTo>
                      <a:pt x="771" y="881"/>
                      <a:pt x="771" y="882"/>
                      <a:pt x="771" y="883"/>
                    </a:cubicBezTo>
                    <a:cubicBezTo>
                      <a:pt x="772" y="883"/>
                      <a:pt x="773" y="883"/>
                      <a:pt x="773" y="884"/>
                    </a:cubicBezTo>
                    <a:cubicBezTo>
                      <a:pt x="773" y="884"/>
                      <a:pt x="773" y="885"/>
                      <a:pt x="773" y="885"/>
                    </a:cubicBezTo>
                    <a:cubicBezTo>
                      <a:pt x="774" y="886"/>
                      <a:pt x="774" y="886"/>
                      <a:pt x="775" y="886"/>
                    </a:cubicBezTo>
                    <a:cubicBezTo>
                      <a:pt x="775" y="887"/>
                      <a:pt x="775" y="887"/>
                      <a:pt x="775" y="888"/>
                    </a:cubicBezTo>
                    <a:cubicBezTo>
                      <a:pt x="776" y="888"/>
                      <a:pt x="776" y="889"/>
                      <a:pt x="777" y="889"/>
                    </a:cubicBezTo>
                    <a:cubicBezTo>
                      <a:pt x="777" y="890"/>
                      <a:pt x="777" y="890"/>
                      <a:pt x="777" y="891"/>
                    </a:cubicBezTo>
                    <a:cubicBezTo>
                      <a:pt x="777" y="891"/>
                      <a:pt x="778" y="891"/>
                      <a:pt x="779" y="892"/>
                    </a:cubicBezTo>
                    <a:cubicBezTo>
                      <a:pt x="779" y="893"/>
                      <a:pt x="779" y="893"/>
                      <a:pt x="780" y="894"/>
                    </a:cubicBezTo>
                    <a:cubicBezTo>
                      <a:pt x="780" y="894"/>
                      <a:pt x="780" y="894"/>
                      <a:pt x="780" y="894"/>
                    </a:cubicBezTo>
                    <a:cubicBezTo>
                      <a:pt x="783" y="901"/>
                      <a:pt x="786" y="908"/>
                      <a:pt x="789" y="914"/>
                    </a:cubicBezTo>
                    <a:cubicBezTo>
                      <a:pt x="789" y="916"/>
                      <a:pt x="789" y="919"/>
                      <a:pt x="789" y="921"/>
                    </a:cubicBezTo>
                    <a:cubicBezTo>
                      <a:pt x="793" y="933"/>
                      <a:pt x="793" y="957"/>
                      <a:pt x="789" y="968"/>
                    </a:cubicBezTo>
                    <a:cubicBezTo>
                      <a:pt x="788" y="968"/>
                      <a:pt x="788" y="968"/>
                      <a:pt x="788" y="968"/>
                    </a:cubicBezTo>
                    <a:cubicBezTo>
                      <a:pt x="787" y="969"/>
                      <a:pt x="787" y="970"/>
                      <a:pt x="787" y="971"/>
                    </a:cubicBezTo>
                    <a:cubicBezTo>
                      <a:pt x="786" y="971"/>
                      <a:pt x="786" y="971"/>
                      <a:pt x="786" y="971"/>
                    </a:cubicBezTo>
                    <a:cubicBezTo>
                      <a:pt x="786" y="972"/>
                      <a:pt x="786" y="973"/>
                      <a:pt x="786" y="973"/>
                    </a:cubicBezTo>
                    <a:cubicBezTo>
                      <a:pt x="785" y="974"/>
                      <a:pt x="785" y="974"/>
                      <a:pt x="784" y="974"/>
                    </a:cubicBezTo>
                    <a:cubicBezTo>
                      <a:pt x="784" y="975"/>
                      <a:pt x="784" y="975"/>
                      <a:pt x="784" y="976"/>
                    </a:cubicBezTo>
                    <a:cubicBezTo>
                      <a:pt x="783" y="977"/>
                      <a:pt x="782" y="978"/>
                      <a:pt x="780" y="979"/>
                    </a:cubicBezTo>
                    <a:cubicBezTo>
                      <a:pt x="780" y="979"/>
                      <a:pt x="780" y="980"/>
                      <a:pt x="780" y="980"/>
                    </a:cubicBezTo>
                    <a:cubicBezTo>
                      <a:pt x="780" y="981"/>
                      <a:pt x="779" y="981"/>
                      <a:pt x="779" y="981"/>
                    </a:cubicBezTo>
                    <a:cubicBezTo>
                      <a:pt x="779" y="982"/>
                      <a:pt x="779" y="982"/>
                      <a:pt x="779" y="982"/>
                    </a:cubicBezTo>
                    <a:cubicBezTo>
                      <a:pt x="778" y="982"/>
                      <a:pt x="777" y="982"/>
                      <a:pt x="777" y="982"/>
                    </a:cubicBezTo>
                    <a:cubicBezTo>
                      <a:pt x="776" y="983"/>
                      <a:pt x="775" y="985"/>
                      <a:pt x="774" y="986"/>
                    </a:cubicBezTo>
                    <a:cubicBezTo>
                      <a:pt x="774" y="986"/>
                      <a:pt x="773" y="986"/>
                      <a:pt x="772" y="986"/>
                    </a:cubicBezTo>
                    <a:cubicBezTo>
                      <a:pt x="772" y="986"/>
                      <a:pt x="772" y="987"/>
                      <a:pt x="771" y="988"/>
                    </a:cubicBezTo>
                    <a:cubicBezTo>
                      <a:pt x="771" y="988"/>
                      <a:pt x="770" y="988"/>
                      <a:pt x="770" y="988"/>
                    </a:cubicBezTo>
                    <a:cubicBezTo>
                      <a:pt x="769" y="988"/>
                      <a:pt x="769" y="989"/>
                      <a:pt x="769" y="989"/>
                    </a:cubicBezTo>
                    <a:cubicBezTo>
                      <a:pt x="768" y="989"/>
                      <a:pt x="768" y="989"/>
                      <a:pt x="767" y="989"/>
                    </a:cubicBezTo>
                    <a:cubicBezTo>
                      <a:pt x="767" y="990"/>
                      <a:pt x="767" y="990"/>
                      <a:pt x="767" y="990"/>
                    </a:cubicBezTo>
                    <a:cubicBezTo>
                      <a:pt x="766" y="990"/>
                      <a:pt x="765" y="990"/>
                      <a:pt x="764" y="990"/>
                    </a:cubicBezTo>
                    <a:cubicBezTo>
                      <a:pt x="764" y="991"/>
                      <a:pt x="764" y="991"/>
                      <a:pt x="764" y="991"/>
                    </a:cubicBezTo>
                    <a:cubicBezTo>
                      <a:pt x="763" y="991"/>
                      <a:pt x="763" y="991"/>
                      <a:pt x="762" y="991"/>
                    </a:cubicBezTo>
                    <a:cubicBezTo>
                      <a:pt x="762" y="992"/>
                      <a:pt x="762" y="992"/>
                      <a:pt x="762" y="992"/>
                    </a:cubicBezTo>
                    <a:cubicBezTo>
                      <a:pt x="761" y="992"/>
                      <a:pt x="760" y="992"/>
                      <a:pt x="759" y="992"/>
                    </a:cubicBezTo>
                    <a:cubicBezTo>
                      <a:pt x="759" y="992"/>
                      <a:pt x="759" y="993"/>
                      <a:pt x="759" y="993"/>
                    </a:cubicBezTo>
                    <a:cubicBezTo>
                      <a:pt x="753" y="995"/>
                      <a:pt x="749" y="991"/>
                      <a:pt x="745" y="996"/>
                    </a:cubicBezTo>
                    <a:cubicBezTo>
                      <a:pt x="743" y="998"/>
                      <a:pt x="744" y="1005"/>
                      <a:pt x="744" y="1010"/>
                    </a:cubicBezTo>
                    <a:cubicBezTo>
                      <a:pt x="745" y="1018"/>
                      <a:pt x="745" y="1027"/>
                      <a:pt x="746" y="1035"/>
                    </a:cubicBezTo>
                    <a:cubicBezTo>
                      <a:pt x="746" y="1039"/>
                      <a:pt x="746" y="1043"/>
                      <a:pt x="745" y="1047"/>
                    </a:cubicBezTo>
                    <a:cubicBezTo>
                      <a:pt x="745" y="1047"/>
                      <a:pt x="745" y="1047"/>
                      <a:pt x="745" y="1047"/>
                    </a:cubicBezTo>
                    <a:cubicBezTo>
                      <a:pt x="744" y="1048"/>
                      <a:pt x="743" y="1049"/>
                      <a:pt x="742" y="1050"/>
                    </a:cubicBezTo>
                    <a:cubicBezTo>
                      <a:pt x="741" y="1050"/>
                      <a:pt x="740" y="1050"/>
                      <a:pt x="739" y="1050"/>
                    </a:cubicBezTo>
                    <a:cubicBezTo>
                      <a:pt x="739" y="1051"/>
                      <a:pt x="739" y="1051"/>
                      <a:pt x="739" y="1051"/>
                    </a:cubicBezTo>
                    <a:cubicBezTo>
                      <a:pt x="738" y="1051"/>
                      <a:pt x="736" y="1051"/>
                      <a:pt x="735" y="1051"/>
                    </a:cubicBezTo>
                    <a:cubicBezTo>
                      <a:pt x="735" y="1052"/>
                      <a:pt x="735" y="1052"/>
                      <a:pt x="735" y="1052"/>
                    </a:cubicBezTo>
                    <a:cubicBezTo>
                      <a:pt x="734" y="1052"/>
                      <a:pt x="733" y="1052"/>
                      <a:pt x="732" y="1052"/>
                    </a:cubicBezTo>
                    <a:cubicBezTo>
                      <a:pt x="732" y="1053"/>
                      <a:pt x="732" y="1053"/>
                      <a:pt x="732" y="1053"/>
                    </a:cubicBezTo>
                    <a:cubicBezTo>
                      <a:pt x="731" y="1053"/>
                      <a:pt x="730" y="1053"/>
                      <a:pt x="729" y="1053"/>
                    </a:cubicBezTo>
                    <a:cubicBezTo>
                      <a:pt x="729" y="1053"/>
                      <a:pt x="729" y="1054"/>
                      <a:pt x="729" y="1054"/>
                    </a:cubicBezTo>
                    <a:cubicBezTo>
                      <a:pt x="728" y="1054"/>
                      <a:pt x="728" y="1054"/>
                      <a:pt x="727" y="1054"/>
                    </a:cubicBezTo>
                    <a:cubicBezTo>
                      <a:pt x="727" y="1054"/>
                      <a:pt x="727" y="1055"/>
                      <a:pt x="727" y="1055"/>
                    </a:cubicBezTo>
                    <a:cubicBezTo>
                      <a:pt x="726" y="1055"/>
                      <a:pt x="725" y="1055"/>
                      <a:pt x="725" y="1055"/>
                    </a:cubicBezTo>
                    <a:cubicBezTo>
                      <a:pt x="725" y="1055"/>
                      <a:pt x="725" y="1056"/>
                      <a:pt x="725" y="1056"/>
                    </a:cubicBezTo>
                    <a:cubicBezTo>
                      <a:pt x="724" y="1056"/>
                      <a:pt x="723" y="1056"/>
                      <a:pt x="722" y="1056"/>
                    </a:cubicBezTo>
                    <a:cubicBezTo>
                      <a:pt x="722" y="1056"/>
                      <a:pt x="722" y="1056"/>
                      <a:pt x="722" y="1057"/>
                    </a:cubicBezTo>
                    <a:cubicBezTo>
                      <a:pt x="720" y="1057"/>
                      <a:pt x="719" y="1058"/>
                      <a:pt x="717" y="1059"/>
                    </a:cubicBezTo>
                    <a:cubicBezTo>
                      <a:pt x="717" y="1059"/>
                      <a:pt x="717" y="1059"/>
                      <a:pt x="717" y="1059"/>
                    </a:cubicBezTo>
                    <a:cubicBezTo>
                      <a:pt x="716" y="1059"/>
                      <a:pt x="716" y="1059"/>
                      <a:pt x="715" y="1059"/>
                    </a:cubicBezTo>
                    <a:cubicBezTo>
                      <a:pt x="715" y="1060"/>
                      <a:pt x="715" y="1060"/>
                      <a:pt x="715" y="1060"/>
                    </a:cubicBezTo>
                    <a:cubicBezTo>
                      <a:pt x="713" y="1061"/>
                      <a:pt x="711" y="1061"/>
                      <a:pt x="710" y="1062"/>
                    </a:cubicBezTo>
                    <a:cubicBezTo>
                      <a:pt x="709" y="1063"/>
                      <a:pt x="709" y="1063"/>
                      <a:pt x="709" y="1064"/>
                    </a:cubicBezTo>
                    <a:cubicBezTo>
                      <a:pt x="708" y="1064"/>
                      <a:pt x="708" y="1064"/>
                      <a:pt x="707" y="1064"/>
                    </a:cubicBezTo>
                    <a:cubicBezTo>
                      <a:pt x="707" y="1064"/>
                      <a:pt x="707" y="1064"/>
                      <a:pt x="707" y="1065"/>
                    </a:cubicBezTo>
                    <a:cubicBezTo>
                      <a:pt x="706" y="1065"/>
                      <a:pt x="706" y="1065"/>
                      <a:pt x="705" y="1065"/>
                    </a:cubicBezTo>
                    <a:cubicBezTo>
                      <a:pt x="705" y="1065"/>
                      <a:pt x="705" y="1065"/>
                      <a:pt x="705" y="1066"/>
                    </a:cubicBezTo>
                    <a:cubicBezTo>
                      <a:pt x="705" y="1066"/>
                      <a:pt x="704" y="1066"/>
                      <a:pt x="703" y="1066"/>
                    </a:cubicBezTo>
                    <a:cubicBezTo>
                      <a:pt x="703" y="1066"/>
                      <a:pt x="703" y="1066"/>
                      <a:pt x="703" y="1067"/>
                    </a:cubicBezTo>
                    <a:cubicBezTo>
                      <a:pt x="703" y="1067"/>
                      <a:pt x="702" y="1067"/>
                      <a:pt x="702" y="1067"/>
                    </a:cubicBezTo>
                    <a:cubicBezTo>
                      <a:pt x="702" y="1067"/>
                      <a:pt x="702" y="1067"/>
                      <a:pt x="702" y="1067"/>
                    </a:cubicBezTo>
                    <a:cubicBezTo>
                      <a:pt x="701" y="1067"/>
                      <a:pt x="700" y="1067"/>
                      <a:pt x="700" y="1067"/>
                    </a:cubicBezTo>
                    <a:cubicBezTo>
                      <a:pt x="699" y="1068"/>
                      <a:pt x="699" y="1069"/>
                      <a:pt x="699" y="1069"/>
                    </a:cubicBezTo>
                    <a:cubicBezTo>
                      <a:pt x="698" y="1070"/>
                      <a:pt x="696" y="1070"/>
                      <a:pt x="695" y="1070"/>
                    </a:cubicBezTo>
                    <a:cubicBezTo>
                      <a:pt x="695" y="1070"/>
                      <a:pt x="695" y="1071"/>
                      <a:pt x="695" y="1071"/>
                    </a:cubicBezTo>
                    <a:cubicBezTo>
                      <a:pt x="694" y="1071"/>
                      <a:pt x="693" y="1072"/>
                      <a:pt x="692" y="1072"/>
                    </a:cubicBezTo>
                    <a:cubicBezTo>
                      <a:pt x="692" y="1072"/>
                      <a:pt x="692" y="1073"/>
                      <a:pt x="692" y="1073"/>
                    </a:cubicBezTo>
                    <a:cubicBezTo>
                      <a:pt x="691" y="1073"/>
                      <a:pt x="690" y="1073"/>
                      <a:pt x="689" y="1073"/>
                    </a:cubicBezTo>
                    <a:cubicBezTo>
                      <a:pt x="689" y="1073"/>
                      <a:pt x="689" y="1073"/>
                      <a:pt x="689" y="1074"/>
                    </a:cubicBezTo>
                    <a:cubicBezTo>
                      <a:pt x="688" y="1074"/>
                      <a:pt x="688" y="1074"/>
                      <a:pt x="687" y="1074"/>
                    </a:cubicBezTo>
                    <a:cubicBezTo>
                      <a:pt x="687" y="1074"/>
                      <a:pt x="687" y="1074"/>
                      <a:pt x="687" y="1075"/>
                    </a:cubicBezTo>
                    <a:cubicBezTo>
                      <a:pt x="685" y="1075"/>
                      <a:pt x="684" y="1075"/>
                      <a:pt x="682" y="1076"/>
                    </a:cubicBezTo>
                    <a:cubicBezTo>
                      <a:pt x="682" y="1076"/>
                      <a:pt x="682" y="1076"/>
                      <a:pt x="682" y="1076"/>
                    </a:cubicBezTo>
                    <a:cubicBezTo>
                      <a:pt x="681" y="1076"/>
                      <a:pt x="681" y="1076"/>
                      <a:pt x="680" y="1076"/>
                    </a:cubicBezTo>
                    <a:cubicBezTo>
                      <a:pt x="680" y="1077"/>
                      <a:pt x="680" y="1077"/>
                      <a:pt x="680" y="1077"/>
                    </a:cubicBezTo>
                    <a:cubicBezTo>
                      <a:pt x="679" y="1077"/>
                      <a:pt x="678" y="1077"/>
                      <a:pt x="677" y="1077"/>
                    </a:cubicBezTo>
                    <a:cubicBezTo>
                      <a:pt x="677" y="1078"/>
                      <a:pt x="677" y="1078"/>
                      <a:pt x="677" y="1078"/>
                    </a:cubicBezTo>
                    <a:cubicBezTo>
                      <a:pt x="676" y="1079"/>
                      <a:pt x="675" y="1079"/>
                      <a:pt x="674" y="1079"/>
                    </a:cubicBezTo>
                    <a:cubicBezTo>
                      <a:pt x="674" y="1079"/>
                      <a:pt x="674" y="1080"/>
                      <a:pt x="674" y="1080"/>
                    </a:cubicBezTo>
                    <a:cubicBezTo>
                      <a:pt x="673" y="1080"/>
                      <a:pt x="671" y="1081"/>
                      <a:pt x="670" y="1081"/>
                    </a:cubicBezTo>
                    <a:cubicBezTo>
                      <a:pt x="670" y="1082"/>
                      <a:pt x="670" y="1082"/>
                      <a:pt x="669" y="1083"/>
                    </a:cubicBezTo>
                    <a:cubicBezTo>
                      <a:pt x="668" y="1083"/>
                      <a:pt x="667" y="1083"/>
                      <a:pt x="666" y="1084"/>
                    </a:cubicBezTo>
                    <a:cubicBezTo>
                      <a:pt x="665" y="1084"/>
                      <a:pt x="665" y="1085"/>
                      <a:pt x="665" y="1085"/>
                    </a:cubicBezTo>
                    <a:cubicBezTo>
                      <a:pt x="663" y="1087"/>
                      <a:pt x="658" y="1090"/>
                      <a:pt x="659" y="1095"/>
                    </a:cubicBezTo>
                    <a:cubicBezTo>
                      <a:pt x="660" y="1095"/>
                      <a:pt x="660" y="1095"/>
                      <a:pt x="660" y="1095"/>
                    </a:cubicBezTo>
                    <a:cubicBezTo>
                      <a:pt x="660" y="1096"/>
                      <a:pt x="660" y="1096"/>
                      <a:pt x="660" y="1097"/>
                    </a:cubicBezTo>
                    <a:cubicBezTo>
                      <a:pt x="661" y="1097"/>
                      <a:pt x="661" y="1097"/>
                      <a:pt x="661" y="1097"/>
                    </a:cubicBezTo>
                    <a:cubicBezTo>
                      <a:pt x="661" y="1101"/>
                      <a:pt x="662" y="1104"/>
                      <a:pt x="662" y="1108"/>
                    </a:cubicBezTo>
                    <a:cubicBezTo>
                      <a:pt x="662" y="1108"/>
                      <a:pt x="661" y="1108"/>
                      <a:pt x="661" y="1108"/>
                    </a:cubicBezTo>
                    <a:cubicBezTo>
                      <a:pt x="661" y="1110"/>
                      <a:pt x="661" y="1111"/>
                      <a:pt x="661" y="1113"/>
                    </a:cubicBezTo>
                    <a:cubicBezTo>
                      <a:pt x="661" y="1113"/>
                      <a:pt x="661" y="1113"/>
                      <a:pt x="660" y="1113"/>
                    </a:cubicBezTo>
                    <a:cubicBezTo>
                      <a:pt x="660" y="1114"/>
                      <a:pt x="660" y="1116"/>
                      <a:pt x="660" y="1117"/>
                    </a:cubicBezTo>
                    <a:cubicBezTo>
                      <a:pt x="660" y="1117"/>
                      <a:pt x="660" y="1117"/>
                      <a:pt x="659" y="1117"/>
                    </a:cubicBezTo>
                    <a:cubicBezTo>
                      <a:pt x="659" y="1119"/>
                      <a:pt x="659" y="1120"/>
                      <a:pt x="658" y="1122"/>
                    </a:cubicBezTo>
                    <a:cubicBezTo>
                      <a:pt x="658" y="1122"/>
                      <a:pt x="658" y="1122"/>
                      <a:pt x="658" y="1122"/>
                    </a:cubicBezTo>
                    <a:cubicBezTo>
                      <a:pt x="657" y="1123"/>
                      <a:pt x="657" y="1125"/>
                      <a:pt x="657" y="1126"/>
                    </a:cubicBezTo>
                    <a:cubicBezTo>
                      <a:pt x="656" y="1126"/>
                      <a:pt x="656" y="1126"/>
                      <a:pt x="656" y="1126"/>
                    </a:cubicBezTo>
                    <a:cubicBezTo>
                      <a:pt x="656" y="1126"/>
                      <a:pt x="656" y="1127"/>
                      <a:pt x="656" y="1128"/>
                    </a:cubicBezTo>
                    <a:cubicBezTo>
                      <a:pt x="655" y="1128"/>
                      <a:pt x="655" y="1128"/>
                      <a:pt x="654" y="1128"/>
                    </a:cubicBezTo>
                    <a:cubicBezTo>
                      <a:pt x="654" y="1129"/>
                      <a:pt x="654" y="1130"/>
                      <a:pt x="654" y="1130"/>
                    </a:cubicBezTo>
                    <a:cubicBezTo>
                      <a:pt x="653" y="1131"/>
                      <a:pt x="653" y="1131"/>
                      <a:pt x="652" y="1131"/>
                    </a:cubicBezTo>
                    <a:cubicBezTo>
                      <a:pt x="651" y="1133"/>
                      <a:pt x="649" y="1135"/>
                      <a:pt x="648" y="1137"/>
                    </a:cubicBezTo>
                    <a:cubicBezTo>
                      <a:pt x="647" y="1137"/>
                      <a:pt x="647" y="1137"/>
                      <a:pt x="646" y="1137"/>
                    </a:cubicBezTo>
                    <a:cubicBezTo>
                      <a:pt x="645" y="1138"/>
                      <a:pt x="644" y="1140"/>
                      <a:pt x="642" y="1141"/>
                    </a:cubicBezTo>
                    <a:cubicBezTo>
                      <a:pt x="642" y="1141"/>
                      <a:pt x="641" y="1141"/>
                      <a:pt x="641" y="1141"/>
                    </a:cubicBezTo>
                    <a:cubicBezTo>
                      <a:pt x="640" y="1142"/>
                      <a:pt x="639" y="1143"/>
                      <a:pt x="639" y="1144"/>
                    </a:cubicBezTo>
                    <a:cubicBezTo>
                      <a:pt x="638" y="1144"/>
                      <a:pt x="638" y="1144"/>
                      <a:pt x="637" y="1144"/>
                    </a:cubicBezTo>
                    <a:cubicBezTo>
                      <a:pt x="636" y="1145"/>
                      <a:pt x="636" y="1145"/>
                      <a:pt x="635" y="1146"/>
                    </a:cubicBezTo>
                    <a:cubicBezTo>
                      <a:pt x="635" y="1146"/>
                      <a:pt x="634" y="1146"/>
                      <a:pt x="633" y="1146"/>
                    </a:cubicBezTo>
                    <a:cubicBezTo>
                      <a:pt x="633" y="1147"/>
                      <a:pt x="633" y="1148"/>
                      <a:pt x="632" y="1148"/>
                    </a:cubicBezTo>
                    <a:cubicBezTo>
                      <a:pt x="632" y="1148"/>
                      <a:pt x="631" y="1149"/>
                      <a:pt x="630" y="1149"/>
                    </a:cubicBezTo>
                    <a:cubicBezTo>
                      <a:pt x="630" y="1149"/>
                      <a:pt x="630" y="1150"/>
                      <a:pt x="630" y="1150"/>
                    </a:cubicBezTo>
                    <a:cubicBezTo>
                      <a:pt x="629" y="1150"/>
                      <a:pt x="629" y="1150"/>
                      <a:pt x="628" y="1150"/>
                    </a:cubicBezTo>
                    <a:cubicBezTo>
                      <a:pt x="628" y="1151"/>
                      <a:pt x="627" y="1151"/>
                      <a:pt x="627" y="1152"/>
                    </a:cubicBezTo>
                    <a:cubicBezTo>
                      <a:pt x="626" y="1152"/>
                      <a:pt x="625" y="1152"/>
                      <a:pt x="624" y="1153"/>
                    </a:cubicBezTo>
                    <a:cubicBezTo>
                      <a:pt x="624" y="1153"/>
                      <a:pt x="624" y="1153"/>
                      <a:pt x="624" y="1154"/>
                    </a:cubicBezTo>
                    <a:cubicBezTo>
                      <a:pt x="623" y="1154"/>
                      <a:pt x="622" y="1154"/>
                      <a:pt x="621" y="1154"/>
                    </a:cubicBezTo>
                    <a:cubicBezTo>
                      <a:pt x="621" y="1155"/>
                      <a:pt x="620" y="1156"/>
                      <a:pt x="620" y="1156"/>
                    </a:cubicBezTo>
                    <a:cubicBezTo>
                      <a:pt x="618" y="1157"/>
                      <a:pt x="616" y="1157"/>
                      <a:pt x="615" y="1158"/>
                    </a:cubicBezTo>
                    <a:cubicBezTo>
                      <a:pt x="614" y="1159"/>
                      <a:pt x="614" y="1159"/>
                      <a:pt x="614" y="1160"/>
                    </a:cubicBezTo>
                    <a:cubicBezTo>
                      <a:pt x="613" y="1160"/>
                      <a:pt x="612" y="1160"/>
                      <a:pt x="612" y="1160"/>
                    </a:cubicBezTo>
                    <a:cubicBezTo>
                      <a:pt x="612" y="1160"/>
                      <a:pt x="612" y="1160"/>
                      <a:pt x="612" y="1161"/>
                    </a:cubicBezTo>
                    <a:cubicBezTo>
                      <a:pt x="611" y="1161"/>
                      <a:pt x="611" y="1161"/>
                      <a:pt x="610" y="1161"/>
                    </a:cubicBezTo>
                    <a:cubicBezTo>
                      <a:pt x="610" y="1161"/>
                      <a:pt x="610" y="1161"/>
                      <a:pt x="610" y="1162"/>
                    </a:cubicBezTo>
                    <a:cubicBezTo>
                      <a:pt x="609" y="1162"/>
                      <a:pt x="608" y="1162"/>
                      <a:pt x="606" y="1163"/>
                    </a:cubicBezTo>
                    <a:cubicBezTo>
                      <a:pt x="606" y="1163"/>
                      <a:pt x="605" y="1164"/>
                      <a:pt x="605" y="1165"/>
                    </a:cubicBezTo>
                    <a:cubicBezTo>
                      <a:pt x="603" y="1166"/>
                      <a:pt x="602" y="1168"/>
                      <a:pt x="600" y="1169"/>
                    </a:cubicBezTo>
                    <a:cubicBezTo>
                      <a:pt x="600" y="1169"/>
                      <a:pt x="600" y="1170"/>
                      <a:pt x="600" y="1171"/>
                    </a:cubicBezTo>
                    <a:cubicBezTo>
                      <a:pt x="600" y="1171"/>
                      <a:pt x="599" y="1171"/>
                      <a:pt x="598" y="1171"/>
                    </a:cubicBezTo>
                    <a:cubicBezTo>
                      <a:pt x="598" y="1173"/>
                      <a:pt x="598" y="1174"/>
                      <a:pt x="597" y="1175"/>
                    </a:cubicBezTo>
                    <a:cubicBezTo>
                      <a:pt x="597" y="1175"/>
                      <a:pt x="597" y="1175"/>
                      <a:pt x="597" y="1175"/>
                    </a:cubicBezTo>
                    <a:cubicBezTo>
                      <a:pt x="597" y="1176"/>
                      <a:pt x="597" y="1176"/>
                      <a:pt x="597" y="1177"/>
                    </a:cubicBezTo>
                    <a:cubicBezTo>
                      <a:pt x="596" y="1177"/>
                      <a:pt x="596" y="1177"/>
                      <a:pt x="596" y="1177"/>
                    </a:cubicBezTo>
                    <a:cubicBezTo>
                      <a:pt x="596" y="1177"/>
                      <a:pt x="596" y="1178"/>
                      <a:pt x="596" y="1179"/>
                    </a:cubicBezTo>
                    <a:cubicBezTo>
                      <a:pt x="595" y="1179"/>
                      <a:pt x="595" y="1179"/>
                      <a:pt x="595" y="1179"/>
                    </a:cubicBezTo>
                    <a:cubicBezTo>
                      <a:pt x="595" y="1179"/>
                      <a:pt x="595" y="1180"/>
                      <a:pt x="595" y="1180"/>
                    </a:cubicBezTo>
                    <a:cubicBezTo>
                      <a:pt x="595" y="1180"/>
                      <a:pt x="594" y="1180"/>
                      <a:pt x="594" y="1180"/>
                    </a:cubicBezTo>
                    <a:cubicBezTo>
                      <a:pt x="594" y="1181"/>
                      <a:pt x="594" y="1182"/>
                      <a:pt x="594" y="1182"/>
                    </a:cubicBezTo>
                    <a:cubicBezTo>
                      <a:pt x="594" y="1182"/>
                      <a:pt x="593" y="1182"/>
                      <a:pt x="593" y="1182"/>
                    </a:cubicBezTo>
                    <a:cubicBezTo>
                      <a:pt x="593" y="1183"/>
                      <a:pt x="593" y="1183"/>
                      <a:pt x="593" y="1184"/>
                    </a:cubicBezTo>
                    <a:cubicBezTo>
                      <a:pt x="593" y="1184"/>
                      <a:pt x="592" y="1184"/>
                      <a:pt x="592" y="1184"/>
                    </a:cubicBezTo>
                    <a:cubicBezTo>
                      <a:pt x="592" y="1185"/>
                      <a:pt x="592" y="1186"/>
                      <a:pt x="591" y="1188"/>
                    </a:cubicBezTo>
                    <a:cubicBezTo>
                      <a:pt x="591" y="1188"/>
                      <a:pt x="591" y="1188"/>
                      <a:pt x="590" y="1188"/>
                    </a:cubicBezTo>
                    <a:cubicBezTo>
                      <a:pt x="590" y="1189"/>
                      <a:pt x="590" y="1189"/>
                      <a:pt x="589" y="1190"/>
                    </a:cubicBezTo>
                    <a:cubicBezTo>
                      <a:pt x="589" y="1191"/>
                      <a:pt x="588" y="1191"/>
                      <a:pt x="588" y="1191"/>
                    </a:cubicBezTo>
                    <a:cubicBezTo>
                      <a:pt x="588" y="1192"/>
                      <a:pt x="588" y="1192"/>
                      <a:pt x="588" y="1193"/>
                    </a:cubicBezTo>
                    <a:cubicBezTo>
                      <a:pt x="587" y="1193"/>
                      <a:pt x="586" y="1194"/>
                      <a:pt x="586" y="1194"/>
                    </a:cubicBezTo>
                    <a:cubicBezTo>
                      <a:pt x="585" y="1195"/>
                      <a:pt x="584" y="1196"/>
                      <a:pt x="583" y="1198"/>
                    </a:cubicBezTo>
                    <a:cubicBezTo>
                      <a:pt x="580" y="1198"/>
                      <a:pt x="578" y="1199"/>
                      <a:pt x="575" y="1200"/>
                    </a:cubicBezTo>
                    <a:cubicBezTo>
                      <a:pt x="575" y="1200"/>
                      <a:pt x="575" y="1201"/>
                      <a:pt x="575" y="1201"/>
                    </a:cubicBezTo>
                    <a:cubicBezTo>
                      <a:pt x="574" y="1201"/>
                      <a:pt x="574" y="1201"/>
                      <a:pt x="573" y="1201"/>
                    </a:cubicBezTo>
                    <a:cubicBezTo>
                      <a:pt x="573" y="1201"/>
                      <a:pt x="573" y="1202"/>
                      <a:pt x="573" y="1202"/>
                    </a:cubicBezTo>
                    <a:cubicBezTo>
                      <a:pt x="572" y="1202"/>
                      <a:pt x="571" y="1203"/>
                      <a:pt x="570" y="1203"/>
                    </a:cubicBezTo>
                    <a:cubicBezTo>
                      <a:pt x="569" y="1203"/>
                      <a:pt x="569" y="1204"/>
                      <a:pt x="569" y="1205"/>
                    </a:cubicBezTo>
                    <a:cubicBezTo>
                      <a:pt x="568" y="1205"/>
                      <a:pt x="568" y="1205"/>
                      <a:pt x="567" y="1205"/>
                    </a:cubicBezTo>
                    <a:cubicBezTo>
                      <a:pt x="566" y="1206"/>
                      <a:pt x="565" y="1207"/>
                      <a:pt x="564" y="1208"/>
                    </a:cubicBezTo>
                    <a:cubicBezTo>
                      <a:pt x="564" y="1209"/>
                      <a:pt x="563" y="1209"/>
                      <a:pt x="563" y="1209"/>
                    </a:cubicBezTo>
                    <a:cubicBezTo>
                      <a:pt x="559" y="1215"/>
                      <a:pt x="563" y="1223"/>
                      <a:pt x="561" y="1231"/>
                    </a:cubicBezTo>
                    <a:cubicBezTo>
                      <a:pt x="560" y="1231"/>
                      <a:pt x="560" y="1231"/>
                      <a:pt x="560" y="1231"/>
                    </a:cubicBezTo>
                    <a:cubicBezTo>
                      <a:pt x="560" y="1232"/>
                      <a:pt x="560" y="1234"/>
                      <a:pt x="560" y="1236"/>
                    </a:cubicBezTo>
                    <a:cubicBezTo>
                      <a:pt x="560" y="1236"/>
                      <a:pt x="559" y="1236"/>
                      <a:pt x="559" y="1236"/>
                    </a:cubicBezTo>
                    <a:cubicBezTo>
                      <a:pt x="559" y="1237"/>
                      <a:pt x="558" y="1238"/>
                      <a:pt x="558" y="1240"/>
                    </a:cubicBezTo>
                    <a:cubicBezTo>
                      <a:pt x="558" y="1240"/>
                      <a:pt x="557" y="1240"/>
                      <a:pt x="557" y="1240"/>
                    </a:cubicBezTo>
                    <a:cubicBezTo>
                      <a:pt x="557" y="1240"/>
                      <a:pt x="557" y="1241"/>
                      <a:pt x="557" y="1241"/>
                    </a:cubicBezTo>
                    <a:cubicBezTo>
                      <a:pt x="556" y="1242"/>
                      <a:pt x="555" y="1243"/>
                      <a:pt x="554" y="1244"/>
                    </a:cubicBezTo>
                    <a:cubicBezTo>
                      <a:pt x="554" y="1245"/>
                      <a:pt x="554" y="1245"/>
                      <a:pt x="554" y="1246"/>
                    </a:cubicBezTo>
                    <a:cubicBezTo>
                      <a:pt x="553" y="1246"/>
                      <a:pt x="552" y="1247"/>
                      <a:pt x="552" y="1247"/>
                    </a:cubicBezTo>
                    <a:cubicBezTo>
                      <a:pt x="552" y="1247"/>
                      <a:pt x="552" y="1248"/>
                      <a:pt x="552" y="1249"/>
                    </a:cubicBezTo>
                    <a:cubicBezTo>
                      <a:pt x="551" y="1249"/>
                      <a:pt x="551" y="1249"/>
                      <a:pt x="551" y="1249"/>
                    </a:cubicBezTo>
                    <a:cubicBezTo>
                      <a:pt x="551" y="1249"/>
                      <a:pt x="551" y="1250"/>
                      <a:pt x="551" y="1250"/>
                    </a:cubicBezTo>
                    <a:cubicBezTo>
                      <a:pt x="551" y="1250"/>
                      <a:pt x="550" y="1250"/>
                      <a:pt x="550" y="1250"/>
                    </a:cubicBezTo>
                    <a:cubicBezTo>
                      <a:pt x="550" y="1252"/>
                      <a:pt x="550" y="1253"/>
                      <a:pt x="550" y="1254"/>
                    </a:cubicBezTo>
                    <a:cubicBezTo>
                      <a:pt x="550" y="1254"/>
                      <a:pt x="549" y="1254"/>
                      <a:pt x="549" y="1254"/>
                    </a:cubicBezTo>
                    <a:cubicBezTo>
                      <a:pt x="548" y="1258"/>
                      <a:pt x="550" y="1271"/>
                      <a:pt x="551" y="1273"/>
                    </a:cubicBezTo>
                    <a:cubicBezTo>
                      <a:pt x="551" y="1273"/>
                      <a:pt x="552" y="1273"/>
                      <a:pt x="553" y="1274"/>
                    </a:cubicBezTo>
                    <a:cubicBezTo>
                      <a:pt x="553" y="1274"/>
                      <a:pt x="553" y="1275"/>
                      <a:pt x="553" y="1276"/>
                    </a:cubicBezTo>
                    <a:cubicBezTo>
                      <a:pt x="553" y="1276"/>
                      <a:pt x="554" y="1276"/>
                      <a:pt x="554" y="1276"/>
                    </a:cubicBezTo>
                    <a:cubicBezTo>
                      <a:pt x="554" y="1277"/>
                      <a:pt x="554" y="1278"/>
                      <a:pt x="554" y="1279"/>
                    </a:cubicBezTo>
                    <a:cubicBezTo>
                      <a:pt x="555" y="1279"/>
                      <a:pt x="555" y="1279"/>
                      <a:pt x="555" y="1279"/>
                    </a:cubicBezTo>
                    <a:cubicBezTo>
                      <a:pt x="556" y="1281"/>
                      <a:pt x="556" y="1287"/>
                      <a:pt x="555" y="1289"/>
                    </a:cubicBezTo>
                    <a:cubicBezTo>
                      <a:pt x="555" y="1291"/>
                      <a:pt x="552" y="1292"/>
                      <a:pt x="552" y="1295"/>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grpSp>
            <p:nvGrpSpPr>
              <p:cNvPr id="14" name="组合 13"/>
              <p:cNvGrpSpPr/>
              <p:nvPr/>
            </p:nvGrpSpPr>
            <p:grpSpPr>
              <a:xfrm>
                <a:off x="8887" y="422"/>
                <a:ext cx="4104" cy="3818"/>
                <a:chOff x="5643520" y="267700"/>
                <a:chExt cx="2606020" cy="2424641"/>
              </a:xfrm>
            </p:grpSpPr>
            <p:grpSp>
              <p:nvGrpSpPr>
                <p:cNvPr id="15" name="组合 14"/>
                <p:cNvGrpSpPr/>
                <p:nvPr/>
              </p:nvGrpSpPr>
              <p:grpSpPr>
                <a:xfrm>
                  <a:off x="6750556" y="267700"/>
                  <a:ext cx="256433" cy="596259"/>
                  <a:chOff x="5248275" y="1557338"/>
                  <a:chExt cx="195263" cy="454026"/>
                </a:xfrm>
                <a:solidFill>
                  <a:srgbClr val="0070BC"/>
                </a:solidFill>
              </p:grpSpPr>
              <p:sp>
                <p:nvSpPr>
                  <p:cNvPr id="16" name="Freeform 9"/>
                  <p:cNvSpPr/>
                  <p:nvPr/>
                </p:nvSpPr>
                <p:spPr bwMode="auto">
                  <a:xfrm>
                    <a:off x="5403850" y="1557338"/>
                    <a:ext cx="39688" cy="28575"/>
                  </a:xfrm>
                  <a:custGeom>
                    <a:avLst/>
                    <a:gdLst>
                      <a:gd name="T0" fmla="*/ 16 w 31"/>
                      <a:gd name="T1" fmla="*/ 0 h 22"/>
                      <a:gd name="T2" fmla="*/ 30 w 31"/>
                      <a:gd name="T3" fmla="*/ 0 h 22"/>
                      <a:gd name="T4" fmla="*/ 31 w 31"/>
                      <a:gd name="T5" fmla="*/ 7 h 22"/>
                      <a:gd name="T6" fmla="*/ 30 w 31"/>
                      <a:gd name="T7" fmla="*/ 9 h 22"/>
                      <a:gd name="T8" fmla="*/ 27 w 31"/>
                      <a:gd name="T9" fmla="*/ 11 h 22"/>
                      <a:gd name="T10" fmla="*/ 27 w 31"/>
                      <a:gd name="T11" fmla="*/ 12 h 22"/>
                      <a:gd name="T12" fmla="*/ 23 w 31"/>
                      <a:gd name="T13" fmla="*/ 12 h 22"/>
                      <a:gd name="T14" fmla="*/ 23 w 31"/>
                      <a:gd name="T15" fmla="*/ 14 h 22"/>
                      <a:gd name="T16" fmla="*/ 21 w 31"/>
                      <a:gd name="T17" fmla="*/ 14 h 22"/>
                      <a:gd name="T18" fmla="*/ 21 w 31"/>
                      <a:gd name="T19" fmla="*/ 15 h 22"/>
                      <a:gd name="T20" fmla="*/ 19 w 31"/>
                      <a:gd name="T21" fmla="*/ 15 h 22"/>
                      <a:gd name="T22" fmla="*/ 19 w 31"/>
                      <a:gd name="T23" fmla="*/ 16 h 22"/>
                      <a:gd name="T24" fmla="*/ 14 w 31"/>
                      <a:gd name="T25" fmla="*/ 18 h 22"/>
                      <a:gd name="T26" fmla="*/ 14 w 31"/>
                      <a:gd name="T27" fmla="*/ 19 h 22"/>
                      <a:gd name="T28" fmla="*/ 9 w 31"/>
                      <a:gd name="T29" fmla="*/ 20 h 22"/>
                      <a:gd name="T30" fmla="*/ 9 w 31"/>
                      <a:gd name="T31" fmla="*/ 21 h 22"/>
                      <a:gd name="T32" fmla="*/ 1 w 31"/>
                      <a:gd name="T33" fmla="*/ 22 h 22"/>
                      <a:gd name="T34" fmla="*/ 1 w 31"/>
                      <a:gd name="T35" fmla="*/ 21 h 22"/>
                      <a:gd name="T36" fmla="*/ 0 w 31"/>
                      <a:gd name="T37" fmla="*/ 21 h 22"/>
                      <a:gd name="T38" fmla="*/ 0 w 31"/>
                      <a:gd name="T39" fmla="*/ 17 h 22"/>
                      <a:gd name="T40" fmla="*/ 6 w 31"/>
                      <a:gd name="T41" fmla="*/ 7 h 22"/>
                      <a:gd name="T42" fmla="*/ 13 w 31"/>
                      <a:gd name="T43" fmla="*/ 1 h 22"/>
                      <a:gd name="T44" fmla="*/ 16 w 31"/>
                      <a:gd name="T45" fmla="*/ 1 h 22"/>
                      <a:gd name="T46" fmla="*/ 16 w 31"/>
                      <a:gd name="T4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2">
                        <a:moveTo>
                          <a:pt x="16" y="0"/>
                        </a:moveTo>
                        <a:cubicBezTo>
                          <a:pt x="21" y="0"/>
                          <a:pt x="25" y="0"/>
                          <a:pt x="30" y="0"/>
                        </a:cubicBezTo>
                        <a:cubicBezTo>
                          <a:pt x="31" y="2"/>
                          <a:pt x="31" y="4"/>
                          <a:pt x="31" y="7"/>
                        </a:cubicBezTo>
                        <a:cubicBezTo>
                          <a:pt x="30" y="8"/>
                          <a:pt x="30" y="7"/>
                          <a:pt x="30" y="9"/>
                        </a:cubicBezTo>
                        <a:cubicBezTo>
                          <a:pt x="29" y="9"/>
                          <a:pt x="28" y="10"/>
                          <a:pt x="27" y="11"/>
                        </a:cubicBezTo>
                        <a:cubicBezTo>
                          <a:pt x="27" y="11"/>
                          <a:pt x="27" y="11"/>
                          <a:pt x="27" y="12"/>
                        </a:cubicBezTo>
                        <a:cubicBezTo>
                          <a:pt x="26" y="12"/>
                          <a:pt x="25" y="12"/>
                          <a:pt x="23" y="12"/>
                        </a:cubicBezTo>
                        <a:cubicBezTo>
                          <a:pt x="23" y="13"/>
                          <a:pt x="23" y="14"/>
                          <a:pt x="23" y="14"/>
                        </a:cubicBezTo>
                        <a:cubicBezTo>
                          <a:pt x="22" y="14"/>
                          <a:pt x="21" y="14"/>
                          <a:pt x="21" y="14"/>
                        </a:cubicBezTo>
                        <a:cubicBezTo>
                          <a:pt x="21" y="15"/>
                          <a:pt x="21" y="15"/>
                          <a:pt x="21" y="15"/>
                        </a:cubicBezTo>
                        <a:cubicBezTo>
                          <a:pt x="20" y="15"/>
                          <a:pt x="20" y="15"/>
                          <a:pt x="19" y="15"/>
                        </a:cubicBezTo>
                        <a:cubicBezTo>
                          <a:pt x="19" y="15"/>
                          <a:pt x="19" y="16"/>
                          <a:pt x="19" y="16"/>
                        </a:cubicBezTo>
                        <a:cubicBezTo>
                          <a:pt x="17" y="17"/>
                          <a:pt x="15" y="17"/>
                          <a:pt x="14" y="18"/>
                        </a:cubicBezTo>
                        <a:cubicBezTo>
                          <a:pt x="14" y="18"/>
                          <a:pt x="14" y="18"/>
                          <a:pt x="14" y="19"/>
                        </a:cubicBezTo>
                        <a:cubicBezTo>
                          <a:pt x="12" y="19"/>
                          <a:pt x="11" y="19"/>
                          <a:pt x="9" y="20"/>
                        </a:cubicBezTo>
                        <a:cubicBezTo>
                          <a:pt x="9" y="20"/>
                          <a:pt x="9" y="20"/>
                          <a:pt x="9" y="21"/>
                        </a:cubicBezTo>
                        <a:cubicBezTo>
                          <a:pt x="6" y="21"/>
                          <a:pt x="4" y="22"/>
                          <a:pt x="1" y="22"/>
                        </a:cubicBezTo>
                        <a:cubicBezTo>
                          <a:pt x="1" y="22"/>
                          <a:pt x="1" y="22"/>
                          <a:pt x="1" y="21"/>
                        </a:cubicBezTo>
                        <a:cubicBezTo>
                          <a:pt x="1" y="21"/>
                          <a:pt x="0" y="21"/>
                          <a:pt x="0" y="21"/>
                        </a:cubicBezTo>
                        <a:cubicBezTo>
                          <a:pt x="0" y="20"/>
                          <a:pt x="0" y="18"/>
                          <a:pt x="0" y="17"/>
                        </a:cubicBezTo>
                        <a:cubicBezTo>
                          <a:pt x="3" y="15"/>
                          <a:pt x="3" y="10"/>
                          <a:pt x="6" y="7"/>
                        </a:cubicBezTo>
                        <a:cubicBezTo>
                          <a:pt x="8" y="5"/>
                          <a:pt x="10" y="3"/>
                          <a:pt x="13" y="1"/>
                        </a:cubicBezTo>
                        <a:cubicBezTo>
                          <a:pt x="14" y="1"/>
                          <a:pt x="15" y="1"/>
                          <a:pt x="16" y="1"/>
                        </a:cubicBezTo>
                        <a:cubicBezTo>
                          <a:pt x="16" y="1"/>
                          <a:pt x="16" y="0"/>
                          <a:pt x="16" y="0"/>
                        </a:cubicBezTo>
                        <a:close/>
                      </a:path>
                    </a:pathLst>
                  </a:custGeom>
                  <a:grpFill/>
                  <a:ln w="9525">
                    <a:noFill/>
                    <a:round/>
                  </a:ln>
                </p:spPr>
                <p:txBody>
                  <a:bodyPr vert="horz" wrap="square" lIns="91440" tIns="45720" rIns="91440" bIns="45720" numCol="1" anchor="t" anchorCtr="0" compatLnSpc="1"/>
                  <a:lstStyle/>
                  <a:p>
                    <a:endParaRPr lang="zh-CN" altLang="en-US" sz="1000">
                      <a:solidFill>
                        <a:schemeClr val="bg1"/>
                      </a:solidFill>
                    </a:endParaRPr>
                  </a:p>
                </p:txBody>
              </p:sp>
              <p:sp>
                <p:nvSpPr>
                  <p:cNvPr id="17" name="Freeform 10"/>
                  <p:cNvSpPr/>
                  <p:nvPr/>
                </p:nvSpPr>
                <p:spPr bwMode="auto">
                  <a:xfrm>
                    <a:off x="5353050" y="1690688"/>
                    <a:ext cx="34925" cy="36513"/>
                  </a:xfrm>
                  <a:custGeom>
                    <a:avLst/>
                    <a:gdLst>
                      <a:gd name="T0" fmla="*/ 6 w 27"/>
                      <a:gd name="T1" fmla="*/ 0 h 29"/>
                      <a:gd name="T2" fmla="*/ 9 w 27"/>
                      <a:gd name="T3" fmla="*/ 0 h 29"/>
                      <a:gd name="T4" fmla="*/ 14 w 27"/>
                      <a:gd name="T5" fmla="*/ 10 h 29"/>
                      <a:gd name="T6" fmla="*/ 14 w 27"/>
                      <a:gd name="T7" fmla="*/ 13 h 29"/>
                      <a:gd name="T8" fmla="*/ 16 w 27"/>
                      <a:gd name="T9" fmla="*/ 13 h 29"/>
                      <a:gd name="T10" fmla="*/ 17 w 27"/>
                      <a:gd name="T11" fmla="*/ 15 h 29"/>
                      <a:gd name="T12" fmla="*/ 19 w 27"/>
                      <a:gd name="T13" fmla="*/ 15 h 29"/>
                      <a:gd name="T14" fmla="*/ 19 w 27"/>
                      <a:gd name="T15" fmla="*/ 16 h 29"/>
                      <a:gd name="T16" fmla="*/ 20 w 27"/>
                      <a:gd name="T17" fmla="*/ 16 h 29"/>
                      <a:gd name="T18" fmla="*/ 26 w 27"/>
                      <a:gd name="T19" fmla="*/ 21 h 29"/>
                      <a:gd name="T20" fmla="*/ 27 w 27"/>
                      <a:gd name="T21" fmla="*/ 22 h 29"/>
                      <a:gd name="T22" fmla="*/ 27 w 27"/>
                      <a:gd name="T23" fmla="*/ 25 h 29"/>
                      <a:gd name="T24" fmla="*/ 16 w 27"/>
                      <a:gd name="T25" fmla="*/ 29 h 29"/>
                      <a:gd name="T26" fmla="*/ 3 w 27"/>
                      <a:gd name="T27" fmla="*/ 19 h 29"/>
                      <a:gd name="T28" fmla="*/ 6 w 2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9">
                        <a:moveTo>
                          <a:pt x="6" y="0"/>
                        </a:moveTo>
                        <a:cubicBezTo>
                          <a:pt x="7" y="0"/>
                          <a:pt x="8" y="0"/>
                          <a:pt x="9" y="0"/>
                        </a:cubicBezTo>
                        <a:cubicBezTo>
                          <a:pt x="10" y="0"/>
                          <a:pt x="13" y="8"/>
                          <a:pt x="14" y="10"/>
                        </a:cubicBezTo>
                        <a:cubicBezTo>
                          <a:pt x="14" y="11"/>
                          <a:pt x="14" y="12"/>
                          <a:pt x="14" y="13"/>
                        </a:cubicBezTo>
                        <a:cubicBezTo>
                          <a:pt x="15" y="13"/>
                          <a:pt x="15" y="13"/>
                          <a:pt x="16" y="13"/>
                        </a:cubicBezTo>
                        <a:cubicBezTo>
                          <a:pt x="16" y="14"/>
                          <a:pt x="16" y="15"/>
                          <a:pt x="17" y="15"/>
                        </a:cubicBezTo>
                        <a:cubicBezTo>
                          <a:pt x="17" y="15"/>
                          <a:pt x="18" y="15"/>
                          <a:pt x="19" y="15"/>
                        </a:cubicBezTo>
                        <a:cubicBezTo>
                          <a:pt x="19" y="16"/>
                          <a:pt x="19" y="16"/>
                          <a:pt x="19" y="16"/>
                        </a:cubicBezTo>
                        <a:cubicBezTo>
                          <a:pt x="19" y="16"/>
                          <a:pt x="20" y="16"/>
                          <a:pt x="20" y="16"/>
                        </a:cubicBezTo>
                        <a:cubicBezTo>
                          <a:pt x="23" y="17"/>
                          <a:pt x="24" y="19"/>
                          <a:pt x="26" y="21"/>
                        </a:cubicBezTo>
                        <a:cubicBezTo>
                          <a:pt x="26" y="21"/>
                          <a:pt x="27" y="21"/>
                          <a:pt x="27" y="22"/>
                        </a:cubicBezTo>
                        <a:cubicBezTo>
                          <a:pt x="27" y="23"/>
                          <a:pt x="27" y="24"/>
                          <a:pt x="27" y="25"/>
                        </a:cubicBezTo>
                        <a:cubicBezTo>
                          <a:pt x="24" y="27"/>
                          <a:pt x="21" y="28"/>
                          <a:pt x="16" y="29"/>
                        </a:cubicBezTo>
                        <a:cubicBezTo>
                          <a:pt x="12" y="25"/>
                          <a:pt x="5" y="25"/>
                          <a:pt x="3" y="19"/>
                        </a:cubicBezTo>
                        <a:cubicBezTo>
                          <a:pt x="0" y="15"/>
                          <a:pt x="5" y="2"/>
                          <a:pt x="6" y="0"/>
                        </a:cubicBezTo>
                        <a:close/>
                      </a:path>
                    </a:pathLst>
                  </a:custGeom>
                  <a:grpFill/>
                  <a:ln w="9525">
                    <a:noFill/>
                    <a:round/>
                  </a:ln>
                </p:spPr>
                <p:txBody>
                  <a:bodyPr vert="horz" wrap="square" lIns="91440" tIns="45720" rIns="91440" bIns="45720" numCol="1" anchor="t" anchorCtr="0" compatLnSpc="1"/>
                  <a:lstStyle/>
                  <a:p>
                    <a:endParaRPr lang="zh-CN" altLang="en-US" sz="1000">
                      <a:solidFill>
                        <a:schemeClr val="bg1"/>
                      </a:solidFill>
                    </a:endParaRPr>
                  </a:p>
                </p:txBody>
              </p:sp>
              <p:sp>
                <p:nvSpPr>
                  <p:cNvPr id="23" name="Freeform 11"/>
                  <p:cNvSpPr/>
                  <p:nvPr/>
                </p:nvSpPr>
                <p:spPr bwMode="auto">
                  <a:xfrm>
                    <a:off x="5327650" y="1903413"/>
                    <a:ext cx="30163" cy="23813"/>
                  </a:xfrm>
                  <a:custGeom>
                    <a:avLst/>
                    <a:gdLst>
                      <a:gd name="T0" fmla="*/ 2 w 23"/>
                      <a:gd name="T1" fmla="*/ 0 h 19"/>
                      <a:gd name="T2" fmla="*/ 9 w 23"/>
                      <a:gd name="T3" fmla="*/ 0 h 19"/>
                      <a:gd name="T4" fmla="*/ 9 w 23"/>
                      <a:gd name="T5" fmla="*/ 1 h 19"/>
                      <a:gd name="T6" fmla="*/ 11 w 23"/>
                      <a:gd name="T7" fmla="*/ 1 h 19"/>
                      <a:gd name="T8" fmla="*/ 11 w 23"/>
                      <a:gd name="T9" fmla="*/ 2 h 19"/>
                      <a:gd name="T10" fmla="*/ 13 w 23"/>
                      <a:gd name="T11" fmla="*/ 2 h 19"/>
                      <a:gd name="T12" fmla="*/ 13 w 23"/>
                      <a:gd name="T13" fmla="*/ 2 h 19"/>
                      <a:gd name="T14" fmla="*/ 15 w 23"/>
                      <a:gd name="T15" fmla="*/ 2 h 19"/>
                      <a:gd name="T16" fmla="*/ 15 w 23"/>
                      <a:gd name="T17" fmla="*/ 3 h 19"/>
                      <a:gd name="T18" fmla="*/ 22 w 23"/>
                      <a:gd name="T19" fmla="*/ 9 h 19"/>
                      <a:gd name="T20" fmla="*/ 23 w 23"/>
                      <a:gd name="T21" fmla="*/ 9 h 19"/>
                      <a:gd name="T22" fmla="*/ 23 w 23"/>
                      <a:gd name="T23" fmla="*/ 13 h 19"/>
                      <a:gd name="T24" fmla="*/ 22 w 23"/>
                      <a:gd name="T25" fmla="*/ 13 h 19"/>
                      <a:gd name="T26" fmla="*/ 22 w 23"/>
                      <a:gd name="T27" fmla="*/ 15 h 19"/>
                      <a:gd name="T28" fmla="*/ 21 w 23"/>
                      <a:gd name="T29" fmla="*/ 16 h 19"/>
                      <a:gd name="T30" fmla="*/ 20 w 23"/>
                      <a:gd name="T31" fmla="*/ 19 h 19"/>
                      <a:gd name="T32" fmla="*/ 12 w 23"/>
                      <a:gd name="T33" fmla="*/ 19 h 19"/>
                      <a:gd name="T34" fmla="*/ 8 w 23"/>
                      <a:gd name="T35" fmla="*/ 17 h 19"/>
                      <a:gd name="T36" fmla="*/ 7 w 23"/>
                      <a:gd name="T37" fmla="*/ 15 h 19"/>
                      <a:gd name="T38" fmla="*/ 5 w 23"/>
                      <a:gd name="T39" fmla="*/ 15 h 19"/>
                      <a:gd name="T40" fmla="*/ 3 w 23"/>
                      <a:gd name="T41" fmla="*/ 11 h 19"/>
                      <a:gd name="T42" fmla="*/ 2 w 23"/>
                      <a:gd name="T43" fmla="*/ 11 h 19"/>
                      <a:gd name="T44" fmla="*/ 2 w 23"/>
                      <a:gd name="T45" fmla="*/ 10 h 19"/>
                      <a:gd name="T46" fmla="*/ 0 w 23"/>
                      <a:gd name="T47" fmla="*/ 9 h 19"/>
                      <a:gd name="T48" fmla="*/ 0 w 23"/>
                      <a:gd name="T49" fmla="*/ 3 h 19"/>
                      <a:gd name="T50" fmla="*/ 1 w 23"/>
                      <a:gd name="T51" fmla="*/ 3 h 19"/>
                      <a:gd name="T52" fmla="*/ 1 w 23"/>
                      <a:gd name="T53" fmla="*/ 1 h 19"/>
                      <a:gd name="T54" fmla="*/ 2 w 23"/>
                      <a:gd name="T55" fmla="*/ 1 h 19"/>
                      <a:gd name="T56" fmla="*/ 2 w 23"/>
                      <a:gd name="T5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19">
                        <a:moveTo>
                          <a:pt x="2" y="0"/>
                        </a:moveTo>
                        <a:cubicBezTo>
                          <a:pt x="4" y="0"/>
                          <a:pt x="7" y="0"/>
                          <a:pt x="9" y="0"/>
                        </a:cubicBezTo>
                        <a:cubicBezTo>
                          <a:pt x="9" y="0"/>
                          <a:pt x="9" y="0"/>
                          <a:pt x="9" y="1"/>
                        </a:cubicBezTo>
                        <a:cubicBezTo>
                          <a:pt x="10" y="1"/>
                          <a:pt x="10" y="1"/>
                          <a:pt x="11" y="1"/>
                        </a:cubicBezTo>
                        <a:cubicBezTo>
                          <a:pt x="11" y="1"/>
                          <a:pt x="11" y="1"/>
                          <a:pt x="11" y="2"/>
                        </a:cubicBezTo>
                        <a:cubicBezTo>
                          <a:pt x="12" y="2"/>
                          <a:pt x="12" y="2"/>
                          <a:pt x="13" y="2"/>
                        </a:cubicBezTo>
                        <a:cubicBezTo>
                          <a:pt x="13" y="2"/>
                          <a:pt x="13" y="2"/>
                          <a:pt x="13" y="2"/>
                        </a:cubicBezTo>
                        <a:cubicBezTo>
                          <a:pt x="14" y="2"/>
                          <a:pt x="15" y="2"/>
                          <a:pt x="15" y="2"/>
                        </a:cubicBezTo>
                        <a:cubicBezTo>
                          <a:pt x="15" y="3"/>
                          <a:pt x="15" y="3"/>
                          <a:pt x="15" y="3"/>
                        </a:cubicBezTo>
                        <a:cubicBezTo>
                          <a:pt x="19" y="5"/>
                          <a:pt x="21" y="5"/>
                          <a:pt x="22" y="9"/>
                        </a:cubicBezTo>
                        <a:cubicBezTo>
                          <a:pt x="23" y="9"/>
                          <a:pt x="23" y="9"/>
                          <a:pt x="23" y="9"/>
                        </a:cubicBezTo>
                        <a:cubicBezTo>
                          <a:pt x="23" y="10"/>
                          <a:pt x="23" y="12"/>
                          <a:pt x="23" y="13"/>
                        </a:cubicBezTo>
                        <a:cubicBezTo>
                          <a:pt x="23" y="13"/>
                          <a:pt x="23" y="13"/>
                          <a:pt x="22" y="13"/>
                        </a:cubicBezTo>
                        <a:cubicBezTo>
                          <a:pt x="22" y="14"/>
                          <a:pt x="22" y="14"/>
                          <a:pt x="22" y="15"/>
                        </a:cubicBezTo>
                        <a:cubicBezTo>
                          <a:pt x="22" y="15"/>
                          <a:pt x="21" y="16"/>
                          <a:pt x="21" y="16"/>
                        </a:cubicBezTo>
                        <a:cubicBezTo>
                          <a:pt x="20" y="17"/>
                          <a:pt x="20" y="18"/>
                          <a:pt x="20" y="19"/>
                        </a:cubicBezTo>
                        <a:cubicBezTo>
                          <a:pt x="17" y="19"/>
                          <a:pt x="14" y="19"/>
                          <a:pt x="12" y="19"/>
                        </a:cubicBezTo>
                        <a:cubicBezTo>
                          <a:pt x="10" y="17"/>
                          <a:pt x="10" y="18"/>
                          <a:pt x="8" y="17"/>
                        </a:cubicBezTo>
                        <a:cubicBezTo>
                          <a:pt x="8" y="16"/>
                          <a:pt x="7" y="16"/>
                          <a:pt x="7" y="15"/>
                        </a:cubicBezTo>
                        <a:cubicBezTo>
                          <a:pt x="7" y="15"/>
                          <a:pt x="6" y="15"/>
                          <a:pt x="5" y="15"/>
                        </a:cubicBezTo>
                        <a:cubicBezTo>
                          <a:pt x="4" y="14"/>
                          <a:pt x="4" y="13"/>
                          <a:pt x="3" y="11"/>
                        </a:cubicBezTo>
                        <a:cubicBezTo>
                          <a:pt x="2" y="11"/>
                          <a:pt x="2" y="11"/>
                          <a:pt x="2" y="11"/>
                        </a:cubicBezTo>
                        <a:cubicBezTo>
                          <a:pt x="2" y="11"/>
                          <a:pt x="2" y="10"/>
                          <a:pt x="2" y="10"/>
                        </a:cubicBezTo>
                        <a:cubicBezTo>
                          <a:pt x="1" y="9"/>
                          <a:pt x="1" y="9"/>
                          <a:pt x="0" y="9"/>
                        </a:cubicBezTo>
                        <a:cubicBezTo>
                          <a:pt x="0" y="7"/>
                          <a:pt x="0" y="5"/>
                          <a:pt x="0" y="3"/>
                        </a:cubicBezTo>
                        <a:cubicBezTo>
                          <a:pt x="0" y="3"/>
                          <a:pt x="1" y="3"/>
                          <a:pt x="1" y="3"/>
                        </a:cubicBezTo>
                        <a:cubicBezTo>
                          <a:pt x="1" y="2"/>
                          <a:pt x="1" y="2"/>
                          <a:pt x="1" y="1"/>
                        </a:cubicBezTo>
                        <a:cubicBezTo>
                          <a:pt x="1" y="1"/>
                          <a:pt x="1" y="1"/>
                          <a:pt x="2" y="1"/>
                        </a:cubicBezTo>
                        <a:cubicBezTo>
                          <a:pt x="2" y="0"/>
                          <a:pt x="2" y="0"/>
                          <a:pt x="2" y="0"/>
                        </a:cubicBezTo>
                        <a:close/>
                      </a:path>
                    </a:pathLst>
                  </a:custGeom>
                  <a:grpFill/>
                  <a:ln w="9525">
                    <a:noFill/>
                    <a:round/>
                  </a:ln>
                </p:spPr>
                <p:txBody>
                  <a:bodyPr vert="horz" wrap="square" lIns="91440" tIns="45720" rIns="91440" bIns="45720" numCol="1" anchor="t" anchorCtr="0" compatLnSpc="1"/>
                  <a:lstStyle/>
                  <a:p>
                    <a:endParaRPr lang="zh-CN" altLang="en-US" sz="1000">
                      <a:solidFill>
                        <a:schemeClr val="bg1"/>
                      </a:solidFill>
                    </a:endParaRPr>
                  </a:p>
                </p:txBody>
              </p:sp>
              <p:sp>
                <p:nvSpPr>
                  <p:cNvPr id="28" name="Freeform 12"/>
                  <p:cNvSpPr/>
                  <p:nvPr/>
                </p:nvSpPr>
                <p:spPr bwMode="auto">
                  <a:xfrm>
                    <a:off x="5248275" y="1917701"/>
                    <a:ext cx="28575" cy="30163"/>
                  </a:xfrm>
                  <a:custGeom>
                    <a:avLst/>
                    <a:gdLst>
                      <a:gd name="T0" fmla="*/ 10 w 22"/>
                      <a:gd name="T1" fmla="*/ 0 h 24"/>
                      <a:gd name="T2" fmla="*/ 18 w 22"/>
                      <a:gd name="T3" fmla="*/ 1 h 24"/>
                      <a:gd name="T4" fmla="*/ 19 w 22"/>
                      <a:gd name="T5" fmla="*/ 4 h 24"/>
                      <a:gd name="T6" fmla="*/ 20 w 22"/>
                      <a:gd name="T7" fmla="*/ 4 h 24"/>
                      <a:gd name="T8" fmla="*/ 20 w 22"/>
                      <a:gd name="T9" fmla="*/ 10 h 24"/>
                      <a:gd name="T10" fmla="*/ 21 w 22"/>
                      <a:gd name="T11" fmla="*/ 10 h 24"/>
                      <a:gd name="T12" fmla="*/ 19 w 22"/>
                      <a:gd name="T13" fmla="*/ 23 h 24"/>
                      <a:gd name="T14" fmla="*/ 19 w 22"/>
                      <a:gd name="T15" fmla="*/ 24 h 24"/>
                      <a:gd name="T16" fmla="*/ 14 w 22"/>
                      <a:gd name="T17" fmla="*/ 24 h 24"/>
                      <a:gd name="T18" fmla="*/ 8 w 22"/>
                      <a:gd name="T19" fmla="*/ 20 h 24"/>
                      <a:gd name="T20" fmla="*/ 7 w 22"/>
                      <a:gd name="T21" fmla="*/ 18 h 24"/>
                      <a:gd name="T22" fmla="*/ 0 w 22"/>
                      <a:gd name="T23" fmla="*/ 3 h 24"/>
                      <a:gd name="T24" fmla="*/ 1 w 22"/>
                      <a:gd name="T25" fmla="*/ 3 h 24"/>
                      <a:gd name="T26" fmla="*/ 1 w 22"/>
                      <a:gd name="T27" fmla="*/ 2 h 24"/>
                      <a:gd name="T28" fmla="*/ 10 w 22"/>
                      <a:gd name="T2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4">
                        <a:moveTo>
                          <a:pt x="10" y="0"/>
                        </a:moveTo>
                        <a:cubicBezTo>
                          <a:pt x="14" y="0"/>
                          <a:pt x="15" y="0"/>
                          <a:pt x="18" y="1"/>
                        </a:cubicBezTo>
                        <a:cubicBezTo>
                          <a:pt x="18" y="2"/>
                          <a:pt x="19" y="3"/>
                          <a:pt x="19" y="4"/>
                        </a:cubicBezTo>
                        <a:cubicBezTo>
                          <a:pt x="19" y="4"/>
                          <a:pt x="19" y="4"/>
                          <a:pt x="20" y="4"/>
                        </a:cubicBezTo>
                        <a:cubicBezTo>
                          <a:pt x="20" y="6"/>
                          <a:pt x="20" y="8"/>
                          <a:pt x="20" y="10"/>
                        </a:cubicBezTo>
                        <a:cubicBezTo>
                          <a:pt x="20" y="10"/>
                          <a:pt x="20" y="10"/>
                          <a:pt x="21" y="10"/>
                        </a:cubicBezTo>
                        <a:cubicBezTo>
                          <a:pt x="22" y="14"/>
                          <a:pt x="20" y="21"/>
                          <a:pt x="19" y="23"/>
                        </a:cubicBezTo>
                        <a:cubicBezTo>
                          <a:pt x="19" y="23"/>
                          <a:pt x="19" y="23"/>
                          <a:pt x="19" y="24"/>
                        </a:cubicBezTo>
                        <a:cubicBezTo>
                          <a:pt x="17" y="24"/>
                          <a:pt x="16" y="24"/>
                          <a:pt x="14" y="24"/>
                        </a:cubicBezTo>
                        <a:cubicBezTo>
                          <a:pt x="13" y="22"/>
                          <a:pt x="10" y="22"/>
                          <a:pt x="8" y="20"/>
                        </a:cubicBezTo>
                        <a:cubicBezTo>
                          <a:pt x="8" y="20"/>
                          <a:pt x="8" y="19"/>
                          <a:pt x="7" y="18"/>
                        </a:cubicBezTo>
                        <a:cubicBezTo>
                          <a:pt x="3" y="14"/>
                          <a:pt x="0" y="11"/>
                          <a:pt x="0" y="3"/>
                        </a:cubicBezTo>
                        <a:cubicBezTo>
                          <a:pt x="0" y="3"/>
                          <a:pt x="1" y="3"/>
                          <a:pt x="1" y="3"/>
                        </a:cubicBezTo>
                        <a:cubicBezTo>
                          <a:pt x="1" y="3"/>
                          <a:pt x="1" y="3"/>
                          <a:pt x="1" y="2"/>
                        </a:cubicBezTo>
                        <a:cubicBezTo>
                          <a:pt x="3" y="2"/>
                          <a:pt x="9" y="1"/>
                          <a:pt x="10" y="0"/>
                        </a:cubicBezTo>
                        <a:close/>
                      </a:path>
                    </a:pathLst>
                  </a:custGeom>
                  <a:grpFill/>
                  <a:ln w="9525">
                    <a:noFill/>
                    <a:round/>
                  </a:ln>
                </p:spPr>
                <p:txBody>
                  <a:bodyPr vert="horz" wrap="square" lIns="91440" tIns="45720" rIns="91440" bIns="45720" numCol="1" anchor="t" anchorCtr="0" compatLnSpc="1"/>
                  <a:lstStyle/>
                  <a:p>
                    <a:endParaRPr lang="zh-CN" altLang="en-US" sz="1000">
                      <a:solidFill>
                        <a:schemeClr val="bg1"/>
                      </a:solidFill>
                    </a:endParaRPr>
                  </a:p>
                </p:txBody>
              </p:sp>
              <p:sp>
                <p:nvSpPr>
                  <p:cNvPr id="29" name="Freeform 13"/>
                  <p:cNvSpPr/>
                  <p:nvPr/>
                </p:nvSpPr>
                <p:spPr bwMode="auto">
                  <a:xfrm>
                    <a:off x="5351463" y="1939926"/>
                    <a:ext cx="39688" cy="71438"/>
                  </a:xfrm>
                  <a:custGeom>
                    <a:avLst/>
                    <a:gdLst>
                      <a:gd name="T0" fmla="*/ 28 w 31"/>
                      <a:gd name="T1" fmla="*/ 55 h 56"/>
                      <a:gd name="T2" fmla="*/ 24 w 31"/>
                      <a:gd name="T3" fmla="*/ 56 h 56"/>
                      <a:gd name="T4" fmla="*/ 24 w 31"/>
                      <a:gd name="T5" fmla="*/ 55 h 56"/>
                      <a:gd name="T6" fmla="*/ 20 w 31"/>
                      <a:gd name="T7" fmla="*/ 52 h 56"/>
                      <a:gd name="T8" fmla="*/ 20 w 31"/>
                      <a:gd name="T9" fmla="*/ 52 h 56"/>
                      <a:gd name="T10" fmla="*/ 18 w 31"/>
                      <a:gd name="T11" fmla="*/ 52 h 56"/>
                      <a:gd name="T12" fmla="*/ 18 w 31"/>
                      <a:gd name="T13" fmla="*/ 51 h 56"/>
                      <a:gd name="T14" fmla="*/ 16 w 31"/>
                      <a:gd name="T15" fmla="*/ 51 h 56"/>
                      <a:gd name="T16" fmla="*/ 16 w 31"/>
                      <a:gd name="T17" fmla="*/ 50 h 56"/>
                      <a:gd name="T18" fmla="*/ 14 w 31"/>
                      <a:gd name="T19" fmla="*/ 50 h 56"/>
                      <a:gd name="T20" fmla="*/ 14 w 31"/>
                      <a:gd name="T21" fmla="*/ 49 h 56"/>
                      <a:gd name="T22" fmla="*/ 12 w 31"/>
                      <a:gd name="T23" fmla="*/ 49 h 56"/>
                      <a:gd name="T24" fmla="*/ 12 w 31"/>
                      <a:gd name="T25" fmla="*/ 48 h 56"/>
                      <a:gd name="T26" fmla="*/ 10 w 31"/>
                      <a:gd name="T27" fmla="*/ 47 h 56"/>
                      <a:gd name="T28" fmla="*/ 9 w 31"/>
                      <a:gd name="T29" fmla="*/ 45 h 56"/>
                      <a:gd name="T30" fmla="*/ 7 w 31"/>
                      <a:gd name="T31" fmla="*/ 45 h 56"/>
                      <a:gd name="T32" fmla="*/ 1 w 31"/>
                      <a:gd name="T33" fmla="*/ 38 h 56"/>
                      <a:gd name="T34" fmla="*/ 3 w 31"/>
                      <a:gd name="T35" fmla="*/ 6 h 56"/>
                      <a:gd name="T36" fmla="*/ 3 w 31"/>
                      <a:gd name="T37" fmla="*/ 4 h 56"/>
                      <a:gd name="T38" fmla="*/ 12 w 31"/>
                      <a:gd name="T39" fmla="*/ 0 h 56"/>
                      <a:gd name="T40" fmla="*/ 12 w 31"/>
                      <a:gd name="T41" fmla="*/ 1 h 56"/>
                      <a:gd name="T42" fmla="*/ 20 w 31"/>
                      <a:gd name="T43" fmla="*/ 14 h 56"/>
                      <a:gd name="T44" fmla="*/ 28 w 31"/>
                      <a:gd name="T45"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6">
                        <a:moveTo>
                          <a:pt x="28" y="55"/>
                        </a:moveTo>
                        <a:cubicBezTo>
                          <a:pt x="26" y="55"/>
                          <a:pt x="25" y="56"/>
                          <a:pt x="24" y="56"/>
                        </a:cubicBezTo>
                        <a:cubicBezTo>
                          <a:pt x="24" y="56"/>
                          <a:pt x="24" y="55"/>
                          <a:pt x="24" y="55"/>
                        </a:cubicBezTo>
                        <a:cubicBezTo>
                          <a:pt x="22" y="55"/>
                          <a:pt x="21" y="54"/>
                          <a:pt x="20" y="52"/>
                        </a:cubicBezTo>
                        <a:cubicBezTo>
                          <a:pt x="20" y="52"/>
                          <a:pt x="20" y="52"/>
                          <a:pt x="20" y="52"/>
                        </a:cubicBezTo>
                        <a:cubicBezTo>
                          <a:pt x="19" y="52"/>
                          <a:pt x="18" y="52"/>
                          <a:pt x="18" y="52"/>
                        </a:cubicBezTo>
                        <a:cubicBezTo>
                          <a:pt x="18" y="51"/>
                          <a:pt x="18" y="51"/>
                          <a:pt x="18" y="51"/>
                        </a:cubicBezTo>
                        <a:cubicBezTo>
                          <a:pt x="17" y="51"/>
                          <a:pt x="17" y="51"/>
                          <a:pt x="16" y="51"/>
                        </a:cubicBezTo>
                        <a:cubicBezTo>
                          <a:pt x="16" y="50"/>
                          <a:pt x="16" y="50"/>
                          <a:pt x="16" y="50"/>
                        </a:cubicBezTo>
                        <a:cubicBezTo>
                          <a:pt x="15" y="50"/>
                          <a:pt x="15" y="50"/>
                          <a:pt x="14" y="50"/>
                        </a:cubicBezTo>
                        <a:cubicBezTo>
                          <a:pt x="14" y="49"/>
                          <a:pt x="14" y="49"/>
                          <a:pt x="14" y="49"/>
                        </a:cubicBezTo>
                        <a:cubicBezTo>
                          <a:pt x="14" y="49"/>
                          <a:pt x="13" y="49"/>
                          <a:pt x="12" y="49"/>
                        </a:cubicBezTo>
                        <a:cubicBezTo>
                          <a:pt x="12" y="49"/>
                          <a:pt x="12" y="48"/>
                          <a:pt x="12" y="48"/>
                        </a:cubicBezTo>
                        <a:cubicBezTo>
                          <a:pt x="12" y="48"/>
                          <a:pt x="11" y="47"/>
                          <a:pt x="10" y="47"/>
                        </a:cubicBezTo>
                        <a:cubicBezTo>
                          <a:pt x="9" y="46"/>
                          <a:pt x="9" y="46"/>
                          <a:pt x="9" y="45"/>
                        </a:cubicBezTo>
                        <a:cubicBezTo>
                          <a:pt x="8" y="45"/>
                          <a:pt x="8" y="45"/>
                          <a:pt x="7" y="45"/>
                        </a:cubicBezTo>
                        <a:cubicBezTo>
                          <a:pt x="5" y="43"/>
                          <a:pt x="3" y="40"/>
                          <a:pt x="1" y="38"/>
                        </a:cubicBezTo>
                        <a:cubicBezTo>
                          <a:pt x="0" y="27"/>
                          <a:pt x="0" y="13"/>
                          <a:pt x="3" y="6"/>
                        </a:cubicBezTo>
                        <a:cubicBezTo>
                          <a:pt x="3" y="5"/>
                          <a:pt x="3" y="5"/>
                          <a:pt x="3" y="4"/>
                        </a:cubicBezTo>
                        <a:cubicBezTo>
                          <a:pt x="4" y="3"/>
                          <a:pt x="10" y="0"/>
                          <a:pt x="12" y="0"/>
                        </a:cubicBezTo>
                        <a:cubicBezTo>
                          <a:pt x="12" y="1"/>
                          <a:pt x="12" y="1"/>
                          <a:pt x="12" y="1"/>
                        </a:cubicBezTo>
                        <a:cubicBezTo>
                          <a:pt x="18" y="3"/>
                          <a:pt x="17" y="9"/>
                          <a:pt x="20" y="14"/>
                        </a:cubicBezTo>
                        <a:cubicBezTo>
                          <a:pt x="25" y="25"/>
                          <a:pt x="31" y="39"/>
                          <a:pt x="28" y="55"/>
                        </a:cubicBezTo>
                        <a:close/>
                      </a:path>
                    </a:pathLst>
                  </a:custGeom>
                  <a:grpFill/>
                  <a:ln w="9525">
                    <a:noFill/>
                    <a:round/>
                  </a:ln>
                </p:spPr>
                <p:txBody>
                  <a:bodyPr vert="horz" wrap="square" lIns="91440" tIns="45720" rIns="91440" bIns="45720" numCol="1" anchor="t" anchorCtr="0" compatLnSpc="1"/>
                  <a:lstStyle/>
                  <a:p>
                    <a:endParaRPr lang="zh-CN" altLang="en-US" sz="1000">
                      <a:solidFill>
                        <a:schemeClr val="bg1"/>
                      </a:solidFill>
                    </a:endParaRPr>
                  </a:p>
                </p:txBody>
              </p:sp>
              <p:sp>
                <p:nvSpPr>
                  <p:cNvPr id="30" name="Freeform 15"/>
                  <p:cNvSpPr/>
                  <p:nvPr/>
                </p:nvSpPr>
                <p:spPr bwMode="auto">
                  <a:xfrm>
                    <a:off x="5403850" y="1557338"/>
                    <a:ext cx="39688" cy="28575"/>
                  </a:xfrm>
                  <a:custGeom>
                    <a:avLst/>
                    <a:gdLst>
                      <a:gd name="T0" fmla="*/ 16 w 31"/>
                      <a:gd name="T1" fmla="*/ 0 h 22"/>
                      <a:gd name="T2" fmla="*/ 30 w 31"/>
                      <a:gd name="T3" fmla="*/ 0 h 22"/>
                      <a:gd name="T4" fmla="*/ 31 w 31"/>
                      <a:gd name="T5" fmla="*/ 7 h 22"/>
                      <a:gd name="T6" fmla="*/ 30 w 31"/>
                      <a:gd name="T7" fmla="*/ 9 h 22"/>
                      <a:gd name="T8" fmla="*/ 27 w 31"/>
                      <a:gd name="T9" fmla="*/ 11 h 22"/>
                      <a:gd name="T10" fmla="*/ 27 w 31"/>
                      <a:gd name="T11" fmla="*/ 12 h 22"/>
                      <a:gd name="T12" fmla="*/ 23 w 31"/>
                      <a:gd name="T13" fmla="*/ 12 h 22"/>
                      <a:gd name="T14" fmla="*/ 23 w 31"/>
                      <a:gd name="T15" fmla="*/ 14 h 22"/>
                      <a:gd name="T16" fmla="*/ 21 w 31"/>
                      <a:gd name="T17" fmla="*/ 14 h 22"/>
                      <a:gd name="T18" fmla="*/ 21 w 31"/>
                      <a:gd name="T19" fmla="*/ 15 h 22"/>
                      <a:gd name="T20" fmla="*/ 19 w 31"/>
                      <a:gd name="T21" fmla="*/ 15 h 22"/>
                      <a:gd name="T22" fmla="*/ 19 w 31"/>
                      <a:gd name="T23" fmla="*/ 16 h 22"/>
                      <a:gd name="T24" fmla="*/ 14 w 31"/>
                      <a:gd name="T25" fmla="*/ 18 h 22"/>
                      <a:gd name="T26" fmla="*/ 14 w 31"/>
                      <a:gd name="T27" fmla="*/ 19 h 22"/>
                      <a:gd name="T28" fmla="*/ 9 w 31"/>
                      <a:gd name="T29" fmla="*/ 20 h 22"/>
                      <a:gd name="T30" fmla="*/ 9 w 31"/>
                      <a:gd name="T31" fmla="*/ 21 h 22"/>
                      <a:gd name="T32" fmla="*/ 1 w 31"/>
                      <a:gd name="T33" fmla="*/ 22 h 22"/>
                      <a:gd name="T34" fmla="*/ 1 w 31"/>
                      <a:gd name="T35" fmla="*/ 21 h 22"/>
                      <a:gd name="T36" fmla="*/ 0 w 31"/>
                      <a:gd name="T37" fmla="*/ 21 h 22"/>
                      <a:gd name="T38" fmla="*/ 0 w 31"/>
                      <a:gd name="T39" fmla="*/ 17 h 22"/>
                      <a:gd name="T40" fmla="*/ 6 w 31"/>
                      <a:gd name="T41" fmla="*/ 7 h 22"/>
                      <a:gd name="T42" fmla="*/ 13 w 31"/>
                      <a:gd name="T43" fmla="*/ 1 h 22"/>
                      <a:gd name="T44" fmla="*/ 16 w 31"/>
                      <a:gd name="T45" fmla="*/ 1 h 22"/>
                      <a:gd name="T46" fmla="*/ 16 w 31"/>
                      <a:gd name="T4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2">
                        <a:moveTo>
                          <a:pt x="16" y="0"/>
                        </a:moveTo>
                        <a:cubicBezTo>
                          <a:pt x="21" y="0"/>
                          <a:pt x="25" y="0"/>
                          <a:pt x="30" y="0"/>
                        </a:cubicBezTo>
                        <a:cubicBezTo>
                          <a:pt x="31" y="2"/>
                          <a:pt x="31" y="4"/>
                          <a:pt x="31" y="7"/>
                        </a:cubicBezTo>
                        <a:cubicBezTo>
                          <a:pt x="30" y="8"/>
                          <a:pt x="30" y="7"/>
                          <a:pt x="30" y="9"/>
                        </a:cubicBezTo>
                        <a:cubicBezTo>
                          <a:pt x="29" y="9"/>
                          <a:pt x="28" y="10"/>
                          <a:pt x="27" y="11"/>
                        </a:cubicBezTo>
                        <a:cubicBezTo>
                          <a:pt x="27" y="11"/>
                          <a:pt x="27" y="11"/>
                          <a:pt x="27" y="12"/>
                        </a:cubicBezTo>
                        <a:cubicBezTo>
                          <a:pt x="26" y="12"/>
                          <a:pt x="25" y="12"/>
                          <a:pt x="23" y="12"/>
                        </a:cubicBezTo>
                        <a:cubicBezTo>
                          <a:pt x="23" y="13"/>
                          <a:pt x="23" y="14"/>
                          <a:pt x="23" y="14"/>
                        </a:cubicBezTo>
                        <a:cubicBezTo>
                          <a:pt x="22" y="14"/>
                          <a:pt x="21" y="14"/>
                          <a:pt x="21" y="14"/>
                        </a:cubicBezTo>
                        <a:cubicBezTo>
                          <a:pt x="21" y="15"/>
                          <a:pt x="21" y="15"/>
                          <a:pt x="21" y="15"/>
                        </a:cubicBezTo>
                        <a:cubicBezTo>
                          <a:pt x="20" y="15"/>
                          <a:pt x="20" y="15"/>
                          <a:pt x="19" y="15"/>
                        </a:cubicBezTo>
                        <a:cubicBezTo>
                          <a:pt x="19" y="15"/>
                          <a:pt x="19" y="16"/>
                          <a:pt x="19" y="16"/>
                        </a:cubicBezTo>
                        <a:cubicBezTo>
                          <a:pt x="17" y="17"/>
                          <a:pt x="15" y="17"/>
                          <a:pt x="14" y="18"/>
                        </a:cubicBezTo>
                        <a:cubicBezTo>
                          <a:pt x="14" y="18"/>
                          <a:pt x="14" y="18"/>
                          <a:pt x="14" y="19"/>
                        </a:cubicBezTo>
                        <a:cubicBezTo>
                          <a:pt x="12" y="19"/>
                          <a:pt x="11" y="19"/>
                          <a:pt x="9" y="20"/>
                        </a:cubicBezTo>
                        <a:cubicBezTo>
                          <a:pt x="9" y="20"/>
                          <a:pt x="9" y="20"/>
                          <a:pt x="9" y="21"/>
                        </a:cubicBezTo>
                        <a:cubicBezTo>
                          <a:pt x="6" y="21"/>
                          <a:pt x="4" y="22"/>
                          <a:pt x="1" y="22"/>
                        </a:cubicBezTo>
                        <a:cubicBezTo>
                          <a:pt x="1" y="22"/>
                          <a:pt x="1" y="22"/>
                          <a:pt x="1" y="21"/>
                        </a:cubicBezTo>
                        <a:cubicBezTo>
                          <a:pt x="1" y="21"/>
                          <a:pt x="0" y="21"/>
                          <a:pt x="0" y="21"/>
                        </a:cubicBezTo>
                        <a:cubicBezTo>
                          <a:pt x="0" y="20"/>
                          <a:pt x="0" y="18"/>
                          <a:pt x="0" y="17"/>
                        </a:cubicBezTo>
                        <a:cubicBezTo>
                          <a:pt x="3" y="15"/>
                          <a:pt x="3" y="10"/>
                          <a:pt x="6" y="7"/>
                        </a:cubicBezTo>
                        <a:cubicBezTo>
                          <a:pt x="8" y="5"/>
                          <a:pt x="10" y="3"/>
                          <a:pt x="13" y="1"/>
                        </a:cubicBezTo>
                        <a:cubicBezTo>
                          <a:pt x="14" y="1"/>
                          <a:pt x="15" y="1"/>
                          <a:pt x="16" y="1"/>
                        </a:cubicBezTo>
                        <a:cubicBezTo>
                          <a:pt x="16" y="1"/>
                          <a:pt x="16" y="0"/>
                          <a:pt x="16" y="0"/>
                        </a:cubicBezTo>
                        <a:close/>
                      </a:path>
                    </a:pathLst>
                  </a:custGeom>
                  <a:grp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32" name="Freeform 16"/>
                  <p:cNvSpPr/>
                  <p:nvPr/>
                </p:nvSpPr>
                <p:spPr bwMode="auto">
                  <a:xfrm>
                    <a:off x="5353050" y="1690688"/>
                    <a:ext cx="34925" cy="36513"/>
                  </a:xfrm>
                  <a:custGeom>
                    <a:avLst/>
                    <a:gdLst>
                      <a:gd name="T0" fmla="*/ 6 w 27"/>
                      <a:gd name="T1" fmla="*/ 0 h 29"/>
                      <a:gd name="T2" fmla="*/ 9 w 27"/>
                      <a:gd name="T3" fmla="*/ 0 h 29"/>
                      <a:gd name="T4" fmla="*/ 14 w 27"/>
                      <a:gd name="T5" fmla="*/ 10 h 29"/>
                      <a:gd name="T6" fmla="*/ 14 w 27"/>
                      <a:gd name="T7" fmla="*/ 13 h 29"/>
                      <a:gd name="T8" fmla="*/ 16 w 27"/>
                      <a:gd name="T9" fmla="*/ 13 h 29"/>
                      <a:gd name="T10" fmla="*/ 17 w 27"/>
                      <a:gd name="T11" fmla="*/ 15 h 29"/>
                      <a:gd name="T12" fmla="*/ 19 w 27"/>
                      <a:gd name="T13" fmla="*/ 15 h 29"/>
                      <a:gd name="T14" fmla="*/ 19 w 27"/>
                      <a:gd name="T15" fmla="*/ 16 h 29"/>
                      <a:gd name="T16" fmla="*/ 20 w 27"/>
                      <a:gd name="T17" fmla="*/ 16 h 29"/>
                      <a:gd name="T18" fmla="*/ 26 w 27"/>
                      <a:gd name="T19" fmla="*/ 21 h 29"/>
                      <a:gd name="T20" fmla="*/ 27 w 27"/>
                      <a:gd name="T21" fmla="*/ 22 h 29"/>
                      <a:gd name="T22" fmla="*/ 27 w 27"/>
                      <a:gd name="T23" fmla="*/ 25 h 29"/>
                      <a:gd name="T24" fmla="*/ 16 w 27"/>
                      <a:gd name="T25" fmla="*/ 29 h 29"/>
                      <a:gd name="T26" fmla="*/ 3 w 27"/>
                      <a:gd name="T27" fmla="*/ 19 h 29"/>
                      <a:gd name="T28" fmla="*/ 6 w 2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9">
                        <a:moveTo>
                          <a:pt x="6" y="0"/>
                        </a:moveTo>
                        <a:cubicBezTo>
                          <a:pt x="7" y="0"/>
                          <a:pt x="8" y="0"/>
                          <a:pt x="9" y="0"/>
                        </a:cubicBezTo>
                        <a:cubicBezTo>
                          <a:pt x="10" y="0"/>
                          <a:pt x="13" y="8"/>
                          <a:pt x="14" y="10"/>
                        </a:cubicBezTo>
                        <a:cubicBezTo>
                          <a:pt x="14" y="11"/>
                          <a:pt x="14" y="12"/>
                          <a:pt x="14" y="13"/>
                        </a:cubicBezTo>
                        <a:cubicBezTo>
                          <a:pt x="15" y="13"/>
                          <a:pt x="15" y="13"/>
                          <a:pt x="16" y="13"/>
                        </a:cubicBezTo>
                        <a:cubicBezTo>
                          <a:pt x="16" y="14"/>
                          <a:pt x="16" y="15"/>
                          <a:pt x="17" y="15"/>
                        </a:cubicBezTo>
                        <a:cubicBezTo>
                          <a:pt x="17" y="15"/>
                          <a:pt x="18" y="15"/>
                          <a:pt x="19" y="15"/>
                        </a:cubicBezTo>
                        <a:cubicBezTo>
                          <a:pt x="19" y="16"/>
                          <a:pt x="19" y="16"/>
                          <a:pt x="19" y="16"/>
                        </a:cubicBezTo>
                        <a:cubicBezTo>
                          <a:pt x="19" y="16"/>
                          <a:pt x="20" y="16"/>
                          <a:pt x="20" y="16"/>
                        </a:cubicBezTo>
                        <a:cubicBezTo>
                          <a:pt x="23" y="17"/>
                          <a:pt x="24" y="19"/>
                          <a:pt x="26" y="21"/>
                        </a:cubicBezTo>
                        <a:cubicBezTo>
                          <a:pt x="26" y="21"/>
                          <a:pt x="27" y="21"/>
                          <a:pt x="27" y="22"/>
                        </a:cubicBezTo>
                        <a:cubicBezTo>
                          <a:pt x="27" y="23"/>
                          <a:pt x="27" y="24"/>
                          <a:pt x="27" y="25"/>
                        </a:cubicBezTo>
                        <a:cubicBezTo>
                          <a:pt x="24" y="27"/>
                          <a:pt x="21" y="28"/>
                          <a:pt x="16" y="29"/>
                        </a:cubicBezTo>
                        <a:cubicBezTo>
                          <a:pt x="12" y="25"/>
                          <a:pt x="5" y="25"/>
                          <a:pt x="3" y="19"/>
                        </a:cubicBezTo>
                        <a:cubicBezTo>
                          <a:pt x="0" y="15"/>
                          <a:pt x="5" y="2"/>
                          <a:pt x="6" y="0"/>
                        </a:cubicBezTo>
                        <a:close/>
                      </a:path>
                    </a:pathLst>
                  </a:custGeom>
                  <a:grp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47" name="Freeform 17"/>
                  <p:cNvSpPr/>
                  <p:nvPr/>
                </p:nvSpPr>
                <p:spPr bwMode="auto">
                  <a:xfrm>
                    <a:off x="5327650" y="1903413"/>
                    <a:ext cx="30163" cy="23813"/>
                  </a:xfrm>
                  <a:custGeom>
                    <a:avLst/>
                    <a:gdLst>
                      <a:gd name="T0" fmla="*/ 2 w 23"/>
                      <a:gd name="T1" fmla="*/ 0 h 19"/>
                      <a:gd name="T2" fmla="*/ 9 w 23"/>
                      <a:gd name="T3" fmla="*/ 0 h 19"/>
                      <a:gd name="T4" fmla="*/ 9 w 23"/>
                      <a:gd name="T5" fmla="*/ 1 h 19"/>
                      <a:gd name="T6" fmla="*/ 11 w 23"/>
                      <a:gd name="T7" fmla="*/ 1 h 19"/>
                      <a:gd name="T8" fmla="*/ 11 w 23"/>
                      <a:gd name="T9" fmla="*/ 2 h 19"/>
                      <a:gd name="T10" fmla="*/ 13 w 23"/>
                      <a:gd name="T11" fmla="*/ 2 h 19"/>
                      <a:gd name="T12" fmla="*/ 13 w 23"/>
                      <a:gd name="T13" fmla="*/ 2 h 19"/>
                      <a:gd name="T14" fmla="*/ 15 w 23"/>
                      <a:gd name="T15" fmla="*/ 2 h 19"/>
                      <a:gd name="T16" fmla="*/ 15 w 23"/>
                      <a:gd name="T17" fmla="*/ 3 h 19"/>
                      <a:gd name="T18" fmla="*/ 22 w 23"/>
                      <a:gd name="T19" fmla="*/ 9 h 19"/>
                      <a:gd name="T20" fmla="*/ 23 w 23"/>
                      <a:gd name="T21" fmla="*/ 9 h 19"/>
                      <a:gd name="T22" fmla="*/ 23 w 23"/>
                      <a:gd name="T23" fmla="*/ 13 h 19"/>
                      <a:gd name="T24" fmla="*/ 22 w 23"/>
                      <a:gd name="T25" fmla="*/ 13 h 19"/>
                      <a:gd name="T26" fmla="*/ 22 w 23"/>
                      <a:gd name="T27" fmla="*/ 15 h 19"/>
                      <a:gd name="T28" fmla="*/ 21 w 23"/>
                      <a:gd name="T29" fmla="*/ 16 h 19"/>
                      <a:gd name="T30" fmla="*/ 20 w 23"/>
                      <a:gd name="T31" fmla="*/ 19 h 19"/>
                      <a:gd name="T32" fmla="*/ 12 w 23"/>
                      <a:gd name="T33" fmla="*/ 19 h 19"/>
                      <a:gd name="T34" fmla="*/ 8 w 23"/>
                      <a:gd name="T35" fmla="*/ 17 h 19"/>
                      <a:gd name="T36" fmla="*/ 7 w 23"/>
                      <a:gd name="T37" fmla="*/ 15 h 19"/>
                      <a:gd name="T38" fmla="*/ 5 w 23"/>
                      <a:gd name="T39" fmla="*/ 15 h 19"/>
                      <a:gd name="T40" fmla="*/ 3 w 23"/>
                      <a:gd name="T41" fmla="*/ 11 h 19"/>
                      <a:gd name="T42" fmla="*/ 2 w 23"/>
                      <a:gd name="T43" fmla="*/ 11 h 19"/>
                      <a:gd name="T44" fmla="*/ 2 w 23"/>
                      <a:gd name="T45" fmla="*/ 10 h 19"/>
                      <a:gd name="T46" fmla="*/ 0 w 23"/>
                      <a:gd name="T47" fmla="*/ 9 h 19"/>
                      <a:gd name="T48" fmla="*/ 0 w 23"/>
                      <a:gd name="T49" fmla="*/ 3 h 19"/>
                      <a:gd name="T50" fmla="*/ 1 w 23"/>
                      <a:gd name="T51" fmla="*/ 3 h 19"/>
                      <a:gd name="T52" fmla="*/ 1 w 23"/>
                      <a:gd name="T53" fmla="*/ 1 h 19"/>
                      <a:gd name="T54" fmla="*/ 2 w 23"/>
                      <a:gd name="T55" fmla="*/ 1 h 19"/>
                      <a:gd name="T56" fmla="*/ 2 w 23"/>
                      <a:gd name="T5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19">
                        <a:moveTo>
                          <a:pt x="2" y="0"/>
                        </a:moveTo>
                        <a:cubicBezTo>
                          <a:pt x="4" y="0"/>
                          <a:pt x="7" y="0"/>
                          <a:pt x="9" y="0"/>
                        </a:cubicBezTo>
                        <a:cubicBezTo>
                          <a:pt x="9" y="0"/>
                          <a:pt x="9" y="0"/>
                          <a:pt x="9" y="1"/>
                        </a:cubicBezTo>
                        <a:cubicBezTo>
                          <a:pt x="10" y="1"/>
                          <a:pt x="10" y="1"/>
                          <a:pt x="11" y="1"/>
                        </a:cubicBezTo>
                        <a:cubicBezTo>
                          <a:pt x="11" y="1"/>
                          <a:pt x="11" y="1"/>
                          <a:pt x="11" y="2"/>
                        </a:cubicBezTo>
                        <a:cubicBezTo>
                          <a:pt x="12" y="2"/>
                          <a:pt x="12" y="2"/>
                          <a:pt x="13" y="2"/>
                        </a:cubicBezTo>
                        <a:cubicBezTo>
                          <a:pt x="13" y="2"/>
                          <a:pt x="13" y="2"/>
                          <a:pt x="13" y="2"/>
                        </a:cubicBezTo>
                        <a:cubicBezTo>
                          <a:pt x="14" y="2"/>
                          <a:pt x="15" y="2"/>
                          <a:pt x="15" y="2"/>
                        </a:cubicBezTo>
                        <a:cubicBezTo>
                          <a:pt x="15" y="3"/>
                          <a:pt x="15" y="3"/>
                          <a:pt x="15" y="3"/>
                        </a:cubicBezTo>
                        <a:cubicBezTo>
                          <a:pt x="19" y="5"/>
                          <a:pt x="21" y="5"/>
                          <a:pt x="22" y="9"/>
                        </a:cubicBezTo>
                        <a:cubicBezTo>
                          <a:pt x="23" y="9"/>
                          <a:pt x="23" y="9"/>
                          <a:pt x="23" y="9"/>
                        </a:cubicBezTo>
                        <a:cubicBezTo>
                          <a:pt x="23" y="10"/>
                          <a:pt x="23" y="12"/>
                          <a:pt x="23" y="13"/>
                        </a:cubicBezTo>
                        <a:cubicBezTo>
                          <a:pt x="23" y="13"/>
                          <a:pt x="23" y="13"/>
                          <a:pt x="22" y="13"/>
                        </a:cubicBezTo>
                        <a:cubicBezTo>
                          <a:pt x="22" y="14"/>
                          <a:pt x="22" y="14"/>
                          <a:pt x="22" y="15"/>
                        </a:cubicBezTo>
                        <a:cubicBezTo>
                          <a:pt x="22" y="15"/>
                          <a:pt x="21" y="16"/>
                          <a:pt x="21" y="16"/>
                        </a:cubicBezTo>
                        <a:cubicBezTo>
                          <a:pt x="20" y="17"/>
                          <a:pt x="20" y="18"/>
                          <a:pt x="20" y="19"/>
                        </a:cubicBezTo>
                        <a:cubicBezTo>
                          <a:pt x="17" y="19"/>
                          <a:pt x="14" y="19"/>
                          <a:pt x="12" y="19"/>
                        </a:cubicBezTo>
                        <a:cubicBezTo>
                          <a:pt x="10" y="17"/>
                          <a:pt x="10" y="18"/>
                          <a:pt x="8" y="17"/>
                        </a:cubicBezTo>
                        <a:cubicBezTo>
                          <a:pt x="8" y="16"/>
                          <a:pt x="7" y="16"/>
                          <a:pt x="7" y="15"/>
                        </a:cubicBezTo>
                        <a:cubicBezTo>
                          <a:pt x="7" y="15"/>
                          <a:pt x="6" y="15"/>
                          <a:pt x="5" y="15"/>
                        </a:cubicBezTo>
                        <a:cubicBezTo>
                          <a:pt x="4" y="14"/>
                          <a:pt x="4" y="13"/>
                          <a:pt x="3" y="11"/>
                        </a:cubicBezTo>
                        <a:cubicBezTo>
                          <a:pt x="2" y="11"/>
                          <a:pt x="2" y="11"/>
                          <a:pt x="2" y="11"/>
                        </a:cubicBezTo>
                        <a:cubicBezTo>
                          <a:pt x="2" y="11"/>
                          <a:pt x="2" y="10"/>
                          <a:pt x="2" y="10"/>
                        </a:cubicBezTo>
                        <a:cubicBezTo>
                          <a:pt x="1" y="9"/>
                          <a:pt x="1" y="9"/>
                          <a:pt x="0" y="9"/>
                        </a:cubicBezTo>
                        <a:cubicBezTo>
                          <a:pt x="0" y="7"/>
                          <a:pt x="0" y="5"/>
                          <a:pt x="0" y="3"/>
                        </a:cubicBezTo>
                        <a:cubicBezTo>
                          <a:pt x="0" y="3"/>
                          <a:pt x="1" y="3"/>
                          <a:pt x="1" y="3"/>
                        </a:cubicBezTo>
                        <a:cubicBezTo>
                          <a:pt x="1" y="2"/>
                          <a:pt x="1" y="2"/>
                          <a:pt x="1" y="1"/>
                        </a:cubicBezTo>
                        <a:cubicBezTo>
                          <a:pt x="1" y="1"/>
                          <a:pt x="1" y="1"/>
                          <a:pt x="2" y="1"/>
                        </a:cubicBezTo>
                        <a:cubicBezTo>
                          <a:pt x="2" y="0"/>
                          <a:pt x="2" y="0"/>
                          <a:pt x="2" y="0"/>
                        </a:cubicBezTo>
                        <a:close/>
                      </a:path>
                    </a:pathLst>
                  </a:custGeom>
                  <a:grp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48" name="Freeform 18"/>
                  <p:cNvSpPr/>
                  <p:nvPr/>
                </p:nvSpPr>
                <p:spPr bwMode="auto">
                  <a:xfrm>
                    <a:off x="5248275" y="1917701"/>
                    <a:ext cx="28575" cy="30163"/>
                  </a:xfrm>
                  <a:custGeom>
                    <a:avLst/>
                    <a:gdLst>
                      <a:gd name="T0" fmla="*/ 10 w 22"/>
                      <a:gd name="T1" fmla="*/ 0 h 24"/>
                      <a:gd name="T2" fmla="*/ 18 w 22"/>
                      <a:gd name="T3" fmla="*/ 1 h 24"/>
                      <a:gd name="T4" fmla="*/ 19 w 22"/>
                      <a:gd name="T5" fmla="*/ 4 h 24"/>
                      <a:gd name="T6" fmla="*/ 20 w 22"/>
                      <a:gd name="T7" fmla="*/ 4 h 24"/>
                      <a:gd name="T8" fmla="*/ 20 w 22"/>
                      <a:gd name="T9" fmla="*/ 10 h 24"/>
                      <a:gd name="T10" fmla="*/ 21 w 22"/>
                      <a:gd name="T11" fmla="*/ 10 h 24"/>
                      <a:gd name="T12" fmla="*/ 19 w 22"/>
                      <a:gd name="T13" fmla="*/ 23 h 24"/>
                      <a:gd name="T14" fmla="*/ 19 w 22"/>
                      <a:gd name="T15" fmla="*/ 24 h 24"/>
                      <a:gd name="T16" fmla="*/ 14 w 22"/>
                      <a:gd name="T17" fmla="*/ 24 h 24"/>
                      <a:gd name="T18" fmla="*/ 8 w 22"/>
                      <a:gd name="T19" fmla="*/ 20 h 24"/>
                      <a:gd name="T20" fmla="*/ 7 w 22"/>
                      <a:gd name="T21" fmla="*/ 18 h 24"/>
                      <a:gd name="T22" fmla="*/ 0 w 22"/>
                      <a:gd name="T23" fmla="*/ 3 h 24"/>
                      <a:gd name="T24" fmla="*/ 1 w 22"/>
                      <a:gd name="T25" fmla="*/ 3 h 24"/>
                      <a:gd name="T26" fmla="*/ 1 w 22"/>
                      <a:gd name="T27" fmla="*/ 2 h 24"/>
                      <a:gd name="T28" fmla="*/ 10 w 22"/>
                      <a:gd name="T2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4">
                        <a:moveTo>
                          <a:pt x="10" y="0"/>
                        </a:moveTo>
                        <a:cubicBezTo>
                          <a:pt x="14" y="0"/>
                          <a:pt x="15" y="0"/>
                          <a:pt x="18" y="1"/>
                        </a:cubicBezTo>
                        <a:cubicBezTo>
                          <a:pt x="18" y="2"/>
                          <a:pt x="19" y="3"/>
                          <a:pt x="19" y="4"/>
                        </a:cubicBezTo>
                        <a:cubicBezTo>
                          <a:pt x="19" y="4"/>
                          <a:pt x="19" y="4"/>
                          <a:pt x="20" y="4"/>
                        </a:cubicBezTo>
                        <a:cubicBezTo>
                          <a:pt x="20" y="6"/>
                          <a:pt x="20" y="8"/>
                          <a:pt x="20" y="10"/>
                        </a:cubicBezTo>
                        <a:cubicBezTo>
                          <a:pt x="20" y="10"/>
                          <a:pt x="20" y="10"/>
                          <a:pt x="21" y="10"/>
                        </a:cubicBezTo>
                        <a:cubicBezTo>
                          <a:pt x="22" y="14"/>
                          <a:pt x="20" y="21"/>
                          <a:pt x="19" y="23"/>
                        </a:cubicBezTo>
                        <a:cubicBezTo>
                          <a:pt x="19" y="23"/>
                          <a:pt x="19" y="23"/>
                          <a:pt x="19" y="24"/>
                        </a:cubicBezTo>
                        <a:cubicBezTo>
                          <a:pt x="17" y="24"/>
                          <a:pt x="16" y="24"/>
                          <a:pt x="14" y="24"/>
                        </a:cubicBezTo>
                        <a:cubicBezTo>
                          <a:pt x="13" y="22"/>
                          <a:pt x="10" y="22"/>
                          <a:pt x="8" y="20"/>
                        </a:cubicBezTo>
                        <a:cubicBezTo>
                          <a:pt x="8" y="20"/>
                          <a:pt x="8" y="19"/>
                          <a:pt x="7" y="18"/>
                        </a:cubicBezTo>
                        <a:cubicBezTo>
                          <a:pt x="3" y="14"/>
                          <a:pt x="0" y="11"/>
                          <a:pt x="0" y="3"/>
                        </a:cubicBezTo>
                        <a:cubicBezTo>
                          <a:pt x="0" y="3"/>
                          <a:pt x="1" y="3"/>
                          <a:pt x="1" y="3"/>
                        </a:cubicBezTo>
                        <a:cubicBezTo>
                          <a:pt x="1" y="3"/>
                          <a:pt x="1" y="3"/>
                          <a:pt x="1" y="2"/>
                        </a:cubicBezTo>
                        <a:cubicBezTo>
                          <a:pt x="3" y="2"/>
                          <a:pt x="9" y="1"/>
                          <a:pt x="10" y="0"/>
                        </a:cubicBezTo>
                        <a:close/>
                      </a:path>
                    </a:pathLst>
                  </a:custGeom>
                  <a:grp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49" name="Freeform 19"/>
                  <p:cNvSpPr/>
                  <p:nvPr/>
                </p:nvSpPr>
                <p:spPr bwMode="auto">
                  <a:xfrm>
                    <a:off x="5351463" y="1939926"/>
                    <a:ext cx="39688" cy="71438"/>
                  </a:xfrm>
                  <a:custGeom>
                    <a:avLst/>
                    <a:gdLst>
                      <a:gd name="T0" fmla="*/ 28 w 31"/>
                      <a:gd name="T1" fmla="*/ 55 h 56"/>
                      <a:gd name="T2" fmla="*/ 24 w 31"/>
                      <a:gd name="T3" fmla="*/ 56 h 56"/>
                      <a:gd name="T4" fmla="*/ 24 w 31"/>
                      <a:gd name="T5" fmla="*/ 55 h 56"/>
                      <a:gd name="T6" fmla="*/ 20 w 31"/>
                      <a:gd name="T7" fmla="*/ 52 h 56"/>
                      <a:gd name="T8" fmla="*/ 20 w 31"/>
                      <a:gd name="T9" fmla="*/ 52 h 56"/>
                      <a:gd name="T10" fmla="*/ 18 w 31"/>
                      <a:gd name="T11" fmla="*/ 52 h 56"/>
                      <a:gd name="T12" fmla="*/ 18 w 31"/>
                      <a:gd name="T13" fmla="*/ 51 h 56"/>
                      <a:gd name="T14" fmla="*/ 16 w 31"/>
                      <a:gd name="T15" fmla="*/ 51 h 56"/>
                      <a:gd name="T16" fmla="*/ 16 w 31"/>
                      <a:gd name="T17" fmla="*/ 50 h 56"/>
                      <a:gd name="T18" fmla="*/ 14 w 31"/>
                      <a:gd name="T19" fmla="*/ 50 h 56"/>
                      <a:gd name="T20" fmla="*/ 14 w 31"/>
                      <a:gd name="T21" fmla="*/ 49 h 56"/>
                      <a:gd name="T22" fmla="*/ 12 w 31"/>
                      <a:gd name="T23" fmla="*/ 49 h 56"/>
                      <a:gd name="T24" fmla="*/ 12 w 31"/>
                      <a:gd name="T25" fmla="*/ 48 h 56"/>
                      <a:gd name="T26" fmla="*/ 10 w 31"/>
                      <a:gd name="T27" fmla="*/ 47 h 56"/>
                      <a:gd name="T28" fmla="*/ 9 w 31"/>
                      <a:gd name="T29" fmla="*/ 45 h 56"/>
                      <a:gd name="T30" fmla="*/ 7 w 31"/>
                      <a:gd name="T31" fmla="*/ 45 h 56"/>
                      <a:gd name="T32" fmla="*/ 1 w 31"/>
                      <a:gd name="T33" fmla="*/ 38 h 56"/>
                      <a:gd name="T34" fmla="*/ 3 w 31"/>
                      <a:gd name="T35" fmla="*/ 6 h 56"/>
                      <a:gd name="T36" fmla="*/ 3 w 31"/>
                      <a:gd name="T37" fmla="*/ 4 h 56"/>
                      <a:gd name="T38" fmla="*/ 12 w 31"/>
                      <a:gd name="T39" fmla="*/ 0 h 56"/>
                      <a:gd name="T40" fmla="*/ 12 w 31"/>
                      <a:gd name="T41" fmla="*/ 1 h 56"/>
                      <a:gd name="T42" fmla="*/ 20 w 31"/>
                      <a:gd name="T43" fmla="*/ 14 h 56"/>
                      <a:gd name="T44" fmla="*/ 28 w 31"/>
                      <a:gd name="T45"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6">
                        <a:moveTo>
                          <a:pt x="28" y="55"/>
                        </a:moveTo>
                        <a:cubicBezTo>
                          <a:pt x="26" y="55"/>
                          <a:pt x="25" y="56"/>
                          <a:pt x="24" y="56"/>
                        </a:cubicBezTo>
                        <a:cubicBezTo>
                          <a:pt x="24" y="56"/>
                          <a:pt x="24" y="55"/>
                          <a:pt x="24" y="55"/>
                        </a:cubicBezTo>
                        <a:cubicBezTo>
                          <a:pt x="22" y="55"/>
                          <a:pt x="21" y="54"/>
                          <a:pt x="20" y="52"/>
                        </a:cubicBezTo>
                        <a:cubicBezTo>
                          <a:pt x="20" y="52"/>
                          <a:pt x="20" y="52"/>
                          <a:pt x="20" y="52"/>
                        </a:cubicBezTo>
                        <a:cubicBezTo>
                          <a:pt x="19" y="52"/>
                          <a:pt x="18" y="52"/>
                          <a:pt x="18" y="52"/>
                        </a:cubicBezTo>
                        <a:cubicBezTo>
                          <a:pt x="18" y="51"/>
                          <a:pt x="18" y="51"/>
                          <a:pt x="18" y="51"/>
                        </a:cubicBezTo>
                        <a:cubicBezTo>
                          <a:pt x="17" y="51"/>
                          <a:pt x="17" y="51"/>
                          <a:pt x="16" y="51"/>
                        </a:cubicBezTo>
                        <a:cubicBezTo>
                          <a:pt x="16" y="50"/>
                          <a:pt x="16" y="50"/>
                          <a:pt x="16" y="50"/>
                        </a:cubicBezTo>
                        <a:cubicBezTo>
                          <a:pt x="15" y="50"/>
                          <a:pt x="15" y="50"/>
                          <a:pt x="14" y="50"/>
                        </a:cubicBezTo>
                        <a:cubicBezTo>
                          <a:pt x="14" y="49"/>
                          <a:pt x="14" y="49"/>
                          <a:pt x="14" y="49"/>
                        </a:cubicBezTo>
                        <a:cubicBezTo>
                          <a:pt x="14" y="49"/>
                          <a:pt x="13" y="49"/>
                          <a:pt x="12" y="49"/>
                        </a:cubicBezTo>
                        <a:cubicBezTo>
                          <a:pt x="12" y="49"/>
                          <a:pt x="12" y="48"/>
                          <a:pt x="12" y="48"/>
                        </a:cubicBezTo>
                        <a:cubicBezTo>
                          <a:pt x="12" y="48"/>
                          <a:pt x="11" y="47"/>
                          <a:pt x="10" y="47"/>
                        </a:cubicBezTo>
                        <a:cubicBezTo>
                          <a:pt x="9" y="46"/>
                          <a:pt x="9" y="46"/>
                          <a:pt x="9" y="45"/>
                        </a:cubicBezTo>
                        <a:cubicBezTo>
                          <a:pt x="8" y="45"/>
                          <a:pt x="8" y="45"/>
                          <a:pt x="7" y="45"/>
                        </a:cubicBezTo>
                        <a:cubicBezTo>
                          <a:pt x="5" y="43"/>
                          <a:pt x="3" y="40"/>
                          <a:pt x="1" y="38"/>
                        </a:cubicBezTo>
                        <a:cubicBezTo>
                          <a:pt x="0" y="27"/>
                          <a:pt x="0" y="13"/>
                          <a:pt x="3" y="6"/>
                        </a:cubicBezTo>
                        <a:cubicBezTo>
                          <a:pt x="3" y="5"/>
                          <a:pt x="3" y="5"/>
                          <a:pt x="3" y="4"/>
                        </a:cubicBezTo>
                        <a:cubicBezTo>
                          <a:pt x="4" y="3"/>
                          <a:pt x="10" y="0"/>
                          <a:pt x="12" y="0"/>
                        </a:cubicBezTo>
                        <a:cubicBezTo>
                          <a:pt x="12" y="1"/>
                          <a:pt x="12" y="1"/>
                          <a:pt x="12" y="1"/>
                        </a:cubicBezTo>
                        <a:cubicBezTo>
                          <a:pt x="18" y="3"/>
                          <a:pt x="17" y="9"/>
                          <a:pt x="20" y="14"/>
                        </a:cubicBezTo>
                        <a:cubicBezTo>
                          <a:pt x="25" y="25"/>
                          <a:pt x="31" y="39"/>
                          <a:pt x="28" y="55"/>
                        </a:cubicBezTo>
                        <a:close/>
                      </a:path>
                    </a:pathLst>
                  </a:custGeom>
                  <a:grp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grpSp>
            <p:sp>
              <p:nvSpPr>
                <p:cNvPr id="50" name="Freeform 20"/>
                <p:cNvSpPr/>
                <p:nvPr/>
              </p:nvSpPr>
              <p:spPr bwMode="auto">
                <a:xfrm>
                  <a:off x="5643520" y="934841"/>
                  <a:ext cx="2606020" cy="1757500"/>
                </a:xfrm>
                <a:custGeom>
                  <a:avLst/>
                  <a:gdLst>
                    <a:gd name="T0" fmla="*/ 1171 w 1557"/>
                    <a:gd name="T1" fmla="*/ 170 h 1050"/>
                    <a:gd name="T2" fmla="*/ 1180 w 1557"/>
                    <a:gd name="T3" fmla="*/ 215 h 1050"/>
                    <a:gd name="T4" fmla="*/ 1214 w 1557"/>
                    <a:gd name="T5" fmla="*/ 245 h 1050"/>
                    <a:gd name="T6" fmla="*/ 1256 w 1557"/>
                    <a:gd name="T7" fmla="*/ 290 h 1050"/>
                    <a:gd name="T8" fmla="*/ 1311 w 1557"/>
                    <a:gd name="T9" fmla="*/ 305 h 1050"/>
                    <a:gd name="T10" fmla="*/ 1371 w 1557"/>
                    <a:gd name="T11" fmla="*/ 292 h 1050"/>
                    <a:gd name="T12" fmla="*/ 1415 w 1557"/>
                    <a:gd name="T13" fmla="*/ 307 h 1050"/>
                    <a:gd name="T14" fmla="*/ 1554 w 1557"/>
                    <a:gd name="T15" fmla="*/ 291 h 1050"/>
                    <a:gd name="T16" fmla="*/ 1516 w 1557"/>
                    <a:gd name="T17" fmla="*/ 352 h 1050"/>
                    <a:gd name="T18" fmla="*/ 1482 w 1557"/>
                    <a:gd name="T19" fmla="*/ 415 h 1050"/>
                    <a:gd name="T20" fmla="*/ 1438 w 1557"/>
                    <a:gd name="T21" fmla="*/ 464 h 1050"/>
                    <a:gd name="T22" fmla="*/ 1428 w 1557"/>
                    <a:gd name="T23" fmla="*/ 533 h 1050"/>
                    <a:gd name="T24" fmla="*/ 1388 w 1557"/>
                    <a:gd name="T25" fmla="*/ 574 h 1050"/>
                    <a:gd name="T26" fmla="*/ 1235 w 1557"/>
                    <a:gd name="T27" fmla="*/ 578 h 1050"/>
                    <a:gd name="T28" fmla="*/ 1190 w 1557"/>
                    <a:gd name="T29" fmla="*/ 573 h 1050"/>
                    <a:gd name="T30" fmla="*/ 1136 w 1557"/>
                    <a:gd name="T31" fmla="*/ 563 h 1050"/>
                    <a:gd name="T32" fmla="*/ 1073 w 1557"/>
                    <a:gd name="T33" fmla="*/ 603 h 1050"/>
                    <a:gd name="T34" fmla="*/ 1044 w 1557"/>
                    <a:gd name="T35" fmla="*/ 682 h 1050"/>
                    <a:gd name="T36" fmla="*/ 1123 w 1557"/>
                    <a:gd name="T37" fmla="*/ 738 h 1050"/>
                    <a:gd name="T38" fmla="*/ 1175 w 1557"/>
                    <a:gd name="T39" fmla="*/ 820 h 1050"/>
                    <a:gd name="T40" fmla="*/ 1258 w 1557"/>
                    <a:gd name="T41" fmla="*/ 875 h 1050"/>
                    <a:gd name="T42" fmla="*/ 1181 w 1557"/>
                    <a:gd name="T43" fmla="*/ 911 h 1050"/>
                    <a:gd name="T44" fmla="*/ 1124 w 1557"/>
                    <a:gd name="T45" fmla="*/ 934 h 1050"/>
                    <a:gd name="T46" fmla="*/ 1060 w 1557"/>
                    <a:gd name="T47" fmla="*/ 932 h 1050"/>
                    <a:gd name="T48" fmla="*/ 992 w 1557"/>
                    <a:gd name="T49" fmla="*/ 984 h 1050"/>
                    <a:gd name="T50" fmla="*/ 928 w 1557"/>
                    <a:gd name="T51" fmla="*/ 1022 h 1050"/>
                    <a:gd name="T52" fmla="*/ 891 w 1557"/>
                    <a:gd name="T53" fmla="*/ 976 h 1050"/>
                    <a:gd name="T54" fmla="*/ 822 w 1557"/>
                    <a:gd name="T55" fmla="*/ 990 h 1050"/>
                    <a:gd name="T56" fmla="*/ 743 w 1557"/>
                    <a:gd name="T57" fmla="*/ 1031 h 1050"/>
                    <a:gd name="T58" fmla="*/ 730 w 1557"/>
                    <a:gd name="T59" fmla="*/ 1013 h 1050"/>
                    <a:gd name="T60" fmla="*/ 707 w 1557"/>
                    <a:gd name="T61" fmla="*/ 963 h 1050"/>
                    <a:gd name="T62" fmla="*/ 656 w 1557"/>
                    <a:gd name="T63" fmla="*/ 913 h 1050"/>
                    <a:gd name="T64" fmla="*/ 668 w 1557"/>
                    <a:gd name="T65" fmla="*/ 827 h 1050"/>
                    <a:gd name="T66" fmla="*/ 672 w 1557"/>
                    <a:gd name="T67" fmla="*/ 760 h 1050"/>
                    <a:gd name="T68" fmla="*/ 639 w 1557"/>
                    <a:gd name="T69" fmla="*/ 633 h 1050"/>
                    <a:gd name="T70" fmla="*/ 614 w 1557"/>
                    <a:gd name="T71" fmla="*/ 583 h 1050"/>
                    <a:gd name="T72" fmla="*/ 475 w 1557"/>
                    <a:gd name="T73" fmla="*/ 605 h 1050"/>
                    <a:gd name="T74" fmla="*/ 405 w 1557"/>
                    <a:gd name="T75" fmla="*/ 674 h 1050"/>
                    <a:gd name="T76" fmla="*/ 231 w 1557"/>
                    <a:gd name="T77" fmla="*/ 703 h 1050"/>
                    <a:gd name="T78" fmla="*/ 136 w 1557"/>
                    <a:gd name="T79" fmla="*/ 699 h 1050"/>
                    <a:gd name="T80" fmla="*/ 25 w 1557"/>
                    <a:gd name="T81" fmla="*/ 696 h 1050"/>
                    <a:gd name="T82" fmla="*/ 27 w 1557"/>
                    <a:gd name="T83" fmla="*/ 597 h 1050"/>
                    <a:gd name="T84" fmla="*/ 136 w 1557"/>
                    <a:gd name="T85" fmla="*/ 575 h 1050"/>
                    <a:gd name="T86" fmla="*/ 184 w 1557"/>
                    <a:gd name="T87" fmla="*/ 517 h 1050"/>
                    <a:gd name="T88" fmla="*/ 218 w 1557"/>
                    <a:gd name="T89" fmla="*/ 466 h 1050"/>
                    <a:gd name="T90" fmla="*/ 243 w 1557"/>
                    <a:gd name="T91" fmla="*/ 371 h 1050"/>
                    <a:gd name="T92" fmla="*/ 276 w 1557"/>
                    <a:gd name="T93" fmla="*/ 346 h 1050"/>
                    <a:gd name="T94" fmla="*/ 346 w 1557"/>
                    <a:gd name="T95" fmla="*/ 314 h 1050"/>
                    <a:gd name="T96" fmla="*/ 389 w 1557"/>
                    <a:gd name="T97" fmla="*/ 293 h 1050"/>
                    <a:gd name="T98" fmla="*/ 446 w 1557"/>
                    <a:gd name="T99" fmla="*/ 236 h 1050"/>
                    <a:gd name="T100" fmla="*/ 492 w 1557"/>
                    <a:gd name="T101" fmla="*/ 174 h 1050"/>
                    <a:gd name="T102" fmla="*/ 441 w 1557"/>
                    <a:gd name="T103" fmla="*/ 138 h 1050"/>
                    <a:gd name="T104" fmla="*/ 527 w 1557"/>
                    <a:gd name="T105" fmla="*/ 119 h 1050"/>
                    <a:gd name="T106" fmla="*/ 572 w 1557"/>
                    <a:gd name="T107" fmla="*/ 75 h 1050"/>
                    <a:gd name="T108" fmla="*/ 671 w 1557"/>
                    <a:gd name="T109" fmla="*/ 52 h 1050"/>
                    <a:gd name="T110" fmla="*/ 711 w 1557"/>
                    <a:gd name="T111" fmla="*/ 26 h 1050"/>
                    <a:gd name="T112" fmla="*/ 753 w 1557"/>
                    <a:gd name="T113" fmla="*/ 11 h 1050"/>
                    <a:gd name="T114" fmla="*/ 839 w 1557"/>
                    <a:gd name="T115" fmla="*/ 5 h 1050"/>
                    <a:gd name="T116" fmla="*/ 919 w 1557"/>
                    <a:gd name="T117" fmla="*/ 59 h 1050"/>
                    <a:gd name="T118" fmla="*/ 988 w 1557"/>
                    <a:gd name="T119" fmla="*/ 99 h 1050"/>
                    <a:gd name="T120" fmla="*/ 1026 w 1557"/>
                    <a:gd name="T121" fmla="*/ 154 h 1050"/>
                    <a:gd name="T122" fmla="*/ 1050 w 1557"/>
                    <a:gd name="T123" fmla="*/ 203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7" h="1050">
                      <a:moveTo>
                        <a:pt x="1123" y="225"/>
                      </a:moveTo>
                      <a:cubicBezTo>
                        <a:pt x="1124" y="225"/>
                        <a:pt x="1124" y="225"/>
                        <a:pt x="1125" y="225"/>
                      </a:cubicBezTo>
                      <a:cubicBezTo>
                        <a:pt x="1127" y="223"/>
                        <a:pt x="1129" y="222"/>
                        <a:pt x="1131" y="220"/>
                      </a:cubicBezTo>
                      <a:cubicBezTo>
                        <a:pt x="1131" y="219"/>
                        <a:pt x="1132" y="218"/>
                        <a:pt x="1132" y="217"/>
                      </a:cubicBezTo>
                      <a:cubicBezTo>
                        <a:pt x="1133" y="217"/>
                        <a:pt x="1134" y="216"/>
                        <a:pt x="1135" y="215"/>
                      </a:cubicBezTo>
                      <a:cubicBezTo>
                        <a:pt x="1135" y="215"/>
                        <a:pt x="1135" y="214"/>
                        <a:pt x="1135" y="214"/>
                      </a:cubicBezTo>
                      <a:cubicBezTo>
                        <a:pt x="1136" y="213"/>
                        <a:pt x="1137" y="212"/>
                        <a:pt x="1138" y="211"/>
                      </a:cubicBezTo>
                      <a:cubicBezTo>
                        <a:pt x="1138" y="210"/>
                        <a:pt x="1138" y="210"/>
                        <a:pt x="1138" y="209"/>
                      </a:cubicBezTo>
                      <a:cubicBezTo>
                        <a:pt x="1140" y="208"/>
                        <a:pt x="1141" y="207"/>
                        <a:pt x="1142" y="206"/>
                      </a:cubicBezTo>
                      <a:cubicBezTo>
                        <a:pt x="1142" y="206"/>
                        <a:pt x="1142" y="205"/>
                        <a:pt x="1142" y="205"/>
                      </a:cubicBezTo>
                      <a:cubicBezTo>
                        <a:pt x="1143" y="203"/>
                        <a:pt x="1145" y="202"/>
                        <a:pt x="1146" y="201"/>
                      </a:cubicBezTo>
                      <a:cubicBezTo>
                        <a:pt x="1146" y="200"/>
                        <a:pt x="1146" y="200"/>
                        <a:pt x="1146" y="199"/>
                      </a:cubicBezTo>
                      <a:cubicBezTo>
                        <a:pt x="1147" y="199"/>
                        <a:pt x="1148" y="199"/>
                        <a:pt x="1148" y="198"/>
                      </a:cubicBezTo>
                      <a:cubicBezTo>
                        <a:pt x="1148" y="198"/>
                        <a:pt x="1148" y="198"/>
                        <a:pt x="1148" y="197"/>
                      </a:cubicBezTo>
                      <a:cubicBezTo>
                        <a:pt x="1153" y="193"/>
                        <a:pt x="1160" y="191"/>
                        <a:pt x="1161" y="183"/>
                      </a:cubicBezTo>
                      <a:cubicBezTo>
                        <a:pt x="1161" y="183"/>
                        <a:pt x="1161" y="183"/>
                        <a:pt x="1162" y="183"/>
                      </a:cubicBezTo>
                      <a:cubicBezTo>
                        <a:pt x="1161" y="181"/>
                        <a:pt x="1160" y="180"/>
                        <a:pt x="1160" y="178"/>
                      </a:cubicBezTo>
                      <a:cubicBezTo>
                        <a:pt x="1159" y="177"/>
                        <a:pt x="1159" y="177"/>
                        <a:pt x="1158" y="177"/>
                      </a:cubicBezTo>
                      <a:cubicBezTo>
                        <a:pt x="1158" y="176"/>
                        <a:pt x="1158" y="176"/>
                        <a:pt x="1158" y="175"/>
                      </a:cubicBezTo>
                      <a:cubicBezTo>
                        <a:pt x="1157" y="175"/>
                        <a:pt x="1157" y="174"/>
                        <a:pt x="1156" y="174"/>
                      </a:cubicBezTo>
                      <a:cubicBezTo>
                        <a:pt x="1156" y="174"/>
                        <a:pt x="1156" y="173"/>
                        <a:pt x="1156" y="172"/>
                      </a:cubicBezTo>
                      <a:cubicBezTo>
                        <a:pt x="1156" y="172"/>
                        <a:pt x="1156" y="172"/>
                        <a:pt x="1155" y="172"/>
                      </a:cubicBezTo>
                      <a:cubicBezTo>
                        <a:pt x="1153" y="169"/>
                        <a:pt x="1153" y="166"/>
                        <a:pt x="1153" y="161"/>
                      </a:cubicBezTo>
                      <a:cubicBezTo>
                        <a:pt x="1154" y="160"/>
                        <a:pt x="1155" y="160"/>
                        <a:pt x="1157" y="160"/>
                      </a:cubicBezTo>
                      <a:cubicBezTo>
                        <a:pt x="1159" y="162"/>
                        <a:pt x="1161" y="162"/>
                        <a:pt x="1163" y="163"/>
                      </a:cubicBezTo>
                      <a:cubicBezTo>
                        <a:pt x="1165" y="165"/>
                        <a:pt x="1166" y="166"/>
                        <a:pt x="1167" y="168"/>
                      </a:cubicBezTo>
                      <a:cubicBezTo>
                        <a:pt x="1168" y="168"/>
                        <a:pt x="1168" y="168"/>
                        <a:pt x="1169" y="168"/>
                      </a:cubicBezTo>
                      <a:cubicBezTo>
                        <a:pt x="1169" y="168"/>
                        <a:pt x="1169" y="169"/>
                        <a:pt x="1170" y="170"/>
                      </a:cubicBezTo>
                      <a:cubicBezTo>
                        <a:pt x="1170" y="170"/>
                        <a:pt x="1170" y="170"/>
                        <a:pt x="1171" y="170"/>
                      </a:cubicBezTo>
                      <a:cubicBezTo>
                        <a:pt x="1171" y="170"/>
                        <a:pt x="1171" y="171"/>
                        <a:pt x="1171" y="171"/>
                      </a:cubicBezTo>
                      <a:cubicBezTo>
                        <a:pt x="1172" y="171"/>
                        <a:pt x="1173" y="171"/>
                        <a:pt x="1173" y="171"/>
                      </a:cubicBezTo>
                      <a:cubicBezTo>
                        <a:pt x="1174" y="172"/>
                        <a:pt x="1174" y="173"/>
                        <a:pt x="1174" y="173"/>
                      </a:cubicBezTo>
                      <a:cubicBezTo>
                        <a:pt x="1177" y="174"/>
                        <a:pt x="1180" y="175"/>
                        <a:pt x="1182" y="176"/>
                      </a:cubicBezTo>
                      <a:cubicBezTo>
                        <a:pt x="1182" y="176"/>
                        <a:pt x="1182" y="177"/>
                        <a:pt x="1182" y="177"/>
                      </a:cubicBezTo>
                      <a:cubicBezTo>
                        <a:pt x="1184" y="177"/>
                        <a:pt x="1186" y="177"/>
                        <a:pt x="1188" y="177"/>
                      </a:cubicBezTo>
                      <a:cubicBezTo>
                        <a:pt x="1188" y="177"/>
                        <a:pt x="1188" y="177"/>
                        <a:pt x="1188" y="178"/>
                      </a:cubicBezTo>
                      <a:cubicBezTo>
                        <a:pt x="1192" y="177"/>
                        <a:pt x="1196" y="177"/>
                        <a:pt x="1200" y="177"/>
                      </a:cubicBezTo>
                      <a:cubicBezTo>
                        <a:pt x="1200" y="177"/>
                        <a:pt x="1200" y="176"/>
                        <a:pt x="1200" y="176"/>
                      </a:cubicBezTo>
                      <a:cubicBezTo>
                        <a:pt x="1204" y="175"/>
                        <a:pt x="1209" y="176"/>
                        <a:pt x="1212" y="177"/>
                      </a:cubicBezTo>
                      <a:cubicBezTo>
                        <a:pt x="1213" y="178"/>
                        <a:pt x="1212" y="177"/>
                        <a:pt x="1213" y="178"/>
                      </a:cubicBezTo>
                      <a:cubicBezTo>
                        <a:pt x="1213" y="180"/>
                        <a:pt x="1213" y="181"/>
                        <a:pt x="1214" y="183"/>
                      </a:cubicBezTo>
                      <a:cubicBezTo>
                        <a:pt x="1213" y="183"/>
                        <a:pt x="1213" y="183"/>
                        <a:pt x="1213" y="183"/>
                      </a:cubicBezTo>
                      <a:cubicBezTo>
                        <a:pt x="1212" y="185"/>
                        <a:pt x="1212" y="186"/>
                        <a:pt x="1212" y="188"/>
                      </a:cubicBezTo>
                      <a:cubicBezTo>
                        <a:pt x="1210" y="189"/>
                        <a:pt x="1208" y="191"/>
                        <a:pt x="1206" y="192"/>
                      </a:cubicBezTo>
                      <a:cubicBezTo>
                        <a:pt x="1204" y="192"/>
                        <a:pt x="1203" y="192"/>
                        <a:pt x="1201" y="192"/>
                      </a:cubicBezTo>
                      <a:cubicBezTo>
                        <a:pt x="1201" y="192"/>
                        <a:pt x="1201" y="193"/>
                        <a:pt x="1201" y="193"/>
                      </a:cubicBezTo>
                      <a:cubicBezTo>
                        <a:pt x="1200" y="193"/>
                        <a:pt x="1200" y="192"/>
                        <a:pt x="1199" y="192"/>
                      </a:cubicBezTo>
                      <a:cubicBezTo>
                        <a:pt x="1198" y="192"/>
                        <a:pt x="1196" y="192"/>
                        <a:pt x="1195" y="192"/>
                      </a:cubicBezTo>
                      <a:cubicBezTo>
                        <a:pt x="1195" y="192"/>
                        <a:pt x="1195" y="191"/>
                        <a:pt x="1195" y="191"/>
                      </a:cubicBezTo>
                      <a:cubicBezTo>
                        <a:pt x="1189" y="190"/>
                        <a:pt x="1177" y="192"/>
                        <a:pt x="1174" y="194"/>
                      </a:cubicBezTo>
                      <a:cubicBezTo>
                        <a:pt x="1174" y="194"/>
                        <a:pt x="1174" y="194"/>
                        <a:pt x="1174" y="195"/>
                      </a:cubicBezTo>
                      <a:cubicBezTo>
                        <a:pt x="1173" y="196"/>
                        <a:pt x="1172" y="196"/>
                        <a:pt x="1171" y="198"/>
                      </a:cubicBezTo>
                      <a:cubicBezTo>
                        <a:pt x="1171" y="198"/>
                        <a:pt x="1171" y="198"/>
                        <a:pt x="1171" y="198"/>
                      </a:cubicBezTo>
                      <a:cubicBezTo>
                        <a:pt x="1171" y="201"/>
                        <a:pt x="1171" y="203"/>
                        <a:pt x="1171" y="206"/>
                      </a:cubicBezTo>
                      <a:cubicBezTo>
                        <a:pt x="1171" y="206"/>
                        <a:pt x="1171" y="206"/>
                        <a:pt x="1171" y="206"/>
                      </a:cubicBezTo>
                      <a:cubicBezTo>
                        <a:pt x="1172" y="210"/>
                        <a:pt x="1175" y="211"/>
                        <a:pt x="1178" y="214"/>
                      </a:cubicBezTo>
                      <a:cubicBezTo>
                        <a:pt x="1178" y="214"/>
                        <a:pt x="1178" y="215"/>
                        <a:pt x="1179" y="215"/>
                      </a:cubicBezTo>
                      <a:cubicBezTo>
                        <a:pt x="1179" y="215"/>
                        <a:pt x="1180" y="215"/>
                        <a:pt x="1180" y="215"/>
                      </a:cubicBezTo>
                      <a:cubicBezTo>
                        <a:pt x="1181" y="216"/>
                        <a:pt x="1182" y="217"/>
                        <a:pt x="1182" y="218"/>
                      </a:cubicBezTo>
                      <a:cubicBezTo>
                        <a:pt x="1183" y="218"/>
                        <a:pt x="1183" y="218"/>
                        <a:pt x="1184" y="218"/>
                      </a:cubicBezTo>
                      <a:cubicBezTo>
                        <a:pt x="1184" y="219"/>
                        <a:pt x="1185" y="219"/>
                        <a:pt x="1185" y="220"/>
                      </a:cubicBezTo>
                      <a:cubicBezTo>
                        <a:pt x="1186" y="220"/>
                        <a:pt x="1186" y="220"/>
                        <a:pt x="1187" y="220"/>
                      </a:cubicBezTo>
                      <a:cubicBezTo>
                        <a:pt x="1187" y="220"/>
                        <a:pt x="1187" y="221"/>
                        <a:pt x="1188" y="222"/>
                      </a:cubicBezTo>
                      <a:cubicBezTo>
                        <a:pt x="1188" y="222"/>
                        <a:pt x="1189" y="222"/>
                        <a:pt x="1189" y="222"/>
                      </a:cubicBezTo>
                      <a:cubicBezTo>
                        <a:pt x="1189" y="222"/>
                        <a:pt x="1189" y="222"/>
                        <a:pt x="1189" y="223"/>
                      </a:cubicBezTo>
                      <a:cubicBezTo>
                        <a:pt x="1190" y="223"/>
                        <a:pt x="1191" y="223"/>
                        <a:pt x="1191" y="223"/>
                      </a:cubicBezTo>
                      <a:cubicBezTo>
                        <a:pt x="1191" y="223"/>
                        <a:pt x="1191" y="223"/>
                        <a:pt x="1191" y="223"/>
                      </a:cubicBezTo>
                      <a:cubicBezTo>
                        <a:pt x="1192" y="223"/>
                        <a:pt x="1192" y="223"/>
                        <a:pt x="1193" y="223"/>
                      </a:cubicBezTo>
                      <a:cubicBezTo>
                        <a:pt x="1193" y="224"/>
                        <a:pt x="1193" y="224"/>
                        <a:pt x="1193" y="224"/>
                      </a:cubicBezTo>
                      <a:cubicBezTo>
                        <a:pt x="1194" y="224"/>
                        <a:pt x="1194" y="224"/>
                        <a:pt x="1195" y="224"/>
                      </a:cubicBezTo>
                      <a:cubicBezTo>
                        <a:pt x="1195" y="225"/>
                        <a:pt x="1195" y="225"/>
                        <a:pt x="1195" y="225"/>
                      </a:cubicBezTo>
                      <a:cubicBezTo>
                        <a:pt x="1195" y="225"/>
                        <a:pt x="1196" y="225"/>
                        <a:pt x="1197" y="225"/>
                      </a:cubicBezTo>
                      <a:cubicBezTo>
                        <a:pt x="1197" y="226"/>
                        <a:pt x="1197" y="226"/>
                        <a:pt x="1197" y="227"/>
                      </a:cubicBezTo>
                      <a:cubicBezTo>
                        <a:pt x="1198" y="227"/>
                        <a:pt x="1199" y="227"/>
                        <a:pt x="1199" y="227"/>
                      </a:cubicBezTo>
                      <a:cubicBezTo>
                        <a:pt x="1199" y="227"/>
                        <a:pt x="1199" y="228"/>
                        <a:pt x="1199" y="228"/>
                      </a:cubicBezTo>
                      <a:cubicBezTo>
                        <a:pt x="1200" y="228"/>
                        <a:pt x="1200" y="228"/>
                        <a:pt x="1201" y="228"/>
                      </a:cubicBezTo>
                      <a:cubicBezTo>
                        <a:pt x="1202" y="229"/>
                        <a:pt x="1202" y="230"/>
                        <a:pt x="1203" y="231"/>
                      </a:cubicBezTo>
                      <a:cubicBezTo>
                        <a:pt x="1203" y="231"/>
                        <a:pt x="1204" y="231"/>
                        <a:pt x="1205" y="231"/>
                      </a:cubicBezTo>
                      <a:cubicBezTo>
                        <a:pt x="1205" y="232"/>
                        <a:pt x="1206" y="232"/>
                        <a:pt x="1206" y="233"/>
                      </a:cubicBezTo>
                      <a:cubicBezTo>
                        <a:pt x="1207" y="233"/>
                        <a:pt x="1207" y="233"/>
                        <a:pt x="1207" y="233"/>
                      </a:cubicBezTo>
                      <a:cubicBezTo>
                        <a:pt x="1207" y="234"/>
                        <a:pt x="1207" y="235"/>
                        <a:pt x="1207" y="235"/>
                      </a:cubicBezTo>
                      <a:cubicBezTo>
                        <a:pt x="1208" y="236"/>
                        <a:pt x="1209" y="236"/>
                        <a:pt x="1210" y="237"/>
                      </a:cubicBezTo>
                      <a:cubicBezTo>
                        <a:pt x="1210" y="238"/>
                        <a:pt x="1210" y="238"/>
                        <a:pt x="1210" y="239"/>
                      </a:cubicBezTo>
                      <a:cubicBezTo>
                        <a:pt x="1211" y="239"/>
                        <a:pt x="1211" y="239"/>
                        <a:pt x="1212" y="240"/>
                      </a:cubicBezTo>
                      <a:cubicBezTo>
                        <a:pt x="1212" y="240"/>
                        <a:pt x="1212" y="241"/>
                        <a:pt x="1212" y="241"/>
                      </a:cubicBezTo>
                      <a:cubicBezTo>
                        <a:pt x="1212" y="241"/>
                        <a:pt x="1212" y="241"/>
                        <a:pt x="1213" y="241"/>
                      </a:cubicBezTo>
                      <a:cubicBezTo>
                        <a:pt x="1213" y="243"/>
                        <a:pt x="1213" y="244"/>
                        <a:pt x="1214" y="245"/>
                      </a:cubicBezTo>
                      <a:cubicBezTo>
                        <a:pt x="1214" y="245"/>
                        <a:pt x="1214" y="245"/>
                        <a:pt x="1215" y="245"/>
                      </a:cubicBezTo>
                      <a:cubicBezTo>
                        <a:pt x="1215" y="246"/>
                        <a:pt x="1215" y="247"/>
                        <a:pt x="1215" y="248"/>
                      </a:cubicBezTo>
                      <a:cubicBezTo>
                        <a:pt x="1215" y="248"/>
                        <a:pt x="1215" y="248"/>
                        <a:pt x="1215" y="248"/>
                      </a:cubicBezTo>
                      <a:cubicBezTo>
                        <a:pt x="1216" y="249"/>
                        <a:pt x="1217" y="251"/>
                        <a:pt x="1217" y="253"/>
                      </a:cubicBezTo>
                      <a:cubicBezTo>
                        <a:pt x="1218" y="253"/>
                        <a:pt x="1218" y="253"/>
                        <a:pt x="1218" y="253"/>
                      </a:cubicBezTo>
                      <a:cubicBezTo>
                        <a:pt x="1218" y="254"/>
                        <a:pt x="1218" y="254"/>
                        <a:pt x="1218" y="255"/>
                      </a:cubicBezTo>
                      <a:cubicBezTo>
                        <a:pt x="1218" y="255"/>
                        <a:pt x="1219" y="255"/>
                        <a:pt x="1219" y="255"/>
                      </a:cubicBezTo>
                      <a:cubicBezTo>
                        <a:pt x="1219" y="255"/>
                        <a:pt x="1219" y="256"/>
                        <a:pt x="1219" y="257"/>
                      </a:cubicBezTo>
                      <a:cubicBezTo>
                        <a:pt x="1219" y="257"/>
                        <a:pt x="1220" y="257"/>
                        <a:pt x="1220" y="257"/>
                      </a:cubicBezTo>
                      <a:cubicBezTo>
                        <a:pt x="1220" y="258"/>
                        <a:pt x="1221" y="260"/>
                        <a:pt x="1221" y="261"/>
                      </a:cubicBezTo>
                      <a:cubicBezTo>
                        <a:pt x="1221" y="261"/>
                        <a:pt x="1222" y="262"/>
                        <a:pt x="1223" y="262"/>
                      </a:cubicBezTo>
                      <a:cubicBezTo>
                        <a:pt x="1223" y="263"/>
                        <a:pt x="1223" y="264"/>
                        <a:pt x="1224" y="266"/>
                      </a:cubicBezTo>
                      <a:cubicBezTo>
                        <a:pt x="1224" y="266"/>
                        <a:pt x="1225" y="266"/>
                        <a:pt x="1225" y="267"/>
                      </a:cubicBezTo>
                      <a:cubicBezTo>
                        <a:pt x="1225" y="267"/>
                        <a:pt x="1225" y="268"/>
                        <a:pt x="1225" y="268"/>
                      </a:cubicBezTo>
                      <a:cubicBezTo>
                        <a:pt x="1226" y="269"/>
                        <a:pt x="1227" y="270"/>
                        <a:pt x="1228" y="270"/>
                      </a:cubicBezTo>
                      <a:cubicBezTo>
                        <a:pt x="1228" y="271"/>
                        <a:pt x="1228" y="271"/>
                        <a:pt x="1228" y="272"/>
                      </a:cubicBezTo>
                      <a:cubicBezTo>
                        <a:pt x="1231" y="274"/>
                        <a:pt x="1233" y="277"/>
                        <a:pt x="1236" y="279"/>
                      </a:cubicBezTo>
                      <a:cubicBezTo>
                        <a:pt x="1236" y="279"/>
                        <a:pt x="1236" y="280"/>
                        <a:pt x="1236" y="280"/>
                      </a:cubicBezTo>
                      <a:cubicBezTo>
                        <a:pt x="1237" y="280"/>
                        <a:pt x="1237" y="280"/>
                        <a:pt x="1238" y="280"/>
                      </a:cubicBezTo>
                      <a:cubicBezTo>
                        <a:pt x="1238" y="281"/>
                        <a:pt x="1238" y="281"/>
                        <a:pt x="1238" y="282"/>
                      </a:cubicBezTo>
                      <a:cubicBezTo>
                        <a:pt x="1240" y="282"/>
                        <a:pt x="1241" y="283"/>
                        <a:pt x="1243" y="284"/>
                      </a:cubicBezTo>
                      <a:cubicBezTo>
                        <a:pt x="1244" y="284"/>
                        <a:pt x="1244" y="285"/>
                        <a:pt x="1244" y="285"/>
                      </a:cubicBezTo>
                      <a:cubicBezTo>
                        <a:pt x="1245" y="285"/>
                        <a:pt x="1245" y="285"/>
                        <a:pt x="1246" y="285"/>
                      </a:cubicBezTo>
                      <a:cubicBezTo>
                        <a:pt x="1246" y="286"/>
                        <a:pt x="1246" y="286"/>
                        <a:pt x="1246" y="286"/>
                      </a:cubicBezTo>
                      <a:cubicBezTo>
                        <a:pt x="1248" y="287"/>
                        <a:pt x="1250" y="287"/>
                        <a:pt x="1251" y="288"/>
                      </a:cubicBezTo>
                      <a:cubicBezTo>
                        <a:pt x="1251" y="288"/>
                        <a:pt x="1251" y="289"/>
                        <a:pt x="1251" y="289"/>
                      </a:cubicBezTo>
                      <a:cubicBezTo>
                        <a:pt x="1252" y="289"/>
                        <a:pt x="1253" y="289"/>
                        <a:pt x="1254" y="289"/>
                      </a:cubicBezTo>
                      <a:cubicBezTo>
                        <a:pt x="1254" y="289"/>
                        <a:pt x="1254" y="290"/>
                        <a:pt x="1254" y="290"/>
                      </a:cubicBezTo>
                      <a:cubicBezTo>
                        <a:pt x="1255" y="290"/>
                        <a:pt x="1255" y="290"/>
                        <a:pt x="1256" y="290"/>
                      </a:cubicBezTo>
                      <a:cubicBezTo>
                        <a:pt x="1256" y="290"/>
                        <a:pt x="1256" y="290"/>
                        <a:pt x="1256" y="291"/>
                      </a:cubicBezTo>
                      <a:cubicBezTo>
                        <a:pt x="1257" y="291"/>
                        <a:pt x="1258" y="291"/>
                        <a:pt x="1258" y="291"/>
                      </a:cubicBezTo>
                      <a:cubicBezTo>
                        <a:pt x="1258" y="291"/>
                        <a:pt x="1258" y="291"/>
                        <a:pt x="1258" y="292"/>
                      </a:cubicBezTo>
                      <a:cubicBezTo>
                        <a:pt x="1259" y="292"/>
                        <a:pt x="1260" y="292"/>
                        <a:pt x="1261" y="292"/>
                      </a:cubicBezTo>
                      <a:cubicBezTo>
                        <a:pt x="1261" y="292"/>
                        <a:pt x="1261" y="292"/>
                        <a:pt x="1261" y="293"/>
                      </a:cubicBezTo>
                      <a:cubicBezTo>
                        <a:pt x="1262" y="293"/>
                        <a:pt x="1263" y="293"/>
                        <a:pt x="1264" y="293"/>
                      </a:cubicBezTo>
                      <a:cubicBezTo>
                        <a:pt x="1264" y="293"/>
                        <a:pt x="1264" y="293"/>
                        <a:pt x="1264" y="293"/>
                      </a:cubicBezTo>
                      <a:cubicBezTo>
                        <a:pt x="1265" y="293"/>
                        <a:pt x="1266" y="293"/>
                        <a:pt x="1267" y="293"/>
                      </a:cubicBezTo>
                      <a:cubicBezTo>
                        <a:pt x="1267" y="294"/>
                        <a:pt x="1267" y="294"/>
                        <a:pt x="1267" y="294"/>
                      </a:cubicBezTo>
                      <a:cubicBezTo>
                        <a:pt x="1268" y="295"/>
                        <a:pt x="1270" y="295"/>
                        <a:pt x="1272" y="295"/>
                      </a:cubicBezTo>
                      <a:cubicBezTo>
                        <a:pt x="1272" y="296"/>
                        <a:pt x="1272" y="296"/>
                        <a:pt x="1272" y="296"/>
                      </a:cubicBezTo>
                      <a:cubicBezTo>
                        <a:pt x="1273" y="296"/>
                        <a:pt x="1274" y="297"/>
                        <a:pt x="1276" y="297"/>
                      </a:cubicBezTo>
                      <a:cubicBezTo>
                        <a:pt x="1276" y="297"/>
                        <a:pt x="1276" y="298"/>
                        <a:pt x="1276" y="298"/>
                      </a:cubicBezTo>
                      <a:cubicBezTo>
                        <a:pt x="1276" y="298"/>
                        <a:pt x="1277" y="298"/>
                        <a:pt x="1277" y="298"/>
                      </a:cubicBezTo>
                      <a:cubicBezTo>
                        <a:pt x="1278" y="299"/>
                        <a:pt x="1278" y="299"/>
                        <a:pt x="1278" y="300"/>
                      </a:cubicBezTo>
                      <a:cubicBezTo>
                        <a:pt x="1279" y="300"/>
                        <a:pt x="1279" y="300"/>
                        <a:pt x="1280" y="300"/>
                      </a:cubicBezTo>
                      <a:cubicBezTo>
                        <a:pt x="1282" y="301"/>
                        <a:pt x="1283" y="303"/>
                        <a:pt x="1285" y="305"/>
                      </a:cubicBezTo>
                      <a:cubicBezTo>
                        <a:pt x="1285" y="305"/>
                        <a:pt x="1286" y="306"/>
                        <a:pt x="1286" y="306"/>
                      </a:cubicBezTo>
                      <a:cubicBezTo>
                        <a:pt x="1286" y="307"/>
                        <a:pt x="1286" y="307"/>
                        <a:pt x="1286" y="308"/>
                      </a:cubicBezTo>
                      <a:cubicBezTo>
                        <a:pt x="1287" y="308"/>
                        <a:pt x="1287" y="308"/>
                        <a:pt x="1288" y="309"/>
                      </a:cubicBezTo>
                      <a:cubicBezTo>
                        <a:pt x="1288" y="309"/>
                        <a:pt x="1288" y="310"/>
                        <a:pt x="1288" y="310"/>
                      </a:cubicBezTo>
                      <a:cubicBezTo>
                        <a:pt x="1288" y="311"/>
                        <a:pt x="1291" y="316"/>
                        <a:pt x="1292" y="316"/>
                      </a:cubicBezTo>
                      <a:cubicBezTo>
                        <a:pt x="1293" y="316"/>
                        <a:pt x="1295" y="316"/>
                        <a:pt x="1296" y="316"/>
                      </a:cubicBezTo>
                      <a:cubicBezTo>
                        <a:pt x="1298" y="314"/>
                        <a:pt x="1300" y="314"/>
                        <a:pt x="1302" y="312"/>
                      </a:cubicBezTo>
                      <a:cubicBezTo>
                        <a:pt x="1303" y="312"/>
                        <a:pt x="1303" y="311"/>
                        <a:pt x="1303" y="310"/>
                      </a:cubicBezTo>
                      <a:cubicBezTo>
                        <a:pt x="1304" y="310"/>
                        <a:pt x="1305" y="310"/>
                        <a:pt x="1305" y="310"/>
                      </a:cubicBezTo>
                      <a:cubicBezTo>
                        <a:pt x="1305" y="310"/>
                        <a:pt x="1306" y="309"/>
                        <a:pt x="1306" y="309"/>
                      </a:cubicBezTo>
                      <a:cubicBezTo>
                        <a:pt x="1307" y="308"/>
                        <a:pt x="1308" y="308"/>
                        <a:pt x="1309" y="308"/>
                      </a:cubicBezTo>
                      <a:cubicBezTo>
                        <a:pt x="1309" y="307"/>
                        <a:pt x="1310" y="306"/>
                        <a:pt x="1311" y="305"/>
                      </a:cubicBezTo>
                      <a:cubicBezTo>
                        <a:pt x="1311" y="305"/>
                        <a:pt x="1312" y="305"/>
                        <a:pt x="1312" y="305"/>
                      </a:cubicBezTo>
                      <a:cubicBezTo>
                        <a:pt x="1313" y="304"/>
                        <a:pt x="1314" y="303"/>
                        <a:pt x="1315" y="301"/>
                      </a:cubicBezTo>
                      <a:cubicBezTo>
                        <a:pt x="1316" y="301"/>
                        <a:pt x="1316" y="301"/>
                        <a:pt x="1317" y="301"/>
                      </a:cubicBezTo>
                      <a:cubicBezTo>
                        <a:pt x="1318" y="300"/>
                        <a:pt x="1319" y="299"/>
                        <a:pt x="1320" y="297"/>
                      </a:cubicBezTo>
                      <a:cubicBezTo>
                        <a:pt x="1321" y="297"/>
                        <a:pt x="1322" y="297"/>
                        <a:pt x="1322" y="297"/>
                      </a:cubicBezTo>
                      <a:cubicBezTo>
                        <a:pt x="1323" y="296"/>
                        <a:pt x="1325" y="294"/>
                        <a:pt x="1326" y="293"/>
                      </a:cubicBezTo>
                      <a:cubicBezTo>
                        <a:pt x="1326" y="293"/>
                        <a:pt x="1327" y="293"/>
                        <a:pt x="1328" y="293"/>
                      </a:cubicBezTo>
                      <a:cubicBezTo>
                        <a:pt x="1329" y="290"/>
                        <a:pt x="1331" y="288"/>
                        <a:pt x="1333" y="286"/>
                      </a:cubicBezTo>
                      <a:cubicBezTo>
                        <a:pt x="1334" y="286"/>
                        <a:pt x="1334" y="286"/>
                        <a:pt x="1335" y="286"/>
                      </a:cubicBezTo>
                      <a:cubicBezTo>
                        <a:pt x="1336" y="285"/>
                        <a:pt x="1337" y="284"/>
                        <a:pt x="1337" y="283"/>
                      </a:cubicBezTo>
                      <a:cubicBezTo>
                        <a:pt x="1338" y="283"/>
                        <a:pt x="1338" y="283"/>
                        <a:pt x="1338" y="283"/>
                      </a:cubicBezTo>
                      <a:cubicBezTo>
                        <a:pt x="1339" y="282"/>
                        <a:pt x="1339" y="281"/>
                        <a:pt x="1339" y="281"/>
                      </a:cubicBezTo>
                      <a:cubicBezTo>
                        <a:pt x="1340" y="281"/>
                        <a:pt x="1340" y="281"/>
                        <a:pt x="1341" y="281"/>
                      </a:cubicBezTo>
                      <a:cubicBezTo>
                        <a:pt x="1342" y="280"/>
                        <a:pt x="1342" y="279"/>
                        <a:pt x="1343" y="278"/>
                      </a:cubicBezTo>
                      <a:cubicBezTo>
                        <a:pt x="1343" y="278"/>
                        <a:pt x="1344" y="278"/>
                        <a:pt x="1345" y="278"/>
                      </a:cubicBezTo>
                      <a:cubicBezTo>
                        <a:pt x="1345" y="278"/>
                        <a:pt x="1345" y="277"/>
                        <a:pt x="1345" y="276"/>
                      </a:cubicBezTo>
                      <a:cubicBezTo>
                        <a:pt x="1347" y="275"/>
                        <a:pt x="1350" y="275"/>
                        <a:pt x="1354" y="275"/>
                      </a:cubicBezTo>
                      <a:cubicBezTo>
                        <a:pt x="1354" y="275"/>
                        <a:pt x="1354" y="276"/>
                        <a:pt x="1354" y="277"/>
                      </a:cubicBezTo>
                      <a:cubicBezTo>
                        <a:pt x="1355" y="277"/>
                        <a:pt x="1355" y="277"/>
                        <a:pt x="1355" y="277"/>
                      </a:cubicBezTo>
                      <a:cubicBezTo>
                        <a:pt x="1355" y="279"/>
                        <a:pt x="1355" y="281"/>
                        <a:pt x="1355" y="284"/>
                      </a:cubicBezTo>
                      <a:cubicBezTo>
                        <a:pt x="1354" y="286"/>
                        <a:pt x="1352" y="288"/>
                        <a:pt x="1350" y="290"/>
                      </a:cubicBezTo>
                      <a:cubicBezTo>
                        <a:pt x="1342" y="294"/>
                        <a:pt x="1335" y="298"/>
                        <a:pt x="1328" y="302"/>
                      </a:cubicBezTo>
                      <a:cubicBezTo>
                        <a:pt x="1328" y="303"/>
                        <a:pt x="1328" y="304"/>
                        <a:pt x="1328" y="305"/>
                      </a:cubicBezTo>
                      <a:cubicBezTo>
                        <a:pt x="1332" y="306"/>
                        <a:pt x="1339" y="307"/>
                        <a:pt x="1343" y="308"/>
                      </a:cubicBezTo>
                      <a:cubicBezTo>
                        <a:pt x="1345" y="308"/>
                        <a:pt x="1346" y="308"/>
                        <a:pt x="1348" y="308"/>
                      </a:cubicBezTo>
                      <a:cubicBezTo>
                        <a:pt x="1354" y="310"/>
                        <a:pt x="1361" y="313"/>
                        <a:pt x="1369" y="313"/>
                      </a:cubicBezTo>
                      <a:cubicBezTo>
                        <a:pt x="1370" y="309"/>
                        <a:pt x="1370" y="300"/>
                        <a:pt x="1370" y="294"/>
                      </a:cubicBezTo>
                      <a:cubicBezTo>
                        <a:pt x="1370" y="294"/>
                        <a:pt x="1370" y="294"/>
                        <a:pt x="1371" y="294"/>
                      </a:cubicBezTo>
                      <a:cubicBezTo>
                        <a:pt x="1371" y="293"/>
                        <a:pt x="1371" y="293"/>
                        <a:pt x="1371" y="292"/>
                      </a:cubicBezTo>
                      <a:cubicBezTo>
                        <a:pt x="1371" y="292"/>
                        <a:pt x="1371" y="292"/>
                        <a:pt x="1371" y="292"/>
                      </a:cubicBezTo>
                      <a:cubicBezTo>
                        <a:pt x="1372" y="291"/>
                        <a:pt x="1372" y="290"/>
                        <a:pt x="1372" y="289"/>
                      </a:cubicBezTo>
                      <a:cubicBezTo>
                        <a:pt x="1373" y="289"/>
                        <a:pt x="1374" y="288"/>
                        <a:pt x="1375" y="288"/>
                      </a:cubicBezTo>
                      <a:cubicBezTo>
                        <a:pt x="1375" y="288"/>
                        <a:pt x="1375" y="287"/>
                        <a:pt x="1375" y="287"/>
                      </a:cubicBezTo>
                      <a:cubicBezTo>
                        <a:pt x="1376" y="287"/>
                        <a:pt x="1377" y="287"/>
                        <a:pt x="1378" y="287"/>
                      </a:cubicBezTo>
                      <a:cubicBezTo>
                        <a:pt x="1378" y="287"/>
                        <a:pt x="1378" y="287"/>
                        <a:pt x="1378" y="286"/>
                      </a:cubicBezTo>
                      <a:cubicBezTo>
                        <a:pt x="1380" y="286"/>
                        <a:pt x="1380" y="287"/>
                        <a:pt x="1380" y="287"/>
                      </a:cubicBezTo>
                      <a:cubicBezTo>
                        <a:pt x="1381" y="287"/>
                        <a:pt x="1382" y="287"/>
                        <a:pt x="1383" y="286"/>
                      </a:cubicBezTo>
                      <a:cubicBezTo>
                        <a:pt x="1383" y="287"/>
                        <a:pt x="1383" y="287"/>
                        <a:pt x="1383" y="287"/>
                      </a:cubicBezTo>
                      <a:cubicBezTo>
                        <a:pt x="1384" y="287"/>
                        <a:pt x="1386" y="287"/>
                        <a:pt x="1387" y="287"/>
                      </a:cubicBezTo>
                      <a:cubicBezTo>
                        <a:pt x="1387" y="287"/>
                        <a:pt x="1387" y="288"/>
                        <a:pt x="1387" y="288"/>
                      </a:cubicBezTo>
                      <a:cubicBezTo>
                        <a:pt x="1389" y="288"/>
                        <a:pt x="1392" y="289"/>
                        <a:pt x="1394" y="289"/>
                      </a:cubicBezTo>
                      <a:cubicBezTo>
                        <a:pt x="1394" y="289"/>
                        <a:pt x="1394" y="290"/>
                        <a:pt x="1394" y="290"/>
                      </a:cubicBezTo>
                      <a:cubicBezTo>
                        <a:pt x="1395" y="290"/>
                        <a:pt x="1396" y="290"/>
                        <a:pt x="1397" y="290"/>
                      </a:cubicBezTo>
                      <a:cubicBezTo>
                        <a:pt x="1397" y="290"/>
                        <a:pt x="1397" y="290"/>
                        <a:pt x="1397" y="291"/>
                      </a:cubicBezTo>
                      <a:cubicBezTo>
                        <a:pt x="1398" y="291"/>
                        <a:pt x="1398" y="291"/>
                        <a:pt x="1399" y="291"/>
                      </a:cubicBezTo>
                      <a:cubicBezTo>
                        <a:pt x="1399" y="291"/>
                        <a:pt x="1399" y="291"/>
                        <a:pt x="1399" y="292"/>
                      </a:cubicBezTo>
                      <a:cubicBezTo>
                        <a:pt x="1400" y="292"/>
                        <a:pt x="1401" y="292"/>
                        <a:pt x="1402" y="292"/>
                      </a:cubicBezTo>
                      <a:cubicBezTo>
                        <a:pt x="1402" y="292"/>
                        <a:pt x="1402" y="292"/>
                        <a:pt x="1402" y="293"/>
                      </a:cubicBezTo>
                      <a:cubicBezTo>
                        <a:pt x="1403" y="293"/>
                        <a:pt x="1403" y="293"/>
                        <a:pt x="1404" y="293"/>
                      </a:cubicBezTo>
                      <a:cubicBezTo>
                        <a:pt x="1404" y="293"/>
                        <a:pt x="1404" y="293"/>
                        <a:pt x="1404" y="293"/>
                      </a:cubicBezTo>
                      <a:cubicBezTo>
                        <a:pt x="1404" y="293"/>
                        <a:pt x="1405" y="293"/>
                        <a:pt x="1406" y="293"/>
                      </a:cubicBezTo>
                      <a:cubicBezTo>
                        <a:pt x="1407" y="295"/>
                        <a:pt x="1408" y="296"/>
                        <a:pt x="1409" y="298"/>
                      </a:cubicBezTo>
                      <a:cubicBezTo>
                        <a:pt x="1410" y="299"/>
                        <a:pt x="1411" y="299"/>
                        <a:pt x="1412" y="300"/>
                      </a:cubicBezTo>
                      <a:cubicBezTo>
                        <a:pt x="1412" y="300"/>
                        <a:pt x="1412" y="301"/>
                        <a:pt x="1412" y="301"/>
                      </a:cubicBezTo>
                      <a:cubicBezTo>
                        <a:pt x="1412" y="302"/>
                        <a:pt x="1413" y="302"/>
                        <a:pt x="1414" y="302"/>
                      </a:cubicBezTo>
                      <a:cubicBezTo>
                        <a:pt x="1414" y="303"/>
                        <a:pt x="1414" y="304"/>
                        <a:pt x="1414" y="304"/>
                      </a:cubicBezTo>
                      <a:cubicBezTo>
                        <a:pt x="1414" y="304"/>
                        <a:pt x="1415" y="305"/>
                        <a:pt x="1415" y="305"/>
                      </a:cubicBezTo>
                      <a:cubicBezTo>
                        <a:pt x="1415" y="306"/>
                        <a:pt x="1415" y="306"/>
                        <a:pt x="1415" y="307"/>
                      </a:cubicBezTo>
                      <a:cubicBezTo>
                        <a:pt x="1416" y="307"/>
                        <a:pt x="1417" y="307"/>
                        <a:pt x="1417" y="308"/>
                      </a:cubicBezTo>
                      <a:cubicBezTo>
                        <a:pt x="1417" y="308"/>
                        <a:pt x="1417" y="309"/>
                        <a:pt x="1417" y="310"/>
                      </a:cubicBezTo>
                      <a:cubicBezTo>
                        <a:pt x="1418" y="310"/>
                        <a:pt x="1419" y="311"/>
                        <a:pt x="1420" y="311"/>
                      </a:cubicBezTo>
                      <a:cubicBezTo>
                        <a:pt x="1420" y="312"/>
                        <a:pt x="1420" y="313"/>
                        <a:pt x="1420" y="313"/>
                      </a:cubicBezTo>
                      <a:cubicBezTo>
                        <a:pt x="1421" y="313"/>
                        <a:pt x="1421" y="314"/>
                        <a:pt x="1422" y="314"/>
                      </a:cubicBezTo>
                      <a:cubicBezTo>
                        <a:pt x="1423" y="316"/>
                        <a:pt x="1424" y="317"/>
                        <a:pt x="1425" y="319"/>
                      </a:cubicBezTo>
                      <a:cubicBezTo>
                        <a:pt x="1426" y="319"/>
                        <a:pt x="1426" y="319"/>
                        <a:pt x="1427" y="319"/>
                      </a:cubicBezTo>
                      <a:cubicBezTo>
                        <a:pt x="1428" y="319"/>
                        <a:pt x="1428" y="320"/>
                        <a:pt x="1429" y="321"/>
                      </a:cubicBezTo>
                      <a:cubicBezTo>
                        <a:pt x="1429" y="321"/>
                        <a:pt x="1430" y="321"/>
                        <a:pt x="1431" y="321"/>
                      </a:cubicBezTo>
                      <a:cubicBezTo>
                        <a:pt x="1431" y="322"/>
                        <a:pt x="1431" y="322"/>
                        <a:pt x="1432" y="323"/>
                      </a:cubicBezTo>
                      <a:cubicBezTo>
                        <a:pt x="1432" y="323"/>
                        <a:pt x="1433" y="323"/>
                        <a:pt x="1433" y="323"/>
                      </a:cubicBezTo>
                      <a:cubicBezTo>
                        <a:pt x="1433" y="323"/>
                        <a:pt x="1433" y="324"/>
                        <a:pt x="1433" y="324"/>
                      </a:cubicBezTo>
                      <a:cubicBezTo>
                        <a:pt x="1435" y="324"/>
                        <a:pt x="1437" y="324"/>
                        <a:pt x="1439" y="324"/>
                      </a:cubicBezTo>
                      <a:cubicBezTo>
                        <a:pt x="1440" y="322"/>
                        <a:pt x="1440" y="318"/>
                        <a:pt x="1440" y="314"/>
                      </a:cubicBezTo>
                      <a:cubicBezTo>
                        <a:pt x="1439" y="314"/>
                        <a:pt x="1439" y="314"/>
                        <a:pt x="1439" y="314"/>
                      </a:cubicBezTo>
                      <a:cubicBezTo>
                        <a:pt x="1438" y="312"/>
                        <a:pt x="1438" y="310"/>
                        <a:pt x="1438" y="309"/>
                      </a:cubicBezTo>
                      <a:cubicBezTo>
                        <a:pt x="1438" y="309"/>
                        <a:pt x="1437" y="309"/>
                        <a:pt x="1437" y="309"/>
                      </a:cubicBezTo>
                      <a:cubicBezTo>
                        <a:pt x="1435" y="304"/>
                        <a:pt x="1435" y="299"/>
                        <a:pt x="1436" y="295"/>
                      </a:cubicBezTo>
                      <a:cubicBezTo>
                        <a:pt x="1438" y="294"/>
                        <a:pt x="1439" y="293"/>
                        <a:pt x="1443" y="293"/>
                      </a:cubicBezTo>
                      <a:cubicBezTo>
                        <a:pt x="1443" y="293"/>
                        <a:pt x="1443" y="293"/>
                        <a:pt x="1443" y="293"/>
                      </a:cubicBezTo>
                      <a:cubicBezTo>
                        <a:pt x="1444" y="293"/>
                        <a:pt x="1444" y="293"/>
                        <a:pt x="1444" y="293"/>
                      </a:cubicBezTo>
                      <a:cubicBezTo>
                        <a:pt x="1446" y="292"/>
                        <a:pt x="1446" y="293"/>
                        <a:pt x="1446" y="293"/>
                      </a:cubicBezTo>
                      <a:cubicBezTo>
                        <a:pt x="1450" y="293"/>
                        <a:pt x="1454" y="293"/>
                        <a:pt x="1458" y="293"/>
                      </a:cubicBezTo>
                      <a:cubicBezTo>
                        <a:pt x="1463" y="295"/>
                        <a:pt x="1477" y="294"/>
                        <a:pt x="1485" y="294"/>
                      </a:cubicBezTo>
                      <a:cubicBezTo>
                        <a:pt x="1488" y="294"/>
                        <a:pt x="1491" y="294"/>
                        <a:pt x="1494" y="294"/>
                      </a:cubicBezTo>
                      <a:cubicBezTo>
                        <a:pt x="1502" y="293"/>
                        <a:pt x="1510" y="291"/>
                        <a:pt x="1518" y="289"/>
                      </a:cubicBezTo>
                      <a:cubicBezTo>
                        <a:pt x="1529" y="284"/>
                        <a:pt x="1540" y="275"/>
                        <a:pt x="1556" y="277"/>
                      </a:cubicBezTo>
                      <a:cubicBezTo>
                        <a:pt x="1557" y="279"/>
                        <a:pt x="1557" y="281"/>
                        <a:pt x="1557" y="284"/>
                      </a:cubicBezTo>
                      <a:cubicBezTo>
                        <a:pt x="1555" y="286"/>
                        <a:pt x="1555" y="289"/>
                        <a:pt x="1554" y="291"/>
                      </a:cubicBezTo>
                      <a:cubicBezTo>
                        <a:pt x="1552" y="292"/>
                        <a:pt x="1551" y="293"/>
                        <a:pt x="1549" y="294"/>
                      </a:cubicBezTo>
                      <a:cubicBezTo>
                        <a:pt x="1549" y="295"/>
                        <a:pt x="1548" y="296"/>
                        <a:pt x="1548" y="296"/>
                      </a:cubicBezTo>
                      <a:cubicBezTo>
                        <a:pt x="1547" y="296"/>
                        <a:pt x="1545" y="296"/>
                        <a:pt x="1544" y="296"/>
                      </a:cubicBezTo>
                      <a:cubicBezTo>
                        <a:pt x="1544" y="296"/>
                        <a:pt x="1544" y="297"/>
                        <a:pt x="1544" y="297"/>
                      </a:cubicBezTo>
                      <a:cubicBezTo>
                        <a:pt x="1543" y="297"/>
                        <a:pt x="1543" y="297"/>
                        <a:pt x="1542" y="297"/>
                      </a:cubicBezTo>
                      <a:cubicBezTo>
                        <a:pt x="1542" y="297"/>
                        <a:pt x="1542" y="298"/>
                        <a:pt x="1542" y="298"/>
                      </a:cubicBezTo>
                      <a:cubicBezTo>
                        <a:pt x="1541" y="298"/>
                        <a:pt x="1541" y="298"/>
                        <a:pt x="1540" y="298"/>
                      </a:cubicBezTo>
                      <a:cubicBezTo>
                        <a:pt x="1540" y="298"/>
                        <a:pt x="1540" y="299"/>
                        <a:pt x="1540" y="299"/>
                      </a:cubicBezTo>
                      <a:cubicBezTo>
                        <a:pt x="1539" y="300"/>
                        <a:pt x="1537" y="301"/>
                        <a:pt x="1536" y="302"/>
                      </a:cubicBezTo>
                      <a:cubicBezTo>
                        <a:pt x="1536" y="303"/>
                        <a:pt x="1536" y="304"/>
                        <a:pt x="1536" y="304"/>
                      </a:cubicBezTo>
                      <a:cubicBezTo>
                        <a:pt x="1535" y="304"/>
                        <a:pt x="1534" y="305"/>
                        <a:pt x="1534" y="305"/>
                      </a:cubicBezTo>
                      <a:cubicBezTo>
                        <a:pt x="1534" y="306"/>
                        <a:pt x="1534" y="306"/>
                        <a:pt x="1534" y="307"/>
                      </a:cubicBezTo>
                      <a:cubicBezTo>
                        <a:pt x="1534" y="307"/>
                        <a:pt x="1533" y="307"/>
                        <a:pt x="1533" y="307"/>
                      </a:cubicBezTo>
                      <a:cubicBezTo>
                        <a:pt x="1533" y="308"/>
                        <a:pt x="1533" y="309"/>
                        <a:pt x="1533" y="310"/>
                      </a:cubicBezTo>
                      <a:cubicBezTo>
                        <a:pt x="1533" y="310"/>
                        <a:pt x="1532" y="310"/>
                        <a:pt x="1532" y="310"/>
                      </a:cubicBezTo>
                      <a:cubicBezTo>
                        <a:pt x="1532" y="310"/>
                        <a:pt x="1532" y="311"/>
                        <a:pt x="1532" y="311"/>
                      </a:cubicBezTo>
                      <a:cubicBezTo>
                        <a:pt x="1532" y="311"/>
                        <a:pt x="1531" y="311"/>
                        <a:pt x="1531" y="311"/>
                      </a:cubicBezTo>
                      <a:cubicBezTo>
                        <a:pt x="1531" y="312"/>
                        <a:pt x="1531" y="313"/>
                        <a:pt x="1531" y="314"/>
                      </a:cubicBezTo>
                      <a:cubicBezTo>
                        <a:pt x="1531" y="314"/>
                        <a:pt x="1531" y="314"/>
                        <a:pt x="1530" y="314"/>
                      </a:cubicBezTo>
                      <a:cubicBezTo>
                        <a:pt x="1530" y="319"/>
                        <a:pt x="1529" y="325"/>
                        <a:pt x="1528" y="330"/>
                      </a:cubicBezTo>
                      <a:cubicBezTo>
                        <a:pt x="1529" y="330"/>
                        <a:pt x="1529" y="330"/>
                        <a:pt x="1529" y="330"/>
                      </a:cubicBezTo>
                      <a:cubicBezTo>
                        <a:pt x="1530" y="334"/>
                        <a:pt x="1529" y="342"/>
                        <a:pt x="1528" y="344"/>
                      </a:cubicBezTo>
                      <a:cubicBezTo>
                        <a:pt x="1527" y="344"/>
                        <a:pt x="1526" y="345"/>
                        <a:pt x="1525" y="345"/>
                      </a:cubicBezTo>
                      <a:cubicBezTo>
                        <a:pt x="1524" y="347"/>
                        <a:pt x="1523" y="348"/>
                        <a:pt x="1522" y="349"/>
                      </a:cubicBezTo>
                      <a:cubicBezTo>
                        <a:pt x="1522" y="349"/>
                        <a:pt x="1521" y="349"/>
                        <a:pt x="1520" y="349"/>
                      </a:cubicBezTo>
                      <a:cubicBezTo>
                        <a:pt x="1520" y="350"/>
                        <a:pt x="1520" y="350"/>
                        <a:pt x="1519" y="351"/>
                      </a:cubicBezTo>
                      <a:cubicBezTo>
                        <a:pt x="1519" y="351"/>
                        <a:pt x="1518" y="351"/>
                        <a:pt x="1518" y="351"/>
                      </a:cubicBezTo>
                      <a:cubicBezTo>
                        <a:pt x="1518" y="351"/>
                        <a:pt x="1518" y="351"/>
                        <a:pt x="1518" y="352"/>
                      </a:cubicBezTo>
                      <a:cubicBezTo>
                        <a:pt x="1517" y="352"/>
                        <a:pt x="1516" y="352"/>
                        <a:pt x="1516" y="352"/>
                      </a:cubicBezTo>
                      <a:cubicBezTo>
                        <a:pt x="1516" y="352"/>
                        <a:pt x="1516" y="352"/>
                        <a:pt x="1516" y="353"/>
                      </a:cubicBezTo>
                      <a:cubicBezTo>
                        <a:pt x="1515" y="353"/>
                        <a:pt x="1514" y="353"/>
                        <a:pt x="1513" y="353"/>
                      </a:cubicBezTo>
                      <a:cubicBezTo>
                        <a:pt x="1513" y="353"/>
                        <a:pt x="1513" y="353"/>
                        <a:pt x="1513" y="354"/>
                      </a:cubicBezTo>
                      <a:cubicBezTo>
                        <a:pt x="1513" y="354"/>
                        <a:pt x="1512" y="354"/>
                        <a:pt x="1511" y="354"/>
                      </a:cubicBezTo>
                      <a:cubicBezTo>
                        <a:pt x="1510" y="355"/>
                        <a:pt x="1508" y="357"/>
                        <a:pt x="1507" y="359"/>
                      </a:cubicBezTo>
                      <a:cubicBezTo>
                        <a:pt x="1507" y="360"/>
                        <a:pt x="1507" y="360"/>
                        <a:pt x="1507" y="361"/>
                      </a:cubicBezTo>
                      <a:cubicBezTo>
                        <a:pt x="1507" y="361"/>
                        <a:pt x="1506" y="361"/>
                        <a:pt x="1506" y="361"/>
                      </a:cubicBezTo>
                      <a:cubicBezTo>
                        <a:pt x="1506" y="364"/>
                        <a:pt x="1505" y="368"/>
                        <a:pt x="1505" y="371"/>
                      </a:cubicBezTo>
                      <a:cubicBezTo>
                        <a:pt x="1505" y="371"/>
                        <a:pt x="1505" y="371"/>
                        <a:pt x="1504" y="371"/>
                      </a:cubicBezTo>
                      <a:cubicBezTo>
                        <a:pt x="1504" y="377"/>
                        <a:pt x="1504" y="382"/>
                        <a:pt x="1504" y="387"/>
                      </a:cubicBezTo>
                      <a:cubicBezTo>
                        <a:pt x="1505" y="387"/>
                        <a:pt x="1505" y="387"/>
                        <a:pt x="1505" y="387"/>
                      </a:cubicBezTo>
                      <a:cubicBezTo>
                        <a:pt x="1505" y="388"/>
                        <a:pt x="1505" y="390"/>
                        <a:pt x="1505" y="391"/>
                      </a:cubicBezTo>
                      <a:cubicBezTo>
                        <a:pt x="1505" y="391"/>
                        <a:pt x="1505" y="391"/>
                        <a:pt x="1504" y="391"/>
                      </a:cubicBezTo>
                      <a:cubicBezTo>
                        <a:pt x="1504" y="392"/>
                        <a:pt x="1504" y="394"/>
                        <a:pt x="1504" y="395"/>
                      </a:cubicBezTo>
                      <a:cubicBezTo>
                        <a:pt x="1504" y="395"/>
                        <a:pt x="1504" y="395"/>
                        <a:pt x="1503" y="395"/>
                      </a:cubicBezTo>
                      <a:cubicBezTo>
                        <a:pt x="1503" y="395"/>
                        <a:pt x="1503" y="396"/>
                        <a:pt x="1503" y="397"/>
                      </a:cubicBezTo>
                      <a:cubicBezTo>
                        <a:pt x="1503" y="397"/>
                        <a:pt x="1503" y="397"/>
                        <a:pt x="1502" y="397"/>
                      </a:cubicBezTo>
                      <a:cubicBezTo>
                        <a:pt x="1502" y="397"/>
                        <a:pt x="1502" y="398"/>
                        <a:pt x="1502" y="398"/>
                      </a:cubicBezTo>
                      <a:cubicBezTo>
                        <a:pt x="1501" y="399"/>
                        <a:pt x="1500" y="400"/>
                        <a:pt x="1499" y="401"/>
                      </a:cubicBezTo>
                      <a:cubicBezTo>
                        <a:pt x="1499" y="402"/>
                        <a:pt x="1499" y="402"/>
                        <a:pt x="1499" y="403"/>
                      </a:cubicBezTo>
                      <a:cubicBezTo>
                        <a:pt x="1499" y="403"/>
                        <a:pt x="1498" y="403"/>
                        <a:pt x="1498" y="403"/>
                      </a:cubicBezTo>
                      <a:cubicBezTo>
                        <a:pt x="1497" y="404"/>
                        <a:pt x="1497" y="405"/>
                        <a:pt x="1496" y="406"/>
                      </a:cubicBezTo>
                      <a:cubicBezTo>
                        <a:pt x="1496" y="406"/>
                        <a:pt x="1495" y="406"/>
                        <a:pt x="1494" y="406"/>
                      </a:cubicBezTo>
                      <a:cubicBezTo>
                        <a:pt x="1493" y="407"/>
                        <a:pt x="1493" y="408"/>
                        <a:pt x="1492" y="409"/>
                      </a:cubicBezTo>
                      <a:cubicBezTo>
                        <a:pt x="1491" y="409"/>
                        <a:pt x="1490" y="409"/>
                        <a:pt x="1490" y="409"/>
                      </a:cubicBezTo>
                      <a:cubicBezTo>
                        <a:pt x="1489" y="410"/>
                        <a:pt x="1489" y="411"/>
                        <a:pt x="1488" y="412"/>
                      </a:cubicBezTo>
                      <a:cubicBezTo>
                        <a:pt x="1487" y="412"/>
                        <a:pt x="1487" y="412"/>
                        <a:pt x="1486" y="412"/>
                      </a:cubicBezTo>
                      <a:cubicBezTo>
                        <a:pt x="1486" y="412"/>
                        <a:pt x="1486" y="413"/>
                        <a:pt x="1485" y="414"/>
                      </a:cubicBezTo>
                      <a:cubicBezTo>
                        <a:pt x="1484" y="414"/>
                        <a:pt x="1483" y="414"/>
                        <a:pt x="1482" y="415"/>
                      </a:cubicBezTo>
                      <a:cubicBezTo>
                        <a:pt x="1482" y="415"/>
                        <a:pt x="1481" y="416"/>
                        <a:pt x="1481" y="416"/>
                      </a:cubicBezTo>
                      <a:cubicBezTo>
                        <a:pt x="1480" y="417"/>
                        <a:pt x="1479" y="417"/>
                        <a:pt x="1477" y="417"/>
                      </a:cubicBezTo>
                      <a:cubicBezTo>
                        <a:pt x="1477" y="418"/>
                        <a:pt x="1477" y="418"/>
                        <a:pt x="1477" y="418"/>
                      </a:cubicBezTo>
                      <a:cubicBezTo>
                        <a:pt x="1476" y="419"/>
                        <a:pt x="1474" y="419"/>
                        <a:pt x="1472" y="420"/>
                      </a:cubicBezTo>
                      <a:cubicBezTo>
                        <a:pt x="1472" y="420"/>
                        <a:pt x="1472" y="420"/>
                        <a:pt x="1472" y="421"/>
                      </a:cubicBezTo>
                      <a:cubicBezTo>
                        <a:pt x="1470" y="421"/>
                        <a:pt x="1468" y="421"/>
                        <a:pt x="1467" y="422"/>
                      </a:cubicBezTo>
                      <a:cubicBezTo>
                        <a:pt x="1467" y="422"/>
                        <a:pt x="1467" y="422"/>
                        <a:pt x="1467" y="423"/>
                      </a:cubicBezTo>
                      <a:cubicBezTo>
                        <a:pt x="1465" y="424"/>
                        <a:pt x="1463" y="426"/>
                        <a:pt x="1461" y="427"/>
                      </a:cubicBezTo>
                      <a:cubicBezTo>
                        <a:pt x="1461" y="428"/>
                        <a:pt x="1461" y="428"/>
                        <a:pt x="1461" y="429"/>
                      </a:cubicBezTo>
                      <a:cubicBezTo>
                        <a:pt x="1461" y="429"/>
                        <a:pt x="1460" y="429"/>
                        <a:pt x="1459" y="430"/>
                      </a:cubicBezTo>
                      <a:cubicBezTo>
                        <a:pt x="1459" y="430"/>
                        <a:pt x="1459" y="431"/>
                        <a:pt x="1459" y="432"/>
                      </a:cubicBezTo>
                      <a:cubicBezTo>
                        <a:pt x="1459" y="432"/>
                        <a:pt x="1458" y="432"/>
                        <a:pt x="1458" y="432"/>
                      </a:cubicBezTo>
                      <a:cubicBezTo>
                        <a:pt x="1457" y="433"/>
                        <a:pt x="1457" y="434"/>
                        <a:pt x="1457" y="435"/>
                      </a:cubicBezTo>
                      <a:cubicBezTo>
                        <a:pt x="1456" y="435"/>
                        <a:pt x="1456" y="435"/>
                        <a:pt x="1456" y="435"/>
                      </a:cubicBezTo>
                      <a:cubicBezTo>
                        <a:pt x="1456" y="436"/>
                        <a:pt x="1455" y="438"/>
                        <a:pt x="1455" y="439"/>
                      </a:cubicBezTo>
                      <a:cubicBezTo>
                        <a:pt x="1454" y="439"/>
                        <a:pt x="1454" y="439"/>
                        <a:pt x="1453" y="440"/>
                      </a:cubicBezTo>
                      <a:cubicBezTo>
                        <a:pt x="1453" y="441"/>
                        <a:pt x="1453" y="442"/>
                        <a:pt x="1452" y="443"/>
                      </a:cubicBezTo>
                      <a:cubicBezTo>
                        <a:pt x="1452" y="444"/>
                        <a:pt x="1451" y="444"/>
                        <a:pt x="1450" y="444"/>
                      </a:cubicBezTo>
                      <a:cubicBezTo>
                        <a:pt x="1450" y="445"/>
                        <a:pt x="1450" y="447"/>
                        <a:pt x="1450" y="448"/>
                      </a:cubicBezTo>
                      <a:cubicBezTo>
                        <a:pt x="1449" y="448"/>
                        <a:pt x="1448" y="448"/>
                        <a:pt x="1448" y="449"/>
                      </a:cubicBezTo>
                      <a:cubicBezTo>
                        <a:pt x="1448" y="449"/>
                        <a:pt x="1448" y="450"/>
                        <a:pt x="1448" y="450"/>
                      </a:cubicBezTo>
                      <a:cubicBezTo>
                        <a:pt x="1447" y="450"/>
                        <a:pt x="1447" y="450"/>
                        <a:pt x="1447" y="450"/>
                      </a:cubicBezTo>
                      <a:cubicBezTo>
                        <a:pt x="1447" y="451"/>
                        <a:pt x="1446" y="452"/>
                        <a:pt x="1446" y="453"/>
                      </a:cubicBezTo>
                      <a:cubicBezTo>
                        <a:pt x="1445" y="453"/>
                        <a:pt x="1445" y="454"/>
                        <a:pt x="1444" y="454"/>
                      </a:cubicBezTo>
                      <a:cubicBezTo>
                        <a:pt x="1444" y="455"/>
                        <a:pt x="1444" y="455"/>
                        <a:pt x="1444" y="456"/>
                      </a:cubicBezTo>
                      <a:cubicBezTo>
                        <a:pt x="1443" y="456"/>
                        <a:pt x="1442" y="457"/>
                        <a:pt x="1441" y="458"/>
                      </a:cubicBezTo>
                      <a:cubicBezTo>
                        <a:pt x="1441" y="458"/>
                        <a:pt x="1441" y="459"/>
                        <a:pt x="1441" y="459"/>
                      </a:cubicBezTo>
                      <a:cubicBezTo>
                        <a:pt x="1440" y="460"/>
                        <a:pt x="1439" y="461"/>
                        <a:pt x="1438" y="462"/>
                      </a:cubicBezTo>
                      <a:cubicBezTo>
                        <a:pt x="1438" y="463"/>
                        <a:pt x="1438" y="463"/>
                        <a:pt x="1438" y="464"/>
                      </a:cubicBezTo>
                      <a:cubicBezTo>
                        <a:pt x="1438" y="464"/>
                        <a:pt x="1437" y="464"/>
                        <a:pt x="1437" y="464"/>
                      </a:cubicBezTo>
                      <a:cubicBezTo>
                        <a:pt x="1436" y="465"/>
                        <a:pt x="1435" y="466"/>
                        <a:pt x="1434" y="467"/>
                      </a:cubicBezTo>
                      <a:cubicBezTo>
                        <a:pt x="1434" y="467"/>
                        <a:pt x="1433" y="467"/>
                        <a:pt x="1432" y="467"/>
                      </a:cubicBezTo>
                      <a:cubicBezTo>
                        <a:pt x="1432" y="468"/>
                        <a:pt x="1431" y="469"/>
                        <a:pt x="1431" y="470"/>
                      </a:cubicBezTo>
                      <a:cubicBezTo>
                        <a:pt x="1426" y="475"/>
                        <a:pt x="1424" y="476"/>
                        <a:pt x="1424" y="485"/>
                      </a:cubicBezTo>
                      <a:cubicBezTo>
                        <a:pt x="1425" y="485"/>
                        <a:pt x="1425" y="485"/>
                        <a:pt x="1425" y="485"/>
                      </a:cubicBezTo>
                      <a:cubicBezTo>
                        <a:pt x="1425" y="486"/>
                        <a:pt x="1425" y="487"/>
                        <a:pt x="1425" y="488"/>
                      </a:cubicBezTo>
                      <a:cubicBezTo>
                        <a:pt x="1426" y="488"/>
                        <a:pt x="1426" y="489"/>
                        <a:pt x="1427" y="489"/>
                      </a:cubicBezTo>
                      <a:cubicBezTo>
                        <a:pt x="1427" y="490"/>
                        <a:pt x="1427" y="490"/>
                        <a:pt x="1427" y="491"/>
                      </a:cubicBezTo>
                      <a:cubicBezTo>
                        <a:pt x="1428" y="491"/>
                        <a:pt x="1428" y="491"/>
                        <a:pt x="1429" y="492"/>
                      </a:cubicBezTo>
                      <a:cubicBezTo>
                        <a:pt x="1429" y="492"/>
                        <a:pt x="1429" y="493"/>
                        <a:pt x="1429" y="493"/>
                      </a:cubicBezTo>
                      <a:cubicBezTo>
                        <a:pt x="1430" y="494"/>
                        <a:pt x="1431" y="495"/>
                        <a:pt x="1432" y="496"/>
                      </a:cubicBezTo>
                      <a:cubicBezTo>
                        <a:pt x="1432" y="497"/>
                        <a:pt x="1432" y="497"/>
                        <a:pt x="1432" y="498"/>
                      </a:cubicBezTo>
                      <a:cubicBezTo>
                        <a:pt x="1433" y="498"/>
                        <a:pt x="1434" y="499"/>
                        <a:pt x="1434" y="499"/>
                      </a:cubicBezTo>
                      <a:cubicBezTo>
                        <a:pt x="1434" y="499"/>
                        <a:pt x="1434" y="500"/>
                        <a:pt x="1434" y="501"/>
                      </a:cubicBezTo>
                      <a:cubicBezTo>
                        <a:pt x="1437" y="505"/>
                        <a:pt x="1439" y="509"/>
                        <a:pt x="1440" y="517"/>
                      </a:cubicBezTo>
                      <a:cubicBezTo>
                        <a:pt x="1438" y="518"/>
                        <a:pt x="1438" y="518"/>
                        <a:pt x="1438" y="520"/>
                      </a:cubicBezTo>
                      <a:cubicBezTo>
                        <a:pt x="1437" y="520"/>
                        <a:pt x="1437" y="520"/>
                        <a:pt x="1436" y="520"/>
                      </a:cubicBezTo>
                      <a:cubicBezTo>
                        <a:pt x="1436" y="521"/>
                        <a:pt x="1436" y="521"/>
                        <a:pt x="1436" y="521"/>
                      </a:cubicBezTo>
                      <a:cubicBezTo>
                        <a:pt x="1435" y="521"/>
                        <a:pt x="1435" y="521"/>
                        <a:pt x="1434" y="521"/>
                      </a:cubicBezTo>
                      <a:cubicBezTo>
                        <a:pt x="1434" y="522"/>
                        <a:pt x="1433" y="523"/>
                        <a:pt x="1432" y="524"/>
                      </a:cubicBezTo>
                      <a:cubicBezTo>
                        <a:pt x="1432" y="524"/>
                        <a:pt x="1432" y="524"/>
                        <a:pt x="1432" y="524"/>
                      </a:cubicBezTo>
                      <a:cubicBezTo>
                        <a:pt x="1432" y="525"/>
                        <a:pt x="1432" y="525"/>
                        <a:pt x="1432" y="526"/>
                      </a:cubicBezTo>
                      <a:cubicBezTo>
                        <a:pt x="1431" y="526"/>
                        <a:pt x="1430" y="526"/>
                        <a:pt x="1430" y="527"/>
                      </a:cubicBezTo>
                      <a:cubicBezTo>
                        <a:pt x="1430" y="527"/>
                        <a:pt x="1430" y="528"/>
                        <a:pt x="1430" y="528"/>
                      </a:cubicBezTo>
                      <a:cubicBezTo>
                        <a:pt x="1429" y="528"/>
                        <a:pt x="1429" y="528"/>
                        <a:pt x="1429" y="528"/>
                      </a:cubicBezTo>
                      <a:cubicBezTo>
                        <a:pt x="1429" y="529"/>
                        <a:pt x="1429" y="530"/>
                        <a:pt x="1429" y="530"/>
                      </a:cubicBezTo>
                      <a:cubicBezTo>
                        <a:pt x="1429" y="530"/>
                        <a:pt x="1428" y="530"/>
                        <a:pt x="1428" y="530"/>
                      </a:cubicBezTo>
                      <a:cubicBezTo>
                        <a:pt x="1428" y="531"/>
                        <a:pt x="1428" y="532"/>
                        <a:pt x="1428" y="533"/>
                      </a:cubicBezTo>
                      <a:cubicBezTo>
                        <a:pt x="1428" y="533"/>
                        <a:pt x="1427" y="533"/>
                        <a:pt x="1427" y="533"/>
                      </a:cubicBezTo>
                      <a:cubicBezTo>
                        <a:pt x="1427" y="533"/>
                        <a:pt x="1427" y="534"/>
                        <a:pt x="1427" y="535"/>
                      </a:cubicBezTo>
                      <a:cubicBezTo>
                        <a:pt x="1427" y="535"/>
                        <a:pt x="1426" y="535"/>
                        <a:pt x="1426" y="535"/>
                      </a:cubicBezTo>
                      <a:cubicBezTo>
                        <a:pt x="1426" y="537"/>
                        <a:pt x="1425" y="540"/>
                        <a:pt x="1424" y="543"/>
                      </a:cubicBezTo>
                      <a:cubicBezTo>
                        <a:pt x="1424" y="543"/>
                        <a:pt x="1424" y="543"/>
                        <a:pt x="1424" y="543"/>
                      </a:cubicBezTo>
                      <a:cubicBezTo>
                        <a:pt x="1424" y="543"/>
                        <a:pt x="1424" y="544"/>
                        <a:pt x="1424" y="545"/>
                      </a:cubicBezTo>
                      <a:cubicBezTo>
                        <a:pt x="1423" y="545"/>
                        <a:pt x="1423" y="545"/>
                        <a:pt x="1423" y="545"/>
                      </a:cubicBezTo>
                      <a:cubicBezTo>
                        <a:pt x="1422" y="546"/>
                        <a:pt x="1422" y="548"/>
                        <a:pt x="1422" y="550"/>
                      </a:cubicBezTo>
                      <a:cubicBezTo>
                        <a:pt x="1421" y="550"/>
                        <a:pt x="1421" y="550"/>
                        <a:pt x="1421" y="550"/>
                      </a:cubicBezTo>
                      <a:cubicBezTo>
                        <a:pt x="1421" y="551"/>
                        <a:pt x="1421" y="551"/>
                        <a:pt x="1421" y="552"/>
                      </a:cubicBezTo>
                      <a:cubicBezTo>
                        <a:pt x="1421" y="552"/>
                        <a:pt x="1420" y="552"/>
                        <a:pt x="1420" y="552"/>
                      </a:cubicBezTo>
                      <a:cubicBezTo>
                        <a:pt x="1420" y="553"/>
                        <a:pt x="1420" y="554"/>
                        <a:pt x="1420" y="554"/>
                      </a:cubicBezTo>
                      <a:cubicBezTo>
                        <a:pt x="1420" y="554"/>
                        <a:pt x="1419" y="554"/>
                        <a:pt x="1419" y="554"/>
                      </a:cubicBezTo>
                      <a:cubicBezTo>
                        <a:pt x="1418" y="556"/>
                        <a:pt x="1418" y="558"/>
                        <a:pt x="1417" y="560"/>
                      </a:cubicBezTo>
                      <a:cubicBezTo>
                        <a:pt x="1417" y="560"/>
                        <a:pt x="1417" y="560"/>
                        <a:pt x="1416" y="560"/>
                      </a:cubicBezTo>
                      <a:cubicBezTo>
                        <a:pt x="1416" y="560"/>
                        <a:pt x="1416" y="561"/>
                        <a:pt x="1416" y="562"/>
                      </a:cubicBezTo>
                      <a:cubicBezTo>
                        <a:pt x="1416" y="562"/>
                        <a:pt x="1416" y="562"/>
                        <a:pt x="1415" y="562"/>
                      </a:cubicBezTo>
                      <a:cubicBezTo>
                        <a:pt x="1415" y="563"/>
                        <a:pt x="1414" y="565"/>
                        <a:pt x="1414" y="567"/>
                      </a:cubicBezTo>
                      <a:cubicBezTo>
                        <a:pt x="1413" y="568"/>
                        <a:pt x="1412" y="568"/>
                        <a:pt x="1411" y="569"/>
                      </a:cubicBezTo>
                      <a:cubicBezTo>
                        <a:pt x="1411" y="569"/>
                        <a:pt x="1411" y="570"/>
                        <a:pt x="1411" y="571"/>
                      </a:cubicBezTo>
                      <a:cubicBezTo>
                        <a:pt x="1410" y="571"/>
                        <a:pt x="1410" y="571"/>
                        <a:pt x="1409" y="571"/>
                      </a:cubicBezTo>
                      <a:cubicBezTo>
                        <a:pt x="1409" y="572"/>
                        <a:pt x="1409" y="572"/>
                        <a:pt x="1409" y="572"/>
                      </a:cubicBezTo>
                      <a:cubicBezTo>
                        <a:pt x="1409" y="572"/>
                        <a:pt x="1408" y="572"/>
                        <a:pt x="1407" y="572"/>
                      </a:cubicBezTo>
                      <a:cubicBezTo>
                        <a:pt x="1407" y="573"/>
                        <a:pt x="1407" y="574"/>
                        <a:pt x="1406" y="574"/>
                      </a:cubicBezTo>
                      <a:cubicBezTo>
                        <a:pt x="1405" y="575"/>
                        <a:pt x="1404" y="574"/>
                        <a:pt x="1403" y="576"/>
                      </a:cubicBezTo>
                      <a:cubicBezTo>
                        <a:pt x="1399" y="576"/>
                        <a:pt x="1395" y="576"/>
                        <a:pt x="1391" y="576"/>
                      </a:cubicBezTo>
                      <a:cubicBezTo>
                        <a:pt x="1391" y="576"/>
                        <a:pt x="1391" y="575"/>
                        <a:pt x="1391" y="575"/>
                      </a:cubicBezTo>
                      <a:cubicBezTo>
                        <a:pt x="1390" y="575"/>
                        <a:pt x="1389" y="575"/>
                        <a:pt x="1388" y="575"/>
                      </a:cubicBezTo>
                      <a:cubicBezTo>
                        <a:pt x="1388" y="575"/>
                        <a:pt x="1388" y="574"/>
                        <a:pt x="1388" y="574"/>
                      </a:cubicBezTo>
                      <a:cubicBezTo>
                        <a:pt x="1387" y="574"/>
                        <a:pt x="1386" y="574"/>
                        <a:pt x="1386" y="574"/>
                      </a:cubicBezTo>
                      <a:cubicBezTo>
                        <a:pt x="1386" y="574"/>
                        <a:pt x="1386" y="574"/>
                        <a:pt x="1386" y="573"/>
                      </a:cubicBezTo>
                      <a:cubicBezTo>
                        <a:pt x="1385" y="573"/>
                        <a:pt x="1384" y="573"/>
                        <a:pt x="1383" y="573"/>
                      </a:cubicBezTo>
                      <a:cubicBezTo>
                        <a:pt x="1383" y="573"/>
                        <a:pt x="1383" y="573"/>
                        <a:pt x="1383" y="572"/>
                      </a:cubicBezTo>
                      <a:cubicBezTo>
                        <a:pt x="1383" y="572"/>
                        <a:pt x="1382" y="572"/>
                        <a:pt x="1381" y="572"/>
                      </a:cubicBezTo>
                      <a:cubicBezTo>
                        <a:pt x="1381" y="572"/>
                        <a:pt x="1381" y="572"/>
                        <a:pt x="1381" y="571"/>
                      </a:cubicBezTo>
                      <a:cubicBezTo>
                        <a:pt x="1380" y="571"/>
                        <a:pt x="1380" y="571"/>
                        <a:pt x="1379" y="571"/>
                      </a:cubicBezTo>
                      <a:cubicBezTo>
                        <a:pt x="1379" y="571"/>
                        <a:pt x="1379" y="571"/>
                        <a:pt x="1379" y="571"/>
                      </a:cubicBezTo>
                      <a:cubicBezTo>
                        <a:pt x="1377" y="570"/>
                        <a:pt x="1376" y="570"/>
                        <a:pt x="1375" y="570"/>
                      </a:cubicBezTo>
                      <a:cubicBezTo>
                        <a:pt x="1375" y="569"/>
                        <a:pt x="1375" y="569"/>
                        <a:pt x="1375" y="569"/>
                      </a:cubicBezTo>
                      <a:cubicBezTo>
                        <a:pt x="1366" y="565"/>
                        <a:pt x="1357" y="561"/>
                        <a:pt x="1348" y="557"/>
                      </a:cubicBezTo>
                      <a:cubicBezTo>
                        <a:pt x="1346" y="557"/>
                        <a:pt x="1343" y="557"/>
                        <a:pt x="1341" y="557"/>
                      </a:cubicBezTo>
                      <a:cubicBezTo>
                        <a:pt x="1331" y="557"/>
                        <a:pt x="1324" y="562"/>
                        <a:pt x="1319" y="567"/>
                      </a:cubicBezTo>
                      <a:cubicBezTo>
                        <a:pt x="1318" y="568"/>
                        <a:pt x="1317" y="570"/>
                        <a:pt x="1316" y="571"/>
                      </a:cubicBezTo>
                      <a:cubicBezTo>
                        <a:pt x="1315" y="571"/>
                        <a:pt x="1315" y="571"/>
                        <a:pt x="1314" y="571"/>
                      </a:cubicBezTo>
                      <a:cubicBezTo>
                        <a:pt x="1314" y="572"/>
                        <a:pt x="1314" y="573"/>
                        <a:pt x="1313" y="573"/>
                      </a:cubicBezTo>
                      <a:cubicBezTo>
                        <a:pt x="1311" y="573"/>
                        <a:pt x="1310" y="573"/>
                        <a:pt x="1308" y="573"/>
                      </a:cubicBezTo>
                      <a:cubicBezTo>
                        <a:pt x="1306" y="572"/>
                        <a:pt x="1306" y="572"/>
                        <a:pt x="1304" y="571"/>
                      </a:cubicBezTo>
                      <a:cubicBezTo>
                        <a:pt x="1304" y="571"/>
                        <a:pt x="1304" y="571"/>
                        <a:pt x="1304" y="571"/>
                      </a:cubicBezTo>
                      <a:cubicBezTo>
                        <a:pt x="1304" y="571"/>
                        <a:pt x="1303" y="571"/>
                        <a:pt x="1302" y="571"/>
                      </a:cubicBezTo>
                      <a:cubicBezTo>
                        <a:pt x="1282" y="560"/>
                        <a:pt x="1276" y="581"/>
                        <a:pt x="1260" y="586"/>
                      </a:cubicBezTo>
                      <a:cubicBezTo>
                        <a:pt x="1258" y="586"/>
                        <a:pt x="1247" y="584"/>
                        <a:pt x="1245" y="583"/>
                      </a:cubicBezTo>
                      <a:cubicBezTo>
                        <a:pt x="1245" y="583"/>
                        <a:pt x="1245" y="583"/>
                        <a:pt x="1245" y="582"/>
                      </a:cubicBezTo>
                      <a:cubicBezTo>
                        <a:pt x="1244" y="582"/>
                        <a:pt x="1243" y="582"/>
                        <a:pt x="1242" y="582"/>
                      </a:cubicBezTo>
                      <a:cubicBezTo>
                        <a:pt x="1242" y="582"/>
                        <a:pt x="1242" y="582"/>
                        <a:pt x="1242" y="581"/>
                      </a:cubicBezTo>
                      <a:cubicBezTo>
                        <a:pt x="1241" y="581"/>
                        <a:pt x="1240" y="581"/>
                        <a:pt x="1239" y="580"/>
                      </a:cubicBezTo>
                      <a:cubicBezTo>
                        <a:pt x="1239" y="580"/>
                        <a:pt x="1239" y="580"/>
                        <a:pt x="1239" y="580"/>
                      </a:cubicBezTo>
                      <a:cubicBezTo>
                        <a:pt x="1238" y="580"/>
                        <a:pt x="1237" y="580"/>
                        <a:pt x="1236" y="580"/>
                      </a:cubicBezTo>
                      <a:cubicBezTo>
                        <a:pt x="1236" y="579"/>
                        <a:pt x="1235" y="578"/>
                        <a:pt x="1235" y="578"/>
                      </a:cubicBezTo>
                      <a:cubicBezTo>
                        <a:pt x="1235" y="578"/>
                        <a:pt x="1234" y="578"/>
                        <a:pt x="1233" y="578"/>
                      </a:cubicBezTo>
                      <a:cubicBezTo>
                        <a:pt x="1233" y="577"/>
                        <a:pt x="1233" y="577"/>
                        <a:pt x="1233" y="577"/>
                      </a:cubicBezTo>
                      <a:cubicBezTo>
                        <a:pt x="1233" y="577"/>
                        <a:pt x="1232" y="577"/>
                        <a:pt x="1232" y="577"/>
                      </a:cubicBezTo>
                      <a:cubicBezTo>
                        <a:pt x="1232" y="577"/>
                        <a:pt x="1232" y="576"/>
                        <a:pt x="1232" y="576"/>
                      </a:cubicBezTo>
                      <a:cubicBezTo>
                        <a:pt x="1231" y="576"/>
                        <a:pt x="1230" y="576"/>
                        <a:pt x="1230" y="576"/>
                      </a:cubicBezTo>
                      <a:cubicBezTo>
                        <a:pt x="1230" y="576"/>
                        <a:pt x="1230" y="575"/>
                        <a:pt x="1230" y="575"/>
                      </a:cubicBezTo>
                      <a:cubicBezTo>
                        <a:pt x="1229" y="575"/>
                        <a:pt x="1229" y="575"/>
                        <a:pt x="1228" y="575"/>
                      </a:cubicBezTo>
                      <a:cubicBezTo>
                        <a:pt x="1228" y="575"/>
                        <a:pt x="1228" y="574"/>
                        <a:pt x="1228" y="574"/>
                      </a:cubicBezTo>
                      <a:cubicBezTo>
                        <a:pt x="1227" y="574"/>
                        <a:pt x="1226" y="574"/>
                        <a:pt x="1225" y="573"/>
                      </a:cubicBezTo>
                      <a:cubicBezTo>
                        <a:pt x="1225" y="573"/>
                        <a:pt x="1225" y="572"/>
                        <a:pt x="1224" y="571"/>
                      </a:cubicBezTo>
                      <a:cubicBezTo>
                        <a:pt x="1224" y="571"/>
                        <a:pt x="1223" y="571"/>
                        <a:pt x="1223" y="571"/>
                      </a:cubicBezTo>
                      <a:cubicBezTo>
                        <a:pt x="1223" y="571"/>
                        <a:pt x="1223" y="571"/>
                        <a:pt x="1223" y="571"/>
                      </a:cubicBezTo>
                      <a:cubicBezTo>
                        <a:pt x="1222" y="570"/>
                        <a:pt x="1221" y="570"/>
                        <a:pt x="1220" y="570"/>
                      </a:cubicBezTo>
                      <a:cubicBezTo>
                        <a:pt x="1220" y="569"/>
                        <a:pt x="1219" y="568"/>
                        <a:pt x="1219" y="568"/>
                      </a:cubicBezTo>
                      <a:cubicBezTo>
                        <a:pt x="1218" y="568"/>
                        <a:pt x="1218" y="568"/>
                        <a:pt x="1217" y="568"/>
                      </a:cubicBezTo>
                      <a:cubicBezTo>
                        <a:pt x="1217" y="567"/>
                        <a:pt x="1216" y="566"/>
                        <a:pt x="1215" y="565"/>
                      </a:cubicBezTo>
                      <a:cubicBezTo>
                        <a:pt x="1215" y="565"/>
                        <a:pt x="1214" y="565"/>
                        <a:pt x="1214" y="565"/>
                      </a:cubicBezTo>
                      <a:cubicBezTo>
                        <a:pt x="1214" y="565"/>
                        <a:pt x="1214" y="565"/>
                        <a:pt x="1214" y="564"/>
                      </a:cubicBezTo>
                      <a:cubicBezTo>
                        <a:pt x="1213" y="563"/>
                        <a:pt x="1212" y="564"/>
                        <a:pt x="1211" y="563"/>
                      </a:cubicBezTo>
                      <a:cubicBezTo>
                        <a:pt x="1207" y="563"/>
                        <a:pt x="1204" y="563"/>
                        <a:pt x="1200" y="563"/>
                      </a:cubicBezTo>
                      <a:cubicBezTo>
                        <a:pt x="1200" y="563"/>
                        <a:pt x="1200" y="563"/>
                        <a:pt x="1200" y="563"/>
                      </a:cubicBezTo>
                      <a:cubicBezTo>
                        <a:pt x="1199" y="564"/>
                        <a:pt x="1198" y="564"/>
                        <a:pt x="1197" y="564"/>
                      </a:cubicBezTo>
                      <a:cubicBezTo>
                        <a:pt x="1197" y="565"/>
                        <a:pt x="1197" y="565"/>
                        <a:pt x="1197" y="565"/>
                      </a:cubicBezTo>
                      <a:cubicBezTo>
                        <a:pt x="1196" y="565"/>
                        <a:pt x="1195" y="565"/>
                        <a:pt x="1195" y="565"/>
                      </a:cubicBezTo>
                      <a:cubicBezTo>
                        <a:pt x="1194" y="566"/>
                        <a:pt x="1194" y="567"/>
                        <a:pt x="1193" y="568"/>
                      </a:cubicBezTo>
                      <a:cubicBezTo>
                        <a:pt x="1193" y="568"/>
                        <a:pt x="1192" y="568"/>
                        <a:pt x="1192" y="568"/>
                      </a:cubicBezTo>
                      <a:cubicBezTo>
                        <a:pt x="1192" y="568"/>
                        <a:pt x="1192" y="569"/>
                        <a:pt x="1192" y="570"/>
                      </a:cubicBezTo>
                      <a:cubicBezTo>
                        <a:pt x="1192" y="570"/>
                        <a:pt x="1191" y="570"/>
                        <a:pt x="1190" y="571"/>
                      </a:cubicBezTo>
                      <a:cubicBezTo>
                        <a:pt x="1190" y="571"/>
                        <a:pt x="1190" y="572"/>
                        <a:pt x="1190" y="573"/>
                      </a:cubicBezTo>
                      <a:cubicBezTo>
                        <a:pt x="1190" y="573"/>
                        <a:pt x="1190" y="573"/>
                        <a:pt x="1189" y="573"/>
                      </a:cubicBezTo>
                      <a:cubicBezTo>
                        <a:pt x="1189" y="575"/>
                        <a:pt x="1189" y="576"/>
                        <a:pt x="1189" y="578"/>
                      </a:cubicBezTo>
                      <a:cubicBezTo>
                        <a:pt x="1189" y="578"/>
                        <a:pt x="1189" y="578"/>
                        <a:pt x="1189" y="578"/>
                      </a:cubicBezTo>
                      <a:cubicBezTo>
                        <a:pt x="1187" y="581"/>
                        <a:pt x="1189" y="582"/>
                        <a:pt x="1185" y="583"/>
                      </a:cubicBezTo>
                      <a:cubicBezTo>
                        <a:pt x="1185" y="583"/>
                        <a:pt x="1185" y="584"/>
                        <a:pt x="1185" y="584"/>
                      </a:cubicBezTo>
                      <a:cubicBezTo>
                        <a:pt x="1184" y="585"/>
                        <a:pt x="1174" y="581"/>
                        <a:pt x="1173" y="580"/>
                      </a:cubicBezTo>
                      <a:cubicBezTo>
                        <a:pt x="1173" y="580"/>
                        <a:pt x="1173" y="580"/>
                        <a:pt x="1173" y="580"/>
                      </a:cubicBezTo>
                      <a:cubicBezTo>
                        <a:pt x="1172" y="580"/>
                        <a:pt x="1171" y="580"/>
                        <a:pt x="1171" y="580"/>
                      </a:cubicBezTo>
                      <a:cubicBezTo>
                        <a:pt x="1171" y="579"/>
                        <a:pt x="1171" y="579"/>
                        <a:pt x="1171" y="579"/>
                      </a:cubicBezTo>
                      <a:cubicBezTo>
                        <a:pt x="1169" y="578"/>
                        <a:pt x="1168" y="578"/>
                        <a:pt x="1167" y="578"/>
                      </a:cubicBezTo>
                      <a:cubicBezTo>
                        <a:pt x="1167" y="577"/>
                        <a:pt x="1167" y="577"/>
                        <a:pt x="1167" y="577"/>
                      </a:cubicBezTo>
                      <a:cubicBezTo>
                        <a:pt x="1166" y="577"/>
                        <a:pt x="1165" y="577"/>
                        <a:pt x="1164" y="577"/>
                      </a:cubicBezTo>
                      <a:cubicBezTo>
                        <a:pt x="1164" y="577"/>
                        <a:pt x="1164" y="576"/>
                        <a:pt x="1164" y="576"/>
                      </a:cubicBezTo>
                      <a:cubicBezTo>
                        <a:pt x="1164" y="576"/>
                        <a:pt x="1163" y="576"/>
                        <a:pt x="1163" y="576"/>
                      </a:cubicBezTo>
                      <a:cubicBezTo>
                        <a:pt x="1163" y="576"/>
                        <a:pt x="1163" y="575"/>
                        <a:pt x="1163" y="575"/>
                      </a:cubicBezTo>
                      <a:cubicBezTo>
                        <a:pt x="1160" y="574"/>
                        <a:pt x="1157" y="574"/>
                        <a:pt x="1154" y="573"/>
                      </a:cubicBezTo>
                      <a:cubicBezTo>
                        <a:pt x="1154" y="573"/>
                        <a:pt x="1154" y="573"/>
                        <a:pt x="1154" y="572"/>
                      </a:cubicBezTo>
                      <a:cubicBezTo>
                        <a:pt x="1153" y="572"/>
                        <a:pt x="1151" y="572"/>
                        <a:pt x="1150" y="571"/>
                      </a:cubicBezTo>
                      <a:cubicBezTo>
                        <a:pt x="1150" y="571"/>
                        <a:pt x="1150" y="571"/>
                        <a:pt x="1150" y="571"/>
                      </a:cubicBezTo>
                      <a:cubicBezTo>
                        <a:pt x="1149" y="571"/>
                        <a:pt x="1149" y="571"/>
                        <a:pt x="1148" y="571"/>
                      </a:cubicBezTo>
                      <a:cubicBezTo>
                        <a:pt x="1148" y="570"/>
                        <a:pt x="1148" y="570"/>
                        <a:pt x="1148" y="570"/>
                      </a:cubicBezTo>
                      <a:cubicBezTo>
                        <a:pt x="1147" y="570"/>
                        <a:pt x="1146" y="570"/>
                        <a:pt x="1145" y="570"/>
                      </a:cubicBezTo>
                      <a:cubicBezTo>
                        <a:pt x="1145" y="569"/>
                        <a:pt x="1145" y="569"/>
                        <a:pt x="1145" y="569"/>
                      </a:cubicBezTo>
                      <a:cubicBezTo>
                        <a:pt x="1145" y="569"/>
                        <a:pt x="1144" y="569"/>
                        <a:pt x="1144" y="569"/>
                      </a:cubicBezTo>
                      <a:cubicBezTo>
                        <a:pt x="1144" y="568"/>
                        <a:pt x="1144" y="568"/>
                        <a:pt x="1144" y="568"/>
                      </a:cubicBezTo>
                      <a:cubicBezTo>
                        <a:pt x="1143" y="568"/>
                        <a:pt x="1142" y="568"/>
                        <a:pt x="1142" y="568"/>
                      </a:cubicBezTo>
                      <a:cubicBezTo>
                        <a:pt x="1142" y="567"/>
                        <a:pt x="1141" y="567"/>
                        <a:pt x="1141" y="566"/>
                      </a:cubicBezTo>
                      <a:cubicBezTo>
                        <a:pt x="1140" y="566"/>
                        <a:pt x="1139" y="565"/>
                        <a:pt x="1137" y="565"/>
                      </a:cubicBezTo>
                      <a:cubicBezTo>
                        <a:pt x="1137" y="564"/>
                        <a:pt x="1136" y="563"/>
                        <a:pt x="1136" y="563"/>
                      </a:cubicBezTo>
                      <a:cubicBezTo>
                        <a:pt x="1135" y="563"/>
                        <a:pt x="1134" y="563"/>
                        <a:pt x="1134" y="563"/>
                      </a:cubicBezTo>
                      <a:cubicBezTo>
                        <a:pt x="1134" y="562"/>
                        <a:pt x="1133" y="561"/>
                        <a:pt x="1133" y="561"/>
                      </a:cubicBezTo>
                      <a:cubicBezTo>
                        <a:pt x="1129" y="557"/>
                        <a:pt x="1127" y="554"/>
                        <a:pt x="1120" y="554"/>
                      </a:cubicBezTo>
                      <a:cubicBezTo>
                        <a:pt x="1120" y="554"/>
                        <a:pt x="1120" y="554"/>
                        <a:pt x="1120" y="554"/>
                      </a:cubicBezTo>
                      <a:cubicBezTo>
                        <a:pt x="1119" y="554"/>
                        <a:pt x="1119" y="554"/>
                        <a:pt x="1118" y="554"/>
                      </a:cubicBezTo>
                      <a:cubicBezTo>
                        <a:pt x="1115" y="556"/>
                        <a:pt x="1113" y="558"/>
                        <a:pt x="1110" y="560"/>
                      </a:cubicBezTo>
                      <a:cubicBezTo>
                        <a:pt x="1110" y="560"/>
                        <a:pt x="1110" y="561"/>
                        <a:pt x="1110" y="562"/>
                      </a:cubicBezTo>
                      <a:cubicBezTo>
                        <a:pt x="1109" y="563"/>
                        <a:pt x="1108" y="563"/>
                        <a:pt x="1107" y="564"/>
                      </a:cubicBezTo>
                      <a:cubicBezTo>
                        <a:pt x="1107" y="565"/>
                        <a:pt x="1107" y="565"/>
                        <a:pt x="1107" y="566"/>
                      </a:cubicBezTo>
                      <a:cubicBezTo>
                        <a:pt x="1106" y="566"/>
                        <a:pt x="1106" y="567"/>
                        <a:pt x="1105" y="567"/>
                      </a:cubicBezTo>
                      <a:cubicBezTo>
                        <a:pt x="1105" y="568"/>
                        <a:pt x="1105" y="569"/>
                        <a:pt x="1104" y="570"/>
                      </a:cubicBezTo>
                      <a:cubicBezTo>
                        <a:pt x="1104" y="570"/>
                        <a:pt x="1104" y="570"/>
                        <a:pt x="1103" y="570"/>
                      </a:cubicBezTo>
                      <a:cubicBezTo>
                        <a:pt x="1103" y="570"/>
                        <a:pt x="1103" y="571"/>
                        <a:pt x="1103" y="571"/>
                      </a:cubicBezTo>
                      <a:cubicBezTo>
                        <a:pt x="1103" y="572"/>
                        <a:pt x="1102" y="572"/>
                        <a:pt x="1102" y="572"/>
                      </a:cubicBezTo>
                      <a:cubicBezTo>
                        <a:pt x="1102" y="573"/>
                        <a:pt x="1102" y="574"/>
                        <a:pt x="1102" y="574"/>
                      </a:cubicBezTo>
                      <a:cubicBezTo>
                        <a:pt x="1101" y="574"/>
                        <a:pt x="1100" y="575"/>
                        <a:pt x="1100" y="575"/>
                      </a:cubicBezTo>
                      <a:cubicBezTo>
                        <a:pt x="1100" y="576"/>
                        <a:pt x="1100" y="576"/>
                        <a:pt x="1100" y="577"/>
                      </a:cubicBezTo>
                      <a:cubicBezTo>
                        <a:pt x="1099" y="577"/>
                        <a:pt x="1098" y="578"/>
                        <a:pt x="1097" y="579"/>
                      </a:cubicBezTo>
                      <a:cubicBezTo>
                        <a:pt x="1097" y="579"/>
                        <a:pt x="1097" y="580"/>
                        <a:pt x="1097" y="580"/>
                      </a:cubicBezTo>
                      <a:cubicBezTo>
                        <a:pt x="1096" y="582"/>
                        <a:pt x="1094" y="583"/>
                        <a:pt x="1093" y="584"/>
                      </a:cubicBezTo>
                      <a:cubicBezTo>
                        <a:pt x="1093" y="585"/>
                        <a:pt x="1093" y="585"/>
                        <a:pt x="1093" y="586"/>
                      </a:cubicBezTo>
                      <a:cubicBezTo>
                        <a:pt x="1091" y="587"/>
                        <a:pt x="1090" y="588"/>
                        <a:pt x="1089" y="589"/>
                      </a:cubicBezTo>
                      <a:cubicBezTo>
                        <a:pt x="1089" y="589"/>
                        <a:pt x="1088" y="590"/>
                        <a:pt x="1088" y="590"/>
                      </a:cubicBezTo>
                      <a:cubicBezTo>
                        <a:pt x="1087" y="590"/>
                        <a:pt x="1087" y="590"/>
                        <a:pt x="1086" y="590"/>
                      </a:cubicBezTo>
                      <a:cubicBezTo>
                        <a:pt x="1084" y="592"/>
                        <a:pt x="1083" y="594"/>
                        <a:pt x="1081" y="597"/>
                      </a:cubicBezTo>
                      <a:cubicBezTo>
                        <a:pt x="1080" y="597"/>
                        <a:pt x="1080" y="597"/>
                        <a:pt x="1079" y="597"/>
                      </a:cubicBezTo>
                      <a:cubicBezTo>
                        <a:pt x="1078" y="598"/>
                        <a:pt x="1077" y="599"/>
                        <a:pt x="1076" y="600"/>
                      </a:cubicBezTo>
                      <a:cubicBezTo>
                        <a:pt x="1076" y="600"/>
                        <a:pt x="1075" y="600"/>
                        <a:pt x="1075" y="600"/>
                      </a:cubicBezTo>
                      <a:cubicBezTo>
                        <a:pt x="1074" y="601"/>
                        <a:pt x="1073" y="602"/>
                        <a:pt x="1073" y="603"/>
                      </a:cubicBezTo>
                      <a:cubicBezTo>
                        <a:pt x="1072" y="603"/>
                        <a:pt x="1072" y="603"/>
                        <a:pt x="1071" y="603"/>
                      </a:cubicBezTo>
                      <a:cubicBezTo>
                        <a:pt x="1071" y="603"/>
                        <a:pt x="1070" y="604"/>
                        <a:pt x="1070" y="605"/>
                      </a:cubicBezTo>
                      <a:cubicBezTo>
                        <a:pt x="1070" y="605"/>
                        <a:pt x="1069" y="605"/>
                        <a:pt x="1068" y="605"/>
                      </a:cubicBezTo>
                      <a:cubicBezTo>
                        <a:pt x="1068" y="605"/>
                        <a:pt x="1068" y="606"/>
                        <a:pt x="1067" y="606"/>
                      </a:cubicBezTo>
                      <a:cubicBezTo>
                        <a:pt x="1067" y="606"/>
                        <a:pt x="1066" y="606"/>
                        <a:pt x="1066" y="606"/>
                      </a:cubicBezTo>
                      <a:cubicBezTo>
                        <a:pt x="1065" y="607"/>
                        <a:pt x="1065" y="608"/>
                        <a:pt x="1065" y="608"/>
                      </a:cubicBezTo>
                      <a:cubicBezTo>
                        <a:pt x="1064" y="609"/>
                        <a:pt x="1062" y="609"/>
                        <a:pt x="1061" y="609"/>
                      </a:cubicBezTo>
                      <a:cubicBezTo>
                        <a:pt x="1061" y="610"/>
                        <a:pt x="1061" y="610"/>
                        <a:pt x="1060" y="611"/>
                      </a:cubicBezTo>
                      <a:cubicBezTo>
                        <a:pt x="1060" y="611"/>
                        <a:pt x="1059" y="611"/>
                        <a:pt x="1058" y="611"/>
                      </a:cubicBezTo>
                      <a:cubicBezTo>
                        <a:pt x="1058" y="611"/>
                        <a:pt x="1058" y="612"/>
                        <a:pt x="1058" y="612"/>
                      </a:cubicBezTo>
                      <a:cubicBezTo>
                        <a:pt x="1057" y="612"/>
                        <a:pt x="1055" y="613"/>
                        <a:pt x="1053" y="614"/>
                      </a:cubicBezTo>
                      <a:cubicBezTo>
                        <a:pt x="1053" y="614"/>
                        <a:pt x="1053" y="614"/>
                        <a:pt x="1053" y="615"/>
                      </a:cubicBezTo>
                      <a:cubicBezTo>
                        <a:pt x="1052" y="615"/>
                        <a:pt x="1051" y="615"/>
                        <a:pt x="1050" y="615"/>
                      </a:cubicBezTo>
                      <a:cubicBezTo>
                        <a:pt x="1050" y="615"/>
                        <a:pt x="1050" y="615"/>
                        <a:pt x="1050" y="615"/>
                      </a:cubicBezTo>
                      <a:cubicBezTo>
                        <a:pt x="1050" y="615"/>
                        <a:pt x="1049" y="615"/>
                        <a:pt x="1049" y="615"/>
                      </a:cubicBezTo>
                      <a:cubicBezTo>
                        <a:pt x="1049" y="616"/>
                        <a:pt x="1049" y="616"/>
                        <a:pt x="1049" y="616"/>
                      </a:cubicBezTo>
                      <a:cubicBezTo>
                        <a:pt x="1047" y="616"/>
                        <a:pt x="1045" y="616"/>
                        <a:pt x="1043" y="616"/>
                      </a:cubicBezTo>
                      <a:cubicBezTo>
                        <a:pt x="1043" y="616"/>
                        <a:pt x="1043" y="617"/>
                        <a:pt x="1041" y="617"/>
                      </a:cubicBezTo>
                      <a:cubicBezTo>
                        <a:pt x="1041" y="618"/>
                        <a:pt x="1041" y="619"/>
                        <a:pt x="1041" y="620"/>
                      </a:cubicBezTo>
                      <a:cubicBezTo>
                        <a:pt x="1040" y="620"/>
                        <a:pt x="1040" y="620"/>
                        <a:pt x="1040" y="620"/>
                      </a:cubicBezTo>
                      <a:cubicBezTo>
                        <a:pt x="1040" y="620"/>
                        <a:pt x="1040" y="621"/>
                        <a:pt x="1040" y="622"/>
                      </a:cubicBezTo>
                      <a:cubicBezTo>
                        <a:pt x="1039" y="622"/>
                        <a:pt x="1039" y="622"/>
                        <a:pt x="1039" y="622"/>
                      </a:cubicBezTo>
                      <a:cubicBezTo>
                        <a:pt x="1039" y="625"/>
                        <a:pt x="1039" y="629"/>
                        <a:pt x="1039" y="632"/>
                      </a:cubicBezTo>
                      <a:cubicBezTo>
                        <a:pt x="1039" y="642"/>
                        <a:pt x="1040" y="651"/>
                        <a:pt x="1041" y="660"/>
                      </a:cubicBezTo>
                      <a:cubicBezTo>
                        <a:pt x="1041" y="660"/>
                        <a:pt x="1041" y="660"/>
                        <a:pt x="1041" y="660"/>
                      </a:cubicBezTo>
                      <a:cubicBezTo>
                        <a:pt x="1043" y="667"/>
                        <a:pt x="1040" y="674"/>
                        <a:pt x="1042" y="680"/>
                      </a:cubicBezTo>
                      <a:cubicBezTo>
                        <a:pt x="1043" y="680"/>
                        <a:pt x="1043" y="680"/>
                        <a:pt x="1043" y="680"/>
                      </a:cubicBezTo>
                      <a:cubicBezTo>
                        <a:pt x="1043" y="681"/>
                        <a:pt x="1043" y="681"/>
                        <a:pt x="1043" y="682"/>
                      </a:cubicBezTo>
                      <a:cubicBezTo>
                        <a:pt x="1044" y="682"/>
                        <a:pt x="1044" y="682"/>
                        <a:pt x="1044" y="682"/>
                      </a:cubicBezTo>
                      <a:cubicBezTo>
                        <a:pt x="1044" y="682"/>
                        <a:pt x="1044" y="683"/>
                        <a:pt x="1044" y="684"/>
                      </a:cubicBezTo>
                      <a:cubicBezTo>
                        <a:pt x="1044" y="684"/>
                        <a:pt x="1045" y="684"/>
                        <a:pt x="1045" y="684"/>
                      </a:cubicBezTo>
                      <a:cubicBezTo>
                        <a:pt x="1046" y="684"/>
                        <a:pt x="1046" y="685"/>
                        <a:pt x="1047" y="686"/>
                      </a:cubicBezTo>
                      <a:cubicBezTo>
                        <a:pt x="1052" y="690"/>
                        <a:pt x="1066" y="685"/>
                        <a:pt x="1071" y="689"/>
                      </a:cubicBezTo>
                      <a:cubicBezTo>
                        <a:pt x="1072" y="690"/>
                        <a:pt x="1072" y="691"/>
                        <a:pt x="1073" y="692"/>
                      </a:cubicBezTo>
                      <a:cubicBezTo>
                        <a:pt x="1075" y="694"/>
                        <a:pt x="1078" y="696"/>
                        <a:pt x="1080" y="698"/>
                      </a:cubicBezTo>
                      <a:cubicBezTo>
                        <a:pt x="1080" y="699"/>
                        <a:pt x="1080" y="699"/>
                        <a:pt x="1080" y="700"/>
                      </a:cubicBezTo>
                      <a:cubicBezTo>
                        <a:pt x="1081" y="701"/>
                        <a:pt x="1082" y="702"/>
                        <a:pt x="1084" y="702"/>
                      </a:cubicBezTo>
                      <a:cubicBezTo>
                        <a:pt x="1084" y="703"/>
                        <a:pt x="1084" y="704"/>
                        <a:pt x="1084" y="705"/>
                      </a:cubicBezTo>
                      <a:cubicBezTo>
                        <a:pt x="1085" y="705"/>
                        <a:pt x="1086" y="706"/>
                        <a:pt x="1086" y="706"/>
                      </a:cubicBezTo>
                      <a:cubicBezTo>
                        <a:pt x="1086" y="707"/>
                        <a:pt x="1086" y="707"/>
                        <a:pt x="1086" y="708"/>
                      </a:cubicBezTo>
                      <a:cubicBezTo>
                        <a:pt x="1087" y="708"/>
                        <a:pt x="1088" y="709"/>
                        <a:pt x="1089" y="710"/>
                      </a:cubicBezTo>
                      <a:cubicBezTo>
                        <a:pt x="1089" y="710"/>
                        <a:pt x="1089" y="711"/>
                        <a:pt x="1089" y="711"/>
                      </a:cubicBezTo>
                      <a:cubicBezTo>
                        <a:pt x="1090" y="712"/>
                        <a:pt x="1091" y="713"/>
                        <a:pt x="1093" y="714"/>
                      </a:cubicBezTo>
                      <a:cubicBezTo>
                        <a:pt x="1093" y="715"/>
                        <a:pt x="1093" y="715"/>
                        <a:pt x="1093" y="716"/>
                      </a:cubicBezTo>
                      <a:cubicBezTo>
                        <a:pt x="1096" y="719"/>
                        <a:pt x="1099" y="721"/>
                        <a:pt x="1102" y="724"/>
                      </a:cubicBezTo>
                      <a:cubicBezTo>
                        <a:pt x="1103" y="725"/>
                        <a:pt x="1104" y="727"/>
                        <a:pt x="1105" y="728"/>
                      </a:cubicBezTo>
                      <a:cubicBezTo>
                        <a:pt x="1106" y="728"/>
                        <a:pt x="1106" y="728"/>
                        <a:pt x="1107" y="728"/>
                      </a:cubicBezTo>
                      <a:cubicBezTo>
                        <a:pt x="1107" y="729"/>
                        <a:pt x="1108" y="730"/>
                        <a:pt x="1108" y="730"/>
                      </a:cubicBezTo>
                      <a:cubicBezTo>
                        <a:pt x="1109" y="731"/>
                        <a:pt x="1110" y="731"/>
                        <a:pt x="1110" y="731"/>
                      </a:cubicBezTo>
                      <a:cubicBezTo>
                        <a:pt x="1110" y="731"/>
                        <a:pt x="1110" y="732"/>
                        <a:pt x="1110" y="732"/>
                      </a:cubicBezTo>
                      <a:cubicBezTo>
                        <a:pt x="1112" y="733"/>
                        <a:pt x="1114" y="733"/>
                        <a:pt x="1116" y="734"/>
                      </a:cubicBezTo>
                      <a:cubicBezTo>
                        <a:pt x="1116" y="734"/>
                        <a:pt x="1116" y="735"/>
                        <a:pt x="1117" y="736"/>
                      </a:cubicBezTo>
                      <a:cubicBezTo>
                        <a:pt x="1117" y="736"/>
                        <a:pt x="1118" y="736"/>
                        <a:pt x="1119" y="736"/>
                      </a:cubicBezTo>
                      <a:cubicBezTo>
                        <a:pt x="1119" y="736"/>
                        <a:pt x="1119" y="736"/>
                        <a:pt x="1119" y="736"/>
                      </a:cubicBezTo>
                      <a:cubicBezTo>
                        <a:pt x="1119" y="736"/>
                        <a:pt x="1120" y="736"/>
                        <a:pt x="1120" y="736"/>
                      </a:cubicBezTo>
                      <a:cubicBezTo>
                        <a:pt x="1120" y="737"/>
                        <a:pt x="1120" y="737"/>
                        <a:pt x="1120" y="737"/>
                      </a:cubicBezTo>
                      <a:cubicBezTo>
                        <a:pt x="1121" y="737"/>
                        <a:pt x="1122" y="737"/>
                        <a:pt x="1123" y="737"/>
                      </a:cubicBezTo>
                      <a:cubicBezTo>
                        <a:pt x="1123" y="738"/>
                        <a:pt x="1123" y="738"/>
                        <a:pt x="1123" y="738"/>
                      </a:cubicBezTo>
                      <a:cubicBezTo>
                        <a:pt x="1124" y="739"/>
                        <a:pt x="1125" y="739"/>
                        <a:pt x="1127" y="739"/>
                      </a:cubicBezTo>
                      <a:cubicBezTo>
                        <a:pt x="1127" y="739"/>
                        <a:pt x="1127" y="740"/>
                        <a:pt x="1127" y="740"/>
                      </a:cubicBezTo>
                      <a:cubicBezTo>
                        <a:pt x="1128" y="740"/>
                        <a:pt x="1128" y="740"/>
                        <a:pt x="1129" y="740"/>
                      </a:cubicBezTo>
                      <a:cubicBezTo>
                        <a:pt x="1129" y="740"/>
                        <a:pt x="1129" y="741"/>
                        <a:pt x="1129" y="741"/>
                      </a:cubicBezTo>
                      <a:cubicBezTo>
                        <a:pt x="1130" y="741"/>
                        <a:pt x="1131" y="741"/>
                        <a:pt x="1132" y="741"/>
                      </a:cubicBezTo>
                      <a:cubicBezTo>
                        <a:pt x="1132" y="741"/>
                        <a:pt x="1132" y="742"/>
                        <a:pt x="1132" y="742"/>
                      </a:cubicBezTo>
                      <a:cubicBezTo>
                        <a:pt x="1133" y="742"/>
                        <a:pt x="1134" y="742"/>
                        <a:pt x="1136" y="742"/>
                      </a:cubicBezTo>
                      <a:cubicBezTo>
                        <a:pt x="1136" y="742"/>
                        <a:pt x="1136" y="742"/>
                        <a:pt x="1136" y="743"/>
                      </a:cubicBezTo>
                      <a:cubicBezTo>
                        <a:pt x="1137" y="743"/>
                        <a:pt x="1139" y="743"/>
                        <a:pt x="1140" y="743"/>
                      </a:cubicBezTo>
                      <a:cubicBezTo>
                        <a:pt x="1140" y="743"/>
                        <a:pt x="1140" y="743"/>
                        <a:pt x="1140" y="744"/>
                      </a:cubicBezTo>
                      <a:cubicBezTo>
                        <a:pt x="1144" y="744"/>
                        <a:pt x="1147" y="744"/>
                        <a:pt x="1151" y="744"/>
                      </a:cubicBezTo>
                      <a:cubicBezTo>
                        <a:pt x="1151" y="744"/>
                        <a:pt x="1151" y="744"/>
                        <a:pt x="1151" y="745"/>
                      </a:cubicBezTo>
                      <a:cubicBezTo>
                        <a:pt x="1154" y="745"/>
                        <a:pt x="1158" y="745"/>
                        <a:pt x="1162" y="745"/>
                      </a:cubicBezTo>
                      <a:cubicBezTo>
                        <a:pt x="1162" y="745"/>
                        <a:pt x="1162" y="745"/>
                        <a:pt x="1163" y="745"/>
                      </a:cubicBezTo>
                      <a:cubicBezTo>
                        <a:pt x="1165" y="750"/>
                        <a:pt x="1166" y="756"/>
                        <a:pt x="1167" y="762"/>
                      </a:cubicBezTo>
                      <a:cubicBezTo>
                        <a:pt x="1172" y="764"/>
                        <a:pt x="1177" y="767"/>
                        <a:pt x="1182" y="768"/>
                      </a:cubicBezTo>
                      <a:cubicBezTo>
                        <a:pt x="1182" y="769"/>
                        <a:pt x="1182" y="770"/>
                        <a:pt x="1182" y="771"/>
                      </a:cubicBezTo>
                      <a:cubicBezTo>
                        <a:pt x="1179" y="773"/>
                        <a:pt x="1178" y="777"/>
                        <a:pt x="1176" y="780"/>
                      </a:cubicBezTo>
                      <a:cubicBezTo>
                        <a:pt x="1169" y="787"/>
                        <a:pt x="1161" y="791"/>
                        <a:pt x="1161" y="806"/>
                      </a:cubicBezTo>
                      <a:cubicBezTo>
                        <a:pt x="1161" y="806"/>
                        <a:pt x="1161" y="806"/>
                        <a:pt x="1162" y="806"/>
                      </a:cubicBezTo>
                      <a:cubicBezTo>
                        <a:pt x="1162" y="806"/>
                        <a:pt x="1162" y="807"/>
                        <a:pt x="1162" y="808"/>
                      </a:cubicBezTo>
                      <a:cubicBezTo>
                        <a:pt x="1162" y="809"/>
                        <a:pt x="1163" y="809"/>
                        <a:pt x="1163" y="809"/>
                      </a:cubicBezTo>
                      <a:cubicBezTo>
                        <a:pt x="1163" y="810"/>
                        <a:pt x="1163" y="810"/>
                        <a:pt x="1163" y="811"/>
                      </a:cubicBezTo>
                      <a:cubicBezTo>
                        <a:pt x="1165" y="812"/>
                        <a:pt x="1166" y="813"/>
                        <a:pt x="1167" y="814"/>
                      </a:cubicBezTo>
                      <a:cubicBezTo>
                        <a:pt x="1167" y="814"/>
                        <a:pt x="1168" y="815"/>
                        <a:pt x="1168" y="815"/>
                      </a:cubicBezTo>
                      <a:cubicBezTo>
                        <a:pt x="1169" y="815"/>
                        <a:pt x="1169" y="815"/>
                        <a:pt x="1170" y="815"/>
                      </a:cubicBezTo>
                      <a:cubicBezTo>
                        <a:pt x="1170" y="816"/>
                        <a:pt x="1171" y="817"/>
                        <a:pt x="1171" y="818"/>
                      </a:cubicBezTo>
                      <a:cubicBezTo>
                        <a:pt x="1173" y="818"/>
                        <a:pt x="1174" y="819"/>
                        <a:pt x="1175" y="819"/>
                      </a:cubicBezTo>
                      <a:cubicBezTo>
                        <a:pt x="1175" y="819"/>
                        <a:pt x="1175" y="820"/>
                        <a:pt x="1175" y="820"/>
                      </a:cubicBezTo>
                      <a:cubicBezTo>
                        <a:pt x="1177" y="821"/>
                        <a:pt x="1179" y="821"/>
                        <a:pt x="1180" y="822"/>
                      </a:cubicBezTo>
                      <a:cubicBezTo>
                        <a:pt x="1180" y="822"/>
                        <a:pt x="1180" y="822"/>
                        <a:pt x="1180" y="823"/>
                      </a:cubicBezTo>
                      <a:cubicBezTo>
                        <a:pt x="1181" y="823"/>
                        <a:pt x="1182" y="823"/>
                        <a:pt x="1183" y="823"/>
                      </a:cubicBezTo>
                      <a:cubicBezTo>
                        <a:pt x="1183" y="823"/>
                        <a:pt x="1183" y="823"/>
                        <a:pt x="1183" y="823"/>
                      </a:cubicBezTo>
                      <a:cubicBezTo>
                        <a:pt x="1184" y="823"/>
                        <a:pt x="1184" y="823"/>
                        <a:pt x="1185" y="823"/>
                      </a:cubicBezTo>
                      <a:cubicBezTo>
                        <a:pt x="1185" y="824"/>
                        <a:pt x="1185" y="824"/>
                        <a:pt x="1185" y="824"/>
                      </a:cubicBezTo>
                      <a:cubicBezTo>
                        <a:pt x="1186" y="824"/>
                        <a:pt x="1186" y="824"/>
                        <a:pt x="1187" y="824"/>
                      </a:cubicBezTo>
                      <a:cubicBezTo>
                        <a:pt x="1187" y="825"/>
                        <a:pt x="1187" y="826"/>
                        <a:pt x="1188" y="826"/>
                      </a:cubicBezTo>
                      <a:cubicBezTo>
                        <a:pt x="1188" y="826"/>
                        <a:pt x="1189" y="826"/>
                        <a:pt x="1189" y="826"/>
                      </a:cubicBezTo>
                      <a:cubicBezTo>
                        <a:pt x="1190" y="827"/>
                        <a:pt x="1191" y="828"/>
                        <a:pt x="1191" y="829"/>
                      </a:cubicBezTo>
                      <a:cubicBezTo>
                        <a:pt x="1192" y="829"/>
                        <a:pt x="1192" y="829"/>
                        <a:pt x="1193" y="829"/>
                      </a:cubicBezTo>
                      <a:cubicBezTo>
                        <a:pt x="1194" y="830"/>
                        <a:pt x="1195" y="832"/>
                        <a:pt x="1197" y="833"/>
                      </a:cubicBezTo>
                      <a:cubicBezTo>
                        <a:pt x="1197" y="833"/>
                        <a:pt x="1198" y="833"/>
                        <a:pt x="1198" y="833"/>
                      </a:cubicBezTo>
                      <a:cubicBezTo>
                        <a:pt x="1200" y="835"/>
                        <a:pt x="1201" y="836"/>
                        <a:pt x="1202" y="838"/>
                      </a:cubicBezTo>
                      <a:cubicBezTo>
                        <a:pt x="1203" y="838"/>
                        <a:pt x="1203" y="838"/>
                        <a:pt x="1204" y="838"/>
                      </a:cubicBezTo>
                      <a:cubicBezTo>
                        <a:pt x="1204" y="839"/>
                        <a:pt x="1205" y="840"/>
                        <a:pt x="1206" y="841"/>
                      </a:cubicBezTo>
                      <a:cubicBezTo>
                        <a:pt x="1206" y="841"/>
                        <a:pt x="1207" y="841"/>
                        <a:pt x="1207" y="841"/>
                      </a:cubicBezTo>
                      <a:cubicBezTo>
                        <a:pt x="1208" y="841"/>
                        <a:pt x="1208" y="842"/>
                        <a:pt x="1208" y="842"/>
                      </a:cubicBezTo>
                      <a:cubicBezTo>
                        <a:pt x="1209" y="842"/>
                        <a:pt x="1209" y="842"/>
                        <a:pt x="1210" y="842"/>
                      </a:cubicBezTo>
                      <a:cubicBezTo>
                        <a:pt x="1210" y="843"/>
                        <a:pt x="1211" y="844"/>
                        <a:pt x="1211" y="844"/>
                      </a:cubicBezTo>
                      <a:cubicBezTo>
                        <a:pt x="1212" y="844"/>
                        <a:pt x="1213" y="845"/>
                        <a:pt x="1215" y="845"/>
                      </a:cubicBezTo>
                      <a:cubicBezTo>
                        <a:pt x="1215" y="845"/>
                        <a:pt x="1215" y="846"/>
                        <a:pt x="1215" y="846"/>
                      </a:cubicBezTo>
                      <a:cubicBezTo>
                        <a:pt x="1216" y="846"/>
                        <a:pt x="1217" y="847"/>
                        <a:pt x="1218" y="847"/>
                      </a:cubicBezTo>
                      <a:cubicBezTo>
                        <a:pt x="1218" y="847"/>
                        <a:pt x="1218" y="847"/>
                        <a:pt x="1218" y="848"/>
                      </a:cubicBezTo>
                      <a:cubicBezTo>
                        <a:pt x="1221" y="848"/>
                        <a:pt x="1224" y="848"/>
                        <a:pt x="1227" y="849"/>
                      </a:cubicBezTo>
                      <a:cubicBezTo>
                        <a:pt x="1237" y="852"/>
                        <a:pt x="1252" y="850"/>
                        <a:pt x="1262" y="854"/>
                      </a:cubicBezTo>
                      <a:cubicBezTo>
                        <a:pt x="1262" y="856"/>
                        <a:pt x="1261" y="856"/>
                        <a:pt x="1261" y="856"/>
                      </a:cubicBezTo>
                      <a:cubicBezTo>
                        <a:pt x="1261" y="859"/>
                        <a:pt x="1261" y="862"/>
                        <a:pt x="1261" y="865"/>
                      </a:cubicBezTo>
                      <a:cubicBezTo>
                        <a:pt x="1260" y="868"/>
                        <a:pt x="1259" y="871"/>
                        <a:pt x="1258" y="875"/>
                      </a:cubicBezTo>
                      <a:cubicBezTo>
                        <a:pt x="1255" y="876"/>
                        <a:pt x="1253" y="878"/>
                        <a:pt x="1251" y="879"/>
                      </a:cubicBezTo>
                      <a:cubicBezTo>
                        <a:pt x="1250" y="879"/>
                        <a:pt x="1250" y="879"/>
                        <a:pt x="1249" y="879"/>
                      </a:cubicBezTo>
                      <a:cubicBezTo>
                        <a:pt x="1249" y="879"/>
                        <a:pt x="1249" y="880"/>
                        <a:pt x="1249" y="880"/>
                      </a:cubicBezTo>
                      <a:cubicBezTo>
                        <a:pt x="1246" y="880"/>
                        <a:pt x="1244" y="880"/>
                        <a:pt x="1241" y="880"/>
                      </a:cubicBezTo>
                      <a:cubicBezTo>
                        <a:pt x="1233" y="880"/>
                        <a:pt x="1225" y="879"/>
                        <a:pt x="1216" y="879"/>
                      </a:cubicBezTo>
                      <a:cubicBezTo>
                        <a:pt x="1216" y="879"/>
                        <a:pt x="1216" y="880"/>
                        <a:pt x="1216" y="880"/>
                      </a:cubicBezTo>
                      <a:cubicBezTo>
                        <a:pt x="1214" y="880"/>
                        <a:pt x="1212" y="880"/>
                        <a:pt x="1210" y="880"/>
                      </a:cubicBezTo>
                      <a:cubicBezTo>
                        <a:pt x="1210" y="880"/>
                        <a:pt x="1210" y="881"/>
                        <a:pt x="1210" y="881"/>
                      </a:cubicBezTo>
                      <a:cubicBezTo>
                        <a:pt x="1207" y="882"/>
                        <a:pt x="1205" y="881"/>
                        <a:pt x="1204" y="885"/>
                      </a:cubicBezTo>
                      <a:cubicBezTo>
                        <a:pt x="1202" y="887"/>
                        <a:pt x="1201" y="892"/>
                        <a:pt x="1202" y="895"/>
                      </a:cubicBezTo>
                      <a:cubicBezTo>
                        <a:pt x="1202" y="895"/>
                        <a:pt x="1203" y="895"/>
                        <a:pt x="1203" y="895"/>
                      </a:cubicBezTo>
                      <a:cubicBezTo>
                        <a:pt x="1203" y="898"/>
                        <a:pt x="1203" y="900"/>
                        <a:pt x="1204" y="902"/>
                      </a:cubicBezTo>
                      <a:cubicBezTo>
                        <a:pt x="1204" y="902"/>
                        <a:pt x="1204" y="902"/>
                        <a:pt x="1205" y="902"/>
                      </a:cubicBezTo>
                      <a:cubicBezTo>
                        <a:pt x="1205" y="905"/>
                        <a:pt x="1205" y="907"/>
                        <a:pt x="1206" y="909"/>
                      </a:cubicBezTo>
                      <a:cubicBezTo>
                        <a:pt x="1206" y="909"/>
                        <a:pt x="1206" y="909"/>
                        <a:pt x="1206" y="909"/>
                      </a:cubicBezTo>
                      <a:cubicBezTo>
                        <a:pt x="1206" y="910"/>
                        <a:pt x="1206" y="911"/>
                        <a:pt x="1206" y="912"/>
                      </a:cubicBezTo>
                      <a:cubicBezTo>
                        <a:pt x="1207" y="912"/>
                        <a:pt x="1207" y="912"/>
                        <a:pt x="1207" y="912"/>
                      </a:cubicBezTo>
                      <a:cubicBezTo>
                        <a:pt x="1208" y="916"/>
                        <a:pt x="1208" y="919"/>
                        <a:pt x="1207" y="921"/>
                      </a:cubicBezTo>
                      <a:cubicBezTo>
                        <a:pt x="1205" y="922"/>
                        <a:pt x="1204" y="923"/>
                        <a:pt x="1200" y="923"/>
                      </a:cubicBezTo>
                      <a:cubicBezTo>
                        <a:pt x="1200" y="923"/>
                        <a:pt x="1200" y="922"/>
                        <a:pt x="1200" y="922"/>
                      </a:cubicBezTo>
                      <a:cubicBezTo>
                        <a:pt x="1199" y="922"/>
                        <a:pt x="1198" y="922"/>
                        <a:pt x="1197" y="922"/>
                      </a:cubicBezTo>
                      <a:cubicBezTo>
                        <a:pt x="1196" y="921"/>
                        <a:pt x="1195" y="919"/>
                        <a:pt x="1194" y="918"/>
                      </a:cubicBezTo>
                      <a:cubicBezTo>
                        <a:pt x="1192" y="915"/>
                        <a:pt x="1190" y="908"/>
                        <a:pt x="1190" y="903"/>
                      </a:cubicBezTo>
                      <a:cubicBezTo>
                        <a:pt x="1189" y="904"/>
                        <a:pt x="1188" y="903"/>
                        <a:pt x="1187" y="904"/>
                      </a:cubicBezTo>
                      <a:cubicBezTo>
                        <a:pt x="1187" y="905"/>
                        <a:pt x="1187" y="905"/>
                        <a:pt x="1187" y="906"/>
                      </a:cubicBezTo>
                      <a:cubicBezTo>
                        <a:pt x="1186" y="907"/>
                        <a:pt x="1185" y="907"/>
                        <a:pt x="1184" y="908"/>
                      </a:cubicBezTo>
                      <a:cubicBezTo>
                        <a:pt x="1184" y="908"/>
                        <a:pt x="1184" y="908"/>
                        <a:pt x="1184" y="909"/>
                      </a:cubicBezTo>
                      <a:cubicBezTo>
                        <a:pt x="1183" y="909"/>
                        <a:pt x="1183" y="909"/>
                        <a:pt x="1182" y="909"/>
                      </a:cubicBezTo>
                      <a:cubicBezTo>
                        <a:pt x="1182" y="909"/>
                        <a:pt x="1182" y="910"/>
                        <a:pt x="1181" y="911"/>
                      </a:cubicBezTo>
                      <a:cubicBezTo>
                        <a:pt x="1180" y="911"/>
                        <a:pt x="1180" y="911"/>
                        <a:pt x="1179" y="911"/>
                      </a:cubicBezTo>
                      <a:cubicBezTo>
                        <a:pt x="1179" y="911"/>
                        <a:pt x="1179" y="911"/>
                        <a:pt x="1179" y="911"/>
                      </a:cubicBezTo>
                      <a:cubicBezTo>
                        <a:pt x="1178" y="911"/>
                        <a:pt x="1177" y="911"/>
                        <a:pt x="1177" y="911"/>
                      </a:cubicBezTo>
                      <a:cubicBezTo>
                        <a:pt x="1177" y="912"/>
                        <a:pt x="1177" y="912"/>
                        <a:pt x="1177" y="912"/>
                      </a:cubicBezTo>
                      <a:cubicBezTo>
                        <a:pt x="1176" y="912"/>
                        <a:pt x="1174" y="912"/>
                        <a:pt x="1173" y="912"/>
                      </a:cubicBezTo>
                      <a:cubicBezTo>
                        <a:pt x="1173" y="913"/>
                        <a:pt x="1173" y="913"/>
                        <a:pt x="1173" y="913"/>
                      </a:cubicBezTo>
                      <a:cubicBezTo>
                        <a:pt x="1172" y="913"/>
                        <a:pt x="1171" y="913"/>
                        <a:pt x="1170" y="913"/>
                      </a:cubicBezTo>
                      <a:cubicBezTo>
                        <a:pt x="1170" y="913"/>
                        <a:pt x="1170" y="914"/>
                        <a:pt x="1170" y="914"/>
                      </a:cubicBezTo>
                      <a:cubicBezTo>
                        <a:pt x="1168" y="914"/>
                        <a:pt x="1166" y="914"/>
                        <a:pt x="1164" y="914"/>
                      </a:cubicBezTo>
                      <a:cubicBezTo>
                        <a:pt x="1160" y="915"/>
                        <a:pt x="1153" y="916"/>
                        <a:pt x="1149" y="918"/>
                      </a:cubicBezTo>
                      <a:cubicBezTo>
                        <a:pt x="1148" y="918"/>
                        <a:pt x="1147" y="918"/>
                        <a:pt x="1145" y="918"/>
                      </a:cubicBezTo>
                      <a:cubicBezTo>
                        <a:pt x="1145" y="918"/>
                        <a:pt x="1145" y="918"/>
                        <a:pt x="1145" y="919"/>
                      </a:cubicBezTo>
                      <a:cubicBezTo>
                        <a:pt x="1145" y="919"/>
                        <a:pt x="1144" y="919"/>
                        <a:pt x="1143" y="919"/>
                      </a:cubicBezTo>
                      <a:cubicBezTo>
                        <a:pt x="1143" y="919"/>
                        <a:pt x="1143" y="919"/>
                        <a:pt x="1143" y="919"/>
                      </a:cubicBezTo>
                      <a:cubicBezTo>
                        <a:pt x="1142" y="919"/>
                        <a:pt x="1141" y="919"/>
                        <a:pt x="1140" y="919"/>
                      </a:cubicBezTo>
                      <a:cubicBezTo>
                        <a:pt x="1140" y="920"/>
                        <a:pt x="1140" y="920"/>
                        <a:pt x="1140" y="920"/>
                      </a:cubicBezTo>
                      <a:cubicBezTo>
                        <a:pt x="1139" y="920"/>
                        <a:pt x="1138" y="920"/>
                        <a:pt x="1137" y="920"/>
                      </a:cubicBezTo>
                      <a:cubicBezTo>
                        <a:pt x="1137" y="921"/>
                        <a:pt x="1137" y="921"/>
                        <a:pt x="1137" y="921"/>
                      </a:cubicBezTo>
                      <a:cubicBezTo>
                        <a:pt x="1137" y="921"/>
                        <a:pt x="1136" y="921"/>
                        <a:pt x="1136" y="921"/>
                      </a:cubicBezTo>
                      <a:cubicBezTo>
                        <a:pt x="1136" y="922"/>
                        <a:pt x="1136" y="922"/>
                        <a:pt x="1136" y="922"/>
                      </a:cubicBezTo>
                      <a:cubicBezTo>
                        <a:pt x="1135" y="922"/>
                        <a:pt x="1134" y="922"/>
                        <a:pt x="1134" y="922"/>
                      </a:cubicBezTo>
                      <a:cubicBezTo>
                        <a:pt x="1134" y="923"/>
                        <a:pt x="1133" y="923"/>
                        <a:pt x="1133" y="924"/>
                      </a:cubicBezTo>
                      <a:cubicBezTo>
                        <a:pt x="1132" y="924"/>
                        <a:pt x="1132" y="924"/>
                        <a:pt x="1131" y="924"/>
                      </a:cubicBezTo>
                      <a:cubicBezTo>
                        <a:pt x="1130" y="925"/>
                        <a:pt x="1129" y="926"/>
                        <a:pt x="1128" y="928"/>
                      </a:cubicBezTo>
                      <a:cubicBezTo>
                        <a:pt x="1128" y="928"/>
                        <a:pt x="1128" y="928"/>
                        <a:pt x="1128" y="928"/>
                      </a:cubicBezTo>
                      <a:cubicBezTo>
                        <a:pt x="1128" y="928"/>
                        <a:pt x="1128" y="929"/>
                        <a:pt x="1128" y="929"/>
                      </a:cubicBezTo>
                      <a:cubicBezTo>
                        <a:pt x="1127" y="930"/>
                        <a:pt x="1126" y="930"/>
                        <a:pt x="1126" y="930"/>
                      </a:cubicBezTo>
                      <a:cubicBezTo>
                        <a:pt x="1126" y="931"/>
                        <a:pt x="1126" y="932"/>
                        <a:pt x="1126" y="933"/>
                      </a:cubicBezTo>
                      <a:cubicBezTo>
                        <a:pt x="1125" y="933"/>
                        <a:pt x="1125" y="934"/>
                        <a:pt x="1124" y="934"/>
                      </a:cubicBezTo>
                      <a:cubicBezTo>
                        <a:pt x="1124" y="934"/>
                        <a:pt x="1124" y="935"/>
                        <a:pt x="1124" y="936"/>
                      </a:cubicBezTo>
                      <a:cubicBezTo>
                        <a:pt x="1122" y="937"/>
                        <a:pt x="1120" y="939"/>
                        <a:pt x="1119" y="940"/>
                      </a:cubicBezTo>
                      <a:cubicBezTo>
                        <a:pt x="1117" y="940"/>
                        <a:pt x="1116" y="940"/>
                        <a:pt x="1115" y="940"/>
                      </a:cubicBezTo>
                      <a:cubicBezTo>
                        <a:pt x="1115" y="940"/>
                        <a:pt x="1115" y="941"/>
                        <a:pt x="1115" y="941"/>
                      </a:cubicBezTo>
                      <a:cubicBezTo>
                        <a:pt x="1115" y="941"/>
                        <a:pt x="1114" y="941"/>
                        <a:pt x="1114" y="941"/>
                      </a:cubicBezTo>
                      <a:cubicBezTo>
                        <a:pt x="1114" y="941"/>
                        <a:pt x="1114" y="940"/>
                        <a:pt x="1114" y="940"/>
                      </a:cubicBezTo>
                      <a:cubicBezTo>
                        <a:pt x="1110" y="939"/>
                        <a:pt x="1105" y="939"/>
                        <a:pt x="1101" y="938"/>
                      </a:cubicBezTo>
                      <a:cubicBezTo>
                        <a:pt x="1101" y="939"/>
                        <a:pt x="1101" y="939"/>
                        <a:pt x="1101" y="939"/>
                      </a:cubicBezTo>
                      <a:cubicBezTo>
                        <a:pt x="1099" y="939"/>
                        <a:pt x="1097" y="940"/>
                        <a:pt x="1095" y="940"/>
                      </a:cubicBezTo>
                      <a:cubicBezTo>
                        <a:pt x="1095" y="941"/>
                        <a:pt x="1095" y="941"/>
                        <a:pt x="1094" y="942"/>
                      </a:cubicBezTo>
                      <a:cubicBezTo>
                        <a:pt x="1093" y="942"/>
                        <a:pt x="1092" y="942"/>
                        <a:pt x="1091" y="943"/>
                      </a:cubicBezTo>
                      <a:cubicBezTo>
                        <a:pt x="1090" y="943"/>
                        <a:pt x="1090" y="944"/>
                        <a:pt x="1090" y="945"/>
                      </a:cubicBezTo>
                      <a:cubicBezTo>
                        <a:pt x="1089" y="945"/>
                        <a:pt x="1088" y="945"/>
                        <a:pt x="1087" y="945"/>
                      </a:cubicBezTo>
                      <a:cubicBezTo>
                        <a:pt x="1087" y="945"/>
                        <a:pt x="1087" y="945"/>
                        <a:pt x="1087" y="945"/>
                      </a:cubicBezTo>
                      <a:cubicBezTo>
                        <a:pt x="1087" y="945"/>
                        <a:pt x="1086" y="945"/>
                        <a:pt x="1085" y="945"/>
                      </a:cubicBezTo>
                      <a:cubicBezTo>
                        <a:pt x="1085" y="946"/>
                        <a:pt x="1085" y="946"/>
                        <a:pt x="1085" y="946"/>
                      </a:cubicBezTo>
                      <a:cubicBezTo>
                        <a:pt x="1081" y="948"/>
                        <a:pt x="1070" y="949"/>
                        <a:pt x="1068" y="945"/>
                      </a:cubicBezTo>
                      <a:cubicBezTo>
                        <a:pt x="1068" y="944"/>
                        <a:pt x="1068" y="942"/>
                        <a:pt x="1068" y="941"/>
                      </a:cubicBezTo>
                      <a:cubicBezTo>
                        <a:pt x="1070" y="939"/>
                        <a:pt x="1069" y="939"/>
                        <a:pt x="1070" y="937"/>
                      </a:cubicBezTo>
                      <a:cubicBezTo>
                        <a:pt x="1071" y="937"/>
                        <a:pt x="1072" y="936"/>
                        <a:pt x="1073" y="936"/>
                      </a:cubicBezTo>
                      <a:cubicBezTo>
                        <a:pt x="1076" y="931"/>
                        <a:pt x="1077" y="925"/>
                        <a:pt x="1076" y="919"/>
                      </a:cubicBezTo>
                      <a:cubicBezTo>
                        <a:pt x="1074" y="918"/>
                        <a:pt x="1074" y="918"/>
                        <a:pt x="1072" y="918"/>
                      </a:cubicBezTo>
                      <a:cubicBezTo>
                        <a:pt x="1071" y="919"/>
                        <a:pt x="1071" y="919"/>
                        <a:pt x="1070" y="920"/>
                      </a:cubicBezTo>
                      <a:cubicBezTo>
                        <a:pt x="1070" y="920"/>
                        <a:pt x="1070" y="920"/>
                        <a:pt x="1069" y="920"/>
                      </a:cubicBezTo>
                      <a:cubicBezTo>
                        <a:pt x="1069" y="921"/>
                        <a:pt x="1069" y="922"/>
                        <a:pt x="1069" y="922"/>
                      </a:cubicBezTo>
                      <a:cubicBezTo>
                        <a:pt x="1069" y="922"/>
                        <a:pt x="1068" y="923"/>
                        <a:pt x="1067" y="923"/>
                      </a:cubicBezTo>
                      <a:cubicBezTo>
                        <a:pt x="1067" y="924"/>
                        <a:pt x="1067" y="924"/>
                        <a:pt x="1067" y="925"/>
                      </a:cubicBezTo>
                      <a:cubicBezTo>
                        <a:pt x="1067" y="925"/>
                        <a:pt x="1066" y="926"/>
                        <a:pt x="1065" y="927"/>
                      </a:cubicBezTo>
                      <a:cubicBezTo>
                        <a:pt x="1063" y="928"/>
                        <a:pt x="1062" y="930"/>
                        <a:pt x="1060" y="932"/>
                      </a:cubicBezTo>
                      <a:cubicBezTo>
                        <a:pt x="1060" y="932"/>
                        <a:pt x="1059" y="932"/>
                        <a:pt x="1058" y="932"/>
                      </a:cubicBezTo>
                      <a:cubicBezTo>
                        <a:pt x="1058" y="933"/>
                        <a:pt x="1058" y="933"/>
                        <a:pt x="1058" y="934"/>
                      </a:cubicBezTo>
                      <a:cubicBezTo>
                        <a:pt x="1057" y="934"/>
                        <a:pt x="1056" y="934"/>
                        <a:pt x="1056" y="934"/>
                      </a:cubicBezTo>
                      <a:cubicBezTo>
                        <a:pt x="1056" y="934"/>
                        <a:pt x="1055" y="935"/>
                        <a:pt x="1055" y="936"/>
                      </a:cubicBezTo>
                      <a:cubicBezTo>
                        <a:pt x="1054" y="936"/>
                        <a:pt x="1053" y="936"/>
                        <a:pt x="1051" y="937"/>
                      </a:cubicBezTo>
                      <a:cubicBezTo>
                        <a:pt x="1051" y="937"/>
                        <a:pt x="1051" y="937"/>
                        <a:pt x="1051" y="937"/>
                      </a:cubicBezTo>
                      <a:cubicBezTo>
                        <a:pt x="1046" y="940"/>
                        <a:pt x="1039" y="937"/>
                        <a:pt x="1038" y="945"/>
                      </a:cubicBezTo>
                      <a:cubicBezTo>
                        <a:pt x="1039" y="946"/>
                        <a:pt x="1038" y="945"/>
                        <a:pt x="1039" y="946"/>
                      </a:cubicBezTo>
                      <a:cubicBezTo>
                        <a:pt x="1041" y="948"/>
                        <a:pt x="1043" y="949"/>
                        <a:pt x="1045" y="951"/>
                      </a:cubicBezTo>
                      <a:cubicBezTo>
                        <a:pt x="1049" y="951"/>
                        <a:pt x="1053" y="952"/>
                        <a:pt x="1057" y="953"/>
                      </a:cubicBezTo>
                      <a:cubicBezTo>
                        <a:pt x="1057" y="954"/>
                        <a:pt x="1057" y="954"/>
                        <a:pt x="1058" y="955"/>
                      </a:cubicBezTo>
                      <a:cubicBezTo>
                        <a:pt x="1057" y="955"/>
                        <a:pt x="1057" y="955"/>
                        <a:pt x="1057" y="955"/>
                      </a:cubicBezTo>
                      <a:cubicBezTo>
                        <a:pt x="1055" y="962"/>
                        <a:pt x="1046" y="963"/>
                        <a:pt x="1041" y="967"/>
                      </a:cubicBezTo>
                      <a:cubicBezTo>
                        <a:pt x="1040" y="968"/>
                        <a:pt x="1040" y="968"/>
                        <a:pt x="1040" y="969"/>
                      </a:cubicBezTo>
                      <a:cubicBezTo>
                        <a:pt x="1039" y="969"/>
                        <a:pt x="1038" y="969"/>
                        <a:pt x="1038" y="969"/>
                      </a:cubicBezTo>
                      <a:cubicBezTo>
                        <a:pt x="1037" y="970"/>
                        <a:pt x="1037" y="971"/>
                        <a:pt x="1036" y="971"/>
                      </a:cubicBezTo>
                      <a:cubicBezTo>
                        <a:pt x="1035" y="971"/>
                        <a:pt x="1035" y="971"/>
                        <a:pt x="1034" y="971"/>
                      </a:cubicBezTo>
                      <a:cubicBezTo>
                        <a:pt x="1033" y="973"/>
                        <a:pt x="1032" y="974"/>
                        <a:pt x="1032" y="975"/>
                      </a:cubicBezTo>
                      <a:cubicBezTo>
                        <a:pt x="1031" y="975"/>
                        <a:pt x="1030" y="975"/>
                        <a:pt x="1030" y="975"/>
                      </a:cubicBezTo>
                      <a:cubicBezTo>
                        <a:pt x="1029" y="976"/>
                        <a:pt x="1029" y="976"/>
                        <a:pt x="1029" y="977"/>
                      </a:cubicBezTo>
                      <a:cubicBezTo>
                        <a:pt x="1029" y="977"/>
                        <a:pt x="1028" y="977"/>
                        <a:pt x="1028" y="977"/>
                      </a:cubicBezTo>
                      <a:cubicBezTo>
                        <a:pt x="1026" y="979"/>
                        <a:pt x="1024" y="981"/>
                        <a:pt x="1023" y="983"/>
                      </a:cubicBezTo>
                      <a:cubicBezTo>
                        <a:pt x="1022" y="983"/>
                        <a:pt x="1021" y="984"/>
                        <a:pt x="1020" y="984"/>
                      </a:cubicBezTo>
                      <a:cubicBezTo>
                        <a:pt x="1017" y="987"/>
                        <a:pt x="1015" y="990"/>
                        <a:pt x="1012" y="993"/>
                      </a:cubicBezTo>
                      <a:cubicBezTo>
                        <a:pt x="1011" y="993"/>
                        <a:pt x="1011" y="993"/>
                        <a:pt x="1010" y="993"/>
                      </a:cubicBezTo>
                      <a:cubicBezTo>
                        <a:pt x="1010" y="994"/>
                        <a:pt x="1009" y="994"/>
                        <a:pt x="1009" y="995"/>
                      </a:cubicBezTo>
                      <a:cubicBezTo>
                        <a:pt x="1006" y="998"/>
                        <a:pt x="1003" y="1001"/>
                        <a:pt x="998" y="1001"/>
                      </a:cubicBezTo>
                      <a:cubicBezTo>
                        <a:pt x="997" y="1000"/>
                        <a:pt x="998" y="1001"/>
                        <a:pt x="997" y="1000"/>
                      </a:cubicBezTo>
                      <a:cubicBezTo>
                        <a:pt x="997" y="995"/>
                        <a:pt x="995" y="986"/>
                        <a:pt x="992" y="984"/>
                      </a:cubicBezTo>
                      <a:cubicBezTo>
                        <a:pt x="992" y="984"/>
                        <a:pt x="991" y="984"/>
                        <a:pt x="990" y="984"/>
                      </a:cubicBezTo>
                      <a:cubicBezTo>
                        <a:pt x="990" y="983"/>
                        <a:pt x="989" y="982"/>
                        <a:pt x="989" y="981"/>
                      </a:cubicBezTo>
                      <a:cubicBezTo>
                        <a:pt x="988" y="981"/>
                        <a:pt x="987" y="981"/>
                        <a:pt x="987" y="981"/>
                      </a:cubicBezTo>
                      <a:cubicBezTo>
                        <a:pt x="986" y="981"/>
                        <a:pt x="986" y="980"/>
                        <a:pt x="986" y="980"/>
                      </a:cubicBezTo>
                      <a:cubicBezTo>
                        <a:pt x="984" y="979"/>
                        <a:pt x="982" y="979"/>
                        <a:pt x="980" y="979"/>
                      </a:cubicBezTo>
                      <a:cubicBezTo>
                        <a:pt x="980" y="978"/>
                        <a:pt x="980" y="978"/>
                        <a:pt x="980" y="978"/>
                      </a:cubicBezTo>
                      <a:cubicBezTo>
                        <a:pt x="972" y="976"/>
                        <a:pt x="960" y="980"/>
                        <a:pt x="959" y="985"/>
                      </a:cubicBezTo>
                      <a:cubicBezTo>
                        <a:pt x="960" y="985"/>
                        <a:pt x="961" y="986"/>
                        <a:pt x="962" y="986"/>
                      </a:cubicBezTo>
                      <a:cubicBezTo>
                        <a:pt x="962" y="986"/>
                        <a:pt x="962" y="986"/>
                        <a:pt x="962" y="987"/>
                      </a:cubicBezTo>
                      <a:cubicBezTo>
                        <a:pt x="962" y="987"/>
                        <a:pt x="963" y="987"/>
                        <a:pt x="963" y="987"/>
                      </a:cubicBezTo>
                      <a:cubicBezTo>
                        <a:pt x="963" y="987"/>
                        <a:pt x="963" y="987"/>
                        <a:pt x="963" y="988"/>
                      </a:cubicBezTo>
                      <a:cubicBezTo>
                        <a:pt x="964" y="988"/>
                        <a:pt x="965" y="988"/>
                        <a:pt x="966" y="988"/>
                      </a:cubicBezTo>
                      <a:cubicBezTo>
                        <a:pt x="966" y="988"/>
                        <a:pt x="966" y="988"/>
                        <a:pt x="966" y="989"/>
                      </a:cubicBezTo>
                      <a:cubicBezTo>
                        <a:pt x="967" y="989"/>
                        <a:pt x="967" y="989"/>
                        <a:pt x="968" y="989"/>
                      </a:cubicBezTo>
                      <a:cubicBezTo>
                        <a:pt x="968" y="989"/>
                        <a:pt x="968" y="989"/>
                        <a:pt x="968" y="989"/>
                      </a:cubicBezTo>
                      <a:cubicBezTo>
                        <a:pt x="969" y="989"/>
                        <a:pt x="970" y="989"/>
                        <a:pt x="971" y="989"/>
                      </a:cubicBezTo>
                      <a:cubicBezTo>
                        <a:pt x="971" y="990"/>
                        <a:pt x="971" y="990"/>
                        <a:pt x="971" y="990"/>
                      </a:cubicBezTo>
                      <a:cubicBezTo>
                        <a:pt x="973" y="992"/>
                        <a:pt x="975" y="991"/>
                        <a:pt x="976" y="995"/>
                      </a:cubicBezTo>
                      <a:cubicBezTo>
                        <a:pt x="981" y="1000"/>
                        <a:pt x="974" y="1019"/>
                        <a:pt x="973" y="1024"/>
                      </a:cubicBezTo>
                      <a:cubicBezTo>
                        <a:pt x="972" y="1025"/>
                        <a:pt x="968" y="1027"/>
                        <a:pt x="967" y="1027"/>
                      </a:cubicBezTo>
                      <a:cubicBezTo>
                        <a:pt x="966" y="1027"/>
                        <a:pt x="967" y="1026"/>
                        <a:pt x="966" y="1026"/>
                      </a:cubicBezTo>
                      <a:cubicBezTo>
                        <a:pt x="961" y="1026"/>
                        <a:pt x="956" y="1026"/>
                        <a:pt x="951" y="1025"/>
                      </a:cubicBezTo>
                      <a:cubicBezTo>
                        <a:pt x="951" y="1025"/>
                        <a:pt x="951" y="1025"/>
                        <a:pt x="951" y="1024"/>
                      </a:cubicBezTo>
                      <a:cubicBezTo>
                        <a:pt x="948" y="1024"/>
                        <a:pt x="945" y="1024"/>
                        <a:pt x="942" y="1024"/>
                      </a:cubicBezTo>
                      <a:cubicBezTo>
                        <a:pt x="942" y="1024"/>
                        <a:pt x="942" y="1024"/>
                        <a:pt x="942" y="1023"/>
                      </a:cubicBezTo>
                      <a:cubicBezTo>
                        <a:pt x="939" y="1023"/>
                        <a:pt x="937" y="1023"/>
                        <a:pt x="934" y="1023"/>
                      </a:cubicBezTo>
                      <a:cubicBezTo>
                        <a:pt x="934" y="1023"/>
                        <a:pt x="934" y="1023"/>
                        <a:pt x="934" y="1023"/>
                      </a:cubicBezTo>
                      <a:cubicBezTo>
                        <a:pt x="932" y="1023"/>
                        <a:pt x="930" y="1023"/>
                        <a:pt x="928" y="1023"/>
                      </a:cubicBezTo>
                      <a:cubicBezTo>
                        <a:pt x="928" y="1022"/>
                        <a:pt x="928" y="1022"/>
                        <a:pt x="928" y="1022"/>
                      </a:cubicBezTo>
                      <a:cubicBezTo>
                        <a:pt x="927" y="1022"/>
                        <a:pt x="925" y="1022"/>
                        <a:pt x="923" y="1022"/>
                      </a:cubicBezTo>
                      <a:cubicBezTo>
                        <a:pt x="923" y="1021"/>
                        <a:pt x="923" y="1021"/>
                        <a:pt x="923" y="1021"/>
                      </a:cubicBezTo>
                      <a:cubicBezTo>
                        <a:pt x="922" y="1021"/>
                        <a:pt x="920" y="1021"/>
                        <a:pt x="919" y="1021"/>
                      </a:cubicBezTo>
                      <a:cubicBezTo>
                        <a:pt x="919" y="1021"/>
                        <a:pt x="919" y="1020"/>
                        <a:pt x="919" y="1020"/>
                      </a:cubicBezTo>
                      <a:cubicBezTo>
                        <a:pt x="913" y="1018"/>
                        <a:pt x="909" y="1019"/>
                        <a:pt x="909" y="1011"/>
                      </a:cubicBezTo>
                      <a:cubicBezTo>
                        <a:pt x="911" y="1009"/>
                        <a:pt x="913" y="1007"/>
                        <a:pt x="915" y="1006"/>
                      </a:cubicBezTo>
                      <a:cubicBezTo>
                        <a:pt x="915" y="1005"/>
                        <a:pt x="916" y="1004"/>
                        <a:pt x="916" y="1004"/>
                      </a:cubicBezTo>
                      <a:cubicBezTo>
                        <a:pt x="916" y="1004"/>
                        <a:pt x="917" y="1004"/>
                        <a:pt x="918" y="1004"/>
                      </a:cubicBezTo>
                      <a:cubicBezTo>
                        <a:pt x="919" y="1003"/>
                        <a:pt x="919" y="1001"/>
                        <a:pt x="920" y="1000"/>
                      </a:cubicBezTo>
                      <a:cubicBezTo>
                        <a:pt x="921" y="1000"/>
                        <a:pt x="922" y="1000"/>
                        <a:pt x="922" y="1000"/>
                      </a:cubicBezTo>
                      <a:cubicBezTo>
                        <a:pt x="923" y="999"/>
                        <a:pt x="924" y="998"/>
                        <a:pt x="925" y="997"/>
                      </a:cubicBezTo>
                      <a:cubicBezTo>
                        <a:pt x="925" y="997"/>
                        <a:pt x="926" y="997"/>
                        <a:pt x="927" y="997"/>
                      </a:cubicBezTo>
                      <a:cubicBezTo>
                        <a:pt x="927" y="996"/>
                        <a:pt x="927" y="996"/>
                        <a:pt x="927" y="996"/>
                      </a:cubicBezTo>
                      <a:cubicBezTo>
                        <a:pt x="928" y="995"/>
                        <a:pt x="928" y="995"/>
                        <a:pt x="929" y="994"/>
                      </a:cubicBezTo>
                      <a:cubicBezTo>
                        <a:pt x="929" y="993"/>
                        <a:pt x="929" y="993"/>
                        <a:pt x="929" y="992"/>
                      </a:cubicBezTo>
                      <a:cubicBezTo>
                        <a:pt x="930" y="992"/>
                        <a:pt x="931" y="992"/>
                        <a:pt x="931" y="991"/>
                      </a:cubicBezTo>
                      <a:cubicBezTo>
                        <a:pt x="931" y="990"/>
                        <a:pt x="931" y="989"/>
                        <a:pt x="931" y="988"/>
                      </a:cubicBezTo>
                      <a:cubicBezTo>
                        <a:pt x="930" y="987"/>
                        <a:pt x="929" y="986"/>
                        <a:pt x="928" y="986"/>
                      </a:cubicBezTo>
                      <a:cubicBezTo>
                        <a:pt x="928" y="986"/>
                        <a:pt x="928" y="985"/>
                        <a:pt x="928" y="985"/>
                      </a:cubicBezTo>
                      <a:cubicBezTo>
                        <a:pt x="928" y="985"/>
                        <a:pt x="927" y="985"/>
                        <a:pt x="927" y="985"/>
                      </a:cubicBezTo>
                      <a:cubicBezTo>
                        <a:pt x="927" y="985"/>
                        <a:pt x="927" y="984"/>
                        <a:pt x="927" y="984"/>
                      </a:cubicBezTo>
                      <a:cubicBezTo>
                        <a:pt x="925" y="984"/>
                        <a:pt x="924" y="983"/>
                        <a:pt x="923" y="983"/>
                      </a:cubicBezTo>
                      <a:cubicBezTo>
                        <a:pt x="923" y="983"/>
                        <a:pt x="923" y="983"/>
                        <a:pt x="923" y="982"/>
                      </a:cubicBezTo>
                      <a:cubicBezTo>
                        <a:pt x="921" y="982"/>
                        <a:pt x="919" y="982"/>
                        <a:pt x="918" y="981"/>
                      </a:cubicBezTo>
                      <a:cubicBezTo>
                        <a:pt x="918" y="981"/>
                        <a:pt x="918" y="981"/>
                        <a:pt x="918" y="980"/>
                      </a:cubicBezTo>
                      <a:cubicBezTo>
                        <a:pt x="916" y="980"/>
                        <a:pt x="915" y="980"/>
                        <a:pt x="914" y="980"/>
                      </a:cubicBezTo>
                      <a:cubicBezTo>
                        <a:pt x="914" y="980"/>
                        <a:pt x="914" y="980"/>
                        <a:pt x="914" y="980"/>
                      </a:cubicBezTo>
                      <a:cubicBezTo>
                        <a:pt x="906" y="979"/>
                        <a:pt x="899" y="978"/>
                        <a:pt x="891" y="977"/>
                      </a:cubicBezTo>
                      <a:cubicBezTo>
                        <a:pt x="891" y="977"/>
                        <a:pt x="891" y="976"/>
                        <a:pt x="891" y="976"/>
                      </a:cubicBezTo>
                      <a:cubicBezTo>
                        <a:pt x="890" y="976"/>
                        <a:pt x="888" y="975"/>
                        <a:pt x="887" y="975"/>
                      </a:cubicBezTo>
                      <a:cubicBezTo>
                        <a:pt x="886" y="974"/>
                        <a:pt x="885" y="972"/>
                        <a:pt x="884" y="971"/>
                      </a:cubicBezTo>
                      <a:cubicBezTo>
                        <a:pt x="883" y="971"/>
                        <a:pt x="882" y="971"/>
                        <a:pt x="882" y="971"/>
                      </a:cubicBezTo>
                      <a:cubicBezTo>
                        <a:pt x="881" y="970"/>
                        <a:pt x="881" y="969"/>
                        <a:pt x="880" y="968"/>
                      </a:cubicBezTo>
                      <a:cubicBezTo>
                        <a:pt x="879" y="968"/>
                        <a:pt x="879" y="968"/>
                        <a:pt x="878" y="968"/>
                      </a:cubicBezTo>
                      <a:cubicBezTo>
                        <a:pt x="878" y="967"/>
                        <a:pt x="878" y="967"/>
                        <a:pt x="877" y="966"/>
                      </a:cubicBezTo>
                      <a:cubicBezTo>
                        <a:pt x="876" y="966"/>
                        <a:pt x="875" y="966"/>
                        <a:pt x="874" y="965"/>
                      </a:cubicBezTo>
                      <a:cubicBezTo>
                        <a:pt x="873" y="965"/>
                        <a:pt x="873" y="964"/>
                        <a:pt x="873" y="963"/>
                      </a:cubicBezTo>
                      <a:cubicBezTo>
                        <a:pt x="871" y="963"/>
                        <a:pt x="870" y="963"/>
                        <a:pt x="868" y="963"/>
                      </a:cubicBezTo>
                      <a:cubicBezTo>
                        <a:pt x="868" y="962"/>
                        <a:pt x="868" y="962"/>
                        <a:pt x="868" y="962"/>
                      </a:cubicBezTo>
                      <a:cubicBezTo>
                        <a:pt x="868" y="962"/>
                        <a:pt x="867" y="962"/>
                        <a:pt x="867" y="962"/>
                      </a:cubicBezTo>
                      <a:cubicBezTo>
                        <a:pt x="867" y="961"/>
                        <a:pt x="867" y="961"/>
                        <a:pt x="867" y="961"/>
                      </a:cubicBezTo>
                      <a:cubicBezTo>
                        <a:pt x="862" y="959"/>
                        <a:pt x="857" y="959"/>
                        <a:pt x="852" y="960"/>
                      </a:cubicBezTo>
                      <a:cubicBezTo>
                        <a:pt x="852" y="967"/>
                        <a:pt x="855" y="968"/>
                        <a:pt x="856" y="974"/>
                      </a:cubicBezTo>
                      <a:cubicBezTo>
                        <a:pt x="855" y="974"/>
                        <a:pt x="854" y="975"/>
                        <a:pt x="853" y="975"/>
                      </a:cubicBezTo>
                      <a:cubicBezTo>
                        <a:pt x="851" y="977"/>
                        <a:pt x="848" y="976"/>
                        <a:pt x="844" y="977"/>
                      </a:cubicBezTo>
                      <a:cubicBezTo>
                        <a:pt x="844" y="977"/>
                        <a:pt x="844" y="977"/>
                        <a:pt x="844" y="978"/>
                      </a:cubicBezTo>
                      <a:cubicBezTo>
                        <a:pt x="843" y="978"/>
                        <a:pt x="842" y="978"/>
                        <a:pt x="841" y="978"/>
                      </a:cubicBezTo>
                      <a:cubicBezTo>
                        <a:pt x="841" y="978"/>
                        <a:pt x="841" y="978"/>
                        <a:pt x="841" y="979"/>
                      </a:cubicBezTo>
                      <a:cubicBezTo>
                        <a:pt x="839" y="979"/>
                        <a:pt x="837" y="979"/>
                        <a:pt x="835" y="980"/>
                      </a:cubicBezTo>
                      <a:cubicBezTo>
                        <a:pt x="835" y="980"/>
                        <a:pt x="835" y="980"/>
                        <a:pt x="835" y="980"/>
                      </a:cubicBezTo>
                      <a:cubicBezTo>
                        <a:pt x="833" y="981"/>
                        <a:pt x="832" y="982"/>
                        <a:pt x="830" y="982"/>
                      </a:cubicBezTo>
                      <a:cubicBezTo>
                        <a:pt x="830" y="983"/>
                        <a:pt x="830" y="983"/>
                        <a:pt x="830" y="983"/>
                      </a:cubicBezTo>
                      <a:cubicBezTo>
                        <a:pt x="829" y="983"/>
                        <a:pt x="829" y="983"/>
                        <a:pt x="828" y="983"/>
                      </a:cubicBezTo>
                      <a:cubicBezTo>
                        <a:pt x="828" y="984"/>
                        <a:pt x="827" y="984"/>
                        <a:pt x="827" y="985"/>
                      </a:cubicBezTo>
                      <a:cubicBezTo>
                        <a:pt x="826" y="985"/>
                        <a:pt x="826" y="985"/>
                        <a:pt x="825" y="985"/>
                      </a:cubicBezTo>
                      <a:cubicBezTo>
                        <a:pt x="824" y="986"/>
                        <a:pt x="824" y="987"/>
                        <a:pt x="823" y="989"/>
                      </a:cubicBezTo>
                      <a:cubicBezTo>
                        <a:pt x="822" y="989"/>
                        <a:pt x="822" y="989"/>
                        <a:pt x="822" y="989"/>
                      </a:cubicBezTo>
                      <a:cubicBezTo>
                        <a:pt x="822" y="989"/>
                        <a:pt x="822" y="990"/>
                        <a:pt x="822" y="990"/>
                      </a:cubicBezTo>
                      <a:cubicBezTo>
                        <a:pt x="821" y="991"/>
                        <a:pt x="821" y="991"/>
                        <a:pt x="820" y="991"/>
                      </a:cubicBezTo>
                      <a:cubicBezTo>
                        <a:pt x="820" y="992"/>
                        <a:pt x="820" y="992"/>
                        <a:pt x="820" y="993"/>
                      </a:cubicBezTo>
                      <a:cubicBezTo>
                        <a:pt x="820" y="993"/>
                        <a:pt x="819" y="993"/>
                        <a:pt x="819" y="993"/>
                      </a:cubicBezTo>
                      <a:cubicBezTo>
                        <a:pt x="819" y="994"/>
                        <a:pt x="819" y="994"/>
                        <a:pt x="819" y="995"/>
                      </a:cubicBezTo>
                      <a:cubicBezTo>
                        <a:pt x="819" y="995"/>
                        <a:pt x="818" y="995"/>
                        <a:pt x="818" y="995"/>
                      </a:cubicBezTo>
                      <a:cubicBezTo>
                        <a:pt x="818" y="996"/>
                        <a:pt x="818" y="997"/>
                        <a:pt x="818" y="997"/>
                      </a:cubicBezTo>
                      <a:cubicBezTo>
                        <a:pt x="818" y="997"/>
                        <a:pt x="818" y="997"/>
                        <a:pt x="817" y="997"/>
                      </a:cubicBezTo>
                      <a:cubicBezTo>
                        <a:pt x="817" y="998"/>
                        <a:pt x="817" y="999"/>
                        <a:pt x="817" y="1000"/>
                      </a:cubicBezTo>
                      <a:cubicBezTo>
                        <a:pt x="817" y="1000"/>
                        <a:pt x="817" y="1000"/>
                        <a:pt x="816" y="1000"/>
                      </a:cubicBezTo>
                      <a:cubicBezTo>
                        <a:pt x="816" y="1001"/>
                        <a:pt x="816" y="1001"/>
                        <a:pt x="816" y="1002"/>
                      </a:cubicBezTo>
                      <a:cubicBezTo>
                        <a:pt x="815" y="1003"/>
                        <a:pt x="815" y="1003"/>
                        <a:pt x="814" y="1004"/>
                      </a:cubicBezTo>
                      <a:cubicBezTo>
                        <a:pt x="812" y="1006"/>
                        <a:pt x="811" y="1007"/>
                        <a:pt x="809" y="1009"/>
                      </a:cubicBezTo>
                      <a:cubicBezTo>
                        <a:pt x="803" y="1014"/>
                        <a:pt x="795" y="1017"/>
                        <a:pt x="793" y="1025"/>
                      </a:cubicBezTo>
                      <a:cubicBezTo>
                        <a:pt x="792" y="1025"/>
                        <a:pt x="792" y="1025"/>
                        <a:pt x="791" y="1025"/>
                      </a:cubicBezTo>
                      <a:cubicBezTo>
                        <a:pt x="791" y="1025"/>
                        <a:pt x="791" y="1024"/>
                        <a:pt x="791" y="1023"/>
                      </a:cubicBezTo>
                      <a:cubicBezTo>
                        <a:pt x="788" y="1022"/>
                        <a:pt x="783" y="1016"/>
                        <a:pt x="782" y="1012"/>
                      </a:cubicBezTo>
                      <a:cubicBezTo>
                        <a:pt x="773" y="1012"/>
                        <a:pt x="772" y="1013"/>
                        <a:pt x="766" y="1016"/>
                      </a:cubicBezTo>
                      <a:cubicBezTo>
                        <a:pt x="765" y="1017"/>
                        <a:pt x="764" y="1017"/>
                        <a:pt x="763" y="1017"/>
                      </a:cubicBezTo>
                      <a:cubicBezTo>
                        <a:pt x="763" y="1018"/>
                        <a:pt x="763" y="1018"/>
                        <a:pt x="763" y="1018"/>
                      </a:cubicBezTo>
                      <a:cubicBezTo>
                        <a:pt x="761" y="1019"/>
                        <a:pt x="759" y="1019"/>
                        <a:pt x="757" y="1020"/>
                      </a:cubicBezTo>
                      <a:cubicBezTo>
                        <a:pt x="757" y="1021"/>
                        <a:pt x="757" y="1021"/>
                        <a:pt x="756" y="1022"/>
                      </a:cubicBezTo>
                      <a:cubicBezTo>
                        <a:pt x="755" y="1022"/>
                        <a:pt x="754" y="1022"/>
                        <a:pt x="753" y="1023"/>
                      </a:cubicBezTo>
                      <a:cubicBezTo>
                        <a:pt x="753" y="1023"/>
                        <a:pt x="753" y="1023"/>
                        <a:pt x="753" y="1023"/>
                      </a:cubicBezTo>
                      <a:cubicBezTo>
                        <a:pt x="752" y="1024"/>
                        <a:pt x="751" y="1024"/>
                        <a:pt x="750" y="1024"/>
                      </a:cubicBezTo>
                      <a:cubicBezTo>
                        <a:pt x="750" y="1025"/>
                        <a:pt x="749" y="1026"/>
                        <a:pt x="749" y="1026"/>
                      </a:cubicBezTo>
                      <a:cubicBezTo>
                        <a:pt x="748" y="1026"/>
                        <a:pt x="748" y="1026"/>
                        <a:pt x="747" y="1026"/>
                      </a:cubicBezTo>
                      <a:cubicBezTo>
                        <a:pt x="747" y="1027"/>
                        <a:pt x="747" y="1027"/>
                        <a:pt x="746" y="1028"/>
                      </a:cubicBezTo>
                      <a:cubicBezTo>
                        <a:pt x="746" y="1028"/>
                        <a:pt x="745" y="1028"/>
                        <a:pt x="745" y="1028"/>
                      </a:cubicBezTo>
                      <a:cubicBezTo>
                        <a:pt x="744" y="1029"/>
                        <a:pt x="743" y="1030"/>
                        <a:pt x="743" y="1031"/>
                      </a:cubicBezTo>
                      <a:cubicBezTo>
                        <a:pt x="742" y="1031"/>
                        <a:pt x="742" y="1031"/>
                        <a:pt x="741" y="1031"/>
                      </a:cubicBezTo>
                      <a:cubicBezTo>
                        <a:pt x="740" y="1032"/>
                        <a:pt x="740" y="1032"/>
                        <a:pt x="739" y="1033"/>
                      </a:cubicBezTo>
                      <a:cubicBezTo>
                        <a:pt x="739" y="1033"/>
                        <a:pt x="738" y="1033"/>
                        <a:pt x="737" y="1033"/>
                      </a:cubicBezTo>
                      <a:cubicBezTo>
                        <a:pt x="737" y="1034"/>
                        <a:pt x="736" y="1035"/>
                        <a:pt x="736" y="1036"/>
                      </a:cubicBezTo>
                      <a:cubicBezTo>
                        <a:pt x="735" y="1036"/>
                        <a:pt x="734" y="1036"/>
                        <a:pt x="734" y="1036"/>
                      </a:cubicBezTo>
                      <a:cubicBezTo>
                        <a:pt x="733" y="1037"/>
                        <a:pt x="732" y="1038"/>
                        <a:pt x="731" y="1040"/>
                      </a:cubicBezTo>
                      <a:cubicBezTo>
                        <a:pt x="731" y="1040"/>
                        <a:pt x="731" y="1040"/>
                        <a:pt x="730" y="1040"/>
                      </a:cubicBezTo>
                      <a:cubicBezTo>
                        <a:pt x="730" y="1040"/>
                        <a:pt x="730" y="1041"/>
                        <a:pt x="729" y="1041"/>
                      </a:cubicBezTo>
                      <a:cubicBezTo>
                        <a:pt x="729" y="1041"/>
                        <a:pt x="728" y="1041"/>
                        <a:pt x="728" y="1041"/>
                      </a:cubicBezTo>
                      <a:cubicBezTo>
                        <a:pt x="727" y="1042"/>
                        <a:pt x="726" y="1043"/>
                        <a:pt x="726" y="1044"/>
                      </a:cubicBezTo>
                      <a:cubicBezTo>
                        <a:pt x="722" y="1048"/>
                        <a:pt x="719" y="1050"/>
                        <a:pt x="712" y="1050"/>
                      </a:cubicBezTo>
                      <a:cubicBezTo>
                        <a:pt x="711" y="1049"/>
                        <a:pt x="712" y="1050"/>
                        <a:pt x="710" y="1050"/>
                      </a:cubicBezTo>
                      <a:cubicBezTo>
                        <a:pt x="709" y="1047"/>
                        <a:pt x="704" y="1041"/>
                        <a:pt x="704" y="1038"/>
                      </a:cubicBezTo>
                      <a:cubicBezTo>
                        <a:pt x="705" y="1038"/>
                        <a:pt x="705" y="1038"/>
                        <a:pt x="705" y="1038"/>
                      </a:cubicBezTo>
                      <a:cubicBezTo>
                        <a:pt x="706" y="1035"/>
                        <a:pt x="706" y="1034"/>
                        <a:pt x="707" y="1032"/>
                      </a:cubicBezTo>
                      <a:cubicBezTo>
                        <a:pt x="708" y="1032"/>
                        <a:pt x="708" y="1032"/>
                        <a:pt x="709" y="1032"/>
                      </a:cubicBezTo>
                      <a:cubicBezTo>
                        <a:pt x="709" y="1031"/>
                        <a:pt x="709" y="1030"/>
                        <a:pt x="709" y="1030"/>
                      </a:cubicBezTo>
                      <a:cubicBezTo>
                        <a:pt x="709" y="1029"/>
                        <a:pt x="710" y="1029"/>
                        <a:pt x="710" y="1029"/>
                      </a:cubicBezTo>
                      <a:cubicBezTo>
                        <a:pt x="712" y="1027"/>
                        <a:pt x="713" y="1026"/>
                        <a:pt x="714" y="1024"/>
                      </a:cubicBezTo>
                      <a:cubicBezTo>
                        <a:pt x="715" y="1024"/>
                        <a:pt x="715" y="1024"/>
                        <a:pt x="716" y="1024"/>
                      </a:cubicBezTo>
                      <a:cubicBezTo>
                        <a:pt x="717" y="1023"/>
                        <a:pt x="718" y="1021"/>
                        <a:pt x="719" y="1020"/>
                      </a:cubicBezTo>
                      <a:cubicBezTo>
                        <a:pt x="720" y="1020"/>
                        <a:pt x="721" y="1020"/>
                        <a:pt x="721" y="1020"/>
                      </a:cubicBezTo>
                      <a:cubicBezTo>
                        <a:pt x="722" y="1019"/>
                        <a:pt x="722" y="1018"/>
                        <a:pt x="723" y="1017"/>
                      </a:cubicBezTo>
                      <a:cubicBezTo>
                        <a:pt x="724" y="1017"/>
                        <a:pt x="724" y="1017"/>
                        <a:pt x="725" y="1017"/>
                      </a:cubicBezTo>
                      <a:cubicBezTo>
                        <a:pt x="725" y="1017"/>
                        <a:pt x="725" y="1016"/>
                        <a:pt x="726" y="1015"/>
                      </a:cubicBezTo>
                      <a:cubicBezTo>
                        <a:pt x="726" y="1015"/>
                        <a:pt x="727" y="1015"/>
                        <a:pt x="728" y="1015"/>
                      </a:cubicBezTo>
                      <a:cubicBezTo>
                        <a:pt x="728" y="1015"/>
                        <a:pt x="728" y="1014"/>
                        <a:pt x="728" y="1014"/>
                      </a:cubicBezTo>
                      <a:cubicBezTo>
                        <a:pt x="729" y="1014"/>
                        <a:pt x="730" y="1014"/>
                        <a:pt x="730" y="1014"/>
                      </a:cubicBezTo>
                      <a:cubicBezTo>
                        <a:pt x="730" y="1013"/>
                        <a:pt x="730" y="1013"/>
                        <a:pt x="730" y="1013"/>
                      </a:cubicBezTo>
                      <a:cubicBezTo>
                        <a:pt x="731" y="1012"/>
                        <a:pt x="732" y="1012"/>
                        <a:pt x="733" y="1012"/>
                      </a:cubicBezTo>
                      <a:cubicBezTo>
                        <a:pt x="733" y="1011"/>
                        <a:pt x="733" y="1011"/>
                        <a:pt x="733" y="1010"/>
                      </a:cubicBezTo>
                      <a:cubicBezTo>
                        <a:pt x="734" y="1010"/>
                        <a:pt x="734" y="1009"/>
                        <a:pt x="735" y="1009"/>
                      </a:cubicBezTo>
                      <a:cubicBezTo>
                        <a:pt x="735" y="1006"/>
                        <a:pt x="735" y="1002"/>
                        <a:pt x="735" y="998"/>
                      </a:cubicBezTo>
                      <a:cubicBezTo>
                        <a:pt x="734" y="998"/>
                        <a:pt x="734" y="998"/>
                        <a:pt x="734" y="998"/>
                      </a:cubicBezTo>
                      <a:cubicBezTo>
                        <a:pt x="734" y="997"/>
                        <a:pt x="734" y="997"/>
                        <a:pt x="734" y="996"/>
                      </a:cubicBezTo>
                      <a:cubicBezTo>
                        <a:pt x="734" y="996"/>
                        <a:pt x="733" y="996"/>
                        <a:pt x="733" y="996"/>
                      </a:cubicBezTo>
                      <a:cubicBezTo>
                        <a:pt x="733" y="995"/>
                        <a:pt x="733" y="995"/>
                        <a:pt x="733" y="994"/>
                      </a:cubicBezTo>
                      <a:cubicBezTo>
                        <a:pt x="733" y="994"/>
                        <a:pt x="732" y="994"/>
                        <a:pt x="732" y="994"/>
                      </a:cubicBezTo>
                      <a:cubicBezTo>
                        <a:pt x="732" y="993"/>
                        <a:pt x="732" y="992"/>
                        <a:pt x="732" y="991"/>
                      </a:cubicBezTo>
                      <a:cubicBezTo>
                        <a:pt x="732" y="991"/>
                        <a:pt x="731" y="991"/>
                        <a:pt x="731" y="991"/>
                      </a:cubicBezTo>
                      <a:cubicBezTo>
                        <a:pt x="731" y="991"/>
                        <a:pt x="731" y="990"/>
                        <a:pt x="731" y="989"/>
                      </a:cubicBezTo>
                      <a:cubicBezTo>
                        <a:pt x="731" y="989"/>
                        <a:pt x="731" y="989"/>
                        <a:pt x="730" y="989"/>
                      </a:cubicBezTo>
                      <a:cubicBezTo>
                        <a:pt x="730" y="989"/>
                        <a:pt x="730" y="988"/>
                        <a:pt x="730" y="988"/>
                      </a:cubicBezTo>
                      <a:cubicBezTo>
                        <a:pt x="730" y="987"/>
                        <a:pt x="729" y="987"/>
                        <a:pt x="728" y="987"/>
                      </a:cubicBezTo>
                      <a:cubicBezTo>
                        <a:pt x="728" y="986"/>
                        <a:pt x="728" y="984"/>
                        <a:pt x="728" y="983"/>
                      </a:cubicBezTo>
                      <a:cubicBezTo>
                        <a:pt x="727" y="983"/>
                        <a:pt x="726" y="983"/>
                        <a:pt x="726" y="982"/>
                      </a:cubicBezTo>
                      <a:cubicBezTo>
                        <a:pt x="726" y="982"/>
                        <a:pt x="726" y="981"/>
                        <a:pt x="726" y="980"/>
                      </a:cubicBezTo>
                      <a:cubicBezTo>
                        <a:pt x="725" y="980"/>
                        <a:pt x="724" y="979"/>
                        <a:pt x="723" y="979"/>
                      </a:cubicBezTo>
                      <a:cubicBezTo>
                        <a:pt x="723" y="978"/>
                        <a:pt x="723" y="977"/>
                        <a:pt x="723" y="977"/>
                      </a:cubicBezTo>
                      <a:cubicBezTo>
                        <a:pt x="722" y="976"/>
                        <a:pt x="721" y="975"/>
                        <a:pt x="719" y="974"/>
                      </a:cubicBezTo>
                      <a:cubicBezTo>
                        <a:pt x="719" y="974"/>
                        <a:pt x="719" y="973"/>
                        <a:pt x="719" y="972"/>
                      </a:cubicBezTo>
                      <a:cubicBezTo>
                        <a:pt x="718" y="971"/>
                        <a:pt x="716" y="970"/>
                        <a:pt x="715" y="969"/>
                      </a:cubicBezTo>
                      <a:cubicBezTo>
                        <a:pt x="715" y="968"/>
                        <a:pt x="714" y="968"/>
                        <a:pt x="714" y="967"/>
                      </a:cubicBezTo>
                      <a:cubicBezTo>
                        <a:pt x="713" y="967"/>
                        <a:pt x="713" y="967"/>
                        <a:pt x="712" y="967"/>
                      </a:cubicBezTo>
                      <a:cubicBezTo>
                        <a:pt x="712" y="966"/>
                        <a:pt x="711" y="965"/>
                        <a:pt x="710" y="964"/>
                      </a:cubicBezTo>
                      <a:cubicBezTo>
                        <a:pt x="710" y="964"/>
                        <a:pt x="709" y="964"/>
                        <a:pt x="709" y="964"/>
                      </a:cubicBezTo>
                      <a:cubicBezTo>
                        <a:pt x="709" y="964"/>
                        <a:pt x="709" y="964"/>
                        <a:pt x="709" y="963"/>
                      </a:cubicBezTo>
                      <a:cubicBezTo>
                        <a:pt x="708" y="963"/>
                        <a:pt x="708" y="963"/>
                        <a:pt x="707" y="963"/>
                      </a:cubicBezTo>
                      <a:cubicBezTo>
                        <a:pt x="707" y="963"/>
                        <a:pt x="707" y="963"/>
                        <a:pt x="707" y="963"/>
                      </a:cubicBezTo>
                      <a:cubicBezTo>
                        <a:pt x="706" y="963"/>
                        <a:pt x="706" y="963"/>
                        <a:pt x="705" y="963"/>
                      </a:cubicBezTo>
                      <a:cubicBezTo>
                        <a:pt x="705" y="962"/>
                        <a:pt x="705" y="962"/>
                        <a:pt x="705" y="962"/>
                      </a:cubicBezTo>
                      <a:cubicBezTo>
                        <a:pt x="705" y="962"/>
                        <a:pt x="704" y="962"/>
                        <a:pt x="703" y="962"/>
                      </a:cubicBezTo>
                      <a:cubicBezTo>
                        <a:pt x="701" y="960"/>
                        <a:pt x="699" y="958"/>
                        <a:pt x="696" y="956"/>
                      </a:cubicBezTo>
                      <a:cubicBezTo>
                        <a:pt x="696" y="956"/>
                        <a:pt x="696" y="955"/>
                        <a:pt x="696" y="954"/>
                      </a:cubicBezTo>
                      <a:cubicBezTo>
                        <a:pt x="696" y="954"/>
                        <a:pt x="695" y="954"/>
                        <a:pt x="694" y="954"/>
                      </a:cubicBezTo>
                      <a:cubicBezTo>
                        <a:pt x="694" y="953"/>
                        <a:pt x="694" y="952"/>
                        <a:pt x="694" y="951"/>
                      </a:cubicBezTo>
                      <a:cubicBezTo>
                        <a:pt x="694" y="951"/>
                        <a:pt x="694" y="951"/>
                        <a:pt x="693" y="951"/>
                      </a:cubicBezTo>
                      <a:cubicBezTo>
                        <a:pt x="693" y="950"/>
                        <a:pt x="693" y="950"/>
                        <a:pt x="693" y="949"/>
                      </a:cubicBezTo>
                      <a:cubicBezTo>
                        <a:pt x="693" y="949"/>
                        <a:pt x="693" y="949"/>
                        <a:pt x="693" y="949"/>
                      </a:cubicBezTo>
                      <a:cubicBezTo>
                        <a:pt x="691" y="943"/>
                        <a:pt x="695" y="941"/>
                        <a:pt x="690" y="937"/>
                      </a:cubicBezTo>
                      <a:cubicBezTo>
                        <a:pt x="686" y="934"/>
                        <a:pt x="680" y="937"/>
                        <a:pt x="675" y="936"/>
                      </a:cubicBezTo>
                      <a:cubicBezTo>
                        <a:pt x="675" y="935"/>
                        <a:pt x="675" y="935"/>
                        <a:pt x="675" y="935"/>
                      </a:cubicBezTo>
                      <a:cubicBezTo>
                        <a:pt x="674" y="935"/>
                        <a:pt x="673" y="935"/>
                        <a:pt x="672" y="935"/>
                      </a:cubicBezTo>
                      <a:cubicBezTo>
                        <a:pt x="672" y="934"/>
                        <a:pt x="672" y="934"/>
                        <a:pt x="672" y="934"/>
                      </a:cubicBezTo>
                      <a:cubicBezTo>
                        <a:pt x="671" y="934"/>
                        <a:pt x="670" y="934"/>
                        <a:pt x="669" y="934"/>
                      </a:cubicBezTo>
                      <a:cubicBezTo>
                        <a:pt x="669" y="933"/>
                        <a:pt x="669" y="933"/>
                        <a:pt x="668" y="932"/>
                      </a:cubicBezTo>
                      <a:cubicBezTo>
                        <a:pt x="668" y="932"/>
                        <a:pt x="667" y="932"/>
                        <a:pt x="667" y="932"/>
                      </a:cubicBezTo>
                      <a:cubicBezTo>
                        <a:pt x="666" y="931"/>
                        <a:pt x="666" y="931"/>
                        <a:pt x="666" y="930"/>
                      </a:cubicBezTo>
                      <a:cubicBezTo>
                        <a:pt x="664" y="928"/>
                        <a:pt x="662" y="926"/>
                        <a:pt x="660" y="924"/>
                      </a:cubicBezTo>
                      <a:cubicBezTo>
                        <a:pt x="660" y="923"/>
                        <a:pt x="660" y="923"/>
                        <a:pt x="660" y="922"/>
                      </a:cubicBezTo>
                      <a:cubicBezTo>
                        <a:pt x="660" y="922"/>
                        <a:pt x="660" y="922"/>
                        <a:pt x="659" y="922"/>
                      </a:cubicBezTo>
                      <a:cubicBezTo>
                        <a:pt x="659" y="922"/>
                        <a:pt x="659" y="921"/>
                        <a:pt x="659" y="920"/>
                      </a:cubicBezTo>
                      <a:cubicBezTo>
                        <a:pt x="659" y="920"/>
                        <a:pt x="659" y="920"/>
                        <a:pt x="658" y="920"/>
                      </a:cubicBezTo>
                      <a:cubicBezTo>
                        <a:pt x="658" y="920"/>
                        <a:pt x="658" y="919"/>
                        <a:pt x="658" y="919"/>
                      </a:cubicBezTo>
                      <a:cubicBezTo>
                        <a:pt x="658" y="919"/>
                        <a:pt x="658" y="919"/>
                        <a:pt x="658" y="919"/>
                      </a:cubicBezTo>
                      <a:cubicBezTo>
                        <a:pt x="657" y="917"/>
                        <a:pt x="657" y="915"/>
                        <a:pt x="657" y="913"/>
                      </a:cubicBezTo>
                      <a:cubicBezTo>
                        <a:pt x="656" y="913"/>
                        <a:pt x="656" y="913"/>
                        <a:pt x="656" y="913"/>
                      </a:cubicBezTo>
                      <a:cubicBezTo>
                        <a:pt x="656" y="912"/>
                        <a:pt x="656" y="911"/>
                        <a:pt x="656" y="911"/>
                      </a:cubicBezTo>
                      <a:cubicBezTo>
                        <a:pt x="655" y="911"/>
                        <a:pt x="655" y="911"/>
                        <a:pt x="655" y="911"/>
                      </a:cubicBezTo>
                      <a:cubicBezTo>
                        <a:pt x="655" y="910"/>
                        <a:pt x="655" y="909"/>
                        <a:pt x="655" y="908"/>
                      </a:cubicBezTo>
                      <a:cubicBezTo>
                        <a:pt x="655" y="908"/>
                        <a:pt x="654" y="908"/>
                        <a:pt x="654" y="908"/>
                      </a:cubicBezTo>
                      <a:cubicBezTo>
                        <a:pt x="654" y="906"/>
                        <a:pt x="654" y="905"/>
                        <a:pt x="654" y="903"/>
                      </a:cubicBezTo>
                      <a:cubicBezTo>
                        <a:pt x="654" y="903"/>
                        <a:pt x="653" y="903"/>
                        <a:pt x="653" y="903"/>
                      </a:cubicBezTo>
                      <a:cubicBezTo>
                        <a:pt x="653" y="902"/>
                        <a:pt x="653" y="901"/>
                        <a:pt x="653" y="900"/>
                      </a:cubicBezTo>
                      <a:cubicBezTo>
                        <a:pt x="653" y="900"/>
                        <a:pt x="653" y="900"/>
                        <a:pt x="652" y="900"/>
                      </a:cubicBezTo>
                      <a:cubicBezTo>
                        <a:pt x="651" y="896"/>
                        <a:pt x="650" y="885"/>
                        <a:pt x="651" y="882"/>
                      </a:cubicBezTo>
                      <a:cubicBezTo>
                        <a:pt x="652" y="882"/>
                        <a:pt x="652" y="882"/>
                        <a:pt x="652" y="882"/>
                      </a:cubicBezTo>
                      <a:cubicBezTo>
                        <a:pt x="653" y="881"/>
                        <a:pt x="653" y="879"/>
                        <a:pt x="653" y="878"/>
                      </a:cubicBezTo>
                      <a:cubicBezTo>
                        <a:pt x="654" y="878"/>
                        <a:pt x="654" y="878"/>
                        <a:pt x="655" y="877"/>
                      </a:cubicBezTo>
                      <a:cubicBezTo>
                        <a:pt x="657" y="875"/>
                        <a:pt x="659" y="873"/>
                        <a:pt x="661" y="870"/>
                      </a:cubicBezTo>
                      <a:cubicBezTo>
                        <a:pt x="662" y="870"/>
                        <a:pt x="662" y="870"/>
                        <a:pt x="663" y="870"/>
                      </a:cubicBezTo>
                      <a:cubicBezTo>
                        <a:pt x="665" y="868"/>
                        <a:pt x="664" y="867"/>
                        <a:pt x="668" y="866"/>
                      </a:cubicBezTo>
                      <a:cubicBezTo>
                        <a:pt x="669" y="865"/>
                        <a:pt x="669" y="864"/>
                        <a:pt x="669" y="863"/>
                      </a:cubicBezTo>
                      <a:cubicBezTo>
                        <a:pt x="670" y="863"/>
                        <a:pt x="670" y="863"/>
                        <a:pt x="670" y="863"/>
                      </a:cubicBezTo>
                      <a:cubicBezTo>
                        <a:pt x="670" y="862"/>
                        <a:pt x="670" y="862"/>
                        <a:pt x="670" y="861"/>
                      </a:cubicBezTo>
                      <a:cubicBezTo>
                        <a:pt x="671" y="861"/>
                        <a:pt x="671" y="861"/>
                        <a:pt x="672" y="860"/>
                      </a:cubicBezTo>
                      <a:cubicBezTo>
                        <a:pt x="672" y="859"/>
                        <a:pt x="672" y="858"/>
                        <a:pt x="672" y="858"/>
                      </a:cubicBezTo>
                      <a:cubicBezTo>
                        <a:pt x="674" y="852"/>
                        <a:pt x="674" y="845"/>
                        <a:pt x="672" y="839"/>
                      </a:cubicBezTo>
                      <a:cubicBezTo>
                        <a:pt x="672" y="838"/>
                        <a:pt x="672" y="836"/>
                        <a:pt x="672" y="835"/>
                      </a:cubicBezTo>
                      <a:cubicBezTo>
                        <a:pt x="672" y="835"/>
                        <a:pt x="671" y="835"/>
                        <a:pt x="671" y="835"/>
                      </a:cubicBezTo>
                      <a:cubicBezTo>
                        <a:pt x="671" y="834"/>
                        <a:pt x="671" y="833"/>
                        <a:pt x="671" y="832"/>
                      </a:cubicBezTo>
                      <a:cubicBezTo>
                        <a:pt x="671" y="832"/>
                        <a:pt x="670" y="832"/>
                        <a:pt x="670" y="832"/>
                      </a:cubicBezTo>
                      <a:cubicBezTo>
                        <a:pt x="670" y="832"/>
                        <a:pt x="670" y="831"/>
                        <a:pt x="670" y="830"/>
                      </a:cubicBezTo>
                      <a:cubicBezTo>
                        <a:pt x="670" y="830"/>
                        <a:pt x="670" y="830"/>
                        <a:pt x="669" y="830"/>
                      </a:cubicBezTo>
                      <a:cubicBezTo>
                        <a:pt x="669" y="829"/>
                        <a:pt x="669" y="828"/>
                        <a:pt x="669" y="827"/>
                      </a:cubicBezTo>
                      <a:cubicBezTo>
                        <a:pt x="669" y="827"/>
                        <a:pt x="669" y="827"/>
                        <a:pt x="668" y="827"/>
                      </a:cubicBezTo>
                      <a:cubicBezTo>
                        <a:pt x="668" y="826"/>
                        <a:pt x="668" y="825"/>
                        <a:pt x="667" y="823"/>
                      </a:cubicBezTo>
                      <a:cubicBezTo>
                        <a:pt x="667" y="823"/>
                        <a:pt x="667" y="823"/>
                        <a:pt x="667" y="823"/>
                      </a:cubicBezTo>
                      <a:cubicBezTo>
                        <a:pt x="666" y="822"/>
                        <a:pt x="666" y="821"/>
                        <a:pt x="666" y="819"/>
                      </a:cubicBezTo>
                      <a:cubicBezTo>
                        <a:pt x="665" y="819"/>
                        <a:pt x="664" y="818"/>
                        <a:pt x="664" y="818"/>
                      </a:cubicBezTo>
                      <a:cubicBezTo>
                        <a:pt x="663" y="817"/>
                        <a:pt x="661" y="811"/>
                        <a:pt x="662" y="808"/>
                      </a:cubicBezTo>
                      <a:cubicBezTo>
                        <a:pt x="662" y="808"/>
                        <a:pt x="663" y="808"/>
                        <a:pt x="663" y="808"/>
                      </a:cubicBezTo>
                      <a:cubicBezTo>
                        <a:pt x="663" y="806"/>
                        <a:pt x="664" y="805"/>
                        <a:pt x="664" y="803"/>
                      </a:cubicBezTo>
                      <a:cubicBezTo>
                        <a:pt x="664" y="803"/>
                        <a:pt x="665" y="802"/>
                        <a:pt x="666" y="802"/>
                      </a:cubicBezTo>
                      <a:cubicBezTo>
                        <a:pt x="666" y="801"/>
                        <a:pt x="666" y="801"/>
                        <a:pt x="666" y="800"/>
                      </a:cubicBezTo>
                      <a:cubicBezTo>
                        <a:pt x="666" y="800"/>
                        <a:pt x="666" y="800"/>
                        <a:pt x="667" y="800"/>
                      </a:cubicBezTo>
                      <a:cubicBezTo>
                        <a:pt x="667" y="800"/>
                        <a:pt x="667" y="799"/>
                        <a:pt x="667" y="798"/>
                      </a:cubicBezTo>
                      <a:cubicBezTo>
                        <a:pt x="667" y="798"/>
                        <a:pt x="668" y="798"/>
                        <a:pt x="668" y="797"/>
                      </a:cubicBezTo>
                      <a:cubicBezTo>
                        <a:pt x="668" y="797"/>
                        <a:pt x="668" y="796"/>
                        <a:pt x="668" y="796"/>
                      </a:cubicBezTo>
                      <a:cubicBezTo>
                        <a:pt x="670" y="795"/>
                        <a:pt x="671" y="794"/>
                        <a:pt x="672" y="793"/>
                      </a:cubicBezTo>
                      <a:cubicBezTo>
                        <a:pt x="672" y="792"/>
                        <a:pt x="672" y="792"/>
                        <a:pt x="672" y="791"/>
                      </a:cubicBezTo>
                      <a:cubicBezTo>
                        <a:pt x="674" y="789"/>
                        <a:pt x="676" y="788"/>
                        <a:pt x="678" y="786"/>
                      </a:cubicBezTo>
                      <a:cubicBezTo>
                        <a:pt x="678" y="785"/>
                        <a:pt x="678" y="785"/>
                        <a:pt x="678" y="784"/>
                      </a:cubicBezTo>
                      <a:cubicBezTo>
                        <a:pt x="679" y="783"/>
                        <a:pt x="680" y="783"/>
                        <a:pt x="681" y="782"/>
                      </a:cubicBezTo>
                      <a:cubicBezTo>
                        <a:pt x="682" y="781"/>
                        <a:pt x="683" y="779"/>
                        <a:pt x="684" y="778"/>
                      </a:cubicBezTo>
                      <a:cubicBezTo>
                        <a:pt x="685" y="771"/>
                        <a:pt x="684" y="768"/>
                        <a:pt x="681" y="765"/>
                      </a:cubicBezTo>
                      <a:cubicBezTo>
                        <a:pt x="681" y="765"/>
                        <a:pt x="681" y="765"/>
                        <a:pt x="681" y="764"/>
                      </a:cubicBezTo>
                      <a:cubicBezTo>
                        <a:pt x="680" y="764"/>
                        <a:pt x="680" y="764"/>
                        <a:pt x="679" y="764"/>
                      </a:cubicBezTo>
                      <a:cubicBezTo>
                        <a:pt x="679" y="764"/>
                        <a:pt x="678" y="763"/>
                        <a:pt x="678" y="762"/>
                      </a:cubicBezTo>
                      <a:cubicBezTo>
                        <a:pt x="678" y="762"/>
                        <a:pt x="677" y="762"/>
                        <a:pt x="676" y="762"/>
                      </a:cubicBezTo>
                      <a:cubicBezTo>
                        <a:pt x="676" y="762"/>
                        <a:pt x="676" y="762"/>
                        <a:pt x="676" y="762"/>
                      </a:cubicBezTo>
                      <a:cubicBezTo>
                        <a:pt x="676" y="762"/>
                        <a:pt x="675" y="762"/>
                        <a:pt x="675" y="762"/>
                      </a:cubicBezTo>
                      <a:cubicBezTo>
                        <a:pt x="675" y="761"/>
                        <a:pt x="675" y="761"/>
                        <a:pt x="675" y="761"/>
                      </a:cubicBezTo>
                      <a:cubicBezTo>
                        <a:pt x="674" y="761"/>
                        <a:pt x="673" y="761"/>
                        <a:pt x="672" y="761"/>
                      </a:cubicBezTo>
                      <a:cubicBezTo>
                        <a:pt x="672" y="760"/>
                        <a:pt x="672" y="760"/>
                        <a:pt x="672" y="760"/>
                      </a:cubicBezTo>
                      <a:cubicBezTo>
                        <a:pt x="668" y="759"/>
                        <a:pt x="665" y="760"/>
                        <a:pt x="663" y="758"/>
                      </a:cubicBezTo>
                      <a:cubicBezTo>
                        <a:pt x="661" y="756"/>
                        <a:pt x="659" y="747"/>
                        <a:pt x="660" y="742"/>
                      </a:cubicBezTo>
                      <a:cubicBezTo>
                        <a:pt x="661" y="742"/>
                        <a:pt x="661" y="742"/>
                        <a:pt x="661" y="742"/>
                      </a:cubicBezTo>
                      <a:cubicBezTo>
                        <a:pt x="661" y="740"/>
                        <a:pt x="661" y="738"/>
                        <a:pt x="661" y="736"/>
                      </a:cubicBezTo>
                      <a:cubicBezTo>
                        <a:pt x="661" y="736"/>
                        <a:pt x="662" y="736"/>
                        <a:pt x="662" y="736"/>
                      </a:cubicBezTo>
                      <a:cubicBezTo>
                        <a:pt x="662" y="731"/>
                        <a:pt x="662" y="727"/>
                        <a:pt x="662" y="723"/>
                      </a:cubicBezTo>
                      <a:cubicBezTo>
                        <a:pt x="662" y="723"/>
                        <a:pt x="663" y="723"/>
                        <a:pt x="663" y="723"/>
                      </a:cubicBezTo>
                      <a:cubicBezTo>
                        <a:pt x="663" y="720"/>
                        <a:pt x="663" y="716"/>
                        <a:pt x="663" y="713"/>
                      </a:cubicBezTo>
                      <a:cubicBezTo>
                        <a:pt x="663" y="713"/>
                        <a:pt x="664" y="713"/>
                        <a:pt x="664" y="713"/>
                      </a:cubicBezTo>
                      <a:cubicBezTo>
                        <a:pt x="664" y="712"/>
                        <a:pt x="664" y="710"/>
                        <a:pt x="665" y="709"/>
                      </a:cubicBezTo>
                      <a:cubicBezTo>
                        <a:pt x="667" y="707"/>
                        <a:pt x="668" y="706"/>
                        <a:pt x="670" y="704"/>
                      </a:cubicBezTo>
                      <a:cubicBezTo>
                        <a:pt x="673" y="704"/>
                        <a:pt x="676" y="703"/>
                        <a:pt x="679" y="702"/>
                      </a:cubicBezTo>
                      <a:cubicBezTo>
                        <a:pt x="679" y="702"/>
                        <a:pt x="679" y="702"/>
                        <a:pt x="679" y="702"/>
                      </a:cubicBezTo>
                      <a:cubicBezTo>
                        <a:pt x="680" y="701"/>
                        <a:pt x="681" y="700"/>
                        <a:pt x="683" y="699"/>
                      </a:cubicBezTo>
                      <a:cubicBezTo>
                        <a:pt x="684" y="697"/>
                        <a:pt x="683" y="697"/>
                        <a:pt x="684" y="695"/>
                      </a:cubicBezTo>
                      <a:cubicBezTo>
                        <a:pt x="685" y="684"/>
                        <a:pt x="685" y="671"/>
                        <a:pt x="684" y="662"/>
                      </a:cubicBezTo>
                      <a:cubicBezTo>
                        <a:pt x="676" y="661"/>
                        <a:pt x="665" y="662"/>
                        <a:pt x="658" y="659"/>
                      </a:cubicBezTo>
                      <a:cubicBezTo>
                        <a:pt x="658" y="659"/>
                        <a:pt x="658" y="659"/>
                        <a:pt x="658" y="658"/>
                      </a:cubicBezTo>
                      <a:cubicBezTo>
                        <a:pt x="657" y="658"/>
                        <a:pt x="656" y="658"/>
                        <a:pt x="655" y="658"/>
                      </a:cubicBezTo>
                      <a:cubicBezTo>
                        <a:pt x="654" y="657"/>
                        <a:pt x="654" y="656"/>
                        <a:pt x="653" y="655"/>
                      </a:cubicBezTo>
                      <a:cubicBezTo>
                        <a:pt x="650" y="652"/>
                        <a:pt x="646" y="649"/>
                        <a:pt x="644" y="646"/>
                      </a:cubicBezTo>
                      <a:cubicBezTo>
                        <a:pt x="644" y="645"/>
                        <a:pt x="644" y="644"/>
                        <a:pt x="643" y="642"/>
                      </a:cubicBezTo>
                      <a:cubicBezTo>
                        <a:pt x="643" y="642"/>
                        <a:pt x="643" y="642"/>
                        <a:pt x="642" y="642"/>
                      </a:cubicBezTo>
                      <a:cubicBezTo>
                        <a:pt x="642" y="641"/>
                        <a:pt x="642" y="641"/>
                        <a:pt x="642" y="640"/>
                      </a:cubicBezTo>
                      <a:cubicBezTo>
                        <a:pt x="642" y="640"/>
                        <a:pt x="642" y="640"/>
                        <a:pt x="641" y="640"/>
                      </a:cubicBezTo>
                      <a:cubicBezTo>
                        <a:pt x="641" y="638"/>
                        <a:pt x="641" y="637"/>
                        <a:pt x="641" y="636"/>
                      </a:cubicBezTo>
                      <a:cubicBezTo>
                        <a:pt x="640" y="636"/>
                        <a:pt x="640" y="636"/>
                        <a:pt x="640" y="636"/>
                      </a:cubicBezTo>
                      <a:cubicBezTo>
                        <a:pt x="640" y="635"/>
                        <a:pt x="640" y="634"/>
                        <a:pt x="640" y="633"/>
                      </a:cubicBezTo>
                      <a:cubicBezTo>
                        <a:pt x="639" y="633"/>
                        <a:pt x="639" y="633"/>
                        <a:pt x="639" y="633"/>
                      </a:cubicBezTo>
                      <a:cubicBezTo>
                        <a:pt x="639" y="633"/>
                        <a:pt x="639" y="632"/>
                        <a:pt x="639" y="632"/>
                      </a:cubicBezTo>
                      <a:cubicBezTo>
                        <a:pt x="638" y="632"/>
                        <a:pt x="638" y="632"/>
                        <a:pt x="638" y="632"/>
                      </a:cubicBezTo>
                      <a:cubicBezTo>
                        <a:pt x="638" y="630"/>
                        <a:pt x="637" y="628"/>
                        <a:pt x="637" y="626"/>
                      </a:cubicBezTo>
                      <a:cubicBezTo>
                        <a:pt x="637" y="626"/>
                        <a:pt x="636" y="626"/>
                        <a:pt x="636" y="626"/>
                      </a:cubicBezTo>
                      <a:cubicBezTo>
                        <a:pt x="636" y="626"/>
                        <a:pt x="636" y="625"/>
                        <a:pt x="636" y="624"/>
                      </a:cubicBezTo>
                      <a:cubicBezTo>
                        <a:pt x="636" y="624"/>
                        <a:pt x="635" y="624"/>
                        <a:pt x="635" y="624"/>
                      </a:cubicBezTo>
                      <a:cubicBezTo>
                        <a:pt x="635" y="623"/>
                        <a:pt x="635" y="623"/>
                        <a:pt x="635" y="622"/>
                      </a:cubicBezTo>
                      <a:cubicBezTo>
                        <a:pt x="635" y="622"/>
                        <a:pt x="635" y="622"/>
                        <a:pt x="634" y="622"/>
                      </a:cubicBezTo>
                      <a:cubicBezTo>
                        <a:pt x="634" y="621"/>
                        <a:pt x="634" y="620"/>
                        <a:pt x="634" y="619"/>
                      </a:cubicBezTo>
                      <a:cubicBezTo>
                        <a:pt x="634" y="619"/>
                        <a:pt x="634" y="619"/>
                        <a:pt x="633" y="619"/>
                      </a:cubicBezTo>
                      <a:cubicBezTo>
                        <a:pt x="633" y="618"/>
                        <a:pt x="633" y="617"/>
                        <a:pt x="633" y="616"/>
                      </a:cubicBezTo>
                      <a:cubicBezTo>
                        <a:pt x="633" y="616"/>
                        <a:pt x="633" y="616"/>
                        <a:pt x="632" y="616"/>
                      </a:cubicBezTo>
                      <a:cubicBezTo>
                        <a:pt x="632" y="615"/>
                        <a:pt x="632" y="615"/>
                        <a:pt x="632" y="614"/>
                      </a:cubicBezTo>
                      <a:cubicBezTo>
                        <a:pt x="632" y="614"/>
                        <a:pt x="632" y="614"/>
                        <a:pt x="632" y="614"/>
                      </a:cubicBezTo>
                      <a:cubicBezTo>
                        <a:pt x="632" y="613"/>
                        <a:pt x="632" y="612"/>
                        <a:pt x="632" y="611"/>
                      </a:cubicBezTo>
                      <a:cubicBezTo>
                        <a:pt x="631" y="611"/>
                        <a:pt x="631" y="611"/>
                        <a:pt x="631" y="611"/>
                      </a:cubicBezTo>
                      <a:cubicBezTo>
                        <a:pt x="631" y="610"/>
                        <a:pt x="631" y="610"/>
                        <a:pt x="631" y="609"/>
                      </a:cubicBezTo>
                      <a:cubicBezTo>
                        <a:pt x="630" y="609"/>
                        <a:pt x="630" y="609"/>
                        <a:pt x="630" y="609"/>
                      </a:cubicBezTo>
                      <a:cubicBezTo>
                        <a:pt x="629" y="606"/>
                        <a:pt x="629" y="604"/>
                        <a:pt x="628" y="601"/>
                      </a:cubicBezTo>
                      <a:cubicBezTo>
                        <a:pt x="628" y="601"/>
                        <a:pt x="627" y="601"/>
                        <a:pt x="627" y="601"/>
                      </a:cubicBezTo>
                      <a:cubicBezTo>
                        <a:pt x="626" y="598"/>
                        <a:pt x="626" y="596"/>
                        <a:pt x="625" y="593"/>
                      </a:cubicBezTo>
                      <a:cubicBezTo>
                        <a:pt x="625" y="593"/>
                        <a:pt x="625" y="593"/>
                        <a:pt x="624" y="593"/>
                      </a:cubicBezTo>
                      <a:cubicBezTo>
                        <a:pt x="624" y="592"/>
                        <a:pt x="624" y="592"/>
                        <a:pt x="624" y="591"/>
                      </a:cubicBezTo>
                      <a:cubicBezTo>
                        <a:pt x="624" y="591"/>
                        <a:pt x="624" y="591"/>
                        <a:pt x="623" y="591"/>
                      </a:cubicBezTo>
                      <a:cubicBezTo>
                        <a:pt x="623" y="590"/>
                        <a:pt x="623" y="589"/>
                        <a:pt x="623" y="589"/>
                      </a:cubicBezTo>
                      <a:cubicBezTo>
                        <a:pt x="623" y="589"/>
                        <a:pt x="623" y="589"/>
                        <a:pt x="623" y="589"/>
                      </a:cubicBezTo>
                      <a:cubicBezTo>
                        <a:pt x="622" y="587"/>
                        <a:pt x="621" y="583"/>
                        <a:pt x="620" y="582"/>
                      </a:cubicBezTo>
                      <a:cubicBezTo>
                        <a:pt x="618" y="582"/>
                        <a:pt x="616" y="582"/>
                        <a:pt x="614" y="582"/>
                      </a:cubicBezTo>
                      <a:cubicBezTo>
                        <a:pt x="614" y="583"/>
                        <a:pt x="614" y="583"/>
                        <a:pt x="614" y="583"/>
                      </a:cubicBezTo>
                      <a:cubicBezTo>
                        <a:pt x="613" y="583"/>
                        <a:pt x="612" y="583"/>
                        <a:pt x="612" y="583"/>
                      </a:cubicBezTo>
                      <a:cubicBezTo>
                        <a:pt x="612" y="584"/>
                        <a:pt x="611" y="584"/>
                        <a:pt x="611" y="585"/>
                      </a:cubicBezTo>
                      <a:cubicBezTo>
                        <a:pt x="610" y="585"/>
                        <a:pt x="610" y="585"/>
                        <a:pt x="609" y="585"/>
                      </a:cubicBezTo>
                      <a:cubicBezTo>
                        <a:pt x="609" y="585"/>
                        <a:pt x="609" y="586"/>
                        <a:pt x="609" y="586"/>
                      </a:cubicBezTo>
                      <a:cubicBezTo>
                        <a:pt x="609" y="586"/>
                        <a:pt x="608" y="586"/>
                        <a:pt x="607" y="586"/>
                      </a:cubicBezTo>
                      <a:cubicBezTo>
                        <a:pt x="607" y="586"/>
                        <a:pt x="607" y="587"/>
                        <a:pt x="606" y="588"/>
                      </a:cubicBezTo>
                      <a:cubicBezTo>
                        <a:pt x="606" y="588"/>
                        <a:pt x="605" y="588"/>
                        <a:pt x="604" y="589"/>
                      </a:cubicBezTo>
                      <a:cubicBezTo>
                        <a:pt x="604" y="589"/>
                        <a:pt x="604" y="589"/>
                        <a:pt x="604" y="589"/>
                      </a:cubicBezTo>
                      <a:cubicBezTo>
                        <a:pt x="597" y="593"/>
                        <a:pt x="584" y="595"/>
                        <a:pt x="573" y="595"/>
                      </a:cubicBezTo>
                      <a:cubicBezTo>
                        <a:pt x="567" y="607"/>
                        <a:pt x="556" y="611"/>
                        <a:pt x="542" y="615"/>
                      </a:cubicBezTo>
                      <a:cubicBezTo>
                        <a:pt x="539" y="616"/>
                        <a:pt x="535" y="616"/>
                        <a:pt x="532" y="616"/>
                      </a:cubicBezTo>
                      <a:cubicBezTo>
                        <a:pt x="529" y="617"/>
                        <a:pt x="519" y="620"/>
                        <a:pt x="514" y="618"/>
                      </a:cubicBezTo>
                      <a:cubicBezTo>
                        <a:pt x="514" y="618"/>
                        <a:pt x="514" y="618"/>
                        <a:pt x="514" y="617"/>
                      </a:cubicBezTo>
                      <a:cubicBezTo>
                        <a:pt x="513" y="617"/>
                        <a:pt x="511" y="617"/>
                        <a:pt x="510" y="616"/>
                      </a:cubicBezTo>
                      <a:cubicBezTo>
                        <a:pt x="509" y="614"/>
                        <a:pt x="507" y="612"/>
                        <a:pt x="506" y="610"/>
                      </a:cubicBezTo>
                      <a:cubicBezTo>
                        <a:pt x="506" y="606"/>
                        <a:pt x="506" y="603"/>
                        <a:pt x="506" y="599"/>
                      </a:cubicBezTo>
                      <a:cubicBezTo>
                        <a:pt x="506" y="599"/>
                        <a:pt x="507" y="599"/>
                        <a:pt x="507" y="599"/>
                      </a:cubicBezTo>
                      <a:cubicBezTo>
                        <a:pt x="508" y="596"/>
                        <a:pt x="506" y="593"/>
                        <a:pt x="505" y="591"/>
                      </a:cubicBezTo>
                      <a:cubicBezTo>
                        <a:pt x="503" y="590"/>
                        <a:pt x="497" y="588"/>
                        <a:pt x="493" y="589"/>
                      </a:cubicBezTo>
                      <a:cubicBezTo>
                        <a:pt x="493" y="590"/>
                        <a:pt x="493" y="590"/>
                        <a:pt x="493" y="590"/>
                      </a:cubicBezTo>
                      <a:cubicBezTo>
                        <a:pt x="491" y="591"/>
                        <a:pt x="490" y="591"/>
                        <a:pt x="489" y="591"/>
                      </a:cubicBezTo>
                      <a:cubicBezTo>
                        <a:pt x="489" y="592"/>
                        <a:pt x="489" y="592"/>
                        <a:pt x="489" y="592"/>
                      </a:cubicBezTo>
                      <a:cubicBezTo>
                        <a:pt x="488" y="592"/>
                        <a:pt x="488" y="592"/>
                        <a:pt x="487" y="592"/>
                      </a:cubicBezTo>
                      <a:cubicBezTo>
                        <a:pt x="487" y="593"/>
                        <a:pt x="486" y="594"/>
                        <a:pt x="485" y="595"/>
                      </a:cubicBezTo>
                      <a:cubicBezTo>
                        <a:pt x="485" y="595"/>
                        <a:pt x="484" y="595"/>
                        <a:pt x="484" y="595"/>
                      </a:cubicBezTo>
                      <a:cubicBezTo>
                        <a:pt x="483" y="595"/>
                        <a:pt x="483" y="596"/>
                        <a:pt x="483" y="597"/>
                      </a:cubicBezTo>
                      <a:cubicBezTo>
                        <a:pt x="482" y="597"/>
                        <a:pt x="482" y="597"/>
                        <a:pt x="482" y="597"/>
                      </a:cubicBezTo>
                      <a:cubicBezTo>
                        <a:pt x="481" y="597"/>
                        <a:pt x="481" y="598"/>
                        <a:pt x="481" y="599"/>
                      </a:cubicBezTo>
                      <a:cubicBezTo>
                        <a:pt x="479" y="601"/>
                        <a:pt x="477" y="603"/>
                        <a:pt x="475" y="605"/>
                      </a:cubicBezTo>
                      <a:cubicBezTo>
                        <a:pt x="470" y="605"/>
                        <a:pt x="465" y="605"/>
                        <a:pt x="460" y="605"/>
                      </a:cubicBezTo>
                      <a:cubicBezTo>
                        <a:pt x="459" y="606"/>
                        <a:pt x="458" y="607"/>
                        <a:pt x="458" y="608"/>
                      </a:cubicBezTo>
                      <a:cubicBezTo>
                        <a:pt x="457" y="608"/>
                        <a:pt x="457" y="608"/>
                        <a:pt x="457" y="608"/>
                      </a:cubicBezTo>
                      <a:cubicBezTo>
                        <a:pt x="456" y="610"/>
                        <a:pt x="455" y="612"/>
                        <a:pt x="455" y="614"/>
                      </a:cubicBezTo>
                      <a:cubicBezTo>
                        <a:pt x="455" y="614"/>
                        <a:pt x="454" y="614"/>
                        <a:pt x="454" y="614"/>
                      </a:cubicBezTo>
                      <a:cubicBezTo>
                        <a:pt x="454" y="615"/>
                        <a:pt x="454" y="616"/>
                        <a:pt x="454" y="617"/>
                      </a:cubicBezTo>
                      <a:cubicBezTo>
                        <a:pt x="454" y="617"/>
                        <a:pt x="453" y="617"/>
                        <a:pt x="453" y="617"/>
                      </a:cubicBezTo>
                      <a:cubicBezTo>
                        <a:pt x="453" y="618"/>
                        <a:pt x="453" y="619"/>
                        <a:pt x="453" y="620"/>
                      </a:cubicBezTo>
                      <a:cubicBezTo>
                        <a:pt x="453" y="620"/>
                        <a:pt x="452" y="620"/>
                        <a:pt x="452" y="620"/>
                      </a:cubicBezTo>
                      <a:cubicBezTo>
                        <a:pt x="452" y="621"/>
                        <a:pt x="452" y="622"/>
                        <a:pt x="452" y="623"/>
                      </a:cubicBezTo>
                      <a:cubicBezTo>
                        <a:pt x="452" y="623"/>
                        <a:pt x="452" y="623"/>
                        <a:pt x="451" y="623"/>
                      </a:cubicBezTo>
                      <a:cubicBezTo>
                        <a:pt x="451" y="623"/>
                        <a:pt x="451" y="624"/>
                        <a:pt x="451" y="625"/>
                      </a:cubicBezTo>
                      <a:cubicBezTo>
                        <a:pt x="451" y="625"/>
                        <a:pt x="451" y="625"/>
                        <a:pt x="450" y="625"/>
                      </a:cubicBezTo>
                      <a:cubicBezTo>
                        <a:pt x="450" y="626"/>
                        <a:pt x="450" y="626"/>
                        <a:pt x="450" y="627"/>
                      </a:cubicBezTo>
                      <a:cubicBezTo>
                        <a:pt x="450" y="627"/>
                        <a:pt x="450" y="627"/>
                        <a:pt x="449" y="627"/>
                      </a:cubicBezTo>
                      <a:cubicBezTo>
                        <a:pt x="449" y="628"/>
                        <a:pt x="449" y="628"/>
                        <a:pt x="449" y="629"/>
                      </a:cubicBezTo>
                      <a:cubicBezTo>
                        <a:pt x="449" y="629"/>
                        <a:pt x="448" y="629"/>
                        <a:pt x="448" y="630"/>
                      </a:cubicBezTo>
                      <a:cubicBezTo>
                        <a:pt x="446" y="632"/>
                        <a:pt x="445" y="633"/>
                        <a:pt x="443" y="635"/>
                      </a:cubicBezTo>
                      <a:cubicBezTo>
                        <a:pt x="443" y="635"/>
                        <a:pt x="442" y="636"/>
                        <a:pt x="441" y="636"/>
                      </a:cubicBezTo>
                      <a:cubicBezTo>
                        <a:pt x="441" y="637"/>
                        <a:pt x="441" y="638"/>
                        <a:pt x="441" y="640"/>
                      </a:cubicBezTo>
                      <a:cubicBezTo>
                        <a:pt x="444" y="642"/>
                        <a:pt x="442" y="643"/>
                        <a:pt x="443" y="647"/>
                      </a:cubicBezTo>
                      <a:cubicBezTo>
                        <a:pt x="444" y="647"/>
                        <a:pt x="444" y="647"/>
                        <a:pt x="444" y="647"/>
                      </a:cubicBezTo>
                      <a:cubicBezTo>
                        <a:pt x="445" y="651"/>
                        <a:pt x="443" y="661"/>
                        <a:pt x="441" y="663"/>
                      </a:cubicBezTo>
                      <a:cubicBezTo>
                        <a:pt x="441" y="664"/>
                        <a:pt x="440" y="664"/>
                        <a:pt x="439" y="665"/>
                      </a:cubicBezTo>
                      <a:cubicBezTo>
                        <a:pt x="438" y="666"/>
                        <a:pt x="438" y="667"/>
                        <a:pt x="438" y="667"/>
                      </a:cubicBezTo>
                      <a:cubicBezTo>
                        <a:pt x="437" y="667"/>
                        <a:pt x="437" y="667"/>
                        <a:pt x="436" y="667"/>
                      </a:cubicBezTo>
                      <a:cubicBezTo>
                        <a:pt x="435" y="668"/>
                        <a:pt x="435" y="669"/>
                        <a:pt x="434" y="670"/>
                      </a:cubicBezTo>
                      <a:cubicBezTo>
                        <a:pt x="433" y="670"/>
                        <a:pt x="431" y="671"/>
                        <a:pt x="430" y="671"/>
                      </a:cubicBezTo>
                      <a:cubicBezTo>
                        <a:pt x="422" y="674"/>
                        <a:pt x="415" y="674"/>
                        <a:pt x="405" y="674"/>
                      </a:cubicBezTo>
                      <a:cubicBezTo>
                        <a:pt x="401" y="674"/>
                        <a:pt x="397" y="674"/>
                        <a:pt x="394" y="674"/>
                      </a:cubicBezTo>
                      <a:cubicBezTo>
                        <a:pt x="387" y="675"/>
                        <a:pt x="380" y="676"/>
                        <a:pt x="372" y="677"/>
                      </a:cubicBezTo>
                      <a:cubicBezTo>
                        <a:pt x="356" y="683"/>
                        <a:pt x="342" y="687"/>
                        <a:pt x="320" y="686"/>
                      </a:cubicBezTo>
                      <a:cubicBezTo>
                        <a:pt x="311" y="685"/>
                        <a:pt x="301" y="684"/>
                        <a:pt x="292" y="683"/>
                      </a:cubicBezTo>
                      <a:cubicBezTo>
                        <a:pt x="288" y="682"/>
                        <a:pt x="281" y="679"/>
                        <a:pt x="275" y="681"/>
                      </a:cubicBezTo>
                      <a:cubicBezTo>
                        <a:pt x="275" y="681"/>
                        <a:pt x="275" y="681"/>
                        <a:pt x="275" y="682"/>
                      </a:cubicBezTo>
                      <a:cubicBezTo>
                        <a:pt x="274" y="682"/>
                        <a:pt x="273" y="682"/>
                        <a:pt x="271" y="682"/>
                      </a:cubicBezTo>
                      <a:cubicBezTo>
                        <a:pt x="271" y="682"/>
                        <a:pt x="271" y="682"/>
                        <a:pt x="271" y="683"/>
                      </a:cubicBezTo>
                      <a:cubicBezTo>
                        <a:pt x="270" y="683"/>
                        <a:pt x="269" y="683"/>
                        <a:pt x="267" y="683"/>
                      </a:cubicBezTo>
                      <a:cubicBezTo>
                        <a:pt x="267" y="683"/>
                        <a:pt x="267" y="683"/>
                        <a:pt x="267" y="684"/>
                      </a:cubicBezTo>
                      <a:cubicBezTo>
                        <a:pt x="267" y="684"/>
                        <a:pt x="266" y="684"/>
                        <a:pt x="266" y="684"/>
                      </a:cubicBezTo>
                      <a:cubicBezTo>
                        <a:pt x="266" y="684"/>
                        <a:pt x="266" y="684"/>
                        <a:pt x="266" y="684"/>
                      </a:cubicBezTo>
                      <a:cubicBezTo>
                        <a:pt x="265" y="684"/>
                        <a:pt x="264" y="684"/>
                        <a:pt x="263" y="684"/>
                      </a:cubicBezTo>
                      <a:cubicBezTo>
                        <a:pt x="263" y="685"/>
                        <a:pt x="263" y="685"/>
                        <a:pt x="263" y="685"/>
                      </a:cubicBezTo>
                      <a:cubicBezTo>
                        <a:pt x="262" y="685"/>
                        <a:pt x="262" y="685"/>
                        <a:pt x="261" y="685"/>
                      </a:cubicBezTo>
                      <a:cubicBezTo>
                        <a:pt x="261" y="686"/>
                        <a:pt x="261" y="686"/>
                        <a:pt x="261" y="686"/>
                      </a:cubicBezTo>
                      <a:cubicBezTo>
                        <a:pt x="258" y="687"/>
                        <a:pt x="256" y="688"/>
                        <a:pt x="253" y="689"/>
                      </a:cubicBezTo>
                      <a:cubicBezTo>
                        <a:pt x="253" y="690"/>
                        <a:pt x="252" y="690"/>
                        <a:pt x="252" y="691"/>
                      </a:cubicBezTo>
                      <a:cubicBezTo>
                        <a:pt x="251" y="691"/>
                        <a:pt x="250" y="691"/>
                        <a:pt x="249" y="692"/>
                      </a:cubicBezTo>
                      <a:cubicBezTo>
                        <a:pt x="248" y="692"/>
                        <a:pt x="248" y="693"/>
                        <a:pt x="248" y="693"/>
                      </a:cubicBezTo>
                      <a:cubicBezTo>
                        <a:pt x="247" y="693"/>
                        <a:pt x="247" y="693"/>
                        <a:pt x="246" y="693"/>
                      </a:cubicBezTo>
                      <a:cubicBezTo>
                        <a:pt x="246" y="694"/>
                        <a:pt x="246" y="694"/>
                        <a:pt x="246" y="694"/>
                      </a:cubicBezTo>
                      <a:cubicBezTo>
                        <a:pt x="245" y="695"/>
                        <a:pt x="244" y="695"/>
                        <a:pt x="243" y="695"/>
                      </a:cubicBezTo>
                      <a:cubicBezTo>
                        <a:pt x="243" y="696"/>
                        <a:pt x="243" y="696"/>
                        <a:pt x="242" y="697"/>
                      </a:cubicBezTo>
                      <a:cubicBezTo>
                        <a:pt x="242" y="697"/>
                        <a:pt x="241" y="697"/>
                        <a:pt x="241" y="697"/>
                      </a:cubicBezTo>
                      <a:cubicBezTo>
                        <a:pt x="240" y="698"/>
                        <a:pt x="239" y="699"/>
                        <a:pt x="238" y="701"/>
                      </a:cubicBezTo>
                      <a:cubicBezTo>
                        <a:pt x="237" y="701"/>
                        <a:pt x="237" y="701"/>
                        <a:pt x="236" y="701"/>
                      </a:cubicBezTo>
                      <a:cubicBezTo>
                        <a:pt x="236" y="701"/>
                        <a:pt x="236" y="701"/>
                        <a:pt x="236" y="702"/>
                      </a:cubicBezTo>
                      <a:cubicBezTo>
                        <a:pt x="234" y="702"/>
                        <a:pt x="232" y="703"/>
                        <a:pt x="231" y="703"/>
                      </a:cubicBezTo>
                      <a:cubicBezTo>
                        <a:pt x="231" y="704"/>
                        <a:pt x="231" y="704"/>
                        <a:pt x="231" y="704"/>
                      </a:cubicBezTo>
                      <a:cubicBezTo>
                        <a:pt x="230" y="704"/>
                        <a:pt x="229" y="704"/>
                        <a:pt x="228" y="704"/>
                      </a:cubicBezTo>
                      <a:cubicBezTo>
                        <a:pt x="228" y="705"/>
                        <a:pt x="228" y="705"/>
                        <a:pt x="228" y="705"/>
                      </a:cubicBezTo>
                      <a:cubicBezTo>
                        <a:pt x="227" y="705"/>
                        <a:pt x="226" y="705"/>
                        <a:pt x="225" y="705"/>
                      </a:cubicBezTo>
                      <a:cubicBezTo>
                        <a:pt x="225" y="705"/>
                        <a:pt x="225" y="706"/>
                        <a:pt x="225" y="706"/>
                      </a:cubicBezTo>
                      <a:cubicBezTo>
                        <a:pt x="224" y="706"/>
                        <a:pt x="223" y="706"/>
                        <a:pt x="223" y="706"/>
                      </a:cubicBezTo>
                      <a:cubicBezTo>
                        <a:pt x="223" y="706"/>
                        <a:pt x="223" y="707"/>
                        <a:pt x="223" y="707"/>
                      </a:cubicBezTo>
                      <a:cubicBezTo>
                        <a:pt x="219" y="707"/>
                        <a:pt x="215" y="707"/>
                        <a:pt x="211" y="708"/>
                      </a:cubicBezTo>
                      <a:cubicBezTo>
                        <a:pt x="211" y="708"/>
                        <a:pt x="211" y="708"/>
                        <a:pt x="211" y="709"/>
                      </a:cubicBezTo>
                      <a:cubicBezTo>
                        <a:pt x="201" y="709"/>
                        <a:pt x="191" y="709"/>
                        <a:pt x="180" y="709"/>
                      </a:cubicBezTo>
                      <a:cubicBezTo>
                        <a:pt x="180" y="708"/>
                        <a:pt x="180" y="708"/>
                        <a:pt x="180" y="708"/>
                      </a:cubicBezTo>
                      <a:cubicBezTo>
                        <a:pt x="177" y="708"/>
                        <a:pt x="173" y="708"/>
                        <a:pt x="170" y="708"/>
                      </a:cubicBezTo>
                      <a:cubicBezTo>
                        <a:pt x="170" y="707"/>
                        <a:pt x="170" y="707"/>
                        <a:pt x="170" y="707"/>
                      </a:cubicBezTo>
                      <a:cubicBezTo>
                        <a:pt x="167" y="707"/>
                        <a:pt x="165" y="707"/>
                        <a:pt x="162" y="707"/>
                      </a:cubicBezTo>
                      <a:cubicBezTo>
                        <a:pt x="162" y="707"/>
                        <a:pt x="162" y="706"/>
                        <a:pt x="162" y="706"/>
                      </a:cubicBezTo>
                      <a:cubicBezTo>
                        <a:pt x="161" y="706"/>
                        <a:pt x="160" y="706"/>
                        <a:pt x="158" y="706"/>
                      </a:cubicBezTo>
                      <a:cubicBezTo>
                        <a:pt x="158" y="706"/>
                        <a:pt x="158" y="705"/>
                        <a:pt x="158" y="705"/>
                      </a:cubicBezTo>
                      <a:cubicBezTo>
                        <a:pt x="157" y="705"/>
                        <a:pt x="155" y="705"/>
                        <a:pt x="154" y="705"/>
                      </a:cubicBezTo>
                      <a:cubicBezTo>
                        <a:pt x="154" y="705"/>
                        <a:pt x="154" y="705"/>
                        <a:pt x="154" y="704"/>
                      </a:cubicBezTo>
                      <a:cubicBezTo>
                        <a:pt x="152" y="704"/>
                        <a:pt x="151" y="704"/>
                        <a:pt x="150" y="704"/>
                      </a:cubicBezTo>
                      <a:cubicBezTo>
                        <a:pt x="150" y="704"/>
                        <a:pt x="150" y="704"/>
                        <a:pt x="150" y="703"/>
                      </a:cubicBezTo>
                      <a:cubicBezTo>
                        <a:pt x="149" y="703"/>
                        <a:pt x="148" y="703"/>
                        <a:pt x="147" y="703"/>
                      </a:cubicBezTo>
                      <a:cubicBezTo>
                        <a:pt x="147" y="703"/>
                        <a:pt x="147" y="703"/>
                        <a:pt x="147" y="702"/>
                      </a:cubicBezTo>
                      <a:cubicBezTo>
                        <a:pt x="146" y="702"/>
                        <a:pt x="145" y="702"/>
                        <a:pt x="144" y="702"/>
                      </a:cubicBezTo>
                      <a:cubicBezTo>
                        <a:pt x="144" y="702"/>
                        <a:pt x="144" y="702"/>
                        <a:pt x="144" y="702"/>
                      </a:cubicBezTo>
                      <a:cubicBezTo>
                        <a:pt x="142" y="701"/>
                        <a:pt x="140" y="701"/>
                        <a:pt x="138" y="701"/>
                      </a:cubicBezTo>
                      <a:cubicBezTo>
                        <a:pt x="138" y="700"/>
                        <a:pt x="138" y="700"/>
                        <a:pt x="138" y="700"/>
                      </a:cubicBezTo>
                      <a:cubicBezTo>
                        <a:pt x="138" y="700"/>
                        <a:pt x="137" y="700"/>
                        <a:pt x="136" y="700"/>
                      </a:cubicBezTo>
                      <a:cubicBezTo>
                        <a:pt x="136" y="699"/>
                        <a:pt x="136" y="699"/>
                        <a:pt x="136" y="699"/>
                      </a:cubicBezTo>
                      <a:cubicBezTo>
                        <a:pt x="136" y="699"/>
                        <a:pt x="135" y="699"/>
                        <a:pt x="134" y="699"/>
                      </a:cubicBezTo>
                      <a:cubicBezTo>
                        <a:pt x="134" y="699"/>
                        <a:pt x="134" y="698"/>
                        <a:pt x="134" y="698"/>
                      </a:cubicBezTo>
                      <a:cubicBezTo>
                        <a:pt x="133" y="698"/>
                        <a:pt x="133" y="698"/>
                        <a:pt x="132" y="698"/>
                      </a:cubicBezTo>
                      <a:cubicBezTo>
                        <a:pt x="132" y="698"/>
                        <a:pt x="132" y="697"/>
                        <a:pt x="132" y="697"/>
                      </a:cubicBezTo>
                      <a:cubicBezTo>
                        <a:pt x="131" y="697"/>
                        <a:pt x="130" y="697"/>
                        <a:pt x="129" y="697"/>
                      </a:cubicBezTo>
                      <a:cubicBezTo>
                        <a:pt x="129" y="697"/>
                        <a:pt x="129" y="696"/>
                        <a:pt x="129" y="696"/>
                      </a:cubicBezTo>
                      <a:cubicBezTo>
                        <a:pt x="128" y="696"/>
                        <a:pt x="126" y="695"/>
                        <a:pt x="124" y="694"/>
                      </a:cubicBezTo>
                      <a:cubicBezTo>
                        <a:pt x="124" y="694"/>
                        <a:pt x="124" y="694"/>
                        <a:pt x="124" y="693"/>
                      </a:cubicBezTo>
                      <a:cubicBezTo>
                        <a:pt x="123" y="693"/>
                        <a:pt x="123" y="693"/>
                        <a:pt x="122" y="693"/>
                      </a:cubicBezTo>
                      <a:cubicBezTo>
                        <a:pt x="122" y="693"/>
                        <a:pt x="122" y="693"/>
                        <a:pt x="122" y="693"/>
                      </a:cubicBezTo>
                      <a:cubicBezTo>
                        <a:pt x="120" y="692"/>
                        <a:pt x="119" y="691"/>
                        <a:pt x="117" y="691"/>
                      </a:cubicBezTo>
                      <a:cubicBezTo>
                        <a:pt x="116" y="690"/>
                        <a:pt x="116" y="690"/>
                        <a:pt x="116" y="689"/>
                      </a:cubicBezTo>
                      <a:cubicBezTo>
                        <a:pt x="115" y="689"/>
                        <a:pt x="115" y="689"/>
                        <a:pt x="114" y="689"/>
                      </a:cubicBezTo>
                      <a:cubicBezTo>
                        <a:pt x="114" y="689"/>
                        <a:pt x="114" y="688"/>
                        <a:pt x="114" y="688"/>
                      </a:cubicBezTo>
                      <a:cubicBezTo>
                        <a:pt x="113" y="688"/>
                        <a:pt x="113" y="688"/>
                        <a:pt x="112" y="688"/>
                      </a:cubicBezTo>
                      <a:cubicBezTo>
                        <a:pt x="112" y="688"/>
                        <a:pt x="112" y="687"/>
                        <a:pt x="112" y="687"/>
                      </a:cubicBezTo>
                      <a:cubicBezTo>
                        <a:pt x="110" y="687"/>
                        <a:pt x="109" y="686"/>
                        <a:pt x="107" y="685"/>
                      </a:cubicBezTo>
                      <a:cubicBezTo>
                        <a:pt x="107" y="685"/>
                        <a:pt x="107" y="685"/>
                        <a:pt x="107" y="684"/>
                      </a:cubicBezTo>
                      <a:cubicBezTo>
                        <a:pt x="106" y="684"/>
                        <a:pt x="104" y="684"/>
                        <a:pt x="103" y="684"/>
                      </a:cubicBezTo>
                      <a:cubicBezTo>
                        <a:pt x="103" y="684"/>
                        <a:pt x="103" y="684"/>
                        <a:pt x="103" y="684"/>
                      </a:cubicBezTo>
                      <a:cubicBezTo>
                        <a:pt x="101" y="684"/>
                        <a:pt x="99" y="684"/>
                        <a:pt x="97" y="684"/>
                      </a:cubicBezTo>
                      <a:cubicBezTo>
                        <a:pt x="88" y="684"/>
                        <a:pt x="85" y="686"/>
                        <a:pt x="80" y="689"/>
                      </a:cubicBezTo>
                      <a:cubicBezTo>
                        <a:pt x="79" y="689"/>
                        <a:pt x="78" y="690"/>
                        <a:pt x="76" y="690"/>
                      </a:cubicBezTo>
                      <a:cubicBezTo>
                        <a:pt x="76" y="690"/>
                        <a:pt x="76" y="691"/>
                        <a:pt x="75" y="692"/>
                      </a:cubicBezTo>
                      <a:cubicBezTo>
                        <a:pt x="75" y="692"/>
                        <a:pt x="74" y="692"/>
                        <a:pt x="74" y="692"/>
                      </a:cubicBezTo>
                      <a:cubicBezTo>
                        <a:pt x="74" y="692"/>
                        <a:pt x="74" y="692"/>
                        <a:pt x="74" y="693"/>
                      </a:cubicBezTo>
                      <a:cubicBezTo>
                        <a:pt x="73" y="693"/>
                        <a:pt x="71" y="693"/>
                        <a:pt x="70" y="693"/>
                      </a:cubicBezTo>
                      <a:cubicBezTo>
                        <a:pt x="70" y="694"/>
                        <a:pt x="70" y="694"/>
                        <a:pt x="70" y="694"/>
                      </a:cubicBezTo>
                      <a:cubicBezTo>
                        <a:pt x="62" y="698"/>
                        <a:pt x="36" y="698"/>
                        <a:pt x="25" y="696"/>
                      </a:cubicBezTo>
                      <a:cubicBezTo>
                        <a:pt x="27" y="689"/>
                        <a:pt x="32" y="678"/>
                        <a:pt x="29" y="669"/>
                      </a:cubicBezTo>
                      <a:cubicBezTo>
                        <a:pt x="29" y="669"/>
                        <a:pt x="28" y="669"/>
                        <a:pt x="28" y="669"/>
                      </a:cubicBezTo>
                      <a:cubicBezTo>
                        <a:pt x="28" y="668"/>
                        <a:pt x="27" y="667"/>
                        <a:pt x="27" y="666"/>
                      </a:cubicBezTo>
                      <a:cubicBezTo>
                        <a:pt x="27" y="666"/>
                        <a:pt x="26" y="666"/>
                        <a:pt x="26" y="666"/>
                      </a:cubicBezTo>
                      <a:cubicBezTo>
                        <a:pt x="26" y="665"/>
                        <a:pt x="26" y="664"/>
                        <a:pt x="26" y="664"/>
                      </a:cubicBezTo>
                      <a:cubicBezTo>
                        <a:pt x="25" y="663"/>
                        <a:pt x="24" y="662"/>
                        <a:pt x="23" y="661"/>
                      </a:cubicBezTo>
                      <a:cubicBezTo>
                        <a:pt x="22" y="661"/>
                        <a:pt x="22" y="660"/>
                        <a:pt x="22" y="659"/>
                      </a:cubicBezTo>
                      <a:cubicBezTo>
                        <a:pt x="21" y="659"/>
                        <a:pt x="20" y="659"/>
                        <a:pt x="20" y="659"/>
                      </a:cubicBezTo>
                      <a:cubicBezTo>
                        <a:pt x="20" y="659"/>
                        <a:pt x="19" y="658"/>
                        <a:pt x="19" y="658"/>
                      </a:cubicBezTo>
                      <a:cubicBezTo>
                        <a:pt x="18" y="658"/>
                        <a:pt x="18" y="658"/>
                        <a:pt x="17" y="658"/>
                      </a:cubicBezTo>
                      <a:cubicBezTo>
                        <a:pt x="17" y="657"/>
                        <a:pt x="17" y="657"/>
                        <a:pt x="17" y="657"/>
                      </a:cubicBezTo>
                      <a:cubicBezTo>
                        <a:pt x="11" y="654"/>
                        <a:pt x="7" y="657"/>
                        <a:pt x="4" y="651"/>
                      </a:cubicBezTo>
                      <a:cubicBezTo>
                        <a:pt x="1" y="649"/>
                        <a:pt x="3" y="646"/>
                        <a:pt x="2" y="642"/>
                      </a:cubicBezTo>
                      <a:cubicBezTo>
                        <a:pt x="2" y="642"/>
                        <a:pt x="1" y="642"/>
                        <a:pt x="1" y="642"/>
                      </a:cubicBezTo>
                      <a:cubicBezTo>
                        <a:pt x="0" y="640"/>
                        <a:pt x="2" y="636"/>
                        <a:pt x="2" y="634"/>
                      </a:cubicBezTo>
                      <a:cubicBezTo>
                        <a:pt x="2" y="632"/>
                        <a:pt x="2" y="630"/>
                        <a:pt x="2" y="628"/>
                      </a:cubicBezTo>
                      <a:cubicBezTo>
                        <a:pt x="2" y="628"/>
                        <a:pt x="3" y="628"/>
                        <a:pt x="3" y="628"/>
                      </a:cubicBezTo>
                      <a:cubicBezTo>
                        <a:pt x="3" y="627"/>
                        <a:pt x="3" y="626"/>
                        <a:pt x="3" y="624"/>
                      </a:cubicBezTo>
                      <a:cubicBezTo>
                        <a:pt x="3" y="624"/>
                        <a:pt x="3" y="624"/>
                        <a:pt x="4" y="624"/>
                      </a:cubicBezTo>
                      <a:cubicBezTo>
                        <a:pt x="4" y="623"/>
                        <a:pt x="4" y="622"/>
                        <a:pt x="4" y="621"/>
                      </a:cubicBezTo>
                      <a:cubicBezTo>
                        <a:pt x="4" y="621"/>
                        <a:pt x="4" y="621"/>
                        <a:pt x="5" y="621"/>
                      </a:cubicBezTo>
                      <a:cubicBezTo>
                        <a:pt x="5" y="620"/>
                        <a:pt x="5" y="619"/>
                        <a:pt x="5" y="618"/>
                      </a:cubicBezTo>
                      <a:cubicBezTo>
                        <a:pt x="5" y="618"/>
                        <a:pt x="5" y="618"/>
                        <a:pt x="6" y="618"/>
                      </a:cubicBezTo>
                      <a:cubicBezTo>
                        <a:pt x="6" y="617"/>
                        <a:pt x="6" y="616"/>
                        <a:pt x="6" y="615"/>
                      </a:cubicBezTo>
                      <a:cubicBezTo>
                        <a:pt x="6" y="615"/>
                        <a:pt x="6" y="615"/>
                        <a:pt x="6" y="615"/>
                      </a:cubicBezTo>
                      <a:cubicBezTo>
                        <a:pt x="7" y="614"/>
                        <a:pt x="7" y="612"/>
                        <a:pt x="7" y="610"/>
                      </a:cubicBezTo>
                      <a:cubicBezTo>
                        <a:pt x="8" y="610"/>
                        <a:pt x="8" y="610"/>
                        <a:pt x="8" y="610"/>
                      </a:cubicBezTo>
                      <a:cubicBezTo>
                        <a:pt x="9" y="607"/>
                        <a:pt x="11" y="603"/>
                        <a:pt x="12" y="600"/>
                      </a:cubicBezTo>
                      <a:cubicBezTo>
                        <a:pt x="19" y="600"/>
                        <a:pt x="22" y="600"/>
                        <a:pt x="27" y="597"/>
                      </a:cubicBezTo>
                      <a:cubicBezTo>
                        <a:pt x="28" y="597"/>
                        <a:pt x="29" y="597"/>
                        <a:pt x="30" y="597"/>
                      </a:cubicBezTo>
                      <a:cubicBezTo>
                        <a:pt x="30" y="597"/>
                        <a:pt x="30" y="597"/>
                        <a:pt x="30" y="597"/>
                      </a:cubicBezTo>
                      <a:cubicBezTo>
                        <a:pt x="30" y="597"/>
                        <a:pt x="31" y="597"/>
                        <a:pt x="32" y="597"/>
                      </a:cubicBezTo>
                      <a:cubicBezTo>
                        <a:pt x="32" y="596"/>
                        <a:pt x="32" y="596"/>
                        <a:pt x="32" y="596"/>
                      </a:cubicBezTo>
                      <a:cubicBezTo>
                        <a:pt x="33" y="595"/>
                        <a:pt x="34" y="595"/>
                        <a:pt x="35" y="595"/>
                      </a:cubicBezTo>
                      <a:cubicBezTo>
                        <a:pt x="35" y="594"/>
                        <a:pt x="35" y="594"/>
                        <a:pt x="35" y="594"/>
                      </a:cubicBezTo>
                      <a:cubicBezTo>
                        <a:pt x="36" y="594"/>
                        <a:pt x="37" y="594"/>
                        <a:pt x="38" y="594"/>
                      </a:cubicBezTo>
                      <a:cubicBezTo>
                        <a:pt x="38" y="594"/>
                        <a:pt x="38" y="593"/>
                        <a:pt x="38" y="593"/>
                      </a:cubicBezTo>
                      <a:cubicBezTo>
                        <a:pt x="44" y="592"/>
                        <a:pt x="50" y="591"/>
                        <a:pt x="56" y="589"/>
                      </a:cubicBezTo>
                      <a:cubicBezTo>
                        <a:pt x="60" y="588"/>
                        <a:pt x="73" y="589"/>
                        <a:pt x="76" y="590"/>
                      </a:cubicBezTo>
                      <a:cubicBezTo>
                        <a:pt x="79" y="590"/>
                        <a:pt x="81" y="590"/>
                        <a:pt x="84" y="590"/>
                      </a:cubicBezTo>
                      <a:cubicBezTo>
                        <a:pt x="84" y="591"/>
                        <a:pt x="84" y="591"/>
                        <a:pt x="84" y="591"/>
                      </a:cubicBezTo>
                      <a:cubicBezTo>
                        <a:pt x="86" y="592"/>
                        <a:pt x="88" y="592"/>
                        <a:pt x="90" y="592"/>
                      </a:cubicBezTo>
                      <a:cubicBezTo>
                        <a:pt x="90" y="592"/>
                        <a:pt x="90" y="593"/>
                        <a:pt x="90" y="593"/>
                      </a:cubicBezTo>
                      <a:cubicBezTo>
                        <a:pt x="93" y="594"/>
                        <a:pt x="102" y="597"/>
                        <a:pt x="107" y="596"/>
                      </a:cubicBezTo>
                      <a:cubicBezTo>
                        <a:pt x="107" y="595"/>
                        <a:pt x="107" y="595"/>
                        <a:pt x="107" y="595"/>
                      </a:cubicBezTo>
                      <a:cubicBezTo>
                        <a:pt x="109" y="594"/>
                        <a:pt x="110" y="594"/>
                        <a:pt x="112" y="593"/>
                      </a:cubicBezTo>
                      <a:cubicBezTo>
                        <a:pt x="112" y="593"/>
                        <a:pt x="112" y="592"/>
                        <a:pt x="112" y="592"/>
                      </a:cubicBezTo>
                      <a:cubicBezTo>
                        <a:pt x="113" y="592"/>
                        <a:pt x="115" y="592"/>
                        <a:pt x="116" y="591"/>
                      </a:cubicBezTo>
                      <a:cubicBezTo>
                        <a:pt x="116" y="591"/>
                        <a:pt x="116" y="590"/>
                        <a:pt x="117" y="589"/>
                      </a:cubicBezTo>
                      <a:cubicBezTo>
                        <a:pt x="117" y="589"/>
                        <a:pt x="118" y="589"/>
                        <a:pt x="119" y="589"/>
                      </a:cubicBezTo>
                      <a:cubicBezTo>
                        <a:pt x="119" y="589"/>
                        <a:pt x="119" y="588"/>
                        <a:pt x="119" y="588"/>
                      </a:cubicBezTo>
                      <a:cubicBezTo>
                        <a:pt x="120" y="588"/>
                        <a:pt x="121" y="588"/>
                        <a:pt x="121" y="588"/>
                      </a:cubicBezTo>
                      <a:cubicBezTo>
                        <a:pt x="122" y="587"/>
                        <a:pt x="122" y="586"/>
                        <a:pt x="123" y="585"/>
                      </a:cubicBezTo>
                      <a:cubicBezTo>
                        <a:pt x="124" y="585"/>
                        <a:pt x="124" y="585"/>
                        <a:pt x="125" y="585"/>
                      </a:cubicBezTo>
                      <a:cubicBezTo>
                        <a:pt x="126" y="584"/>
                        <a:pt x="127" y="583"/>
                        <a:pt x="128" y="581"/>
                      </a:cubicBezTo>
                      <a:cubicBezTo>
                        <a:pt x="128" y="581"/>
                        <a:pt x="129" y="581"/>
                        <a:pt x="129" y="581"/>
                      </a:cubicBezTo>
                      <a:cubicBezTo>
                        <a:pt x="131" y="579"/>
                        <a:pt x="133" y="577"/>
                        <a:pt x="135" y="575"/>
                      </a:cubicBezTo>
                      <a:cubicBezTo>
                        <a:pt x="135" y="575"/>
                        <a:pt x="136" y="575"/>
                        <a:pt x="136" y="575"/>
                      </a:cubicBezTo>
                      <a:cubicBezTo>
                        <a:pt x="137" y="574"/>
                        <a:pt x="137" y="574"/>
                        <a:pt x="137" y="573"/>
                      </a:cubicBezTo>
                      <a:cubicBezTo>
                        <a:pt x="139" y="572"/>
                        <a:pt x="140" y="571"/>
                        <a:pt x="141" y="571"/>
                      </a:cubicBezTo>
                      <a:cubicBezTo>
                        <a:pt x="141" y="570"/>
                        <a:pt x="141" y="569"/>
                        <a:pt x="141" y="569"/>
                      </a:cubicBezTo>
                      <a:cubicBezTo>
                        <a:pt x="143" y="567"/>
                        <a:pt x="145" y="565"/>
                        <a:pt x="147" y="563"/>
                      </a:cubicBezTo>
                      <a:cubicBezTo>
                        <a:pt x="147" y="563"/>
                        <a:pt x="147" y="562"/>
                        <a:pt x="147" y="562"/>
                      </a:cubicBezTo>
                      <a:cubicBezTo>
                        <a:pt x="148" y="561"/>
                        <a:pt x="150" y="560"/>
                        <a:pt x="151" y="559"/>
                      </a:cubicBezTo>
                      <a:cubicBezTo>
                        <a:pt x="151" y="558"/>
                        <a:pt x="151" y="558"/>
                        <a:pt x="151" y="557"/>
                      </a:cubicBezTo>
                      <a:cubicBezTo>
                        <a:pt x="152" y="557"/>
                        <a:pt x="153" y="556"/>
                        <a:pt x="154" y="555"/>
                      </a:cubicBezTo>
                      <a:cubicBezTo>
                        <a:pt x="154" y="555"/>
                        <a:pt x="154" y="554"/>
                        <a:pt x="154" y="554"/>
                      </a:cubicBezTo>
                      <a:cubicBezTo>
                        <a:pt x="154" y="553"/>
                        <a:pt x="155" y="553"/>
                        <a:pt x="155" y="553"/>
                      </a:cubicBezTo>
                      <a:cubicBezTo>
                        <a:pt x="155" y="552"/>
                        <a:pt x="155" y="551"/>
                        <a:pt x="155" y="551"/>
                      </a:cubicBezTo>
                      <a:cubicBezTo>
                        <a:pt x="156" y="551"/>
                        <a:pt x="157" y="550"/>
                        <a:pt x="157" y="550"/>
                      </a:cubicBezTo>
                      <a:cubicBezTo>
                        <a:pt x="157" y="549"/>
                        <a:pt x="158" y="548"/>
                        <a:pt x="158" y="547"/>
                      </a:cubicBezTo>
                      <a:cubicBezTo>
                        <a:pt x="158" y="547"/>
                        <a:pt x="159" y="547"/>
                        <a:pt x="159" y="547"/>
                      </a:cubicBezTo>
                      <a:cubicBezTo>
                        <a:pt x="159" y="546"/>
                        <a:pt x="160" y="545"/>
                        <a:pt x="160" y="544"/>
                      </a:cubicBezTo>
                      <a:cubicBezTo>
                        <a:pt x="160" y="543"/>
                        <a:pt x="161" y="543"/>
                        <a:pt x="162" y="543"/>
                      </a:cubicBezTo>
                      <a:cubicBezTo>
                        <a:pt x="162" y="542"/>
                        <a:pt x="162" y="540"/>
                        <a:pt x="162" y="539"/>
                      </a:cubicBezTo>
                      <a:cubicBezTo>
                        <a:pt x="163" y="539"/>
                        <a:pt x="164" y="539"/>
                        <a:pt x="164" y="538"/>
                      </a:cubicBezTo>
                      <a:cubicBezTo>
                        <a:pt x="165" y="536"/>
                        <a:pt x="165" y="535"/>
                        <a:pt x="166" y="533"/>
                      </a:cubicBezTo>
                      <a:cubicBezTo>
                        <a:pt x="167" y="533"/>
                        <a:pt x="167" y="532"/>
                        <a:pt x="168" y="532"/>
                      </a:cubicBezTo>
                      <a:cubicBezTo>
                        <a:pt x="168" y="531"/>
                        <a:pt x="168" y="530"/>
                        <a:pt x="169" y="528"/>
                      </a:cubicBezTo>
                      <a:cubicBezTo>
                        <a:pt x="169" y="528"/>
                        <a:pt x="169" y="528"/>
                        <a:pt x="170" y="528"/>
                      </a:cubicBezTo>
                      <a:cubicBezTo>
                        <a:pt x="171" y="527"/>
                        <a:pt x="171" y="526"/>
                        <a:pt x="172" y="525"/>
                      </a:cubicBezTo>
                      <a:cubicBezTo>
                        <a:pt x="173" y="525"/>
                        <a:pt x="174" y="525"/>
                        <a:pt x="174" y="525"/>
                      </a:cubicBezTo>
                      <a:cubicBezTo>
                        <a:pt x="175" y="524"/>
                        <a:pt x="175" y="523"/>
                        <a:pt x="176" y="522"/>
                      </a:cubicBezTo>
                      <a:cubicBezTo>
                        <a:pt x="177" y="522"/>
                        <a:pt x="178" y="522"/>
                        <a:pt x="180" y="521"/>
                      </a:cubicBezTo>
                      <a:cubicBezTo>
                        <a:pt x="180" y="520"/>
                        <a:pt x="181" y="519"/>
                        <a:pt x="181" y="519"/>
                      </a:cubicBezTo>
                      <a:cubicBezTo>
                        <a:pt x="182" y="519"/>
                        <a:pt x="183" y="519"/>
                        <a:pt x="183" y="519"/>
                      </a:cubicBezTo>
                      <a:cubicBezTo>
                        <a:pt x="183" y="518"/>
                        <a:pt x="184" y="517"/>
                        <a:pt x="184" y="517"/>
                      </a:cubicBezTo>
                      <a:cubicBezTo>
                        <a:pt x="185" y="517"/>
                        <a:pt x="185" y="517"/>
                        <a:pt x="186" y="517"/>
                      </a:cubicBezTo>
                      <a:cubicBezTo>
                        <a:pt x="187" y="516"/>
                        <a:pt x="188" y="514"/>
                        <a:pt x="188" y="513"/>
                      </a:cubicBezTo>
                      <a:cubicBezTo>
                        <a:pt x="189" y="513"/>
                        <a:pt x="190" y="513"/>
                        <a:pt x="190" y="513"/>
                      </a:cubicBezTo>
                      <a:cubicBezTo>
                        <a:pt x="192" y="511"/>
                        <a:pt x="194" y="509"/>
                        <a:pt x="196" y="507"/>
                      </a:cubicBezTo>
                      <a:cubicBezTo>
                        <a:pt x="196" y="507"/>
                        <a:pt x="197" y="506"/>
                        <a:pt x="197" y="506"/>
                      </a:cubicBezTo>
                      <a:cubicBezTo>
                        <a:pt x="197" y="505"/>
                        <a:pt x="197" y="505"/>
                        <a:pt x="197" y="504"/>
                      </a:cubicBezTo>
                      <a:cubicBezTo>
                        <a:pt x="199" y="503"/>
                        <a:pt x="200" y="502"/>
                        <a:pt x="201" y="502"/>
                      </a:cubicBezTo>
                      <a:cubicBezTo>
                        <a:pt x="201" y="501"/>
                        <a:pt x="201" y="500"/>
                        <a:pt x="201" y="500"/>
                      </a:cubicBezTo>
                      <a:cubicBezTo>
                        <a:pt x="202" y="499"/>
                        <a:pt x="202" y="499"/>
                        <a:pt x="203" y="499"/>
                      </a:cubicBezTo>
                      <a:cubicBezTo>
                        <a:pt x="203" y="498"/>
                        <a:pt x="203" y="497"/>
                        <a:pt x="204" y="496"/>
                      </a:cubicBezTo>
                      <a:cubicBezTo>
                        <a:pt x="204" y="496"/>
                        <a:pt x="204" y="496"/>
                        <a:pt x="205" y="496"/>
                      </a:cubicBezTo>
                      <a:cubicBezTo>
                        <a:pt x="205" y="495"/>
                        <a:pt x="205" y="494"/>
                        <a:pt x="206" y="493"/>
                      </a:cubicBezTo>
                      <a:cubicBezTo>
                        <a:pt x="206" y="492"/>
                        <a:pt x="207" y="492"/>
                        <a:pt x="207" y="492"/>
                      </a:cubicBezTo>
                      <a:cubicBezTo>
                        <a:pt x="208" y="490"/>
                        <a:pt x="208" y="489"/>
                        <a:pt x="208" y="488"/>
                      </a:cubicBezTo>
                      <a:cubicBezTo>
                        <a:pt x="209" y="488"/>
                        <a:pt x="209" y="488"/>
                        <a:pt x="209" y="488"/>
                      </a:cubicBezTo>
                      <a:cubicBezTo>
                        <a:pt x="209" y="487"/>
                        <a:pt x="210" y="486"/>
                        <a:pt x="210" y="484"/>
                      </a:cubicBezTo>
                      <a:cubicBezTo>
                        <a:pt x="210" y="484"/>
                        <a:pt x="211" y="484"/>
                        <a:pt x="211" y="484"/>
                      </a:cubicBezTo>
                      <a:cubicBezTo>
                        <a:pt x="211" y="484"/>
                        <a:pt x="211" y="483"/>
                        <a:pt x="211" y="482"/>
                      </a:cubicBezTo>
                      <a:cubicBezTo>
                        <a:pt x="211" y="482"/>
                        <a:pt x="212" y="482"/>
                        <a:pt x="212" y="482"/>
                      </a:cubicBezTo>
                      <a:cubicBezTo>
                        <a:pt x="212" y="481"/>
                        <a:pt x="212" y="479"/>
                        <a:pt x="213" y="478"/>
                      </a:cubicBezTo>
                      <a:cubicBezTo>
                        <a:pt x="213" y="478"/>
                        <a:pt x="213" y="478"/>
                        <a:pt x="214" y="478"/>
                      </a:cubicBezTo>
                      <a:cubicBezTo>
                        <a:pt x="214" y="476"/>
                        <a:pt x="214" y="475"/>
                        <a:pt x="215" y="473"/>
                      </a:cubicBezTo>
                      <a:cubicBezTo>
                        <a:pt x="215" y="473"/>
                        <a:pt x="215" y="473"/>
                        <a:pt x="215" y="473"/>
                      </a:cubicBezTo>
                      <a:cubicBezTo>
                        <a:pt x="215" y="472"/>
                        <a:pt x="215" y="472"/>
                        <a:pt x="215" y="471"/>
                      </a:cubicBezTo>
                      <a:cubicBezTo>
                        <a:pt x="216" y="471"/>
                        <a:pt x="216" y="471"/>
                        <a:pt x="216" y="471"/>
                      </a:cubicBezTo>
                      <a:cubicBezTo>
                        <a:pt x="216" y="470"/>
                        <a:pt x="216" y="469"/>
                        <a:pt x="216" y="468"/>
                      </a:cubicBezTo>
                      <a:cubicBezTo>
                        <a:pt x="217" y="468"/>
                        <a:pt x="217" y="468"/>
                        <a:pt x="217" y="468"/>
                      </a:cubicBezTo>
                      <a:cubicBezTo>
                        <a:pt x="217" y="467"/>
                        <a:pt x="217" y="467"/>
                        <a:pt x="217" y="466"/>
                      </a:cubicBezTo>
                      <a:cubicBezTo>
                        <a:pt x="218" y="466"/>
                        <a:pt x="218" y="466"/>
                        <a:pt x="218" y="466"/>
                      </a:cubicBezTo>
                      <a:cubicBezTo>
                        <a:pt x="218" y="464"/>
                        <a:pt x="218" y="463"/>
                        <a:pt x="218" y="462"/>
                      </a:cubicBezTo>
                      <a:cubicBezTo>
                        <a:pt x="218" y="462"/>
                        <a:pt x="219" y="462"/>
                        <a:pt x="219" y="462"/>
                      </a:cubicBezTo>
                      <a:cubicBezTo>
                        <a:pt x="219" y="461"/>
                        <a:pt x="219" y="460"/>
                        <a:pt x="219" y="458"/>
                      </a:cubicBezTo>
                      <a:cubicBezTo>
                        <a:pt x="219" y="458"/>
                        <a:pt x="220" y="458"/>
                        <a:pt x="220" y="458"/>
                      </a:cubicBezTo>
                      <a:cubicBezTo>
                        <a:pt x="220" y="457"/>
                        <a:pt x="220" y="456"/>
                        <a:pt x="220" y="455"/>
                      </a:cubicBezTo>
                      <a:cubicBezTo>
                        <a:pt x="220" y="455"/>
                        <a:pt x="220" y="455"/>
                        <a:pt x="221" y="455"/>
                      </a:cubicBezTo>
                      <a:cubicBezTo>
                        <a:pt x="221" y="453"/>
                        <a:pt x="221" y="452"/>
                        <a:pt x="221" y="450"/>
                      </a:cubicBezTo>
                      <a:cubicBezTo>
                        <a:pt x="221" y="450"/>
                        <a:pt x="221" y="450"/>
                        <a:pt x="222" y="450"/>
                      </a:cubicBezTo>
                      <a:cubicBezTo>
                        <a:pt x="222" y="448"/>
                        <a:pt x="222" y="446"/>
                        <a:pt x="222" y="444"/>
                      </a:cubicBezTo>
                      <a:cubicBezTo>
                        <a:pt x="224" y="435"/>
                        <a:pt x="220" y="421"/>
                        <a:pt x="213" y="419"/>
                      </a:cubicBezTo>
                      <a:cubicBezTo>
                        <a:pt x="213" y="419"/>
                        <a:pt x="213" y="418"/>
                        <a:pt x="213" y="418"/>
                      </a:cubicBezTo>
                      <a:cubicBezTo>
                        <a:pt x="211" y="418"/>
                        <a:pt x="209" y="418"/>
                        <a:pt x="206" y="417"/>
                      </a:cubicBezTo>
                      <a:cubicBezTo>
                        <a:pt x="206" y="417"/>
                        <a:pt x="206" y="417"/>
                        <a:pt x="206" y="416"/>
                      </a:cubicBezTo>
                      <a:cubicBezTo>
                        <a:pt x="205" y="416"/>
                        <a:pt x="204" y="416"/>
                        <a:pt x="203" y="416"/>
                      </a:cubicBezTo>
                      <a:cubicBezTo>
                        <a:pt x="196" y="414"/>
                        <a:pt x="181" y="411"/>
                        <a:pt x="180" y="404"/>
                      </a:cubicBezTo>
                      <a:cubicBezTo>
                        <a:pt x="178" y="402"/>
                        <a:pt x="178" y="401"/>
                        <a:pt x="178" y="397"/>
                      </a:cubicBezTo>
                      <a:cubicBezTo>
                        <a:pt x="180" y="396"/>
                        <a:pt x="178" y="395"/>
                        <a:pt x="180" y="394"/>
                      </a:cubicBezTo>
                      <a:cubicBezTo>
                        <a:pt x="180" y="393"/>
                        <a:pt x="181" y="393"/>
                        <a:pt x="182" y="392"/>
                      </a:cubicBezTo>
                      <a:cubicBezTo>
                        <a:pt x="183" y="391"/>
                        <a:pt x="185" y="389"/>
                        <a:pt x="186" y="388"/>
                      </a:cubicBezTo>
                      <a:cubicBezTo>
                        <a:pt x="186" y="388"/>
                        <a:pt x="187" y="388"/>
                        <a:pt x="188" y="388"/>
                      </a:cubicBezTo>
                      <a:cubicBezTo>
                        <a:pt x="188" y="387"/>
                        <a:pt x="188" y="386"/>
                        <a:pt x="188" y="386"/>
                      </a:cubicBezTo>
                      <a:cubicBezTo>
                        <a:pt x="190" y="385"/>
                        <a:pt x="192" y="385"/>
                        <a:pt x="194" y="384"/>
                      </a:cubicBezTo>
                      <a:cubicBezTo>
                        <a:pt x="194" y="384"/>
                        <a:pt x="194" y="383"/>
                        <a:pt x="194" y="383"/>
                      </a:cubicBezTo>
                      <a:cubicBezTo>
                        <a:pt x="195" y="383"/>
                        <a:pt x="196" y="383"/>
                        <a:pt x="197" y="383"/>
                      </a:cubicBezTo>
                      <a:cubicBezTo>
                        <a:pt x="207" y="379"/>
                        <a:pt x="222" y="378"/>
                        <a:pt x="233" y="374"/>
                      </a:cubicBezTo>
                      <a:cubicBezTo>
                        <a:pt x="236" y="374"/>
                        <a:pt x="238" y="374"/>
                        <a:pt x="241" y="373"/>
                      </a:cubicBezTo>
                      <a:cubicBezTo>
                        <a:pt x="241" y="373"/>
                        <a:pt x="241" y="373"/>
                        <a:pt x="241" y="372"/>
                      </a:cubicBezTo>
                      <a:cubicBezTo>
                        <a:pt x="241" y="372"/>
                        <a:pt x="242" y="372"/>
                        <a:pt x="243" y="372"/>
                      </a:cubicBezTo>
                      <a:cubicBezTo>
                        <a:pt x="243" y="372"/>
                        <a:pt x="243" y="372"/>
                        <a:pt x="243" y="371"/>
                      </a:cubicBezTo>
                      <a:cubicBezTo>
                        <a:pt x="244" y="371"/>
                        <a:pt x="245" y="371"/>
                        <a:pt x="246" y="371"/>
                      </a:cubicBezTo>
                      <a:cubicBezTo>
                        <a:pt x="246" y="371"/>
                        <a:pt x="246" y="371"/>
                        <a:pt x="246" y="371"/>
                      </a:cubicBezTo>
                      <a:cubicBezTo>
                        <a:pt x="247" y="371"/>
                        <a:pt x="248" y="371"/>
                        <a:pt x="249" y="371"/>
                      </a:cubicBezTo>
                      <a:cubicBezTo>
                        <a:pt x="249" y="370"/>
                        <a:pt x="249" y="370"/>
                        <a:pt x="249" y="370"/>
                      </a:cubicBezTo>
                      <a:cubicBezTo>
                        <a:pt x="250" y="369"/>
                        <a:pt x="251" y="369"/>
                        <a:pt x="252" y="369"/>
                      </a:cubicBezTo>
                      <a:cubicBezTo>
                        <a:pt x="252" y="368"/>
                        <a:pt x="252" y="368"/>
                        <a:pt x="252" y="368"/>
                      </a:cubicBezTo>
                      <a:cubicBezTo>
                        <a:pt x="253" y="368"/>
                        <a:pt x="254" y="367"/>
                        <a:pt x="255" y="367"/>
                      </a:cubicBezTo>
                      <a:cubicBezTo>
                        <a:pt x="255" y="366"/>
                        <a:pt x="255" y="365"/>
                        <a:pt x="255" y="364"/>
                      </a:cubicBezTo>
                      <a:cubicBezTo>
                        <a:pt x="254" y="364"/>
                        <a:pt x="253" y="364"/>
                        <a:pt x="252" y="363"/>
                      </a:cubicBezTo>
                      <a:cubicBezTo>
                        <a:pt x="252" y="363"/>
                        <a:pt x="252" y="363"/>
                        <a:pt x="252" y="362"/>
                      </a:cubicBezTo>
                      <a:cubicBezTo>
                        <a:pt x="251" y="362"/>
                        <a:pt x="249" y="362"/>
                        <a:pt x="248" y="362"/>
                      </a:cubicBezTo>
                      <a:cubicBezTo>
                        <a:pt x="248" y="361"/>
                        <a:pt x="248" y="361"/>
                        <a:pt x="248" y="361"/>
                      </a:cubicBezTo>
                      <a:cubicBezTo>
                        <a:pt x="247" y="360"/>
                        <a:pt x="246" y="360"/>
                        <a:pt x="245" y="359"/>
                      </a:cubicBezTo>
                      <a:cubicBezTo>
                        <a:pt x="245" y="358"/>
                        <a:pt x="245" y="357"/>
                        <a:pt x="245" y="355"/>
                      </a:cubicBezTo>
                      <a:cubicBezTo>
                        <a:pt x="248" y="355"/>
                        <a:pt x="247" y="354"/>
                        <a:pt x="248" y="354"/>
                      </a:cubicBezTo>
                      <a:cubicBezTo>
                        <a:pt x="249" y="354"/>
                        <a:pt x="249" y="354"/>
                        <a:pt x="250" y="354"/>
                      </a:cubicBezTo>
                      <a:cubicBezTo>
                        <a:pt x="250" y="353"/>
                        <a:pt x="250" y="353"/>
                        <a:pt x="250" y="353"/>
                      </a:cubicBezTo>
                      <a:cubicBezTo>
                        <a:pt x="252" y="353"/>
                        <a:pt x="253" y="353"/>
                        <a:pt x="254" y="353"/>
                      </a:cubicBezTo>
                      <a:cubicBezTo>
                        <a:pt x="254" y="352"/>
                        <a:pt x="254" y="352"/>
                        <a:pt x="254" y="352"/>
                      </a:cubicBezTo>
                      <a:cubicBezTo>
                        <a:pt x="254" y="352"/>
                        <a:pt x="262" y="351"/>
                        <a:pt x="262" y="351"/>
                      </a:cubicBezTo>
                      <a:cubicBezTo>
                        <a:pt x="262" y="351"/>
                        <a:pt x="262" y="351"/>
                        <a:pt x="262" y="352"/>
                      </a:cubicBezTo>
                      <a:cubicBezTo>
                        <a:pt x="262" y="352"/>
                        <a:pt x="263" y="352"/>
                        <a:pt x="263" y="352"/>
                      </a:cubicBezTo>
                      <a:cubicBezTo>
                        <a:pt x="263" y="351"/>
                        <a:pt x="263" y="351"/>
                        <a:pt x="263" y="351"/>
                      </a:cubicBezTo>
                      <a:cubicBezTo>
                        <a:pt x="265" y="351"/>
                        <a:pt x="267" y="351"/>
                        <a:pt x="269" y="351"/>
                      </a:cubicBezTo>
                      <a:cubicBezTo>
                        <a:pt x="269" y="351"/>
                        <a:pt x="269" y="350"/>
                        <a:pt x="269" y="350"/>
                      </a:cubicBezTo>
                      <a:cubicBezTo>
                        <a:pt x="271" y="349"/>
                        <a:pt x="273" y="349"/>
                        <a:pt x="275" y="348"/>
                      </a:cubicBezTo>
                      <a:cubicBezTo>
                        <a:pt x="275" y="348"/>
                        <a:pt x="275" y="348"/>
                        <a:pt x="275" y="347"/>
                      </a:cubicBezTo>
                      <a:cubicBezTo>
                        <a:pt x="275" y="347"/>
                        <a:pt x="276" y="347"/>
                        <a:pt x="276" y="347"/>
                      </a:cubicBezTo>
                      <a:cubicBezTo>
                        <a:pt x="276" y="347"/>
                        <a:pt x="276" y="347"/>
                        <a:pt x="276" y="346"/>
                      </a:cubicBezTo>
                      <a:cubicBezTo>
                        <a:pt x="277" y="346"/>
                        <a:pt x="278" y="346"/>
                        <a:pt x="279" y="345"/>
                      </a:cubicBezTo>
                      <a:cubicBezTo>
                        <a:pt x="279" y="345"/>
                        <a:pt x="280" y="344"/>
                        <a:pt x="280" y="344"/>
                      </a:cubicBezTo>
                      <a:cubicBezTo>
                        <a:pt x="281" y="344"/>
                        <a:pt x="281" y="344"/>
                        <a:pt x="282" y="344"/>
                      </a:cubicBezTo>
                      <a:cubicBezTo>
                        <a:pt x="282" y="343"/>
                        <a:pt x="282" y="342"/>
                        <a:pt x="283" y="342"/>
                      </a:cubicBezTo>
                      <a:cubicBezTo>
                        <a:pt x="283" y="342"/>
                        <a:pt x="284" y="342"/>
                        <a:pt x="284" y="342"/>
                      </a:cubicBezTo>
                      <a:cubicBezTo>
                        <a:pt x="285" y="341"/>
                        <a:pt x="286" y="340"/>
                        <a:pt x="286" y="339"/>
                      </a:cubicBezTo>
                      <a:cubicBezTo>
                        <a:pt x="287" y="339"/>
                        <a:pt x="287" y="339"/>
                        <a:pt x="288" y="339"/>
                      </a:cubicBezTo>
                      <a:cubicBezTo>
                        <a:pt x="288" y="339"/>
                        <a:pt x="289" y="338"/>
                        <a:pt x="289" y="337"/>
                      </a:cubicBezTo>
                      <a:cubicBezTo>
                        <a:pt x="290" y="337"/>
                        <a:pt x="291" y="337"/>
                        <a:pt x="292" y="336"/>
                      </a:cubicBezTo>
                      <a:cubicBezTo>
                        <a:pt x="292" y="336"/>
                        <a:pt x="292" y="336"/>
                        <a:pt x="292" y="336"/>
                      </a:cubicBezTo>
                      <a:cubicBezTo>
                        <a:pt x="292" y="336"/>
                        <a:pt x="293" y="336"/>
                        <a:pt x="293" y="336"/>
                      </a:cubicBezTo>
                      <a:cubicBezTo>
                        <a:pt x="294" y="335"/>
                        <a:pt x="294" y="334"/>
                        <a:pt x="294" y="334"/>
                      </a:cubicBezTo>
                      <a:cubicBezTo>
                        <a:pt x="295" y="334"/>
                        <a:pt x="296" y="334"/>
                        <a:pt x="296" y="334"/>
                      </a:cubicBezTo>
                      <a:cubicBezTo>
                        <a:pt x="296" y="333"/>
                        <a:pt x="296" y="333"/>
                        <a:pt x="296" y="333"/>
                      </a:cubicBezTo>
                      <a:cubicBezTo>
                        <a:pt x="303" y="330"/>
                        <a:pt x="316" y="332"/>
                        <a:pt x="323" y="329"/>
                      </a:cubicBezTo>
                      <a:cubicBezTo>
                        <a:pt x="323" y="329"/>
                        <a:pt x="323" y="329"/>
                        <a:pt x="323" y="328"/>
                      </a:cubicBezTo>
                      <a:cubicBezTo>
                        <a:pt x="324" y="328"/>
                        <a:pt x="325" y="328"/>
                        <a:pt x="327" y="328"/>
                      </a:cubicBezTo>
                      <a:cubicBezTo>
                        <a:pt x="327" y="327"/>
                        <a:pt x="327" y="327"/>
                        <a:pt x="327" y="327"/>
                      </a:cubicBezTo>
                      <a:cubicBezTo>
                        <a:pt x="328" y="326"/>
                        <a:pt x="329" y="326"/>
                        <a:pt x="330" y="326"/>
                      </a:cubicBezTo>
                      <a:cubicBezTo>
                        <a:pt x="331" y="325"/>
                        <a:pt x="331" y="325"/>
                        <a:pt x="331" y="324"/>
                      </a:cubicBezTo>
                      <a:cubicBezTo>
                        <a:pt x="332" y="324"/>
                        <a:pt x="332" y="324"/>
                        <a:pt x="333" y="324"/>
                      </a:cubicBezTo>
                      <a:cubicBezTo>
                        <a:pt x="333" y="323"/>
                        <a:pt x="333" y="323"/>
                        <a:pt x="334" y="322"/>
                      </a:cubicBezTo>
                      <a:cubicBezTo>
                        <a:pt x="334" y="322"/>
                        <a:pt x="335" y="322"/>
                        <a:pt x="336" y="322"/>
                      </a:cubicBezTo>
                      <a:cubicBezTo>
                        <a:pt x="336" y="321"/>
                        <a:pt x="337" y="320"/>
                        <a:pt x="338" y="319"/>
                      </a:cubicBezTo>
                      <a:cubicBezTo>
                        <a:pt x="339" y="319"/>
                        <a:pt x="339" y="319"/>
                        <a:pt x="340" y="319"/>
                      </a:cubicBezTo>
                      <a:cubicBezTo>
                        <a:pt x="341" y="317"/>
                        <a:pt x="342" y="316"/>
                        <a:pt x="343" y="315"/>
                      </a:cubicBezTo>
                      <a:cubicBezTo>
                        <a:pt x="343" y="315"/>
                        <a:pt x="344" y="315"/>
                        <a:pt x="345" y="315"/>
                      </a:cubicBezTo>
                      <a:cubicBezTo>
                        <a:pt x="345" y="315"/>
                        <a:pt x="345" y="314"/>
                        <a:pt x="345" y="314"/>
                      </a:cubicBezTo>
                      <a:cubicBezTo>
                        <a:pt x="345" y="314"/>
                        <a:pt x="346" y="314"/>
                        <a:pt x="346" y="314"/>
                      </a:cubicBezTo>
                      <a:cubicBezTo>
                        <a:pt x="346" y="314"/>
                        <a:pt x="346" y="313"/>
                        <a:pt x="346" y="313"/>
                      </a:cubicBezTo>
                      <a:cubicBezTo>
                        <a:pt x="347" y="313"/>
                        <a:pt x="348" y="313"/>
                        <a:pt x="348" y="313"/>
                      </a:cubicBezTo>
                      <a:cubicBezTo>
                        <a:pt x="348" y="313"/>
                        <a:pt x="348" y="313"/>
                        <a:pt x="348" y="312"/>
                      </a:cubicBezTo>
                      <a:cubicBezTo>
                        <a:pt x="349" y="312"/>
                        <a:pt x="349" y="312"/>
                        <a:pt x="350" y="312"/>
                      </a:cubicBezTo>
                      <a:cubicBezTo>
                        <a:pt x="350" y="312"/>
                        <a:pt x="350" y="312"/>
                        <a:pt x="350" y="311"/>
                      </a:cubicBezTo>
                      <a:cubicBezTo>
                        <a:pt x="351" y="311"/>
                        <a:pt x="351" y="311"/>
                        <a:pt x="352" y="311"/>
                      </a:cubicBezTo>
                      <a:cubicBezTo>
                        <a:pt x="352" y="311"/>
                        <a:pt x="352" y="311"/>
                        <a:pt x="352" y="310"/>
                      </a:cubicBezTo>
                      <a:cubicBezTo>
                        <a:pt x="352" y="310"/>
                        <a:pt x="353" y="310"/>
                        <a:pt x="354" y="310"/>
                      </a:cubicBezTo>
                      <a:cubicBezTo>
                        <a:pt x="354" y="310"/>
                        <a:pt x="354" y="310"/>
                        <a:pt x="354" y="310"/>
                      </a:cubicBezTo>
                      <a:cubicBezTo>
                        <a:pt x="354" y="310"/>
                        <a:pt x="355" y="310"/>
                        <a:pt x="355" y="310"/>
                      </a:cubicBezTo>
                      <a:cubicBezTo>
                        <a:pt x="355" y="309"/>
                        <a:pt x="355" y="309"/>
                        <a:pt x="355" y="309"/>
                      </a:cubicBezTo>
                      <a:cubicBezTo>
                        <a:pt x="357" y="308"/>
                        <a:pt x="359" y="307"/>
                        <a:pt x="361" y="307"/>
                      </a:cubicBezTo>
                      <a:cubicBezTo>
                        <a:pt x="361" y="307"/>
                        <a:pt x="361" y="306"/>
                        <a:pt x="361" y="306"/>
                      </a:cubicBezTo>
                      <a:cubicBezTo>
                        <a:pt x="362" y="306"/>
                        <a:pt x="363" y="306"/>
                        <a:pt x="363" y="306"/>
                      </a:cubicBezTo>
                      <a:cubicBezTo>
                        <a:pt x="363" y="306"/>
                        <a:pt x="363" y="305"/>
                        <a:pt x="363" y="305"/>
                      </a:cubicBezTo>
                      <a:cubicBezTo>
                        <a:pt x="364" y="305"/>
                        <a:pt x="365" y="305"/>
                        <a:pt x="365" y="305"/>
                      </a:cubicBezTo>
                      <a:cubicBezTo>
                        <a:pt x="365" y="305"/>
                        <a:pt x="365" y="304"/>
                        <a:pt x="365" y="304"/>
                      </a:cubicBezTo>
                      <a:cubicBezTo>
                        <a:pt x="368" y="303"/>
                        <a:pt x="371" y="302"/>
                        <a:pt x="373" y="301"/>
                      </a:cubicBezTo>
                      <a:cubicBezTo>
                        <a:pt x="373" y="301"/>
                        <a:pt x="373" y="301"/>
                        <a:pt x="373" y="301"/>
                      </a:cubicBezTo>
                      <a:cubicBezTo>
                        <a:pt x="375" y="300"/>
                        <a:pt x="377" y="299"/>
                        <a:pt x="379" y="299"/>
                      </a:cubicBezTo>
                      <a:cubicBezTo>
                        <a:pt x="379" y="299"/>
                        <a:pt x="379" y="298"/>
                        <a:pt x="379" y="298"/>
                      </a:cubicBezTo>
                      <a:cubicBezTo>
                        <a:pt x="379" y="298"/>
                        <a:pt x="380" y="298"/>
                        <a:pt x="380" y="298"/>
                      </a:cubicBezTo>
                      <a:cubicBezTo>
                        <a:pt x="380" y="298"/>
                        <a:pt x="380" y="297"/>
                        <a:pt x="380" y="297"/>
                      </a:cubicBezTo>
                      <a:cubicBezTo>
                        <a:pt x="381" y="297"/>
                        <a:pt x="382" y="297"/>
                        <a:pt x="382" y="297"/>
                      </a:cubicBezTo>
                      <a:cubicBezTo>
                        <a:pt x="382" y="297"/>
                        <a:pt x="382" y="296"/>
                        <a:pt x="382" y="296"/>
                      </a:cubicBezTo>
                      <a:cubicBezTo>
                        <a:pt x="383" y="296"/>
                        <a:pt x="385" y="296"/>
                        <a:pt x="386" y="295"/>
                      </a:cubicBezTo>
                      <a:cubicBezTo>
                        <a:pt x="386" y="295"/>
                        <a:pt x="386" y="295"/>
                        <a:pt x="386" y="294"/>
                      </a:cubicBezTo>
                      <a:cubicBezTo>
                        <a:pt x="387" y="294"/>
                        <a:pt x="388" y="294"/>
                        <a:pt x="389" y="294"/>
                      </a:cubicBezTo>
                      <a:cubicBezTo>
                        <a:pt x="389" y="294"/>
                        <a:pt x="389" y="294"/>
                        <a:pt x="389" y="293"/>
                      </a:cubicBezTo>
                      <a:cubicBezTo>
                        <a:pt x="389" y="293"/>
                        <a:pt x="390" y="293"/>
                        <a:pt x="390" y="293"/>
                      </a:cubicBezTo>
                      <a:cubicBezTo>
                        <a:pt x="390" y="293"/>
                        <a:pt x="390" y="293"/>
                        <a:pt x="390" y="293"/>
                      </a:cubicBezTo>
                      <a:cubicBezTo>
                        <a:pt x="391" y="293"/>
                        <a:pt x="391" y="293"/>
                        <a:pt x="392" y="293"/>
                      </a:cubicBezTo>
                      <a:cubicBezTo>
                        <a:pt x="392" y="292"/>
                        <a:pt x="393" y="291"/>
                        <a:pt x="393" y="291"/>
                      </a:cubicBezTo>
                      <a:cubicBezTo>
                        <a:pt x="394" y="291"/>
                        <a:pt x="394" y="291"/>
                        <a:pt x="395" y="291"/>
                      </a:cubicBezTo>
                      <a:cubicBezTo>
                        <a:pt x="395" y="290"/>
                        <a:pt x="395" y="290"/>
                        <a:pt x="395" y="290"/>
                      </a:cubicBezTo>
                      <a:cubicBezTo>
                        <a:pt x="395" y="290"/>
                        <a:pt x="396" y="290"/>
                        <a:pt x="397" y="290"/>
                      </a:cubicBezTo>
                      <a:cubicBezTo>
                        <a:pt x="397" y="290"/>
                        <a:pt x="397" y="289"/>
                        <a:pt x="397" y="289"/>
                      </a:cubicBezTo>
                      <a:cubicBezTo>
                        <a:pt x="397" y="289"/>
                        <a:pt x="398" y="289"/>
                        <a:pt x="398" y="289"/>
                      </a:cubicBezTo>
                      <a:cubicBezTo>
                        <a:pt x="398" y="289"/>
                        <a:pt x="398" y="288"/>
                        <a:pt x="398" y="288"/>
                      </a:cubicBezTo>
                      <a:cubicBezTo>
                        <a:pt x="399" y="288"/>
                        <a:pt x="400" y="288"/>
                        <a:pt x="400" y="288"/>
                      </a:cubicBezTo>
                      <a:cubicBezTo>
                        <a:pt x="400" y="288"/>
                        <a:pt x="400" y="287"/>
                        <a:pt x="400" y="287"/>
                      </a:cubicBezTo>
                      <a:cubicBezTo>
                        <a:pt x="401" y="287"/>
                        <a:pt x="401" y="287"/>
                        <a:pt x="402" y="287"/>
                      </a:cubicBezTo>
                      <a:cubicBezTo>
                        <a:pt x="402" y="287"/>
                        <a:pt x="403" y="286"/>
                        <a:pt x="403" y="285"/>
                      </a:cubicBezTo>
                      <a:cubicBezTo>
                        <a:pt x="404" y="285"/>
                        <a:pt x="405" y="285"/>
                        <a:pt x="406" y="284"/>
                      </a:cubicBezTo>
                      <a:cubicBezTo>
                        <a:pt x="406" y="284"/>
                        <a:pt x="406" y="284"/>
                        <a:pt x="406" y="284"/>
                      </a:cubicBezTo>
                      <a:cubicBezTo>
                        <a:pt x="407" y="283"/>
                        <a:pt x="408" y="283"/>
                        <a:pt x="409" y="283"/>
                      </a:cubicBezTo>
                      <a:cubicBezTo>
                        <a:pt x="409" y="282"/>
                        <a:pt x="410" y="281"/>
                        <a:pt x="410" y="281"/>
                      </a:cubicBezTo>
                      <a:cubicBezTo>
                        <a:pt x="411" y="281"/>
                        <a:pt x="411" y="281"/>
                        <a:pt x="412" y="281"/>
                      </a:cubicBezTo>
                      <a:cubicBezTo>
                        <a:pt x="412" y="280"/>
                        <a:pt x="413" y="279"/>
                        <a:pt x="414" y="278"/>
                      </a:cubicBezTo>
                      <a:cubicBezTo>
                        <a:pt x="414" y="278"/>
                        <a:pt x="415" y="278"/>
                        <a:pt x="415" y="278"/>
                      </a:cubicBezTo>
                      <a:cubicBezTo>
                        <a:pt x="415" y="278"/>
                        <a:pt x="415" y="278"/>
                        <a:pt x="415" y="277"/>
                      </a:cubicBezTo>
                      <a:cubicBezTo>
                        <a:pt x="417" y="276"/>
                        <a:pt x="418" y="275"/>
                        <a:pt x="419" y="275"/>
                      </a:cubicBezTo>
                      <a:cubicBezTo>
                        <a:pt x="419" y="274"/>
                        <a:pt x="419" y="273"/>
                        <a:pt x="419" y="273"/>
                      </a:cubicBezTo>
                      <a:cubicBezTo>
                        <a:pt x="419" y="273"/>
                        <a:pt x="420" y="273"/>
                        <a:pt x="420" y="273"/>
                      </a:cubicBezTo>
                      <a:cubicBezTo>
                        <a:pt x="421" y="272"/>
                        <a:pt x="421" y="271"/>
                        <a:pt x="422" y="270"/>
                      </a:cubicBezTo>
                      <a:cubicBezTo>
                        <a:pt x="422" y="261"/>
                        <a:pt x="423" y="246"/>
                        <a:pt x="428" y="242"/>
                      </a:cubicBezTo>
                      <a:cubicBezTo>
                        <a:pt x="431" y="240"/>
                        <a:pt x="439" y="240"/>
                        <a:pt x="443" y="240"/>
                      </a:cubicBezTo>
                      <a:cubicBezTo>
                        <a:pt x="444" y="238"/>
                        <a:pt x="445" y="237"/>
                        <a:pt x="446" y="236"/>
                      </a:cubicBezTo>
                      <a:cubicBezTo>
                        <a:pt x="446" y="236"/>
                        <a:pt x="446" y="236"/>
                        <a:pt x="447" y="236"/>
                      </a:cubicBezTo>
                      <a:cubicBezTo>
                        <a:pt x="447" y="235"/>
                        <a:pt x="447" y="234"/>
                        <a:pt x="447" y="233"/>
                      </a:cubicBezTo>
                      <a:cubicBezTo>
                        <a:pt x="447" y="233"/>
                        <a:pt x="447" y="233"/>
                        <a:pt x="448" y="233"/>
                      </a:cubicBezTo>
                      <a:cubicBezTo>
                        <a:pt x="448" y="233"/>
                        <a:pt x="448" y="232"/>
                        <a:pt x="448" y="232"/>
                      </a:cubicBezTo>
                      <a:cubicBezTo>
                        <a:pt x="448" y="232"/>
                        <a:pt x="448" y="232"/>
                        <a:pt x="449" y="232"/>
                      </a:cubicBezTo>
                      <a:cubicBezTo>
                        <a:pt x="449" y="231"/>
                        <a:pt x="449" y="230"/>
                        <a:pt x="449" y="229"/>
                      </a:cubicBezTo>
                      <a:cubicBezTo>
                        <a:pt x="449" y="229"/>
                        <a:pt x="449" y="229"/>
                        <a:pt x="449" y="229"/>
                      </a:cubicBezTo>
                      <a:cubicBezTo>
                        <a:pt x="449" y="228"/>
                        <a:pt x="449" y="228"/>
                        <a:pt x="449" y="227"/>
                      </a:cubicBezTo>
                      <a:cubicBezTo>
                        <a:pt x="451" y="225"/>
                        <a:pt x="452" y="223"/>
                        <a:pt x="454" y="222"/>
                      </a:cubicBezTo>
                      <a:cubicBezTo>
                        <a:pt x="459" y="218"/>
                        <a:pt x="469" y="220"/>
                        <a:pt x="474" y="216"/>
                      </a:cubicBezTo>
                      <a:cubicBezTo>
                        <a:pt x="475" y="215"/>
                        <a:pt x="476" y="214"/>
                        <a:pt x="476" y="213"/>
                      </a:cubicBezTo>
                      <a:cubicBezTo>
                        <a:pt x="478" y="212"/>
                        <a:pt x="479" y="210"/>
                        <a:pt x="481" y="209"/>
                      </a:cubicBezTo>
                      <a:cubicBezTo>
                        <a:pt x="481" y="209"/>
                        <a:pt x="481" y="208"/>
                        <a:pt x="481" y="207"/>
                      </a:cubicBezTo>
                      <a:cubicBezTo>
                        <a:pt x="481" y="207"/>
                        <a:pt x="482" y="207"/>
                        <a:pt x="483" y="206"/>
                      </a:cubicBezTo>
                      <a:cubicBezTo>
                        <a:pt x="483" y="205"/>
                        <a:pt x="483" y="204"/>
                        <a:pt x="484" y="203"/>
                      </a:cubicBezTo>
                      <a:cubicBezTo>
                        <a:pt x="484" y="203"/>
                        <a:pt x="484" y="203"/>
                        <a:pt x="484" y="203"/>
                      </a:cubicBezTo>
                      <a:cubicBezTo>
                        <a:pt x="485" y="202"/>
                        <a:pt x="485" y="200"/>
                        <a:pt x="485" y="199"/>
                      </a:cubicBezTo>
                      <a:cubicBezTo>
                        <a:pt x="486" y="199"/>
                        <a:pt x="486" y="199"/>
                        <a:pt x="486" y="199"/>
                      </a:cubicBezTo>
                      <a:cubicBezTo>
                        <a:pt x="487" y="198"/>
                        <a:pt x="487" y="196"/>
                        <a:pt x="487" y="195"/>
                      </a:cubicBezTo>
                      <a:cubicBezTo>
                        <a:pt x="487" y="195"/>
                        <a:pt x="488" y="195"/>
                        <a:pt x="488" y="195"/>
                      </a:cubicBezTo>
                      <a:cubicBezTo>
                        <a:pt x="488" y="194"/>
                        <a:pt x="488" y="193"/>
                        <a:pt x="488" y="192"/>
                      </a:cubicBezTo>
                      <a:cubicBezTo>
                        <a:pt x="488" y="192"/>
                        <a:pt x="489" y="192"/>
                        <a:pt x="489" y="192"/>
                      </a:cubicBezTo>
                      <a:cubicBezTo>
                        <a:pt x="489" y="191"/>
                        <a:pt x="489" y="190"/>
                        <a:pt x="489" y="188"/>
                      </a:cubicBezTo>
                      <a:cubicBezTo>
                        <a:pt x="489" y="188"/>
                        <a:pt x="490" y="188"/>
                        <a:pt x="490" y="188"/>
                      </a:cubicBezTo>
                      <a:cubicBezTo>
                        <a:pt x="490" y="187"/>
                        <a:pt x="490" y="186"/>
                        <a:pt x="490" y="185"/>
                      </a:cubicBezTo>
                      <a:cubicBezTo>
                        <a:pt x="490" y="185"/>
                        <a:pt x="490" y="185"/>
                        <a:pt x="491" y="185"/>
                      </a:cubicBezTo>
                      <a:cubicBezTo>
                        <a:pt x="491" y="183"/>
                        <a:pt x="491" y="182"/>
                        <a:pt x="491" y="180"/>
                      </a:cubicBezTo>
                      <a:cubicBezTo>
                        <a:pt x="491" y="180"/>
                        <a:pt x="491" y="180"/>
                        <a:pt x="492" y="180"/>
                      </a:cubicBezTo>
                      <a:cubicBezTo>
                        <a:pt x="492" y="178"/>
                        <a:pt x="492" y="176"/>
                        <a:pt x="492" y="174"/>
                      </a:cubicBezTo>
                      <a:cubicBezTo>
                        <a:pt x="492" y="174"/>
                        <a:pt x="492" y="174"/>
                        <a:pt x="493" y="174"/>
                      </a:cubicBezTo>
                      <a:cubicBezTo>
                        <a:pt x="492" y="169"/>
                        <a:pt x="492" y="163"/>
                        <a:pt x="492" y="158"/>
                      </a:cubicBezTo>
                      <a:cubicBezTo>
                        <a:pt x="491" y="158"/>
                        <a:pt x="491" y="158"/>
                        <a:pt x="491" y="158"/>
                      </a:cubicBezTo>
                      <a:cubicBezTo>
                        <a:pt x="491" y="157"/>
                        <a:pt x="491" y="157"/>
                        <a:pt x="491" y="156"/>
                      </a:cubicBezTo>
                      <a:cubicBezTo>
                        <a:pt x="490" y="156"/>
                        <a:pt x="490" y="156"/>
                        <a:pt x="490" y="156"/>
                      </a:cubicBezTo>
                      <a:cubicBezTo>
                        <a:pt x="490" y="156"/>
                        <a:pt x="490" y="155"/>
                        <a:pt x="490" y="154"/>
                      </a:cubicBezTo>
                      <a:cubicBezTo>
                        <a:pt x="489" y="154"/>
                        <a:pt x="488" y="153"/>
                        <a:pt x="487" y="153"/>
                      </a:cubicBezTo>
                      <a:cubicBezTo>
                        <a:pt x="487" y="152"/>
                        <a:pt x="487" y="151"/>
                        <a:pt x="487" y="151"/>
                      </a:cubicBezTo>
                      <a:cubicBezTo>
                        <a:pt x="487" y="151"/>
                        <a:pt x="487" y="151"/>
                        <a:pt x="486" y="151"/>
                      </a:cubicBezTo>
                      <a:cubicBezTo>
                        <a:pt x="486" y="150"/>
                        <a:pt x="485" y="149"/>
                        <a:pt x="484" y="148"/>
                      </a:cubicBezTo>
                      <a:cubicBezTo>
                        <a:pt x="484" y="148"/>
                        <a:pt x="483" y="148"/>
                        <a:pt x="483" y="148"/>
                      </a:cubicBezTo>
                      <a:cubicBezTo>
                        <a:pt x="482" y="148"/>
                        <a:pt x="482" y="147"/>
                        <a:pt x="482" y="146"/>
                      </a:cubicBezTo>
                      <a:cubicBezTo>
                        <a:pt x="481" y="146"/>
                        <a:pt x="481" y="146"/>
                        <a:pt x="480" y="146"/>
                      </a:cubicBezTo>
                      <a:cubicBezTo>
                        <a:pt x="480" y="146"/>
                        <a:pt x="480" y="146"/>
                        <a:pt x="480" y="145"/>
                      </a:cubicBezTo>
                      <a:cubicBezTo>
                        <a:pt x="479" y="145"/>
                        <a:pt x="479" y="145"/>
                        <a:pt x="478" y="145"/>
                      </a:cubicBezTo>
                      <a:cubicBezTo>
                        <a:pt x="478" y="145"/>
                        <a:pt x="478" y="145"/>
                        <a:pt x="478" y="145"/>
                      </a:cubicBezTo>
                      <a:cubicBezTo>
                        <a:pt x="477" y="145"/>
                        <a:pt x="476" y="145"/>
                        <a:pt x="476" y="145"/>
                      </a:cubicBezTo>
                      <a:cubicBezTo>
                        <a:pt x="476" y="144"/>
                        <a:pt x="476" y="144"/>
                        <a:pt x="476" y="144"/>
                      </a:cubicBezTo>
                      <a:cubicBezTo>
                        <a:pt x="473" y="144"/>
                        <a:pt x="471" y="144"/>
                        <a:pt x="469" y="144"/>
                      </a:cubicBezTo>
                      <a:cubicBezTo>
                        <a:pt x="469" y="143"/>
                        <a:pt x="469" y="143"/>
                        <a:pt x="469" y="143"/>
                      </a:cubicBezTo>
                      <a:cubicBezTo>
                        <a:pt x="464" y="143"/>
                        <a:pt x="459" y="143"/>
                        <a:pt x="454" y="143"/>
                      </a:cubicBezTo>
                      <a:cubicBezTo>
                        <a:pt x="454" y="142"/>
                        <a:pt x="454" y="142"/>
                        <a:pt x="454" y="142"/>
                      </a:cubicBezTo>
                      <a:cubicBezTo>
                        <a:pt x="453" y="142"/>
                        <a:pt x="452" y="142"/>
                        <a:pt x="450" y="142"/>
                      </a:cubicBezTo>
                      <a:cubicBezTo>
                        <a:pt x="450" y="142"/>
                        <a:pt x="450" y="141"/>
                        <a:pt x="450" y="141"/>
                      </a:cubicBezTo>
                      <a:cubicBezTo>
                        <a:pt x="449" y="141"/>
                        <a:pt x="447" y="140"/>
                        <a:pt x="445" y="140"/>
                      </a:cubicBezTo>
                      <a:cubicBezTo>
                        <a:pt x="445" y="140"/>
                        <a:pt x="445" y="139"/>
                        <a:pt x="445" y="139"/>
                      </a:cubicBezTo>
                      <a:cubicBezTo>
                        <a:pt x="444" y="139"/>
                        <a:pt x="444" y="139"/>
                        <a:pt x="443" y="139"/>
                      </a:cubicBezTo>
                      <a:cubicBezTo>
                        <a:pt x="443" y="139"/>
                        <a:pt x="443" y="139"/>
                        <a:pt x="443" y="138"/>
                      </a:cubicBezTo>
                      <a:cubicBezTo>
                        <a:pt x="442" y="138"/>
                        <a:pt x="441" y="138"/>
                        <a:pt x="441" y="138"/>
                      </a:cubicBezTo>
                      <a:cubicBezTo>
                        <a:pt x="441" y="138"/>
                        <a:pt x="441" y="138"/>
                        <a:pt x="441" y="137"/>
                      </a:cubicBezTo>
                      <a:cubicBezTo>
                        <a:pt x="439" y="137"/>
                        <a:pt x="437" y="136"/>
                        <a:pt x="435" y="136"/>
                      </a:cubicBezTo>
                      <a:cubicBezTo>
                        <a:pt x="435" y="135"/>
                        <a:pt x="435" y="135"/>
                        <a:pt x="435" y="135"/>
                      </a:cubicBezTo>
                      <a:cubicBezTo>
                        <a:pt x="434" y="134"/>
                        <a:pt x="433" y="134"/>
                        <a:pt x="432" y="134"/>
                      </a:cubicBezTo>
                      <a:cubicBezTo>
                        <a:pt x="431" y="133"/>
                        <a:pt x="431" y="133"/>
                        <a:pt x="431" y="132"/>
                      </a:cubicBezTo>
                      <a:cubicBezTo>
                        <a:pt x="430" y="132"/>
                        <a:pt x="429" y="132"/>
                        <a:pt x="429" y="132"/>
                      </a:cubicBezTo>
                      <a:cubicBezTo>
                        <a:pt x="429" y="132"/>
                        <a:pt x="429" y="131"/>
                        <a:pt x="429" y="131"/>
                      </a:cubicBezTo>
                      <a:cubicBezTo>
                        <a:pt x="426" y="129"/>
                        <a:pt x="423" y="129"/>
                        <a:pt x="422" y="125"/>
                      </a:cubicBezTo>
                      <a:cubicBezTo>
                        <a:pt x="427" y="125"/>
                        <a:pt x="432" y="126"/>
                        <a:pt x="437" y="128"/>
                      </a:cubicBezTo>
                      <a:cubicBezTo>
                        <a:pt x="447" y="128"/>
                        <a:pt x="458" y="128"/>
                        <a:pt x="468" y="128"/>
                      </a:cubicBezTo>
                      <a:cubicBezTo>
                        <a:pt x="472" y="128"/>
                        <a:pt x="476" y="128"/>
                        <a:pt x="480" y="128"/>
                      </a:cubicBezTo>
                      <a:cubicBezTo>
                        <a:pt x="480" y="127"/>
                        <a:pt x="480" y="127"/>
                        <a:pt x="480" y="127"/>
                      </a:cubicBezTo>
                      <a:cubicBezTo>
                        <a:pt x="481" y="127"/>
                        <a:pt x="482" y="127"/>
                        <a:pt x="483" y="128"/>
                      </a:cubicBezTo>
                      <a:cubicBezTo>
                        <a:pt x="483" y="127"/>
                        <a:pt x="483" y="127"/>
                        <a:pt x="483" y="127"/>
                      </a:cubicBezTo>
                      <a:cubicBezTo>
                        <a:pt x="485" y="127"/>
                        <a:pt x="488" y="127"/>
                        <a:pt x="491" y="127"/>
                      </a:cubicBezTo>
                      <a:cubicBezTo>
                        <a:pt x="491" y="126"/>
                        <a:pt x="491" y="126"/>
                        <a:pt x="491" y="126"/>
                      </a:cubicBezTo>
                      <a:cubicBezTo>
                        <a:pt x="493" y="126"/>
                        <a:pt x="495" y="126"/>
                        <a:pt x="497" y="126"/>
                      </a:cubicBezTo>
                      <a:cubicBezTo>
                        <a:pt x="497" y="125"/>
                        <a:pt x="497" y="125"/>
                        <a:pt x="497" y="125"/>
                      </a:cubicBezTo>
                      <a:cubicBezTo>
                        <a:pt x="499" y="125"/>
                        <a:pt x="502" y="125"/>
                        <a:pt x="504" y="125"/>
                      </a:cubicBezTo>
                      <a:cubicBezTo>
                        <a:pt x="504" y="125"/>
                        <a:pt x="504" y="124"/>
                        <a:pt x="504" y="124"/>
                      </a:cubicBezTo>
                      <a:cubicBezTo>
                        <a:pt x="507" y="124"/>
                        <a:pt x="510" y="123"/>
                        <a:pt x="513" y="123"/>
                      </a:cubicBezTo>
                      <a:cubicBezTo>
                        <a:pt x="513" y="123"/>
                        <a:pt x="513" y="122"/>
                        <a:pt x="513" y="122"/>
                      </a:cubicBezTo>
                      <a:cubicBezTo>
                        <a:pt x="514" y="122"/>
                        <a:pt x="516" y="122"/>
                        <a:pt x="517" y="122"/>
                      </a:cubicBezTo>
                      <a:cubicBezTo>
                        <a:pt x="517" y="122"/>
                        <a:pt x="517" y="122"/>
                        <a:pt x="517" y="121"/>
                      </a:cubicBezTo>
                      <a:cubicBezTo>
                        <a:pt x="518" y="121"/>
                        <a:pt x="519" y="121"/>
                        <a:pt x="520" y="121"/>
                      </a:cubicBezTo>
                      <a:cubicBezTo>
                        <a:pt x="520" y="121"/>
                        <a:pt x="520" y="121"/>
                        <a:pt x="520" y="120"/>
                      </a:cubicBezTo>
                      <a:cubicBezTo>
                        <a:pt x="521" y="120"/>
                        <a:pt x="522" y="120"/>
                        <a:pt x="523" y="120"/>
                      </a:cubicBezTo>
                      <a:cubicBezTo>
                        <a:pt x="523" y="120"/>
                        <a:pt x="523" y="120"/>
                        <a:pt x="523" y="119"/>
                      </a:cubicBezTo>
                      <a:cubicBezTo>
                        <a:pt x="524" y="119"/>
                        <a:pt x="525" y="119"/>
                        <a:pt x="527" y="119"/>
                      </a:cubicBezTo>
                      <a:cubicBezTo>
                        <a:pt x="527" y="119"/>
                        <a:pt x="527" y="119"/>
                        <a:pt x="527" y="119"/>
                      </a:cubicBezTo>
                      <a:cubicBezTo>
                        <a:pt x="527" y="119"/>
                        <a:pt x="528" y="119"/>
                        <a:pt x="528" y="119"/>
                      </a:cubicBezTo>
                      <a:cubicBezTo>
                        <a:pt x="528" y="118"/>
                        <a:pt x="528" y="118"/>
                        <a:pt x="528" y="118"/>
                      </a:cubicBezTo>
                      <a:cubicBezTo>
                        <a:pt x="529" y="118"/>
                        <a:pt x="530" y="118"/>
                        <a:pt x="531" y="118"/>
                      </a:cubicBezTo>
                      <a:cubicBezTo>
                        <a:pt x="531" y="117"/>
                        <a:pt x="531" y="117"/>
                        <a:pt x="531" y="117"/>
                      </a:cubicBezTo>
                      <a:cubicBezTo>
                        <a:pt x="533" y="116"/>
                        <a:pt x="535" y="116"/>
                        <a:pt x="536" y="115"/>
                      </a:cubicBezTo>
                      <a:cubicBezTo>
                        <a:pt x="536" y="115"/>
                        <a:pt x="536" y="114"/>
                        <a:pt x="536" y="114"/>
                      </a:cubicBezTo>
                      <a:cubicBezTo>
                        <a:pt x="538" y="114"/>
                        <a:pt x="539" y="113"/>
                        <a:pt x="540" y="113"/>
                      </a:cubicBezTo>
                      <a:cubicBezTo>
                        <a:pt x="541" y="112"/>
                        <a:pt x="541" y="111"/>
                        <a:pt x="542" y="110"/>
                      </a:cubicBezTo>
                      <a:cubicBezTo>
                        <a:pt x="542" y="110"/>
                        <a:pt x="543" y="110"/>
                        <a:pt x="544" y="110"/>
                      </a:cubicBezTo>
                      <a:cubicBezTo>
                        <a:pt x="544" y="110"/>
                        <a:pt x="544" y="109"/>
                        <a:pt x="545" y="108"/>
                      </a:cubicBezTo>
                      <a:cubicBezTo>
                        <a:pt x="545" y="107"/>
                        <a:pt x="546" y="107"/>
                        <a:pt x="546" y="107"/>
                      </a:cubicBezTo>
                      <a:cubicBezTo>
                        <a:pt x="546" y="106"/>
                        <a:pt x="546" y="106"/>
                        <a:pt x="546" y="105"/>
                      </a:cubicBezTo>
                      <a:cubicBezTo>
                        <a:pt x="547" y="105"/>
                        <a:pt x="547" y="105"/>
                        <a:pt x="547" y="105"/>
                      </a:cubicBezTo>
                      <a:cubicBezTo>
                        <a:pt x="547" y="104"/>
                        <a:pt x="547" y="104"/>
                        <a:pt x="547" y="103"/>
                      </a:cubicBezTo>
                      <a:cubicBezTo>
                        <a:pt x="548" y="103"/>
                        <a:pt x="548" y="103"/>
                        <a:pt x="548" y="103"/>
                      </a:cubicBezTo>
                      <a:cubicBezTo>
                        <a:pt x="548" y="103"/>
                        <a:pt x="548" y="102"/>
                        <a:pt x="548" y="101"/>
                      </a:cubicBezTo>
                      <a:cubicBezTo>
                        <a:pt x="548" y="101"/>
                        <a:pt x="549" y="101"/>
                        <a:pt x="549" y="101"/>
                      </a:cubicBezTo>
                      <a:cubicBezTo>
                        <a:pt x="549" y="101"/>
                        <a:pt x="549" y="100"/>
                        <a:pt x="549" y="100"/>
                      </a:cubicBezTo>
                      <a:cubicBezTo>
                        <a:pt x="550" y="99"/>
                        <a:pt x="550" y="99"/>
                        <a:pt x="551" y="99"/>
                      </a:cubicBezTo>
                      <a:cubicBezTo>
                        <a:pt x="551" y="97"/>
                        <a:pt x="552" y="95"/>
                        <a:pt x="553" y="93"/>
                      </a:cubicBezTo>
                      <a:cubicBezTo>
                        <a:pt x="553" y="93"/>
                        <a:pt x="554" y="93"/>
                        <a:pt x="554" y="93"/>
                      </a:cubicBezTo>
                      <a:cubicBezTo>
                        <a:pt x="555" y="91"/>
                        <a:pt x="555" y="90"/>
                        <a:pt x="555" y="89"/>
                      </a:cubicBezTo>
                      <a:cubicBezTo>
                        <a:pt x="556" y="88"/>
                        <a:pt x="557" y="88"/>
                        <a:pt x="558" y="87"/>
                      </a:cubicBezTo>
                      <a:cubicBezTo>
                        <a:pt x="558" y="87"/>
                        <a:pt x="558" y="86"/>
                        <a:pt x="558" y="85"/>
                      </a:cubicBezTo>
                      <a:cubicBezTo>
                        <a:pt x="561" y="82"/>
                        <a:pt x="565" y="79"/>
                        <a:pt x="568" y="76"/>
                      </a:cubicBezTo>
                      <a:cubicBezTo>
                        <a:pt x="568" y="76"/>
                        <a:pt x="569" y="76"/>
                        <a:pt x="570" y="76"/>
                      </a:cubicBezTo>
                      <a:cubicBezTo>
                        <a:pt x="570" y="76"/>
                        <a:pt x="570" y="76"/>
                        <a:pt x="570" y="75"/>
                      </a:cubicBezTo>
                      <a:cubicBezTo>
                        <a:pt x="571" y="75"/>
                        <a:pt x="571" y="75"/>
                        <a:pt x="572" y="75"/>
                      </a:cubicBezTo>
                      <a:cubicBezTo>
                        <a:pt x="575" y="74"/>
                        <a:pt x="582" y="72"/>
                        <a:pt x="587" y="74"/>
                      </a:cubicBezTo>
                      <a:cubicBezTo>
                        <a:pt x="587" y="74"/>
                        <a:pt x="587" y="74"/>
                        <a:pt x="587" y="75"/>
                      </a:cubicBezTo>
                      <a:cubicBezTo>
                        <a:pt x="588" y="75"/>
                        <a:pt x="590" y="75"/>
                        <a:pt x="591" y="75"/>
                      </a:cubicBezTo>
                      <a:cubicBezTo>
                        <a:pt x="593" y="75"/>
                        <a:pt x="599" y="77"/>
                        <a:pt x="603" y="76"/>
                      </a:cubicBezTo>
                      <a:cubicBezTo>
                        <a:pt x="603" y="76"/>
                        <a:pt x="603" y="76"/>
                        <a:pt x="603" y="75"/>
                      </a:cubicBezTo>
                      <a:cubicBezTo>
                        <a:pt x="604" y="75"/>
                        <a:pt x="606" y="75"/>
                        <a:pt x="607" y="75"/>
                      </a:cubicBezTo>
                      <a:cubicBezTo>
                        <a:pt x="607" y="75"/>
                        <a:pt x="607" y="75"/>
                        <a:pt x="607" y="75"/>
                      </a:cubicBezTo>
                      <a:cubicBezTo>
                        <a:pt x="608" y="75"/>
                        <a:pt x="609" y="75"/>
                        <a:pt x="609" y="75"/>
                      </a:cubicBezTo>
                      <a:cubicBezTo>
                        <a:pt x="609" y="74"/>
                        <a:pt x="609" y="74"/>
                        <a:pt x="609" y="74"/>
                      </a:cubicBezTo>
                      <a:cubicBezTo>
                        <a:pt x="611" y="73"/>
                        <a:pt x="613" y="73"/>
                        <a:pt x="615" y="72"/>
                      </a:cubicBezTo>
                      <a:cubicBezTo>
                        <a:pt x="615" y="71"/>
                        <a:pt x="615" y="71"/>
                        <a:pt x="615" y="70"/>
                      </a:cubicBezTo>
                      <a:cubicBezTo>
                        <a:pt x="616" y="70"/>
                        <a:pt x="617" y="70"/>
                        <a:pt x="617" y="70"/>
                      </a:cubicBezTo>
                      <a:cubicBezTo>
                        <a:pt x="618" y="70"/>
                        <a:pt x="618" y="69"/>
                        <a:pt x="618" y="68"/>
                      </a:cubicBezTo>
                      <a:cubicBezTo>
                        <a:pt x="619" y="68"/>
                        <a:pt x="619" y="68"/>
                        <a:pt x="620" y="68"/>
                      </a:cubicBezTo>
                      <a:cubicBezTo>
                        <a:pt x="620" y="68"/>
                        <a:pt x="621" y="67"/>
                        <a:pt x="621" y="67"/>
                      </a:cubicBezTo>
                      <a:cubicBezTo>
                        <a:pt x="621" y="67"/>
                        <a:pt x="622" y="67"/>
                        <a:pt x="623" y="67"/>
                      </a:cubicBezTo>
                      <a:cubicBezTo>
                        <a:pt x="623" y="66"/>
                        <a:pt x="623" y="65"/>
                        <a:pt x="623" y="65"/>
                      </a:cubicBezTo>
                      <a:cubicBezTo>
                        <a:pt x="626" y="63"/>
                        <a:pt x="628" y="64"/>
                        <a:pt x="631" y="63"/>
                      </a:cubicBezTo>
                      <a:cubicBezTo>
                        <a:pt x="631" y="63"/>
                        <a:pt x="631" y="62"/>
                        <a:pt x="631" y="62"/>
                      </a:cubicBezTo>
                      <a:cubicBezTo>
                        <a:pt x="633" y="62"/>
                        <a:pt x="635" y="62"/>
                        <a:pt x="638" y="62"/>
                      </a:cubicBezTo>
                      <a:cubicBezTo>
                        <a:pt x="645" y="62"/>
                        <a:pt x="652" y="62"/>
                        <a:pt x="657" y="60"/>
                      </a:cubicBezTo>
                      <a:cubicBezTo>
                        <a:pt x="657" y="60"/>
                        <a:pt x="657" y="60"/>
                        <a:pt x="657" y="59"/>
                      </a:cubicBezTo>
                      <a:cubicBezTo>
                        <a:pt x="658" y="59"/>
                        <a:pt x="660" y="58"/>
                        <a:pt x="662" y="58"/>
                      </a:cubicBezTo>
                      <a:cubicBezTo>
                        <a:pt x="662" y="57"/>
                        <a:pt x="662" y="57"/>
                        <a:pt x="662" y="57"/>
                      </a:cubicBezTo>
                      <a:cubicBezTo>
                        <a:pt x="663" y="56"/>
                        <a:pt x="664" y="56"/>
                        <a:pt x="666" y="56"/>
                      </a:cubicBezTo>
                      <a:cubicBezTo>
                        <a:pt x="666" y="55"/>
                        <a:pt x="666" y="55"/>
                        <a:pt x="667" y="54"/>
                      </a:cubicBezTo>
                      <a:cubicBezTo>
                        <a:pt x="667" y="54"/>
                        <a:pt x="668" y="54"/>
                        <a:pt x="668" y="54"/>
                      </a:cubicBezTo>
                      <a:cubicBezTo>
                        <a:pt x="669" y="53"/>
                        <a:pt x="669" y="53"/>
                        <a:pt x="669" y="52"/>
                      </a:cubicBezTo>
                      <a:cubicBezTo>
                        <a:pt x="670" y="52"/>
                        <a:pt x="670" y="52"/>
                        <a:pt x="671" y="52"/>
                      </a:cubicBezTo>
                      <a:cubicBezTo>
                        <a:pt x="671" y="52"/>
                        <a:pt x="672" y="51"/>
                        <a:pt x="672" y="50"/>
                      </a:cubicBezTo>
                      <a:cubicBezTo>
                        <a:pt x="673" y="50"/>
                        <a:pt x="673" y="50"/>
                        <a:pt x="674" y="50"/>
                      </a:cubicBezTo>
                      <a:cubicBezTo>
                        <a:pt x="674" y="50"/>
                        <a:pt x="674" y="49"/>
                        <a:pt x="675" y="49"/>
                      </a:cubicBezTo>
                      <a:cubicBezTo>
                        <a:pt x="675" y="49"/>
                        <a:pt x="676" y="49"/>
                        <a:pt x="676" y="49"/>
                      </a:cubicBezTo>
                      <a:cubicBezTo>
                        <a:pt x="677" y="48"/>
                        <a:pt x="678" y="47"/>
                        <a:pt x="678" y="46"/>
                      </a:cubicBezTo>
                      <a:cubicBezTo>
                        <a:pt x="679" y="46"/>
                        <a:pt x="679" y="46"/>
                        <a:pt x="680" y="46"/>
                      </a:cubicBezTo>
                      <a:cubicBezTo>
                        <a:pt x="680" y="45"/>
                        <a:pt x="681" y="45"/>
                        <a:pt x="681" y="44"/>
                      </a:cubicBezTo>
                      <a:cubicBezTo>
                        <a:pt x="682" y="44"/>
                        <a:pt x="683" y="44"/>
                        <a:pt x="684" y="43"/>
                      </a:cubicBezTo>
                      <a:cubicBezTo>
                        <a:pt x="684" y="43"/>
                        <a:pt x="684" y="43"/>
                        <a:pt x="684" y="42"/>
                      </a:cubicBezTo>
                      <a:cubicBezTo>
                        <a:pt x="684" y="42"/>
                        <a:pt x="685" y="42"/>
                        <a:pt x="685" y="42"/>
                      </a:cubicBezTo>
                      <a:cubicBezTo>
                        <a:pt x="686" y="42"/>
                        <a:pt x="686" y="41"/>
                        <a:pt x="686" y="41"/>
                      </a:cubicBezTo>
                      <a:cubicBezTo>
                        <a:pt x="687" y="41"/>
                        <a:pt x="687" y="41"/>
                        <a:pt x="688" y="41"/>
                      </a:cubicBezTo>
                      <a:cubicBezTo>
                        <a:pt x="688" y="40"/>
                        <a:pt x="689" y="39"/>
                        <a:pt x="689" y="39"/>
                      </a:cubicBezTo>
                      <a:cubicBezTo>
                        <a:pt x="690" y="38"/>
                        <a:pt x="691" y="38"/>
                        <a:pt x="693" y="38"/>
                      </a:cubicBezTo>
                      <a:cubicBezTo>
                        <a:pt x="693" y="37"/>
                        <a:pt x="693" y="37"/>
                        <a:pt x="693" y="36"/>
                      </a:cubicBezTo>
                      <a:cubicBezTo>
                        <a:pt x="694" y="36"/>
                        <a:pt x="695" y="36"/>
                        <a:pt x="695" y="36"/>
                      </a:cubicBezTo>
                      <a:cubicBezTo>
                        <a:pt x="695" y="36"/>
                        <a:pt x="695" y="35"/>
                        <a:pt x="695" y="35"/>
                      </a:cubicBezTo>
                      <a:cubicBezTo>
                        <a:pt x="696" y="35"/>
                        <a:pt x="696" y="35"/>
                        <a:pt x="697" y="35"/>
                      </a:cubicBezTo>
                      <a:cubicBezTo>
                        <a:pt x="697" y="35"/>
                        <a:pt x="698" y="34"/>
                        <a:pt x="698" y="33"/>
                      </a:cubicBezTo>
                      <a:cubicBezTo>
                        <a:pt x="700" y="33"/>
                        <a:pt x="702" y="32"/>
                        <a:pt x="703" y="32"/>
                      </a:cubicBezTo>
                      <a:cubicBezTo>
                        <a:pt x="704" y="31"/>
                        <a:pt x="704" y="30"/>
                        <a:pt x="704" y="30"/>
                      </a:cubicBezTo>
                      <a:cubicBezTo>
                        <a:pt x="705" y="30"/>
                        <a:pt x="705" y="30"/>
                        <a:pt x="706" y="30"/>
                      </a:cubicBezTo>
                      <a:cubicBezTo>
                        <a:pt x="706" y="29"/>
                        <a:pt x="706" y="29"/>
                        <a:pt x="706" y="29"/>
                      </a:cubicBezTo>
                      <a:cubicBezTo>
                        <a:pt x="707" y="29"/>
                        <a:pt x="707" y="29"/>
                        <a:pt x="708" y="29"/>
                      </a:cubicBezTo>
                      <a:cubicBezTo>
                        <a:pt x="708" y="29"/>
                        <a:pt x="708" y="28"/>
                        <a:pt x="708" y="28"/>
                      </a:cubicBezTo>
                      <a:cubicBezTo>
                        <a:pt x="708" y="28"/>
                        <a:pt x="709" y="28"/>
                        <a:pt x="710" y="28"/>
                      </a:cubicBezTo>
                      <a:cubicBezTo>
                        <a:pt x="710" y="28"/>
                        <a:pt x="710" y="27"/>
                        <a:pt x="710" y="27"/>
                      </a:cubicBezTo>
                      <a:cubicBezTo>
                        <a:pt x="710" y="27"/>
                        <a:pt x="711" y="27"/>
                        <a:pt x="711" y="27"/>
                      </a:cubicBezTo>
                      <a:cubicBezTo>
                        <a:pt x="711" y="27"/>
                        <a:pt x="711" y="26"/>
                        <a:pt x="711" y="26"/>
                      </a:cubicBezTo>
                      <a:cubicBezTo>
                        <a:pt x="712" y="26"/>
                        <a:pt x="713" y="26"/>
                        <a:pt x="713" y="26"/>
                      </a:cubicBezTo>
                      <a:cubicBezTo>
                        <a:pt x="713" y="26"/>
                        <a:pt x="713" y="26"/>
                        <a:pt x="713" y="25"/>
                      </a:cubicBezTo>
                      <a:cubicBezTo>
                        <a:pt x="714" y="25"/>
                        <a:pt x="714" y="25"/>
                        <a:pt x="715" y="25"/>
                      </a:cubicBezTo>
                      <a:cubicBezTo>
                        <a:pt x="715" y="25"/>
                        <a:pt x="715" y="25"/>
                        <a:pt x="715" y="24"/>
                      </a:cubicBezTo>
                      <a:cubicBezTo>
                        <a:pt x="716" y="24"/>
                        <a:pt x="716" y="24"/>
                        <a:pt x="717" y="24"/>
                      </a:cubicBezTo>
                      <a:cubicBezTo>
                        <a:pt x="717" y="24"/>
                        <a:pt x="717" y="24"/>
                        <a:pt x="717" y="23"/>
                      </a:cubicBezTo>
                      <a:cubicBezTo>
                        <a:pt x="717" y="23"/>
                        <a:pt x="718" y="23"/>
                        <a:pt x="719" y="23"/>
                      </a:cubicBezTo>
                      <a:cubicBezTo>
                        <a:pt x="719" y="23"/>
                        <a:pt x="719" y="23"/>
                        <a:pt x="719" y="23"/>
                      </a:cubicBezTo>
                      <a:cubicBezTo>
                        <a:pt x="720" y="22"/>
                        <a:pt x="722" y="21"/>
                        <a:pt x="724" y="21"/>
                      </a:cubicBezTo>
                      <a:cubicBezTo>
                        <a:pt x="724" y="20"/>
                        <a:pt x="724" y="20"/>
                        <a:pt x="724" y="20"/>
                      </a:cubicBezTo>
                      <a:cubicBezTo>
                        <a:pt x="725" y="20"/>
                        <a:pt x="726" y="20"/>
                        <a:pt x="727" y="20"/>
                      </a:cubicBezTo>
                      <a:cubicBezTo>
                        <a:pt x="727" y="20"/>
                        <a:pt x="727" y="19"/>
                        <a:pt x="727" y="19"/>
                      </a:cubicBezTo>
                      <a:cubicBezTo>
                        <a:pt x="727" y="19"/>
                        <a:pt x="728" y="19"/>
                        <a:pt x="728" y="19"/>
                      </a:cubicBezTo>
                      <a:cubicBezTo>
                        <a:pt x="728" y="19"/>
                        <a:pt x="728" y="18"/>
                        <a:pt x="728" y="18"/>
                      </a:cubicBezTo>
                      <a:cubicBezTo>
                        <a:pt x="730" y="18"/>
                        <a:pt x="731" y="17"/>
                        <a:pt x="733" y="17"/>
                      </a:cubicBezTo>
                      <a:cubicBezTo>
                        <a:pt x="733" y="17"/>
                        <a:pt x="733" y="17"/>
                        <a:pt x="733" y="16"/>
                      </a:cubicBezTo>
                      <a:cubicBezTo>
                        <a:pt x="734" y="16"/>
                        <a:pt x="735" y="16"/>
                        <a:pt x="736" y="16"/>
                      </a:cubicBezTo>
                      <a:cubicBezTo>
                        <a:pt x="736" y="16"/>
                        <a:pt x="736" y="16"/>
                        <a:pt x="736" y="15"/>
                      </a:cubicBezTo>
                      <a:cubicBezTo>
                        <a:pt x="736" y="15"/>
                        <a:pt x="737" y="15"/>
                        <a:pt x="737" y="15"/>
                      </a:cubicBezTo>
                      <a:cubicBezTo>
                        <a:pt x="737" y="15"/>
                        <a:pt x="737" y="15"/>
                        <a:pt x="737" y="15"/>
                      </a:cubicBezTo>
                      <a:cubicBezTo>
                        <a:pt x="738" y="15"/>
                        <a:pt x="739" y="15"/>
                        <a:pt x="740" y="15"/>
                      </a:cubicBezTo>
                      <a:cubicBezTo>
                        <a:pt x="740" y="14"/>
                        <a:pt x="740" y="14"/>
                        <a:pt x="740" y="14"/>
                      </a:cubicBezTo>
                      <a:cubicBezTo>
                        <a:pt x="741" y="14"/>
                        <a:pt x="742" y="14"/>
                        <a:pt x="743" y="14"/>
                      </a:cubicBezTo>
                      <a:cubicBezTo>
                        <a:pt x="743" y="13"/>
                        <a:pt x="743" y="13"/>
                        <a:pt x="743" y="13"/>
                      </a:cubicBezTo>
                      <a:cubicBezTo>
                        <a:pt x="744" y="13"/>
                        <a:pt x="745" y="13"/>
                        <a:pt x="745" y="13"/>
                      </a:cubicBezTo>
                      <a:cubicBezTo>
                        <a:pt x="745" y="12"/>
                        <a:pt x="745" y="12"/>
                        <a:pt x="745" y="12"/>
                      </a:cubicBezTo>
                      <a:cubicBezTo>
                        <a:pt x="747" y="12"/>
                        <a:pt x="748" y="12"/>
                        <a:pt x="749" y="12"/>
                      </a:cubicBezTo>
                      <a:cubicBezTo>
                        <a:pt x="749" y="12"/>
                        <a:pt x="749" y="11"/>
                        <a:pt x="749" y="11"/>
                      </a:cubicBezTo>
                      <a:cubicBezTo>
                        <a:pt x="750" y="11"/>
                        <a:pt x="751" y="11"/>
                        <a:pt x="753" y="11"/>
                      </a:cubicBezTo>
                      <a:cubicBezTo>
                        <a:pt x="753" y="11"/>
                        <a:pt x="753" y="10"/>
                        <a:pt x="753" y="10"/>
                      </a:cubicBezTo>
                      <a:cubicBezTo>
                        <a:pt x="754" y="10"/>
                        <a:pt x="755" y="10"/>
                        <a:pt x="756" y="10"/>
                      </a:cubicBezTo>
                      <a:cubicBezTo>
                        <a:pt x="756" y="10"/>
                        <a:pt x="756" y="9"/>
                        <a:pt x="756" y="9"/>
                      </a:cubicBezTo>
                      <a:cubicBezTo>
                        <a:pt x="760" y="9"/>
                        <a:pt x="765" y="9"/>
                        <a:pt x="769" y="8"/>
                      </a:cubicBezTo>
                      <a:cubicBezTo>
                        <a:pt x="769" y="8"/>
                        <a:pt x="769" y="8"/>
                        <a:pt x="769" y="7"/>
                      </a:cubicBezTo>
                      <a:cubicBezTo>
                        <a:pt x="770" y="7"/>
                        <a:pt x="772" y="7"/>
                        <a:pt x="773" y="7"/>
                      </a:cubicBezTo>
                      <a:cubicBezTo>
                        <a:pt x="773" y="8"/>
                        <a:pt x="773" y="8"/>
                        <a:pt x="773" y="8"/>
                      </a:cubicBezTo>
                      <a:cubicBezTo>
                        <a:pt x="774" y="8"/>
                        <a:pt x="775" y="7"/>
                        <a:pt x="777" y="7"/>
                      </a:cubicBezTo>
                      <a:cubicBezTo>
                        <a:pt x="777" y="8"/>
                        <a:pt x="777" y="8"/>
                        <a:pt x="777" y="8"/>
                      </a:cubicBezTo>
                      <a:cubicBezTo>
                        <a:pt x="779" y="8"/>
                        <a:pt x="781" y="8"/>
                        <a:pt x="783" y="8"/>
                      </a:cubicBezTo>
                      <a:cubicBezTo>
                        <a:pt x="783" y="9"/>
                        <a:pt x="783" y="9"/>
                        <a:pt x="783" y="9"/>
                      </a:cubicBezTo>
                      <a:cubicBezTo>
                        <a:pt x="785" y="9"/>
                        <a:pt x="786" y="9"/>
                        <a:pt x="788" y="9"/>
                      </a:cubicBezTo>
                      <a:cubicBezTo>
                        <a:pt x="788" y="9"/>
                        <a:pt x="788" y="10"/>
                        <a:pt x="788" y="10"/>
                      </a:cubicBezTo>
                      <a:cubicBezTo>
                        <a:pt x="789" y="10"/>
                        <a:pt x="790" y="10"/>
                        <a:pt x="791" y="10"/>
                      </a:cubicBezTo>
                      <a:cubicBezTo>
                        <a:pt x="791" y="10"/>
                        <a:pt x="791" y="11"/>
                        <a:pt x="791" y="11"/>
                      </a:cubicBezTo>
                      <a:cubicBezTo>
                        <a:pt x="792" y="11"/>
                        <a:pt x="794" y="11"/>
                        <a:pt x="795" y="11"/>
                      </a:cubicBezTo>
                      <a:cubicBezTo>
                        <a:pt x="795" y="11"/>
                        <a:pt x="795" y="12"/>
                        <a:pt x="795" y="12"/>
                      </a:cubicBezTo>
                      <a:cubicBezTo>
                        <a:pt x="796" y="12"/>
                        <a:pt x="798" y="12"/>
                        <a:pt x="799" y="12"/>
                      </a:cubicBezTo>
                      <a:cubicBezTo>
                        <a:pt x="803" y="13"/>
                        <a:pt x="815" y="16"/>
                        <a:pt x="821" y="15"/>
                      </a:cubicBezTo>
                      <a:cubicBezTo>
                        <a:pt x="821" y="14"/>
                        <a:pt x="821" y="14"/>
                        <a:pt x="821" y="14"/>
                      </a:cubicBezTo>
                      <a:cubicBezTo>
                        <a:pt x="822" y="14"/>
                        <a:pt x="823" y="14"/>
                        <a:pt x="824" y="14"/>
                      </a:cubicBezTo>
                      <a:cubicBezTo>
                        <a:pt x="824" y="13"/>
                        <a:pt x="824" y="13"/>
                        <a:pt x="824" y="13"/>
                      </a:cubicBezTo>
                      <a:cubicBezTo>
                        <a:pt x="826" y="12"/>
                        <a:pt x="828" y="12"/>
                        <a:pt x="830" y="11"/>
                      </a:cubicBezTo>
                      <a:cubicBezTo>
                        <a:pt x="830" y="11"/>
                        <a:pt x="830" y="10"/>
                        <a:pt x="830" y="10"/>
                      </a:cubicBezTo>
                      <a:cubicBezTo>
                        <a:pt x="830" y="10"/>
                        <a:pt x="831" y="10"/>
                        <a:pt x="832" y="10"/>
                      </a:cubicBezTo>
                      <a:cubicBezTo>
                        <a:pt x="832" y="9"/>
                        <a:pt x="833" y="8"/>
                        <a:pt x="833" y="7"/>
                      </a:cubicBezTo>
                      <a:cubicBezTo>
                        <a:pt x="834" y="7"/>
                        <a:pt x="835" y="7"/>
                        <a:pt x="835" y="7"/>
                      </a:cubicBezTo>
                      <a:cubicBezTo>
                        <a:pt x="836" y="6"/>
                        <a:pt x="836" y="6"/>
                        <a:pt x="837" y="5"/>
                      </a:cubicBezTo>
                      <a:cubicBezTo>
                        <a:pt x="838" y="5"/>
                        <a:pt x="838" y="5"/>
                        <a:pt x="839" y="5"/>
                      </a:cubicBezTo>
                      <a:cubicBezTo>
                        <a:pt x="839" y="4"/>
                        <a:pt x="839" y="3"/>
                        <a:pt x="840" y="3"/>
                      </a:cubicBezTo>
                      <a:cubicBezTo>
                        <a:pt x="843" y="1"/>
                        <a:pt x="846" y="0"/>
                        <a:pt x="852" y="0"/>
                      </a:cubicBezTo>
                      <a:cubicBezTo>
                        <a:pt x="854" y="2"/>
                        <a:pt x="854" y="1"/>
                        <a:pt x="856" y="2"/>
                      </a:cubicBezTo>
                      <a:cubicBezTo>
                        <a:pt x="856" y="2"/>
                        <a:pt x="856" y="3"/>
                        <a:pt x="856" y="3"/>
                      </a:cubicBezTo>
                      <a:cubicBezTo>
                        <a:pt x="856" y="3"/>
                        <a:pt x="857" y="3"/>
                        <a:pt x="858" y="3"/>
                      </a:cubicBezTo>
                      <a:cubicBezTo>
                        <a:pt x="858" y="3"/>
                        <a:pt x="858" y="4"/>
                        <a:pt x="858" y="5"/>
                      </a:cubicBezTo>
                      <a:cubicBezTo>
                        <a:pt x="860" y="5"/>
                        <a:pt x="862" y="6"/>
                        <a:pt x="864" y="6"/>
                      </a:cubicBezTo>
                      <a:cubicBezTo>
                        <a:pt x="864" y="7"/>
                        <a:pt x="864" y="7"/>
                        <a:pt x="864" y="7"/>
                      </a:cubicBezTo>
                      <a:cubicBezTo>
                        <a:pt x="864" y="7"/>
                        <a:pt x="865" y="7"/>
                        <a:pt x="866" y="7"/>
                      </a:cubicBezTo>
                      <a:cubicBezTo>
                        <a:pt x="866" y="8"/>
                        <a:pt x="866" y="8"/>
                        <a:pt x="866" y="8"/>
                      </a:cubicBezTo>
                      <a:cubicBezTo>
                        <a:pt x="867" y="9"/>
                        <a:pt x="869" y="9"/>
                        <a:pt x="871" y="10"/>
                      </a:cubicBezTo>
                      <a:cubicBezTo>
                        <a:pt x="871" y="10"/>
                        <a:pt x="871" y="11"/>
                        <a:pt x="871" y="11"/>
                      </a:cubicBezTo>
                      <a:cubicBezTo>
                        <a:pt x="872" y="11"/>
                        <a:pt x="873" y="11"/>
                        <a:pt x="874" y="11"/>
                      </a:cubicBezTo>
                      <a:cubicBezTo>
                        <a:pt x="874" y="11"/>
                        <a:pt x="874" y="12"/>
                        <a:pt x="874" y="12"/>
                      </a:cubicBezTo>
                      <a:cubicBezTo>
                        <a:pt x="874" y="12"/>
                        <a:pt x="875" y="12"/>
                        <a:pt x="876" y="12"/>
                      </a:cubicBezTo>
                      <a:cubicBezTo>
                        <a:pt x="876" y="12"/>
                        <a:pt x="876" y="12"/>
                        <a:pt x="876" y="13"/>
                      </a:cubicBezTo>
                      <a:cubicBezTo>
                        <a:pt x="876" y="13"/>
                        <a:pt x="877" y="13"/>
                        <a:pt x="878" y="13"/>
                      </a:cubicBezTo>
                      <a:cubicBezTo>
                        <a:pt x="878" y="13"/>
                        <a:pt x="878" y="13"/>
                        <a:pt x="878" y="14"/>
                      </a:cubicBezTo>
                      <a:cubicBezTo>
                        <a:pt x="880" y="14"/>
                        <a:pt x="882" y="15"/>
                        <a:pt x="884" y="15"/>
                      </a:cubicBezTo>
                      <a:cubicBezTo>
                        <a:pt x="884" y="16"/>
                        <a:pt x="884" y="16"/>
                        <a:pt x="884" y="16"/>
                      </a:cubicBezTo>
                      <a:cubicBezTo>
                        <a:pt x="884" y="16"/>
                        <a:pt x="885" y="16"/>
                        <a:pt x="885" y="16"/>
                      </a:cubicBezTo>
                      <a:cubicBezTo>
                        <a:pt x="893" y="22"/>
                        <a:pt x="895" y="39"/>
                        <a:pt x="895" y="53"/>
                      </a:cubicBezTo>
                      <a:cubicBezTo>
                        <a:pt x="897" y="54"/>
                        <a:pt x="899" y="56"/>
                        <a:pt x="902" y="57"/>
                      </a:cubicBezTo>
                      <a:cubicBezTo>
                        <a:pt x="903" y="57"/>
                        <a:pt x="905" y="57"/>
                        <a:pt x="907" y="57"/>
                      </a:cubicBezTo>
                      <a:cubicBezTo>
                        <a:pt x="907" y="57"/>
                        <a:pt x="907" y="57"/>
                        <a:pt x="907" y="58"/>
                      </a:cubicBezTo>
                      <a:cubicBezTo>
                        <a:pt x="909" y="58"/>
                        <a:pt x="911" y="58"/>
                        <a:pt x="913" y="58"/>
                      </a:cubicBezTo>
                      <a:cubicBezTo>
                        <a:pt x="913" y="58"/>
                        <a:pt x="913" y="58"/>
                        <a:pt x="913" y="58"/>
                      </a:cubicBezTo>
                      <a:cubicBezTo>
                        <a:pt x="915" y="58"/>
                        <a:pt x="917" y="58"/>
                        <a:pt x="919" y="58"/>
                      </a:cubicBezTo>
                      <a:cubicBezTo>
                        <a:pt x="919" y="59"/>
                        <a:pt x="919" y="59"/>
                        <a:pt x="919" y="59"/>
                      </a:cubicBezTo>
                      <a:cubicBezTo>
                        <a:pt x="920" y="59"/>
                        <a:pt x="921" y="59"/>
                        <a:pt x="922" y="59"/>
                      </a:cubicBezTo>
                      <a:cubicBezTo>
                        <a:pt x="922" y="60"/>
                        <a:pt x="922" y="60"/>
                        <a:pt x="922" y="60"/>
                      </a:cubicBezTo>
                      <a:cubicBezTo>
                        <a:pt x="923" y="60"/>
                        <a:pt x="923" y="60"/>
                        <a:pt x="924" y="60"/>
                      </a:cubicBezTo>
                      <a:cubicBezTo>
                        <a:pt x="926" y="61"/>
                        <a:pt x="928" y="63"/>
                        <a:pt x="929" y="65"/>
                      </a:cubicBezTo>
                      <a:cubicBezTo>
                        <a:pt x="930" y="65"/>
                        <a:pt x="931" y="65"/>
                        <a:pt x="931" y="66"/>
                      </a:cubicBezTo>
                      <a:cubicBezTo>
                        <a:pt x="932" y="69"/>
                        <a:pt x="934" y="73"/>
                        <a:pt x="935" y="76"/>
                      </a:cubicBezTo>
                      <a:cubicBezTo>
                        <a:pt x="935" y="77"/>
                        <a:pt x="935" y="78"/>
                        <a:pt x="935" y="79"/>
                      </a:cubicBezTo>
                      <a:cubicBezTo>
                        <a:pt x="935" y="79"/>
                        <a:pt x="935" y="79"/>
                        <a:pt x="936" y="79"/>
                      </a:cubicBezTo>
                      <a:cubicBezTo>
                        <a:pt x="936" y="80"/>
                        <a:pt x="936" y="81"/>
                        <a:pt x="937" y="83"/>
                      </a:cubicBezTo>
                      <a:cubicBezTo>
                        <a:pt x="937" y="83"/>
                        <a:pt x="937" y="83"/>
                        <a:pt x="937" y="83"/>
                      </a:cubicBezTo>
                      <a:cubicBezTo>
                        <a:pt x="937" y="83"/>
                        <a:pt x="937" y="84"/>
                        <a:pt x="937" y="84"/>
                      </a:cubicBezTo>
                      <a:cubicBezTo>
                        <a:pt x="938" y="85"/>
                        <a:pt x="939" y="85"/>
                        <a:pt x="939" y="85"/>
                      </a:cubicBezTo>
                      <a:cubicBezTo>
                        <a:pt x="939" y="86"/>
                        <a:pt x="939" y="87"/>
                        <a:pt x="939" y="87"/>
                      </a:cubicBezTo>
                      <a:cubicBezTo>
                        <a:pt x="940" y="88"/>
                        <a:pt x="941" y="88"/>
                        <a:pt x="942" y="89"/>
                      </a:cubicBezTo>
                      <a:cubicBezTo>
                        <a:pt x="942" y="90"/>
                        <a:pt x="942" y="90"/>
                        <a:pt x="942" y="91"/>
                      </a:cubicBezTo>
                      <a:cubicBezTo>
                        <a:pt x="943" y="91"/>
                        <a:pt x="944" y="92"/>
                        <a:pt x="945" y="93"/>
                      </a:cubicBezTo>
                      <a:cubicBezTo>
                        <a:pt x="945" y="93"/>
                        <a:pt x="945" y="94"/>
                        <a:pt x="945" y="94"/>
                      </a:cubicBezTo>
                      <a:cubicBezTo>
                        <a:pt x="946" y="95"/>
                        <a:pt x="947" y="96"/>
                        <a:pt x="948" y="97"/>
                      </a:cubicBezTo>
                      <a:cubicBezTo>
                        <a:pt x="948" y="98"/>
                        <a:pt x="949" y="99"/>
                        <a:pt x="949" y="100"/>
                      </a:cubicBezTo>
                      <a:cubicBezTo>
                        <a:pt x="950" y="100"/>
                        <a:pt x="951" y="100"/>
                        <a:pt x="952" y="101"/>
                      </a:cubicBezTo>
                      <a:cubicBezTo>
                        <a:pt x="952" y="101"/>
                        <a:pt x="953" y="102"/>
                        <a:pt x="954" y="103"/>
                      </a:cubicBezTo>
                      <a:cubicBezTo>
                        <a:pt x="954" y="103"/>
                        <a:pt x="955" y="103"/>
                        <a:pt x="955" y="103"/>
                      </a:cubicBezTo>
                      <a:cubicBezTo>
                        <a:pt x="956" y="104"/>
                        <a:pt x="956" y="104"/>
                        <a:pt x="956" y="105"/>
                      </a:cubicBezTo>
                      <a:cubicBezTo>
                        <a:pt x="958" y="105"/>
                        <a:pt x="959" y="106"/>
                        <a:pt x="961" y="106"/>
                      </a:cubicBezTo>
                      <a:cubicBezTo>
                        <a:pt x="961" y="106"/>
                        <a:pt x="961" y="107"/>
                        <a:pt x="961" y="107"/>
                      </a:cubicBezTo>
                      <a:cubicBezTo>
                        <a:pt x="966" y="109"/>
                        <a:pt x="977" y="104"/>
                        <a:pt x="980" y="102"/>
                      </a:cubicBezTo>
                      <a:cubicBezTo>
                        <a:pt x="980" y="102"/>
                        <a:pt x="980" y="102"/>
                        <a:pt x="980" y="101"/>
                      </a:cubicBezTo>
                      <a:cubicBezTo>
                        <a:pt x="982" y="101"/>
                        <a:pt x="985" y="100"/>
                        <a:pt x="988" y="100"/>
                      </a:cubicBezTo>
                      <a:cubicBezTo>
                        <a:pt x="988" y="99"/>
                        <a:pt x="988" y="99"/>
                        <a:pt x="988" y="99"/>
                      </a:cubicBezTo>
                      <a:cubicBezTo>
                        <a:pt x="994" y="98"/>
                        <a:pt x="1001" y="98"/>
                        <a:pt x="1007" y="98"/>
                      </a:cubicBezTo>
                      <a:cubicBezTo>
                        <a:pt x="1007" y="98"/>
                        <a:pt x="1007" y="98"/>
                        <a:pt x="1007" y="99"/>
                      </a:cubicBezTo>
                      <a:cubicBezTo>
                        <a:pt x="1009" y="99"/>
                        <a:pt x="1010" y="99"/>
                        <a:pt x="1012" y="99"/>
                      </a:cubicBezTo>
                      <a:cubicBezTo>
                        <a:pt x="1012" y="99"/>
                        <a:pt x="1012" y="100"/>
                        <a:pt x="1014" y="100"/>
                      </a:cubicBezTo>
                      <a:cubicBezTo>
                        <a:pt x="1014" y="99"/>
                        <a:pt x="1014" y="98"/>
                        <a:pt x="1015" y="98"/>
                      </a:cubicBezTo>
                      <a:cubicBezTo>
                        <a:pt x="1017" y="96"/>
                        <a:pt x="1020" y="95"/>
                        <a:pt x="1024" y="95"/>
                      </a:cubicBezTo>
                      <a:cubicBezTo>
                        <a:pt x="1025" y="96"/>
                        <a:pt x="1025" y="96"/>
                        <a:pt x="1025" y="97"/>
                      </a:cubicBezTo>
                      <a:cubicBezTo>
                        <a:pt x="1026" y="98"/>
                        <a:pt x="1028" y="102"/>
                        <a:pt x="1027" y="105"/>
                      </a:cubicBezTo>
                      <a:cubicBezTo>
                        <a:pt x="1027" y="105"/>
                        <a:pt x="1026" y="105"/>
                        <a:pt x="1026" y="105"/>
                      </a:cubicBezTo>
                      <a:cubicBezTo>
                        <a:pt x="1026" y="107"/>
                        <a:pt x="1026" y="109"/>
                        <a:pt x="1026" y="110"/>
                      </a:cubicBezTo>
                      <a:cubicBezTo>
                        <a:pt x="1026" y="110"/>
                        <a:pt x="1026" y="110"/>
                        <a:pt x="1025" y="110"/>
                      </a:cubicBezTo>
                      <a:cubicBezTo>
                        <a:pt x="1025" y="112"/>
                        <a:pt x="1025" y="113"/>
                        <a:pt x="1025" y="114"/>
                      </a:cubicBezTo>
                      <a:cubicBezTo>
                        <a:pt x="1025" y="114"/>
                        <a:pt x="1025" y="114"/>
                        <a:pt x="1024" y="114"/>
                      </a:cubicBezTo>
                      <a:cubicBezTo>
                        <a:pt x="1024" y="115"/>
                        <a:pt x="1024" y="116"/>
                        <a:pt x="1024" y="117"/>
                      </a:cubicBezTo>
                      <a:cubicBezTo>
                        <a:pt x="1024" y="117"/>
                        <a:pt x="1024" y="117"/>
                        <a:pt x="1024" y="117"/>
                      </a:cubicBezTo>
                      <a:cubicBezTo>
                        <a:pt x="1023" y="119"/>
                        <a:pt x="1022" y="120"/>
                        <a:pt x="1022" y="122"/>
                      </a:cubicBezTo>
                      <a:cubicBezTo>
                        <a:pt x="1021" y="122"/>
                        <a:pt x="1021" y="123"/>
                        <a:pt x="1020" y="123"/>
                      </a:cubicBezTo>
                      <a:cubicBezTo>
                        <a:pt x="1020" y="124"/>
                        <a:pt x="1020" y="124"/>
                        <a:pt x="1020" y="125"/>
                      </a:cubicBezTo>
                      <a:cubicBezTo>
                        <a:pt x="1020" y="125"/>
                        <a:pt x="1019" y="125"/>
                        <a:pt x="1019" y="125"/>
                      </a:cubicBezTo>
                      <a:cubicBezTo>
                        <a:pt x="1019" y="126"/>
                        <a:pt x="1018" y="127"/>
                        <a:pt x="1018" y="128"/>
                      </a:cubicBezTo>
                      <a:cubicBezTo>
                        <a:pt x="1020" y="129"/>
                        <a:pt x="1022" y="130"/>
                        <a:pt x="1024" y="131"/>
                      </a:cubicBezTo>
                      <a:cubicBezTo>
                        <a:pt x="1024" y="132"/>
                        <a:pt x="1024" y="132"/>
                        <a:pt x="1024" y="133"/>
                      </a:cubicBezTo>
                      <a:cubicBezTo>
                        <a:pt x="1025" y="133"/>
                        <a:pt x="1026" y="133"/>
                        <a:pt x="1026" y="133"/>
                      </a:cubicBezTo>
                      <a:cubicBezTo>
                        <a:pt x="1026" y="133"/>
                        <a:pt x="1026" y="133"/>
                        <a:pt x="1026" y="134"/>
                      </a:cubicBezTo>
                      <a:cubicBezTo>
                        <a:pt x="1029" y="136"/>
                        <a:pt x="1031" y="138"/>
                        <a:pt x="1031" y="144"/>
                      </a:cubicBezTo>
                      <a:cubicBezTo>
                        <a:pt x="1030" y="144"/>
                        <a:pt x="1030" y="144"/>
                        <a:pt x="1030" y="144"/>
                      </a:cubicBezTo>
                      <a:cubicBezTo>
                        <a:pt x="1029" y="145"/>
                        <a:pt x="1029" y="149"/>
                        <a:pt x="1028" y="151"/>
                      </a:cubicBezTo>
                      <a:cubicBezTo>
                        <a:pt x="1028" y="151"/>
                        <a:pt x="1027" y="151"/>
                        <a:pt x="1027" y="151"/>
                      </a:cubicBezTo>
                      <a:cubicBezTo>
                        <a:pt x="1027" y="152"/>
                        <a:pt x="1026" y="153"/>
                        <a:pt x="1026" y="154"/>
                      </a:cubicBezTo>
                      <a:cubicBezTo>
                        <a:pt x="1026" y="154"/>
                        <a:pt x="1026" y="154"/>
                        <a:pt x="1025" y="154"/>
                      </a:cubicBezTo>
                      <a:cubicBezTo>
                        <a:pt x="1025" y="155"/>
                        <a:pt x="1025" y="156"/>
                        <a:pt x="1025" y="157"/>
                      </a:cubicBezTo>
                      <a:cubicBezTo>
                        <a:pt x="1025" y="157"/>
                        <a:pt x="1025" y="157"/>
                        <a:pt x="1024" y="157"/>
                      </a:cubicBezTo>
                      <a:cubicBezTo>
                        <a:pt x="1024" y="158"/>
                        <a:pt x="1024" y="158"/>
                        <a:pt x="1024" y="159"/>
                      </a:cubicBezTo>
                      <a:cubicBezTo>
                        <a:pt x="1024" y="159"/>
                        <a:pt x="1024" y="159"/>
                        <a:pt x="1024" y="159"/>
                      </a:cubicBezTo>
                      <a:cubicBezTo>
                        <a:pt x="1024" y="160"/>
                        <a:pt x="1024" y="160"/>
                        <a:pt x="1024" y="161"/>
                      </a:cubicBezTo>
                      <a:cubicBezTo>
                        <a:pt x="1023" y="161"/>
                        <a:pt x="1023" y="161"/>
                        <a:pt x="1023" y="161"/>
                      </a:cubicBezTo>
                      <a:cubicBezTo>
                        <a:pt x="1023" y="161"/>
                        <a:pt x="1023" y="162"/>
                        <a:pt x="1023" y="162"/>
                      </a:cubicBezTo>
                      <a:cubicBezTo>
                        <a:pt x="1022" y="162"/>
                        <a:pt x="1022" y="162"/>
                        <a:pt x="1022" y="162"/>
                      </a:cubicBezTo>
                      <a:cubicBezTo>
                        <a:pt x="1022" y="163"/>
                        <a:pt x="1022" y="164"/>
                        <a:pt x="1022" y="164"/>
                      </a:cubicBezTo>
                      <a:cubicBezTo>
                        <a:pt x="1021" y="164"/>
                        <a:pt x="1021" y="164"/>
                        <a:pt x="1021" y="164"/>
                      </a:cubicBezTo>
                      <a:cubicBezTo>
                        <a:pt x="1019" y="167"/>
                        <a:pt x="1019" y="169"/>
                        <a:pt x="1019" y="173"/>
                      </a:cubicBezTo>
                      <a:cubicBezTo>
                        <a:pt x="1020" y="174"/>
                        <a:pt x="1020" y="175"/>
                        <a:pt x="1021" y="175"/>
                      </a:cubicBezTo>
                      <a:cubicBezTo>
                        <a:pt x="1021" y="175"/>
                        <a:pt x="1022" y="175"/>
                        <a:pt x="1023" y="175"/>
                      </a:cubicBezTo>
                      <a:cubicBezTo>
                        <a:pt x="1023" y="176"/>
                        <a:pt x="1024" y="177"/>
                        <a:pt x="1024" y="178"/>
                      </a:cubicBezTo>
                      <a:cubicBezTo>
                        <a:pt x="1026" y="178"/>
                        <a:pt x="1027" y="178"/>
                        <a:pt x="1028" y="179"/>
                      </a:cubicBezTo>
                      <a:cubicBezTo>
                        <a:pt x="1028" y="179"/>
                        <a:pt x="1029" y="180"/>
                        <a:pt x="1029" y="180"/>
                      </a:cubicBezTo>
                      <a:cubicBezTo>
                        <a:pt x="1030" y="181"/>
                        <a:pt x="1031" y="181"/>
                        <a:pt x="1032" y="181"/>
                      </a:cubicBezTo>
                      <a:cubicBezTo>
                        <a:pt x="1033" y="182"/>
                        <a:pt x="1033" y="183"/>
                        <a:pt x="1033" y="183"/>
                      </a:cubicBezTo>
                      <a:cubicBezTo>
                        <a:pt x="1034" y="183"/>
                        <a:pt x="1035" y="183"/>
                        <a:pt x="1035" y="183"/>
                      </a:cubicBezTo>
                      <a:cubicBezTo>
                        <a:pt x="1035" y="184"/>
                        <a:pt x="1036" y="184"/>
                        <a:pt x="1036" y="185"/>
                      </a:cubicBezTo>
                      <a:cubicBezTo>
                        <a:pt x="1038" y="186"/>
                        <a:pt x="1039" y="187"/>
                        <a:pt x="1041" y="188"/>
                      </a:cubicBezTo>
                      <a:cubicBezTo>
                        <a:pt x="1041" y="189"/>
                        <a:pt x="1041" y="190"/>
                        <a:pt x="1041" y="190"/>
                      </a:cubicBezTo>
                      <a:cubicBezTo>
                        <a:pt x="1041" y="190"/>
                        <a:pt x="1041" y="190"/>
                        <a:pt x="1041" y="190"/>
                      </a:cubicBezTo>
                      <a:cubicBezTo>
                        <a:pt x="1041" y="191"/>
                        <a:pt x="1041" y="191"/>
                        <a:pt x="1041" y="192"/>
                      </a:cubicBezTo>
                      <a:cubicBezTo>
                        <a:pt x="1042" y="192"/>
                        <a:pt x="1042" y="192"/>
                        <a:pt x="1042" y="192"/>
                      </a:cubicBezTo>
                      <a:cubicBezTo>
                        <a:pt x="1043" y="194"/>
                        <a:pt x="1043" y="195"/>
                        <a:pt x="1043" y="197"/>
                      </a:cubicBezTo>
                      <a:cubicBezTo>
                        <a:pt x="1044" y="197"/>
                        <a:pt x="1044" y="197"/>
                        <a:pt x="1044" y="197"/>
                      </a:cubicBezTo>
                      <a:cubicBezTo>
                        <a:pt x="1046" y="200"/>
                        <a:pt x="1047" y="202"/>
                        <a:pt x="1050" y="203"/>
                      </a:cubicBezTo>
                      <a:cubicBezTo>
                        <a:pt x="1053" y="205"/>
                        <a:pt x="1055" y="204"/>
                        <a:pt x="1058" y="205"/>
                      </a:cubicBezTo>
                      <a:cubicBezTo>
                        <a:pt x="1058" y="205"/>
                        <a:pt x="1058" y="205"/>
                        <a:pt x="1058" y="206"/>
                      </a:cubicBezTo>
                      <a:cubicBezTo>
                        <a:pt x="1066" y="206"/>
                        <a:pt x="1074" y="206"/>
                        <a:pt x="1082" y="206"/>
                      </a:cubicBezTo>
                      <a:cubicBezTo>
                        <a:pt x="1082" y="206"/>
                        <a:pt x="1082" y="206"/>
                        <a:pt x="1082" y="206"/>
                      </a:cubicBezTo>
                      <a:cubicBezTo>
                        <a:pt x="1087" y="206"/>
                        <a:pt x="1092" y="206"/>
                        <a:pt x="1097" y="206"/>
                      </a:cubicBezTo>
                      <a:cubicBezTo>
                        <a:pt x="1097" y="207"/>
                        <a:pt x="1097" y="207"/>
                        <a:pt x="1097" y="207"/>
                      </a:cubicBezTo>
                      <a:cubicBezTo>
                        <a:pt x="1099" y="207"/>
                        <a:pt x="1102" y="207"/>
                        <a:pt x="1104" y="207"/>
                      </a:cubicBezTo>
                      <a:cubicBezTo>
                        <a:pt x="1104" y="208"/>
                        <a:pt x="1104" y="208"/>
                        <a:pt x="1104" y="208"/>
                      </a:cubicBezTo>
                      <a:cubicBezTo>
                        <a:pt x="1106" y="208"/>
                        <a:pt x="1107" y="208"/>
                        <a:pt x="1109" y="208"/>
                      </a:cubicBezTo>
                      <a:cubicBezTo>
                        <a:pt x="1109" y="209"/>
                        <a:pt x="1109" y="209"/>
                        <a:pt x="1109" y="209"/>
                      </a:cubicBezTo>
                      <a:cubicBezTo>
                        <a:pt x="1110" y="209"/>
                        <a:pt x="1111" y="209"/>
                        <a:pt x="1112" y="209"/>
                      </a:cubicBezTo>
                      <a:cubicBezTo>
                        <a:pt x="1112" y="209"/>
                        <a:pt x="1112" y="210"/>
                        <a:pt x="1112" y="210"/>
                      </a:cubicBezTo>
                      <a:cubicBezTo>
                        <a:pt x="1113" y="210"/>
                        <a:pt x="1113" y="210"/>
                        <a:pt x="1114" y="210"/>
                      </a:cubicBezTo>
                      <a:cubicBezTo>
                        <a:pt x="1114" y="210"/>
                        <a:pt x="1114" y="211"/>
                        <a:pt x="1114" y="211"/>
                      </a:cubicBezTo>
                      <a:cubicBezTo>
                        <a:pt x="1115" y="211"/>
                        <a:pt x="1116" y="211"/>
                        <a:pt x="1117" y="211"/>
                      </a:cubicBezTo>
                      <a:cubicBezTo>
                        <a:pt x="1119" y="213"/>
                        <a:pt x="1120" y="215"/>
                        <a:pt x="1122" y="217"/>
                      </a:cubicBezTo>
                      <a:cubicBezTo>
                        <a:pt x="1122" y="221"/>
                        <a:pt x="1123" y="223"/>
                        <a:pt x="1123" y="225"/>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grpSp>
          <p:sp>
            <p:nvSpPr>
              <p:cNvPr id="51" name="Freeform 21"/>
              <p:cNvSpPr/>
              <p:nvPr/>
            </p:nvSpPr>
            <p:spPr bwMode="auto">
              <a:xfrm>
                <a:off x="11626" y="1984"/>
                <a:ext cx="2659" cy="1842"/>
              </a:xfrm>
              <a:custGeom>
                <a:avLst/>
                <a:gdLst>
                  <a:gd name="T0" fmla="*/ 942 w 1008"/>
                  <a:gd name="T1" fmla="*/ 109 h 698"/>
                  <a:gd name="T2" fmla="*/ 1005 w 1008"/>
                  <a:gd name="T3" fmla="*/ 130 h 698"/>
                  <a:gd name="T4" fmla="*/ 953 w 1008"/>
                  <a:gd name="T5" fmla="*/ 145 h 698"/>
                  <a:gd name="T6" fmla="*/ 930 w 1008"/>
                  <a:gd name="T7" fmla="*/ 176 h 698"/>
                  <a:gd name="T8" fmla="*/ 915 w 1008"/>
                  <a:gd name="T9" fmla="*/ 199 h 698"/>
                  <a:gd name="T10" fmla="*/ 925 w 1008"/>
                  <a:gd name="T11" fmla="*/ 261 h 698"/>
                  <a:gd name="T12" fmla="*/ 940 w 1008"/>
                  <a:gd name="T13" fmla="*/ 288 h 698"/>
                  <a:gd name="T14" fmla="*/ 851 w 1008"/>
                  <a:gd name="T15" fmla="*/ 375 h 698"/>
                  <a:gd name="T16" fmla="*/ 825 w 1008"/>
                  <a:gd name="T17" fmla="*/ 421 h 698"/>
                  <a:gd name="T18" fmla="*/ 849 w 1008"/>
                  <a:gd name="T19" fmla="*/ 437 h 698"/>
                  <a:gd name="T20" fmla="*/ 889 w 1008"/>
                  <a:gd name="T21" fmla="*/ 434 h 698"/>
                  <a:gd name="T22" fmla="*/ 923 w 1008"/>
                  <a:gd name="T23" fmla="*/ 428 h 698"/>
                  <a:gd name="T24" fmla="*/ 905 w 1008"/>
                  <a:gd name="T25" fmla="*/ 484 h 698"/>
                  <a:gd name="T26" fmla="*/ 888 w 1008"/>
                  <a:gd name="T27" fmla="*/ 531 h 698"/>
                  <a:gd name="T28" fmla="*/ 829 w 1008"/>
                  <a:gd name="T29" fmla="*/ 518 h 698"/>
                  <a:gd name="T30" fmla="*/ 799 w 1008"/>
                  <a:gd name="T31" fmla="*/ 566 h 698"/>
                  <a:gd name="T32" fmla="*/ 680 w 1008"/>
                  <a:gd name="T33" fmla="*/ 591 h 698"/>
                  <a:gd name="T34" fmla="*/ 716 w 1008"/>
                  <a:gd name="T35" fmla="*/ 550 h 698"/>
                  <a:gd name="T36" fmla="*/ 689 w 1008"/>
                  <a:gd name="T37" fmla="*/ 529 h 698"/>
                  <a:gd name="T38" fmla="*/ 692 w 1008"/>
                  <a:gd name="T39" fmla="*/ 457 h 698"/>
                  <a:gd name="T40" fmla="*/ 676 w 1008"/>
                  <a:gd name="T41" fmla="*/ 418 h 698"/>
                  <a:gd name="T42" fmla="*/ 660 w 1008"/>
                  <a:gd name="T43" fmla="*/ 469 h 698"/>
                  <a:gd name="T44" fmla="*/ 643 w 1008"/>
                  <a:gd name="T45" fmla="*/ 491 h 698"/>
                  <a:gd name="T46" fmla="*/ 612 w 1008"/>
                  <a:gd name="T47" fmla="*/ 533 h 698"/>
                  <a:gd name="T48" fmla="*/ 571 w 1008"/>
                  <a:gd name="T49" fmla="*/ 479 h 698"/>
                  <a:gd name="T50" fmla="*/ 515 w 1008"/>
                  <a:gd name="T51" fmla="*/ 470 h 698"/>
                  <a:gd name="T52" fmla="*/ 535 w 1008"/>
                  <a:gd name="T53" fmla="*/ 524 h 698"/>
                  <a:gd name="T54" fmla="*/ 472 w 1008"/>
                  <a:gd name="T55" fmla="*/ 533 h 698"/>
                  <a:gd name="T56" fmla="*/ 402 w 1008"/>
                  <a:gd name="T57" fmla="*/ 576 h 698"/>
                  <a:gd name="T58" fmla="*/ 361 w 1008"/>
                  <a:gd name="T59" fmla="*/ 625 h 698"/>
                  <a:gd name="T60" fmla="*/ 322 w 1008"/>
                  <a:gd name="T61" fmla="*/ 621 h 698"/>
                  <a:gd name="T62" fmla="*/ 330 w 1008"/>
                  <a:gd name="T63" fmla="*/ 671 h 698"/>
                  <a:gd name="T64" fmla="*/ 286 w 1008"/>
                  <a:gd name="T65" fmla="*/ 668 h 698"/>
                  <a:gd name="T66" fmla="*/ 246 w 1008"/>
                  <a:gd name="T67" fmla="*/ 658 h 698"/>
                  <a:gd name="T68" fmla="*/ 280 w 1008"/>
                  <a:gd name="T69" fmla="*/ 604 h 698"/>
                  <a:gd name="T70" fmla="*/ 249 w 1008"/>
                  <a:gd name="T71" fmla="*/ 637 h 698"/>
                  <a:gd name="T72" fmla="*/ 211 w 1008"/>
                  <a:gd name="T73" fmla="*/ 595 h 698"/>
                  <a:gd name="T74" fmla="*/ 202 w 1008"/>
                  <a:gd name="T75" fmla="*/ 654 h 698"/>
                  <a:gd name="T76" fmla="*/ 142 w 1008"/>
                  <a:gd name="T77" fmla="*/ 626 h 698"/>
                  <a:gd name="T78" fmla="*/ 129 w 1008"/>
                  <a:gd name="T79" fmla="*/ 594 h 698"/>
                  <a:gd name="T80" fmla="*/ 91 w 1008"/>
                  <a:gd name="T81" fmla="*/ 543 h 698"/>
                  <a:gd name="T82" fmla="*/ 48 w 1008"/>
                  <a:gd name="T83" fmla="*/ 509 h 698"/>
                  <a:gd name="T84" fmla="*/ 3 w 1008"/>
                  <a:gd name="T85" fmla="*/ 465 h 698"/>
                  <a:gd name="T86" fmla="*/ 33 w 1008"/>
                  <a:gd name="T87" fmla="*/ 411 h 698"/>
                  <a:gd name="T88" fmla="*/ 67 w 1008"/>
                  <a:gd name="T89" fmla="*/ 376 h 698"/>
                  <a:gd name="T90" fmla="*/ 108 w 1008"/>
                  <a:gd name="T91" fmla="*/ 376 h 698"/>
                  <a:gd name="T92" fmla="*/ 186 w 1008"/>
                  <a:gd name="T93" fmla="*/ 379 h 698"/>
                  <a:gd name="T94" fmla="*/ 235 w 1008"/>
                  <a:gd name="T95" fmla="*/ 385 h 698"/>
                  <a:gd name="T96" fmla="*/ 289 w 1008"/>
                  <a:gd name="T97" fmla="*/ 368 h 698"/>
                  <a:gd name="T98" fmla="*/ 330 w 1008"/>
                  <a:gd name="T99" fmla="*/ 374 h 698"/>
                  <a:gd name="T100" fmla="*/ 383 w 1008"/>
                  <a:gd name="T101" fmla="*/ 358 h 698"/>
                  <a:gd name="T102" fmla="*/ 397 w 1008"/>
                  <a:gd name="T103" fmla="*/ 305 h 698"/>
                  <a:gd name="T104" fmla="*/ 408 w 1008"/>
                  <a:gd name="T105" fmla="*/ 260 h 698"/>
                  <a:gd name="T106" fmla="*/ 437 w 1008"/>
                  <a:gd name="T107" fmla="*/ 226 h 698"/>
                  <a:gd name="T108" fmla="*/ 464 w 1008"/>
                  <a:gd name="T109" fmla="*/ 205 h 698"/>
                  <a:gd name="T110" fmla="*/ 484 w 1008"/>
                  <a:gd name="T111" fmla="*/ 156 h 698"/>
                  <a:gd name="T112" fmla="*/ 533 w 1008"/>
                  <a:gd name="T113" fmla="*/ 89 h 698"/>
                  <a:gd name="T114" fmla="*/ 573 w 1008"/>
                  <a:gd name="T115" fmla="*/ 11 h 698"/>
                  <a:gd name="T116" fmla="*/ 632 w 1008"/>
                  <a:gd name="T117" fmla="*/ 0 h 698"/>
                  <a:gd name="T118" fmla="*/ 631 w 1008"/>
                  <a:gd name="T119" fmla="*/ 69 h 698"/>
                  <a:gd name="T120" fmla="*/ 733 w 1008"/>
                  <a:gd name="T121" fmla="*/ 108 h 698"/>
                  <a:gd name="T122" fmla="*/ 827 w 1008"/>
                  <a:gd name="T123" fmla="*/ 118 h 698"/>
                  <a:gd name="T124" fmla="*/ 883 w 1008"/>
                  <a:gd name="T125" fmla="*/ 124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8" h="698">
                    <a:moveTo>
                      <a:pt x="883" y="124"/>
                    </a:moveTo>
                    <a:cubicBezTo>
                      <a:pt x="892" y="124"/>
                      <a:pt x="897" y="132"/>
                      <a:pt x="907" y="128"/>
                    </a:cubicBezTo>
                    <a:cubicBezTo>
                      <a:pt x="909" y="128"/>
                      <a:pt x="910" y="128"/>
                      <a:pt x="911" y="128"/>
                    </a:cubicBezTo>
                    <a:cubicBezTo>
                      <a:pt x="911" y="128"/>
                      <a:pt x="911" y="127"/>
                      <a:pt x="911" y="127"/>
                    </a:cubicBezTo>
                    <a:cubicBezTo>
                      <a:pt x="912" y="127"/>
                      <a:pt x="912" y="127"/>
                      <a:pt x="913" y="127"/>
                    </a:cubicBezTo>
                    <a:cubicBezTo>
                      <a:pt x="913" y="127"/>
                      <a:pt x="913" y="127"/>
                      <a:pt x="913" y="126"/>
                    </a:cubicBezTo>
                    <a:cubicBezTo>
                      <a:pt x="915" y="125"/>
                      <a:pt x="918" y="124"/>
                      <a:pt x="921" y="124"/>
                    </a:cubicBezTo>
                    <a:cubicBezTo>
                      <a:pt x="921" y="123"/>
                      <a:pt x="921" y="122"/>
                      <a:pt x="922" y="122"/>
                    </a:cubicBezTo>
                    <a:cubicBezTo>
                      <a:pt x="923" y="121"/>
                      <a:pt x="924" y="121"/>
                      <a:pt x="925" y="121"/>
                    </a:cubicBezTo>
                    <a:cubicBezTo>
                      <a:pt x="926" y="120"/>
                      <a:pt x="926" y="120"/>
                      <a:pt x="926" y="119"/>
                    </a:cubicBezTo>
                    <a:cubicBezTo>
                      <a:pt x="927" y="119"/>
                      <a:pt x="927" y="119"/>
                      <a:pt x="928" y="119"/>
                    </a:cubicBezTo>
                    <a:cubicBezTo>
                      <a:pt x="928" y="118"/>
                      <a:pt x="929" y="118"/>
                      <a:pt x="929" y="117"/>
                    </a:cubicBezTo>
                    <a:cubicBezTo>
                      <a:pt x="930" y="117"/>
                      <a:pt x="931" y="117"/>
                      <a:pt x="933" y="116"/>
                    </a:cubicBezTo>
                    <a:cubicBezTo>
                      <a:pt x="933" y="116"/>
                      <a:pt x="933" y="116"/>
                      <a:pt x="933" y="115"/>
                    </a:cubicBezTo>
                    <a:cubicBezTo>
                      <a:pt x="933" y="115"/>
                      <a:pt x="934" y="115"/>
                      <a:pt x="935" y="115"/>
                    </a:cubicBezTo>
                    <a:cubicBezTo>
                      <a:pt x="936" y="114"/>
                      <a:pt x="936" y="113"/>
                      <a:pt x="936" y="113"/>
                    </a:cubicBezTo>
                    <a:cubicBezTo>
                      <a:pt x="937" y="112"/>
                      <a:pt x="939" y="112"/>
                      <a:pt x="940" y="112"/>
                    </a:cubicBezTo>
                    <a:cubicBezTo>
                      <a:pt x="940" y="111"/>
                      <a:pt x="940" y="111"/>
                      <a:pt x="941" y="110"/>
                    </a:cubicBezTo>
                    <a:cubicBezTo>
                      <a:pt x="941" y="110"/>
                      <a:pt x="942" y="110"/>
                      <a:pt x="942" y="110"/>
                    </a:cubicBezTo>
                    <a:cubicBezTo>
                      <a:pt x="942" y="110"/>
                      <a:pt x="942" y="109"/>
                      <a:pt x="942" y="109"/>
                    </a:cubicBezTo>
                    <a:cubicBezTo>
                      <a:pt x="944" y="109"/>
                      <a:pt x="946" y="108"/>
                      <a:pt x="948" y="107"/>
                    </a:cubicBezTo>
                    <a:cubicBezTo>
                      <a:pt x="948" y="107"/>
                      <a:pt x="948" y="107"/>
                      <a:pt x="948" y="106"/>
                    </a:cubicBezTo>
                    <a:cubicBezTo>
                      <a:pt x="949" y="106"/>
                      <a:pt x="950" y="106"/>
                      <a:pt x="950" y="106"/>
                    </a:cubicBezTo>
                    <a:cubicBezTo>
                      <a:pt x="950" y="106"/>
                      <a:pt x="950" y="106"/>
                      <a:pt x="950" y="106"/>
                    </a:cubicBezTo>
                    <a:cubicBezTo>
                      <a:pt x="951" y="106"/>
                      <a:pt x="952" y="106"/>
                      <a:pt x="953" y="106"/>
                    </a:cubicBezTo>
                    <a:cubicBezTo>
                      <a:pt x="953" y="105"/>
                      <a:pt x="953" y="105"/>
                      <a:pt x="953" y="105"/>
                    </a:cubicBezTo>
                    <a:cubicBezTo>
                      <a:pt x="954" y="104"/>
                      <a:pt x="967" y="99"/>
                      <a:pt x="967" y="99"/>
                    </a:cubicBezTo>
                    <a:cubicBezTo>
                      <a:pt x="967" y="100"/>
                      <a:pt x="967" y="100"/>
                      <a:pt x="967" y="100"/>
                    </a:cubicBezTo>
                    <a:cubicBezTo>
                      <a:pt x="973" y="102"/>
                      <a:pt x="971" y="105"/>
                      <a:pt x="976" y="106"/>
                    </a:cubicBezTo>
                    <a:cubicBezTo>
                      <a:pt x="977" y="103"/>
                      <a:pt x="980" y="101"/>
                      <a:pt x="985" y="101"/>
                    </a:cubicBezTo>
                    <a:cubicBezTo>
                      <a:pt x="986" y="103"/>
                      <a:pt x="987" y="102"/>
                      <a:pt x="988" y="103"/>
                    </a:cubicBezTo>
                    <a:cubicBezTo>
                      <a:pt x="989" y="104"/>
                      <a:pt x="991" y="106"/>
                      <a:pt x="992" y="107"/>
                    </a:cubicBezTo>
                    <a:cubicBezTo>
                      <a:pt x="995" y="110"/>
                      <a:pt x="998" y="113"/>
                      <a:pt x="1002" y="116"/>
                    </a:cubicBezTo>
                    <a:cubicBezTo>
                      <a:pt x="1002" y="117"/>
                      <a:pt x="1002" y="118"/>
                      <a:pt x="1002" y="118"/>
                    </a:cubicBezTo>
                    <a:cubicBezTo>
                      <a:pt x="1003" y="119"/>
                      <a:pt x="1004" y="120"/>
                      <a:pt x="1005" y="121"/>
                    </a:cubicBezTo>
                    <a:cubicBezTo>
                      <a:pt x="1005" y="121"/>
                      <a:pt x="1005" y="122"/>
                      <a:pt x="1005" y="123"/>
                    </a:cubicBezTo>
                    <a:cubicBezTo>
                      <a:pt x="1005" y="123"/>
                      <a:pt x="1006" y="123"/>
                      <a:pt x="1006" y="123"/>
                    </a:cubicBezTo>
                    <a:cubicBezTo>
                      <a:pt x="1007" y="124"/>
                      <a:pt x="1007" y="124"/>
                      <a:pt x="1008" y="125"/>
                    </a:cubicBezTo>
                    <a:cubicBezTo>
                      <a:pt x="1007" y="128"/>
                      <a:pt x="1007" y="128"/>
                      <a:pt x="1005" y="129"/>
                    </a:cubicBezTo>
                    <a:cubicBezTo>
                      <a:pt x="1005" y="129"/>
                      <a:pt x="1005" y="130"/>
                      <a:pt x="1005" y="130"/>
                    </a:cubicBezTo>
                    <a:cubicBezTo>
                      <a:pt x="1004" y="130"/>
                      <a:pt x="1003" y="130"/>
                      <a:pt x="1002" y="131"/>
                    </a:cubicBezTo>
                    <a:cubicBezTo>
                      <a:pt x="1002" y="131"/>
                      <a:pt x="1002" y="132"/>
                      <a:pt x="1002" y="133"/>
                    </a:cubicBezTo>
                    <a:cubicBezTo>
                      <a:pt x="1002" y="133"/>
                      <a:pt x="1001" y="134"/>
                      <a:pt x="1000" y="134"/>
                    </a:cubicBezTo>
                    <a:cubicBezTo>
                      <a:pt x="1000" y="135"/>
                      <a:pt x="1000" y="136"/>
                      <a:pt x="1000" y="136"/>
                    </a:cubicBezTo>
                    <a:cubicBezTo>
                      <a:pt x="999" y="136"/>
                      <a:pt x="999" y="136"/>
                      <a:pt x="999" y="136"/>
                    </a:cubicBezTo>
                    <a:cubicBezTo>
                      <a:pt x="998" y="138"/>
                      <a:pt x="996" y="139"/>
                      <a:pt x="995" y="141"/>
                    </a:cubicBezTo>
                    <a:cubicBezTo>
                      <a:pt x="994" y="141"/>
                      <a:pt x="993" y="141"/>
                      <a:pt x="992" y="141"/>
                    </a:cubicBezTo>
                    <a:cubicBezTo>
                      <a:pt x="991" y="134"/>
                      <a:pt x="987" y="133"/>
                      <a:pt x="984" y="130"/>
                    </a:cubicBezTo>
                    <a:cubicBezTo>
                      <a:pt x="979" y="129"/>
                      <a:pt x="975" y="128"/>
                      <a:pt x="971" y="131"/>
                    </a:cubicBezTo>
                    <a:cubicBezTo>
                      <a:pt x="970" y="132"/>
                      <a:pt x="970" y="133"/>
                      <a:pt x="969" y="133"/>
                    </a:cubicBezTo>
                    <a:cubicBezTo>
                      <a:pt x="969" y="133"/>
                      <a:pt x="968" y="133"/>
                      <a:pt x="967" y="133"/>
                    </a:cubicBezTo>
                    <a:cubicBezTo>
                      <a:pt x="967" y="135"/>
                      <a:pt x="966" y="136"/>
                      <a:pt x="965" y="137"/>
                    </a:cubicBezTo>
                    <a:cubicBezTo>
                      <a:pt x="964" y="137"/>
                      <a:pt x="964" y="137"/>
                      <a:pt x="963" y="137"/>
                    </a:cubicBezTo>
                    <a:cubicBezTo>
                      <a:pt x="962" y="138"/>
                      <a:pt x="962" y="139"/>
                      <a:pt x="961" y="140"/>
                    </a:cubicBezTo>
                    <a:cubicBezTo>
                      <a:pt x="961" y="140"/>
                      <a:pt x="960" y="140"/>
                      <a:pt x="959" y="140"/>
                    </a:cubicBezTo>
                    <a:cubicBezTo>
                      <a:pt x="959" y="140"/>
                      <a:pt x="959" y="141"/>
                      <a:pt x="959" y="141"/>
                    </a:cubicBezTo>
                    <a:cubicBezTo>
                      <a:pt x="958" y="141"/>
                      <a:pt x="957" y="141"/>
                      <a:pt x="957" y="141"/>
                    </a:cubicBezTo>
                    <a:cubicBezTo>
                      <a:pt x="956" y="142"/>
                      <a:pt x="956" y="143"/>
                      <a:pt x="956" y="143"/>
                    </a:cubicBezTo>
                    <a:cubicBezTo>
                      <a:pt x="955" y="143"/>
                      <a:pt x="955" y="143"/>
                      <a:pt x="954" y="143"/>
                    </a:cubicBezTo>
                    <a:cubicBezTo>
                      <a:pt x="954" y="144"/>
                      <a:pt x="953" y="144"/>
                      <a:pt x="953" y="145"/>
                    </a:cubicBezTo>
                    <a:cubicBezTo>
                      <a:pt x="952" y="145"/>
                      <a:pt x="951" y="146"/>
                      <a:pt x="950" y="146"/>
                    </a:cubicBezTo>
                    <a:cubicBezTo>
                      <a:pt x="949" y="147"/>
                      <a:pt x="949" y="147"/>
                      <a:pt x="949" y="148"/>
                    </a:cubicBezTo>
                    <a:cubicBezTo>
                      <a:pt x="948" y="148"/>
                      <a:pt x="947" y="148"/>
                      <a:pt x="947" y="148"/>
                    </a:cubicBezTo>
                    <a:cubicBezTo>
                      <a:pt x="947" y="148"/>
                      <a:pt x="947" y="148"/>
                      <a:pt x="947" y="149"/>
                    </a:cubicBezTo>
                    <a:cubicBezTo>
                      <a:pt x="946" y="149"/>
                      <a:pt x="946" y="149"/>
                      <a:pt x="945" y="149"/>
                    </a:cubicBezTo>
                    <a:cubicBezTo>
                      <a:pt x="945" y="149"/>
                      <a:pt x="945" y="149"/>
                      <a:pt x="945" y="150"/>
                    </a:cubicBezTo>
                    <a:cubicBezTo>
                      <a:pt x="944" y="150"/>
                      <a:pt x="943" y="150"/>
                      <a:pt x="942" y="150"/>
                    </a:cubicBezTo>
                    <a:cubicBezTo>
                      <a:pt x="942" y="150"/>
                      <a:pt x="942" y="150"/>
                      <a:pt x="942" y="150"/>
                    </a:cubicBezTo>
                    <a:cubicBezTo>
                      <a:pt x="942" y="150"/>
                      <a:pt x="941" y="150"/>
                      <a:pt x="941" y="150"/>
                    </a:cubicBezTo>
                    <a:cubicBezTo>
                      <a:pt x="941" y="151"/>
                      <a:pt x="941" y="151"/>
                      <a:pt x="941" y="151"/>
                    </a:cubicBezTo>
                    <a:cubicBezTo>
                      <a:pt x="940" y="151"/>
                      <a:pt x="939" y="151"/>
                      <a:pt x="938" y="151"/>
                    </a:cubicBezTo>
                    <a:cubicBezTo>
                      <a:pt x="938" y="152"/>
                      <a:pt x="938" y="152"/>
                      <a:pt x="938" y="152"/>
                    </a:cubicBezTo>
                    <a:cubicBezTo>
                      <a:pt x="937" y="152"/>
                      <a:pt x="936" y="152"/>
                      <a:pt x="934" y="152"/>
                    </a:cubicBezTo>
                    <a:cubicBezTo>
                      <a:pt x="927" y="155"/>
                      <a:pt x="917" y="153"/>
                      <a:pt x="916" y="163"/>
                    </a:cubicBezTo>
                    <a:cubicBezTo>
                      <a:pt x="916" y="164"/>
                      <a:pt x="917" y="167"/>
                      <a:pt x="917" y="169"/>
                    </a:cubicBezTo>
                    <a:cubicBezTo>
                      <a:pt x="920" y="171"/>
                      <a:pt x="922" y="173"/>
                      <a:pt x="924" y="175"/>
                    </a:cubicBezTo>
                    <a:cubicBezTo>
                      <a:pt x="925" y="175"/>
                      <a:pt x="926" y="175"/>
                      <a:pt x="927" y="175"/>
                    </a:cubicBezTo>
                    <a:cubicBezTo>
                      <a:pt x="927" y="175"/>
                      <a:pt x="927" y="175"/>
                      <a:pt x="927" y="176"/>
                    </a:cubicBezTo>
                    <a:cubicBezTo>
                      <a:pt x="928" y="176"/>
                      <a:pt x="929" y="176"/>
                      <a:pt x="930" y="176"/>
                    </a:cubicBezTo>
                    <a:cubicBezTo>
                      <a:pt x="930" y="176"/>
                      <a:pt x="930" y="176"/>
                      <a:pt x="930" y="176"/>
                    </a:cubicBezTo>
                    <a:cubicBezTo>
                      <a:pt x="931" y="176"/>
                      <a:pt x="933" y="176"/>
                      <a:pt x="934" y="176"/>
                    </a:cubicBezTo>
                    <a:cubicBezTo>
                      <a:pt x="939" y="178"/>
                      <a:pt x="940" y="179"/>
                      <a:pt x="940" y="185"/>
                    </a:cubicBezTo>
                    <a:cubicBezTo>
                      <a:pt x="938" y="187"/>
                      <a:pt x="938" y="188"/>
                      <a:pt x="936" y="189"/>
                    </a:cubicBezTo>
                    <a:cubicBezTo>
                      <a:pt x="933" y="192"/>
                      <a:pt x="929" y="190"/>
                      <a:pt x="924" y="190"/>
                    </a:cubicBezTo>
                    <a:cubicBezTo>
                      <a:pt x="923" y="188"/>
                      <a:pt x="923" y="189"/>
                      <a:pt x="922" y="188"/>
                    </a:cubicBezTo>
                    <a:cubicBezTo>
                      <a:pt x="921" y="188"/>
                      <a:pt x="921" y="187"/>
                      <a:pt x="921" y="186"/>
                    </a:cubicBezTo>
                    <a:cubicBezTo>
                      <a:pt x="921" y="186"/>
                      <a:pt x="920" y="186"/>
                      <a:pt x="920" y="186"/>
                    </a:cubicBezTo>
                    <a:cubicBezTo>
                      <a:pt x="920" y="186"/>
                      <a:pt x="920" y="185"/>
                      <a:pt x="920" y="185"/>
                    </a:cubicBezTo>
                    <a:cubicBezTo>
                      <a:pt x="918" y="182"/>
                      <a:pt x="917" y="180"/>
                      <a:pt x="915" y="178"/>
                    </a:cubicBezTo>
                    <a:cubicBezTo>
                      <a:pt x="915" y="178"/>
                      <a:pt x="914" y="178"/>
                      <a:pt x="913" y="178"/>
                    </a:cubicBezTo>
                    <a:cubicBezTo>
                      <a:pt x="913" y="178"/>
                      <a:pt x="913" y="178"/>
                      <a:pt x="913" y="177"/>
                    </a:cubicBezTo>
                    <a:cubicBezTo>
                      <a:pt x="910" y="177"/>
                      <a:pt x="907" y="177"/>
                      <a:pt x="905" y="177"/>
                    </a:cubicBezTo>
                    <a:cubicBezTo>
                      <a:pt x="905" y="178"/>
                      <a:pt x="905" y="178"/>
                      <a:pt x="905" y="178"/>
                    </a:cubicBezTo>
                    <a:cubicBezTo>
                      <a:pt x="904" y="178"/>
                      <a:pt x="904" y="178"/>
                      <a:pt x="903" y="178"/>
                    </a:cubicBezTo>
                    <a:cubicBezTo>
                      <a:pt x="903" y="179"/>
                      <a:pt x="903" y="179"/>
                      <a:pt x="903" y="179"/>
                    </a:cubicBezTo>
                    <a:cubicBezTo>
                      <a:pt x="902" y="179"/>
                      <a:pt x="901" y="180"/>
                      <a:pt x="900" y="180"/>
                    </a:cubicBezTo>
                    <a:cubicBezTo>
                      <a:pt x="900" y="181"/>
                      <a:pt x="900" y="182"/>
                      <a:pt x="900" y="184"/>
                    </a:cubicBezTo>
                    <a:cubicBezTo>
                      <a:pt x="902" y="186"/>
                      <a:pt x="904" y="188"/>
                      <a:pt x="907" y="191"/>
                    </a:cubicBezTo>
                    <a:cubicBezTo>
                      <a:pt x="907" y="191"/>
                      <a:pt x="908" y="191"/>
                      <a:pt x="908" y="191"/>
                    </a:cubicBezTo>
                    <a:cubicBezTo>
                      <a:pt x="911" y="194"/>
                      <a:pt x="913" y="196"/>
                      <a:pt x="915" y="199"/>
                    </a:cubicBezTo>
                    <a:cubicBezTo>
                      <a:pt x="916" y="199"/>
                      <a:pt x="917" y="199"/>
                      <a:pt x="917" y="199"/>
                    </a:cubicBezTo>
                    <a:cubicBezTo>
                      <a:pt x="918" y="200"/>
                      <a:pt x="919" y="201"/>
                      <a:pt x="920" y="202"/>
                    </a:cubicBezTo>
                    <a:cubicBezTo>
                      <a:pt x="920" y="202"/>
                      <a:pt x="921" y="202"/>
                      <a:pt x="921" y="202"/>
                    </a:cubicBezTo>
                    <a:cubicBezTo>
                      <a:pt x="921" y="203"/>
                      <a:pt x="921" y="204"/>
                      <a:pt x="921" y="204"/>
                    </a:cubicBezTo>
                    <a:cubicBezTo>
                      <a:pt x="921" y="205"/>
                      <a:pt x="922" y="205"/>
                      <a:pt x="923" y="205"/>
                    </a:cubicBezTo>
                    <a:cubicBezTo>
                      <a:pt x="925" y="208"/>
                      <a:pt x="927" y="210"/>
                      <a:pt x="927" y="215"/>
                    </a:cubicBezTo>
                    <a:cubicBezTo>
                      <a:pt x="926" y="215"/>
                      <a:pt x="926" y="217"/>
                      <a:pt x="925" y="217"/>
                    </a:cubicBezTo>
                    <a:cubicBezTo>
                      <a:pt x="924" y="217"/>
                      <a:pt x="924" y="217"/>
                      <a:pt x="923" y="217"/>
                    </a:cubicBezTo>
                    <a:cubicBezTo>
                      <a:pt x="923" y="217"/>
                      <a:pt x="923" y="217"/>
                      <a:pt x="923" y="218"/>
                    </a:cubicBezTo>
                    <a:cubicBezTo>
                      <a:pt x="921" y="218"/>
                      <a:pt x="920" y="218"/>
                      <a:pt x="918" y="219"/>
                    </a:cubicBezTo>
                    <a:cubicBezTo>
                      <a:pt x="918" y="220"/>
                      <a:pt x="918" y="220"/>
                      <a:pt x="917" y="221"/>
                    </a:cubicBezTo>
                    <a:cubicBezTo>
                      <a:pt x="917" y="221"/>
                      <a:pt x="917" y="221"/>
                      <a:pt x="916" y="221"/>
                    </a:cubicBezTo>
                    <a:cubicBezTo>
                      <a:pt x="917" y="224"/>
                      <a:pt x="918" y="226"/>
                      <a:pt x="919" y="228"/>
                    </a:cubicBezTo>
                    <a:cubicBezTo>
                      <a:pt x="920" y="228"/>
                      <a:pt x="920" y="228"/>
                      <a:pt x="921" y="228"/>
                    </a:cubicBezTo>
                    <a:cubicBezTo>
                      <a:pt x="922" y="232"/>
                      <a:pt x="919" y="238"/>
                      <a:pt x="918" y="240"/>
                    </a:cubicBezTo>
                    <a:cubicBezTo>
                      <a:pt x="918" y="242"/>
                      <a:pt x="918" y="244"/>
                      <a:pt x="918" y="246"/>
                    </a:cubicBezTo>
                    <a:cubicBezTo>
                      <a:pt x="918" y="246"/>
                      <a:pt x="918" y="246"/>
                      <a:pt x="917" y="246"/>
                    </a:cubicBezTo>
                    <a:cubicBezTo>
                      <a:pt x="918" y="249"/>
                      <a:pt x="919" y="252"/>
                      <a:pt x="920" y="255"/>
                    </a:cubicBezTo>
                    <a:cubicBezTo>
                      <a:pt x="922" y="257"/>
                      <a:pt x="924" y="258"/>
                      <a:pt x="925" y="260"/>
                    </a:cubicBezTo>
                    <a:cubicBezTo>
                      <a:pt x="925" y="260"/>
                      <a:pt x="925" y="260"/>
                      <a:pt x="925" y="261"/>
                    </a:cubicBezTo>
                    <a:cubicBezTo>
                      <a:pt x="926" y="261"/>
                      <a:pt x="927" y="261"/>
                      <a:pt x="927" y="261"/>
                    </a:cubicBezTo>
                    <a:cubicBezTo>
                      <a:pt x="928" y="262"/>
                      <a:pt x="928" y="263"/>
                      <a:pt x="929" y="263"/>
                    </a:cubicBezTo>
                    <a:cubicBezTo>
                      <a:pt x="930" y="263"/>
                      <a:pt x="930" y="263"/>
                      <a:pt x="931" y="263"/>
                    </a:cubicBezTo>
                    <a:cubicBezTo>
                      <a:pt x="931" y="264"/>
                      <a:pt x="932" y="265"/>
                      <a:pt x="933" y="266"/>
                    </a:cubicBezTo>
                    <a:cubicBezTo>
                      <a:pt x="933" y="266"/>
                      <a:pt x="934" y="266"/>
                      <a:pt x="934" y="266"/>
                    </a:cubicBezTo>
                    <a:cubicBezTo>
                      <a:pt x="935" y="267"/>
                      <a:pt x="936" y="268"/>
                      <a:pt x="936" y="269"/>
                    </a:cubicBezTo>
                    <a:cubicBezTo>
                      <a:pt x="937" y="269"/>
                      <a:pt x="937" y="269"/>
                      <a:pt x="938" y="269"/>
                    </a:cubicBezTo>
                    <a:cubicBezTo>
                      <a:pt x="939" y="270"/>
                      <a:pt x="939" y="271"/>
                      <a:pt x="940" y="272"/>
                    </a:cubicBezTo>
                    <a:cubicBezTo>
                      <a:pt x="940" y="272"/>
                      <a:pt x="941" y="272"/>
                      <a:pt x="941" y="272"/>
                    </a:cubicBezTo>
                    <a:cubicBezTo>
                      <a:pt x="942" y="272"/>
                      <a:pt x="943" y="273"/>
                      <a:pt x="943" y="274"/>
                    </a:cubicBezTo>
                    <a:cubicBezTo>
                      <a:pt x="944" y="274"/>
                      <a:pt x="944" y="274"/>
                      <a:pt x="945" y="274"/>
                    </a:cubicBezTo>
                    <a:cubicBezTo>
                      <a:pt x="946" y="275"/>
                      <a:pt x="947" y="277"/>
                      <a:pt x="948" y="278"/>
                    </a:cubicBezTo>
                    <a:cubicBezTo>
                      <a:pt x="948" y="278"/>
                      <a:pt x="949" y="278"/>
                      <a:pt x="950" y="278"/>
                    </a:cubicBezTo>
                    <a:cubicBezTo>
                      <a:pt x="951" y="280"/>
                      <a:pt x="953" y="281"/>
                      <a:pt x="954" y="283"/>
                    </a:cubicBezTo>
                    <a:cubicBezTo>
                      <a:pt x="954" y="284"/>
                      <a:pt x="954" y="286"/>
                      <a:pt x="954" y="287"/>
                    </a:cubicBezTo>
                    <a:cubicBezTo>
                      <a:pt x="951" y="287"/>
                      <a:pt x="946" y="288"/>
                      <a:pt x="942" y="288"/>
                    </a:cubicBezTo>
                    <a:cubicBezTo>
                      <a:pt x="942" y="287"/>
                      <a:pt x="942" y="287"/>
                      <a:pt x="942" y="287"/>
                    </a:cubicBezTo>
                    <a:cubicBezTo>
                      <a:pt x="942" y="287"/>
                      <a:pt x="942" y="287"/>
                      <a:pt x="941" y="287"/>
                    </a:cubicBezTo>
                    <a:cubicBezTo>
                      <a:pt x="941" y="287"/>
                      <a:pt x="941" y="287"/>
                      <a:pt x="941" y="288"/>
                    </a:cubicBezTo>
                    <a:cubicBezTo>
                      <a:pt x="941" y="288"/>
                      <a:pt x="940" y="288"/>
                      <a:pt x="940" y="288"/>
                    </a:cubicBezTo>
                    <a:cubicBezTo>
                      <a:pt x="938" y="300"/>
                      <a:pt x="940" y="317"/>
                      <a:pt x="936" y="327"/>
                    </a:cubicBezTo>
                    <a:cubicBezTo>
                      <a:pt x="936" y="328"/>
                      <a:pt x="936" y="329"/>
                      <a:pt x="936" y="330"/>
                    </a:cubicBezTo>
                    <a:cubicBezTo>
                      <a:pt x="936" y="331"/>
                      <a:pt x="932" y="337"/>
                      <a:pt x="932" y="337"/>
                    </a:cubicBezTo>
                    <a:cubicBezTo>
                      <a:pt x="930" y="337"/>
                      <a:pt x="928" y="337"/>
                      <a:pt x="926" y="337"/>
                    </a:cubicBezTo>
                    <a:cubicBezTo>
                      <a:pt x="926" y="336"/>
                      <a:pt x="921" y="332"/>
                      <a:pt x="920" y="332"/>
                    </a:cubicBezTo>
                    <a:cubicBezTo>
                      <a:pt x="914" y="329"/>
                      <a:pt x="891" y="327"/>
                      <a:pt x="883" y="330"/>
                    </a:cubicBezTo>
                    <a:cubicBezTo>
                      <a:pt x="879" y="330"/>
                      <a:pt x="875" y="330"/>
                      <a:pt x="871" y="331"/>
                    </a:cubicBezTo>
                    <a:cubicBezTo>
                      <a:pt x="865" y="333"/>
                      <a:pt x="859" y="334"/>
                      <a:pt x="853" y="336"/>
                    </a:cubicBezTo>
                    <a:cubicBezTo>
                      <a:pt x="852" y="337"/>
                      <a:pt x="851" y="338"/>
                      <a:pt x="851" y="339"/>
                    </a:cubicBezTo>
                    <a:cubicBezTo>
                      <a:pt x="850" y="339"/>
                      <a:pt x="849" y="339"/>
                      <a:pt x="848" y="340"/>
                    </a:cubicBezTo>
                    <a:cubicBezTo>
                      <a:pt x="848" y="340"/>
                      <a:pt x="848" y="341"/>
                      <a:pt x="848" y="341"/>
                    </a:cubicBezTo>
                    <a:cubicBezTo>
                      <a:pt x="848" y="342"/>
                      <a:pt x="847" y="342"/>
                      <a:pt x="846" y="342"/>
                    </a:cubicBezTo>
                    <a:cubicBezTo>
                      <a:pt x="846" y="343"/>
                      <a:pt x="846" y="344"/>
                      <a:pt x="846" y="344"/>
                    </a:cubicBezTo>
                    <a:cubicBezTo>
                      <a:pt x="846" y="344"/>
                      <a:pt x="846" y="344"/>
                      <a:pt x="846" y="344"/>
                    </a:cubicBezTo>
                    <a:cubicBezTo>
                      <a:pt x="843" y="349"/>
                      <a:pt x="846" y="356"/>
                      <a:pt x="845" y="361"/>
                    </a:cubicBezTo>
                    <a:cubicBezTo>
                      <a:pt x="844" y="361"/>
                      <a:pt x="844" y="361"/>
                      <a:pt x="844" y="361"/>
                    </a:cubicBezTo>
                    <a:cubicBezTo>
                      <a:pt x="843" y="365"/>
                      <a:pt x="844" y="369"/>
                      <a:pt x="845" y="371"/>
                    </a:cubicBezTo>
                    <a:cubicBezTo>
                      <a:pt x="846" y="372"/>
                      <a:pt x="847" y="374"/>
                      <a:pt x="847" y="374"/>
                    </a:cubicBezTo>
                    <a:cubicBezTo>
                      <a:pt x="849" y="374"/>
                      <a:pt x="850" y="374"/>
                      <a:pt x="851" y="374"/>
                    </a:cubicBezTo>
                    <a:cubicBezTo>
                      <a:pt x="851" y="374"/>
                      <a:pt x="851" y="374"/>
                      <a:pt x="851" y="375"/>
                    </a:cubicBezTo>
                    <a:cubicBezTo>
                      <a:pt x="853" y="376"/>
                      <a:pt x="853" y="377"/>
                      <a:pt x="854" y="378"/>
                    </a:cubicBezTo>
                    <a:cubicBezTo>
                      <a:pt x="854" y="385"/>
                      <a:pt x="855" y="392"/>
                      <a:pt x="853" y="397"/>
                    </a:cubicBezTo>
                    <a:cubicBezTo>
                      <a:pt x="852" y="397"/>
                      <a:pt x="852" y="397"/>
                      <a:pt x="852" y="397"/>
                    </a:cubicBezTo>
                    <a:cubicBezTo>
                      <a:pt x="852" y="398"/>
                      <a:pt x="852" y="398"/>
                      <a:pt x="852" y="399"/>
                    </a:cubicBezTo>
                    <a:cubicBezTo>
                      <a:pt x="851" y="399"/>
                      <a:pt x="851" y="399"/>
                      <a:pt x="851" y="399"/>
                    </a:cubicBezTo>
                    <a:cubicBezTo>
                      <a:pt x="851" y="400"/>
                      <a:pt x="850" y="402"/>
                      <a:pt x="850" y="403"/>
                    </a:cubicBezTo>
                    <a:cubicBezTo>
                      <a:pt x="849" y="404"/>
                      <a:pt x="849" y="404"/>
                      <a:pt x="848" y="404"/>
                    </a:cubicBezTo>
                    <a:cubicBezTo>
                      <a:pt x="848" y="405"/>
                      <a:pt x="848" y="407"/>
                      <a:pt x="847" y="408"/>
                    </a:cubicBezTo>
                    <a:cubicBezTo>
                      <a:pt x="847" y="408"/>
                      <a:pt x="846" y="408"/>
                      <a:pt x="846" y="409"/>
                    </a:cubicBezTo>
                    <a:cubicBezTo>
                      <a:pt x="844" y="410"/>
                      <a:pt x="843" y="412"/>
                      <a:pt x="842" y="413"/>
                    </a:cubicBezTo>
                    <a:cubicBezTo>
                      <a:pt x="841" y="413"/>
                      <a:pt x="841" y="413"/>
                      <a:pt x="840" y="413"/>
                    </a:cubicBezTo>
                    <a:cubicBezTo>
                      <a:pt x="840" y="414"/>
                      <a:pt x="840" y="414"/>
                      <a:pt x="840" y="414"/>
                    </a:cubicBezTo>
                    <a:cubicBezTo>
                      <a:pt x="838" y="415"/>
                      <a:pt x="837" y="415"/>
                      <a:pt x="835" y="416"/>
                    </a:cubicBezTo>
                    <a:cubicBezTo>
                      <a:pt x="835" y="416"/>
                      <a:pt x="835" y="417"/>
                      <a:pt x="835" y="417"/>
                    </a:cubicBezTo>
                    <a:cubicBezTo>
                      <a:pt x="834" y="417"/>
                      <a:pt x="833" y="417"/>
                      <a:pt x="832" y="417"/>
                    </a:cubicBezTo>
                    <a:cubicBezTo>
                      <a:pt x="832" y="417"/>
                      <a:pt x="832" y="417"/>
                      <a:pt x="832" y="418"/>
                    </a:cubicBezTo>
                    <a:cubicBezTo>
                      <a:pt x="830" y="418"/>
                      <a:pt x="828" y="419"/>
                      <a:pt x="827" y="420"/>
                    </a:cubicBezTo>
                    <a:cubicBezTo>
                      <a:pt x="827" y="420"/>
                      <a:pt x="827" y="420"/>
                      <a:pt x="827" y="420"/>
                    </a:cubicBezTo>
                    <a:cubicBezTo>
                      <a:pt x="826" y="420"/>
                      <a:pt x="825" y="420"/>
                      <a:pt x="825" y="420"/>
                    </a:cubicBezTo>
                    <a:cubicBezTo>
                      <a:pt x="825" y="421"/>
                      <a:pt x="825" y="421"/>
                      <a:pt x="825" y="421"/>
                    </a:cubicBezTo>
                    <a:cubicBezTo>
                      <a:pt x="824" y="422"/>
                      <a:pt x="822" y="422"/>
                      <a:pt x="821" y="422"/>
                    </a:cubicBezTo>
                    <a:cubicBezTo>
                      <a:pt x="821" y="423"/>
                      <a:pt x="821" y="423"/>
                      <a:pt x="820" y="424"/>
                    </a:cubicBezTo>
                    <a:cubicBezTo>
                      <a:pt x="820" y="424"/>
                      <a:pt x="819" y="424"/>
                      <a:pt x="819" y="424"/>
                    </a:cubicBezTo>
                    <a:cubicBezTo>
                      <a:pt x="819" y="424"/>
                      <a:pt x="819" y="425"/>
                      <a:pt x="819" y="425"/>
                    </a:cubicBezTo>
                    <a:cubicBezTo>
                      <a:pt x="818" y="425"/>
                      <a:pt x="817" y="425"/>
                      <a:pt x="817" y="425"/>
                    </a:cubicBezTo>
                    <a:cubicBezTo>
                      <a:pt x="817" y="425"/>
                      <a:pt x="816" y="426"/>
                      <a:pt x="816" y="427"/>
                    </a:cubicBezTo>
                    <a:cubicBezTo>
                      <a:pt x="813" y="429"/>
                      <a:pt x="812" y="427"/>
                      <a:pt x="811" y="432"/>
                    </a:cubicBezTo>
                    <a:cubicBezTo>
                      <a:pt x="817" y="433"/>
                      <a:pt x="823" y="434"/>
                      <a:pt x="828" y="436"/>
                    </a:cubicBezTo>
                    <a:cubicBezTo>
                      <a:pt x="829" y="437"/>
                      <a:pt x="829" y="439"/>
                      <a:pt x="829" y="442"/>
                    </a:cubicBezTo>
                    <a:cubicBezTo>
                      <a:pt x="826" y="444"/>
                      <a:pt x="823" y="453"/>
                      <a:pt x="823" y="459"/>
                    </a:cubicBezTo>
                    <a:cubicBezTo>
                      <a:pt x="824" y="460"/>
                      <a:pt x="824" y="461"/>
                      <a:pt x="825" y="462"/>
                    </a:cubicBezTo>
                    <a:cubicBezTo>
                      <a:pt x="825" y="462"/>
                      <a:pt x="826" y="462"/>
                      <a:pt x="827" y="462"/>
                    </a:cubicBezTo>
                    <a:cubicBezTo>
                      <a:pt x="828" y="460"/>
                      <a:pt x="830" y="457"/>
                      <a:pt x="832" y="455"/>
                    </a:cubicBezTo>
                    <a:cubicBezTo>
                      <a:pt x="833" y="455"/>
                      <a:pt x="833" y="455"/>
                      <a:pt x="834" y="455"/>
                    </a:cubicBezTo>
                    <a:cubicBezTo>
                      <a:pt x="834" y="454"/>
                      <a:pt x="834" y="453"/>
                      <a:pt x="834" y="453"/>
                    </a:cubicBezTo>
                    <a:cubicBezTo>
                      <a:pt x="835" y="452"/>
                      <a:pt x="836" y="452"/>
                      <a:pt x="837" y="451"/>
                    </a:cubicBezTo>
                    <a:cubicBezTo>
                      <a:pt x="837" y="450"/>
                      <a:pt x="837" y="449"/>
                      <a:pt x="837" y="448"/>
                    </a:cubicBezTo>
                    <a:cubicBezTo>
                      <a:pt x="839" y="447"/>
                      <a:pt x="841" y="445"/>
                      <a:pt x="843" y="444"/>
                    </a:cubicBezTo>
                    <a:cubicBezTo>
                      <a:pt x="843" y="443"/>
                      <a:pt x="843" y="443"/>
                      <a:pt x="843" y="442"/>
                    </a:cubicBezTo>
                    <a:cubicBezTo>
                      <a:pt x="845" y="440"/>
                      <a:pt x="847" y="438"/>
                      <a:pt x="849" y="437"/>
                    </a:cubicBezTo>
                    <a:cubicBezTo>
                      <a:pt x="850" y="436"/>
                      <a:pt x="850" y="435"/>
                      <a:pt x="851" y="434"/>
                    </a:cubicBezTo>
                    <a:cubicBezTo>
                      <a:pt x="851" y="434"/>
                      <a:pt x="852" y="434"/>
                      <a:pt x="853" y="434"/>
                    </a:cubicBezTo>
                    <a:cubicBezTo>
                      <a:pt x="853" y="433"/>
                      <a:pt x="854" y="432"/>
                      <a:pt x="854" y="431"/>
                    </a:cubicBezTo>
                    <a:cubicBezTo>
                      <a:pt x="856" y="431"/>
                      <a:pt x="857" y="431"/>
                      <a:pt x="858" y="430"/>
                    </a:cubicBezTo>
                    <a:cubicBezTo>
                      <a:pt x="858" y="430"/>
                      <a:pt x="858" y="430"/>
                      <a:pt x="858" y="429"/>
                    </a:cubicBezTo>
                    <a:cubicBezTo>
                      <a:pt x="861" y="429"/>
                      <a:pt x="863" y="430"/>
                      <a:pt x="864" y="430"/>
                    </a:cubicBezTo>
                    <a:cubicBezTo>
                      <a:pt x="865" y="433"/>
                      <a:pt x="869" y="441"/>
                      <a:pt x="872" y="442"/>
                    </a:cubicBezTo>
                    <a:cubicBezTo>
                      <a:pt x="873" y="442"/>
                      <a:pt x="874" y="442"/>
                      <a:pt x="875" y="442"/>
                    </a:cubicBezTo>
                    <a:cubicBezTo>
                      <a:pt x="876" y="441"/>
                      <a:pt x="877" y="441"/>
                      <a:pt x="877" y="440"/>
                    </a:cubicBezTo>
                    <a:cubicBezTo>
                      <a:pt x="877" y="440"/>
                      <a:pt x="877" y="439"/>
                      <a:pt x="877" y="438"/>
                    </a:cubicBezTo>
                    <a:cubicBezTo>
                      <a:pt x="877" y="438"/>
                      <a:pt x="878" y="438"/>
                      <a:pt x="878" y="438"/>
                    </a:cubicBezTo>
                    <a:cubicBezTo>
                      <a:pt x="878" y="438"/>
                      <a:pt x="878" y="437"/>
                      <a:pt x="878" y="437"/>
                    </a:cubicBezTo>
                    <a:cubicBezTo>
                      <a:pt x="878" y="437"/>
                      <a:pt x="878" y="437"/>
                      <a:pt x="879" y="437"/>
                    </a:cubicBezTo>
                    <a:cubicBezTo>
                      <a:pt x="879" y="436"/>
                      <a:pt x="879" y="435"/>
                      <a:pt x="879" y="435"/>
                    </a:cubicBezTo>
                    <a:cubicBezTo>
                      <a:pt x="880" y="434"/>
                      <a:pt x="882" y="434"/>
                      <a:pt x="883" y="433"/>
                    </a:cubicBezTo>
                    <a:cubicBezTo>
                      <a:pt x="883" y="433"/>
                      <a:pt x="883" y="432"/>
                      <a:pt x="883" y="432"/>
                    </a:cubicBezTo>
                    <a:cubicBezTo>
                      <a:pt x="884" y="432"/>
                      <a:pt x="886" y="432"/>
                      <a:pt x="887" y="432"/>
                    </a:cubicBezTo>
                    <a:cubicBezTo>
                      <a:pt x="887" y="432"/>
                      <a:pt x="887" y="433"/>
                      <a:pt x="887" y="433"/>
                    </a:cubicBezTo>
                    <a:cubicBezTo>
                      <a:pt x="888" y="433"/>
                      <a:pt x="889" y="433"/>
                      <a:pt x="889" y="433"/>
                    </a:cubicBezTo>
                    <a:cubicBezTo>
                      <a:pt x="889" y="433"/>
                      <a:pt x="889" y="434"/>
                      <a:pt x="889" y="434"/>
                    </a:cubicBezTo>
                    <a:cubicBezTo>
                      <a:pt x="890" y="434"/>
                      <a:pt x="891" y="434"/>
                      <a:pt x="892" y="435"/>
                    </a:cubicBezTo>
                    <a:cubicBezTo>
                      <a:pt x="893" y="438"/>
                      <a:pt x="895" y="439"/>
                      <a:pt x="896" y="441"/>
                    </a:cubicBezTo>
                    <a:cubicBezTo>
                      <a:pt x="896" y="442"/>
                      <a:pt x="896" y="442"/>
                      <a:pt x="896" y="443"/>
                    </a:cubicBezTo>
                    <a:cubicBezTo>
                      <a:pt x="896" y="443"/>
                      <a:pt x="896" y="443"/>
                      <a:pt x="897" y="443"/>
                    </a:cubicBezTo>
                    <a:cubicBezTo>
                      <a:pt x="897" y="443"/>
                      <a:pt x="897" y="444"/>
                      <a:pt x="897" y="445"/>
                    </a:cubicBezTo>
                    <a:cubicBezTo>
                      <a:pt x="897" y="445"/>
                      <a:pt x="897" y="445"/>
                      <a:pt x="898" y="445"/>
                    </a:cubicBezTo>
                    <a:cubicBezTo>
                      <a:pt x="898" y="446"/>
                      <a:pt x="899" y="446"/>
                      <a:pt x="899" y="447"/>
                    </a:cubicBezTo>
                    <a:cubicBezTo>
                      <a:pt x="906" y="444"/>
                      <a:pt x="904" y="440"/>
                      <a:pt x="907" y="433"/>
                    </a:cubicBezTo>
                    <a:cubicBezTo>
                      <a:pt x="907" y="432"/>
                      <a:pt x="907" y="431"/>
                      <a:pt x="907" y="430"/>
                    </a:cubicBezTo>
                    <a:cubicBezTo>
                      <a:pt x="907" y="430"/>
                      <a:pt x="907" y="430"/>
                      <a:pt x="907" y="430"/>
                    </a:cubicBezTo>
                    <a:cubicBezTo>
                      <a:pt x="907" y="430"/>
                      <a:pt x="907" y="429"/>
                      <a:pt x="907" y="428"/>
                    </a:cubicBezTo>
                    <a:cubicBezTo>
                      <a:pt x="908" y="428"/>
                      <a:pt x="909" y="428"/>
                      <a:pt x="909" y="428"/>
                    </a:cubicBezTo>
                    <a:cubicBezTo>
                      <a:pt x="909" y="427"/>
                      <a:pt x="909" y="426"/>
                      <a:pt x="909" y="426"/>
                    </a:cubicBezTo>
                    <a:cubicBezTo>
                      <a:pt x="910" y="425"/>
                      <a:pt x="910" y="425"/>
                      <a:pt x="911" y="425"/>
                    </a:cubicBezTo>
                    <a:cubicBezTo>
                      <a:pt x="912" y="424"/>
                      <a:pt x="913" y="423"/>
                      <a:pt x="914" y="421"/>
                    </a:cubicBezTo>
                    <a:cubicBezTo>
                      <a:pt x="917" y="419"/>
                      <a:pt x="925" y="416"/>
                      <a:pt x="931" y="416"/>
                    </a:cubicBezTo>
                    <a:cubicBezTo>
                      <a:pt x="931" y="416"/>
                      <a:pt x="931" y="417"/>
                      <a:pt x="931" y="417"/>
                    </a:cubicBezTo>
                    <a:cubicBezTo>
                      <a:pt x="928" y="419"/>
                      <a:pt x="926" y="423"/>
                      <a:pt x="924" y="426"/>
                    </a:cubicBezTo>
                    <a:cubicBezTo>
                      <a:pt x="924" y="426"/>
                      <a:pt x="923" y="426"/>
                      <a:pt x="923" y="427"/>
                    </a:cubicBezTo>
                    <a:cubicBezTo>
                      <a:pt x="923" y="427"/>
                      <a:pt x="923" y="428"/>
                      <a:pt x="923" y="428"/>
                    </a:cubicBezTo>
                    <a:cubicBezTo>
                      <a:pt x="922" y="428"/>
                      <a:pt x="922" y="428"/>
                      <a:pt x="922" y="428"/>
                    </a:cubicBezTo>
                    <a:cubicBezTo>
                      <a:pt x="921" y="429"/>
                      <a:pt x="921" y="430"/>
                      <a:pt x="921" y="431"/>
                    </a:cubicBezTo>
                    <a:cubicBezTo>
                      <a:pt x="920" y="432"/>
                      <a:pt x="919" y="432"/>
                      <a:pt x="918" y="433"/>
                    </a:cubicBezTo>
                    <a:cubicBezTo>
                      <a:pt x="918" y="434"/>
                      <a:pt x="918" y="435"/>
                      <a:pt x="917" y="437"/>
                    </a:cubicBezTo>
                    <a:cubicBezTo>
                      <a:pt x="917" y="437"/>
                      <a:pt x="916" y="437"/>
                      <a:pt x="915" y="437"/>
                    </a:cubicBezTo>
                    <a:cubicBezTo>
                      <a:pt x="915" y="439"/>
                      <a:pt x="915" y="440"/>
                      <a:pt x="915" y="441"/>
                    </a:cubicBezTo>
                    <a:cubicBezTo>
                      <a:pt x="914" y="441"/>
                      <a:pt x="914" y="441"/>
                      <a:pt x="914" y="441"/>
                    </a:cubicBezTo>
                    <a:cubicBezTo>
                      <a:pt x="914" y="442"/>
                      <a:pt x="914" y="442"/>
                      <a:pt x="914" y="443"/>
                    </a:cubicBezTo>
                    <a:cubicBezTo>
                      <a:pt x="913" y="443"/>
                      <a:pt x="913" y="443"/>
                      <a:pt x="913" y="443"/>
                    </a:cubicBezTo>
                    <a:cubicBezTo>
                      <a:pt x="912" y="445"/>
                      <a:pt x="912" y="446"/>
                      <a:pt x="911" y="448"/>
                    </a:cubicBezTo>
                    <a:cubicBezTo>
                      <a:pt x="911" y="448"/>
                      <a:pt x="910" y="448"/>
                      <a:pt x="910" y="448"/>
                    </a:cubicBezTo>
                    <a:cubicBezTo>
                      <a:pt x="910" y="450"/>
                      <a:pt x="909" y="452"/>
                      <a:pt x="909" y="454"/>
                    </a:cubicBezTo>
                    <a:cubicBezTo>
                      <a:pt x="909" y="454"/>
                      <a:pt x="909" y="454"/>
                      <a:pt x="908" y="454"/>
                    </a:cubicBezTo>
                    <a:cubicBezTo>
                      <a:pt x="908" y="455"/>
                      <a:pt x="908" y="457"/>
                      <a:pt x="908" y="458"/>
                    </a:cubicBezTo>
                    <a:cubicBezTo>
                      <a:pt x="908" y="458"/>
                      <a:pt x="908" y="458"/>
                      <a:pt x="907" y="458"/>
                    </a:cubicBezTo>
                    <a:cubicBezTo>
                      <a:pt x="907" y="464"/>
                      <a:pt x="907" y="471"/>
                      <a:pt x="907" y="477"/>
                    </a:cubicBezTo>
                    <a:cubicBezTo>
                      <a:pt x="907" y="477"/>
                      <a:pt x="907" y="477"/>
                      <a:pt x="907" y="477"/>
                    </a:cubicBezTo>
                    <a:cubicBezTo>
                      <a:pt x="906" y="479"/>
                      <a:pt x="906" y="481"/>
                      <a:pt x="906" y="482"/>
                    </a:cubicBezTo>
                    <a:cubicBezTo>
                      <a:pt x="905" y="482"/>
                      <a:pt x="905" y="482"/>
                      <a:pt x="905" y="482"/>
                    </a:cubicBezTo>
                    <a:cubicBezTo>
                      <a:pt x="905" y="483"/>
                      <a:pt x="905" y="483"/>
                      <a:pt x="905" y="484"/>
                    </a:cubicBezTo>
                    <a:cubicBezTo>
                      <a:pt x="904" y="484"/>
                      <a:pt x="904" y="484"/>
                      <a:pt x="904" y="484"/>
                    </a:cubicBezTo>
                    <a:cubicBezTo>
                      <a:pt x="904" y="486"/>
                      <a:pt x="903" y="487"/>
                      <a:pt x="903" y="489"/>
                    </a:cubicBezTo>
                    <a:cubicBezTo>
                      <a:pt x="903" y="489"/>
                      <a:pt x="902" y="489"/>
                      <a:pt x="902" y="489"/>
                    </a:cubicBezTo>
                    <a:cubicBezTo>
                      <a:pt x="902" y="489"/>
                      <a:pt x="902" y="490"/>
                      <a:pt x="902" y="490"/>
                    </a:cubicBezTo>
                    <a:cubicBezTo>
                      <a:pt x="902" y="490"/>
                      <a:pt x="901" y="490"/>
                      <a:pt x="901" y="490"/>
                    </a:cubicBezTo>
                    <a:cubicBezTo>
                      <a:pt x="900" y="494"/>
                      <a:pt x="899" y="498"/>
                      <a:pt x="898" y="502"/>
                    </a:cubicBezTo>
                    <a:cubicBezTo>
                      <a:pt x="898" y="502"/>
                      <a:pt x="898" y="502"/>
                      <a:pt x="898" y="502"/>
                    </a:cubicBezTo>
                    <a:cubicBezTo>
                      <a:pt x="897" y="505"/>
                      <a:pt x="898" y="512"/>
                      <a:pt x="899" y="514"/>
                    </a:cubicBezTo>
                    <a:cubicBezTo>
                      <a:pt x="901" y="515"/>
                      <a:pt x="902" y="515"/>
                      <a:pt x="903" y="516"/>
                    </a:cubicBezTo>
                    <a:cubicBezTo>
                      <a:pt x="903" y="517"/>
                      <a:pt x="903" y="518"/>
                      <a:pt x="903" y="518"/>
                    </a:cubicBezTo>
                    <a:cubicBezTo>
                      <a:pt x="904" y="518"/>
                      <a:pt x="904" y="519"/>
                      <a:pt x="905" y="519"/>
                    </a:cubicBezTo>
                    <a:cubicBezTo>
                      <a:pt x="905" y="520"/>
                      <a:pt x="905" y="520"/>
                      <a:pt x="905" y="521"/>
                    </a:cubicBezTo>
                    <a:cubicBezTo>
                      <a:pt x="905" y="521"/>
                      <a:pt x="905" y="521"/>
                      <a:pt x="906" y="521"/>
                    </a:cubicBezTo>
                    <a:cubicBezTo>
                      <a:pt x="908" y="527"/>
                      <a:pt x="904" y="533"/>
                      <a:pt x="901" y="534"/>
                    </a:cubicBezTo>
                    <a:cubicBezTo>
                      <a:pt x="900" y="535"/>
                      <a:pt x="895" y="537"/>
                      <a:pt x="892" y="536"/>
                    </a:cubicBezTo>
                    <a:cubicBezTo>
                      <a:pt x="892" y="536"/>
                      <a:pt x="892" y="536"/>
                      <a:pt x="892" y="535"/>
                    </a:cubicBezTo>
                    <a:cubicBezTo>
                      <a:pt x="892" y="535"/>
                      <a:pt x="891" y="535"/>
                      <a:pt x="890" y="535"/>
                    </a:cubicBezTo>
                    <a:cubicBezTo>
                      <a:pt x="890" y="534"/>
                      <a:pt x="889" y="533"/>
                      <a:pt x="889" y="533"/>
                    </a:cubicBezTo>
                    <a:cubicBezTo>
                      <a:pt x="888" y="533"/>
                      <a:pt x="888" y="533"/>
                      <a:pt x="888" y="533"/>
                    </a:cubicBezTo>
                    <a:cubicBezTo>
                      <a:pt x="888" y="532"/>
                      <a:pt x="888" y="531"/>
                      <a:pt x="888" y="531"/>
                    </a:cubicBezTo>
                    <a:cubicBezTo>
                      <a:pt x="887" y="531"/>
                      <a:pt x="887" y="531"/>
                      <a:pt x="887" y="531"/>
                    </a:cubicBezTo>
                    <a:cubicBezTo>
                      <a:pt x="885" y="527"/>
                      <a:pt x="888" y="520"/>
                      <a:pt x="886" y="516"/>
                    </a:cubicBezTo>
                    <a:cubicBezTo>
                      <a:pt x="886" y="516"/>
                      <a:pt x="885" y="516"/>
                      <a:pt x="885" y="516"/>
                    </a:cubicBezTo>
                    <a:cubicBezTo>
                      <a:pt x="883" y="514"/>
                      <a:pt x="884" y="515"/>
                      <a:pt x="880" y="515"/>
                    </a:cubicBezTo>
                    <a:cubicBezTo>
                      <a:pt x="880" y="515"/>
                      <a:pt x="880" y="515"/>
                      <a:pt x="880" y="515"/>
                    </a:cubicBezTo>
                    <a:cubicBezTo>
                      <a:pt x="878" y="516"/>
                      <a:pt x="876" y="516"/>
                      <a:pt x="874" y="516"/>
                    </a:cubicBezTo>
                    <a:cubicBezTo>
                      <a:pt x="874" y="517"/>
                      <a:pt x="874" y="517"/>
                      <a:pt x="874" y="517"/>
                    </a:cubicBezTo>
                    <a:cubicBezTo>
                      <a:pt x="873" y="517"/>
                      <a:pt x="872" y="517"/>
                      <a:pt x="871" y="517"/>
                    </a:cubicBezTo>
                    <a:cubicBezTo>
                      <a:pt x="871" y="518"/>
                      <a:pt x="871" y="518"/>
                      <a:pt x="871" y="518"/>
                    </a:cubicBezTo>
                    <a:cubicBezTo>
                      <a:pt x="869" y="518"/>
                      <a:pt x="868" y="518"/>
                      <a:pt x="867" y="518"/>
                    </a:cubicBezTo>
                    <a:cubicBezTo>
                      <a:pt x="867" y="518"/>
                      <a:pt x="867" y="519"/>
                      <a:pt x="867" y="519"/>
                    </a:cubicBezTo>
                    <a:cubicBezTo>
                      <a:pt x="865" y="519"/>
                      <a:pt x="863" y="519"/>
                      <a:pt x="861" y="519"/>
                    </a:cubicBezTo>
                    <a:cubicBezTo>
                      <a:pt x="861" y="519"/>
                      <a:pt x="861" y="520"/>
                      <a:pt x="861" y="520"/>
                    </a:cubicBezTo>
                    <a:cubicBezTo>
                      <a:pt x="853" y="522"/>
                      <a:pt x="841" y="518"/>
                      <a:pt x="839" y="515"/>
                    </a:cubicBezTo>
                    <a:cubicBezTo>
                      <a:pt x="839" y="514"/>
                      <a:pt x="839" y="513"/>
                      <a:pt x="839" y="513"/>
                    </a:cubicBezTo>
                    <a:cubicBezTo>
                      <a:pt x="837" y="508"/>
                      <a:pt x="839" y="501"/>
                      <a:pt x="832" y="500"/>
                    </a:cubicBezTo>
                    <a:cubicBezTo>
                      <a:pt x="829" y="505"/>
                      <a:pt x="826" y="505"/>
                      <a:pt x="826" y="513"/>
                    </a:cubicBezTo>
                    <a:cubicBezTo>
                      <a:pt x="826" y="513"/>
                      <a:pt x="826" y="513"/>
                      <a:pt x="827" y="513"/>
                    </a:cubicBezTo>
                    <a:cubicBezTo>
                      <a:pt x="827" y="514"/>
                      <a:pt x="827" y="516"/>
                      <a:pt x="828" y="517"/>
                    </a:cubicBezTo>
                    <a:cubicBezTo>
                      <a:pt x="828" y="518"/>
                      <a:pt x="829" y="518"/>
                      <a:pt x="829" y="518"/>
                    </a:cubicBezTo>
                    <a:cubicBezTo>
                      <a:pt x="829" y="519"/>
                      <a:pt x="829" y="519"/>
                      <a:pt x="829" y="520"/>
                    </a:cubicBezTo>
                    <a:cubicBezTo>
                      <a:pt x="830" y="520"/>
                      <a:pt x="831" y="521"/>
                      <a:pt x="831" y="521"/>
                    </a:cubicBezTo>
                    <a:cubicBezTo>
                      <a:pt x="831" y="521"/>
                      <a:pt x="831" y="522"/>
                      <a:pt x="831" y="523"/>
                    </a:cubicBezTo>
                    <a:cubicBezTo>
                      <a:pt x="832" y="523"/>
                      <a:pt x="832" y="523"/>
                      <a:pt x="833" y="524"/>
                    </a:cubicBezTo>
                    <a:cubicBezTo>
                      <a:pt x="834" y="526"/>
                      <a:pt x="835" y="529"/>
                      <a:pt x="836" y="532"/>
                    </a:cubicBezTo>
                    <a:cubicBezTo>
                      <a:pt x="836" y="532"/>
                      <a:pt x="836" y="532"/>
                      <a:pt x="837" y="532"/>
                    </a:cubicBezTo>
                    <a:cubicBezTo>
                      <a:pt x="838" y="536"/>
                      <a:pt x="836" y="540"/>
                      <a:pt x="838" y="543"/>
                    </a:cubicBezTo>
                    <a:cubicBezTo>
                      <a:pt x="839" y="544"/>
                      <a:pt x="840" y="544"/>
                      <a:pt x="841" y="545"/>
                    </a:cubicBezTo>
                    <a:cubicBezTo>
                      <a:pt x="841" y="546"/>
                      <a:pt x="841" y="546"/>
                      <a:pt x="841" y="547"/>
                    </a:cubicBezTo>
                    <a:cubicBezTo>
                      <a:pt x="842" y="547"/>
                      <a:pt x="842" y="547"/>
                      <a:pt x="843" y="548"/>
                    </a:cubicBezTo>
                    <a:cubicBezTo>
                      <a:pt x="846" y="551"/>
                      <a:pt x="849" y="554"/>
                      <a:pt x="852" y="558"/>
                    </a:cubicBezTo>
                    <a:cubicBezTo>
                      <a:pt x="852" y="559"/>
                      <a:pt x="852" y="561"/>
                      <a:pt x="852" y="562"/>
                    </a:cubicBezTo>
                    <a:cubicBezTo>
                      <a:pt x="851" y="563"/>
                      <a:pt x="850" y="563"/>
                      <a:pt x="849" y="564"/>
                    </a:cubicBezTo>
                    <a:cubicBezTo>
                      <a:pt x="849" y="564"/>
                      <a:pt x="849" y="565"/>
                      <a:pt x="849" y="565"/>
                    </a:cubicBezTo>
                    <a:cubicBezTo>
                      <a:pt x="844" y="567"/>
                      <a:pt x="840" y="569"/>
                      <a:pt x="835" y="571"/>
                    </a:cubicBezTo>
                    <a:cubicBezTo>
                      <a:pt x="833" y="571"/>
                      <a:pt x="831" y="571"/>
                      <a:pt x="829" y="571"/>
                    </a:cubicBezTo>
                    <a:cubicBezTo>
                      <a:pt x="825" y="571"/>
                      <a:pt x="820" y="571"/>
                      <a:pt x="817" y="569"/>
                    </a:cubicBezTo>
                    <a:cubicBezTo>
                      <a:pt x="817" y="569"/>
                      <a:pt x="817" y="569"/>
                      <a:pt x="817" y="568"/>
                    </a:cubicBezTo>
                    <a:cubicBezTo>
                      <a:pt x="813" y="567"/>
                      <a:pt x="805" y="563"/>
                      <a:pt x="799" y="565"/>
                    </a:cubicBezTo>
                    <a:cubicBezTo>
                      <a:pt x="799" y="565"/>
                      <a:pt x="799" y="565"/>
                      <a:pt x="799" y="566"/>
                    </a:cubicBezTo>
                    <a:cubicBezTo>
                      <a:pt x="797" y="566"/>
                      <a:pt x="797" y="566"/>
                      <a:pt x="795" y="567"/>
                    </a:cubicBezTo>
                    <a:cubicBezTo>
                      <a:pt x="795" y="568"/>
                      <a:pt x="795" y="569"/>
                      <a:pt x="794" y="571"/>
                    </a:cubicBezTo>
                    <a:cubicBezTo>
                      <a:pt x="796" y="572"/>
                      <a:pt x="794" y="571"/>
                      <a:pt x="795" y="573"/>
                    </a:cubicBezTo>
                    <a:cubicBezTo>
                      <a:pt x="796" y="573"/>
                      <a:pt x="797" y="574"/>
                      <a:pt x="798" y="575"/>
                    </a:cubicBezTo>
                    <a:cubicBezTo>
                      <a:pt x="801" y="579"/>
                      <a:pt x="801" y="584"/>
                      <a:pt x="800" y="590"/>
                    </a:cubicBezTo>
                    <a:cubicBezTo>
                      <a:pt x="798" y="591"/>
                      <a:pt x="796" y="593"/>
                      <a:pt x="794" y="594"/>
                    </a:cubicBezTo>
                    <a:cubicBezTo>
                      <a:pt x="793" y="594"/>
                      <a:pt x="792" y="594"/>
                      <a:pt x="791" y="594"/>
                    </a:cubicBezTo>
                    <a:cubicBezTo>
                      <a:pt x="791" y="595"/>
                      <a:pt x="791" y="595"/>
                      <a:pt x="791" y="595"/>
                    </a:cubicBezTo>
                    <a:cubicBezTo>
                      <a:pt x="788" y="595"/>
                      <a:pt x="785" y="595"/>
                      <a:pt x="783" y="595"/>
                    </a:cubicBezTo>
                    <a:cubicBezTo>
                      <a:pt x="783" y="596"/>
                      <a:pt x="783" y="596"/>
                      <a:pt x="783" y="596"/>
                    </a:cubicBezTo>
                    <a:cubicBezTo>
                      <a:pt x="776" y="596"/>
                      <a:pt x="770" y="595"/>
                      <a:pt x="764" y="594"/>
                    </a:cubicBezTo>
                    <a:cubicBezTo>
                      <a:pt x="764" y="594"/>
                      <a:pt x="764" y="594"/>
                      <a:pt x="764" y="594"/>
                    </a:cubicBezTo>
                    <a:cubicBezTo>
                      <a:pt x="762" y="594"/>
                      <a:pt x="761" y="594"/>
                      <a:pt x="759" y="594"/>
                    </a:cubicBezTo>
                    <a:cubicBezTo>
                      <a:pt x="753" y="591"/>
                      <a:pt x="744" y="590"/>
                      <a:pt x="737" y="588"/>
                    </a:cubicBezTo>
                    <a:cubicBezTo>
                      <a:pt x="733" y="587"/>
                      <a:pt x="716" y="588"/>
                      <a:pt x="713" y="589"/>
                    </a:cubicBezTo>
                    <a:cubicBezTo>
                      <a:pt x="713" y="589"/>
                      <a:pt x="713" y="590"/>
                      <a:pt x="713" y="590"/>
                    </a:cubicBezTo>
                    <a:cubicBezTo>
                      <a:pt x="711" y="590"/>
                      <a:pt x="710" y="590"/>
                      <a:pt x="708" y="590"/>
                    </a:cubicBezTo>
                    <a:cubicBezTo>
                      <a:pt x="708" y="590"/>
                      <a:pt x="708" y="591"/>
                      <a:pt x="708" y="591"/>
                    </a:cubicBezTo>
                    <a:cubicBezTo>
                      <a:pt x="706" y="591"/>
                      <a:pt x="705" y="591"/>
                      <a:pt x="703" y="591"/>
                    </a:cubicBezTo>
                    <a:cubicBezTo>
                      <a:pt x="695" y="593"/>
                      <a:pt x="687" y="592"/>
                      <a:pt x="680" y="591"/>
                    </a:cubicBezTo>
                    <a:cubicBezTo>
                      <a:pt x="679" y="590"/>
                      <a:pt x="679" y="590"/>
                      <a:pt x="679" y="589"/>
                    </a:cubicBezTo>
                    <a:cubicBezTo>
                      <a:pt x="678" y="589"/>
                      <a:pt x="678" y="589"/>
                      <a:pt x="678" y="589"/>
                    </a:cubicBezTo>
                    <a:cubicBezTo>
                      <a:pt x="678" y="589"/>
                      <a:pt x="679" y="586"/>
                      <a:pt x="679" y="585"/>
                    </a:cubicBezTo>
                    <a:cubicBezTo>
                      <a:pt x="683" y="583"/>
                      <a:pt x="689" y="577"/>
                      <a:pt x="687" y="569"/>
                    </a:cubicBezTo>
                    <a:cubicBezTo>
                      <a:pt x="686" y="569"/>
                      <a:pt x="686" y="569"/>
                      <a:pt x="686" y="569"/>
                    </a:cubicBezTo>
                    <a:cubicBezTo>
                      <a:pt x="685" y="567"/>
                      <a:pt x="683" y="562"/>
                      <a:pt x="684" y="559"/>
                    </a:cubicBezTo>
                    <a:cubicBezTo>
                      <a:pt x="684" y="559"/>
                      <a:pt x="685" y="559"/>
                      <a:pt x="685" y="559"/>
                    </a:cubicBezTo>
                    <a:cubicBezTo>
                      <a:pt x="685" y="557"/>
                      <a:pt x="686" y="556"/>
                      <a:pt x="686" y="554"/>
                    </a:cubicBezTo>
                    <a:cubicBezTo>
                      <a:pt x="686" y="554"/>
                      <a:pt x="687" y="553"/>
                      <a:pt x="688" y="553"/>
                    </a:cubicBezTo>
                    <a:cubicBezTo>
                      <a:pt x="688" y="553"/>
                      <a:pt x="688" y="552"/>
                      <a:pt x="688" y="551"/>
                    </a:cubicBezTo>
                    <a:cubicBezTo>
                      <a:pt x="689" y="551"/>
                      <a:pt x="689" y="550"/>
                      <a:pt x="690" y="550"/>
                    </a:cubicBezTo>
                    <a:cubicBezTo>
                      <a:pt x="691" y="549"/>
                      <a:pt x="691" y="548"/>
                      <a:pt x="691" y="547"/>
                    </a:cubicBezTo>
                    <a:cubicBezTo>
                      <a:pt x="692" y="547"/>
                      <a:pt x="692" y="547"/>
                      <a:pt x="693" y="547"/>
                    </a:cubicBezTo>
                    <a:cubicBezTo>
                      <a:pt x="693" y="547"/>
                      <a:pt x="693" y="546"/>
                      <a:pt x="693" y="546"/>
                    </a:cubicBezTo>
                    <a:cubicBezTo>
                      <a:pt x="694" y="545"/>
                      <a:pt x="695" y="545"/>
                      <a:pt x="696" y="544"/>
                    </a:cubicBezTo>
                    <a:cubicBezTo>
                      <a:pt x="697" y="544"/>
                      <a:pt x="699" y="545"/>
                      <a:pt x="700" y="545"/>
                    </a:cubicBezTo>
                    <a:cubicBezTo>
                      <a:pt x="701" y="548"/>
                      <a:pt x="701" y="548"/>
                      <a:pt x="702" y="550"/>
                    </a:cubicBezTo>
                    <a:cubicBezTo>
                      <a:pt x="705" y="551"/>
                      <a:pt x="707" y="552"/>
                      <a:pt x="710" y="552"/>
                    </a:cubicBezTo>
                    <a:cubicBezTo>
                      <a:pt x="710" y="552"/>
                      <a:pt x="710" y="552"/>
                      <a:pt x="710" y="551"/>
                    </a:cubicBezTo>
                    <a:cubicBezTo>
                      <a:pt x="712" y="551"/>
                      <a:pt x="714" y="551"/>
                      <a:pt x="716" y="550"/>
                    </a:cubicBezTo>
                    <a:cubicBezTo>
                      <a:pt x="716" y="550"/>
                      <a:pt x="716" y="550"/>
                      <a:pt x="716" y="550"/>
                    </a:cubicBezTo>
                    <a:cubicBezTo>
                      <a:pt x="717" y="550"/>
                      <a:pt x="718" y="550"/>
                      <a:pt x="719" y="550"/>
                    </a:cubicBezTo>
                    <a:cubicBezTo>
                      <a:pt x="719" y="549"/>
                      <a:pt x="719" y="549"/>
                      <a:pt x="719" y="549"/>
                    </a:cubicBezTo>
                    <a:cubicBezTo>
                      <a:pt x="720" y="549"/>
                      <a:pt x="720" y="549"/>
                      <a:pt x="721" y="549"/>
                    </a:cubicBezTo>
                    <a:cubicBezTo>
                      <a:pt x="721" y="548"/>
                      <a:pt x="721" y="548"/>
                      <a:pt x="721" y="548"/>
                    </a:cubicBezTo>
                    <a:cubicBezTo>
                      <a:pt x="723" y="547"/>
                      <a:pt x="724" y="547"/>
                      <a:pt x="726" y="546"/>
                    </a:cubicBezTo>
                    <a:cubicBezTo>
                      <a:pt x="726" y="546"/>
                      <a:pt x="726" y="545"/>
                      <a:pt x="726" y="545"/>
                    </a:cubicBezTo>
                    <a:cubicBezTo>
                      <a:pt x="727" y="545"/>
                      <a:pt x="728" y="545"/>
                      <a:pt x="729" y="545"/>
                    </a:cubicBezTo>
                    <a:cubicBezTo>
                      <a:pt x="729" y="545"/>
                      <a:pt x="729" y="544"/>
                      <a:pt x="729" y="544"/>
                    </a:cubicBezTo>
                    <a:cubicBezTo>
                      <a:pt x="733" y="542"/>
                      <a:pt x="738" y="542"/>
                      <a:pt x="741" y="539"/>
                    </a:cubicBezTo>
                    <a:cubicBezTo>
                      <a:pt x="742" y="538"/>
                      <a:pt x="741" y="539"/>
                      <a:pt x="741" y="537"/>
                    </a:cubicBezTo>
                    <a:cubicBezTo>
                      <a:pt x="741" y="537"/>
                      <a:pt x="740" y="536"/>
                      <a:pt x="739" y="536"/>
                    </a:cubicBezTo>
                    <a:cubicBezTo>
                      <a:pt x="739" y="536"/>
                      <a:pt x="739" y="536"/>
                      <a:pt x="739" y="535"/>
                    </a:cubicBezTo>
                    <a:cubicBezTo>
                      <a:pt x="738" y="535"/>
                      <a:pt x="738" y="535"/>
                      <a:pt x="737" y="535"/>
                    </a:cubicBezTo>
                    <a:cubicBezTo>
                      <a:pt x="737" y="535"/>
                      <a:pt x="737" y="535"/>
                      <a:pt x="737" y="534"/>
                    </a:cubicBezTo>
                    <a:cubicBezTo>
                      <a:pt x="735" y="534"/>
                      <a:pt x="733" y="534"/>
                      <a:pt x="732" y="533"/>
                    </a:cubicBezTo>
                    <a:cubicBezTo>
                      <a:pt x="727" y="531"/>
                      <a:pt x="723" y="529"/>
                      <a:pt x="719" y="527"/>
                    </a:cubicBezTo>
                    <a:cubicBezTo>
                      <a:pt x="719" y="527"/>
                      <a:pt x="718" y="526"/>
                      <a:pt x="718" y="525"/>
                    </a:cubicBezTo>
                    <a:cubicBezTo>
                      <a:pt x="716" y="523"/>
                      <a:pt x="715" y="521"/>
                      <a:pt x="711" y="521"/>
                    </a:cubicBezTo>
                    <a:cubicBezTo>
                      <a:pt x="707" y="528"/>
                      <a:pt x="699" y="531"/>
                      <a:pt x="689" y="529"/>
                    </a:cubicBezTo>
                    <a:cubicBezTo>
                      <a:pt x="688" y="527"/>
                      <a:pt x="686" y="525"/>
                      <a:pt x="685" y="523"/>
                    </a:cubicBezTo>
                    <a:cubicBezTo>
                      <a:pt x="684" y="516"/>
                      <a:pt x="683" y="510"/>
                      <a:pt x="682" y="504"/>
                    </a:cubicBezTo>
                    <a:cubicBezTo>
                      <a:pt x="682" y="504"/>
                      <a:pt x="682" y="504"/>
                      <a:pt x="681" y="504"/>
                    </a:cubicBezTo>
                    <a:cubicBezTo>
                      <a:pt x="681" y="503"/>
                      <a:pt x="681" y="502"/>
                      <a:pt x="681" y="501"/>
                    </a:cubicBezTo>
                    <a:cubicBezTo>
                      <a:pt x="681" y="501"/>
                      <a:pt x="681" y="501"/>
                      <a:pt x="680" y="501"/>
                    </a:cubicBezTo>
                    <a:cubicBezTo>
                      <a:pt x="680" y="500"/>
                      <a:pt x="680" y="499"/>
                      <a:pt x="680" y="498"/>
                    </a:cubicBezTo>
                    <a:cubicBezTo>
                      <a:pt x="680" y="498"/>
                      <a:pt x="680" y="498"/>
                      <a:pt x="680" y="498"/>
                    </a:cubicBezTo>
                    <a:cubicBezTo>
                      <a:pt x="680" y="498"/>
                      <a:pt x="680" y="497"/>
                      <a:pt x="680" y="496"/>
                    </a:cubicBezTo>
                    <a:cubicBezTo>
                      <a:pt x="679" y="496"/>
                      <a:pt x="679" y="496"/>
                      <a:pt x="679" y="496"/>
                    </a:cubicBezTo>
                    <a:cubicBezTo>
                      <a:pt x="679" y="495"/>
                      <a:pt x="679" y="494"/>
                      <a:pt x="679" y="493"/>
                    </a:cubicBezTo>
                    <a:cubicBezTo>
                      <a:pt x="678" y="493"/>
                      <a:pt x="678" y="493"/>
                      <a:pt x="678" y="493"/>
                    </a:cubicBezTo>
                    <a:cubicBezTo>
                      <a:pt x="677" y="491"/>
                      <a:pt x="677" y="489"/>
                      <a:pt x="677" y="488"/>
                    </a:cubicBezTo>
                    <a:cubicBezTo>
                      <a:pt x="677" y="488"/>
                      <a:pt x="676" y="488"/>
                      <a:pt x="676" y="488"/>
                    </a:cubicBezTo>
                    <a:cubicBezTo>
                      <a:pt x="676" y="486"/>
                      <a:pt x="676" y="485"/>
                      <a:pt x="676" y="484"/>
                    </a:cubicBezTo>
                    <a:cubicBezTo>
                      <a:pt x="676" y="484"/>
                      <a:pt x="675" y="484"/>
                      <a:pt x="675" y="484"/>
                    </a:cubicBezTo>
                    <a:cubicBezTo>
                      <a:pt x="673" y="476"/>
                      <a:pt x="679" y="460"/>
                      <a:pt x="683" y="459"/>
                    </a:cubicBezTo>
                    <a:cubicBezTo>
                      <a:pt x="683" y="459"/>
                      <a:pt x="683" y="458"/>
                      <a:pt x="683" y="458"/>
                    </a:cubicBezTo>
                    <a:cubicBezTo>
                      <a:pt x="684" y="458"/>
                      <a:pt x="684" y="458"/>
                      <a:pt x="685" y="458"/>
                    </a:cubicBezTo>
                    <a:cubicBezTo>
                      <a:pt x="685" y="458"/>
                      <a:pt x="685" y="457"/>
                      <a:pt x="685" y="457"/>
                    </a:cubicBezTo>
                    <a:cubicBezTo>
                      <a:pt x="687" y="457"/>
                      <a:pt x="690" y="457"/>
                      <a:pt x="692" y="457"/>
                    </a:cubicBezTo>
                    <a:cubicBezTo>
                      <a:pt x="692" y="457"/>
                      <a:pt x="692" y="458"/>
                      <a:pt x="692" y="458"/>
                    </a:cubicBezTo>
                    <a:cubicBezTo>
                      <a:pt x="696" y="459"/>
                      <a:pt x="702" y="458"/>
                      <a:pt x="705" y="457"/>
                    </a:cubicBezTo>
                    <a:cubicBezTo>
                      <a:pt x="706" y="454"/>
                      <a:pt x="707" y="453"/>
                      <a:pt x="706" y="448"/>
                    </a:cubicBezTo>
                    <a:cubicBezTo>
                      <a:pt x="706" y="448"/>
                      <a:pt x="706" y="448"/>
                      <a:pt x="706" y="448"/>
                    </a:cubicBezTo>
                    <a:cubicBezTo>
                      <a:pt x="705" y="446"/>
                      <a:pt x="705" y="445"/>
                      <a:pt x="705" y="443"/>
                    </a:cubicBezTo>
                    <a:cubicBezTo>
                      <a:pt x="704" y="443"/>
                      <a:pt x="704" y="443"/>
                      <a:pt x="704" y="443"/>
                    </a:cubicBezTo>
                    <a:cubicBezTo>
                      <a:pt x="704" y="442"/>
                      <a:pt x="704" y="441"/>
                      <a:pt x="704" y="440"/>
                    </a:cubicBezTo>
                    <a:cubicBezTo>
                      <a:pt x="704" y="440"/>
                      <a:pt x="703" y="440"/>
                      <a:pt x="703" y="440"/>
                    </a:cubicBezTo>
                    <a:cubicBezTo>
                      <a:pt x="703" y="439"/>
                      <a:pt x="702" y="438"/>
                      <a:pt x="702" y="437"/>
                    </a:cubicBezTo>
                    <a:cubicBezTo>
                      <a:pt x="701" y="436"/>
                      <a:pt x="701" y="436"/>
                      <a:pt x="700" y="436"/>
                    </a:cubicBezTo>
                    <a:cubicBezTo>
                      <a:pt x="700" y="435"/>
                      <a:pt x="700" y="434"/>
                      <a:pt x="700" y="434"/>
                    </a:cubicBezTo>
                    <a:cubicBezTo>
                      <a:pt x="699" y="434"/>
                      <a:pt x="698" y="433"/>
                      <a:pt x="698" y="433"/>
                    </a:cubicBezTo>
                    <a:cubicBezTo>
                      <a:pt x="697" y="432"/>
                      <a:pt x="697" y="432"/>
                      <a:pt x="697" y="431"/>
                    </a:cubicBezTo>
                    <a:cubicBezTo>
                      <a:pt x="694" y="431"/>
                      <a:pt x="691" y="431"/>
                      <a:pt x="689" y="430"/>
                    </a:cubicBezTo>
                    <a:cubicBezTo>
                      <a:pt x="689" y="430"/>
                      <a:pt x="689" y="430"/>
                      <a:pt x="689" y="429"/>
                    </a:cubicBezTo>
                    <a:cubicBezTo>
                      <a:pt x="687" y="429"/>
                      <a:pt x="686" y="429"/>
                      <a:pt x="684" y="429"/>
                    </a:cubicBezTo>
                    <a:cubicBezTo>
                      <a:pt x="681" y="428"/>
                      <a:pt x="682" y="421"/>
                      <a:pt x="682" y="417"/>
                    </a:cubicBezTo>
                    <a:cubicBezTo>
                      <a:pt x="681" y="416"/>
                      <a:pt x="682" y="417"/>
                      <a:pt x="681" y="415"/>
                    </a:cubicBezTo>
                    <a:cubicBezTo>
                      <a:pt x="680" y="415"/>
                      <a:pt x="678" y="415"/>
                      <a:pt x="677" y="415"/>
                    </a:cubicBezTo>
                    <a:cubicBezTo>
                      <a:pt x="677" y="416"/>
                      <a:pt x="676" y="417"/>
                      <a:pt x="676" y="418"/>
                    </a:cubicBezTo>
                    <a:cubicBezTo>
                      <a:pt x="675" y="419"/>
                      <a:pt x="674" y="425"/>
                      <a:pt x="675" y="428"/>
                    </a:cubicBezTo>
                    <a:cubicBezTo>
                      <a:pt x="675" y="428"/>
                      <a:pt x="676" y="428"/>
                      <a:pt x="676" y="428"/>
                    </a:cubicBezTo>
                    <a:cubicBezTo>
                      <a:pt x="676" y="431"/>
                      <a:pt x="676" y="434"/>
                      <a:pt x="676" y="437"/>
                    </a:cubicBezTo>
                    <a:cubicBezTo>
                      <a:pt x="676" y="437"/>
                      <a:pt x="677" y="437"/>
                      <a:pt x="677" y="437"/>
                    </a:cubicBezTo>
                    <a:cubicBezTo>
                      <a:pt x="677" y="440"/>
                      <a:pt x="676" y="444"/>
                      <a:pt x="676" y="447"/>
                    </a:cubicBezTo>
                    <a:cubicBezTo>
                      <a:pt x="676" y="447"/>
                      <a:pt x="675" y="447"/>
                      <a:pt x="675" y="447"/>
                    </a:cubicBezTo>
                    <a:cubicBezTo>
                      <a:pt x="675" y="448"/>
                      <a:pt x="675" y="449"/>
                      <a:pt x="675" y="449"/>
                    </a:cubicBezTo>
                    <a:cubicBezTo>
                      <a:pt x="675" y="449"/>
                      <a:pt x="674" y="450"/>
                      <a:pt x="673" y="450"/>
                    </a:cubicBezTo>
                    <a:cubicBezTo>
                      <a:pt x="673" y="451"/>
                      <a:pt x="673" y="451"/>
                      <a:pt x="673" y="452"/>
                    </a:cubicBezTo>
                    <a:cubicBezTo>
                      <a:pt x="673" y="452"/>
                      <a:pt x="672" y="452"/>
                      <a:pt x="672" y="453"/>
                    </a:cubicBezTo>
                    <a:cubicBezTo>
                      <a:pt x="672" y="453"/>
                      <a:pt x="672" y="454"/>
                      <a:pt x="672" y="455"/>
                    </a:cubicBezTo>
                    <a:cubicBezTo>
                      <a:pt x="671" y="455"/>
                      <a:pt x="670" y="456"/>
                      <a:pt x="669" y="456"/>
                    </a:cubicBezTo>
                    <a:cubicBezTo>
                      <a:pt x="669" y="457"/>
                      <a:pt x="669" y="457"/>
                      <a:pt x="669" y="458"/>
                    </a:cubicBezTo>
                    <a:cubicBezTo>
                      <a:pt x="668" y="459"/>
                      <a:pt x="667" y="459"/>
                      <a:pt x="666" y="460"/>
                    </a:cubicBezTo>
                    <a:cubicBezTo>
                      <a:pt x="666" y="460"/>
                      <a:pt x="666" y="461"/>
                      <a:pt x="666" y="462"/>
                    </a:cubicBezTo>
                    <a:cubicBezTo>
                      <a:pt x="665" y="462"/>
                      <a:pt x="664" y="463"/>
                      <a:pt x="663" y="463"/>
                    </a:cubicBezTo>
                    <a:cubicBezTo>
                      <a:pt x="663" y="464"/>
                      <a:pt x="663" y="465"/>
                      <a:pt x="663" y="465"/>
                    </a:cubicBezTo>
                    <a:cubicBezTo>
                      <a:pt x="663" y="466"/>
                      <a:pt x="662" y="466"/>
                      <a:pt x="662" y="466"/>
                    </a:cubicBezTo>
                    <a:cubicBezTo>
                      <a:pt x="662" y="467"/>
                      <a:pt x="662" y="467"/>
                      <a:pt x="662" y="468"/>
                    </a:cubicBezTo>
                    <a:cubicBezTo>
                      <a:pt x="661" y="468"/>
                      <a:pt x="660" y="469"/>
                      <a:pt x="660" y="469"/>
                    </a:cubicBezTo>
                    <a:cubicBezTo>
                      <a:pt x="660" y="469"/>
                      <a:pt x="660" y="470"/>
                      <a:pt x="660" y="471"/>
                    </a:cubicBezTo>
                    <a:cubicBezTo>
                      <a:pt x="659" y="471"/>
                      <a:pt x="659" y="471"/>
                      <a:pt x="658" y="472"/>
                    </a:cubicBezTo>
                    <a:cubicBezTo>
                      <a:pt x="658" y="472"/>
                      <a:pt x="658" y="473"/>
                      <a:pt x="658" y="473"/>
                    </a:cubicBezTo>
                    <a:cubicBezTo>
                      <a:pt x="657" y="474"/>
                      <a:pt x="657" y="474"/>
                      <a:pt x="656" y="474"/>
                    </a:cubicBezTo>
                    <a:cubicBezTo>
                      <a:pt x="656" y="475"/>
                      <a:pt x="656" y="475"/>
                      <a:pt x="656" y="476"/>
                    </a:cubicBezTo>
                    <a:cubicBezTo>
                      <a:pt x="656" y="476"/>
                      <a:pt x="656" y="476"/>
                      <a:pt x="655" y="476"/>
                    </a:cubicBezTo>
                    <a:cubicBezTo>
                      <a:pt x="655" y="477"/>
                      <a:pt x="655" y="478"/>
                      <a:pt x="654" y="480"/>
                    </a:cubicBezTo>
                    <a:cubicBezTo>
                      <a:pt x="654" y="480"/>
                      <a:pt x="654" y="480"/>
                      <a:pt x="654" y="480"/>
                    </a:cubicBezTo>
                    <a:cubicBezTo>
                      <a:pt x="653" y="481"/>
                      <a:pt x="653" y="483"/>
                      <a:pt x="653" y="485"/>
                    </a:cubicBezTo>
                    <a:cubicBezTo>
                      <a:pt x="652" y="485"/>
                      <a:pt x="652" y="485"/>
                      <a:pt x="652" y="485"/>
                    </a:cubicBezTo>
                    <a:cubicBezTo>
                      <a:pt x="650" y="490"/>
                      <a:pt x="654" y="493"/>
                      <a:pt x="655" y="496"/>
                    </a:cubicBezTo>
                    <a:cubicBezTo>
                      <a:pt x="655" y="496"/>
                      <a:pt x="655" y="497"/>
                      <a:pt x="655" y="498"/>
                    </a:cubicBezTo>
                    <a:cubicBezTo>
                      <a:pt x="656" y="498"/>
                      <a:pt x="656" y="498"/>
                      <a:pt x="656" y="498"/>
                    </a:cubicBezTo>
                    <a:cubicBezTo>
                      <a:pt x="657" y="500"/>
                      <a:pt x="656" y="504"/>
                      <a:pt x="655" y="506"/>
                    </a:cubicBezTo>
                    <a:cubicBezTo>
                      <a:pt x="651" y="506"/>
                      <a:pt x="652" y="506"/>
                      <a:pt x="647" y="505"/>
                    </a:cubicBezTo>
                    <a:cubicBezTo>
                      <a:pt x="647" y="504"/>
                      <a:pt x="647" y="503"/>
                      <a:pt x="646" y="502"/>
                    </a:cubicBezTo>
                    <a:cubicBezTo>
                      <a:pt x="646" y="502"/>
                      <a:pt x="645" y="501"/>
                      <a:pt x="645" y="501"/>
                    </a:cubicBezTo>
                    <a:cubicBezTo>
                      <a:pt x="644" y="499"/>
                      <a:pt x="644" y="498"/>
                      <a:pt x="644" y="496"/>
                    </a:cubicBezTo>
                    <a:cubicBezTo>
                      <a:pt x="643" y="496"/>
                      <a:pt x="643" y="496"/>
                      <a:pt x="643" y="496"/>
                    </a:cubicBezTo>
                    <a:cubicBezTo>
                      <a:pt x="643" y="494"/>
                      <a:pt x="643" y="493"/>
                      <a:pt x="643" y="491"/>
                    </a:cubicBezTo>
                    <a:cubicBezTo>
                      <a:pt x="641" y="487"/>
                      <a:pt x="640" y="472"/>
                      <a:pt x="637" y="471"/>
                    </a:cubicBezTo>
                    <a:cubicBezTo>
                      <a:pt x="635" y="471"/>
                      <a:pt x="634" y="471"/>
                      <a:pt x="632" y="471"/>
                    </a:cubicBezTo>
                    <a:cubicBezTo>
                      <a:pt x="631" y="472"/>
                      <a:pt x="631" y="472"/>
                      <a:pt x="630" y="473"/>
                    </a:cubicBezTo>
                    <a:cubicBezTo>
                      <a:pt x="630" y="473"/>
                      <a:pt x="630" y="473"/>
                      <a:pt x="629" y="473"/>
                    </a:cubicBezTo>
                    <a:cubicBezTo>
                      <a:pt x="629" y="474"/>
                      <a:pt x="629" y="475"/>
                      <a:pt x="629" y="475"/>
                    </a:cubicBezTo>
                    <a:cubicBezTo>
                      <a:pt x="629" y="475"/>
                      <a:pt x="629" y="475"/>
                      <a:pt x="628" y="475"/>
                    </a:cubicBezTo>
                    <a:cubicBezTo>
                      <a:pt x="627" y="480"/>
                      <a:pt x="631" y="487"/>
                      <a:pt x="633" y="489"/>
                    </a:cubicBezTo>
                    <a:cubicBezTo>
                      <a:pt x="634" y="490"/>
                      <a:pt x="634" y="490"/>
                      <a:pt x="635" y="490"/>
                    </a:cubicBezTo>
                    <a:cubicBezTo>
                      <a:pt x="637" y="495"/>
                      <a:pt x="637" y="502"/>
                      <a:pt x="636" y="507"/>
                    </a:cubicBezTo>
                    <a:cubicBezTo>
                      <a:pt x="635" y="508"/>
                      <a:pt x="634" y="508"/>
                      <a:pt x="633" y="508"/>
                    </a:cubicBezTo>
                    <a:cubicBezTo>
                      <a:pt x="633" y="509"/>
                      <a:pt x="633" y="509"/>
                      <a:pt x="633" y="509"/>
                    </a:cubicBezTo>
                    <a:cubicBezTo>
                      <a:pt x="630" y="510"/>
                      <a:pt x="627" y="510"/>
                      <a:pt x="624" y="511"/>
                    </a:cubicBezTo>
                    <a:cubicBezTo>
                      <a:pt x="624" y="511"/>
                      <a:pt x="624" y="512"/>
                      <a:pt x="624" y="512"/>
                    </a:cubicBezTo>
                    <a:cubicBezTo>
                      <a:pt x="623" y="512"/>
                      <a:pt x="623" y="512"/>
                      <a:pt x="622" y="513"/>
                    </a:cubicBezTo>
                    <a:cubicBezTo>
                      <a:pt x="622" y="513"/>
                      <a:pt x="622" y="514"/>
                      <a:pt x="622" y="515"/>
                    </a:cubicBezTo>
                    <a:cubicBezTo>
                      <a:pt x="622" y="515"/>
                      <a:pt x="622" y="515"/>
                      <a:pt x="621" y="515"/>
                    </a:cubicBezTo>
                    <a:cubicBezTo>
                      <a:pt x="622" y="521"/>
                      <a:pt x="627" y="523"/>
                      <a:pt x="628" y="530"/>
                    </a:cubicBezTo>
                    <a:cubicBezTo>
                      <a:pt x="627" y="530"/>
                      <a:pt x="626" y="532"/>
                      <a:pt x="626" y="532"/>
                    </a:cubicBezTo>
                    <a:cubicBezTo>
                      <a:pt x="621" y="532"/>
                      <a:pt x="617" y="532"/>
                      <a:pt x="612" y="532"/>
                    </a:cubicBezTo>
                    <a:cubicBezTo>
                      <a:pt x="612" y="532"/>
                      <a:pt x="612" y="532"/>
                      <a:pt x="612" y="533"/>
                    </a:cubicBezTo>
                    <a:cubicBezTo>
                      <a:pt x="611" y="533"/>
                      <a:pt x="609" y="533"/>
                      <a:pt x="608" y="533"/>
                    </a:cubicBezTo>
                    <a:cubicBezTo>
                      <a:pt x="608" y="534"/>
                      <a:pt x="608" y="534"/>
                      <a:pt x="608" y="534"/>
                    </a:cubicBezTo>
                    <a:cubicBezTo>
                      <a:pt x="607" y="534"/>
                      <a:pt x="607" y="534"/>
                      <a:pt x="606" y="534"/>
                    </a:cubicBezTo>
                    <a:cubicBezTo>
                      <a:pt x="605" y="536"/>
                      <a:pt x="604" y="537"/>
                      <a:pt x="603" y="538"/>
                    </a:cubicBezTo>
                    <a:cubicBezTo>
                      <a:pt x="603" y="538"/>
                      <a:pt x="602" y="538"/>
                      <a:pt x="602" y="538"/>
                    </a:cubicBezTo>
                    <a:cubicBezTo>
                      <a:pt x="601" y="539"/>
                      <a:pt x="601" y="539"/>
                      <a:pt x="601" y="540"/>
                    </a:cubicBezTo>
                    <a:cubicBezTo>
                      <a:pt x="597" y="543"/>
                      <a:pt x="594" y="547"/>
                      <a:pt x="587" y="547"/>
                    </a:cubicBezTo>
                    <a:cubicBezTo>
                      <a:pt x="587" y="546"/>
                      <a:pt x="587" y="545"/>
                      <a:pt x="586" y="544"/>
                    </a:cubicBezTo>
                    <a:cubicBezTo>
                      <a:pt x="585" y="543"/>
                      <a:pt x="584" y="538"/>
                      <a:pt x="585" y="535"/>
                    </a:cubicBezTo>
                    <a:cubicBezTo>
                      <a:pt x="585" y="535"/>
                      <a:pt x="585" y="535"/>
                      <a:pt x="585" y="535"/>
                    </a:cubicBezTo>
                    <a:cubicBezTo>
                      <a:pt x="585" y="533"/>
                      <a:pt x="585" y="532"/>
                      <a:pt x="585" y="530"/>
                    </a:cubicBezTo>
                    <a:cubicBezTo>
                      <a:pt x="586" y="530"/>
                      <a:pt x="586" y="530"/>
                      <a:pt x="586" y="530"/>
                    </a:cubicBezTo>
                    <a:cubicBezTo>
                      <a:pt x="587" y="526"/>
                      <a:pt x="587" y="522"/>
                      <a:pt x="587" y="518"/>
                    </a:cubicBezTo>
                    <a:cubicBezTo>
                      <a:pt x="590" y="508"/>
                      <a:pt x="591" y="487"/>
                      <a:pt x="583" y="482"/>
                    </a:cubicBezTo>
                    <a:cubicBezTo>
                      <a:pt x="583" y="482"/>
                      <a:pt x="583" y="482"/>
                      <a:pt x="583" y="481"/>
                    </a:cubicBezTo>
                    <a:cubicBezTo>
                      <a:pt x="581" y="481"/>
                      <a:pt x="579" y="481"/>
                      <a:pt x="576" y="481"/>
                    </a:cubicBezTo>
                    <a:cubicBezTo>
                      <a:pt x="576" y="480"/>
                      <a:pt x="576" y="480"/>
                      <a:pt x="576" y="480"/>
                    </a:cubicBezTo>
                    <a:cubicBezTo>
                      <a:pt x="575" y="480"/>
                      <a:pt x="574" y="480"/>
                      <a:pt x="573" y="480"/>
                    </a:cubicBezTo>
                    <a:cubicBezTo>
                      <a:pt x="573" y="479"/>
                      <a:pt x="573" y="479"/>
                      <a:pt x="573" y="479"/>
                    </a:cubicBezTo>
                    <a:cubicBezTo>
                      <a:pt x="572" y="479"/>
                      <a:pt x="572" y="479"/>
                      <a:pt x="571" y="479"/>
                    </a:cubicBezTo>
                    <a:cubicBezTo>
                      <a:pt x="571" y="478"/>
                      <a:pt x="571" y="478"/>
                      <a:pt x="571" y="478"/>
                    </a:cubicBezTo>
                    <a:cubicBezTo>
                      <a:pt x="570" y="478"/>
                      <a:pt x="569" y="478"/>
                      <a:pt x="568" y="478"/>
                    </a:cubicBezTo>
                    <a:cubicBezTo>
                      <a:pt x="568" y="478"/>
                      <a:pt x="568" y="477"/>
                      <a:pt x="568" y="477"/>
                    </a:cubicBezTo>
                    <a:cubicBezTo>
                      <a:pt x="565" y="476"/>
                      <a:pt x="561" y="475"/>
                      <a:pt x="558" y="473"/>
                    </a:cubicBezTo>
                    <a:cubicBezTo>
                      <a:pt x="557" y="474"/>
                      <a:pt x="556" y="475"/>
                      <a:pt x="556" y="475"/>
                    </a:cubicBezTo>
                    <a:cubicBezTo>
                      <a:pt x="556" y="476"/>
                      <a:pt x="556" y="476"/>
                      <a:pt x="556" y="477"/>
                    </a:cubicBezTo>
                    <a:cubicBezTo>
                      <a:pt x="556" y="477"/>
                      <a:pt x="555" y="477"/>
                      <a:pt x="555" y="477"/>
                    </a:cubicBezTo>
                    <a:cubicBezTo>
                      <a:pt x="555" y="478"/>
                      <a:pt x="555" y="479"/>
                      <a:pt x="555" y="480"/>
                    </a:cubicBezTo>
                    <a:cubicBezTo>
                      <a:pt x="555" y="480"/>
                      <a:pt x="554" y="480"/>
                      <a:pt x="554" y="480"/>
                    </a:cubicBezTo>
                    <a:cubicBezTo>
                      <a:pt x="554" y="481"/>
                      <a:pt x="553" y="481"/>
                      <a:pt x="553" y="482"/>
                    </a:cubicBezTo>
                    <a:cubicBezTo>
                      <a:pt x="550" y="483"/>
                      <a:pt x="548" y="485"/>
                      <a:pt x="546" y="486"/>
                    </a:cubicBezTo>
                    <a:cubicBezTo>
                      <a:pt x="542" y="487"/>
                      <a:pt x="531" y="485"/>
                      <a:pt x="529" y="484"/>
                    </a:cubicBezTo>
                    <a:cubicBezTo>
                      <a:pt x="529" y="484"/>
                      <a:pt x="529" y="483"/>
                      <a:pt x="529" y="483"/>
                    </a:cubicBezTo>
                    <a:cubicBezTo>
                      <a:pt x="528" y="483"/>
                      <a:pt x="527" y="482"/>
                      <a:pt x="526" y="481"/>
                    </a:cubicBezTo>
                    <a:cubicBezTo>
                      <a:pt x="526" y="481"/>
                      <a:pt x="526" y="480"/>
                      <a:pt x="526" y="480"/>
                    </a:cubicBezTo>
                    <a:cubicBezTo>
                      <a:pt x="526" y="480"/>
                      <a:pt x="526" y="480"/>
                      <a:pt x="525" y="480"/>
                    </a:cubicBezTo>
                    <a:cubicBezTo>
                      <a:pt x="525" y="477"/>
                      <a:pt x="525" y="474"/>
                      <a:pt x="525" y="471"/>
                    </a:cubicBezTo>
                    <a:cubicBezTo>
                      <a:pt x="524" y="468"/>
                      <a:pt x="521" y="469"/>
                      <a:pt x="517" y="469"/>
                    </a:cubicBezTo>
                    <a:cubicBezTo>
                      <a:pt x="517" y="469"/>
                      <a:pt x="517" y="469"/>
                      <a:pt x="517" y="470"/>
                    </a:cubicBezTo>
                    <a:cubicBezTo>
                      <a:pt x="516" y="470"/>
                      <a:pt x="515" y="470"/>
                      <a:pt x="515" y="470"/>
                    </a:cubicBezTo>
                    <a:cubicBezTo>
                      <a:pt x="515" y="470"/>
                      <a:pt x="515" y="470"/>
                      <a:pt x="515" y="471"/>
                    </a:cubicBezTo>
                    <a:cubicBezTo>
                      <a:pt x="511" y="473"/>
                      <a:pt x="512" y="474"/>
                      <a:pt x="512" y="480"/>
                    </a:cubicBezTo>
                    <a:cubicBezTo>
                      <a:pt x="514" y="482"/>
                      <a:pt x="514" y="486"/>
                      <a:pt x="514" y="490"/>
                    </a:cubicBezTo>
                    <a:cubicBezTo>
                      <a:pt x="513" y="491"/>
                      <a:pt x="512" y="491"/>
                      <a:pt x="511" y="491"/>
                    </a:cubicBezTo>
                    <a:cubicBezTo>
                      <a:pt x="511" y="492"/>
                      <a:pt x="511" y="492"/>
                      <a:pt x="511" y="492"/>
                    </a:cubicBezTo>
                    <a:cubicBezTo>
                      <a:pt x="510" y="492"/>
                      <a:pt x="510" y="492"/>
                      <a:pt x="509" y="492"/>
                    </a:cubicBezTo>
                    <a:cubicBezTo>
                      <a:pt x="509" y="492"/>
                      <a:pt x="509" y="493"/>
                      <a:pt x="509" y="493"/>
                    </a:cubicBezTo>
                    <a:cubicBezTo>
                      <a:pt x="508" y="493"/>
                      <a:pt x="507" y="493"/>
                      <a:pt x="506" y="493"/>
                    </a:cubicBezTo>
                    <a:cubicBezTo>
                      <a:pt x="502" y="494"/>
                      <a:pt x="495" y="498"/>
                      <a:pt x="494" y="502"/>
                    </a:cubicBezTo>
                    <a:cubicBezTo>
                      <a:pt x="494" y="502"/>
                      <a:pt x="493" y="502"/>
                      <a:pt x="493" y="502"/>
                    </a:cubicBezTo>
                    <a:cubicBezTo>
                      <a:pt x="493" y="504"/>
                      <a:pt x="494" y="506"/>
                      <a:pt x="494" y="507"/>
                    </a:cubicBezTo>
                    <a:cubicBezTo>
                      <a:pt x="499" y="508"/>
                      <a:pt x="502" y="513"/>
                      <a:pt x="503" y="517"/>
                    </a:cubicBezTo>
                    <a:cubicBezTo>
                      <a:pt x="504" y="517"/>
                      <a:pt x="505" y="517"/>
                      <a:pt x="506" y="517"/>
                    </a:cubicBezTo>
                    <a:cubicBezTo>
                      <a:pt x="510" y="513"/>
                      <a:pt x="514" y="510"/>
                      <a:pt x="517" y="506"/>
                    </a:cubicBezTo>
                    <a:cubicBezTo>
                      <a:pt x="519" y="505"/>
                      <a:pt x="521" y="505"/>
                      <a:pt x="524" y="505"/>
                    </a:cubicBezTo>
                    <a:cubicBezTo>
                      <a:pt x="524" y="505"/>
                      <a:pt x="524" y="505"/>
                      <a:pt x="524" y="506"/>
                    </a:cubicBezTo>
                    <a:cubicBezTo>
                      <a:pt x="524" y="506"/>
                      <a:pt x="524" y="506"/>
                      <a:pt x="524" y="506"/>
                    </a:cubicBezTo>
                    <a:cubicBezTo>
                      <a:pt x="525" y="506"/>
                      <a:pt x="525" y="506"/>
                      <a:pt x="525" y="506"/>
                    </a:cubicBezTo>
                    <a:cubicBezTo>
                      <a:pt x="526" y="507"/>
                      <a:pt x="527" y="507"/>
                      <a:pt x="527" y="508"/>
                    </a:cubicBezTo>
                    <a:cubicBezTo>
                      <a:pt x="531" y="512"/>
                      <a:pt x="535" y="515"/>
                      <a:pt x="535" y="524"/>
                    </a:cubicBezTo>
                    <a:cubicBezTo>
                      <a:pt x="534" y="524"/>
                      <a:pt x="533" y="524"/>
                      <a:pt x="533" y="524"/>
                    </a:cubicBezTo>
                    <a:cubicBezTo>
                      <a:pt x="533" y="525"/>
                      <a:pt x="533" y="525"/>
                      <a:pt x="533" y="525"/>
                    </a:cubicBezTo>
                    <a:cubicBezTo>
                      <a:pt x="531" y="525"/>
                      <a:pt x="530" y="525"/>
                      <a:pt x="529" y="525"/>
                    </a:cubicBezTo>
                    <a:cubicBezTo>
                      <a:pt x="529" y="526"/>
                      <a:pt x="529" y="526"/>
                      <a:pt x="529" y="526"/>
                    </a:cubicBezTo>
                    <a:cubicBezTo>
                      <a:pt x="521" y="526"/>
                      <a:pt x="513" y="526"/>
                      <a:pt x="505" y="526"/>
                    </a:cubicBezTo>
                    <a:cubicBezTo>
                      <a:pt x="505" y="527"/>
                      <a:pt x="505" y="527"/>
                      <a:pt x="505" y="527"/>
                    </a:cubicBezTo>
                    <a:cubicBezTo>
                      <a:pt x="503" y="527"/>
                      <a:pt x="502" y="528"/>
                      <a:pt x="500" y="528"/>
                    </a:cubicBezTo>
                    <a:cubicBezTo>
                      <a:pt x="498" y="531"/>
                      <a:pt x="495" y="533"/>
                      <a:pt x="493" y="536"/>
                    </a:cubicBezTo>
                    <a:cubicBezTo>
                      <a:pt x="492" y="536"/>
                      <a:pt x="492" y="536"/>
                      <a:pt x="491" y="536"/>
                    </a:cubicBezTo>
                    <a:cubicBezTo>
                      <a:pt x="491" y="536"/>
                      <a:pt x="491" y="537"/>
                      <a:pt x="491" y="537"/>
                    </a:cubicBezTo>
                    <a:cubicBezTo>
                      <a:pt x="491" y="537"/>
                      <a:pt x="490" y="537"/>
                      <a:pt x="489" y="537"/>
                    </a:cubicBezTo>
                    <a:cubicBezTo>
                      <a:pt x="489" y="537"/>
                      <a:pt x="489" y="538"/>
                      <a:pt x="489" y="538"/>
                    </a:cubicBezTo>
                    <a:cubicBezTo>
                      <a:pt x="489" y="538"/>
                      <a:pt x="488" y="538"/>
                      <a:pt x="487" y="538"/>
                    </a:cubicBezTo>
                    <a:cubicBezTo>
                      <a:pt x="486" y="538"/>
                      <a:pt x="481" y="540"/>
                      <a:pt x="479" y="539"/>
                    </a:cubicBezTo>
                    <a:cubicBezTo>
                      <a:pt x="479" y="539"/>
                      <a:pt x="479" y="538"/>
                      <a:pt x="479" y="538"/>
                    </a:cubicBezTo>
                    <a:cubicBezTo>
                      <a:pt x="477" y="538"/>
                      <a:pt x="476" y="537"/>
                      <a:pt x="475" y="537"/>
                    </a:cubicBezTo>
                    <a:cubicBezTo>
                      <a:pt x="475" y="536"/>
                      <a:pt x="474" y="535"/>
                      <a:pt x="474" y="534"/>
                    </a:cubicBezTo>
                    <a:cubicBezTo>
                      <a:pt x="474" y="534"/>
                      <a:pt x="474" y="534"/>
                      <a:pt x="473" y="534"/>
                    </a:cubicBezTo>
                    <a:cubicBezTo>
                      <a:pt x="473" y="534"/>
                      <a:pt x="473" y="533"/>
                      <a:pt x="473" y="533"/>
                    </a:cubicBezTo>
                    <a:cubicBezTo>
                      <a:pt x="473" y="533"/>
                      <a:pt x="473" y="533"/>
                      <a:pt x="472" y="533"/>
                    </a:cubicBezTo>
                    <a:cubicBezTo>
                      <a:pt x="470" y="529"/>
                      <a:pt x="472" y="528"/>
                      <a:pt x="467" y="527"/>
                    </a:cubicBezTo>
                    <a:cubicBezTo>
                      <a:pt x="464" y="531"/>
                      <a:pt x="462" y="534"/>
                      <a:pt x="459" y="538"/>
                    </a:cubicBezTo>
                    <a:cubicBezTo>
                      <a:pt x="455" y="541"/>
                      <a:pt x="449" y="538"/>
                      <a:pt x="444" y="540"/>
                    </a:cubicBezTo>
                    <a:cubicBezTo>
                      <a:pt x="441" y="541"/>
                      <a:pt x="438" y="541"/>
                      <a:pt x="436" y="542"/>
                    </a:cubicBezTo>
                    <a:cubicBezTo>
                      <a:pt x="435" y="544"/>
                      <a:pt x="433" y="546"/>
                      <a:pt x="432" y="548"/>
                    </a:cubicBezTo>
                    <a:cubicBezTo>
                      <a:pt x="432" y="552"/>
                      <a:pt x="431" y="557"/>
                      <a:pt x="431" y="561"/>
                    </a:cubicBezTo>
                    <a:cubicBezTo>
                      <a:pt x="431" y="561"/>
                      <a:pt x="431" y="561"/>
                      <a:pt x="430" y="561"/>
                    </a:cubicBezTo>
                    <a:cubicBezTo>
                      <a:pt x="430" y="563"/>
                      <a:pt x="429" y="565"/>
                      <a:pt x="428" y="567"/>
                    </a:cubicBezTo>
                    <a:cubicBezTo>
                      <a:pt x="428" y="567"/>
                      <a:pt x="427" y="567"/>
                      <a:pt x="426" y="567"/>
                    </a:cubicBezTo>
                    <a:cubicBezTo>
                      <a:pt x="426" y="568"/>
                      <a:pt x="426" y="568"/>
                      <a:pt x="426" y="568"/>
                    </a:cubicBezTo>
                    <a:cubicBezTo>
                      <a:pt x="425" y="568"/>
                      <a:pt x="424" y="568"/>
                      <a:pt x="423" y="568"/>
                    </a:cubicBezTo>
                    <a:cubicBezTo>
                      <a:pt x="423" y="569"/>
                      <a:pt x="423" y="569"/>
                      <a:pt x="423" y="569"/>
                    </a:cubicBezTo>
                    <a:cubicBezTo>
                      <a:pt x="419" y="569"/>
                      <a:pt x="416" y="569"/>
                      <a:pt x="412" y="569"/>
                    </a:cubicBezTo>
                    <a:cubicBezTo>
                      <a:pt x="412" y="570"/>
                      <a:pt x="412" y="570"/>
                      <a:pt x="412" y="570"/>
                    </a:cubicBezTo>
                    <a:cubicBezTo>
                      <a:pt x="411" y="570"/>
                      <a:pt x="411" y="570"/>
                      <a:pt x="410" y="570"/>
                    </a:cubicBezTo>
                    <a:cubicBezTo>
                      <a:pt x="410" y="570"/>
                      <a:pt x="410" y="571"/>
                      <a:pt x="410" y="571"/>
                    </a:cubicBezTo>
                    <a:cubicBezTo>
                      <a:pt x="409" y="571"/>
                      <a:pt x="408" y="571"/>
                      <a:pt x="408" y="571"/>
                    </a:cubicBezTo>
                    <a:cubicBezTo>
                      <a:pt x="408" y="571"/>
                      <a:pt x="408" y="572"/>
                      <a:pt x="408" y="572"/>
                    </a:cubicBezTo>
                    <a:cubicBezTo>
                      <a:pt x="407" y="572"/>
                      <a:pt x="407" y="572"/>
                      <a:pt x="406" y="572"/>
                    </a:cubicBezTo>
                    <a:cubicBezTo>
                      <a:pt x="405" y="573"/>
                      <a:pt x="404" y="575"/>
                      <a:pt x="402" y="576"/>
                    </a:cubicBezTo>
                    <a:cubicBezTo>
                      <a:pt x="402" y="577"/>
                      <a:pt x="401" y="577"/>
                      <a:pt x="401" y="577"/>
                    </a:cubicBezTo>
                    <a:cubicBezTo>
                      <a:pt x="400" y="579"/>
                      <a:pt x="401" y="579"/>
                      <a:pt x="399" y="581"/>
                    </a:cubicBezTo>
                    <a:cubicBezTo>
                      <a:pt x="399" y="585"/>
                      <a:pt x="397" y="587"/>
                      <a:pt x="399" y="591"/>
                    </a:cubicBezTo>
                    <a:cubicBezTo>
                      <a:pt x="400" y="593"/>
                      <a:pt x="405" y="600"/>
                      <a:pt x="402" y="605"/>
                    </a:cubicBezTo>
                    <a:cubicBezTo>
                      <a:pt x="402" y="605"/>
                      <a:pt x="401" y="606"/>
                      <a:pt x="401" y="606"/>
                    </a:cubicBezTo>
                    <a:cubicBezTo>
                      <a:pt x="401" y="607"/>
                      <a:pt x="401" y="607"/>
                      <a:pt x="401" y="608"/>
                    </a:cubicBezTo>
                    <a:cubicBezTo>
                      <a:pt x="399" y="608"/>
                      <a:pt x="398" y="609"/>
                      <a:pt x="397" y="610"/>
                    </a:cubicBezTo>
                    <a:cubicBezTo>
                      <a:pt x="397" y="610"/>
                      <a:pt x="397" y="610"/>
                      <a:pt x="397" y="611"/>
                    </a:cubicBezTo>
                    <a:cubicBezTo>
                      <a:pt x="396" y="611"/>
                      <a:pt x="395" y="611"/>
                      <a:pt x="393" y="611"/>
                    </a:cubicBezTo>
                    <a:cubicBezTo>
                      <a:pt x="393" y="612"/>
                      <a:pt x="393" y="612"/>
                      <a:pt x="393" y="612"/>
                    </a:cubicBezTo>
                    <a:cubicBezTo>
                      <a:pt x="393" y="612"/>
                      <a:pt x="392" y="612"/>
                      <a:pt x="392" y="612"/>
                    </a:cubicBezTo>
                    <a:cubicBezTo>
                      <a:pt x="392" y="613"/>
                      <a:pt x="392" y="613"/>
                      <a:pt x="392" y="613"/>
                    </a:cubicBezTo>
                    <a:cubicBezTo>
                      <a:pt x="390" y="614"/>
                      <a:pt x="388" y="614"/>
                      <a:pt x="386" y="615"/>
                    </a:cubicBezTo>
                    <a:cubicBezTo>
                      <a:pt x="386" y="615"/>
                      <a:pt x="386" y="616"/>
                      <a:pt x="386" y="616"/>
                    </a:cubicBezTo>
                    <a:cubicBezTo>
                      <a:pt x="385" y="616"/>
                      <a:pt x="383" y="617"/>
                      <a:pt x="381" y="617"/>
                    </a:cubicBezTo>
                    <a:cubicBezTo>
                      <a:pt x="377" y="618"/>
                      <a:pt x="372" y="621"/>
                      <a:pt x="368" y="622"/>
                    </a:cubicBezTo>
                    <a:cubicBezTo>
                      <a:pt x="367" y="623"/>
                      <a:pt x="365" y="623"/>
                      <a:pt x="363" y="623"/>
                    </a:cubicBezTo>
                    <a:cubicBezTo>
                      <a:pt x="363" y="623"/>
                      <a:pt x="363" y="624"/>
                      <a:pt x="363" y="624"/>
                    </a:cubicBezTo>
                    <a:cubicBezTo>
                      <a:pt x="362" y="624"/>
                      <a:pt x="362" y="624"/>
                      <a:pt x="361" y="624"/>
                    </a:cubicBezTo>
                    <a:cubicBezTo>
                      <a:pt x="361" y="624"/>
                      <a:pt x="361" y="625"/>
                      <a:pt x="361" y="625"/>
                    </a:cubicBezTo>
                    <a:cubicBezTo>
                      <a:pt x="360" y="625"/>
                      <a:pt x="359" y="625"/>
                      <a:pt x="359" y="625"/>
                    </a:cubicBezTo>
                    <a:cubicBezTo>
                      <a:pt x="359" y="625"/>
                      <a:pt x="359" y="626"/>
                      <a:pt x="359" y="626"/>
                    </a:cubicBezTo>
                    <a:cubicBezTo>
                      <a:pt x="358" y="626"/>
                      <a:pt x="357" y="626"/>
                      <a:pt x="356" y="626"/>
                    </a:cubicBezTo>
                    <a:cubicBezTo>
                      <a:pt x="356" y="626"/>
                      <a:pt x="356" y="626"/>
                      <a:pt x="356" y="627"/>
                    </a:cubicBezTo>
                    <a:cubicBezTo>
                      <a:pt x="355" y="627"/>
                      <a:pt x="354" y="627"/>
                      <a:pt x="353" y="627"/>
                    </a:cubicBezTo>
                    <a:cubicBezTo>
                      <a:pt x="353" y="627"/>
                      <a:pt x="353" y="627"/>
                      <a:pt x="353" y="628"/>
                    </a:cubicBezTo>
                    <a:cubicBezTo>
                      <a:pt x="352" y="628"/>
                      <a:pt x="351" y="628"/>
                      <a:pt x="350" y="628"/>
                    </a:cubicBezTo>
                    <a:cubicBezTo>
                      <a:pt x="344" y="630"/>
                      <a:pt x="338" y="633"/>
                      <a:pt x="330" y="634"/>
                    </a:cubicBezTo>
                    <a:cubicBezTo>
                      <a:pt x="330" y="633"/>
                      <a:pt x="330" y="631"/>
                      <a:pt x="330" y="630"/>
                    </a:cubicBezTo>
                    <a:cubicBezTo>
                      <a:pt x="332" y="629"/>
                      <a:pt x="330" y="629"/>
                      <a:pt x="332" y="628"/>
                    </a:cubicBezTo>
                    <a:cubicBezTo>
                      <a:pt x="332" y="627"/>
                      <a:pt x="333" y="627"/>
                      <a:pt x="333" y="627"/>
                    </a:cubicBezTo>
                    <a:cubicBezTo>
                      <a:pt x="336" y="624"/>
                      <a:pt x="336" y="622"/>
                      <a:pt x="338" y="620"/>
                    </a:cubicBezTo>
                    <a:cubicBezTo>
                      <a:pt x="338" y="619"/>
                      <a:pt x="339" y="619"/>
                      <a:pt x="340" y="619"/>
                    </a:cubicBezTo>
                    <a:cubicBezTo>
                      <a:pt x="340" y="618"/>
                      <a:pt x="340" y="617"/>
                      <a:pt x="340" y="616"/>
                    </a:cubicBezTo>
                    <a:cubicBezTo>
                      <a:pt x="336" y="614"/>
                      <a:pt x="334" y="614"/>
                      <a:pt x="329" y="614"/>
                    </a:cubicBezTo>
                    <a:cubicBezTo>
                      <a:pt x="329" y="614"/>
                      <a:pt x="329" y="615"/>
                      <a:pt x="329" y="615"/>
                    </a:cubicBezTo>
                    <a:cubicBezTo>
                      <a:pt x="328" y="615"/>
                      <a:pt x="327" y="615"/>
                      <a:pt x="326" y="615"/>
                    </a:cubicBezTo>
                    <a:cubicBezTo>
                      <a:pt x="326" y="615"/>
                      <a:pt x="326" y="616"/>
                      <a:pt x="326" y="616"/>
                    </a:cubicBezTo>
                    <a:cubicBezTo>
                      <a:pt x="325" y="617"/>
                      <a:pt x="323" y="618"/>
                      <a:pt x="322" y="620"/>
                    </a:cubicBezTo>
                    <a:cubicBezTo>
                      <a:pt x="322" y="620"/>
                      <a:pt x="322" y="621"/>
                      <a:pt x="322" y="621"/>
                    </a:cubicBezTo>
                    <a:cubicBezTo>
                      <a:pt x="320" y="623"/>
                      <a:pt x="317" y="639"/>
                      <a:pt x="319" y="645"/>
                    </a:cubicBezTo>
                    <a:cubicBezTo>
                      <a:pt x="319" y="645"/>
                      <a:pt x="320" y="645"/>
                      <a:pt x="320" y="645"/>
                    </a:cubicBezTo>
                    <a:cubicBezTo>
                      <a:pt x="320" y="646"/>
                      <a:pt x="320" y="647"/>
                      <a:pt x="320" y="648"/>
                    </a:cubicBezTo>
                    <a:cubicBezTo>
                      <a:pt x="320" y="648"/>
                      <a:pt x="321" y="648"/>
                      <a:pt x="321" y="648"/>
                    </a:cubicBezTo>
                    <a:cubicBezTo>
                      <a:pt x="321" y="649"/>
                      <a:pt x="321" y="650"/>
                      <a:pt x="321" y="651"/>
                    </a:cubicBezTo>
                    <a:cubicBezTo>
                      <a:pt x="321" y="651"/>
                      <a:pt x="321" y="651"/>
                      <a:pt x="322" y="651"/>
                    </a:cubicBezTo>
                    <a:cubicBezTo>
                      <a:pt x="322" y="652"/>
                      <a:pt x="322" y="653"/>
                      <a:pt x="322" y="654"/>
                    </a:cubicBezTo>
                    <a:cubicBezTo>
                      <a:pt x="322" y="654"/>
                      <a:pt x="322" y="654"/>
                      <a:pt x="323" y="654"/>
                    </a:cubicBezTo>
                    <a:cubicBezTo>
                      <a:pt x="323" y="655"/>
                      <a:pt x="323" y="655"/>
                      <a:pt x="323" y="656"/>
                    </a:cubicBezTo>
                    <a:cubicBezTo>
                      <a:pt x="323" y="656"/>
                      <a:pt x="323" y="656"/>
                      <a:pt x="324" y="656"/>
                    </a:cubicBezTo>
                    <a:cubicBezTo>
                      <a:pt x="324" y="657"/>
                      <a:pt x="324" y="659"/>
                      <a:pt x="324" y="660"/>
                    </a:cubicBezTo>
                    <a:cubicBezTo>
                      <a:pt x="325" y="660"/>
                      <a:pt x="325" y="660"/>
                      <a:pt x="325" y="660"/>
                    </a:cubicBezTo>
                    <a:cubicBezTo>
                      <a:pt x="325" y="661"/>
                      <a:pt x="325" y="662"/>
                      <a:pt x="325" y="663"/>
                    </a:cubicBezTo>
                    <a:cubicBezTo>
                      <a:pt x="326" y="663"/>
                      <a:pt x="326" y="663"/>
                      <a:pt x="326" y="663"/>
                    </a:cubicBezTo>
                    <a:cubicBezTo>
                      <a:pt x="326" y="663"/>
                      <a:pt x="326" y="664"/>
                      <a:pt x="326" y="664"/>
                    </a:cubicBezTo>
                    <a:cubicBezTo>
                      <a:pt x="327" y="664"/>
                      <a:pt x="327" y="664"/>
                      <a:pt x="327" y="664"/>
                    </a:cubicBezTo>
                    <a:cubicBezTo>
                      <a:pt x="327" y="665"/>
                      <a:pt x="327" y="666"/>
                      <a:pt x="327" y="667"/>
                    </a:cubicBezTo>
                    <a:cubicBezTo>
                      <a:pt x="327" y="667"/>
                      <a:pt x="328" y="667"/>
                      <a:pt x="328" y="667"/>
                    </a:cubicBezTo>
                    <a:cubicBezTo>
                      <a:pt x="328" y="668"/>
                      <a:pt x="329" y="669"/>
                      <a:pt x="329" y="671"/>
                    </a:cubicBezTo>
                    <a:cubicBezTo>
                      <a:pt x="329" y="671"/>
                      <a:pt x="330" y="671"/>
                      <a:pt x="330" y="671"/>
                    </a:cubicBezTo>
                    <a:cubicBezTo>
                      <a:pt x="330" y="672"/>
                      <a:pt x="330" y="674"/>
                      <a:pt x="331" y="676"/>
                    </a:cubicBezTo>
                    <a:cubicBezTo>
                      <a:pt x="331" y="676"/>
                      <a:pt x="331" y="676"/>
                      <a:pt x="332" y="676"/>
                    </a:cubicBezTo>
                    <a:cubicBezTo>
                      <a:pt x="332" y="677"/>
                      <a:pt x="332" y="677"/>
                      <a:pt x="332" y="678"/>
                    </a:cubicBezTo>
                    <a:cubicBezTo>
                      <a:pt x="332" y="678"/>
                      <a:pt x="332" y="678"/>
                      <a:pt x="332" y="678"/>
                    </a:cubicBezTo>
                    <a:cubicBezTo>
                      <a:pt x="332" y="679"/>
                      <a:pt x="332" y="680"/>
                      <a:pt x="332" y="681"/>
                    </a:cubicBezTo>
                    <a:cubicBezTo>
                      <a:pt x="334" y="687"/>
                      <a:pt x="335" y="689"/>
                      <a:pt x="332" y="695"/>
                    </a:cubicBezTo>
                    <a:cubicBezTo>
                      <a:pt x="331" y="695"/>
                      <a:pt x="331" y="696"/>
                      <a:pt x="330" y="697"/>
                    </a:cubicBezTo>
                    <a:cubicBezTo>
                      <a:pt x="324" y="697"/>
                      <a:pt x="316" y="698"/>
                      <a:pt x="314" y="694"/>
                    </a:cubicBezTo>
                    <a:cubicBezTo>
                      <a:pt x="311" y="691"/>
                      <a:pt x="313" y="688"/>
                      <a:pt x="312" y="684"/>
                    </a:cubicBezTo>
                    <a:cubicBezTo>
                      <a:pt x="312" y="684"/>
                      <a:pt x="311" y="684"/>
                      <a:pt x="311" y="684"/>
                    </a:cubicBezTo>
                    <a:cubicBezTo>
                      <a:pt x="311" y="682"/>
                      <a:pt x="310" y="679"/>
                      <a:pt x="310" y="677"/>
                    </a:cubicBezTo>
                    <a:cubicBezTo>
                      <a:pt x="310" y="677"/>
                      <a:pt x="309" y="677"/>
                      <a:pt x="309" y="677"/>
                    </a:cubicBezTo>
                    <a:cubicBezTo>
                      <a:pt x="308" y="675"/>
                      <a:pt x="308" y="675"/>
                      <a:pt x="307" y="673"/>
                    </a:cubicBezTo>
                    <a:cubicBezTo>
                      <a:pt x="305" y="673"/>
                      <a:pt x="305" y="673"/>
                      <a:pt x="304" y="672"/>
                    </a:cubicBezTo>
                    <a:cubicBezTo>
                      <a:pt x="304" y="671"/>
                      <a:pt x="304" y="671"/>
                      <a:pt x="304" y="671"/>
                    </a:cubicBezTo>
                    <a:cubicBezTo>
                      <a:pt x="303" y="671"/>
                      <a:pt x="302" y="671"/>
                      <a:pt x="301" y="671"/>
                    </a:cubicBezTo>
                    <a:cubicBezTo>
                      <a:pt x="301" y="670"/>
                      <a:pt x="301" y="670"/>
                      <a:pt x="301" y="670"/>
                    </a:cubicBezTo>
                    <a:cubicBezTo>
                      <a:pt x="300" y="670"/>
                      <a:pt x="299" y="670"/>
                      <a:pt x="298" y="670"/>
                    </a:cubicBezTo>
                    <a:cubicBezTo>
                      <a:pt x="298" y="669"/>
                      <a:pt x="298" y="669"/>
                      <a:pt x="298" y="669"/>
                    </a:cubicBezTo>
                    <a:cubicBezTo>
                      <a:pt x="294" y="669"/>
                      <a:pt x="290" y="668"/>
                      <a:pt x="286" y="668"/>
                    </a:cubicBezTo>
                    <a:cubicBezTo>
                      <a:pt x="286" y="668"/>
                      <a:pt x="286" y="667"/>
                      <a:pt x="286" y="667"/>
                    </a:cubicBezTo>
                    <a:cubicBezTo>
                      <a:pt x="282" y="667"/>
                      <a:pt x="279" y="667"/>
                      <a:pt x="275" y="667"/>
                    </a:cubicBezTo>
                    <a:cubicBezTo>
                      <a:pt x="275" y="667"/>
                      <a:pt x="275" y="668"/>
                      <a:pt x="275" y="668"/>
                    </a:cubicBezTo>
                    <a:cubicBezTo>
                      <a:pt x="274" y="668"/>
                      <a:pt x="273" y="669"/>
                      <a:pt x="272" y="669"/>
                    </a:cubicBezTo>
                    <a:cubicBezTo>
                      <a:pt x="270" y="671"/>
                      <a:pt x="268" y="674"/>
                      <a:pt x="267" y="677"/>
                    </a:cubicBezTo>
                    <a:cubicBezTo>
                      <a:pt x="267" y="680"/>
                      <a:pt x="268" y="683"/>
                      <a:pt x="268" y="686"/>
                    </a:cubicBezTo>
                    <a:cubicBezTo>
                      <a:pt x="266" y="687"/>
                      <a:pt x="267" y="687"/>
                      <a:pt x="266" y="689"/>
                    </a:cubicBezTo>
                    <a:cubicBezTo>
                      <a:pt x="266" y="689"/>
                      <a:pt x="265" y="689"/>
                      <a:pt x="264" y="689"/>
                    </a:cubicBezTo>
                    <a:cubicBezTo>
                      <a:pt x="264" y="690"/>
                      <a:pt x="264" y="690"/>
                      <a:pt x="264" y="690"/>
                    </a:cubicBezTo>
                    <a:cubicBezTo>
                      <a:pt x="264" y="690"/>
                      <a:pt x="263" y="690"/>
                      <a:pt x="263" y="690"/>
                    </a:cubicBezTo>
                    <a:cubicBezTo>
                      <a:pt x="263" y="691"/>
                      <a:pt x="263" y="691"/>
                      <a:pt x="263" y="691"/>
                    </a:cubicBezTo>
                    <a:cubicBezTo>
                      <a:pt x="261" y="692"/>
                      <a:pt x="261" y="692"/>
                      <a:pt x="260" y="693"/>
                    </a:cubicBezTo>
                    <a:cubicBezTo>
                      <a:pt x="256" y="693"/>
                      <a:pt x="254" y="693"/>
                      <a:pt x="252" y="692"/>
                    </a:cubicBezTo>
                    <a:cubicBezTo>
                      <a:pt x="250" y="688"/>
                      <a:pt x="248" y="684"/>
                      <a:pt x="246" y="681"/>
                    </a:cubicBezTo>
                    <a:cubicBezTo>
                      <a:pt x="245" y="680"/>
                      <a:pt x="244" y="679"/>
                      <a:pt x="243" y="678"/>
                    </a:cubicBezTo>
                    <a:cubicBezTo>
                      <a:pt x="243" y="677"/>
                      <a:pt x="242" y="677"/>
                      <a:pt x="242" y="676"/>
                    </a:cubicBezTo>
                    <a:cubicBezTo>
                      <a:pt x="238" y="673"/>
                      <a:pt x="233" y="673"/>
                      <a:pt x="232" y="668"/>
                    </a:cubicBezTo>
                    <a:cubicBezTo>
                      <a:pt x="232" y="668"/>
                      <a:pt x="233" y="668"/>
                      <a:pt x="233" y="668"/>
                    </a:cubicBezTo>
                    <a:cubicBezTo>
                      <a:pt x="233" y="667"/>
                      <a:pt x="233" y="667"/>
                      <a:pt x="233" y="666"/>
                    </a:cubicBezTo>
                    <a:cubicBezTo>
                      <a:pt x="237" y="663"/>
                      <a:pt x="241" y="661"/>
                      <a:pt x="246" y="658"/>
                    </a:cubicBezTo>
                    <a:cubicBezTo>
                      <a:pt x="246" y="658"/>
                      <a:pt x="247" y="658"/>
                      <a:pt x="247" y="658"/>
                    </a:cubicBezTo>
                    <a:cubicBezTo>
                      <a:pt x="248" y="657"/>
                      <a:pt x="248" y="657"/>
                      <a:pt x="248" y="656"/>
                    </a:cubicBezTo>
                    <a:cubicBezTo>
                      <a:pt x="249" y="656"/>
                      <a:pt x="249" y="656"/>
                      <a:pt x="250" y="656"/>
                    </a:cubicBezTo>
                    <a:cubicBezTo>
                      <a:pt x="251" y="655"/>
                      <a:pt x="251" y="655"/>
                      <a:pt x="252" y="654"/>
                    </a:cubicBezTo>
                    <a:cubicBezTo>
                      <a:pt x="252" y="654"/>
                      <a:pt x="253" y="654"/>
                      <a:pt x="254" y="654"/>
                    </a:cubicBezTo>
                    <a:cubicBezTo>
                      <a:pt x="254" y="653"/>
                      <a:pt x="254" y="652"/>
                      <a:pt x="254" y="652"/>
                    </a:cubicBezTo>
                    <a:cubicBezTo>
                      <a:pt x="255" y="652"/>
                      <a:pt x="256" y="652"/>
                      <a:pt x="256" y="652"/>
                    </a:cubicBezTo>
                    <a:cubicBezTo>
                      <a:pt x="257" y="651"/>
                      <a:pt x="257" y="651"/>
                      <a:pt x="257" y="650"/>
                    </a:cubicBezTo>
                    <a:cubicBezTo>
                      <a:pt x="258" y="650"/>
                      <a:pt x="259" y="649"/>
                      <a:pt x="260" y="649"/>
                    </a:cubicBezTo>
                    <a:cubicBezTo>
                      <a:pt x="261" y="648"/>
                      <a:pt x="262" y="647"/>
                      <a:pt x="263" y="646"/>
                    </a:cubicBezTo>
                    <a:cubicBezTo>
                      <a:pt x="263" y="646"/>
                      <a:pt x="264" y="646"/>
                      <a:pt x="264" y="646"/>
                    </a:cubicBezTo>
                    <a:cubicBezTo>
                      <a:pt x="266" y="644"/>
                      <a:pt x="267" y="643"/>
                      <a:pt x="268" y="641"/>
                    </a:cubicBezTo>
                    <a:cubicBezTo>
                      <a:pt x="269" y="641"/>
                      <a:pt x="269" y="641"/>
                      <a:pt x="270" y="641"/>
                    </a:cubicBezTo>
                    <a:cubicBezTo>
                      <a:pt x="271" y="639"/>
                      <a:pt x="273" y="637"/>
                      <a:pt x="274" y="636"/>
                    </a:cubicBezTo>
                    <a:cubicBezTo>
                      <a:pt x="275" y="636"/>
                      <a:pt x="275" y="636"/>
                      <a:pt x="276" y="636"/>
                    </a:cubicBezTo>
                    <a:cubicBezTo>
                      <a:pt x="280" y="631"/>
                      <a:pt x="285" y="626"/>
                      <a:pt x="289" y="621"/>
                    </a:cubicBezTo>
                    <a:cubicBezTo>
                      <a:pt x="293" y="618"/>
                      <a:pt x="300" y="611"/>
                      <a:pt x="302" y="606"/>
                    </a:cubicBezTo>
                    <a:cubicBezTo>
                      <a:pt x="302" y="605"/>
                      <a:pt x="302" y="603"/>
                      <a:pt x="302" y="602"/>
                    </a:cubicBezTo>
                    <a:cubicBezTo>
                      <a:pt x="297" y="601"/>
                      <a:pt x="293" y="602"/>
                      <a:pt x="288" y="603"/>
                    </a:cubicBezTo>
                    <a:cubicBezTo>
                      <a:pt x="285" y="604"/>
                      <a:pt x="283" y="604"/>
                      <a:pt x="280" y="604"/>
                    </a:cubicBezTo>
                    <a:cubicBezTo>
                      <a:pt x="280" y="605"/>
                      <a:pt x="280" y="605"/>
                      <a:pt x="280" y="605"/>
                    </a:cubicBezTo>
                    <a:cubicBezTo>
                      <a:pt x="280" y="605"/>
                      <a:pt x="279" y="605"/>
                      <a:pt x="278" y="605"/>
                    </a:cubicBezTo>
                    <a:cubicBezTo>
                      <a:pt x="278" y="605"/>
                      <a:pt x="278" y="606"/>
                      <a:pt x="278" y="606"/>
                    </a:cubicBezTo>
                    <a:cubicBezTo>
                      <a:pt x="277" y="606"/>
                      <a:pt x="276" y="606"/>
                      <a:pt x="275" y="606"/>
                    </a:cubicBezTo>
                    <a:cubicBezTo>
                      <a:pt x="275" y="606"/>
                      <a:pt x="275" y="607"/>
                      <a:pt x="275" y="607"/>
                    </a:cubicBezTo>
                    <a:cubicBezTo>
                      <a:pt x="274" y="607"/>
                      <a:pt x="273" y="608"/>
                      <a:pt x="272" y="608"/>
                    </a:cubicBezTo>
                    <a:cubicBezTo>
                      <a:pt x="272" y="608"/>
                      <a:pt x="272" y="608"/>
                      <a:pt x="272" y="609"/>
                    </a:cubicBezTo>
                    <a:cubicBezTo>
                      <a:pt x="270" y="609"/>
                      <a:pt x="269" y="609"/>
                      <a:pt x="268" y="610"/>
                    </a:cubicBezTo>
                    <a:cubicBezTo>
                      <a:pt x="268" y="610"/>
                      <a:pt x="268" y="610"/>
                      <a:pt x="268" y="611"/>
                    </a:cubicBezTo>
                    <a:cubicBezTo>
                      <a:pt x="266" y="612"/>
                      <a:pt x="265" y="613"/>
                      <a:pt x="263" y="614"/>
                    </a:cubicBezTo>
                    <a:cubicBezTo>
                      <a:pt x="263" y="615"/>
                      <a:pt x="263" y="615"/>
                      <a:pt x="263" y="616"/>
                    </a:cubicBezTo>
                    <a:cubicBezTo>
                      <a:pt x="263" y="616"/>
                      <a:pt x="262" y="617"/>
                      <a:pt x="262" y="617"/>
                    </a:cubicBezTo>
                    <a:cubicBezTo>
                      <a:pt x="261" y="619"/>
                      <a:pt x="261" y="621"/>
                      <a:pt x="261" y="623"/>
                    </a:cubicBezTo>
                    <a:cubicBezTo>
                      <a:pt x="260" y="623"/>
                      <a:pt x="260" y="623"/>
                      <a:pt x="260" y="623"/>
                    </a:cubicBezTo>
                    <a:cubicBezTo>
                      <a:pt x="259" y="625"/>
                      <a:pt x="259" y="627"/>
                      <a:pt x="258" y="628"/>
                    </a:cubicBezTo>
                    <a:cubicBezTo>
                      <a:pt x="258" y="628"/>
                      <a:pt x="257" y="628"/>
                      <a:pt x="257" y="628"/>
                    </a:cubicBezTo>
                    <a:cubicBezTo>
                      <a:pt x="257" y="629"/>
                      <a:pt x="257" y="630"/>
                      <a:pt x="257" y="630"/>
                    </a:cubicBezTo>
                    <a:cubicBezTo>
                      <a:pt x="256" y="631"/>
                      <a:pt x="254" y="633"/>
                      <a:pt x="253" y="634"/>
                    </a:cubicBezTo>
                    <a:cubicBezTo>
                      <a:pt x="252" y="635"/>
                      <a:pt x="251" y="636"/>
                      <a:pt x="251" y="637"/>
                    </a:cubicBezTo>
                    <a:cubicBezTo>
                      <a:pt x="250" y="637"/>
                      <a:pt x="250" y="637"/>
                      <a:pt x="249" y="637"/>
                    </a:cubicBezTo>
                    <a:cubicBezTo>
                      <a:pt x="249" y="637"/>
                      <a:pt x="248" y="638"/>
                      <a:pt x="248" y="638"/>
                    </a:cubicBezTo>
                    <a:cubicBezTo>
                      <a:pt x="246" y="638"/>
                      <a:pt x="244" y="638"/>
                      <a:pt x="242" y="638"/>
                    </a:cubicBezTo>
                    <a:cubicBezTo>
                      <a:pt x="241" y="637"/>
                      <a:pt x="242" y="638"/>
                      <a:pt x="241" y="637"/>
                    </a:cubicBezTo>
                    <a:cubicBezTo>
                      <a:pt x="241" y="631"/>
                      <a:pt x="239" y="618"/>
                      <a:pt x="236" y="616"/>
                    </a:cubicBezTo>
                    <a:cubicBezTo>
                      <a:pt x="235" y="616"/>
                      <a:pt x="234" y="616"/>
                      <a:pt x="234" y="616"/>
                    </a:cubicBezTo>
                    <a:cubicBezTo>
                      <a:pt x="234" y="616"/>
                      <a:pt x="234" y="615"/>
                      <a:pt x="234" y="615"/>
                    </a:cubicBezTo>
                    <a:cubicBezTo>
                      <a:pt x="230" y="613"/>
                      <a:pt x="228" y="616"/>
                      <a:pt x="224" y="615"/>
                    </a:cubicBezTo>
                    <a:cubicBezTo>
                      <a:pt x="224" y="615"/>
                      <a:pt x="224" y="614"/>
                      <a:pt x="224" y="614"/>
                    </a:cubicBezTo>
                    <a:cubicBezTo>
                      <a:pt x="223" y="614"/>
                      <a:pt x="223" y="614"/>
                      <a:pt x="222" y="614"/>
                    </a:cubicBezTo>
                    <a:cubicBezTo>
                      <a:pt x="221" y="613"/>
                      <a:pt x="220" y="612"/>
                      <a:pt x="219" y="611"/>
                    </a:cubicBezTo>
                    <a:cubicBezTo>
                      <a:pt x="219" y="611"/>
                      <a:pt x="219" y="611"/>
                      <a:pt x="219" y="611"/>
                    </a:cubicBezTo>
                    <a:cubicBezTo>
                      <a:pt x="219" y="610"/>
                      <a:pt x="219" y="609"/>
                      <a:pt x="219" y="609"/>
                    </a:cubicBezTo>
                    <a:cubicBezTo>
                      <a:pt x="218" y="608"/>
                      <a:pt x="217" y="608"/>
                      <a:pt x="217" y="608"/>
                    </a:cubicBezTo>
                    <a:cubicBezTo>
                      <a:pt x="216" y="607"/>
                      <a:pt x="216" y="605"/>
                      <a:pt x="216" y="604"/>
                    </a:cubicBezTo>
                    <a:cubicBezTo>
                      <a:pt x="215" y="604"/>
                      <a:pt x="215" y="604"/>
                      <a:pt x="214" y="603"/>
                    </a:cubicBezTo>
                    <a:cubicBezTo>
                      <a:pt x="214" y="603"/>
                      <a:pt x="214" y="602"/>
                      <a:pt x="214" y="602"/>
                    </a:cubicBezTo>
                    <a:cubicBezTo>
                      <a:pt x="214" y="602"/>
                      <a:pt x="214" y="602"/>
                      <a:pt x="213" y="602"/>
                    </a:cubicBezTo>
                    <a:cubicBezTo>
                      <a:pt x="213" y="600"/>
                      <a:pt x="213" y="599"/>
                      <a:pt x="212" y="598"/>
                    </a:cubicBezTo>
                    <a:cubicBezTo>
                      <a:pt x="212" y="598"/>
                      <a:pt x="212" y="598"/>
                      <a:pt x="211" y="598"/>
                    </a:cubicBezTo>
                    <a:cubicBezTo>
                      <a:pt x="211" y="597"/>
                      <a:pt x="211" y="596"/>
                      <a:pt x="211" y="595"/>
                    </a:cubicBezTo>
                    <a:cubicBezTo>
                      <a:pt x="210" y="595"/>
                      <a:pt x="209" y="595"/>
                      <a:pt x="209" y="594"/>
                    </a:cubicBezTo>
                    <a:cubicBezTo>
                      <a:pt x="208" y="594"/>
                      <a:pt x="208" y="593"/>
                      <a:pt x="208" y="592"/>
                    </a:cubicBezTo>
                    <a:cubicBezTo>
                      <a:pt x="207" y="592"/>
                      <a:pt x="207" y="592"/>
                      <a:pt x="206" y="592"/>
                    </a:cubicBezTo>
                    <a:cubicBezTo>
                      <a:pt x="206" y="591"/>
                      <a:pt x="206" y="591"/>
                      <a:pt x="206" y="591"/>
                    </a:cubicBezTo>
                    <a:cubicBezTo>
                      <a:pt x="205" y="591"/>
                      <a:pt x="204" y="591"/>
                      <a:pt x="203" y="591"/>
                    </a:cubicBezTo>
                    <a:cubicBezTo>
                      <a:pt x="201" y="595"/>
                      <a:pt x="198" y="599"/>
                      <a:pt x="197" y="604"/>
                    </a:cubicBezTo>
                    <a:cubicBezTo>
                      <a:pt x="196" y="608"/>
                      <a:pt x="201" y="618"/>
                      <a:pt x="202" y="620"/>
                    </a:cubicBezTo>
                    <a:cubicBezTo>
                      <a:pt x="203" y="621"/>
                      <a:pt x="204" y="621"/>
                      <a:pt x="204" y="621"/>
                    </a:cubicBezTo>
                    <a:cubicBezTo>
                      <a:pt x="204" y="622"/>
                      <a:pt x="204" y="623"/>
                      <a:pt x="204" y="623"/>
                    </a:cubicBezTo>
                    <a:cubicBezTo>
                      <a:pt x="205" y="624"/>
                      <a:pt x="206" y="624"/>
                      <a:pt x="207" y="625"/>
                    </a:cubicBezTo>
                    <a:cubicBezTo>
                      <a:pt x="207" y="626"/>
                      <a:pt x="207" y="626"/>
                      <a:pt x="207" y="627"/>
                    </a:cubicBezTo>
                    <a:cubicBezTo>
                      <a:pt x="208" y="627"/>
                      <a:pt x="209" y="628"/>
                      <a:pt x="210" y="628"/>
                    </a:cubicBezTo>
                    <a:cubicBezTo>
                      <a:pt x="210" y="629"/>
                      <a:pt x="210" y="630"/>
                      <a:pt x="210" y="630"/>
                    </a:cubicBezTo>
                    <a:cubicBezTo>
                      <a:pt x="211" y="631"/>
                      <a:pt x="211" y="631"/>
                      <a:pt x="212" y="632"/>
                    </a:cubicBezTo>
                    <a:cubicBezTo>
                      <a:pt x="212" y="633"/>
                      <a:pt x="212" y="633"/>
                      <a:pt x="212" y="634"/>
                    </a:cubicBezTo>
                    <a:cubicBezTo>
                      <a:pt x="213" y="634"/>
                      <a:pt x="214" y="634"/>
                      <a:pt x="214" y="635"/>
                    </a:cubicBezTo>
                    <a:cubicBezTo>
                      <a:pt x="218" y="640"/>
                      <a:pt x="222" y="647"/>
                      <a:pt x="222" y="656"/>
                    </a:cubicBezTo>
                    <a:cubicBezTo>
                      <a:pt x="218" y="656"/>
                      <a:pt x="213" y="655"/>
                      <a:pt x="210" y="655"/>
                    </a:cubicBezTo>
                    <a:cubicBezTo>
                      <a:pt x="207" y="655"/>
                      <a:pt x="204" y="655"/>
                      <a:pt x="202" y="655"/>
                    </a:cubicBezTo>
                    <a:cubicBezTo>
                      <a:pt x="202" y="654"/>
                      <a:pt x="202" y="654"/>
                      <a:pt x="202" y="654"/>
                    </a:cubicBezTo>
                    <a:cubicBezTo>
                      <a:pt x="199" y="654"/>
                      <a:pt x="197" y="654"/>
                      <a:pt x="194" y="654"/>
                    </a:cubicBezTo>
                    <a:cubicBezTo>
                      <a:pt x="194" y="653"/>
                      <a:pt x="194" y="653"/>
                      <a:pt x="194" y="653"/>
                    </a:cubicBezTo>
                    <a:cubicBezTo>
                      <a:pt x="192" y="653"/>
                      <a:pt x="190" y="653"/>
                      <a:pt x="187" y="653"/>
                    </a:cubicBezTo>
                    <a:cubicBezTo>
                      <a:pt x="183" y="652"/>
                      <a:pt x="179" y="650"/>
                      <a:pt x="176" y="649"/>
                    </a:cubicBezTo>
                    <a:cubicBezTo>
                      <a:pt x="175" y="649"/>
                      <a:pt x="175" y="648"/>
                      <a:pt x="175" y="647"/>
                    </a:cubicBezTo>
                    <a:cubicBezTo>
                      <a:pt x="173" y="647"/>
                      <a:pt x="172" y="647"/>
                      <a:pt x="171" y="646"/>
                    </a:cubicBezTo>
                    <a:cubicBezTo>
                      <a:pt x="171" y="646"/>
                      <a:pt x="170" y="645"/>
                      <a:pt x="170" y="645"/>
                    </a:cubicBezTo>
                    <a:cubicBezTo>
                      <a:pt x="170" y="645"/>
                      <a:pt x="169" y="645"/>
                      <a:pt x="168" y="645"/>
                    </a:cubicBezTo>
                    <a:cubicBezTo>
                      <a:pt x="167" y="643"/>
                      <a:pt x="167" y="642"/>
                      <a:pt x="166" y="641"/>
                    </a:cubicBezTo>
                    <a:cubicBezTo>
                      <a:pt x="165" y="641"/>
                      <a:pt x="164" y="641"/>
                      <a:pt x="164" y="641"/>
                    </a:cubicBezTo>
                    <a:cubicBezTo>
                      <a:pt x="163" y="640"/>
                      <a:pt x="161" y="638"/>
                      <a:pt x="160" y="637"/>
                    </a:cubicBezTo>
                    <a:cubicBezTo>
                      <a:pt x="160" y="637"/>
                      <a:pt x="159" y="637"/>
                      <a:pt x="158" y="637"/>
                    </a:cubicBezTo>
                    <a:cubicBezTo>
                      <a:pt x="158" y="635"/>
                      <a:pt x="157" y="634"/>
                      <a:pt x="156" y="633"/>
                    </a:cubicBezTo>
                    <a:cubicBezTo>
                      <a:pt x="155" y="633"/>
                      <a:pt x="155" y="633"/>
                      <a:pt x="154" y="633"/>
                    </a:cubicBezTo>
                    <a:cubicBezTo>
                      <a:pt x="153" y="632"/>
                      <a:pt x="153" y="631"/>
                      <a:pt x="152" y="630"/>
                    </a:cubicBezTo>
                    <a:cubicBezTo>
                      <a:pt x="152" y="630"/>
                      <a:pt x="151" y="630"/>
                      <a:pt x="150" y="630"/>
                    </a:cubicBezTo>
                    <a:cubicBezTo>
                      <a:pt x="150" y="630"/>
                      <a:pt x="150" y="629"/>
                      <a:pt x="150" y="628"/>
                    </a:cubicBezTo>
                    <a:cubicBezTo>
                      <a:pt x="148" y="628"/>
                      <a:pt x="147" y="628"/>
                      <a:pt x="146" y="628"/>
                    </a:cubicBezTo>
                    <a:cubicBezTo>
                      <a:pt x="146" y="627"/>
                      <a:pt x="146" y="627"/>
                      <a:pt x="146" y="627"/>
                    </a:cubicBezTo>
                    <a:cubicBezTo>
                      <a:pt x="145" y="626"/>
                      <a:pt x="144" y="626"/>
                      <a:pt x="142" y="626"/>
                    </a:cubicBezTo>
                    <a:cubicBezTo>
                      <a:pt x="142" y="626"/>
                      <a:pt x="142" y="625"/>
                      <a:pt x="142" y="625"/>
                    </a:cubicBezTo>
                    <a:cubicBezTo>
                      <a:pt x="141" y="625"/>
                      <a:pt x="141" y="625"/>
                      <a:pt x="140" y="625"/>
                    </a:cubicBezTo>
                    <a:cubicBezTo>
                      <a:pt x="140" y="625"/>
                      <a:pt x="140" y="624"/>
                      <a:pt x="140" y="624"/>
                    </a:cubicBezTo>
                    <a:cubicBezTo>
                      <a:pt x="139" y="624"/>
                      <a:pt x="138" y="624"/>
                      <a:pt x="138" y="624"/>
                    </a:cubicBezTo>
                    <a:cubicBezTo>
                      <a:pt x="138" y="624"/>
                      <a:pt x="138" y="623"/>
                      <a:pt x="138" y="623"/>
                    </a:cubicBezTo>
                    <a:cubicBezTo>
                      <a:pt x="137" y="623"/>
                      <a:pt x="137" y="623"/>
                      <a:pt x="136" y="623"/>
                    </a:cubicBezTo>
                    <a:cubicBezTo>
                      <a:pt x="136" y="623"/>
                      <a:pt x="135" y="622"/>
                      <a:pt x="135" y="621"/>
                    </a:cubicBezTo>
                    <a:cubicBezTo>
                      <a:pt x="135" y="621"/>
                      <a:pt x="134" y="621"/>
                      <a:pt x="133" y="621"/>
                    </a:cubicBezTo>
                    <a:cubicBezTo>
                      <a:pt x="133" y="621"/>
                      <a:pt x="133" y="620"/>
                      <a:pt x="132" y="620"/>
                    </a:cubicBezTo>
                    <a:cubicBezTo>
                      <a:pt x="132" y="620"/>
                      <a:pt x="131" y="620"/>
                      <a:pt x="131" y="620"/>
                    </a:cubicBezTo>
                    <a:cubicBezTo>
                      <a:pt x="130" y="619"/>
                      <a:pt x="130" y="618"/>
                      <a:pt x="130" y="618"/>
                    </a:cubicBezTo>
                    <a:cubicBezTo>
                      <a:pt x="128" y="617"/>
                      <a:pt x="127" y="615"/>
                      <a:pt x="125" y="614"/>
                    </a:cubicBezTo>
                    <a:cubicBezTo>
                      <a:pt x="124" y="613"/>
                      <a:pt x="125" y="612"/>
                      <a:pt x="124" y="611"/>
                    </a:cubicBezTo>
                    <a:cubicBezTo>
                      <a:pt x="124" y="608"/>
                      <a:pt x="124" y="606"/>
                      <a:pt x="124" y="603"/>
                    </a:cubicBezTo>
                    <a:cubicBezTo>
                      <a:pt x="124" y="603"/>
                      <a:pt x="124" y="603"/>
                      <a:pt x="124" y="603"/>
                    </a:cubicBezTo>
                    <a:cubicBezTo>
                      <a:pt x="124" y="603"/>
                      <a:pt x="124" y="602"/>
                      <a:pt x="124" y="602"/>
                    </a:cubicBezTo>
                    <a:cubicBezTo>
                      <a:pt x="125" y="602"/>
                      <a:pt x="125" y="602"/>
                      <a:pt x="125" y="602"/>
                    </a:cubicBezTo>
                    <a:cubicBezTo>
                      <a:pt x="126" y="600"/>
                      <a:pt x="126" y="599"/>
                      <a:pt x="126" y="598"/>
                    </a:cubicBezTo>
                    <a:cubicBezTo>
                      <a:pt x="127" y="597"/>
                      <a:pt x="128" y="597"/>
                      <a:pt x="129" y="596"/>
                    </a:cubicBezTo>
                    <a:cubicBezTo>
                      <a:pt x="129" y="596"/>
                      <a:pt x="129" y="595"/>
                      <a:pt x="129" y="594"/>
                    </a:cubicBezTo>
                    <a:cubicBezTo>
                      <a:pt x="130" y="594"/>
                      <a:pt x="131" y="593"/>
                      <a:pt x="132" y="593"/>
                    </a:cubicBezTo>
                    <a:cubicBezTo>
                      <a:pt x="133" y="591"/>
                      <a:pt x="135" y="589"/>
                      <a:pt x="136" y="587"/>
                    </a:cubicBezTo>
                    <a:cubicBezTo>
                      <a:pt x="137" y="586"/>
                      <a:pt x="138" y="585"/>
                      <a:pt x="140" y="585"/>
                    </a:cubicBezTo>
                    <a:cubicBezTo>
                      <a:pt x="140" y="584"/>
                      <a:pt x="140" y="583"/>
                      <a:pt x="140" y="583"/>
                    </a:cubicBezTo>
                    <a:cubicBezTo>
                      <a:pt x="141" y="582"/>
                      <a:pt x="141" y="582"/>
                      <a:pt x="142" y="581"/>
                    </a:cubicBezTo>
                    <a:cubicBezTo>
                      <a:pt x="145" y="578"/>
                      <a:pt x="145" y="575"/>
                      <a:pt x="144" y="571"/>
                    </a:cubicBezTo>
                    <a:cubicBezTo>
                      <a:pt x="140" y="570"/>
                      <a:pt x="135" y="568"/>
                      <a:pt x="131" y="567"/>
                    </a:cubicBezTo>
                    <a:cubicBezTo>
                      <a:pt x="130" y="566"/>
                      <a:pt x="130" y="565"/>
                      <a:pt x="130" y="564"/>
                    </a:cubicBezTo>
                    <a:cubicBezTo>
                      <a:pt x="127" y="561"/>
                      <a:pt x="129" y="557"/>
                      <a:pt x="128" y="553"/>
                    </a:cubicBezTo>
                    <a:cubicBezTo>
                      <a:pt x="128" y="553"/>
                      <a:pt x="127" y="553"/>
                      <a:pt x="127" y="553"/>
                    </a:cubicBezTo>
                    <a:cubicBezTo>
                      <a:pt x="127" y="552"/>
                      <a:pt x="127" y="551"/>
                      <a:pt x="126" y="550"/>
                    </a:cubicBezTo>
                    <a:cubicBezTo>
                      <a:pt x="125" y="549"/>
                      <a:pt x="124" y="549"/>
                      <a:pt x="123" y="549"/>
                    </a:cubicBezTo>
                    <a:cubicBezTo>
                      <a:pt x="123" y="548"/>
                      <a:pt x="123" y="548"/>
                      <a:pt x="123" y="548"/>
                    </a:cubicBezTo>
                    <a:cubicBezTo>
                      <a:pt x="119" y="548"/>
                      <a:pt x="116" y="548"/>
                      <a:pt x="113" y="548"/>
                    </a:cubicBezTo>
                    <a:cubicBezTo>
                      <a:pt x="107" y="547"/>
                      <a:pt x="102" y="547"/>
                      <a:pt x="97" y="546"/>
                    </a:cubicBezTo>
                    <a:cubicBezTo>
                      <a:pt x="97" y="546"/>
                      <a:pt x="97" y="545"/>
                      <a:pt x="97" y="545"/>
                    </a:cubicBezTo>
                    <a:cubicBezTo>
                      <a:pt x="96" y="545"/>
                      <a:pt x="95" y="545"/>
                      <a:pt x="94" y="545"/>
                    </a:cubicBezTo>
                    <a:cubicBezTo>
                      <a:pt x="94" y="545"/>
                      <a:pt x="94" y="544"/>
                      <a:pt x="94" y="544"/>
                    </a:cubicBezTo>
                    <a:cubicBezTo>
                      <a:pt x="93" y="544"/>
                      <a:pt x="92" y="544"/>
                      <a:pt x="91" y="544"/>
                    </a:cubicBezTo>
                    <a:cubicBezTo>
                      <a:pt x="91" y="544"/>
                      <a:pt x="91" y="544"/>
                      <a:pt x="91" y="543"/>
                    </a:cubicBezTo>
                    <a:cubicBezTo>
                      <a:pt x="90" y="543"/>
                      <a:pt x="89" y="543"/>
                      <a:pt x="89" y="543"/>
                    </a:cubicBezTo>
                    <a:cubicBezTo>
                      <a:pt x="89" y="543"/>
                      <a:pt x="89" y="543"/>
                      <a:pt x="89" y="542"/>
                    </a:cubicBezTo>
                    <a:cubicBezTo>
                      <a:pt x="88" y="542"/>
                      <a:pt x="87" y="542"/>
                      <a:pt x="86" y="542"/>
                    </a:cubicBezTo>
                    <a:cubicBezTo>
                      <a:pt x="86" y="542"/>
                      <a:pt x="86" y="542"/>
                      <a:pt x="86" y="541"/>
                    </a:cubicBezTo>
                    <a:cubicBezTo>
                      <a:pt x="84" y="541"/>
                      <a:pt x="82" y="540"/>
                      <a:pt x="80" y="540"/>
                    </a:cubicBezTo>
                    <a:cubicBezTo>
                      <a:pt x="80" y="539"/>
                      <a:pt x="80" y="539"/>
                      <a:pt x="80" y="539"/>
                    </a:cubicBezTo>
                    <a:cubicBezTo>
                      <a:pt x="80" y="539"/>
                      <a:pt x="79" y="539"/>
                      <a:pt x="79" y="539"/>
                    </a:cubicBezTo>
                    <a:cubicBezTo>
                      <a:pt x="79" y="539"/>
                      <a:pt x="79" y="538"/>
                      <a:pt x="79" y="538"/>
                    </a:cubicBezTo>
                    <a:cubicBezTo>
                      <a:pt x="77" y="538"/>
                      <a:pt x="76" y="537"/>
                      <a:pt x="75" y="537"/>
                    </a:cubicBezTo>
                    <a:cubicBezTo>
                      <a:pt x="75" y="536"/>
                      <a:pt x="74" y="536"/>
                      <a:pt x="74" y="535"/>
                    </a:cubicBezTo>
                    <a:cubicBezTo>
                      <a:pt x="73" y="535"/>
                      <a:pt x="72" y="535"/>
                      <a:pt x="71" y="534"/>
                    </a:cubicBezTo>
                    <a:cubicBezTo>
                      <a:pt x="70" y="534"/>
                      <a:pt x="70" y="533"/>
                      <a:pt x="70" y="533"/>
                    </a:cubicBezTo>
                    <a:cubicBezTo>
                      <a:pt x="69" y="533"/>
                      <a:pt x="69" y="533"/>
                      <a:pt x="68" y="533"/>
                    </a:cubicBezTo>
                    <a:cubicBezTo>
                      <a:pt x="67" y="531"/>
                      <a:pt x="66" y="530"/>
                      <a:pt x="64" y="528"/>
                    </a:cubicBezTo>
                    <a:cubicBezTo>
                      <a:pt x="61" y="525"/>
                      <a:pt x="58" y="522"/>
                      <a:pt x="54" y="519"/>
                    </a:cubicBezTo>
                    <a:cubicBezTo>
                      <a:pt x="54" y="518"/>
                      <a:pt x="54" y="518"/>
                      <a:pt x="54" y="517"/>
                    </a:cubicBezTo>
                    <a:cubicBezTo>
                      <a:pt x="53" y="516"/>
                      <a:pt x="52" y="515"/>
                      <a:pt x="51" y="515"/>
                    </a:cubicBezTo>
                    <a:cubicBezTo>
                      <a:pt x="51" y="514"/>
                      <a:pt x="51" y="513"/>
                      <a:pt x="51" y="513"/>
                    </a:cubicBezTo>
                    <a:cubicBezTo>
                      <a:pt x="50" y="512"/>
                      <a:pt x="49" y="512"/>
                      <a:pt x="48" y="511"/>
                    </a:cubicBezTo>
                    <a:cubicBezTo>
                      <a:pt x="48" y="510"/>
                      <a:pt x="48" y="510"/>
                      <a:pt x="48" y="509"/>
                    </a:cubicBezTo>
                    <a:cubicBezTo>
                      <a:pt x="47" y="509"/>
                      <a:pt x="46" y="508"/>
                      <a:pt x="45" y="507"/>
                    </a:cubicBezTo>
                    <a:cubicBezTo>
                      <a:pt x="45" y="507"/>
                      <a:pt x="45" y="506"/>
                      <a:pt x="45" y="506"/>
                    </a:cubicBezTo>
                    <a:cubicBezTo>
                      <a:pt x="45" y="505"/>
                      <a:pt x="44" y="504"/>
                      <a:pt x="43" y="504"/>
                    </a:cubicBezTo>
                    <a:cubicBezTo>
                      <a:pt x="43" y="503"/>
                      <a:pt x="43" y="503"/>
                      <a:pt x="43" y="502"/>
                    </a:cubicBezTo>
                    <a:cubicBezTo>
                      <a:pt x="40" y="500"/>
                      <a:pt x="38" y="498"/>
                      <a:pt x="36" y="496"/>
                    </a:cubicBezTo>
                    <a:cubicBezTo>
                      <a:pt x="35" y="495"/>
                      <a:pt x="34" y="494"/>
                      <a:pt x="34" y="493"/>
                    </a:cubicBezTo>
                    <a:cubicBezTo>
                      <a:pt x="28" y="489"/>
                      <a:pt x="21" y="493"/>
                      <a:pt x="14" y="491"/>
                    </a:cubicBezTo>
                    <a:cubicBezTo>
                      <a:pt x="14" y="491"/>
                      <a:pt x="14" y="491"/>
                      <a:pt x="14" y="490"/>
                    </a:cubicBezTo>
                    <a:cubicBezTo>
                      <a:pt x="12" y="490"/>
                      <a:pt x="11" y="490"/>
                      <a:pt x="9" y="489"/>
                    </a:cubicBezTo>
                    <a:cubicBezTo>
                      <a:pt x="8" y="489"/>
                      <a:pt x="8" y="488"/>
                      <a:pt x="7" y="487"/>
                    </a:cubicBezTo>
                    <a:cubicBezTo>
                      <a:pt x="7" y="487"/>
                      <a:pt x="6" y="487"/>
                      <a:pt x="6" y="487"/>
                    </a:cubicBezTo>
                    <a:cubicBezTo>
                      <a:pt x="6" y="486"/>
                      <a:pt x="6" y="486"/>
                      <a:pt x="6" y="485"/>
                    </a:cubicBezTo>
                    <a:cubicBezTo>
                      <a:pt x="6" y="485"/>
                      <a:pt x="5" y="485"/>
                      <a:pt x="5" y="485"/>
                    </a:cubicBezTo>
                    <a:cubicBezTo>
                      <a:pt x="5" y="484"/>
                      <a:pt x="5" y="483"/>
                      <a:pt x="5" y="481"/>
                    </a:cubicBezTo>
                    <a:cubicBezTo>
                      <a:pt x="5" y="481"/>
                      <a:pt x="5" y="481"/>
                      <a:pt x="4" y="481"/>
                    </a:cubicBezTo>
                    <a:cubicBezTo>
                      <a:pt x="4" y="477"/>
                      <a:pt x="4" y="472"/>
                      <a:pt x="4" y="467"/>
                    </a:cubicBezTo>
                    <a:cubicBezTo>
                      <a:pt x="4" y="467"/>
                      <a:pt x="4" y="467"/>
                      <a:pt x="3" y="467"/>
                    </a:cubicBezTo>
                    <a:cubicBezTo>
                      <a:pt x="3" y="466"/>
                      <a:pt x="4" y="467"/>
                      <a:pt x="4" y="466"/>
                    </a:cubicBezTo>
                    <a:cubicBezTo>
                      <a:pt x="4" y="466"/>
                      <a:pt x="4" y="466"/>
                      <a:pt x="4" y="465"/>
                    </a:cubicBezTo>
                    <a:cubicBezTo>
                      <a:pt x="4" y="465"/>
                      <a:pt x="4" y="465"/>
                      <a:pt x="3" y="465"/>
                    </a:cubicBezTo>
                    <a:cubicBezTo>
                      <a:pt x="3" y="462"/>
                      <a:pt x="3" y="459"/>
                      <a:pt x="3" y="456"/>
                    </a:cubicBezTo>
                    <a:cubicBezTo>
                      <a:pt x="3" y="456"/>
                      <a:pt x="3" y="456"/>
                      <a:pt x="2" y="456"/>
                    </a:cubicBezTo>
                    <a:cubicBezTo>
                      <a:pt x="2" y="454"/>
                      <a:pt x="2" y="452"/>
                      <a:pt x="2" y="449"/>
                    </a:cubicBezTo>
                    <a:cubicBezTo>
                      <a:pt x="2" y="449"/>
                      <a:pt x="2" y="449"/>
                      <a:pt x="2" y="449"/>
                    </a:cubicBezTo>
                    <a:cubicBezTo>
                      <a:pt x="2" y="445"/>
                      <a:pt x="2" y="441"/>
                      <a:pt x="2" y="437"/>
                    </a:cubicBezTo>
                    <a:cubicBezTo>
                      <a:pt x="1" y="435"/>
                      <a:pt x="1" y="437"/>
                      <a:pt x="1" y="436"/>
                    </a:cubicBezTo>
                    <a:cubicBezTo>
                      <a:pt x="1" y="436"/>
                      <a:pt x="1" y="436"/>
                      <a:pt x="2" y="436"/>
                    </a:cubicBezTo>
                    <a:cubicBezTo>
                      <a:pt x="2" y="435"/>
                      <a:pt x="0" y="433"/>
                      <a:pt x="1" y="431"/>
                    </a:cubicBezTo>
                    <a:cubicBezTo>
                      <a:pt x="1" y="431"/>
                      <a:pt x="1" y="431"/>
                      <a:pt x="2" y="431"/>
                    </a:cubicBezTo>
                    <a:cubicBezTo>
                      <a:pt x="2" y="430"/>
                      <a:pt x="2" y="428"/>
                      <a:pt x="2" y="427"/>
                    </a:cubicBezTo>
                    <a:cubicBezTo>
                      <a:pt x="2" y="427"/>
                      <a:pt x="2" y="427"/>
                      <a:pt x="2" y="425"/>
                    </a:cubicBezTo>
                    <a:cubicBezTo>
                      <a:pt x="8" y="423"/>
                      <a:pt x="13" y="421"/>
                      <a:pt x="19" y="420"/>
                    </a:cubicBezTo>
                    <a:cubicBezTo>
                      <a:pt x="19" y="419"/>
                      <a:pt x="19" y="418"/>
                      <a:pt x="19" y="418"/>
                    </a:cubicBezTo>
                    <a:cubicBezTo>
                      <a:pt x="21" y="417"/>
                      <a:pt x="23" y="417"/>
                      <a:pt x="25" y="416"/>
                    </a:cubicBezTo>
                    <a:cubicBezTo>
                      <a:pt x="25" y="415"/>
                      <a:pt x="25" y="415"/>
                      <a:pt x="26" y="414"/>
                    </a:cubicBezTo>
                    <a:cubicBezTo>
                      <a:pt x="26" y="414"/>
                      <a:pt x="27" y="414"/>
                      <a:pt x="28" y="414"/>
                    </a:cubicBezTo>
                    <a:cubicBezTo>
                      <a:pt x="28" y="414"/>
                      <a:pt x="28" y="414"/>
                      <a:pt x="28" y="413"/>
                    </a:cubicBezTo>
                    <a:cubicBezTo>
                      <a:pt x="28" y="413"/>
                      <a:pt x="29" y="413"/>
                      <a:pt x="29" y="413"/>
                    </a:cubicBezTo>
                    <a:cubicBezTo>
                      <a:pt x="30" y="412"/>
                      <a:pt x="31" y="411"/>
                      <a:pt x="31" y="411"/>
                    </a:cubicBezTo>
                    <a:cubicBezTo>
                      <a:pt x="32" y="411"/>
                      <a:pt x="32" y="411"/>
                      <a:pt x="33" y="411"/>
                    </a:cubicBezTo>
                    <a:cubicBezTo>
                      <a:pt x="33" y="410"/>
                      <a:pt x="34" y="409"/>
                      <a:pt x="34" y="409"/>
                    </a:cubicBezTo>
                    <a:cubicBezTo>
                      <a:pt x="34" y="409"/>
                      <a:pt x="35" y="409"/>
                      <a:pt x="36" y="409"/>
                    </a:cubicBezTo>
                    <a:cubicBezTo>
                      <a:pt x="36" y="408"/>
                      <a:pt x="37" y="407"/>
                      <a:pt x="37" y="406"/>
                    </a:cubicBezTo>
                    <a:cubicBezTo>
                      <a:pt x="38" y="406"/>
                      <a:pt x="39" y="406"/>
                      <a:pt x="39" y="406"/>
                    </a:cubicBezTo>
                    <a:cubicBezTo>
                      <a:pt x="40" y="405"/>
                      <a:pt x="41" y="404"/>
                      <a:pt x="42" y="402"/>
                    </a:cubicBezTo>
                    <a:cubicBezTo>
                      <a:pt x="42" y="402"/>
                      <a:pt x="43" y="402"/>
                      <a:pt x="44" y="402"/>
                    </a:cubicBezTo>
                    <a:cubicBezTo>
                      <a:pt x="46" y="400"/>
                      <a:pt x="48" y="398"/>
                      <a:pt x="50" y="395"/>
                    </a:cubicBezTo>
                    <a:cubicBezTo>
                      <a:pt x="51" y="395"/>
                      <a:pt x="51" y="395"/>
                      <a:pt x="52" y="395"/>
                    </a:cubicBezTo>
                    <a:cubicBezTo>
                      <a:pt x="52" y="395"/>
                      <a:pt x="52" y="394"/>
                      <a:pt x="53" y="394"/>
                    </a:cubicBezTo>
                    <a:cubicBezTo>
                      <a:pt x="53" y="394"/>
                      <a:pt x="53" y="394"/>
                      <a:pt x="54" y="394"/>
                    </a:cubicBezTo>
                    <a:cubicBezTo>
                      <a:pt x="54" y="393"/>
                      <a:pt x="54" y="392"/>
                      <a:pt x="54" y="392"/>
                    </a:cubicBezTo>
                    <a:cubicBezTo>
                      <a:pt x="56" y="390"/>
                      <a:pt x="58" y="388"/>
                      <a:pt x="60" y="386"/>
                    </a:cubicBezTo>
                    <a:cubicBezTo>
                      <a:pt x="60" y="386"/>
                      <a:pt x="60" y="385"/>
                      <a:pt x="60" y="385"/>
                    </a:cubicBezTo>
                    <a:cubicBezTo>
                      <a:pt x="60" y="384"/>
                      <a:pt x="61" y="384"/>
                      <a:pt x="62" y="384"/>
                    </a:cubicBezTo>
                    <a:cubicBezTo>
                      <a:pt x="62" y="383"/>
                      <a:pt x="62" y="382"/>
                      <a:pt x="63" y="381"/>
                    </a:cubicBezTo>
                    <a:cubicBezTo>
                      <a:pt x="63" y="381"/>
                      <a:pt x="63" y="381"/>
                      <a:pt x="63" y="381"/>
                    </a:cubicBezTo>
                    <a:cubicBezTo>
                      <a:pt x="63" y="380"/>
                      <a:pt x="63" y="380"/>
                      <a:pt x="63" y="379"/>
                    </a:cubicBezTo>
                    <a:cubicBezTo>
                      <a:pt x="64" y="379"/>
                      <a:pt x="65" y="379"/>
                      <a:pt x="65" y="378"/>
                    </a:cubicBezTo>
                    <a:cubicBezTo>
                      <a:pt x="65" y="378"/>
                      <a:pt x="65" y="377"/>
                      <a:pt x="65" y="376"/>
                    </a:cubicBezTo>
                    <a:cubicBezTo>
                      <a:pt x="66" y="376"/>
                      <a:pt x="66" y="376"/>
                      <a:pt x="67" y="376"/>
                    </a:cubicBezTo>
                    <a:cubicBezTo>
                      <a:pt x="67" y="375"/>
                      <a:pt x="67" y="374"/>
                      <a:pt x="67" y="374"/>
                    </a:cubicBezTo>
                    <a:cubicBezTo>
                      <a:pt x="68" y="373"/>
                      <a:pt x="69" y="373"/>
                      <a:pt x="70" y="372"/>
                    </a:cubicBezTo>
                    <a:cubicBezTo>
                      <a:pt x="70" y="371"/>
                      <a:pt x="70" y="371"/>
                      <a:pt x="70" y="370"/>
                    </a:cubicBezTo>
                    <a:cubicBezTo>
                      <a:pt x="71" y="370"/>
                      <a:pt x="71" y="369"/>
                      <a:pt x="72" y="368"/>
                    </a:cubicBezTo>
                    <a:cubicBezTo>
                      <a:pt x="72" y="368"/>
                      <a:pt x="72" y="367"/>
                      <a:pt x="72" y="367"/>
                    </a:cubicBezTo>
                    <a:cubicBezTo>
                      <a:pt x="74" y="366"/>
                      <a:pt x="75" y="365"/>
                      <a:pt x="76" y="364"/>
                    </a:cubicBezTo>
                    <a:cubicBezTo>
                      <a:pt x="76" y="364"/>
                      <a:pt x="76" y="363"/>
                      <a:pt x="76" y="363"/>
                    </a:cubicBezTo>
                    <a:cubicBezTo>
                      <a:pt x="77" y="363"/>
                      <a:pt x="77" y="363"/>
                      <a:pt x="78" y="363"/>
                    </a:cubicBezTo>
                    <a:cubicBezTo>
                      <a:pt x="78" y="362"/>
                      <a:pt x="78" y="362"/>
                      <a:pt x="79" y="361"/>
                    </a:cubicBezTo>
                    <a:cubicBezTo>
                      <a:pt x="80" y="361"/>
                      <a:pt x="80" y="361"/>
                      <a:pt x="81" y="361"/>
                    </a:cubicBezTo>
                    <a:cubicBezTo>
                      <a:pt x="81" y="361"/>
                      <a:pt x="81" y="361"/>
                      <a:pt x="81" y="360"/>
                    </a:cubicBezTo>
                    <a:cubicBezTo>
                      <a:pt x="86" y="361"/>
                      <a:pt x="89" y="364"/>
                      <a:pt x="92" y="367"/>
                    </a:cubicBezTo>
                    <a:cubicBezTo>
                      <a:pt x="92" y="367"/>
                      <a:pt x="93" y="368"/>
                      <a:pt x="93" y="368"/>
                    </a:cubicBezTo>
                    <a:cubicBezTo>
                      <a:pt x="94" y="368"/>
                      <a:pt x="94" y="368"/>
                      <a:pt x="95" y="368"/>
                    </a:cubicBezTo>
                    <a:cubicBezTo>
                      <a:pt x="95" y="369"/>
                      <a:pt x="96" y="370"/>
                      <a:pt x="97" y="371"/>
                    </a:cubicBezTo>
                    <a:cubicBezTo>
                      <a:pt x="97" y="371"/>
                      <a:pt x="98" y="371"/>
                      <a:pt x="98" y="371"/>
                    </a:cubicBezTo>
                    <a:cubicBezTo>
                      <a:pt x="99" y="372"/>
                      <a:pt x="99" y="372"/>
                      <a:pt x="99" y="373"/>
                    </a:cubicBezTo>
                    <a:cubicBezTo>
                      <a:pt x="101" y="373"/>
                      <a:pt x="102" y="373"/>
                      <a:pt x="103" y="374"/>
                    </a:cubicBezTo>
                    <a:cubicBezTo>
                      <a:pt x="103" y="374"/>
                      <a:pt x="103" y="374"/>
                      <a:pt x="103" y="375"/>
                    </a:cubicBezTo>
                    <a:cubicBezTo>
                      <a:pt x="105" y="375"/>
                      <a:pt x="106" y="376"/>
                      <a:pt x="108" y="376"/>
                    </a:cubicBezTo>
                    <a:cubicBezTo>
                      <a:pt x="108" y="377"/>
                      <a:pt x="108" y="377"/>
                      <a:pt x="108" y="377"/>
                    </a:cubicBezTo>
                    <a:cubicBezTo>
                      <a:pt x="109" y="377"/>
                      <a:pt x="110" y="377"/>
                      <a:pt x="111" y="377"/>
                    </a:cubicBezTo>
                    <a:cubicBezTo>
                      <a:pt x="111" y="378"/>
                      <a:pt x="111" y="378"/>
                      <a:pt x="111" y="378"/>
                    </a:cubicBezTo>
                    <a:cubicBezTo>
                      <a:pt x="112" y="378"/>
                      <a:pt x="112" y="378"/>
                      <a:pt x="113" y="378"/>
                    </a:cubicBezTo>
                    <a:cubicBezTo>
                      <a:pt x="113" y="379"/>
                      <a:pt x="113" y="379"/>
                      <a:pt x="113" y="379"/>
                    </a:cubicBezTo>
                    <a:cubicBezTo>
                      <a:pt x="115" y="379"/>
                      <a:pt x="116" y="380"/>
                      <a:pt x="118" y="380"/>
                    </a:cubicBezTo>
                    <a:cubicBezTo>
                      <a:pt x="118" y="380"/>
                      <a:pt x="118" y="381"/>
                      <a:pt x="118" y="381"/>
                    </a:cubicBezTo>
                    <a:cubicBezTo>
                      <a:pt x="119" y="381"/>
                      <a:pt x="119" y="381"/>
                      <a:pt x="120" y="381"/>
                    </a:cubicBezTo>
                    <a:cubicBezTo>
                      <a:pt x="120" y="381"/>
                      <a:pt x="120" y="382"/>
                      <a:pt x="120" y="382"/>
                    </a:cubicBezTo>
                    <a:cubicBezTo>
                      <a:pt x="122" y="382"/>
                      <a:pt x="124" y="382"/>
                      <a:pt x="125" y="383"/>
                    </a:cubicBezTo>
                    <a:cubicBezTo>
                      <a:pt x="132" y="386"/>
                      <a:pt x="138" y="390"/>
                      <a:pt x="147" y="391"/>
                    </a:cubicBezTo>
                    <a:cubicBezTo>
                      <a:pt x="148" y="389"/>
                      <a:pt x="150" y="388"/>
                      <a:pt x="151" y="386"/>
                    </a:cubicBezTo>
                    <a:cubicBezTo>
                      <a:pt x="151" y="385"/>
                      <a:pt x="151" y="384"/>
                      <a:pt x="151" y="383"/>
                    </a:cubicBezTo>
                    <a:cubicBezTo>
                      <a:pt x="153" y="378"/>
                      <a:pt x="154" y="372"/>
                      <a:pt x="159" y="371"/>
                    </a:cubicBezTo>
                    <a:cubicBezTo>
                      <a:pt x="162" y="369"/>
                      <a:pt x="167" y="369"/>
                      <a:pt x="171" y="369"/>
                    </a:cubicBezTo>
                    <a:cubicBezTo>
                      <a:pt x="173" y="371"/>
                      <a:pt x="176" y="372"/>
                      <a:pt x="178" y="374"/>
                    </a:cubicBezTo>
                    <a:cubicBezTo>
                      <a:pt x="179" y="375"/>
                      <a:pt x="179" y="376"/>
                      <a:pt x="180" y="376"/>
                    </a:cubicBezTo>
                    <a:cubicBezTo>
                      <a:pt x="181" y="376"/>
                      <a:pt x="181" y="376"/>
                      <a:pt x="182" y="376"/>
                    </a:cubicBezTo>
                    <a:cubicBezTo>
                      <a:pt x="182" y="377"/>
                      <a:pt x="182" y="378"/>
                      <a:pt x="183" y="378"/>
                    </a:cubicBezTo>
                    <a:cubicBezTo>
                      <a:pt x="184" y="379"/>
                      <a:pt x="185" y="379"/>
                      <a:pt x="186" y="379"/>
                    </a:cubicBezTo>
                    <a:cubicBezTo>
                      <a:pt x="187" y="380"/>
                      <a:pt x="187" y="380"/>
                      <a:pt x="187" y="381"/>
                    </a:cubicBezTo>
                    <a:cubicBezTo>
                      <a:pt x="188" y="381"/>
                      <a:pt x="190" y="382"/>
                      <a:pt x="191" y="382"/>
                    </a:cubicBezTo>
                    <a:cubicBezTo>
                      <a:pt x="191" y="382"/>
                      <a:pt x="191" y="383"/>
                      <a:pt x="192" y="384"/>
                    </a:cubicBezTo>
                    <a:cubicBezTo>
                      <a:pt x="193" y="384"/>
                      <a:pt x="194" y="384"/>
                      <a:pt x="195" y="385"/>
                    </a:cubicBezTo>
                    <a:cubicBezTo>
                      <a:pt x="195" y="385"/>
                      <a:pt x="195" y="385"/>
                      <a:pt x="195" y="385"/>
                    </a:cubicBezTo>
                    <a:cubicBezTo>
                      <a:pt x="197" y="386"/>
                      <a:pt x="199" y="387"/>
                      <a:pt x="201" y="387"/>
                    </a:cubicBezTo>
                    <a:cubicBezTo>
                      <a:pt x="201" y="388"/>
                      <a:pt x="201" y="388"/>
                      <a:pt x="201" y="388"/>
                    </a:cubicBezTo>
                    <a:cubicBezTo>
                      <a:pt x="202" y="388"/>
                      <a:pt x="202" y="388"/>
                      <a:pt x="203" y="388"/>
                    </a:cubicBezTo>
                    <a:cubicBezTo>
                      <a:pt x="203" y="388"/>
                      <a:pt x="203" y="389"/>
                      <a:pt x="203" y="389"/>
                    </a:cubicBezTo>
                    <a:cubicBezTo>
                      <a:pt x="204" y="389"/>
                      <a:pt x="205" y="389"/>
                      <a:pt x="205" y="389"/>
                    </a:cubicBezTo>
                    <a:cubicBezTo>
                      <a:pt x="205" y="389"/>
                      <a:pt x="205" y="390"/>
                      <a:pt x="205" y="390"/>
                    </a:cubicBezTo>
                    <a:cubicBezTo>
                      <a:pt x="206" y="390"/>
                      <a:pt x="207" y="390"/>
                      <a:pt x="208" y="390"/>
                    </a:cubicBezTo>
                    <a:cubicBezTo>
                      <a:pt x="208" y="390"/>
                      <a:pt x="208" y="391"/>
                      <a:pt x="208" y="391"/>
                    </a:cubicBezTo>
                    <a:cubicBezTo>
                      <a:pt x="209" y="391"/>
                      <a:pt x="210" y="391"/>
                      <a:pt x="211" y="391"/>
                    </a:cubicBezTo>
                    <a:cubicBezTo>
                      <a:pt x="211" y="391"/>
                      <a:pt x="211" y="391"/>
                      <a:pt x="211" y="392"/>
                    </a:cubicBezTo>
                    <a:cubicBezTo>
                      <a:pt x="216" y="392"/>
                      <a:pt x="221" y="392"/>
                      <a:pt x="226" y="392"/>
                    </a:cubicBezTo>
                    <a:cubicBezTo>
                      <a:pt x="226" y="391"/>
                      <a:pt x="226" y="391"/>
                      <a:pt x="226" y="391"/>
                    </a:cubicBezTo>
                    <a:cubicBezTo>
                      <a:pt x="227" y="391"/>
                      <a:pt x="228" y="390"/>
                      <a:pt x="229" y="390"/>
                    </a:cubicBezTo>
                    <a:cubicBezTo>
                      <a:pt x="231" y="388"/>
                      <a:pt x="232" y="387"/>
                      <a:pt x="233" y="385"/>
                    </a:cubicBezTo>
                    <a:cubicBezTo>
                      <a:pt x="234" y="385"/>
                      <a:pt x="234" y="385"/>
                      <a:pt x="235" y="385"/>
                    </a:cubicBezTo>
                    <a:cubicBezTo>
                      <a:pt x="236" y="384"/>
                      <a:pt x="238" y="382"/>
                      <a:pt x="239" y="380"/>
                    </a:cubicBezTo>
                    <a:cubicBezTo>
                      <a:pt x="240" y="380"/>
                      <a:pt x="240" y="380"/>
                      <a:pt x="241" y="380"/>
                    </a:cubicBezTo>
                    <a:cubicBezTo>
                      <a:pt x="242" y="379"/>
                      <a:pt x="242" y="378"/>
                      <a:pt x="243" y="377"/>
                    </a:cubicBezTo>
                    <a:cubicBezTo>
                      <a:pt x="243" y="377"/>
                      <a:pt x="244" y="377"/>
                      <a:pt x="245" y="377"/>
                    </a:cubicBezTo>
                    <a:cubicBezTo>
                      <a:pt x="245" y="377"/>
                      <a:pt x="245" y="377"/>
                      <a:pt x="245" y="376"/>
                    </a:cubicBezTo>
                    <a:cubicBezTo>
                      <a:pt x="246" y="376"/>
                      <a:pt x="247" y="376"/>
                      <a:pt x="248" y="376"/>
                    </a:cubicBezTo>
                    <a:cubicBezTo>
                      <a:pt x="248" y="375"/>
                      <a:pt x="248" y="375"/>
                      <a:pt x="248" y="375"/>
                    </a:cubicBezTo>
                    <a:cubicBezTo>
                      <a:pt x="249" y="375"/>
                      <a:pt x="251" y="375"/>
                      <a:pt x="252" y="375"/>
                    </a:cubicBezTo>
                    <a:cubicBezTo>
                      <a:pt x="252" y="374"/>
                      <a:pt x="252" y="374"/>
                      <a:pt x="252" y="374"/>
                    </a:cubicBezTo>
                    <a:cubicBezTo>
                      <a:pt x="254" y="374"/>
                      <a:pt x="256" y="374"/>
                      <a:pt x="258" y="375"/>
                    </a:cubicBezTo>
                    <a:cubicBezTo>
                      <a:pt x="258" y="375"/>
                      <a:pt x="258" y="375"/>
                      <a:pt x="258" y="376"/>
                    </a:cubicBezTo>
                    <a:cubicBezTo>
                      <a:pt x="259" y="376"/>
                      <a:pt x="260" y="376"/>
                      <a:pt x="261" y="376"/>
                    </a:cubicBezTo>
                    <a:cubicBezTo>
                      <a:pt x="261" y="376"/>
                      <a:pt x="261" y="376"/>
                      <a:pt x="261" y="376"/>
                    </a:cubicBezTo>
                    <a:cubicBezTo>
                      <a:pt x="261" y="376"/>
                      <a:pt x="262" y="376"/>
                      <a:pt x="263" y="376"/>
                    </a:cubicBezTo>
                    <a:cubicBezTo>
                      <a:pt x="263" y="377"/>
                      <a:pt x="263" y="377"/>
                      <a:pt x="263" y="377"/>
                    </a:cubicBezTo>
                    <a:cubicBezTo>
                      <a:pt x="266" y="379"/>
                      <a:pt x="269" y="380"/>
                      <a:pt x="275" y="380"/>
                    </a:cubicBezTo>
                    <a:cubicBezTo>
                      <a:pt x="276" y="378"/>
                      <a:pt x="276" y="379"/>
                      <a:pt x="278" y="378"/>
                    </a:cubicBezTo>
                    <a:cubicBezTo>
                      <a:pt x="280" y="375"/>
                      <a:pt x="283" y="372"/>
                      <a:pt x="286" y="369"/>
                    </a:cubicBezTo>
                    <a:cubicBezTo>
                      <a:pt x="286" y="369"/>
                      <a:pt x="287" y="369"/>
                      <a:pt x="288" y="369"/>
                    </a:cubicBezTo>
                    <a:cubicBezTo>
                      <a:pt x="288" y="369"/>
                      <a:pt x="288" y="368"/>
                      <a:pt x="289" y="368"/>
                    </a:cubicBezTo>
                    <a:cubicBezTo>
                      <a:pt x="289" y="368"/>
                      <a:pt x="290" y="368"/>
                      <a:pt x="290" y="368"/>
                    </a:cubicBezTo>
                    <a:cubicBezTo>
                      <a:pt x="291" y="367"/>
                      <a:pt x="291" y="366"/>
                      <a:pt x="291" y="366"/>
                    </a:cubicBezTo>
                    <a:cubicBezTo>
                      <a:pt x="292" y="366"/>
                      <a:pt x="293" y="366"/>
                      <a:pt x="294" y="366"/>
                    </a:cubicBezTo>
                    <a:cubicBezTo>
                      <a:pt x="294" y="365"/>
                      <a:pt x="294" y="365"/>
                      <a:pt x="294" y="365"/>
                    </a:cubicBezTo>
                    <a:cubicBezTo>
                      <a:pt x="297" y="364"/>
                      <a:pt x="300" y="364"/>
                      <a:pt x="303" y="363"/>
                    </a:cubicBezTo>
                    <a:cubicBezTo>
                      <a:pt x="303" y="363"/>
                      <a:pt x="303" y="364"/>
                      <a:pt x="303" y="364"/>
                    </a:cubicBezTo>
                    <a:cubicBezTo>
                      <a:pt x="303" y="364"/>
                      <a:pt x="303" y="364"/>
                      <a:pt x="304" y="364"/>
                    </a:cubicBezTo>
                    <a:cubicBezTo>
                      <a:pt x="304" y="364"/>
                      <a:pt x="304" y="363"/>
                      <a:pt x="304" y="363"/>
                    </a:cubicBezTo>
                    <a:cubicBezTo>
                      <a:pt x="306" y="364"/>
                      <a:pt x="309" y="364"/>
                      <a:pt x="312" y="365"/>
                    </a:cubicBezTo>
                    <a:cubicBezTo>
                      <a:pt x="312" y="365"/>
                      <a:pt x="312" y="365"/>
                      <a:pt x="312" y="366"/>
                    </a:cubicBezTo>
                    <a:cubicBezTo>
                      <a:pt x="313" y="366"/>
                      <a:pt x="315" y="366"/>
                      <a:pt x="316" y="367"/>
                    </a:cubicBezTo>
                    <a:cubicBezTo>
                      <a:pt x="316" y="367"/>
                      <a:pt x="316" y="367"/>
                      <a:pt x="316" y="368"/>
                    </a:cubicBezTo>
                    <a:cubicBezTo>
                      <a:pt x="318" y="368"/>
                      <a:pt x="319" y="368"/>
                      <a:pt x="320" y="368"/>
                    </a:cubicBezTo>
                    <a:cubicBezTo>
                      <a:pt x="320" y="369"/>
                      <a:pt x="320" y="369"/>
                      <a:pt x="320" y="369"/>
                    </a:cubicBezTo>
                    <a:cubicBezTo>
                      <a:pt x="321" y="369"/>
                      <a:pt x="322" y="369"/>
                      <a:pt x="323" y="369"/>
                    </a:cubicBezTo>
                    <a:cubicBezTo>
                      <a:pt x="323" y="370"/>
                      <a:pt x="323" y="370"/>
                      <a:pt x="323" y="370"/>
                    </a:cubicBezTo>
                    <a:cubicBezTo>
                      <a:pt x="324" y="371"/>
                      <a:pt x="326" y="371"/>
                      <a:pt x="328" y="372"/>
                    </a:cubicBezTo>
                    <a:cubicBezTo>
                      <a:pt x="328" y="372"/>
                      <a:pt x="328" y="373"/>
                      <a:pt x="328" y="373"/>
                    </a:cubicBezTo>
                    <a:cubicBezTo>
                      <a:pt x="329" y="373"/>
                      <a:pt x="329" y="373"/>
                      <a:pt x="330" y="373"/>
                    </a:cubicBezTo>
                    <a:cubicBezTo>
                      <a:pt x="330" y="373"/>
                      <a:pt x="330" y="373"/>
                      <a:pt x="330" y="374"/>
                    </a:cubicBezTo>
                    <a:cubicBezTo>
                      <a:pt x="330" y="374"/>
                      <a:pt x="331" y="374"/>
                      <a:pt x="332" y="374"/>
                    </a:cubicBezTo>
                    <a:cubicBezTo>
                      <a:pt x="332" y="374"/>
                      <a:pt x="332" y="374"/>
                      <a:pt x="332" y="375"/>
                    </a:cubicBezTo>
                    <a:cubicBezTo>
                      <a:pt x="333" y="375"/>
                      <a:pt x="335" y="375"/>
                      <a:pt x="336" y="376"/>
                    </a:cubicBezTo>
                    <a:cubicBezTo>
                      <a:pt x="336" y="376"/>
                      <a:pt x="336" y="376"/>
                      <a:pt x="336" y="376"/>
                    </a:cubicBezTo>
                    <a:cubicBezTo>
                      <a:pt x="340" y="379"/>
                      <a:pt x="356" y="385"/>
                      <a:pt x="364" y="383"/>
                    </a:cubicBezTo>
                    <a:cubicBezTo>
                      <a:pt x="364" y="382"/>
                      <a:pt x="364" y="382"/>
                      <a:pt x="364" y="382"/>
                    </a:cubicBezTo>
                    <a:cubicBezTo>
                      <a:pt x="365" y="382"/>
                      <a:pt x="366" y="382"/>
                      <a:pt x="367" y="382"/>
                    </a:cubicBezTo>
                    <a:cubicBezTo>
                      <a:pt x="367" y="382"/>
                      <a:pt x="367" y="381"/>
                      <a:pt x="367" y="381"/>
                    </a:cubicBezTo>
                    <a:cubicBezTo>
                      <a:pt x="367" y="381"/>
                      <a:pt x="368" y="381"/>
                      <a:pt x="368" y="381"/>
                    </a:cubicBezTo>
                    <a:cubicBezTo>
                      <a:pt x="369" y="380"/>
                      <a:pt x="370" y="379"/>
                      <a:pt x="370" y="378"/>
                    </a:cubicBezTo>
                    <a:cubicBezTo>
                      <a:pt x="371" y="378"/>
                      <a:pt x="372" y="378"/>
                      <a:pt x="373" y="377"/>
                    </a:cubicBezTo>
                    <a:cubicBezTo>
                      <a:pt x="373" y="377"/>
                      <a:pt x="373" y="376"/>
                      <a:pt x="373" y="376"/>
                    </a:cubicBezTo>
                    <a:cubicBezTo>
                      <a:pt x="374" y="375"/>
                      <a:pt x="375" y="374"/>
                      <a:pt x="376" y="374"/>
                    </a:cubicBezTo>
                    <a:cubicBezTo>
                      <a:pt x="376" y="373"/>
                      <a:pt x="376" y="371"/>
                      <a:pt x="376" y="370"/>
                    </a:cubicBezTo>
                    <a:cubicBezTo>
                      <a:pt x="377" y="370"/>
                      <a:pt x="378" y="370"/>
                      <a:pt x="378" y="369"/>
                    </a:cubicBezTo>
                    <a:cubicBezTo>
                      <a:pt x="378" y="369"/>
                      <a:pt x="378" y="368"/>
                      <a:pt x="378" y="368"/>
                    </a:cubicBezTo>
                    <a:cubicBezTo>
                      <a:pt x="379" y="368"/>
                      <a:pt x="379" y="368"/>
                      <a:pt x="379" y="368"/>
                    </a:cubicBezTo>
                    <a:cubicBezTo>
                      <a:pt x="379" y="366"/>
                      <a:pt x="380" y="365"/>
                      <a:pt x="380" y="363"/>
                    </a:cubicBezTo>
                    <a:cubicBezTo>
                      <a:pt x="380" y="363"/>
                      <a:pt x="381" y="363"/>
                      <a:pt x="381" y="363"/>
                    </a:cubicBezTo>
                    <a:cubicBezTo>
                      <a:pt x="382" y="361"/>
                      <a:pt x="382" y="359"/>
                      <a:pt x="383" y="358"/>
                    </a:cubicBezTo>
                    <a:cubicBezTo>
                      <a:pt x="383" y="358"/>
                      <a:pt x="383" y="358"/>
                      <a:pt x="384" y="358"/>
                    </a:cubicBezTo>
                    <a:cubicBezTo>
                      <a:pt x="384" y="357"/>
                      <a:pt x="384" y="356"/>
                      <a:pt x="384" y="355"/>
                    </a:cubicBezTo>
                    <a:cubicBezTo>
                      <a:pt x="384" y="355"/>
                      <a:pt x="384" y="355"/>
                      <a:pt x="385" y="355"/>
                    </a:cubicBezTo>
                    <a:cubicBezTo>
                      <a:pt x="385" y="354"/>
                      <a:pt x="385" y="354"/>
                      <a:pt x="385" y="353"/>
                    </a:cubicBezTo>
                    <a:cubicBezTo>
                      <a:pt x="385" y="353"/>
                      <a:pt x="385" y="353"/>
                      <a:pt x="385" y="353"/>
                    </a:cubicBezTo>
                    <a:cubicBezTo>
                      <a:pt x="386" y="351"/>
                      <a:pt x="386" y="350"/>
                      <a:pt x="386" y="348"/>
                    </a:cubicBezTo>
                    <a:cubicBezTo>
                      <a:pt x="387" y="348"/>
                      <a:pt x="387" y="348"/>
                      <a:pt x="387" y="348"/>
                    </a:cubicBezTo>
                    <a:cubicBezTo>
                      <a:pt x="387" y="347"/>
                      <a:pt x="387" y="347"/>
                      <a:pt x="387" y="346"/>
                    </a:cubicBezTo>
                    <a:cubicBezTo>
                      <a:pt x="387" y="346"/>
                      <a:pt x="388" y="346"/>
                      <a:pt x="388" y="346"/>
                    </a:cubicBezTo>
                    <a:cubicBezTo>
                      <a:pt x="388" y="345"/>
                      <a:pt x="388" y="344"/>
                      <a:pt x="388" y="343"/>
                    </a:cubicBezTo>
                    <a:cubicBezTo>
                      <a:pt x="391" y="337"/>
                      <a:pt x="393" y="328"/>
                      <a:pt x="401" y="326"/>
                    </a:cubicBezTo>
                    <a:cubicBezTo>
                      <a:pt x="401" y="324"/>
                      <a:pt x="401" y="323"/>
                      <a:pt x="402" y="321"/>
                    </a:cubicBezTo>
                    <a:cubicBezTo>
                      <a:pt x="402" y="321"/>
                      <a:pt x="402" y="321"/>
                      <a:pt x="402" y="321"/>
                    </a:cubicBezTo>
                    <a:cubicBezTo>
                      <a:pt x="403" y="319"/>
                      <a:pt x="402" y="319"/>
                      <a:pt x="402" y="319"/>
                    </a:cubicBezTo>
                    <a:cubicBezTo>
                      <a:pt x="402" y="317"/>
                      <a:pt x="402" y="315"/>
                      <a:pt x="402" y="314"/>
                    </a:cubicBezTo>
                    <a:cubicBezTo>
                      <a:pt x="401" y="314"/>
                      <a:pt x="401" y="314"/>
                      <a:pt x="401" y="314"/>
                    </a:cubicBezTo>
                    <a:cubicBezTo>
                      <a:pt x="400" y="312"/>
                      <a:pt x="400" y="310"/>
                      <a:pt x="400" y="308"/>
                    </a:cubicBezTo>
                    <a:cubicBezTo>
                      <a:pt x="399" y="308"/>
                      <a:pt x="399" y="308"/>
                      <a:pt x="399" y="308"/>
                    </a:cubicBezTo>
                    <a:cubicBezTo>
                      <a:pt x="399" y="307"/>
                      <a:pt x="398" y="306"/>
                      <a:pt x="398" y="305"/>
                    </a:cubicBezTo>
                    <a:cubicBezTo>
                      <a:pt x="398" y="305"/>
                      <a:pt x="397" y="305"/>
                      <a:pt x="397" y="305"/>
                    </a:cubicBezTo>
                    <a:cubicBezTo>
                      <a:pt x="397" y="304"/>
                      <a:pt x="397" y="304"/>
                      <a:pt x="397" y="303"/>
                    </a:cubicBezTo>
                    <a:cubicBezTo>
                      <a:pt x="396" y="303"/>
                      <a:pt x="396" y="302"/>
                      <a:pt x="395" y="302"/>
                    </a:cubicBezTo>
                    <a:cubicBezTo>
                      <a:pt x="395" y="301"/>
                      <a:pt x="395" y="301"/>
                      <a:pt x="395" y="300"/>
                    </a:cubicBezTo>
                    <a:cubicBezTo>
                      <a:pt x="394" y="299"/>
                      <a:pt x="392" y="298"/>
                      <a:pt x="391" y="297"/>
                    </a:cubicBezTo>
                    <a:cubicBezTo>
                      <a:pt x="391" y="296"/>
                      <a:pt x="391" y="295"/>
                      <a:pt x="391" y="295"/>
                    </a:cubicBezTo>
                    <a:cubicBezTo>
                      <a:pt x="390" y="295"/>
                      <a:pt x="390" y="294"/>
                      <a:pt x="389" y="294"/>
                    </a:cubicBezTo>
                    <a:cubicBezTo>
                      <a:pt x="389" y="293"/>
                      <a:pt x="389" y="293"/>
                      <a:pt x="389" y="292"/>
                    </a:cubicBezTo>
                    <a:cubicBezTo>
                      <a:pt x="389" y="292"/>
                      <a:pt x="388" y="292"/>
                      <a:pt x="388" y="292"/>
                    </a:cubicBezTo>
                    <a:cubicBezTo>
                      <a:pt x="387" y="290"/>
                      <a:pt x="387" y="285"/>
                      <a:pt x="388" y="283"/>
                    </a:cubicBezTo>
                    <a:cubicBezTo>
                      <a:pt x="389" y="280"/>
                      <a:pt x="391" y="278"/>
                      <a:pt x="393" y="276"/>
                    </a:cubicBezTo>
                    <a:cubicBezTo>
                      <a:pt x="394" y="275"/>
                      <a:pt x="394" y="275"/>
                      <a:pt x="394" y="274"/>
                    </a:cubicBezTo>
                    <a:cubicBezTo>
                      <a:pt x="395" y="274"/>
                      <a:pt x="396" y="274"/>
                      <a:pt x="396" y="274"/>
                    </a:cubicBezTo>
                    <a:cubicBezTo>
                      <a:pt x="397" y="273"/>
                      <a:pt x="397" y="272"/>
                      <a:pt x="398" y="272"/>
                    </a:cubicBezTo>
                    <a:cubicBezTo>
                      <a:pt x="399" y="271"/>
                      <a:pt x="399" y="271"/>
                      <a:pt x="400" y="271"/>
                    </a:cubicBezTo>
                    <a:cubicBezTo>
                      <a:pt x="400" y="270"/>
                      <a:pt x="400" y="269"/>
                      <a:pt x="400" y="269"/>
                    </a:cubicBezTo>
                    <a:cubicBezTo>
                      <a:pt x="401" y="268"/>
                      <a:pt x="403" y="266"/>
                      <a:pt x="404" y="265"/>
                    </a:cubicBezTo>
                    <a:cubicBezTo>
                      <a:pt x="404" y="265"/>
                      <a:pt x="404" y="264"/>
                      <a:pt x="404" y="263"/>
                    </a:cubicBezTo>
                    <a:cubicBezTo>
                      <a:pt x="405" y="263"/>
                      <a:pt x="405" y="263"/>
                      <a:pt x="406" y="263"/>
                    </a:cubicBezTo>
                    <a:cubicBezTo>
                      <a:pt x="406" y="262"/>
                      <a:pt x="406" y="261"/>
                      <a:pt x="406" y="261"/>
                    </a:cubicBezTo>
                    <a:cubicBezTo>
                      <a:pt x="407" y="260"/>
                      <a:pt x="407" y="260"/>
                      <a:pt x="408" y="260"/>
                    </a:cubicBezTo>
                    <a:cubicBezTo>
                      <a:pt x="408" y="259"/>
                      <a:pt x="408" y="259"/>
                      <a:pt x="408" y="258"/>
                    </a:cubicBezTo>
                    <a:cubicBezTo>
                      <a:pt x="408" y="258"/>
                      <a:pt x="409" y="257"/>
                      <a:pt x="410" y="257"/>
                    </a:cubicBezTo>
                    <a:cubicBezTo>
                      <a:pt x="410" y="257"/>
                      <a:pt x="410" y="256"/>
                      <a:pt x="410" y="255"/>
                    </a:cubicBezTo>
                    <a:cubicBezTo>
                      <a:pt x="410" y="255"/>
                      <a:pt x="411" y="255"/>
                      <a:pt x="411" y="254"/>
                    </a:cubicBezTo>
                    <a:cubicBezTo>
                      <a:pt x="411" y="254"/>
                      <a:pt x="411" y="253"/>
                      <a:pt x="411" y="253"/>
                    </a:cubicBezTo>
                    <a:cubicBezTo>
                      <a:pt x="412" y="253"/>
                      <a:pt x="412" y="253"/>
                      <a:pt x="412" y="253"/>
                    </a:cubicBezTo>
                    <a:cubicBezTo>
                      <a:pt x="412" y="252"/>
                      <a:pt x="412" y="252"/>
                      <a:pt x="412" y="251"/>
                    </a:cubicBezTo>
                    <a:cubicBezTo>
                      <a:pt x="413" y="251"/>
                      <a:pt x="414" y="250"/>
                      <a:pt x="414" y="250"/>
                    </a:cubicBezTo>
                    <a:cubicBezTo>
                      <a:pt x="414" y="249"/>
                      <a:pt x="415" y="248"/>
                      <a:pt x="415" y="246"/>
                    </a:cubicBezTo>
                    <a:cubicBezTo>
                      <a:pt x="415" y="246"/>
                      <a:pt x="416" y="246"/>
                      <a:pt x="416" y="246"/>
                    </a:cubicBezTo>
                    <a:cubicBezTo>
                      <a:pt x="416" y="246"/>
                      <a:pt x="417" y="245"/>
                      <a:pt x="417" y="244"/>
                    </a:cubicBezTo>
                    <a:cubicBezTo>
                      <a:pt x="417" y="243"/>
                      <a:pt x="418" y="243"/>
                      <a:pt x="419" y="243"/>
                    </a:cubicBezTo>
                    <a:cubicBezTo>
                      <a:pt x="419" y="242"/>
                      <a:pt x="419" y="240"/>
                      <a:pt x="419" y="239"/>
                    </a:cubicBezTo>
                    <a:cubicBezTo>
                      <a:pt x="420" y="239"/>
                      <a:pt x="421" y="239"/>
                      <a:pt x="421" y="238"/>
                    </a:cubicBezTo>
                    <a:cubicBezTo>
                      <a:pt x="421" y="238"/>
                      <a:pt x="421" y="237"/>
                      <a:pt x="421" y="237"/>
                    </a:cubicBezTo>
                    <a:cubicBezTo>
                      <a:pt x="422" y="236"/>
                      <a:pt x="422" y="236"/>
                      <a:pt x="423" y="236"/>
                    </a:cubicBezTo>
                    <a:cubicBezTo>
                      <a:pt x="423" y="235"/>
                      <a:pt x="423" y="234"/>
                      <a:pt x="423" y="234"/>
                    </a:cubicBezTo>
                    <a:cubicBezTo>
                      <a:pt x="424" y="234"/>
                      <a:pt x="424" y="233"/>
                      <a:pt x="425" y="233"/>
                    </a:cubicBezTo>
                    <a:cubicBezTo>
                      <a:pt x="426" y="231"/>
                      <a:pt x="427" y="230"/>
                      <a:pt x="428" y="228"/>
                    </a:cubicBezTo>
                    <a:cubicBezTo>
                      <a:pt x="431" y="228"/>
                      <a:pt x="434" y="227"/>
                      <a:pt x="437" y="226"/>
                    </a:cubicBezTo>
                    <a:cubicBezTo>
                      <a:pt x="437" y="225"/>
                      <a:pt x="437" y="225"/>
                      <a:pt x="437" y="225"/>
                    </a:cubicBezTo>
                    <a:cubicBezTo>
                      <a:pt x="437" y="225"/>
                      <a:pt x="438" y="225"/>
                      <a:pt x="438" y="225"/>
                    </a:cubicBezTo>
                    <a:cubicBezTo>
                      <a:pt x="438" y="225"/>
                      <a:pt x="438" y="224"/>
                      <a:pt x="438" y="224"/>
                    </a:cubicBezTo>
                    <a:cubicBezTo>
                      <a:pt x="439" y="224"/>
                      <a:pt x="440" y="224"/>
                      <a:pt x="440" y="224"/>
                    </a:cubicBezTo>
                    <a:cubicBezTo>
                      <a:pt x="440" y="224"/>
                      <a:pt x="440" y="223"/>
                      <a:pt x="440" y="223"/>
                    </a:cubicBezTo>
                    <a:cubicBezTo>
                      <a:pt x="441" y="223"/>
                      <a:pt x="441" y="223"/>
                      <a:pt x="442" y="223"/>
                    </a:cubicBezTo>
                    <a:cubicBezTo>
                      <a:pt x="442" y="223"/>
                      <a:pt x="442" y="223"/>
                      <a:pt x="442" y="222"/>
                    </a:cubicBezTo>
                    <a:cubicBezTo>
                      <a:pt x="443" y="222"/>
                      <a:pt x="444" y="222"/>
                      <a:pt x="446" y="221"/>
                    </a:cubicBezTo>
                    <a:cubicBezTo>
                      <a:pt x="446" y="221"/>
                      <a:pt x="446" y="220"/>
                      <a:pt x="446" y="220"/>
                    </a:cubicBezTo>
                    <a:cubicBezTo>
                      <a:pt x="447" y="220"/>
                      <a:pt x="448" y="220"/>
                      <a:pt x="448" y="220"/>
                    </a:cubicBezTo>
                    <a:cubicBezTo>
                      <a:pt x="448" y="219"/>
                      <a:pt x="449" y="218"/>
                      <a:pt x="449" y="218"/>
                    </a:cubicBezTo>
                    <a:cubicBezTo>
                      <a:pt x="450" y="218"/>
                      <a:pt x="450" y="218"/>
                      <a:pt x="451" y="218"/>
                    </a:cubicBezTo>
                    <a:cubicBezTo>
                      <a:pt x="451" y="217"/>
                      <a:pt x="451" y="217"/>
                      <a:pt x="452" y="216"/>
                    </a:cubicBezTo>
                    <a:cubicBezTo>
                      <a:pt x="452" y="216"/>
                      <a:pt x="453" y="216"/>
                      <a:pt x="454" y="216"/>
                    </a:cubicBezTo>
                    <a:cubicBezTo>
                      <a:pt x="454" y="215"/>
                      <a:pt x="455" y="214"/>
                      <a:pt x="456" y="212"/>
                    </a:cubicBezTo>
                    <a:cubicBezTo>
                      <a:pt x="457" y="212"/>
                      <a:pt x="457" y="212"/>
                      <a:pt x="458" y="212"/>
                    </a:cubicBezTo>
                    <a:cubicBezTo>
                      <a:pt x="459" y="211"/>
                      <a:pt x="459" y="211"/>
                      <a:pt x="460" y="210"/>
                    </a:cubicBezTo>
                    <a:cubicBezTo>
                      <a:pt x="460" y="210"/>
                      <a:pt x="460" y="210"/>
                      <a:pt x="461" y="210"/>
                    </a:cubicBezTo>
                    <a:cubicBezTo>
                      <a:pt x="461" y="209"/>
                      <a:pt x="461" y="208"/>
                      <a:pt x="461" y="208"/>
                    </a:cubicBezTo>
                    <a:cubicBezTo>
                      <a:pt x="462" y="207"/>
                      <a:pt x="463" y="206"/>
                      <a:pt x="464" y="205"/>
                    </a:cubicBezTo>
                    <a:cubicBezTo>
                      <a:pt x="464" y="205"/>
                      <a:pt x="464" y="204"/>
                      <a:pt x="464" y="203"/>
                    </a:cubicBezTo>
                    <a:cubicBezTo>
                      <a:pt x="465" y="203"/>
                      <a:pt x="465" y="203"/>
                      <a:pt x="465" y="203"/>
                    </a:cubicBezTo>
                    <a:cubicBezTo>
                      <a:pt x="466" y="202"/>
                      <a:pt x="466" y="201"/>
                      <a:pt x="466" y="200"/>
                    </a:cubicBezTo>
                    <a:cubicBezTo>
                      <a:pt x="466" y="200"/>
                      <a:pt x="467" y="200"/>
                      <a:pt x="467" y="200"/>
                    </a:cubicBezTo>
                    <a:cubicBezTo>
                      <a:pt x="467" y="192"/>
                      <a:pt x="467" y="184"/>
                      <a:pt x="467" y="176"/>
                    </a:cubicBezTo>
                    <a:cubicBezTo>
                      <a:pt x="467" y="176"/>
                      <a:pt x="468" y="176"/>
                      <a:pt x="468" y="176"/>
                    </a:cubicBezTo>
                    <a:cubicBezTo>
                      <a:pt x="468" y="176"/>
                      <a:pt x="467" y="175"/>
                      <a:pt x="467" y="174"/>
                    </a:cubicBezTo>
                    <a:cubicBezTo>
                      <a:pt x="467" y="174"/>
                      <a:pt x="468" y="174"/>
                      <a:pt x="468" y="174"/>
                    </a:cubicBezTo>
                    <a:cubicBezTo>
                      <a:pt x="468" y="172"/>
                      <a:pt x="468" y="170"/>
                      <a:pt x="468" y="168"/>
                    </a:cubicBezTo>
                    <a:cubicBezTo>
                      <a:pt x="468" y="168"/>
                      <a:pt x="469" y="168"/>
                      <a:pt x="469" y="168"/>
                    </a:cubicBezTo>
                    <a:cubicBezTo>
                      <a:pt x="469" y="167"/>
                      <a:pt x="469" y="165"/>
                      <a:pt x="470" y="164"/>
                    </a:cubicBezTo>
                    <a:cubicBezTo>
                      <a:pt x="471" y="163"/>
                      <a:pt x="472" y="162"/>
                      <a:pt x="473" y="161"/>
                    </a:cubicBezTo>
                    <a:cubicBezTo>
                      <a:pt x="473" y="161"/>
                      <a:pt x="473" y="161"/>
                      <a:pt x="473" y="160"/>
                    </a:cubicBezTo>
                    <a:cubicBezTo>
                      <a:pt x="474" y="160"/>
                      <a:pt x="474" y="160"/>
                      <a:pt x="475" y="160"/>
                    </a:cubicBezTo>
                    <a:cubicBezTo>
                      <a:pt x="475" y="160"/>
                      <a:pt x="475" y="160"/>
                      <a:pt x="475" y="159"/>
                    </a:cubicBezTo>
                    <a:cubicBezTo>
                      <a:pt x="476" y="159"/>
                      <a:pt x="476" y="159"/>
                      <a:pt x="477" y="159"/>
                    </a:cubicBezTo>
                    <a:cubicBezTo>
                      <a:pt x="477" y="159"/>
                      <a:pt x="477" y="159"/>
                      <a:pt x="477" y="159"/>
                    </a:cubicBezTo>
                    <a:cubicBezTo>
                      <a:pt x="478" y="159"/>
                      <a:pt x="479" y="159"/>
                      <a:pt x="480" y="159"/>
                    </a:cubicBezTo>
                    <a:cubicBezTo>
                      <a:pt x="480" y="158"/>
                      <a:pt x="480" y="157"/>
                      <a:pt x="480" y="157"/>
                    </a:cubicBezTo>
                    <a:cubicBezTo>
                      <a:pt x="482" y="156"/>
                      <a:pt x="483" y="156"/>
                      <a:pt x="484" y="156"/>
                    </a:cubicBezTo>
                    <a:cubicBezTo>
                      <a:pt x="485" y="154"/>
                      <a:pt x="486" y="153"/>
                      <a:pt x="488" y="151"/>
                    </a:cubicBezTo>
                    <a:cubicBezTo>
                      <a:pt x="488" y="151"/>
                      <a:pt x="489" y="151"/>
                      <a:pt x="489" y="150"/>
                    </a:cubicBezTo>
                    <a:cubicBezTo>
                      <a:pt x="489" y="150"/>
                      <a:pt x="489" y="149"/>
                      <a:pt x="489" y="149"/>
                    </a:cubicBezTo>
                    <a:cubicBezTo>
                      <a:pt x="490" y="148"/>
                      <a:pt x="491" y="148"/>
                      <a:pt x="491" y="148"/>
                    </a:cubicBezTo>
                    <a:cubicBezTo>
                      <a:pt x="491" y="147"/>
                      <a:pt x="491" y="146"/>
                      <a:pt x="491" y="145"/>
                    </a:cubicBezTo>
                    <a:cubicBezTo>
                      <a:pt x="492" y="145"/>
                      <a:pt x="492" y="145"/>
                      <a:pt x="492" y="145"/>
                    </a:cubicBezTo>
                    <a:cubicBezTo>
                      <a:pt x="492" y="139"/>
                      <a:pt x="492" y="133"/>
                      <a:pt x="491" y="127"/>
                    </a:cubicBezTo>
                    <a:cubicBezTo>
                      <a:pt x="494" y="119"/>
                      <a:pt x="497" y="106"/>
                      <a:pt x="505" y="104"/>
                    </a:cubicBezTo>
                    <a:cubicBezTo>
                      <a:pt x="505" y="104"/>
                      <a:pt x="505" y="103"/>
                      <a:pt x="505" y="103"/>
                    </a:cubicBezTo>
                    <a:cubicBezTo>
                      <a:pt x="506" y="103"/>
                      <a:pt x="506" y="103"/>
                      <a:pt x="507" y="103"/>
                    </a:cubicBezTo>
                    <a:cubicBezTo>
                      <a:pt x="507" y="105"/>
                      <a:pt x="506" y="106"/>
                      <a:pt x="506" y="107"/>
                    </a:cubicBezTo>
                    <a:cubicBezTo>
                      <a:pt x="506" y="107"/>
                      <a:pt x="506" y="107"/>
                      <a:pt x="506" y="107"/>
                    </a:cubicBezTo>
                    <a:cubicBezTo>
                      <a:pt x="507" y="110"/>
                      <a:pt x="507" y="109"/>
                      <a:pt x="508" y="110"/>
                    </a:cubicBezTo>
                    <a:cubicBezTo>
                      <a:pt x="510" y="112"/>
                      <a:pt x="528" y="116"/>
                      <a:pt x="533" y="114"/>
                    </a:cubicBezTo>
                    <a:cubicBezTo>
                      <a:pt x="533" y="113"/>
                      <a:pt x="533" y="113"/>
                      <a:pt x="533" y="113"/>
                    </a:cubicBezTo>
                    <a:cubicBezTo>
                      <a:pt x="535" y="112"/>
                      <a:pt x="536" y="112"/>
                      <a:pt x="538" y="112"/>
                    </a:cubicBezTo>
                    <a:cubicBezTo>
                      <a:pt x="539" y="111"/>
                      <a:pt x="538" y="112"/>
                      <a:pt x="539" y="111"/>
                    </a:cubicBezTo>
                    <a:cubicBezTo>
                      <a:pt x="539" y="109"/>
                      <a:pt x="539" y="107"/>
                      <a:pt x="540" y="105"/>
                    </a:cubicBezTo>
                    <a:cubicBezTo>
                      <a:pt x="538" y="100"/>
                      <a:pt x="536" y="95"/>
                      <a:pt x="534" y="89"/>
                    </a:cubicBezTo>
                    <a:cubicBezTo>
                      <a:pt x="534" y="89"/>
                      <a:pt x="533" y="89"/>
                      <a:pt x="533" y="89"/>
                    </a:cubicBezTo>
                    <a:cubicBezTo>
                      <a:pt x="530" y="86"/>
                      <a:pt x="527" y="83"/>
                      <a:pt x="525" y="80"/>
                    </a:cubicBezTo>
                    <a:cubicBezTo>
                      <a:pt x="525" y="80"/>
                      <a:pt x="525" y="80"/>
                      <a:pt x="524" y="80"/>
                    </a:cubicBezTo>
                    <a:cubicBezTo>
                      <a:pt x="524" y="77"/>
                      <a:pt x="526" y="74"/>
                      <a:pt x="527" y="73"/>
                    </a:cubicBezTo>
                    <a:cubicBezTo>
                      <a:pt x="533" y="70"/>
                      <a:pt x="538" y="67"/>
                      <a:pt x="544" y="64"/>
                    </a:cubicBezTo>
                    <a:cubicBezTo>
                      <a:pt x="545" y="63"/>
                      <a:pt x="545" y="63"/>
                      <a:pt x="546" y="62"/>
                    </a:cubicBezTo>
                    <a:cubicBezTo>
                      <a:pt x="547" y="62"/>
                      <a:pt x="547" y="62"/>
                      <a:pt x="548" y="62"/>
                    </a:cubicBezTo>
                    <a:cubicBezTo>
                      <a:pt x="548" y="61"/>
                      <a:pt x="548" y="61"/>
                      <a:pt x="548" y="61"/>
                    </a:cubicBezTo>
                    <a:cubicBezTo>
                      <a:pt x="550" y="59"/>
                      <a:pt x="552" y="56"/>
                      <a:pt x="555" y="55"/>
                    </a:cubicBezTo>
                    <a:cubicBezTo>
                      <a:pt x="556" y="52"/>
                      <a:pt x="558" y="50"/>
                      <a:pt x="560" y="48"/>
                    </a:cubicBezTo>
                    <a:cubicBezTo>
                      <a:pt x="561" y="48"/>
                      <a:pt x="561" y="48"/>
                      <a:pt x="561" y="48"/>
                    </a:cubicBezTo>
                    <a:cubicBezTo>
                      <a:pt x="561" y="48"/>
                      <a:pt x="561" y="47"/>
                      <a:pt x="561" y="46"/>
                    </a:cubicBezTo>
                    <a:cubicBezTo>
                      <a:pt x="562" y="46"/>
                      <a:pt x="563" y="45"/>
                      <a:pt x="564" y="45"/>
                    </a:cubicBezTo>
                    <a:cubicBezTo>
                      <a:pt x="564" y="43"/>
                      <a:pt x="564" y="42"/>
                      <a:pt x="565" y="41"/>
                    </a:cubicBezTo>
                    <a:cubicBezTo>
                      <a:pt x="565" y="41"/>
                      <a:pt x="566" y="40"/>
                      <a:pt x="567" y="40"/>
                    </a:cubicBezTo>
                    <a:cubicBezTo>
                      <a:pt x="568" y="36"/>
                      <a:pt x="570" y="32"/>
                      <a:pt x="571" y="28"/>
                    </a:cubicBezTo>
                    <a:cubicBezTo>
                      <a:pt x="571" y="25"/>
                      <a:pt x="571" y="23"/>
                      <a:pt x="571" y="20"/>
                    </a:cubicBezTo>
                    <a:cubicBezTo>
                      <a:pt x="571" y="20"/>
                      <a:pt x="572" y="20"/>
                      <a:pt x="572" y="20"/>
                    </a:cubicBezTo>
                    <a:cubicBezTo>
                      <a:pt x="572" y="19"/>
                      <a:pt x="572" y="17"/>
                      <a:pt x="572" y="15"/>
                    </a:cubicBezTo>
                    <a:cubicBezTo>
                      <a:pt x="572" y="15"/>
                      <a:pt x="573" y="15"/>
                      <a:pt x="573" y="15"/>
                    </a:cubicBezTo>
                    <a:cubicBezTo>
                      <a:pt x="573" y="14"/>
                      <a:pt x="573" y="12"/>
                      <a:pt x="573" y="11"/>
                    </a:cubicBezTo>
                    <a:cubicBezTo>
                      <a:pt x="573" y="11"/>
                      <a:pt x="573" y="11"/>
                      <a:pt x="574" y="11"/>
                    </a:cubicBezTo>
                    <a:cubicBezTo>
                      <a:pt x="574" y="10"/>
                      <a:pt x="574" y="9"/>
                      <a:pt x="574" y="8"/>
                    </a:cubicBezTo>
                    <a:cubicBezTo>
                      <a:pt x="574" y="8"/>
                      <a:pt x="574" y="8"/>
                      <a:pt x="575" y="8"/>
                    </a:cubicBezTo>
                    <a:cubicBezTo>
                      <a:pt x="576" y="4"/>
                      <a:pt x="576" y="2"/>
                      <a:pt x="580" y="1"/>
                    </a:cubicBezTo>
                    <a:cubicBezTo>
                      <a:pt x="580" y="0"/>
                      <a:pt x="580" y="0"/>
                      <a:pt x="580" y="0"/>
                    </a:cubicBezTo>
                    <a:cubicBezTo>
                      <a:pt x="582" y="0"/>
                      <a:pt x="584" y="0"/>
                      <a:pt x="586" y="0"/>
                    </a:cubicBezTo>
                    <a:cubicBezTo>
                      <a:pt x="586" y="0"/>
                      <a:pt x="586" y="0"/>
                      <a:pt x="586" y="1"/>
                    </a:cubicBezTo>
                    <a:cubicBezTo>
                      <a:pt x="590" y="2"/>
                      <a:pt x="594" y="6"/>
                      <a:pt x="596" y="9"/>
                    </a:cubicBezTo>
                    <a:cubicBezTo>
                      <a:pt x="596" y="9"/>
                      <a:pt x="596" y="10"/>
                      <a:pt x="596" y="11"/>
                    </a:cubicBezTo>
                    <a:cubicBezTo>
                      <a:pt x="597" y="11"/>
                      <a:pt x="597" y="11"/>
                      <a:pt x="598" y="11"/>
                    </a:cubicBezTo>
                    <a:cubicBezTo>
                      <a:pt x="599" y="13"/>
                      <a:pt x="599" y="15"/>
                      <a:pt x="600" y="17"/>
                    </a:cubicBezTo>
                    <a:cubicBezTo>
                      <a:pt x="600" y="17"/>
                      <a:pt x="600" y="17"/>
                      <a:pt x="601" y="17"/>
                    </a:cubicBezTo>
                    <a:cubicBezTo>
                      <a:pt x="601" y="18"/>
                      <a:pt x="602" y="19"/>
                      <a:pt x="602" y="20"/>
                    </a:cubicBezTo>
                    <a:cubicBezTo>
                      <a:pt x="603" y="19"/>
                      <a:pt x="606" y="19"/>
                      <a:pt x="606" y="19"/>
                    </a:cubicBezTo>
                    <a:cubicBezTo>
                      <a:pt x="606" y="18"/>
                      <a:pt x="606" y="18"/>
                      <a:pt x="606" y="18"/>
                    </a:cubicBezTo>
                    <a:cubicBezTo>
                      <a:pt x="608" y="17"/>
                      <a:pt x="609" y="15"/>
                      <a:pt x="611" y="14"/>
                    </a:cubicBezTo>
                    <a:cubicBezTo>
                      <a:pt x="611" y="14"/>
                      <a:pt x="611" y="13"/>
                      <a:pt x="611" y="12"/>
                    </a:cubicBezTo>
                    <a:cubicBezTo>
                      <a:pt x="611" y="12"/>
                      <a:pt x="612" y="11"/>
                      <a:pt x="613" y="11"/>
                    </a:cubicBezTo>
                    <a:cubicBezTo>
                      <a:pt x="618" y="6"/>
                      <a:pt x="621" y="2"/>
                      <a:pt x="628" y="0"/>
                    </a:cubicBezTo>
                    <a:cubicBezTo>
                      <a:pt x="630" y="0"/>
                      <a:pt x="631" y="0"/>
                      <a:pt x="632" y="0"/>
                    </a:cubicBezTo>
                    <a:cubicBezTo>
                      <a:pt x="632" y="0"/>
                      <a:pt x="632" y="0"/>
                      <a:pt x="632" y="1"/>
                    </a:cubicBezTo>
                    <a:cubicBezTo>
                      <a:pt x="634" y="1"/>
                      <a:pt x="635" y="1"/>
                      <a:pt x="637" y="2"/>
                    </a:cubicBezTo>
                    <a:cubicBezTo>
                      <a:pt x="637" y="2"/>
                      <a:pt x="637" y="3"/>
                      <a:pt x="637" y="3"/>
                    </a:cubicBezTo>
                    <a:cubicBezTo>
                      <a:pt x="639" y="4"/>
                      <a:pt x="640" y="5"/>
                      <a:pt x="641" y="6"/>
                    </a:cubicBezTo>
                    <a:cubicBezTo>
                      <a:pt x="642" y="8"/>
                      <a:pt x="642" y="10"/>
                      <a:pt x="643" y="11"/>
                    </a:cubicBezTo>
                    <a:cubicBezTo>
                      <a:pt x="643" y="11"/>
                      <a:pt x="643" y="11"/>
                      <a:pt x="644" y="11"/>
                    </a:cubicBezTo>
                    <a:cubicBezTo>
                      <a:pt x="644" y="12"/>
                      <a:pt x="644" y="13"/>
                      <a:pt x="644" y="14"/>
                    </a:cubicBezTo>
                    <a:cubicBezTo>
                      <a:pt x="644" y="14"/>
                      <a:pt x="644" y="14"/>
                      <a:pt x="645" y="14"/>
                    </a:cubicBezTo>
                    <a:cubicBezTo>
                      <a:pt x="645" y="15"/>
                      <a:pt x="645" y="15"/>
                      <a:pt x="645" y="16"/>
                    </a:cubicBezTo>
                    <a:cubicBezTo>
                      <a:pt x="645" y="16"/>
                      <a:pt x="645" y="16"/>
                      <a:pt x="646" y="16"/>
                    </a:cubicBezTo>
                    <a:cubicBezTo>
                      <a:pt x="646" y="17"/>
                      <a:pt x="646" y="18"/>
                      <a:pt x="646" y="19"/>
                    </a:cubicBezTo>
                    <a:cubicBezTo>
                      <a:pt x="646" y="19"/>
                      <a:pt x="646" y="19"/>
                      <a:pt x="646" y="19"/>
                    </a:cubicBezTo>
                    <a:cubicBezTo>
                      <a:pt x="646" y="22"/>
                      <a:pt x="646" y="26"/>
                      <a:pt x="646" y="30"/>
                    </a:cubicBezTo>
                    <a:cubicBezTo>
                      <a:pt x="642" y="42"/>
                      <a:pt x="628" y="45"/>
                      <a:pt x="628" y="61"/>
                    </a:cubicBezTo>
                    <a:cubicBezTo>
                      <a:pt x="628" y="61"/>
                      <a:pt x="628" y="61"/>
                      <a:pt x="628" y="61"/>
                    </a:cubicBezTo>
                    <a:cubicBezTo>
                      <a:pt x="629" y="62"/>
                      <a:pt x="629" y="64"/>
                      <a:pt x="629" y="65"/>
                    </a:cubicBezTo>
                    <a:cubicBezTo>
                      <a:pt x="630" y="65"/>
                      <a:pt x="630" y="65"/>
                      <a:pt x="630" y="65"/>
                    </a:cubicBezTo>
                    <a:cubicBezTo>
                      <a:pt x="630" y="66"/>
                      <a:pt x="630" y="66"/>
                      <a:pt x="630" y="67"/>
                    </a:cubicBezTo>
                    <a:cubicBezTo>
                      <a:pt x="631" y="67"/>
                      <a:pt x="631" y="67"/>
                      <a:pt x="631" y="67"/>
                    </a:cubicBezTo>
                    <a:cubicBezTo>
                      <a:pt x="631" y="68"/>
                      <a:pt x="631" y="68"/>
                      <a:pt x="631" y="69"/>
                    </a:cubicBezTo>
                    <a:cubicBezTo>
                      <a:pt x="632" y="69"/>
                      <a:pt x="633" y="70"/>
                      <a:pt x="634" y="71"/>
                    </a:cubicBezTo>
                    <a:cubicBezTo>
                      <a:pt x="634" y="71"/>
                      <a:pt x="634" y="72"/>
                      <a:pt x="634" y="72"/>
                    </a:cubicBezTo>
                    <a:cubicBezTo>
                      <a:pt x="637" y="75"/>
                      <a:pt x="640" y="78"/>
                      <a:pt x="643" y="80"/>
                    </a:cubicBezTo>
                    <a:cubicBezTo>
                      <a:pt x="649" y="87"/>
                      <a:pt x="656" y="96"/>
                      <a:pt x="665" y="99"/>
                    </a:cubicBezTo>
                    <a:cubicBezTo>
                      <a:pt x="673" y="102"/>
                      <a:pt x="686" y="96"/>
                      <a:pt x="689" y="94"/>
                    </a:cubicBezTo>
                    <a:cubicBezTo>
                      <a:pt x="690" y="94"/>
                      <a:pt x="691" y="94"/>
                      <a:pt x="691" y="94"/>
                    </a:cubicBezTo>
                    <a:cubicBezTo>
                      <a:pt x="692" y="93"/>
                      <a:pt x="692" y="93"/>
                      <a:pt x="692" y="92"/>
                    </a:cubicBezTo>
                    <a:cubicBezTo>
                      <a:pt x="693" y="92"/>
                      <a:pt x="693" y="92"/>
                      <a:pt x="694" y="92"/>
                    </a:cubicBezTo>
                    <a:cubicBezTo>
                      <a:pt x="695" y="91"/>
                      <a:pt x="696" y="90"/>
                      <a:pt x="697" y="89"/>
                    </a:cubicBezTo>
                    <a:cubicBezTo>
                      <a:pt x="699" y="86"/>
                      <a:pt x="702" y="84"/>
                      <a:pt x="705" y="81"/>
                    </a:cubicBezTo>
                    <a:cubicBezTo>
                      <a:pt x="714" y="82"/>
                      <a:pt x="722" y="88"/>
                      <a:pt x="724" y="94"/>
                    </a:cubicBezTo>
                    <a:cubicBezTo>
                      <a:pt x="725" y="96"/>
                      <a:pt x="725" y="98"/>
                      <a:pt x="725" y="99"/>
                    </a:cubicBezTo>
                    <a:cubicBezTo>
                      <a:pt x="726" y="99"/>
                      <a:pt x="726" y="99"/>
                      <a:pt x="726" y="99"/>
                    </a:cubicBezTo>
                    <a:cubicBezTo>
                      <a:pt x="726" y="100"/>
                      <a:pt x="726" y="101"/>
                      <a:pt x="726" y="101"/>
                    </a:cubicBezTo>
                    <a:cubicBezTo>
                      <a:pt x="727" y="101"/>
                      <a:pt x="727" y="102"/>
                      <a:pt x="728" y="102"/>
                    </a:cubicBezTo>
                    <a:cubicBezTo>
                      <a:pt x="728" y="103"/>
                      <a:pt x="728" y="103"/>
                      <a:pt x="728" y="104"/>
                    </a:cubicBezTo>
                    <a:cubicBezTo>
                      <a:pt x="729" y="104"/>
                      <a:pt x="730" y="105"/>
                      <a:pt x="731" y="106"/>
                    </a:cubicBezTo>
                    <a:cubicBezTo>
                      <a:pt x="731" y="106"/>
                      <a:pt x="731" y="106"/>
                      <a:pt x="731" y="106"/>
                    </a:cubicBezTo>
                    <a:cubicBezTo>
                      <a:pt x="731" y="106"/>
                      <a:pt x="732" y="106"/>
                      <a:pt x="733" y="106"/>
                    </a:cubicBezTo>
                    <a:cubicBezTo>
                      <a:pt x="733" y="107"/>
                      <a:pt x="733" y="108"/>
                      <a:pt x="733" y="108"/>
                    </a:cubicBezTo>
                    <a:cubicBezTo>
                      <a:pt x="734" y="109"/>
                      <a:pt x="735" y="109"/>
                      <a:pt x="736" y="109"/>
                    </a:cubicBezTo>
                    <a:cubicBezTo>
                      <a:pt x="736" y="109"/>
                      <a:pt x="736" y="110"/>
                      <a:pt x="736" y="110"/>
                    </a:cubicBezTo>
                    <a:cubicBezTo>
                      <a:pt x="737" y="110"/>
                      <a:pt x="737" y="110"/>
                      <a:pt x="738" y="110"/>
                    </a:cubicBezTo>
                    <a:cubicBezTo>
                      <a:pt x="738" y="110"/>
                      <a:pt x="738" y="111"/>
                      <a:pt x="738" y="111"/>
                    </a:cubicBezTo>
                    <a:cubicBezTo>
                      <a:pt x="738" y="111"/>
                      <a:pt x="739" y="111"/>
                      <a:pt x="740" y="111"/>
                    </a:cubicBezTo>
                    <a:cubicBezTo>
                      <a:pt x="740" y="111"/>
                      <a:pt x="740" y="112"/>
                      <a:pt x="740" y="112"/>
                    </a:cubicBezTo>
                    <a:cubicBezTo>
                      <a:pt x="741" y="112"/>
                      <a:pt x="741" y="112"/>
                      <a:pt x="742" y="112"/>
                    </a:cubicBezTo>
                    <a:cubicBezTo>
                      <a:pt x="742" y="112"/>
                      <a:pt x="742" y="112"/>
                      <a:pt x="742" y="113"/>
                    </a:cubicBezTo>
                    <a:cubicBezTo>
                      <a:pt x="743" y="113"/>
                      <a:pt x="744" y="113"/>
                      <a:pt x="744" y="113"/>
                    </a:cubicBezTo>
                    <a:cubicBezTo>
                      <a:pt x="744" y="113"/>
                      <a:pt x="744" y="113"/>
                      <a:pt x="744" y="114"/>
                    </a:cubicBezTo>
                    <a:cubicBezTo>
                      <a:pt x="746" y="114"/>
                      <a:pt x="748" y="114"/>
                      <a:pt x="750" y="115"/>
                    </a:cubicBezTo>
                    <a:cubicBezTo>
                      <a:pt x="750" y="115"/>
                      <a:pt x="750" y="115"/>
                      <a:pt x="750" y="115"/>
                    </a:cubicBezTo>
                    <a:cubicBezTo>
                      <a:pt x="755" y="116"/>
                      <a:pt x="760" y="117"/>
                      <a:pt x="766" y="118"/>
                    </a:cubicBezTo>
                    <a:cubicBezTo>
                      <a:pt x="775" y="121"/>
                      <a:pt x="787" y="121"/>
                      <a:pt x="800" y="121"/>
                    </a:cubicBezTo>
                    <a:cubicBezTo>
                      <a:pt x="805" y="121"/>
                      <a:pt x="809" y="121"/>
                      <a:pt x="814" y="121"/>
                    </a:cubicBezTo>
                    <a:cubicBezTo>
                      <a:pt x="814" y="121"/>
                      <a:pt x="814" y="120"/>
                      <a:pt x="814" y="120"/>
                    </a:cubicBezTo>
                    <a:cubicBezTo>
                      <a:pt x="817" y="120"/>
                      <a:pt x="819" y="120"/>
                      <a:pt x="821" y="120"/>
                    </a:cubicBezTo>
                    <a:cubicBezTo>
                      <a:pt x="821" y="120"/>
                      <a:pt x="821" y="119"/>
                      <a:pt x="821" y="119"/>
                    </a:cubicBezTo>
                    <a:cubicBezTo>
                      <a:pt x="823" y="119"/>
                      <a:pt x="825" y="119"/>
                      <a:pt x="827" y="119"/>
                    </a:cubicBezTo>
                    <a:cubicBezTo>
                      <a:pt x="827" y="119"/>
                      <a:pt x="827" y="118"/>
                      <a:pt x="827" y="118"/>
                    </a:cubicBezTo>
                    <a:cubicBezTo>
                      <a:pt x="828" y="118"/>
                      <a:pt x="829" y="118"/>
                      <a:pt x="830" y="118"/>
                    </a:cubicBezTo>
                    <a:cubicBezTo>
                      <a:pt x="830" y="118"/>
                      <a:pt x="830" y="118"/>
                      <a:pt x="830" y="117"/>
                    </a:cubicBezTo>
                    <a:cubicBezTo>
                      <a:pt x="831" y="117"/>
                      <a:pt x="833" y="117"/>
                      <a:pt x="834" y="117"/>
                    </a:cubicBezTo>
                    <a:cubicBezTo>
                      <a:pt x="834" y="117"/>
                      <a:pt x="834" y="117"/>
                      <a:pt x="834" y="116"/>
                    </a:cubicBezTo>
                    <a:cubicBezTo>
                      <a:pt x="835" y="116"/>
                      <a:pt x="836" y="116"/>
                      <a:pt x="837" y="116"/>
                    </a:cubicBezTo>
                    <a:cubicBezTo>
                      <a:pt x="846" y="113"/>
                      <a:pt x="854" y="111"/>
                      <a:pt x="866" y="111"/>
                    </a:cubicBezTo>
                    <a:cubicBezTo>
                      <a:pt x="867" y="113"/>
                      <a:pt x="867" y="114"/>
                      <a:pt x="867" y="116"/>
                    </a:cubicBezTo>
                    <a:cubicBezTo>
                      <a:pt x="865" y="118"/>
                      <a:pt x="864" y="120"/>
                      <a:pt x="863" y="122"/>
                    </a:cubicBezTo>
                    <a:cubicBezTo>
                      <a:pt x="860" y="124"/>
                      <a:pt x="858" y="126"/>
                      <a:pt x="855" y="128"/>
                    </a:cubicBezTo>
                    <a:cubicBezTo>
                      <a:pt x="855" y="129"/>
                      <a:pt x="855" y="129"/>
                      <a:pt x="855" y="130"/>
                    </a:cubicBezTo>
                    <a:cubicBezTo>
                      <a:pt x="855" y="130"/>
                      <a:pt x="854" y="130"/>
                      <a:pt x="854" y="131"/>
                    </a:cubicBezTo>
                    <a:cubicBezTo>
                      <a:pt x="853" y="132"/>
                      <a:pt x="853" y="135"/>
                      <a:pt x="853" y="137"/>
                    </a:cubicBezTo>
                    <a:cubicBezTo>
                      <a:pt x="854" y="138"/>
                      <a:pt x="855" y="139"/>
                      <a:pt x="856" y="140"/>
                    </a:cubicBezTo>
                    <a:cubicBezTo>
                      <a:pt x="856" y="140"/>
                      <a:pt x="856" y="140"/>
                      <a:pt x="856" y="141"/>
                    </a:cubicBezTo>
                    <a:cubicBezTo>
                      <a:pt x="861" y="142"/>
                      <a:pt x="866" y="144"/>
                      <a:pt x="872" y="146"/>
                    </a:cubicBezTo>
                    <a:cubicBezTo>
                      <a:pt x="873" y="146"/>
                      <a:pt x="875" y="146"/>
                      <a:pt x="876" y="146"/>
                    </a:cubicBezTo>
                    <a:cubicBezTo>
                      <a:pt x="880" y="147"/>
                      <a:pt x="881" y="147"/>
                      <a:pt x="883" y="144"/>
                    </a:cubicBezTo>
                    <a:cubicBezTo>
                      <a:pt x="883" y="144"/>
                      <a:pt x="884" y="144"/>
                      <a:pt x="884" y="144"/>
                    </a:cubicBezTo>
                    <a:cubicBezTo>
                      <a:pt x="884" y="141"/>
                      <a:pt x="884" y="137"/>
                      <a:pt x="884" y="133"/>
                    </a:cubicBezTo>
                    <a:cubicBezTo>
                      <a:pt x="883" y="132"/>
                      <a:pt x="883" y="127"/>
                      <a:pt x="883" y="124"/>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2" name="Freeform 22"/>
              <p:cNvSpPr/>
              <p:nvPr/>
            </p:nvSpPr>
            <p:spPr bwMode="auto">
              <a:xfrm>
                <a:off x="3093" y="2106"/>
                <a:ext cx="2666" cy="3270"/>
              </a:xfrm>
              <a:custGeom>
                <a:avLst/>
                <a:gdLst>
                  <a:gd name="T0" fmla="*/ 766 w 1011"/>
                  <a:gd name="T1" fmla="*/ 74 h 1241"/>
                  <a:gd name="T2" fmla="*/ 808 w 1011"/>
                  <a:gd name="T3" fmla="*/ 95 h 1241"/>
                  <a:gd name="T4" fmla="*/ 811 w 1011"/>
                  <a:gd name="T5" fmla="*/ 170 h 1241"/>
                  <a:gd name="T6" fmla="*/ 803 w 1011"/>
                  <a:gd name="T7" fmla="*/ 255 h 1241"/>
                  <a:gd name="T8" fmla="*/ 806 w 1011"/>
                  <a:gd name="T9" fmla="*/ 305 h 1241"/>
                  <a:gd name="T10" fmla="*/ 825 w 1011"/>
                  <a:gd name="T11" fmla="*/ 351 h 1241"/>
                  <a:gd name="T12" fmla="*/ 748 w 1011"/>
                  <a:gd name="T13" fmla="*/ 429 h 1241"/>
                  <a:gd name="T14" fmla="*/ 762 w 1011"/>
                  <a:gd name="T15" fmla="*/ 463 h 1241"/>
                  <a:gd name="T16" fmla="*/ 810 w 1011"/>
                  <a:gd name="T17" fmla="*/ 500 h 1241"/>
                  <a:gd name="T18" fmla="*/ 851 w 1011"/>
                  <a:gd name="T19" fmla="*/ 477 h 1241"/>
                  <a:gd name="T20" fmla="*/ 907 w 1011"/>
                  <a:gd name="T21" fmla="*/ 524 h 1241"/>
                  <a:gd name="T22" fmla="*/ 921 w 1011"/>
                  <a:gd name="T23" fmla="*/ 599 h 1241"/>
                  <a:gd name="T24" fmla="*/ 956 w 1011"/>
                  <a:gd name="T25" fmla="*/ 618 h 1241"/>
                  <a:gd name="T26" fmla="*/ 985 w 1011"/>
                  <a:gd name="T27" fmla="*/ 657 h 1241"/>
                  <a:gd name="T28" fmla="*/ 1007 w 1011"/>
                  <a:gd name="T29" fmla="*/ 792 h 1241"/>
                  <a:gd name="T30" fmla="*/ 939 w 1011"/>
                  <a:gd name="T31" fmla="*/ 836 h 1241"/>
                  <a:gd name="T32" fmla="*/ 903 w 1011"/>
                  <a:gd name="T33" fmla="*/ 866 h 1241"/>
                  <a:gd name="T34" fmla="*/ 812 w 1011"/>
                  <a:gd name="T35" fmla="*/ 889 h 1241"/>
                  <a:gd name="T36" fmla="*/ 766 w 1011"/>
                  <a:gd name="T37" fmla="*/ 908 h 1241"/>
                  <a:gd name="T38" fmla="*/ 711 w 1011"/>
                  <a:gd name="T39" fmla="*/ 907 h 1241"/>
                  <a:gd name="T40" fmla="*/ 658 w 1011"/>
                  <a:gd name="T41" fmla="*/ 975 h 1241"/>
                  <a:gd name="T42" fmla="*/ 603 w 1011"/>
                  <a:gd name="T43" fmla="*/ 1007 h 1241"/>
                  <a:gd name="T44" fmla="*/ 571 w 1011"/>
                  <a:gd name="T45" fmla="*/ 1036 h 1241"/>
                  <a:gd name="T46" fmla="*/ 545 w 1011"/>
                  <a:gd name="T47" fmla="*/ 1047 h 1241"/>
                  <a:gd name="T48" fmla="*/ 484 w 1011"/>
                  <a:gd name="T49" fmla="*/ 1056 h 1241"/>
                  <a:gd name="T50" fmla="*/ 462 w 1011"/>
                  <a:gd name="T51" fmla="*/ 1044 h 1241"/>
                  <a:gd name="T52" fmla="*/ 438 w 1011"/>
                  <a:gd name="T53" fmla="*/ 1033 h 1241"/>
                  <a:gd name="T54" fmla="*/ 364 w 1011"/>
                  <a:gd name="T55" fmla="*/ 1019 h 1241"/>
                  <a:gd name="T56" fmla="*/ 326 w 1011"/>
                  <a:gd name="T57" fmla="*/ 1041 h 1241"/>
                  <a:gd name="T58" fmla="*/ 265 w 1011"/>
                  <a:gd name="T59" fmla="*/ 1037 h 1241"/>
                  <a:gd name="T60" fmla="*/ 179 w 1011"/>
                  <a:gd name="T61" fmla="*/ 1116 h 1241"/>
                  <a:gd name="T62" fmla="*/ 220 w 1011"/>
                  <a:gd name="T63" fmla="*/ 1190 h 1241"/>
                  <a:gd name="T64" fmla="*/ 186 w 1011"/>
                  <a:gd name="T65" fmla="*/ 1221 h 1241"/>
                  <a:gd name="T66" fmla="*/ 126 w 1011"/>
                  <a:gd name="T67" fmla="*/ 1189 h 1241"/>
                  <a:gd name="T68" fmla="*/ 55 w 1011"/>
                  <a:gd name="T69" fmla="*/ 1230 h 1241"/>
                  <a:gd name="T70" fmla="*/ 10 w 1011"/>
                  <a:gd name="T71" fmla="*/ 1188 h 1241"/>
                  <a:gd name="T72" fmla="*/ 45 w 1011"/>
                  <a:gd name="T73" fmla="*/ 1072 h 1241"/>
                  <a:gd name="T74" fmla="*/ 65 w 1011"/>
                  <a:gd name="T75" fmla="*/ 1036 h 1241"/>
                  <a:gd name="T76" fmla="*/ 99 w 1011"/>
                  <a:gd name="T77" fmla="*/ 1012 h 1241"/>
                  <a:gd name="T78" fmla="*/ 127 w 1011"/>
                  <a:gd name="T79" fmla="*/ 1000 h 1241"/>
                  <a:gd name="T80" fmla="*/ 179 w 1011"/>
                  <a:gd name="T81" fmla="*/ 982 h 1241"/>
                  <a:gd name="T82" fmla="*/ 210 w 1011"/>
                  <a:gd name="T83" fmla="*/ 949 h 1241"/>
                  <a:gd name="T84" fmla="*/ 236 w 1011"/>
                  <a:gd name="T85" fmla="*/ 926 h 1241"/>
                  <a:gd name="T86" fmla="*/ 273 w 1011"/>
                  <a:gd name="T87" fmla="*/ 886 h 1241"/>
                  <a:gd name="T88" fmla="*/ 308 w 1011"/>
                  <a:gd name="T89" fmla="*/ 807 h 1241"/>
                  <a:gd name="T90" fmla="*/ 331 w 1011"/>
                  <a:gd name="T91" fmla="*/ 774 h 1241"/>
                  <a:gd name="T92" fmla="*/ 360 w 1011"/>
                  <a:gd name="T93" fmla="*/ 757 h 1241"/>
                  <a:gd name="T94" fmla="*/ 386 w 1011"/>
                  <a:gd name="T95" fmla="*/ 698 h 1241"/>
                  <a:gd name="T96" fmla="*/ 418 w 1011"/>
                  <a:gd name="T97" fmla="*/ 682 h 1241"/>
                  <a:gd name="T98" fmla="*/ 438 w 1011"/>
                  <a:gd name="T99" fmla="*/ 672 h 1241"/>
                  <a:gd name="T100" fmla="*/ 494 w 1011"/>
                  <a:gd name="T101" fmla="*/ 600 h 1241"/>
                  <a:gd name="T102" fmla="*/ 506 w 1011"/>
                  <a:gd name="T103" fmla="*/ 518 h 1241"/>
                  <a:gd name="T104" fmla="*/ 475 w 1011"/>
                  <a:gd name="T105" fmla="*/ 441 h 1241"/>
                  <a:gd name="T106" fmla="*/ 515 w 1011"/>
                  <a:gd name="T107" fmla="*/ 413 h 1241"/>
                  <a:gd name="T108" fmla="*/ 566 w 1011"/>
                  <a:gd name="T109" fmla="*/ 352 h 1241"/>
                  <a:gd name="T110" fmla="*/ 557 w 1011"/>
                  <a:gd name="T111" fmla="*/ 296 h 1241"/>
                  <a:gd name="T112" fmla="*/ 572 w 1011"/>
                  <a:gd name="T113" fmla="*/ 232 h 1241"/>
                  <a:gd name="T114" fmla="*/ 550 w 1011"/>
                  <a:gd name="T115" fmla="*/ 149 h 1241"/>
                  <a:gd name="T116" fmla="*/ 575 w 1011"/>
                  <a:gd name="T117" fmla="*/ 84 h 1241"/>
                  <a:gd name="T118" fmla="*/ 638 w 1011"/>
                  <a:gd name="T119" fmla="*/ 61 h 1241"/>
                  <a:gd name="T120" fmla="*/ 664 w 1011"/>
                  <a:gd name="T121" fmla="*/ 49 h 1241"/>
                  <a:gd name="T122" fmla="*/ 717 w 1011"/>
                  <a:gd name="T123" fmla="*/ 9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1" h="1241">
                    <a:moveTo>
                      <a:pt x="744" y="20"/>
                    </a:moveTo>
                    <a:cubicBezTo>
                      <a:pt x="745" y="23"/>
                      <a:pt x="746" y="24"/>
                      <a:pt x="748" y="26"/>
                    </a:cubicBezTo>
                    <a:cubicBezTo>
                      <a:pt x="748" y="26"/>
                      <a:pt x="748" y="26"/>
                      <a:pt x="749" y="26"/>
                    </a:cubicBezTo>
                    <a:cubicBezTo>
                      <a:pt x="749" y="26"/>
                      <a:pt x="749" y="27"/>
                      <a:pt x="749" y="27"/>
                    </a:cubicBezTo>
                    <a:cubicBezTo>
                      <a:pt x="749" y="27"/>
                      <a:pt x="749" y="27"/>
                      <a:pt x="750" y="27"/>
                    </a:cubicBezTo>
                    <a:cubicBezTo>
                      <a:pt x="750" y="29"/>
                      <a:pt x="751" y="31"/>
                      <a:pt x="751" y="33"/>
                    </a:cubicBezTo>
                    <a:cubicBezTo>
                      <a:pt x="752" y="33"/>
                      <a:pt x="752" y="33"/>
                      <a:pt x="752" y="33"/>
                    </a:cubicBezTo>
                    <a:cubicBezTo>
                      <a:pt x="752" y="34"/>
                      <a:pt x="752" y="35"/>
                      <a:pt x="752" y="36"/>
                    </a:cubicBezTo>
                    <a:cubicBezTo>
                      <a:pt x="753" y="36"/>
                      <a:pt x="753" y="36"/>
                      <a:pt x="753" y="36"/>
                    </a:cubicBezTo>
                    <a:cubicBezTo>
                      <a:pt x="755" y="43"/>
                      <a:pt x="751" y="50"/>
                      <a:pt x="750" y="53"/>
                    </a:cubicBezTo>
                    <a:cubicBezTo>
                      <a:pt x="750" y="54"/>
                      <a:pt x="750" y="55"/>
                      <a:pt x="750" y="56"/>
                    </a:cubicBezTo>
                    <a:cubicBezTo>
                      <a:pt x="749" y="56"/>
                      <a:pt x="749" y="56"/>
                      <a:pt x="749" y="56"/>
                    </a:cubicBezTo>
                    <a:cubicBezTo>
                      <a:pt x="748" y="57"/>
                      <a:pt x="748" y="59"/>
                      <a:pt x="748" y="60"/>
                    </a:cubicBezTo>
                    <a:cubicBezTo>
                      <a:pt x="748" y="60"/>
                      <a:pt x="747" y="60"/>
                      <a:pt x="747" y="60"/>
                    </a:cubicBezTo>
                    <a:cubicBezTo>
                      <a:pt x="747" y="61"/>
                      <a:pt x="747" y="61"/>
                      <a:pt x="747" y="62"/>
                    </a:cubicBezTo>
                    <a:cubicBezTo>
                      <a:pt x="745" y="68"/>
                      <a:pt x="744" y="71"/>
                      <a:pt x="745" y="79"/>
                    </a:cubicBezTo>
                    <a:cubicBezTo>
                      <a:pt x="747" y="79"/>
                      <a:pt x="751" y="79"/>
                      <a:pt x="754" y="79"/>
                    </a:cubicBezTo>
                    <a:cubicBezTo>
                      <a:pt x="757" y="77"/>
                      <a:pt x="760" y="77"/>
                      <a:pt x="764" y="76"/>
                    </a:cubicBezTo>
                    <a:cubicBezTo>
                      <a:pt x="764" y="76"/>
                      <a:pt x="764" y="75"/>
                      <a:pt x="764" y="75"/>
                    </a:cubicBezTo>
                    <a:cubicBezTo>
                      <a:pt x="765" y="75"/>
                      <a:pt x="765" y="75"/>
                      <a:pt x="766" y="75"/>
                    </a:cubicBezTo>
                    <a:cubicBezTo>
                      <a:pt x="766" y="75"/>
                      <a:pt x="766" y="74"/>
                      <a:pt x="766" y="74"/>
                    </a:cubicBezTo>
                    <a:cubicBezTo>
                      <a:pt x="767" y="74"/>
                      <a:pt x="768" y="74"/>
                      <a:pt x="769" y="74"/>
                    </a:cubicBezTo>
                    <a:cubicBezTo>
                      <a:pt x="769" y="74"/>
                      <a:pt x="769" y="73"/>
                      <a:pt x="769" y="73"/>
                    </a:cubicBezTo>
                    <a:cubicBezTo>
                      <a:pt x="770" y="73"/>
                      <a:pt x="771" y="73"/>
                      <a:pt x="772" y="73"/>
                    </a:cubicBezTo>
                    <a:cubicBezTo>
                      <a:pt x="772" y="73"/>
                      <a:pt x="772" y="73"/>
                      <a:pt x="772" y="72"/>
                    </a:cubicBezTo>
                    <a:cubicBezTo>
                      <a:pt x="774" y="72"/>
                      <a:pt x="775" y="72"/>
                      <a:pt x="777" y="72"/>
                    </a:cubicBezTo>
                    <a:cubicBezTo>
                      <a:pt x="777" y="72"/>
                      <a:pt x="777" y="72"/>
                      <a:pt x="777" y="71"/>
                    </a:cubicBezTo>
                    <a:cubicBezTo>
                      <a:pt x="779" y="71"/>
                      <a:pt x="782" y="71"/>
                      <a:pt x="785" y="71"/>
                    </a:cubicBezTo>
                    <a:cubicBezTo>
                      <a:pt x="785" y="71"/>
                      <a:pt x="785" y="71"/>
                      <a:pt x="785" y="70"/>
                    </a:cubicBezTo>
                    <a:cubicBezTo>
                      <a:pt x="789" y="71"/>
                      <a:pt x="794" y="71"/>
                      <a:pt x="799" y="71"/>
                    </a:cubicBezTo>
                    <a:cubicBezTo>
                      <a:pt x="800" y="73"/>
                      <a:pt x="803" y="74"/>
                      <a:pt x="804" y="76"/>
                    </a:cubicBezTo>
                    <a:cubicBezTo>
                      <a:pt x="804" y="76"/>
                      <a:pt x="804" y="77"/>
                      <a:pt x="804" y="78"/>
                    </a:cubicBezTo>
                    <a:cubicBezTo>
                      <a:pt x="805" y="78"/>
                      <a:pt x="805" y="78"/>
                      <a:pt x="805" y="78"/>
                    </a:cubicBezTo>
                    <a:cubicBezTo>
                      <a:pt x="805" y="78"/>
                      <a:pt x="805" y="79"/>
                      <a:pt x="805" y="79"/>
                    </a:cubicBezTo>
                    <a:cubicBezTo>
                      <a:pt x="806" y="79"/>
                      <a:pt x="806" y="79"/>
                      <a:pt x="806" y="79"/>
                    </a:cubicBezTo>
                    <a:cubicBezTo>
                      <a:pt x="806" y="80"/>
                      <a:pt x="806" y="81"/>
                      <a:pt x="806" y="82"/>
                    </a:cubicBezTo>
                    <a:cubicBezTo>
                      <a:pt x="806" y="82"/>
                      <a:pt x="807" y="82"/>
                      <a:pt x="807" y="82"/>
                    </a:cubicBezTo>
                    <a:cubicBezTo>
                      <a:pt x="807" y="83"/>
                      <a:pt x="807" y="84"/>
                      <a:pt x="807" y="85"/>
                    </a:cubicBezTo>
                    <a:cubicBezTo>
                      <a:pt x="807" y="85"/>
                      <a:pt x="808" y="85"/>
                      <a:pt x="808" y="85"/>
                    </a:cubicBezTo>
                    <a:cubicBezTo>
                      <a:pt x="808" y="88"/>
                      <a:pt x="808" y="90"/>
                      <a:pt x="808" y="93"/>
                    </a:cubicBezTo>
                    <a:cubicBezTo>
                      <a:pt x="808" y="93"/>
                      <a:pt x="809" y="93"/>
                      <a:pt x="809" y="95"/>
                    </a:cubicBezTo>
                    <a:cubicBezTo>
                      <a:pt x="809" y="95"/>
                      <a:pt x="808" y="95"/>
                      <a:pt x="808" y="95"/>
                    </a:cubicBezTo>
                    <a:cubicBezTo>
                      <a:pt x="808" y="98"/>
                      <a:pt x="808" y="101"/>
                      <a:pt x="808" y="104"/>
                    </a:cubicBezTo>
                    <a:cubicBezTo>
                      <a:pt x="808" y="104"/>
                      <a:pt x="807" y="104"/>
                      <a:pt x="807" y="104"/>
                    </a:cubicBezTo>
                    <a:cubicBezTo>
                      <a:pt x="807" y="105"/>
                      <a:pt x="807" y="106"/>
                      <a:pt x="807" y="107"/>
                    </a:cubicBezTo>
                    <a:cubicBezTo>
                      <a:pt x="807" y="107"/>
                      <a:pt x="806" y="107"/>
                      <a:pt x="806" y="107"/>
                    </a:cubicBezTo>
                    <a:cubicBezTo>
                      <a:pt x="806" y="109"/>
                      <a:pt x="806" y="111"/>
                      <a:pt x="805" y="114"/>
                    </a:cubicBezTo>
                    <a:cubicBezTo>
                      <a:pt x="804" y="117"/>
                      <a:pt x="798" y="124"/>
                      <a:pt x="800" y="131"/>
                    </a:cubicBezTo>
                    <a:cubicBezTo>
                      <a:pt x="801" y="132"/>
                      <a:pt x="803" y="134"/>
                      <a:pt x="804" y="136"/>
                    </a:cubicBezTo>
                    <a:cubicBezTo>
                      <a:pt x="805" y="136"/>
                      <a:pt x="806" y="136"/>
                      <a:pt x="806" y="136"/>
                    </a:cubicBezTo>
                    <a:cubicBezTo>
                      <a:pt x="806" y="137"/>
                      <a:pt x="807" y="137"/>
                      <a:pt x="807" y="138"/>
                    </a:cubicBezTo>
                    <a:cubicBezTo>
                      <a:pt x="808" y="138"/>
                      <a:pt x="809" y="138"/>
                      <a:pt x="811" y="139"/>
                    </a:cubicBezTo>
                    <a:cubicBezTo>
                      <a:pt x="811" y="139"/>
                      <a:pt x="811" y="139"/>
                      <a:pt x="811" y="140"/>
                    </a:cubicBezTo>
                    <a:cubicBezTo>
                      <a:pt x="818" y="143"/>
                      <a:pt x="823" y="145"/>
                      <a:pt x="823" y="156"/>
                    </a:cubicBezTo>
                    <a:cubicBezTo>
                      <a:pt x="823" y="156"/>
                      <a:pt x="823" y="156"/>
                      <a:pt x="822" y="156"/>
                    </a:cubicBezTo>
                    <a:cubicBezTo>
                      <a:pt x="822" y="156"/>
                      <a:pt x="822" y="156"/>
                      <a:pt x="822" y="157"/>
                    </a:cubicBezTo>
                    <a:cubicBezTo>
                      <a:pt x="822" y="157"/>
                      <a:pt x="822" y="157"/>
                      <a:pt x="822" y="157"/>
                    </a:cubicBezTo>
                    <a:cubicBezTo>
                      <a:pt x="821" y="158"/>
                      <a:pt x="821" y="159"/>
                      <a:pt x="820" y="159"/>
                    </a:cubicBezTo>
                    <a:cubicBezTo>
                      <a:pt x="820" y="160"/>
                      <a:pt x="820" y="160"/>
                      <a:pt x="820" y="160"/>
                    </a:cubicBezTo>
                    <a:cubicBezTo>
                      <a:pt x="818" y="160"/>
                      <a:pt x="817" y="161"/>
                      <a:pt x="816" y="161"/>
                    </a:cubicBezTo>
                    <a:cubicBezTo>
                      <a:pt x="815" y="163"/>
                      <a:pt x="813" y="165"/>
                      <a:pt x="812" y="167"/>
                    </a:cubicBezTo>
                    <a:cubicBezTo>
                      <a:pt x="812" y="168"/>
                      <a:pt x="812" y="169"/>
                      <a:pt x="812" y="170"/>
                    </a:cubicBezTo>
                    <a:cubicBezTo>
                      <a:pt x="811" y="170"/>
                      <a:pt x="811" y="170"/>
                      <a:pt x="811" y="170"/>
                    </a:cubicBezTo>
                    <a:cubicBezTo>
                      <a:pt x="811" y="171"/>
                      <a:pt x="811" y="172"/>
                      <a:pt x="811" y="174"/>
                    </a:cubicBezTo>
                    <a:cubicBezTo>
                      <a:pt x="810" y="174"/>
                      <a:pt x="810" y="174"/>
                      <a:pt x="810" y="174"/>
                    </a:cubicBezTo>
                    <a:cubicBezTo>
                      <a:pt x="810" y="178"/>
                      <a:pt x="810" y="182"/>
                      <a:pt x="810" y="186"/>
                    </a:cubicBezTo>
                    <a:cubicBezTo>
                      <a:pt x="809" y="190"/>
                      <a:pt x="809" y="203"/>
                      <a:pt x="810" y="209"/>
                    </a:cubicBezTo>
                    <a:cubicBezTo>
                      <a:pt x="810" y="212"/>
                      <a:pt x="812" y="216"/>
                      <a:pt x="811" y="219"/>
                    </a:cubicBezTo>
                    <a:cubicBezTo>
                      <a:pt x="810" y="219"/>
                      <a:pt x="810" y="219"/>
                      <a:pt x="810" y="219"/>
                    </a:cubicBezTo>
                    <a:cubicBezTo>
                      <a:pt x="809" y="224"/>
                      <a:pt x="809" y="228"/>
                      <a:pt x="809" y="233"/>
                    </a:cubicBezTo>
                    <a:cubicBezTo>
                      <a:pt x="809" y="233"/>
                      <a:pt x="808" y="233"/>
                      <a:pt x="808" y="233"/>
                    </a:cubicBezTo>
                    <a:cubicBezTo>
                      <a:pt x="808" y="234"/>
                      <a:pt x="808" y="235"/>
                      <a:pt x="808" y="236"/>
                    </a:cubicBezTo>
                    <a:cubicBezTo>
                      <a:pt x="808" y="236"/>
                      <a:pt x="807" y="236"/>
                      <a:pt x="807" y="236"/>
                    </a:cubicBezTo>
                    <a:cubicBezTo>
                      <a:pt x="807" y="238"/>
                      <a:pt x="807" y="239"/>
                      <a:pt x="807" y="240"/>
                    </a:cubicBezTo>
                    <a:cubicBezTo>
                      <a:pt x="807" y="240"/>
                      <a:pt x="806" y="240"/>
                      <a:pt x="806" y="240"/>
                    </a:cubicBezTo>
                    <a:cubicBezTo>
                      <a:pt x="806" y="241"/>
                      <a:pt x="806" y="242"/>
                      <a:pt x="806" y="244"/>
                    </a:cubicBezTo>
                    <a:cubicBezTo>
                      <a:pt x="806" y="244"/>
                      <a:pt x="806" y="244"/>
                      <a:pt x="805" y="244"/>
                    </a:cubicBezTo>
                    <a:cubicBezTo>
                      <a:pt x="805" y="245"/>
                      <a:pt x="805" y="246"/>
                      <a:pt x="805" y="247"/>
                    </a:cubicBezTo>
                    <a:cubicBezTo>
                      <a:pt x="805" y="247"/>
                      <a:pt x="805" y="247"/>
                      <a:pt x="804" y="247"/>
                    </a:cubicBezTo>
                    <a:cubicBezTo>
                      <a:pt x="804" y="248"/>
                      <a:pt x="804" y="249"/>
                      <a:pt x="804" y="250"/>
                    </a:cubicBezTo>
                    <a:cubicBezTo>
                      <a:pt x="804" y="250"/>
                      <a:pt x="804" y="250"/>
                      <a:pt x="804" y="250"/>
                    </a:cubicBezTo>
                    <a:cubicBezTo>
                      <a:pt x="804" y="251"/>
                      <a:pt x="804" y="252"/>
                      <a:pt x="804" y="253"/>
                    </a:cubicBezTo>
                    <a:cubicBezTo>
                      <a:pt x="803" y="253"/>
                      <a:pt x="803" y="253"/>
                      <a:pt x="803" y="253"/>
                    </a:cubicBezTo>
                    <a:cubicBezTo>
                      <a:pt x="803" y="253"/>
                      <a:pt x="803" y="254"/>
                      <a:pt x="803" y="255"/>
                    </a:cubicBezTo>
                    <a:cubicBezTo>
                      <a:pt x="802" y="255"/>
                      <a:pt x="802" y="255"/>
                      <a:pt x="802" y="255"/>
                    </a:cubicBezTo>
                    <a:cubicBezTo>
                      <a:pt x="801" y="257"/>
                      <a:pt x="801" y="259"/>
                      <a:pt x="801" y="261"/>
                    </a:cubicBezTo>
                    <a:cubicBezTo>
                      <a:pt x="801" y="261"/>
                      <a:pt x="800" y="261"/>
                      <a:pt x="800" y="261"/>
                    </a:cubicBezTo>
                    <a:cubicBezTo>
                      <a:pt x="800" y="261"/>
                      <a:pt x="800" y="262"/>
                      <a:pt x="800" y="262"/>
                    </a:cubicBezTo>
                    <a:cubicBezTo>
                      <a:pt x="800" y="262"/>
                      <a:pt x="799" y="262"/>
                      <a:pt x="799" y="262"/>
                    </a:cubicBezTo>
                    <a:cubicBezTo>
                      <a:pt x="799" y="263"/>
                      <a:pt x="799" y="264"/>
                      <a:pt x="799" y="265"/>
                    </a:cubicBezTo>
                    <a:cubicBezTo>
                      <a:pt x="799" y="265"/>
                      <a:pt x="798" y="265"/>
                      <a:pt x="798" y="265"/>
                    </a:cubicBezTo>
                    <a:cubicBezTo>
                      <a:pt x="798" y="266"/>
                      <a:pt x="798" y="266"/>
                      <a:pt x="798" y="267"/>
                    </a:cubicBezTo>
                    <a:cubicBezTo>
                      <a:pt x="798" y="267"/>
                      <a:pt x="798" y="267"/>
                      <a:pt x="797" y="267"/>
                    </a:cubicBezTo>
                    <a:cubicBezTo>
                      <a:pt x="797" y="268"/>
                      <a:pt x="797" y="270"/>
                      <a:pt x="797" y="271"/>
                    </a:cubicBezTo>
                    <a:cubicBezTo>
                      <a:pt x="797" y="271"/>
                      <a:pt x="797" y="271"/>
                      <a:pt x="796" y="271"/>
                    </a:cubicBezTo>
                    <a:cubicBezTo>
                      <a:pt x="795" y="276"/>
                      <a:pt x="798" y="285"/>
                      <a:pt x="799" y="288"/>
                    </a:cubicBezTo>
                    <a:cubicBezTo>
                      <a:pt x="799" y="288"/>
                      <a:pt x="799" y="289"/>
                      <a:pt x="799" y="290"/>
                    </a:cubicBezTo>
                    <a:cubicBezTo>
                      <a:pt x="799" y="290"/>
                      <a:pt x="800" y="290"/>
                      <a:pt x="800" y="290"/>
                    </a:cubicBezTo>
                    <a:cubicBezTo>
                      <a:pt x="800" y="291"/>
                      <a:pt x="800" y="292"/>
                      <a:pt x="800" y="293"/>
                    </a:cubicBezTo>
                    <a:cubicBezTo>
                      <a:pt x="800" y="293"/>
                      <a:pt x="801" y="293"/>
                      <a:pt x="801" y="293"/>
                    </a:cubicBezTo>
                    <a:cubicBezTo>
                      <a:pt x="801" y="295"/>
                      <a:pt x="802" y="296"/>
                      <a:pt x="803" y="298"/>
                    </a:cubicBezTo>
                    <a:cubicBezTo>
                      <a:pt x="803" y="298"/>
                      <a:pt x="803" y="298"/>
                      <a:pt x="804" y="298"/>
                    </a:cubicBezTo>
                    <a:cubicBezTo>
                      <a:pt x="804" y="299"/>
                      <a:pt x="804" y="299"/>
                      <a:pt x="804" y="300"/>
                    </a:cubicBezTo>
                    <a:cubicBezTo>
                      <a:pt x="804" y="300"/>
                      <a:pt x="804" y="300"/>
                      <a:pt x="804" y="300"/>
                    </a:cubicBezTo>
                    <a:cubicBezTo>
                      <a:pt x="805" y="302"/>
                      <a:pt x="806" y="304"/>
                      <a:pt x="806" y="305"/>
                    </a:cubicBezTo>
                    <a:cubicBezTo>
                      <a:pt x="807" y="306"/>
                      <a:pt x="807" y="306"/>
                      <a:pt x="808" y="306"/>
                    </a:cubicBezTo>
                    <a:cubicBezTo>
                      <a:pt x="808" y="307"/>
                      <a:pt x="808" y="308"/>
                      <a:pt x="808" y="308"/>
                    </a:cubicBezTo>
                    <a:cubicBezTo>
                      <a:pt x="809" y="308"/>
                      <a:pt x="809" y="309"/>
                      <a:pt x="810" y="309"/>
                    </a:cubicBezTo>
                    <a:cubicBezTo>
                      <a:pt x="810" y="310"/>
                      <a:pt x="810" y="310"/>
                      <a:pt x="810" y="311"/>
                    </a:cubicBezTo>
                    <a:cubicBezTo>
                      <a:pt x="810" y="311"/>
                      <a:pt x="811" y="311"/>
                      <a:pt x="812" y="312"/>
                    </a:cubicBezTo>
                    <a:cubicBezTo>
                      <a:pt x="812" y="313"/>
                      <a:pt x="812" y="314"/>
                      <a:pt x="812" y="314"/>
                    </a:cubicBezTo>
                    <a:cubicBezTo>
                      <a:pt x="814" y="315"/>
                      <a:pt x="815" y="316"/>
                      <a:pt x="816" y="317"/>
                    </a:cubicBezTo>
                    <a:cubicBezTo>
                      <a:pt x="816" y="318"/>
                      <a:pt x="816" y="318"/>
                      <a:pt x="816" y="319"/>
                    </a:cubicBezTo>
                    <a:cubicBezTo>
                      <a:pt x="817" y="319"/>
                      <a:pt x="817" y="320"/>
                      <a:pt x="818" y="320"/>
                    </a:cubicBezTo>
                    <a:cubicBezTo>
                      <a:pt x="818" y="321"/>
                      <a:pt x="818" y="322"/>
                      <a:pt x="819" y="323"/>
                    </a:cubicBezTo>
                    <a:cubicBezTo>
                      <a:pt x="819" y="323"/>
                      <a:pt x="819" y="323"/>
                      <a:pt x="820" y="323"/>
                    </a:cubicBezTo>
                    <a:cubicBezTo>
                      <a:pt x="820" y="324"/>
                      <a:pt x="820" y="325"/>
                      <a:pt x="821" y="327"/>
                    </a:cubicBezTo>
                    <a:cubicBezTo>
                      <a:pt x="821" y="327"/>
                      <a:pt x="821" y="327"/>
                      <a:pt x="821" y="327"/>
                    </a:cubicBezTo>
                    <a:cubicBezTo>
                      <a:pt x="821" y="328"/>
                      <a:pt x="821" y="328"/>
                      <a:pt x="821" y="329"/>
                    </a:cubicBezTo>
                    <a:cubicBezTo>
                      <a:pt x="822" y="329"/>
                      <a:pt x="822" y="329"/>
                      <a:pt x="822" y="329"/>
                    </a:cubicBezTo>
                    <a:cubicBezTo>
                      <a:pt x="822" y="330"/>
                      <a:pt x="822" y="331"/>
                      <a:pt x="822" y="331"/>
                    </a:cubicBezTo>
                    <a:cubicBezTo>
                      <a:pt x="823" y="331"/>
                      <a:pt x="823" y="331"/>
                      <a:pt x="823" y="331"/>
                    </a:cubicBezTo>
                    <a:cubicBezTo>
                      <a:pt x="823" y="333"/>
                      <a:pt x="823" y="334"/>
                      <a:pt x="823" y="336"/>
                    </a:cubicBezTo>
                    <a:cubicBezTo>
                      <a:pt x="824" y="336"/>
                      <a:pt x="824" y="336"/>
                      <a:pt x="824" y="336"/>
                    </a:cubicBezTo>
                    <a:cubicBezTo>
                      <a:pt x="824" y="338"/>
                      <a:pt x="824" y="341"/>
                      <a:pt x="824" y="343"/>
                    </a:cubicBezTo>
                    <a:cubicBezTo>
                      <a:pt x="825" y="344"/>
                      <a:pt x="826" y="348"/>
                      <a:pt x="825" y="351"/>
                    </a:cubicBezTo>
                    <a:cubicBezTo>
                      <a:pt x="825" y="351"/>
                      <a:pt x="824" y="351"/>
                      <a:pt x="824" y="351"/>
                    </a:cubicBezTo>
                    <a:cubicBezTo>
                      <a:pt x="824" y="354"/>
                      <a:pt x="824" y="358"/>
                      <a:pt x="824" y="361"/>
                    </a:cubicBezTo>
                    <a:cubicBezTo>
                      <a:pt x="824" y="361"/>
                      <a:pt x="824" y="361"/>
                      <a:pt x="823" y="361"/>
                    </a:cubicBezTo>
                    <a:cubicBezTo>
                      <a:pt x="823" y="363"/>
                      <a:pt x="823" y="365"/>
                      <a:pt x="823" y="366"/>
                    </a:cubicBezTo>
                    <a:cubicBezTo>
                      <a:pt x="823" y="366"/>
                      <a:pt x="823" y="366"/>
                      <a:pt x="822" y="366"/>
                    </a:cubicBezTo>
                    <a:cubicBezTo>
                      <a:pt x="822" y="367"/>
                      <a:pt x="822" y="368"/>
                      <a:pt x="822" y="369"/>
                    </a:cubicBezTo>
                    <a:cubicBezTo>
                      <a:pt x="817" y="381"/>
                      <a:pt x="802" y="385"/>
                      <a:pt x="790" y="389"/>
                    </a:cubicBezTo>
                    <a:cubicBezTo>
                      <a:pt x="789" y="389"/>
                      <a:pt x="787" y="389"/>
                      <a:pt x="786" y="389"/>
                    </a:cubicBezTo>
                    <a:cubicBezTo>
                      <a:pt x="781" y="390"/>
                      <a:pt x="775" y="391"/>
                      <a:pt x="771" y="392"/>
                    </a:cubicBezTo>
                    <a:cubicBezTo>
                      <a:pt x="769" y="392"/>
                      <a:pt x="767" y="392"/>
                      <a:pt x="765" y="392"/>
                    </a:cubicBezTo>
                    <a:cubicBezTo>
                      <a:pt x="755" y="396"/>
                      <a:pt x="739" y="396"/>
                      <a:pt x="738" y="409"/>
                    </a:cubicBezTo>
                    <a:cubicBezTo>
                      <a:pt x="736" y="410"/>
                      <a:pt x="738" y="413"/>
                      <a:pt x="738" y="416"/>
                    </a:cubicBezTo>
                    <a:cubicBezTo>
                      <a:pt x="740" y="417"/>
                      <a:pt x="739" y="418"/>
                      <a:pt x="741" y="419"/>
                    </a:cubicBezTo>
                    <a:cubicBezTo>
                      <a:pt x="741" y="419"/>
                      <a:pt x="742" y="419"/>
                      <a:pt x="743" y="419"/>
                    </a:cubicBezTo>
                    <a:cubicBezTo>
                      <a:pt x="743" y="420"/>
                      <a:pt x="743" y="420"/>
                      <a:pt x="743" y="420"/>
                    </a:cubicBezTo>
                    <a:cubicBezTo>
                      <a:pt x="743" y="421"/>
                      <a:pt x="744" y="421"/>
                      <a:pt x="744" y="421"/>
                    </a:cubicBezTo>
                    <a:cubicBezTo>
                      <a:pt x="744" y="422"/>
                      <a:pt x="744" y="422"/>
                      <a:pt x="744" y="423"/>
                    </a:cubicBezTo>
                    <a:cubicBezTo>
                      <a:pt x="745" y="423"/>
                      <a:pt x="745" y="424"/>
                      <a:pt x="746" y="424"/>
                    </a:cubicBezTo>
                    <a:cubicBezTo>
                      <a:pt x="746" y="425"/>
                      <a:pt x="747" y="426"/>
                      <a:pt x="747" y="427"/>
                    </a:cubicBezTo>
                    <a:cubicBezTo>
                      <a:pt x="747" y="427"/>
                      <a:pt x="748" y="427"/>
                      <a:pt x="748" y="427"/>
                    </a:cubicBezTo>
                    <a:cubicBezTo>
                      <a:pt x="748" y="428"/>
                      <a:pt x="748" y="429"/>
                      <a:pt x="748" y="429"/>
                    </a:cubicBezTo>
                    <a:cubicBezTo>
                      <a:pt x="748" y="429"/>
                      <a:pt x="748" y="429"/>
                      <a:pt x="749" y="429"/>
                    </a:cubicBezTo>
                    <a:cubicBezTo>
                      <a:pt x="749" y="431"/>
                      <a:pt x="750" y="433"/>
                      <a:pt x="751" y="435"/>
                    </a:cubicBezTo>
                    <a:cubicBezTo>
                      <a:pt x="751" y="435"/>
                      <a:pt x="751" y="435"/>
                      <a:pt x="751" y="435"/>
                    </a:cubicBezTo>
                    <a:cubicBezTo>
                      <a:pt x="751" y="436"/>
                      <a:pt x="751" y="436"/>
                      <a:pt x="751" y="437"/>
                    </a:cubicBezTo>
                    <a:cubicBezTo>
                      <a:pt x="752" y="437"/>
                      <a:pt x="752" y="437"/>
                      <a:pt x="752" y="437"/>
                    </a:cubicBezTo>
                    <a:cubicBezTo>
                      <a:pt x="752" y="438"/>
                      <a:pt x="752" y="438"/>
                      <a:pt x="752" y="439"/>
                    </a:cubicBezTo>
                    <a:cubicBezTo>
                      <a:pt x="753" y="439"/>
                      <a:pt x="753" y="439"/>
                      <a:pt x="753" y="439"/>
                    </a:cubicBezTo>
                    <a:cubicBezTo>
                      <a:pt x="753" y="440"/>
                      <a:pt x="753" y="441"/>
                      <a:pt x="753" y="442"/>
                    </a:cubicBezTo>
                    <a:cubicBezTo>
                      <a:pt x="754" y="442"/>
                      <a:pt x="754" y="442"/>
                      <a:pt x="754" y="442"/>
                    </a:cubicBezTo>
                    <a:cubicBezTo>
                      <a:pt x="754" y="442"/>
                      <a:pt x="754" y="443"/>
                      <a:pt x="754" y="444"/>
                    </a:cubicBezTo>
                    <a:cubicBezTo>
                      <a:pt x="754" y="444"/>
                      <a:pt x="755" y="444"/>
                      <a:pt x="755" y="444"/>
                    </a:cubicBezTo>
                    <a:cubicBezTo>
                      <a:pt x="755" y="444"/>
                      <a:pt x="755" y="445"/>
                      <a:pt x="755" y="446"/>
                    </a:cubicBezTo>
                    <a:cubicBezTo>
                      <a:pt x="755" y="446"/>
                      <a:pt x="756" y="446"/>
                      <a:pt x="756" y="446"/>
                    </a:cubicBezTo>
                    <a:cubicBezTo>
                      <a:pt x="756" y="447"/>
                      <a:pt x="756" y="447"/>
                      <a:pt x="756" y="448"/>
                    </a:cubicBezTo>
                    <a:cubicBezTo>
                      <a:pt x="756" y="448"/>
                      <a:pt x="757" y="448"/>
                      <a:pt x="757" y="448"/>
                    </a:cubicBezTo>
                    <a:cubicBezTo>
                      <a:pt x="757" y="451"/>
                      <a:pt x="758" y="453"/>
                      <a:pt x="759" y="456"/>
                    </a:cubicBezTo>
                    <a:cubicBezTo>
                      <a:pt x="759" y="456"/>
                      <a:pt x="759" y="456"/>
                      <a:pt x="760" y="456"/>
                    </a:cubicBezTo>
                    <a:cubicBezTo>
                      <a:pt x="760" y="457"/>
                      <a:pt x="760" y="457"/>
                      <a:pt x="760" y="458"/>
                    </a:cubicBezTo>
                    <a:cubicBezTo>
                      <a:pt x="760" y="458"/>
                      <a:pt x="760" y="458"/>
                      <a:pt x="760" y="458"/>
                    </a:cubicBezTo>
                    <a:cubicBezTo>
                      <a:pt x="761" y="460"/>
                      <a:pt x="761" y="462"/>
                      <a:pt x="761" y="463"/>
                    </a:cubicBezTo>
                    <a:cubicBezTo>
                      <a:pt x="762" y="463"/>
                      <a:pt x="762" y="463"/>
                      <a:pt x="762" y="463"/>
                    </a:cubicBezTo>
                    <a:cubicBezTo>
                      <a:pt x="762" y="464"/>
                      <a:pt x="762" y="465"/>
                      <a:pt x="762" y="466"/>
                    </a:cubicBezTo>
                    <a:cubicBezTo>
                      <a:pt x="763" y="466"/>
                      <a:pt x="763" y="466"/>
                      <a:pt x="763" y="466"/>
                    </a:cubicBezTo>
                    <a:cubicBezTo>
                      <a:pt x="763" y="467"/>
                      <a:pt x="763" y="468"/>
                      <a:pt x="763" y="469"/>
                    </a:cubicBezTo>
                    <a:cubicBezTo>
                      <a:pt x="763" y="469"/>
                      <a:pt x="764" y="469"/>
                      <a:pt x="764" y="469"/>
                    </a:cubicBezTo>
                    <a:cubicBezTo>
                      <a:pt x="764" y="470"/>
                      <a:pt x="764" y="470"/>
                      <a:pt x="764" y="471"/>
                    </a:cubicBezTo>
                    <a:cubicBezTo>
                      <a:pt x="764" y="471"/>
                      <a:pt x="765" y="471"/>
                      <a:pt x="765" y="471"/>
                    </a:cubicBezTo>
                    <a:cubicBezTo>
                      <a:pt x="765" y="472"/>
                      <a:pt x="765" y="473"/>
                      <a:pt x="765" y="474"/>
                    </a:cubicBezTo>
                    <a:cubicBezTo>
                      <a:pt x="765" y="474"/>
                      <a:pt x="766" y="474"/>
                      <a:pt x="766" y="474"/>
                    </a:cubicBezTo>
                    <a:cubicBezTo>
                      <a:pt x="766" y="475"/>
                      <a:pt x="766" y="476"/>
                      <a:pt x="766" y="477"/>
                    </a:cubicBezTo>
                    <a:cubicBezTo>
                      <a:pt x="766" y="477"/>
                      <a:pt x="766" y="477"/>
                      <a:pt x="767" y="477"/>
                    </a:cubicBezTo>
                    <a:cubicBezTo>
                      <a:pt x="769" y="483"/>
                      <a:pt x="770" y="489"/>
                      <a:pt x="772" y="495"/>
                    </a:cubicBezTo>
                    <a:cubicBezTo>
                      <a:pt x="773" y="495"/>
                      <a:pt x="773" y="495"/>
                      <a:pt x="774" y="496"/>
                    </a:cubicBezTo>
                    <a:cubicBezTo>
                      <a:pt x="774" y="496"/>
                      <a:pt x="774" y="497"/>
                      <a:pt x="774" y="497"/>
                    </a:cubicBezTo>
                    <a:cubicBezTo>
                      <a:pt x="776" y="499"/>
                      <a:pt x="778" y="500"/>
                      <a:pt x="780" y="502"/>
                    </a:cubicBezTo>
                    <a:cubicBezTo>
                      <a:pt x="785" y="502"/>
                      <a:pt x="795" y="504"/>
                      <a:pt x="800" y="503"/>
                    </a:cubicBezTo>
                    <a:cubicBezTo>
                      <a:pt x="800" y="502"/>
                      <a:pt x="800" y="502"/>
                      <a:pt x="800" y="502"/>
                    </a:cubicBezTo>
                    <a:cubicBezTo>
                      <a:pt x="801" y="502"/>
                      <a:pt x="802" y="502"/>
                      <a:pt x="804" y="502"/>
                    </a:cubicBezTo>
                    <a:cubicBezTo>
                      <a:pt x="804" y="502"/>
                      <a:pt x="804" y="501"/>
                      <a:pt x="804" y="501"/>
                    </a:cubicBezTo>
                    <a:cubicBezTo>
                      <a:pt x="805" y="501"/>
                      <a:pt x="806" y="501"/>
                      <a:pt x="807" y="501"/>
                    </a:cubicBezTo>
                    <a:cubicBezTo>
                      <a:pt x="807" y="501"/>
                      <a:pt x="807" y="500"/>
                      <a:pt x="807" y="500"/>
                    </a:cubicBezTo>
                    <a:cubicBezTo>
                      <a:pt x="808" y="500"/>
                      <a:pt x="809" y="500"/>
                      <a:pt x="810" y="500"/>
                    </a:cubicBezTo>
                    <a:cubicBezTo>
                      <a:pt x="810" y="500"/>
                      <a:pt x="810" y="499"/>
                      <a:pt x="810" y="499"/>
                    </a:cubicBezTo>
                    <a:cubicBezTo>
                      <a:pt x="811" y="499"/>
                      <a:pt x="812" y="499"/>
                      <a:pt x="812" y="499"/>
                    </a:cubicBezTo>
                    <a:cubicBezTo>
                      <a:pt x="812" y="499"/>
                      <a:pt x="812" y="499"/>
                      <a:pt x="812" y="498"/>
                    </a:cubicBezTo>
                    <a:cubicBezTo>
                      <a:pt x="814" y="498"/>
                      <a:pt x="815" y="498"/>
                      <a:pt x="816" y="497"/>
                    </a:cubicBezTo>
                    <a:cubicBezTo>
                      <a:pt x="816" y="497"/>
                      <a:pt x="816" y="497"/>
                      <a:pt x="816" y="496"/>
                    </a:cubicBezTo>
                    <a:cubicBezTo>
                      <a:pt x="818" y="496"/>
                      <a:pt x="820" y="495"/>
                      <a:pt x="821" y="495"/>
                    </a:cubicBezTo>
                    <a:cubicBezTo>
                      <a:pt x="822" y="494"/>
                      <a:pt x="822" y="494"/>
                      <a:pt x="822" y="493"/>
                    </a:cubicBezTo>
                    <a:cubicBezTo>
                      <a:pt x="823" y="493"/>
                      <a:pt x="824" y="493"/>
                      <a:pt x="824" y="493"/>
                    </a:cubicBezTo>
                    <a:cubicBezTo>
                      <a:pt x="825" y="492"/>
                      <a:pt x="825" y="491"/>
                      <a:pt x="826" y="490"/>
                    </a:cubicBezTo>
                    <a:cubicBezTo>
                      <a:pt x="827" y="490"/>
                      <a:pt x="827" y="490"/>
                      <a:pt x="828" y="490"/>
                    </a:cubicBezTo>
                    <a:cubicBezTo>
                      <a:pt x="829" y="489"/>
                      <a:pt x="830" y="487"/>
                      <a:pt x="831" y="486"/>
                    </a:cubicBezTo>
                    <a:cubicBezTo>
                      <a:pt x="832" y="486"/>
                      <a:pt x="832" y="486"/>
                      <a:pt x="833" y="486"/>
                    </a:cubicBezTo>
                    <a:cubicBezTo>
                      <a:pt x="833" y="485"/>
                      <a:pt x="834" y="485"/>
                      <a:pt x="834" y="484"/>
                    </a:cubicBezTo>
                    <a:cubicBezTo>
                      <a:pt x="835" y="484"/>
                      <a:pt x="836" y="483"/>
                      <a:pt x="838" y="483"/>
                    </a:cubicBezTo>
                    <a:cubicBezTo>
                      <a:pt x="838" y="483"/>
                      <a:pt x="838" y="482"/>
                      <a:pt x="838" y="482"/>
                    </a:cubicBezTo>
                    <a:cubicBezTo>
                      <a:pt x="839" y="482"/>
                      <a:pt x="841" y="481"/>
                      <a:pt x="843" y="480"/>
                    </a:cubicBezTo>
                    <a:cubicBezTo>
                      <a:pt x="843" y="480"/>
                      <a:pt x="843" y="480"/>
                      <a:pt x="843" y="479"/>
                    </a:cubicBezTo>
                    <a:cubicBezTo>
                      <a:pt x="845" y="479"/>
                      <a:pt x="847" y="479"/>
                      <a:pt x="848" y="479"/>
                    </a:cubicBezTo>
                    <a:cubicBezTo>
                      <a:pt x="848" y="478"/>
                      <a:pt x="848" y="478"/>
                      <a:pt x="848" y="478"/>
                    </a:cubicBezTo>
                    <a:cubicBezTo>
                      <a:pt x="849" y="478"/>
                      <a:pt x="850" y="478"/>
                      <a:pt x="851" y="478"/>
                    </a:cubicBezTo>
                    <a:cubicBezTo>
                      <a:pt x="851" y="477"/>
                      <a:pt x="851" y="477"/>
                      <a:pt x="851" y="477"/>
                    </a:cubicBezTo>
                    <a:cubicBezTo>
                      <a:pt x="852" y="477"/>
                      <a:pt x="853" y="477"/>
                      <a:pt x="854" y="477"/>
                    </a:cubicBezTo>
                    <a:cubicBezTo>
                      <a:pt x="854" y="476"/>
                      <a:pt x="854" y="476"/>
                      <a:pt x="854" y="476"/>
                    </a:cubicBezTo>
                    <a:cubicBezTo>
                      <a:pt x="855" y="476"/>
                      <a:pt x="856" y="476"/>
                      <a:pt x="857" y="476"/>
                    </a:cubicBezTo>
                    <a:cubicBezTo>
                      <a:pt x="857" y="476"/>
                      <a:pt x="857" y="475"/>
                      <a:pt x="857" y="475"/>
                    </a:cubicBezTo>
                    <a:cubicBezTo>
                      <a:pt x="858" y="475"/>
                      <a:pt x="860" y="475"/>
                      <a:pt x="861" y="475"/>
                    </a:cubicBezTo>
                    <a:cubicBezTo>
                      <a:pt x="861" y="475"/>
                      <a:pt x="861" y="474"/>
                      <a:pt x="861" y="474"/>
                    </a:cubicBezTo>
                    <a:cubicBezTo>
                      <a:pt x="862" y="474"/>
                      <a:pt x="863" y="474"/>
                      <a:pt x="864" y="474"/>
                    </a:cubicBezTo>
                    <a:cubicBezTo>
                      <a:pt x="864" y="474"/>
                      <a:pt x="864" y="473"/>
                      <a:pt x="864" y="473"/>
                    </a:cubicBezTo>
                    <a:cubicBezTo>
                      <a:pt x="866" y="473"/>
                      <a:pt x="868" y="473"/>
                      <a:pt x="870" y="473"/>
                    </a:cubicBezTo>
                    <a:cubicBezTo>
                      <a:pt x="879" y="471"/>
                      <a:pt x="904" y="466"/>
                      <a:pt x="907" y="477"/>
                    </a:cubicBezTo>
                    <a:cubicBezTo>
                      <a:pt x="909" y="479"/>
                      <a:pt x="908" y="483"/>
                      <a:pt x="908" y="487"/>
                    </a:cubicBezTo>
                    <a:cubicBezTo>
                      <a:pt x="908" y="492"/>
                      <a:pt x="907" y="499"/>
                      <a:pt x="905" y="502"/>
                    </a:cubicBezTo>
                    <a:cubicBezTo>
                      <a:pt x="902" y="505"/>
                      <a:pt x="899" y="507"/>
                      <a:pt x="896" y="510"/>
                    </a:cubicBezTo>
                    <a:cubicBezTo>
                      <a:pt x="895" y="511"/>
                      <a:pt x="895" y="515"/>
                      <a:pt x="895" y="517"/>
                    </a:cubicBezTo>
                    <a:cubicBezTo>
                      <a:pt x="897" y="519"/>
                      <a:pt x="899" y="520"/>
                      <a:pt x="901" y="522"/>
                    </a:cubicBezTo>
                    <a:cubicBezTo>
                      <a:pt x="902" y="522"/>
                      <a:pt x="902" y="522"/>
                      <a:pt x="903" y="522"/>
                    </a:cubicBezTo>
                    <a:cubicBezTo>
                      <a:pt x="903" y="522"/>
                      <a:pt x="903" y="522"/>
                      <a:pt x="903" y="522"/>
                    </a:cubicBezTo>
                    <a:cubicBezTo>
                      <a:pt x="904" y="522"/>
                      <a:pt x="904" y="522"/>
                      <a:pt x="905" y="522"/>
                    </a:cubicBezTo>
                    <a:cubicBezTo>
                      <a:pt x="905" y="523"/>
                      <a:pt x="905" y="523"/>
                      <a:pt x="905" y="523"/>
                    </a:cubicBezTo>
                    <a:cubicBezTo>
                      <a:pt x="905" y="523"/>
                      <a:pt x="906" y="523"/>
                      <a:pt x="907" y="523"/>
                    </a:cubicBezTo>
                    <a:cubicBezTo>
                      <a:pt x="907" y="524"/>
                      <a:pt x="907" y="524"/>
                      <a:pt x="907" y="524"/>
                    </a:cubicBezTo>
                    <a:cubicBezTo>
                      <a:pt x="907" y="524"/>
                      <a:pt x="908" y="524"/>
                      <a:pt x="908" y="524"/>
                    </a:cubicBezTo>
                    <a:cubicBezTo>
                      <a:pt x="908" y="525"/>
                      <a:pt x="908" y="525"/>
                      <a:pt x="908" y="525"/>
                    </a:cubicBezTo>
                    <a:cubicBezTo>
                      <a:pt x="909" y="525"/>
                      <a:pt x="910" y="525"/>
                      <a:pt x="910" y="525"/>
                    </a:cubicBezTo>
                    <a:cubicBezTo>
                      <a:pt x="910" y="525"/>
                      <a:pt x="910" y="526"/>
                      <a:pt x="910" y="526"/>
                    </a:cubicBezTo>
                    <a:cubicBezTo>
                      <a:pt x="911" y="527"/>
                      <a:pt x="912" y="527"/>
                      <a:pt x="913" y="528"/>
                    </a:cubicBezTo>
                    <a:cubicBezTo>
                      <a:pt x="913" y="528"/>
                      <a:pt x="913" y="528"/>
                      <a:pt x="913" y="529"/>
                    </a:cubicBezTo>
                    <a:cubicBezTo>
                      <a:pt x="914" y="530"/>
                      <a:pt x="913" y="529"/>
                      <a:pt x="914" y="530"/>
                    </a:cubicBezTo>
                    <a:cubicBezTo>
                      <a:pt x="914" y="532"/>
                      <a:pt x="914" y="535"/>
                      <a:pt x="915" y="538"/>
                    </a:cubicBezTo>
                    <a:cubicBezTo>
                      <a:pt x="914" y="538"/>
                      <a:pt x="914" y="538"/>
                      <a:pt x="914" y="538"/>
                    </a:cubicBezTo>
                    <a:cubicBezTo>
                      <a:pt x="914" y="538"/>
                      <a:pt x="914" y="538"/>
                      <a:pt x="914" y="539"/>
                    </a:cubicBezTo>
                    <a:cubicBezTo>
                      <a:pt x="914" y="540"/>
                      <a:pt x="914" y="542"/>
                      <a:pt x="914" y="543"/>
                    </a:cubicBezTo>
                    <a:cubicBezTo>
                      <a:pt x="911" y="553"/>
                      <a:pt x="902" y="570"/>
                      <a:pt x="908" y="582"/>
                    </a:cubicBezTo>
                    <a:cubicBezTo>
                      <a:pt x="908" y="582"/>
                      <a:pt x="908" y="582"/>
                      <a:pt x="908" y="582"/>
                    </a:cubicBezTo>
                    <a:cubicBezTo>
                      <a:pt x="908" y="582"/>
                      <a:pt x="908" y="583"/>
                      <a:pt x="908" y="583"/>
                    </a:cubicBezTo>
                    <a:cubicBezTo>
                      <a:pt x="909" y="583"/>
                      <a:pt x="909" y="583"/>
                      <a:pt x="909" y="583"/>
                    </a:cubicBezTo>
                    <a:cubicBezTo>
                      <a:pt x="910" y="585"/>
                      <a:pt x="910" y="586"/>
                      <a:pt x="910" y="587"/>
                    </a:cubicBezTo>
                    <a:cubicBezTo>
                      <a:pt x="911" y="587"/>
                      <a:pt x="911" y="588"/>
                      <a:pt x="912" y="588"/>
                    </a:cubicBezTo>
                    <a:cubicBezTo>
                      <a:pt x="912" y="589"/>
                      <a:pt x="912" y="589"/>
                      <a:pt x="912" y="590"/>
                    </a:cubicBezTo>
                    <a:cubicBezTo>
                      <a:pt x="913" y="590"/>
                      <a:pt x="913" y="590"/>
                      <a:pt x="914" y="591"/>
                    </a:cubicBezTo>
                    <a:cubicBezTo>
                      <a:pt x="914" y="591"/>
                      <a:pt x="914" y="592"/>
                      <a:pt x="914" y="592"/>
                    </a:cubicBezTo>
                    <a:cubicBezTo>
                      <a:pt x="916" y="595"/>
                      <a:pt x="919" y="597"/>
                      <a:pt x="921" y="599"/>
                    </a:cubicBezTo>
                    <a:cubicBezTo>
                      <a:pt x="922" y="600"/>
                      <a:pt x="922" y="601"/>
                      <a:pt x="923" y="601"/>
                    </a:cubicBezTo>
                    <a:cubicBezTo>
                      <a:pt x="923" y="601"/>
                      <a:pt x="924" y="601"/>
                      <a:pt x="925" y="601"/>
                    </a:cubicBezTo>
                    <a:cubicBezTo>
                      <a:pt x="925" y="602"/>
                      <a:pt x="926" y="603"/>
                      <a:pt x="926" y="604"/>
                    </a:cubicBezTo>
                    <a:cubicBezTo>
                      <a:pt x="927" y="604"/>
                      <a:pt x="928" y="604"/>
                      <a:pt x="928" y="604"/>
                    </a:cubicBezTo>
                    <a:cubicBezTo>
                      <a:pt x="928" y="605"/>
                      <a:pt x="929" y="605"/>
                      <a:pt x="929" y="606"/>
                    </a:cubicBezTo>
                    <a:cubicBezTo>
                      <a:pt x="930" y="606"/>
                      <a:pt x="931" y="607"/>
                      <a:pt x="933" y="607"/>
                    </a:cubicBezTo>
                    <a:cubicBezTo>
                      <a:pt x="933" y="607"/>
                      <a:pt x="933" y="608"/>
                      <a:pt x="934" y="609"/>
                    </a:cubicBezTo>
                    <a:cubicBezTo>
                      <a:pt x="934" y="609"/>
                      <a:pt x="935" y="609"/>
                      <a:pt x="935" y="609"/>
                    </a:cubicBezTo>
                    <a:cubicBezTo>
                      <a:pt x="935" y="609"/>
                      <a:pt x="935" y="609"/>
                      <a:pt x="935" y="610"/>
                    </a:cubicBezTo>
                    <a:cubicBezTo>
                      <a:pt x="936" y="610"/>
                      <a:pt x="937" y="610"/>
                      <a:pt x="937" y="610"/>
                    </a:cubicBezTo>
                    <a:cubicBezTo>
                      <a:pt x="937" y="610"/>
                      <a:pt x="937" y="610"/>
                      <a:pt x="937" y="610"/>
                    </a:cubicBezTo>
                    <a:cubicBezTo>
                      <a:pt x="938" y="610"/>
                      <a:pt x="939" y="610"/>
                      <a:pt x="940" y="610"/>
                    </a:cubicBezTo>
                    <a:cubicBezTo>
                      <a:pt x="940" y="611"/>
                      <a:pt x="940" y="611"/>
                      <a:pt x="940" y="611"/>
                    </a:cubicBezTo>
                    <a:cubicBezTo>
                      <a:pt x="940" y="611"/>
                      <a:pt x="941" y="611"/>
                      <a:pt x="942" y="611"/>
                    </a:cubicBezTo>
                    <a:cubicBezTo>
                      <a:pt x="942" y="612"/>
                      <a:pt x="942" y="612"/>
                      <a:pt x="942" y="612"/>
                    </a:cubicBezTo>
                    <a:cubicBezTo>
                      <a:pt x="944" y="612"/>
                      <a:pt x="946" y="613"/>
                      <a:pt x="948" y="613"/>
                    </a:cubicBezTo>
                    <a:cubicBezTo>
                      <a:pt x="948" y="613"/>
                      <a:pt x="948" y="614"/>
                      <a:pt x="948" y="614"/>
                    </a:cubicBezTo>
                    <a:cubicBezTo>
                      <a:pt x="949" y="614"/>
                      <a:pt x="950" y="614"/>
                      <a:pt x="951" y="614"/>
                    </a:cubicBezTo>
                    <a:cubicBezTo>
                      <a:pt x="951" y="614"/>
                      <a:pt x="951" y="615"/>
                      <a:pt x="951" y="615"/>
                    </a:cubicBezTo>
                    <a:cubicBezTo>
                      <a:pt x="952" y="615"/>
                      <a:pt x="954" y="616"/>
                      <a:pt x="956" y="617"/>
                    </a:cubicBezTo>
                    <a:cubicBezTo>
                      <a:pt x="956" y="617"/>
                      <a:pt x="956" y="617"/>
                      <a:pt x="956" y="618"/>
                    </a:cubicBezTo>
                    <a:cubicBezTo>
                      <a:pt x="957" y="618"/>
                      <a:pt x="957" y="618"/>
                      <a:pt x="958" y="618"/>
                    </a:cubicBezTo>
                    <a:cubicBezTo>
                      <a:pt x="962" y="622"/>
                      <a:pt x="967" y="626"/>
                      <a:pt x="971" y="630"/>
                    </a:cubicBezTo>
                    <a:cubicBezTo>
                      <a:pt x="971" y="631"/>
                      <a:pt x="971" y="631"/>
                      <a:pt x="971" y="632"/>
                    </a:cubicBezTo>
                    <a:cubicBezTo>
                      <a:pt x="972" y="632"/>
                      <a:pt x="972" y="633"/>
                      <a:pt x="973" y="633"/>
                    </a:cubicBezTo>
                    <a:cubicBezTo>
                      <a:pt x="973" y="634"/>
                      <a:pt x="974" y="635"/>
                      <a:pt x="974" y="636"/>
                    </a:cubicBezTo>
                    <a:cubicBezTo>
                      <a:pt x="974" y="636"/>
                      <a:pt x="975" y="636"/>
                      <a:pt x="975" y="636"/>
                    </a:cubicBezTo>
                    <a:cubicBezTo>
                      <a:pt x="975" y="636"/>
                      <a:pt x="975" y="637"/>
                      <a:pt x="975" y="637"/>
                    </a:cubicBezTo>
                    <a:cubicBezTo>
                      <a:pt x="975" y="638"/>
                      <a:pt x="976" y="638"/>
                      <a:pt x="977" y="638"/>
                    </a:cubicBezTo>
                    <a:cubicBezTo>
                      <a:pt x="977" y="639"/>
                      <a:pt x="977" y="641"/>
                      <a:pt x="977" y="642"/>
                    </a:cubicBezTo>
                    <a:cubicBezTo>
                      <a:pt x="978" y="642"/>
                      <a:pt x="979" y="642"/>
                      <a:pt x="979" y="643"/>
                    </a:cubicBezTo>
                    <a:cubicBezTo>
                      <a:pt x="979" y="643"/>
                      <a:pt x="979" y="644"/>
                      <a:pt x="979" y="644"/>
                    </a:cubicBezTo>
                    <a:cubicBezTo>
                      <a:pt x="980" y="644"/>
                      <a:pt x="980" y="644"/>
                      <a:pt x="980" y="644"/>
                    </a:cubicBezTo>
                    <a:cubicBezTo>
                      <a:pt x="980" y="645"/>
                      <a:pt x="980" y="646"/>
                      <a:pt x="980" y="646"/>
                    </a:cubicBezTo>
                    <a:cubicBezTo>
                      <a:pt x="980" y="646"/>
                      <a:pt x="981" y="646"/>
                      <a:pt x="981" y="646"/>
                    </a:cubicBezTo>
                    <a:cubicBezTo>
                      <a:pt x="981" y="647"/>
                      <a:pt x="981" y="648"/>
                      <a:pt x="981" y="649"/>
                    </a:cubicBezTo>
                    <a:cubicBezTo>
                      <a:pt x="981" y="649"/>
                      <a:pt x="982" y="649"/>
                      <a:pt x="982" y="649"/>
                    </a:cubicBezTo>
                    <a:cubicBezTo>
                      <a:pt x="982" y="650"/>
                      <a:pt x="983" y="651"/>
                      <a:pt x="983" y="653"/>
                    </a:cubicBezTo>
                    <a:cubicBezTo>
                      <a:pt x="983" y="653"/>
                      <a:pt x="983" y="653"/>
                      <a:pt x="984" y="653"/>
                    </a:cubicBezTo>
                    <a:cubicBezTo>
                      <a:pt x="984" y="653"/>
                      <a:pt x="984" y="654"/>
                      <a:pt x="984" y="655"/>
                    </a:cubicBezTo>
                    <a:cubicBezTo>
                      <a:pt x="984" y="655"/>
                      <a:pt x="984" y="655"/>
                      <a:pt x="985" y="655"/>
                    </a:cubicBezTo>
                    <a:cubicBezTo>
                      <a:pt x="985" y="656"/>
                      <a:pt x="985" y="656"/>
                      <a:pt x="985" y="657"/>
                    </a:cubicBezTo>
                    <a:cubicBezTo>
                      <a:pt x="985" y="657"/>
                      <a:pt x="985" y="657"/>
                      <a:pt x="986" y="657"/>
                    </a:cubicBezTo>
                    <a:cubicBezTo>
                      <a:pt x="986" y="658"/>
                      <a:pt x="986" y="659"/>
                      <a:pt x="986" y="661"/>
                    </a:cubicBezTo>
                    <a:cubicBezTo>
                      <a:pt x="988" y="667"/>
                      <a:pt x="988" y="680"/>
                      <a:pt x="986" y="687"/>
                    </a:cubicBezTo>
                    <a:cubicBezTo>
                      <a:pt x="985" y="691"/>
                      <a:pt x="985" y="696"/>
                      <a:pt x="985" y="701"/>
                    </a:cubicBezTo>
                    <a:cubicBezTo>
                      <a:pt x="981" y="712"/>
                      <a:pt x="981" y="725"/>
                      <a:pt x="981" y="740"/>
                    </a:cubicBezTo>
                    <a:cubicBezTo>
                      <a:pt x="981" y="746"/>
                      <a:pt x="982" y="752"/>
                      <a:pt x="982" y="758"/>
                    </a:cubicBezTo>
                    <a:cubicBezTo>
                      <a:pt x="982" y="758"/>
                      <a:pt x="983" y="758"/>
                      <a:pt x="983" y="758"/>
                    </a:cubicBezTo>
                    <a:cubicBezTo>
                      <a:pt x="983" y="760"/>
                      <a:pt x="983" y="762"/>
                      <a:pt x="984" y="764"/>
                    </a:cubicBezTo>
                    <a:cubicBezTo>
                      <a:pt x="984" y="764"/>
                      <a:pt x="984" y="764"/>
                      <a:pt x="985" y="764"/>
                    </a:cubicBezTo>
                    <a:cubicBezTo>
                      <a:pt x="985" y="765"/>
                      <a:pt x="985" y="766"/>
                      <a:pt x="986" y="767"/>
                    </a:cubicBezTo>
                    <a:cubicBezTo>
                      <a:pt x="986" y="768"/>
                      <a:pt x="987" y="768"/>
                      <a:pt x="987" y="768"/>
                    </a:cubicBezTo>
                    <a:cubicBezTo>
                      <a:pt x="987" y="769"/>
                      <a:pt x="987" y="769"/>
                      <a:pt x="987" y="770"/>
                    </a:cubicBezTo>
                    <a:cubicBezTo>
                      <a:pt x="989" y="771"/>
                      <a:pt x="990" y="772"/>
                      <a:pt x="992" y="774"/>
                    </a:cubicBezTo>
                    <a:cubicBezTo>
                      <a:pt x="992" y="774"/>
                      <a:pt x="992" y="775"/>
                      <a:pt x="993" y="775"/>
                    </a:cubicBezTo>
                    <a:cubicBezTo>
                      <a:pt x="993" y="775"/>
                      <a:pt x="994" y="775"/>
                      <a:pt x="995" y="775"/>
                    </a:cubicBezTo>
                    <a:cubicBezTo>
                      <a:pt x="996" y="778"/>
                      <a:pt x="998" y="780"/>
                      <a:pt x="1000" y="782"/>
                    </a:cubicBezTo>
                    <a:cubicBezTo>
                      <a:pt x="1001" y="782"/>
                      <a:pt x="1002" y="783"/>
                      <a:pt x="1003" y="783"/>
                    </a:cubicBezTo>
                    <a:cubicBezTo>
                      <a:pt x="1003" y="785"/>
                      <a:pt x="1003" y="786"/>
                      <a:pt x="1004" y="787"/>
                    </a:cubicBezTo>
                    <a:cubicBezTo>
                      <a:pt x="1004" y="787"/>
                      <a:pt x="1005" y="788"/>
                      <a:pt x="1005" y="788"/>
                    </a:cubicBezTo>
                    <a:cubicBezTo>
                      <a:pt x="1006" y="789"/>
                      <a:pt x="1006" y="791"/>
                      <a:pt x="1006" y="792"/>
                    </a:cubicBezTo>
                    <a:cubicBezTo>
                      <a:pt x="1007" y="792"/>
                      <a:pt x="1007" y="792"/>
                      <a:pt x="1007" y="792"/>
                    </a:cubicBezTo>
                    <a:cubicBezTo>
                      <a:pt x="1007" y="793"/>
                      <a:pt x="1007" y="794"/>
                      <a:pt x="1007" y="794"/>
                    </a:cubicBezTo>
                    <a:cubicBezTo>
                      <a:pt x="1007" y="794"/>
                      <a:pt x="1008" y="794"/>
                      <a:pt x="1008" y="794"/>
                    </a:cubicBezTo>
                    <a:cubicBezTo>
                      <a:pt x="1008" y="795"/>
                      <a:pt x="1008" y="797"/>
                      <a:pt x="1008" y="798"/>
                    </a:cubicBezTo>
                    <a:cubicBezTo>
                      <a:pt x="1008" y="798"/>
                      <a:pt x="1009" y="798"/>
                      <a:pt x="1009" y="798"/>
                    </a:cubicBezTo>
                    <a:cubicBezTo>
                      <a:pt x="1009" y="804"/>
                      <a:pt x="1010" y="809"/>
                      <a:pt x="1011" y="815"/>
                    </a:cubicBezTo>
                    <a:cubicBezTo>
                      <a:pt x="1010" y="815"/>
                      <a:pt x="1010" y="815"/>
                      <a:pt x="1010" y="815"/>
                    </a:cubicBezTo>
                    <a:cubicBezTo>
                      <a:pt x="1008" y="820"/>
                      <a:pt x="1011" y="835"/>
                      <a:pt x="1008" y="838"/>
                    </a:cubicBezTo>
                    <a:cubicBezTo>
                      <a:pt x="1002" y="846"/>
                      <a:pt x="985" y="843"/>
                      <a:pt x="977" y="838"/>
                    </a:cubicBezTo>
                    <a:cubicBezTo>
                      <a:pt x="977" y="838"/>
                      <a:pt x="977" y="837"/>
                      <a:pt x="977" y="836"/>
                    </a:cubicBezTo>
                    <a:cubicBezTo>
                      <a:pt x="976" y="836"/>
                      <a:pt x="975" y="836"/>
                      <a:pt x="975" y="836"/>
                    </a:cubicBezTo>
                    <a:cubicBezTo>
                      <a:pt x="974" y="835"/>
                      <a:pt x="973" y="834"/>
                      <a:pt x="972" y="833"/>
                    </a:cubicBezTo>
                    <a:cubicBezTo>
                      <a:pt x="972" y="833"/>
                      <a:pt x="971" y="833"/>
                      <a:pt x="970" y="833"/>
                    </a:cubicBezTo>
                    <a:cubicBezTo>
                      <a:pt x="970" y="832"/>
                      <a:pt x="970" y="832"/>
                      <a:pt x="969" y="831"/>
                    </a:cubicBezTo>
                    <a:cubicBezTo>
                      <a:pt x="969" y="831"/>
                      <a:pt x="969" y="831"/>
                      <a:pt x="969" y="831"/>
                    </a:cubicBezTo>
                    <a:cubicBezTo>
                      <a:pt x="967" y="829"/>
                      <a:pt x="966" y="827"/>
                      <a:pt x="964" y="825"/>
                    </a:cubicBezTo>
                    <a:cubicBezTo>
                      <a:pt x="963" y="825"/>
                      <a:pt x="963" y="825"/>
                      <a:pt x="962" y="825"/>
                    </a:cubicBezTo>
                    <a:cubicBezTo>
                      <a:pt x="962" y="824"/>
                      <a:pt x="962" y="824"/>
                      <a:pt x="961" y="823"/>
                    </a:cubicBezTo>
                    <a:cubicBezTo>
                      <a:pt x="959" y="823"/>
                      <a:pt x="957" y="823"/>
                      <a:pt x="954" y="823"/>
                    </a:cubicBezTo>
                    <a:cubicBezTo>
                      <a:pt x="953" y="825"/>
                      <a:pt x="950" y="825"/>
                      <a:pt x="948" y="827"/>
                    </a:cubicBezTo>
                    <a:cubicBezTo>
                      <a:pt x="947" y="827"/>
                      <a:pt x="947" y="828"/>
                      <a:pt x="946" y="829"/>
                    </a:cubicBezTo>
                    <a:cubicBezTo>
                      <a:pt x="944" y="831"/>
                      <a:pt x="941" y="833"/>
                      <a:pt x="939" y="836"/>
                    </a:cubicBezTo>
                    <a:cubicBezTo>
                      <a:pt x="938" y="836"/>
                      <a:pt x="938" y="837"/>
                      <a:pt x="937" y="838"/>
                    </a:cubicBezTo>
                    <a:cubicBezTo>
                      <a:pt x="937" y="838"/>
                      <a:pt x="937" y="838"/>
                      <a:pt x="936" y="838"/>
                    </a:cubicBezTo>
                    <a:cubicBezTo>
                      <a:pt x="936" y="839"/>
                      <a:pt x="936" y="839"/>
                      <a:pt x="936" y="840"/>
                    </a:cubicBezTo>
                    <a:cubicBezTo>
                      <a:pt x="934" y="842"/>
                      <a:pt x="931" y="845"/>
                      <a:pt x="928" y="847"/>
                    </a:cubicBezTo>
                    <a:cubicBezTo>
                      <a:pt x="926" y="849"/>
                      <a:pt x="925" y="851"/>
                      <a:pt x="923" y="853"/>
                    </a:cubicBezTo>
                    <a:cubicBezTo>
                      <a:pt x="922" y="853"/>
                      <a:pt x="922" y="853"/>
                      <a:pt x="921" y="853"/>
                    </a:cubicBezTo>
                    <a:cubicBezTo>
                      <a:pt x="920" y="855"/>
                      <a:pt x="919" y="856"/>
                      <a:pt x="918" y="857"/>
                    </a:cubicBezTo>
                    <a:cubicBezTo>
                      <a:pt x="918" y="857"/>
                      <a:pt x="917" y="857"/>
                      <a:pt x="916" y="857"/>
                    </a:cubicBezTo>
                    <a:cubicBezTo>
                      <a:pt x="916" y="858"/>
                      <a:pt x="916" y="858"/>
                      <a:pt x="916" y="859"/>
                    </a:cubicBezTo>
                    <a:cubicBezTo>
                      <a:pt x="915" y="859"/>
                      <a:pt x="914" y="859"/>
                      <a:pt x="913" y="860"/>
                    </a:cubicBezTo>
                    <a:cubicBezTo>
                      <a:pt x="913" y="860"/>
                      <a:pt x="913" y="860"/>
                      <a:pt x="913" y="861"/>
                    </a:cubicBezTo>
                    <a:cubicBezTo>
                      <a:pt x="912" y="861"/>
                      <a:pt x="912" y="861"/>
                      <a:pt x="911" y="861"/>
                    </a:cubicBezTo>
                    <a:cubicBezTo>
                      <a:pt x="911" y="861"/>
                      <a:pt x="911" y="862"/>
                      <a:pt x="910" y="862"/>
                    </a:cubicBezTo>
                    <a:cubicBezTo>
                      <a:pt x="910" y="862"/>
                      <a:pt x="909" y="862"/>
                      <a:pt x="908" y="862"/>
                    </a:cubicBezTo>
                    <a:cubicBezTo>
                      <a:pt x="908" y="863"/>
                      <a:pt x="908" y="863"/>
                      <a:pt x="908" y="863"/>
                    </a:cubicBezTo>
                    <a:cubicBezTo>
                      <a:pt x="908" y="863"/>
                      <a:pt x="907" y="863"/>
                      <a:pt x="907" y="863"/>
                    </a:cubicBezTo>
                    <a:cubicBezTo>
                      <a:pt x="907" y="864"/>
                      <a:pt x="907" y="864"/>
                      <a:pt x="907" y="864"/>
                    </a:cubicBezTo>
                    <a:cubicBezTo>
                      <a:pt x="906" y="864"/>
                      <a:pt x="905" y="864"/>
                      <a:pt x="905" y="864"/>
                    </a:cubicBezTo>
                    <a:cubicBezTo>
                      <a:pt x="905" y="865"/>
                      <a:pt x="905" y="865"/>
                      <a:pt x="905" y="865"/>
                    </a:cubicBezTo>
                    <a:cubicBezTo>
                      <a:pt x="904" y="865"/>
                      <a:pt x="904" y="865"/>
                      <a:pt x="903" y="865"/>
                    </a:cubicBezTo>
                    <a:cubicBezTo>
                      <a:pt x="903" y="865"/>
                      <a:pt x="903" y="866"/>
                      <a:pt x="903" y="866"/>
                    </a:cubicBezTo>
                    <a:cubicBezTo>
                      <a:pt x="902" y="866"/>
                      <a:pt x="902" y="866"/>
                      <a:pt x="901" y="866"/>
                    </a:cubicBezTo>
                    <a:cubicBezTo>
                      <a:pt x="901" y="866"/>
                      <a:pt x="901" y="867"/>
                      <a:pt x="901" y="867"/>
                    </a:cubicBezTo>
                    <a:cubicBezTo>
                      <a:pt x="900" y="867"/>
                      <a:pt x="899" y="867"/>
                      <a:pt x="899" y="867"/>
                    </a:cubicBezTo>
                    <a:cubicBezTo>
                      <a:pt x="899" y="867"/>
                      <a:pt x="899" y="868"/>
                      <a:pt x="899" y="868"/>
                    </a:cubicBezTo>
                    <a:cubicBezTo>
                      <a:pt x="898" y="868"/>
                      <a:pt x="897" y="868"/>
                      <a:pt x="896" y="868"/>
                    </a:cubicBezTo>
                    <a:cubicBezTo>
                      <a:pt x="896" y="868"/>
                      <a:pt x="896" y="868"/>
                      <a:pt x="896" y="869"/>
                    </a:cubicBezTo>
                    <a:cubicBezTo>
                      <a:pt x="894" y="869"/>
                      <a:pt x="892" y="869"/>
                      <a:pt x="890" y="869"/>
                    </a:cubicBezTo>
                    <a:cubicBezTo>
                      <a:pt x="890" y="869"/>
                      <a:pt x="890" y="869"/>
                      <a:pt x="890" y="870"/>
                    </a:cubicBezTo>
                    <a:cubicBezTo>
                      <a:pt x="888" y="870"/>
                      <a:pt x="881" y="868"/>
                      <a:pt x="880" y="868"/>
                    </a:cubicBezTo>
                    <a:cubicBezTo>
                      <a:pt x="877" y="867"/>
                      <a:pt x="874" y="867"/>
                      <a:pt x="872" y="866"/>
                    </a:cubicBezTo>
                    <a:cubicBezTo>
                      <a:pt x="872" y="866"/>
                      <a:pt x="872" y="865"/>
                      <a:pt x="872" y="865"/>
                    </a:cubicBezTo>
                    <a:cubicBezTo>
                      <a:pt x="871" y="865"/>
                      <a:pt x="870" y="865"/>
                      <a:pt x="870" y="865"/>
                    </a:cubicBezTo>
                    <a:cubicBezTo>
                      <a:pt x="870" y="865"/>
                      <a:pt x="870" y="865"/>
                      <a:pt x="870" y="864"/>
                    </a:cubicBezTo>
                    <a:cubicBezTo>
                      <a:pt x="866" y="863"/>
                      <a:pt x="863" y="862"/>
                      <a:pt x="858" y="862"/>
                    </a:cubicBezTo>
                    <a:cubicBezTo>
                      <a:pt x="858" y="863"/>
                      <a:pt x="856" y="864"/>
                      <a:pt x="856" y="864"/>
                    </a:cubicBezTo>
                    <a:cubicBezTo>
                      <a:pt x="856" y="869"/>
                      <a:pt x="855" y="874"/>
                      <a:pt x="855" y="879"/>
                    </a:cubicBezTo>
                    <a:cubicBezTo>
                      <a:pt x="853" y="880"/>
                      <a:pt x="850" y="882"/>
                      <a:pt x="848" y="883"/>
                    </a:cubicBezTo>
                    <a:cubicBezTo>
                      <a:pt x="843" y="884"/>
                      <a:pt x="838" y="885"/>
                      <a:pt x="833" y="887"/>
                    </a:cubicBezTo>
                    <a:cubicBezTo>
                      <a:pt x="830" y="887"/>
                      <a:pt x="827" y="887"/>
                      <a:pt x="824" y="887"/>
                    </a:cubicBezTo>
                    <a:cubicBezTo>
                      <a:pt x="820" y="887"/>
                      <a:pt x="815" y="887"/>
                      <a:pt x="812" y="888"/>
                    </a:cubicBezTo>
                    <a:cubicBezTo>
                      <a:pt x="812" y="889"/>
                      <a:pt x="812" y="889"/>
                      <a:pt x="812" y="889"/>
                    </a:cubicBezTo>
                    <a:cubicBezTo>
                      <a:pt x="811" y="889"/>
                      <a:pt x="810" y="889"/>
                      <a:pt x="809" y="889"/>
                    </a:cubicBezTo>
                    <a:cubicBezTo>
                      <a:pt x="809" y="890"/>
                      <a:pt x="809" y="890"/>
                      <a:pt x="809" y="890"/>
                    </a:cubicBezTo>
                    <a:cubicBezTo>
                      <a:pt x="808" y="891"/>
                      <a:pt x="806" y="891"/>
                      <a:pt x="805" y="891"/>
                    </a:cubicBezTo>
                    <a:cubicBezTo>
                      <a:pt x="805" y="891"/>
                      <a:pt x="805" y="892"/>
                      <a:pt x="805" y="892"/>
                    </a:cubicBezTo>
                    <a:cubicBezTo>
                      <a:pt x="804" y="892"/>
                      <a:pt x="803" y="893"/>
                      <a:pt x="802" y="893"/>
                    </a:cubicBezTo>
                    <a:cubicBezTo>
                      <a:pt x="801" y="894"/>
                      <a:pt x="801" y="894"/>
                      <a:pt x="801" y="895"/>
                    </a:cubicBezTo>
                    <a:cubicBezTo>
                      <a:pt x="800" y="895"/>
                      <a:pt x="800" y="895"/>
                      <a:pt x="799" y="895"/>
                    </a:cubicBezTo>
                    <a:cubicBezTo>
                      <a:pt x="799" y="895"/>
                      <a:pt x="798" y="896"/>
                      <a:pt x="798" y="897"/>
                    </a:cubicBezTo>
                    <a:cubicBezTo>
                      <a:pt x="798" y="897"/>
                      <a:pt x="797" y="897"/>
                      <a:pt x="796" y="897"/>
                    </a:cubicBezTo>
                    <a:cubicBezTo>
                      <a:pt x="796" y="897"/>
                      <a:pt x="796" y="898"/>
                      <a:pt x="795" y="898"/>
                    </a:cubicBezTo>
                    <a:cubicBezTo>
                      <a:pt x="795" y="898"/>
                      <a:pt x="794" y="898"/>
                      <a:pt x="794" y="898"/>
                    </a:cubicBezTo>
                    <a:cubicBezTo>
                      <a:pt x="793" y="899"/>
                      <a:pt x="792" y="900"/>
                      <a:pt x="792" y="901"/>
                    </a:cubicBezTo>
                    <a:cubicBezTo>
                      <a:pt x="791" y="901"/>
                      <a:pt x="791" y="901"/>
                      <a:pt x="790" y="901"/>
                    </a:cubicBezTo>
                    <a:cubicBezTo>
                      <a:pt x="789" y="903"/>
                      <a:pt x="787" y="905"/>
                      <a:pt x="786" y="906"/>
                    </a:cubicBezTo>
                    <a:cubicBezTo>
                      <a:pt x="785" y="906"/>
                      <a:pt x="784" y="906"/>
                      <a:pt x="784" y="906"/>
                    </a:cubicBezTo>
                    <a:cubicBezTo>
                      <a:pt x="782" y="908"/>
                      <a:pt x="781" y="911"/>
                      <a:pt x="779" y="913"/>
                    </a:cubicBezTo>
                    <a:cubicBezTo>
                      <a:pt x="779" y="913"/>
                      <a:pt x="778" y="913"/>
                      <a:pt x="777" y="913"/>
                    </a:cubicBezTo>
                    <a:cubicBezTo>
                      <a:pt x="777" y="913"/>
                      <a:pt x="777" y="914"/>
                      <a:pt x="777" y="914"/>
                    </a:cubicBezTo>
                    <a:cubicBezTo>
                      <a:pt x="774" y="914"/>
                      <a:pt x="772" y="914"/>
                      <a:pt x="770" y="914"/>
                    </a:cubicBezTo>
                    <a:cubicBezTo>
                      <a:pt x="769" y="912"/>
                      <a:pt x="767" y="912"/>
                      <a:pt x="766" y="910"/>
                    </a:cubicBezTo>
                    <a:cubicBezTo>
                      <a:pt x="766" y="909"/>
                      <a:pt x="766" y="909"/>
                      <a:pt x="766" y="908"/>
                    </a:cubicBezTo>
                    <a:cubicBezTo>
                      <a:pt x="765" y="908"/>
                      <a:pt x="765" y="908"/>
                      <a:pt x="764" y="907"/>
                    </a:cubicBezTo>
                    <a:cubicBezTo>
                      <a:pt x="761" y="901"/>
                      <a:pt x="759" y="895"/>
                      <a:pt x="756" y="888"/>
                    </a:cubicBezTo>
                    <a:cubicBezTo>
                      <a:pt x="756" y="887"/>
                      <a:pt x="755" y="885"/>
                      <a:pt x="755" y="883"/>
                    </a:cubicBezTo>
                    <a:cubicBezTo>
                      <a:pt x="755" y="883"/>
                      <a:pt x="754" y="883"/>
                      <a:pt x="754" y="883"/>
                    </a:cubicBezTo>
                    <a:cubicBezTo>
                      <a:pt x="754" y="882"/>
                      <a:pt x="754" y="882"/>
                      <a:pt x="754" y="881"/>
                    </a:cubicBezTo>
                    <a:cubicBezTo>
                      <a:pt x="754" y="881"/>
                      <a:pt x="754" y="881"/>
                      <a:pt x="753" y="881"/>
                    </a:cubicBezTo>
                    <a:cubicBezTo>
                      <a:pt x="753" y="880"/>
                      <a:pt x="753" y="879"/>
                      <a:pt x="752" y="879"/>
                    </a:cubicBezTo>
                    <a:cubicBezTo>
                      <a:pt x="749" y="878"/>
                      <a:pt x="748" y="877"/>
                      <a:pt x="743" y="877"/>
                    </a:cubicBezTo>
                    <a:cubicBezTo>
                      <a:pt x="743" y="877"/>
                      <a:pt x="743" y="877"/>
                      <a:pt x="743" y="878"/>
                    </a:cubicBezTo>
                    <a:cubicBezTo>
                      <a:pt x="742" y="878"/>
                      <a:pt x="740" y="878"/>
                      <a:pt x="739" y="879"/>
                    </a:cubicBezTo>
                    <a:cubicBezTo>
                      <a:pt x="739" y="879"/>
                      <a:pt x="739" y="879"/>
                      <a:pt x="739" y="879"/>
                    </a:cubicBezTo>
                    <a:cubicBezTo>
                      <a:pt x="738" y="879"/>
                      <a:pt x="738" y="879"/>
                      <a:pt x="737" y="879"/>
                    </a:cubicBezTo>
                    <a:cubicBezTo>
                      <a:pt x="737" y="880"/>
                      <a:pt x="737" y="880"/>
                      <a:pt x="737" y="880"/>
                    </a:cubicBezTo>
                    <a:cubicBezTo>
                      <a:pt x="737" y="880"/>
                      <a:pt x="736" y="880"/>
                      <a:pt x="735" y="880"/>
                    </a:cubicBezTo>
                    <a:cubicBezTo>
                      <a:pt x="730" y="885"/>
                      <a:pt x="725" y="891"/>
                      <a:pt x="719" y="896"/>
                    </a:cubicBezTo>
                    <a:cubicBezTo>
                      <a:pt x="719" y="896"/>
                      <a:pt x="719" y="897"/>
                      <a:pt x="719" y="897"/>
                    </a:cubicBezTo>
                    <a:cubicBezTo>
                      <a:pt x="718" y="898"/>
                      <a:pt x="717" y="899"/>
                      <a:pt x="717" y="899"/>
                    </a:cubicBezTo>
                    <a:cubicBezTo>
                      <a:pt x="717" y="900"/>
                      <a:pt x="717" y="900"/>
                      <a:pt x="717" y="901"/>
                    </a:cubicBezTo>
                    <a:cubicBezTo>
                      <a:pt x="716" y="902"/>
                      <a:pt x="715" y="902"/>
                      <a:pt x="714" y="903"/>
                    </a:cubicBezTo>
                    <a:cubicBezTo>
                      <a:pt x="714" y="904"/>
                      <a:pt x="713" y="905"/>
                      <a:pt x="713" y="906"/>
                    </a:cubicBezTo>
                    <a:cubicBezTo>
                      <a:pt x="712" y="907"/>
                      <a:pt x="712" y="907"/>
                      <a:pt x="711" y="907"/>
                    </a:cubicBezTo>
                    <a:cubicBezTo>
                      <a:pt x="711" y="908"/>
                      <a:pt x="711" y="910"/>
                      <a:pt x="710" y="911"/>
                    </a:cubicBezTo>
                    <a:cubicBezTo>
                      <a:pt x="710" y="911"/>
                      <a:pt x="709" y="911"/>
                      <a:pt x="708" y="912"/>
                    </a:cubicBezTo>
                    <a:cubicBezTo>
                      <a:pt x="708" y="914"/>
                      <a:pt x="707" y="917"/>
                      <a:pt x="706" y="920"/>
                    </a:cubicBezTo>
                    <a:cubicBezTo>
                      <a:pt x="705" y="920"/>
                      <a:pt x="705" y="920"/>
                      <a:pt x="704" y="921"/>
                    </a:cubicBezTo>
                    <a:cubicBezTo>
                      <a:pt x="703" y="923"/>
                      <a:pt x="703" y="924"/>
                      <a:pt x="702" y="926"/>
                    </a:cubicBezTo>
                    <a:cubicBezTo>
                      <a:pt x="702" y="926"/>
                      <a:pt x="702" y="926"/>
                      <a:pt x="701" y="926"/>
                    </a:cubicBezTo>
                    <a:cubicBezTo>
                      <a:pt x="701" y="927"/>
                      <a:pt x="701" y="928"/>
                      <a:pt x="700" y="929"/>
                    </a:cubicBezTo>
                    <a:cubicBezTo>
                      <a:pt x="700" y="929"/>
                      <a:pt x="699" y="929"/>
                      <a:pt x="699" y="930"/>
                    </a:cubicBezTo>
                    <a:cubicBezTo>
                      <a:pt x="699" y="930"/>
                      <a:pt x="699" y="931"/>
                      <a:pt x="699" y="931"/>
                    </a:cubicBezTo>
                    <a:cubicBezTo>
                      <a:pt x="698" y="932"/>
                      <a:pt x="697" y="932"/>
                      <a:pt x="697" y="932"/>
                    </a:cubicBezTo>
                    <a:cubicBezTo>
                      <a:pt x="697" y="933"/>
                      <a:pt x="697" y="934"/>
                      <a:pt x="697" y="934"/>
                    </a:cubicBezTo>
                    <a:cubicBezTo>
                      <a:pt x="696" y="935"/>
                      <a:pt x="695" y="935"/>
                      <a:pt x="694" y="936"/>
                    </a:cubicBezTo>
                    <a:cubicBezTo>
                      <a:pt x="694" y="937"/>
                      <a:pt x="694" y="937"/>
                      <a:pt x="694" y="938"/>
                    </a:cubicBezTo>
                    <a:cubicBezTo>
                      <a:pt x="693" y="938"/>
                      <a:pt x="692" y="939"/>
                      <a:pt x="691" y="940"/>
                    </a:cubicBezTo>
                    <a:cubicBezTo>
                      <a:pt x="691" y="940"/>
                      <a:pt x="691" y="941"/>
                      <a:pt x="691" y="941"/>
                    </a:cubicBezTo>
                    <a:cubicBezTo>
                      <a:pt x="685" y="948"/>
                      <a:pt x="678" y="955"/>
                      <a:pt x="672" y="962"/>
                    </a:cubicBezTo>
                    <a:cubicBezTo>
                      <a:pt x="671" y="962"/>
                      <a:pt x="670" y="962"/>
                      <a:pt x="670" y="962"/>
                    </a:cubicBezTo>
                    <a:cubicBezTo>
                      <a:pt x="670" y="963"/>
                      <a:pt x="669" y="963"/>
                      <a:pt x="669" y="964"/>
                    </a:cubicBezTo>
                    <a:cubicBezTo>
                      <a:pt x="667" y="966"/>
                      <a:pt x="665" y="967"/>
                      <a:pt x="663" y="969"/>
                    </a:cubicBezTo>
                    <a:cubicBezTo>
                      <a:pt x="663" y="970"/>
                      <a:pt x="663" y="970"/>
                      <a:pt x="663" y="971"/>
                    </a:cubicBezTo>
                    <a:cubicBezTo>
                      <a:pt x="661" y="972"/>
                      <a:pt x="660" y="973"/>
                      <a:pt x="658" y="975"/>
                    </a:cubicBezTo>
                    <a:cubicBezTo>
                      <a:pt x="658" y="975"/>
                      <a:pt x="658" y="976"/>
                      <a:pt x="658" y="976"/>
                    </a:cubicBezTo>
                    <a:cubicBezTo>
                      <a:pt x="657" y="977"/>
                      <a:pt x="656" y="978"/>
                      <a:pt x="655" y="979"/>
                    </a:cubicBezTo>
                    <a:cubicBezTo>
                      <a:pt x="655" y="980"/>
                      <a:pt x="655" y="980"/>
                      <a:pt x="655" y="981"/>
                    </a:cubicBezTo>
                    <a:cubicBezTo>
                      <a:pt x="653" y="982"/>
                      <a:pt x="652" y="983"/>
                      <a:pt x="650" y="984"/>
                    </a:cubicBezTo>
                    <a:cubicBezTo>
                      <a:pt x="650" y="985"/>
                      <a:pt x="650" y="986"/>
                      <a:pt x="650" y="986"/>
                    </a:cubicBezTo>
                    <a:cubicBezTo>
                      <a:pt x="648" y="988"/>
                      <a:pt x="645" y="990"/>
                      <a:pt x="643" y="992"/>
                    </a:cubicBezTo>
                    <a:cubicBezTo>
                      <a:pt x="642" y="993"/>
                      <a:pt x="642" y="994"/>
                      <a:pt x="641" y="995"/>
                    </a:cubicBezTo>
                    <a:cubicBezTo>
                      <a:pt x="641" y="995"/>
                      <a:pt x="640" y="995"/>
                      <a:pt x="639" y="995"/>
                    </a:cubicBezTo>
                    <a:cubicBezTo>
                      <a:pt x="639" y="996"/>
                      <a:pt x="638" y="997"/>
                      <a:pt x="638" y="998"/>
                    </a:cubicBezTo>
                    <a:cubicBezTo>
                      <a:pt x="637" y="998"/>
                      <a:pt x="636" y="998"/>
                      <a:pt x="636" y="998"/>
                    </a:cubicBezTo>
                    <a:cubicBezTo>
                      <a:pt x="636" y="998"/>
                      <a:pt x="636" y="998"/>
                      <a:pt x="636" y="999"/>
                    </a:cubicBezTo>
                    <a:cubicBezTo>
                      <a:pt x="634" y="999"/>
                      <a:pt x="632" y="1000"/>
                      <a:pt x="630" y="1001"/>
                    </a:cubicBezTo>
                    <a:cubicBezTo>
                      <a:pt x="630" y="1001"/>
                      <a:pt x="630" y="1001"/>
                      <a:pt x="630" y="1001"/>
                    </a:cubicBezTo>
                    <a:cubicBezTo>
                      <a:pt x="629" y="1001"/>
                      <a:pt x="628" y="1001"/>
                      <a:pt x="627" y="1001"/>
                    </a:cubicBezTo>
                    <a:cubicBezTo>
                      <a:pt x="627" y="1002"/>
                      <a:pt x="627" y="1002"/>
                      <a:pt x="627" y="1002"/>
                    </a:cubicBezTo>
                    <a:cubicBezTo>
                      <a:pt x="626" y="1002"/>
                      <a:pt x="624" y="1002"/>
                      <a:pt x="623" y="1002"/>
                    </a:cubicBezTo>
                    <a:cubicBezTo>
                      <a:pt x="623" y="1003"/>
                      <a:pt x="623" y="1003"/>
                      <a:pt x="623" y="1003"/>
                    </a:cubicBezTo>
                    <a:cubicBezTo>
                      <a:pt x="621" y="1003"/>
                      <a:pt x="620" y="1003"/>
                      <a:pt x="618" y="1003"/>
                    </a:cubicBezTo>
                    <a:cubicBezTo>
                      <a:pt x="618" y="1004"/>
                      <a:pt x="618" y="1004"/>
                      <a:pt x="618" y="1004"/>
                    </a:cubicBezTo>
                    <a:cubicBezTo>
                      <a:pt x="616" y="1004"/>
                      <a:pt x="614" y="1004"/>
                      <a:pt x="612" y="1004"/>
                    </a:cubicBezTo>
                    <a:cubicBezTo>
                      <a:pt x="609" y="1005"/>
                      <a:pt x="606" y="1006"/>
                      <a:pt x="603" y="1007"/>
                    </a:cubicBezTo>
                    <a:cubicBezTo>
                      <a:pt x="602" y="1008"/>
                      <a:pt x="601" y="1010"/>
                      <a:pt x="600" y="1011"/>
                    </a:cubicBezTo>
                    <a:cubicBezTo>
                      <a:pt x="600" y="1011"/>
                      <a:pt x="599" y="1011"/>
                      <a:pt x="599" y="1011"/>
                    </a:cubicBezTo>
                    <a:cubicBezTo>
                      <a:pt x="599" y="1012"/>
                      <a:pt x="599" y="1012"/>
                      <a:pt x="599" y="1013"/>
                    </a:cubicBezTo>
                    <a:cubicBezTo>
                      <a:pt x="599" y="1013"/>
                      <a:pt x="598" y="1013"/>
                      <a:pt x="598" y="1013"/>
                    </a:cubicBezTo>
                    <a:cubicBezTo>
                      <a:pt x="598" y="1014"/>
                      <a:pt x="598" y="1014"/>
                      <a:pt x="598" y="1015"/>
                    </a:cubicBezTo>
                    <a:cubicBezTo>
                      <a:pt x="598" y="1015"/>
                      <a:pt x="598" y="1015"/>
                      <a:pt x="597" y="1015"/>
                    </a:cubicBezTo>
                    <a:cubicBezTo>
                      <a:pt x="597" y="1015"/>
                      <a:pt x="597" y="1016"/>
                      <a:pt x="597" y="1017"/>
                    </a:cubicBezTo>
                    <a:cubicBezTo>
                      <a:pt x="597" y="1017"/>
                      <a:pt x="597" y="1017"/>
                      <a:pt x="596" y="1017"/>
                    </a:cubicBezTo>
                    <a:cubicBezTo>
                      <a:pt x="596" y="1017"/>
                      <a:pt x="596" y="1018"/>
                      <a:pt x="596" y="1018"/>
                    </a:cubicBezTo>
                    <a:cubicBezTo>
                      <a:pt x="596" y="1018"/>
                      <a:pt x="596" y="1018"/>
                      <a:pt x="595" y="1018"/>
                    </a:cubicBezTo>
                    <a:cubicBezTo>
                      <a:pt x="595" y="1019"/>
                      <a:pt x="595" y="1020"/>
                      <a:pt x="595" y="1020"/>
                    </a:cubicBezTo>
                    <a:cubicBezTo>
                      <a:pt x="594" y="1022"/>
                      <a:pt x="592" y="1024"/>
                      <a:pt x="591" y="1026"/>
                    </a:cubicBezTo>
                    <a:cubicBezTo>
                      <a:pt x="590" y="1026"/>
                      <a:pt x="590" y="1026"/>
                      <a:pt x="589" y="1026"/>
                    </a:cubicBezTo>
                    <a:cubicBezTo>
                      <a:pt x="589" y="1027"/>
                      <a:pt x="588" y="1027"/>
                      <a:pt x="587" y="1028"/>
                    </a:cubicBezTo>
                    <a:cubicBezTo>
                      <a:pt x="586" y="1029"/>
                      <a:pt x="585" y="1029"/>
                      <a:pt x="584" y="1029"/>
                    </a:cubicBezTo>
                    <a:cubicBezTo>
                      <a:pt x="583" y="1030"/>
                      <a:pt x="583" y="1030"/>
                      <a:pt x="583" y="1031"/>
                    </a:cubicBezTo>
                    <a:cubicBezTo>
                      <a:pt x="582" y="1031"/>
                      <a:pt x="580" y="1032"/>
                      <a:pt x="579" y="1032"/>
                    </a:cubicBezTo>
                    <a:cubicBezTo>
                      <a:pt x="579" y="1032"/>
                      <a:pt x="579" y="1033"/>
                      <a:pt x="579" y="1033"/>
                    </a:cubicBezTo>
                    <a:cubicBezTo>
                      <a:pt x="577" y="1033"/>
                      <a:pt x="576" y="1034"/>
                      <a:pt x="574" y="1035"/>
                    </a:cubicBezTo>
                    <a:cubicBezTo>
                      <a:pt x="574" y="1035"/>
                      <a:pt x="574" y="1035"/>
                      <a:pt x="574" y="1036"/>
                    </a:cubicBezTo>
                    <a:cubicBezTo>
                      <a:pt x="573" y="1036"/>
                      <a:pt x="572" y="1036"/>
                      <a:pt x="571" y="1036"/>
                    </a:cubicBezTo>
                    <a:cubicBezTo>
                      <a:pt x="571" y="1036"/>
                      <a:pt x="571" y="1036"/>
                      <a:pt x="571" y="1036"/>
                    </a:cubicBezTo>
                    <a:cubicBezTo>
                      <a:pt x="571" y="1036"/>
                      <a:pt x="570" y="1036"/>
                      <a:pt x="569" y="1036"/>
                    </a:cubicBezTo>
                    <a:cubicBezTo>
                      <a:pt x="569" y="1037"/>
                      <a:pt x="569" y="1037"/>
                      <a:pt x="569" y="1037"/>
                    </a:cubicBezTo>
                    <a:cubicBezTo>
                      <a:pt x="568" y="1038"/>
                      <a:pt x="567" y="1038"/>
                      <a:pt x="566" y="1038"/>
                    </a:cubicBezTo>
                    <a:cubicBezTo>
                      <a:pt x="566" y="1039"/>
                      <a:pt x="566" y="1039"/>
                      <a:pt x="566" y="1039"/>
                    </a:cubicBezTo>
                    <a:cubicBezTo>
                      <a:pt x="565" y="1039"/>
                      <a:pt x="564" y="1039"/>
                      <a:pt x="563" y="1039"/>
                    </a:cubicBezTo>
                    <a:cubicBezTo>
                      <a:pt x="563" y="1039"/>
                      <a:pt x="563" y="1040"/>
                      <a:pt x="563" y="1040"/>
                    </a:cubicBezTo>
                    <a:cubicBezTo>
                      <a:pt x="563" y="1040"/>
                      <a:pt x="562" y="1040"/>
                      <a:pt x="561" y="1040"/>
                    </a:cubicBezTo>
                    <a:cubicBezTo>
                      <a:pt x="561" y="1040"/>
                      <a:pt x="561" y="1041"/>
                      <a:pt x="561" y="1041"/>
                    </a:cubicBezTo>
                    <a:cubicBezTo>
                      <a:pt x="560" y="1041"/>
                      <a:pt x="558" y="1042"/>
                      <a:pt x="557" y="1042"/>
                    </a:cubicBezTo>
                    <a:cubicBezTo>
                      <a:pt x="557" y="1042"/>
                      <a:pt x="557" y="1042"/>
                      <a:pt x="557" y="1043"/>
                    </a:cubicBezTo>
                    <a:cubicBezTo>
                      <a:pt x="556" y="1043"/>
                      <a:pt x="555" y="1043"/>
                      <a:pt x="554" y="1043"/>
                    </a:cubicBezTo>
                    <a:cubicBezTo>
                      <a:pt x="554" y="1043"/>
                      <a:pt x="554" y="1043"/>
                      <a:pt x="554" y="1044"/>
                    </a:cubicBezTo>
                    <a:cubicBezTo>
                      <a:pt x="554" y="1044"/>
                      <a:pt x="553" y="1044"/>
                      <a:pt x="552" y="1044"/>
                    </a:cubicBezTo>
                    <a:cubicBezTo>
                      <a:pt x="552" y="1044"/>
                      <a:pt x="552" y="1044"/>
                      <a:pt x="552" y="1044"/>
                    </a:cubicBezTo>
                    <a:cubicBezTo>
                      <a:pt x="551" y="1044"/>
                      <a:pt x="551" y="1044"/>
                      <a:pt x="550" y="1044"/>
                    </a:cubicBezTo>
                    <a:cubicBezTo>
                      <a:pt x="550" y="1045"/>
                      <a:pt x="550" y="1045"/>
                      <a:pt x="550" y="1045"/>
                    </a:cubicBezTo>
                    <a:cubicBezTo>
                      <a:pt x="549" y="1045"/>
                      <a:pt x="548" y="1045"/>
                      <a:pt x="548" y="1045"/>
                    </a:cubicBezTo>
                    <a:cubicBezTo>
                      <a:pt x="548" y="1046"/>
                      <a:pt x="548" y="1046"/>
                      <a:pt x="548" y="1046"/>
                    </a:cubicBezTo>
                    <a:cubicBezTo>
                      <a:pt x="547" y="1046"/>
                      <a:pt x="546" y="1046"/>
                      <a:pt x="545" y="1046"/>
                    </a:cubicBezTo>
                    <a:cubicBezTo>
                      <a:pt x="545" y="1047"/>
                      <a:pt x="545" y="1047"/>
                      <a:pt x="545" y="1047"/>
                    </a:cubicBezTo>
                    <a:cubicBezTo>
                      <a:pt x="545" y="1047"/>
                      <a:pt x="544" y="1047"/>
                      <a:pt x="543" y="1047"/>
                    </a:cubicBezTo>
                    <a:cubicBezTo>
                      <a:pt x="543" y="1047"/>
                      <a:pt x="543" y="1048"/>
                      <a:pt x="543" y="1048"/>
                    </a:cubicBezTo>
                    <a:cubicBezTo>
                      <a:pt x="543" y="1048"/>
                      <a:pt x="542" y="1048"/>
                      <a:pt x="541" y="1048"/>
                    </a:cubicBezTo>
                    <a:cubicBezTo>
                      <a:pt x="541" y="1048"/>
                      <a:pt x="541" y="1049"/>
                      <a:pt x="541" y="1049"/>
                    </a:cubicBezTo>
                    <a:cubicBezTo>
                      <a:pt x="540" y="1049"/>
                      <a:pt x="538" y="1050"/>
                      <a:pt x="537" y="1050"/>
                    </a:cubicBezTo>
                    <a:cubicBezTo>
                      <a:pt x="537" y="1050"/>
                      <a:pt x="537" y="1050"/>
                      <a:pt x="537" y="1051"/>
                    </a:cubicBezTo>
                    <a:cubicBezTo>
                      <a:pt x="536" y="1051"/>
                      <a:pt x="535" y="1051"/>
                      <a:pt x="534" y="1051"/>
                    </a:cubicBezTo>
                    <a:cubicBezTo>
                      <a:pt x="534" y="1051"/>
                      <a:pt x="534" y="1051"/>
                      <a:pt x="534" y="1052"/>
                    </a:cubicBezTo>
                    <a:cubicBezTo>
                      <a:pt x="533" y="1052"/>
                      <a:pt x="531" y="1053"/>
                      <a:pt x="529" y="1053"/>
                    </a:cubicBezTo>
                    <a:cubicBezTo>
                      <a:pt x="529" y="1054"/>
                      <a:pt x="529" y="1054"/>
                      <a:pt x="529" y="1054"/>
                    </a:cubicBezTo>
                    <a:cubicBezTo>
                      <a:pt x="528" y="1054"/>
                      <a:pt x="528" y="1054"/>
                      <a:pt x="527" y="1054"/>
                    </a:cubicBezTo>
                    <a:cubicBezTo>
                      <a:pt x="527" y="1055"/>
                      <a:pt x="527" y="1055"/>
                      <a:pt x="527" y="1055"/>
                    </a:cubicBezTo>
                    <a:cubicBezTo>
                      <a:pt x="526" y="1056"/>
                      <a:pt x="525" y="1056"/>
                      <a:pt x="524" y="1056"/>
                    </a:cubicBezTo>
                    <a:cubicBezTo>
                      <a:pt x="523" y="1057"/>
                      <a:pt x="523" y="1057"/>
                      <a:pt x="523" y="1058"/>
                    </a:cubicBezTo>
                    <a:cubicBezTo>
                      <a:pt x="519" y="1060"/>
                      <a:pt x="509" y="1065"/>
                      <a:pt x="502" y="1062"/>
                    </a:cubicBezTo>
                    <a:cubicBezTo>
                      <a:pt x="502" y="1062"/>
                      <a:pt x="502" y="1062"/>
                      <a:pt x="502" y="1062"/>
                    </a:cubicBezTo>
                    <a:cubicBezTo>
                      <a:pt x="498" y="1061"/>
                      <a:pt x="494" y="1060"/>
                      <a:pt x="490" y="1059"/>
                    </a:cubicBezTo>
                    <a:cubicBezTo>
                      <a:pt x="490" y="1059"/>
                      <a:pt x="490" y="1058"/>
                      <a:pt x="490" y="1058"/>
                    </a:cubicBezTo>
                    <a:cubicBezTo>
                      <a:pt x="489" y="1058"/>
                      <a:pt x="488" y="1057"/>
                      <a:pt x="487" y="1057"/>
                    </a:cubicBezTo>
                    <a:cubicBezTo>
                      <a:pt x="487" y="1057"/>
                      <a:pt x="487" y="1056"/>
                      <a:pt x="487" y="1056"/>
                    </a:cubicBezTo>
                    <a:cubicBezTo>
                      <a:pt x="486" y="1056"/>
                      <a:pt x="485" y="1056"/>
                      <a:pt x="484" y="1056"/>
                    </a:cubicBezTo>
                    <a:cubicBezTo>
                      <a:pt x="484" y="1056"/>
                      <a:pt x="484" y="1056"/>
                      <a:pt x="484" y="1055"/>
                    </a:cubicBezTo>
                    <a:cubicBezTo>
                      <a:pt x="482" y="1055"/>
                      <a:pt x="481" y="1054"/>
                      <a:pt x="479" y="1053"/>
                    </a:cubicBezTo>
                    <a:cubicBezTo>
                      <a:pt x="479" y="1053"/>
                      <a:pt x="479" y="1053"/>
                      <a:pt x="479" y="1053"/>
                    </a:cubicBezTo>
                    <a:cubicBezTo>
                      <a:pt x="478" y="1053"/>
                      <a:pt x="478" y="1053"/>
                      <a:pt x="477" y="1053"/>
                    </a:cubicBezTo>
                    <a:cubicBezTo>
                      <a:pt x="477" y="1052"/>
                      <a:pt x="477" y="1052"/>
                      <a:pt x="477" y="1052"/>
                    </a:cubicBezTo>
                    <a:cubicBezTo>
                      <a:pt x="476" y="1052"/>
                      <a:pt x="476" y="1052"/>
                      <a:pt x="475" y="1052"/>
                    </a:cubicBezTo>
                    <a:cubicBezTo>
                      <a:pt x="475" y="1051"/>
                      <a:pt x="475" y="1051"/>
                      <a:pt x="475" y="1051"/>
                    </a:cubicBezTo>
                    <a:cubicBezTo>
                      <a:pt x="475" y="1051"/>
                      <a:pt x="474" y="1051"/>
                      <a:pt x="473" y="1051"/>
                    </a:cubicBezTo>
                    <a:cubicBezTo>
                      <a:pt x="473" y="1050"/>
                      <a:pt x="473" y="1050"/>
                      <a:pt x="473" y="1050"/>
                    </a:cubicBezTo>
                    <a:cubicBezTo>
                      <a:pt x="473" y="1050"/>
                      <a:pt x="472" y="1050"/>
                      <a:pt x="472" y="1050"/>
                    </a:cubicBezTo>
                    <a:cubicBezTo>
                      <a:pt x="472" y="1050"/>
                      <a:pt x="472" y="1049"/>
                      <a:pt x="472" y="1049"/>
                    </a:cubicBezTo>
                    <a:cubicBezTo>
                      <a:pt x="471" y="1049"/>
                      <a:pt x="470" y="1049"/>
                      <a:pt x="470" y="1049"/>
                    </a:cubicBezTo>
                    <a:cubicBezTo>
                      <a:pt x="470" y="1049"/>
                      <a:pt x="470" y="1048"/>
                      <a:pt x="470" y="1048"/>
                    </a:cubicBezTo>
                    <a:cubicBezTo>
                      <a:pt x="469" y="1048"/>
                      <a:pt x="469" y="1048"/>
                      <a:pt x="468" y="1048"/>
                    </a:cubicBezTo>
                    <a:cubicBezTo>
                      <a:pt x="468" y="1048"/>
                      <a:pt x="468" y="1047"/>
                      <a:pt x="468" y="1047"/>
                    </a:cubicBezTo>
                    <a:cubicBezTo>
                      <a:pt x="467" y="1047"/>
                      <a:pt x="467" y="1047"/>
                      <a:pt x="466" y="1047"/>
                    </a:cubicBezTo>
                    <a:cubicBezTo>
                      <a:pt x="466" y="1047"/>
                      <a:pt x="466" y="1047"/>
                      <a:pt x="466" y="1046"/>
                    </a:cubicBezTo>
                    <a:cubicBezTo>
                      <a:pt x="466" y="1046"/>
                      <a:pt x="465" y="1046"/>
                      <a:pt x="464" y="1046"/>
                    </a:cubicBezTo>
                    <a:cubicBezTo>
                      <a:pt x="464" y="1046"/>
                      <a:pt x="464" y="1045"/>
                      <a:pt x="464" y="1044"/>
                    </a:cubicBezTo>
                    <a:cubicBezTo>
                      <a:pt x="463" y="1044"/>
                      <a:pt x="462" y="1044"/>
                      <a:pt x="462" y="1044"/>
                    </a:cubicBezTo>
                    <a:cubicBezTo>
                      <a:pt x="462" y="1044"/>
                      <a:pt x="462" y="1044"/>
                      <a:pt x="462" y="1044"/>
                    </a:cubicBezTo>
                    <a:cubicBezTo>
                      <a:pt x="461" y="1044"/>
                      <a:pt x="461" y="1044"/>
                      <a:pt x="460" y="1044"/>
                    </a:cubicBezTo>
                    <a:cubicBezTo>
                      <a:pt x="460" y="1043"/>
                      <a:pt x="460" y="1043"/>
                      <a:pt x="460" y="1043"/>
                    </a:cubicBezTo>
                    <a:cubicBezTo>
                      <a:pt x="459" y="1043"/>
                      <a:pt x="459" y="1043"/>
                      <a:pt x="458" y="1043"/>
                    </a:cubicBezTo>
                    <a:cubicBezTo>
                      <a:pt x="458" y="1042"/>
                      <a:pt x="458" y="1042"/>
                      <a:pt x="458" y="1042"/>
                    </a:cubicBezTo>
                    <a:cubicBezTo>
                      <a:pt x="458" y="1042"/>
                      <a:pt x="457" y="1042"/>
                      <a:pt x="456" y="1042"/>
                    </a:cubicBezTo>
                    <a:cubicBezTo>
                      <a:pt x="456" y="1042"/>
                      <a:pt x="456" y="1041"/>
                      <a:pt x="456" y="1041"/>
                    </a:cubicBezTo>
                    <a:cubicBezTo>
                      <a:pt x="456" y="1041"/>
                      <a:pt x="455" y="1041"/>
                      <a:pt x="455" y="1041"/>
                    </a:cubicBezTo>
                    <a:cubicBezTo>
                      <a:pt x="455" y="1041"/>
                      <a:pt x="455" y="1040"/>
                      <a:pt x="455" y="1040"/>
                    </a:cubicBezTo>
                    <a:cubicBezTo>
                      <a:pt x="454" y="1040"/>
                      <a:pt x="453" y="1040"/>
                      <a:pt x="453" y="1040"/>
                    </a:cubicBezTo>
                    <a:cubicBezTo>
                      <a:pt x="453" y="1040"/>
                      <a:pt x="453" y="1039"/>
                      <a:pt x="453" y="1039"/>
                    </a:cubicBezTo>
                    <a:cubicBezTo>
                      <a:pt x="452" y="1039"/>
                      <a:pt x="452" y="1039"/>
                      <a:pt x="451" y="1039"/>
                    </a:cubicBezTo>
                    <a:cubicBezTo>
                      <a:pt x="451" y="1039"/>
                      <a:pt x="451" y="1039"/>
                      <a:pt x="451" y="1038"/>
                    </a:cubicBezTo>
                    <a:cubicBezTo>
                      <a:pt x="450" y="1038"/>
                      <a:pt x="450" y="1038"/>
                      <a:pt x="449" y="1038"/>
                    </a:cubicBezTo>
                    <a:cubicBezTo>
                      <a:pt x="449" y="1038"/>
                      <a:pt x="449" y="1038"/>
                      <a:pt x="449" y="1037"/>
                    </a:cubicBezTo>
                    <a:cubicBezTo>
                      <a:pt x="449" y="1037"/>
                      <a:pt x="448" y="1037"/>
                      <a:pt x="447" y="1037"/>
                    </a:cubicBezTo>
                    <a:cubicBezTo>
                      <a:pt x="447" y="1037"/>
                      <a:pt x="447" y="1037"/>
                      <a:pt x="447" y="1036"/>
                    </a:cubicBezTo>
                    <a:cubicBezTo>
                      <a:pt x="447" y="1036"/>
                      <a:pt x="446" y="1036"/>
                      <a:pt x="446" y="1036"/>
                    </a:cubicBezTo>
                    <a:cubicBezTo>
                      <a:pt x="446" y="1036"/>
                      <a:pt x="446" y="1036"/>
                      <a:pt x="446" y="1036"/>
                    </a:cubicBezTo>
                    <a:cubicBezTo>
                      <a:pt x="444" y="1035"/>
                      <a:pt x="442" y="1034"/>
                      <a:pt x="440" y="1034"/>
                    </a:cubicBezTo>
                    <a:cubicBezTo>
                      <a:pt x="440" y="1033"/>
                      <a:pt x="440" y="1033"/>
                      <a:pt x="440" y="1033"/>
                    </a:cubicBezTo>
                    <a:cubicBezTo>
                      <a:pt x="439" y="1033"/>
                      <a:pt x="438" y="1033"/>
                      <a:pt x="438" y="1033"/>
                    </a:cubicBezTo>
                    <a:cubicBezTo>
                      <a:pt x="438" y="1033"/>
                      <a:pt x="438" y="1032"/>
                      <a:pt x="438" y="1032"/>
                    </a:cubicBezTo>
                    <a:cubicBezTo>
                      <a:pt x="437" y="1032"/>
                      <a:pt x="436" y="1032"/>
                      <a:pt x="436" y="1032"/>
                    </a:cubicBezTo>
                    <a:cubicBezTo>
                      <a:pt x="436" y="1032"/>
                      <a:pt x="436" y="1031"/>
                      <a:pt x="436" y="1031"/>
                    </a:cubicBezTo>
                    <a:cubicBezTo>
                      <a:pt x="434" y="1030"/>
                      <a:pt x="432" y="1030"/>
                      <a:pt x="430" y="1029"/>
                    </a:cubicBezTo>
                    <a:cubicBezTo>
                      <a:pt x="430" y="1029"/>
                      <a:pt x="430" y="1029"/>
                      <a:pt x="430" y="1028"/>
                    </a:cubicBezTo>
                    <a:cubicBezTo>
                      <a:pt x="429" y="1028"/>
                      <a:pt x="429" y="1028"/>
                      <a:pt x="428" y="1028"/>
                    </a:cubicBezTo>
                    <a:cubicBezTo>
                      <a:pt x="428" y="1028"/>
                      <a:pt x="428" y="1028"/>
                      <a:pt x="428" y="1027"/>
                    </a:cubicBezTo>
                    <a:cubicBezTo>
                      <a:pt x="427" y="1027"/>
                      <a:pt x="425" y="1027"/>
                      <a:pt x="424" y="1027"/>
                    </a:cubicBezTo>
                    <a:cubicBezTo>
                      <a:pt x="424" y="1026"/>
                      <a:pt x="424" y="1026"/>
                      <a:pt x="424" y="1026"/>
                    </a:cubicBezTo>
                    <a:cubicBezTo>
                      <a:pt x="423" y="1026"/>
                      <a:pt x="422" y="1026"/>
                      <a:pt x="421" y="1026"/>
                    </a:cubicBezTo>
                    <a:cubicBezTo>
                      <a:pt x="421" y="1025"/>
                      <a:pt x="421" y="1025"/>
                      <a:pt x="421" y="1025"/>
                    </a:cubicBezTo>
                    <a:cubicBezTo>
                      <a:pt x="421" y="1025"/>
                      <a:pt x="420" y="1025"/>
                      <a:pt x="420" y="1025"/>
                    </a:cubicBezTo>
                    <a:cubicBezTo>
                      <a:pt x="420" y="1024"/>
                      <a:pt x="420" y="1024"/>
                      <a:pt x="420" y="1024"/>
                    </a:cubicBezTo>
                    <a:cubicBezTo>
                      <a:pt x="411" y="1021"/>
                      <a:pt x="402" y="1018"/>
                      <a:pt x="394" y="1016"/>
                    </a:cubicBezTo>
                    <a:cubicBezTo>
                      <a:pt x="388" y="1016"/>
                      <a:pt x="382" y="1016"/>
                      <a:pt x="376" y="1016"/>
                    </a:cubicBezTo>
                    <a:cubicBezTo>
                      <a:pt x="376" y="1016"/>
                      <a:pt x="376" y="1016"/>
                      <a:pt x="376" y="1017"/>
                    </a:cubicBezTo>
                    <a:cubicBezTo>
                      <a:pt x="374" y="1017"/>
                      <a:pt x="373" y="1017"/>
                      <a:pt x="372" y="1017"/>
                    </a:cubicBezTo>
                    <a:cubicBezTo>
                      <a:pt x="372" y="1017"/>
                      <a:pt x="372" y="1017"/>
                      <a:pt x="372" y="1018"/>
                    </a:cubicBezTo>
                    <a:cubicBezTo>
                      <a:pt x="370" y="1018"/>
                      <a:pt x="368" y="1018"/>
                      <a:pt x="366" y="1018"/>
                    </a:cubicBezTo>
                    <a:cubicBezTo>
                      <a:pt x="366" y="1019"/>
                      <a:pt x="366" y="1019"/>
                      <a:pt x="366" y="1019"/>
                    </a:cubicBezTo>
                    <a:cubicBezTo>
                      <a:pt x="365" y="1019"/>
                      <a:pt x="365" y="1019"/>
                      <a:pt x="364" y="1019"/>
                    </a:cubicBezTo>
                    <a:cubicBezTo>
                      <a:pt x="364" y="1020"/>
                      <a:pt x="364" y="1020"/>
                      <a:pt x="364" y="1020"/>
                    </a:cubicBezTo>
                    <a:cubicBezTo>
                      <a:pt x="363" y="1020"/>
                      <a:pt x="362" y="1020"/>
                      <a:pt x="361" y="1020"/>
                    </a:cubicBezTo>
                    <a:cubicBezTo>
                      <a:pt x="361" y="1021"/>
                      <a:pt x="361" y="1021"/>
                      <a:pt x="361" y="1021"/>
                    </a:cubicBezTo>
                    <a:cubicBezTo>
                      <a:pt x="360" y="1022"/>
                      <a:pt x="358" y="1022"/>
                      <a:pt x="356" y="1023"/>
                    </a:cubicBezTo>
                    <a:cubicBezTo>
                      <a:pt x="356" y="1023"/>
                      <a:pt x="356" y="1024"/>
                      <a:pt x="356" y="1024"/>
                    </a:cubicBezTo>
                    <a:cubicBezTo>
                      <a:pt x="355" y="1024"/>
                      <a:pt x="354" y="1024"/>
                      <a:pt x="352" y="1025"/>
                    </a:cubicBezTo>
                    <a:cubicBezTo>
                      <a:pt x="352" y="1025"/>
                      <a:pt x="352" y="1025"/>
                      <a:pt x="352" y="1026"/>
                    </a:cubicBezTo>
                    <a:cubicBezTo>
                      <a:pt x="351" y="1026"/>
                      <a:pt x="351" y="1026"/>
                      <a:pt x="350" y="1027"/>
                    </a:cubicBezTo>
                    <a:cubicBezTo>
                      <a:pt x="349" y="1027"/>
                      <a:pt x="349" y="1028"/>
                      <a:pt x="349" y="1028"/>
                    </a:cubicBezTo>
                    <a:cubicBezTo>
                      <a:pt x="348" y="1029"/>
                      <a:pt x="346" y="1029"/>
                      <a:pt x="345" y="1029"/>
                    </a:cubicBezTo>
                    <a:cubicBezTo>
                      <a:pt x="345" y="1030"/>
                      <a:pt x="344" y="1031"/>
                      <a:pt x="343" y="1032"/>
                    </a:cubicBezTo>
                    <a:cubicBezTo>
                      <a:pt x="343" y="1032"/>
                      <a:pt x="342" y="1032"/>
                      <a:pt x="342" y="1032"/>
                    </a:cubicBezTo>
                    <a:cubicBezTo>
                      <a:pt x="341" y="1033"/>
                      <a:pt x="341" y="1033"/>
                      <a:pt x="341" y="1034"/>
                    </a:cubicBezTo>
                    <a:cubicBezTo>
                      <a:pt x="340" y="1034"/>
                      <a:pt x="340" y="1034"/>
                      <a:pt x="339" y="1034"/>
                    </a:cubicBezTo>
                    <a:cubicBezTo>
                      <a:pt x="339" y="1034"/>
                      <a:pt x="338" y="1035"/>
                      <a:pt x="338" y="1036"/>
                    </a:cubicBezTo>
                    <a:cubicBezTo>
                      <a:pt x="337" y="1036"/>
                      <a:pt x="337" y="1036"/>
                      <a:pt x="336" y="1036"/>
                    </a:cubicBezTo>
                    <a:cubicBezTo>
                      <a:pt x="336" y="1036"/>
                      <a:pt x="336" y="1037"/>
                      <a:pt x="335" y="1037"/>
                    </a:cubicBezTo>
                    <a:cubicBezTo>
                      <a:pt x="335" y="1037"/>
                      <a:pt x="334" y="1037"/>
                      <a:pt x="334" y="1037"/>
                    </a:cubicBezTo>
                    <a:cubicBezTo>
                      <a:pt x="333" y="1038"/>
                      <a:pt x="333" y="1039"/>
                      <a:pt x="333" y="1039"/>
                    </a:cubicBezTo>
                    <a:cubicBezTo>
                      <a:pt x="331" y="1039"/>
                      <a:pt x="328" y="1040"/>
                      <a:pt x="326" y="1040"/>
                    </a:cubicBezTo>
                    <a:cubicBezTo>
                      <a:pt x="326" y="1040"/>
                      <a:pt x="326" y="1041"/>
                      <a:pt x="326" y="1041"/>
                    </a:cubicBezTo>
                    <a:cubicBezTo>
                      <a:pt x="324" y="1042"/>
                      <a:pt x="315" y="1039"/>
                      <a:pt x="314" y="1038"/>
                    </a:cubicBezTo>
                    <a:cubicBezTo>
                      <a:pt x="314" y="1038"/>
                      <a:pt x="314" y="1038"/>
                      <a:pt x="314" y="1037"/>
                    </a:cubicBezTo>
                    <a:cubicBezTo>
                      <a:pt x="312" y="1037"/>
                      <a:pt x="310" y="1036"/>
                      <a:pt x="308" y="1036"/>
                    </a:cubicBezTo>
                    <a:cubicBezTo>
                      <a:pt x="308" y="1035"/>
                      <a:pt x="308" y="1035"/>
                      <a:pt x="308" y="1035"/>
                    </a:cubicBezTo>
                    <a:cubicBezTo>
                      <a:pt x="308" y="1034"/>
                      <a:pt x="307" y="1034"/>
                      <a:pt x="306" y="1034"/>
                    </a:cubicBezTo>
                    <a:cubicBezTo>
                      <a:pt x="305" y="1033"/>
                      <a:pt x="305" y="1033"/>
                      <a:pt x="305" y="1032"/>
                    </a:cubicBezTo>
                    <a:cubicBezTo>
                      <a:pt x="304" y="1032"/>
                      <a:pt x="304" y="1032"/>
                      <a:pt x="303" y="1032"/>
                    </a:cubicBezTo>
                    <a:cubicBezTo>
                      <a:pt x="302" y="1031"/>
                      <a:pt x="302" y="1030"/>
                      <a:pt x="301" y="1029"/>
                    </a:cubicBezTo>
                    <a:cubicBezTo>
                      <a:pt x="301" y="1029"/>
                      <a:pt x="300" y="1029"/>
                      <a:pt x="299" y="1029"/>
                    </a:cubicBezTo>
                    <a:cubicBezTo>
                      <a:pt x="299" y="1029"/>
                      <a:pt x="299" y="1028"/>
                      <a:pt x="299" y="1027"/>
                    </a:cubicBezTo>
                    <a:cubicBezTo>
                      <a:pt x="295" y="1025"/>
                      <a:pt x="292" y="1025"/>
                      <a:pt x="286" y="1025"/>
                    </a:cubicBezTo>
                    <a:cubicBezTo>
                      <a:pt x="286" y="1025"/>
                      <a:pt x="286" y="1025"/>
                      <a:pt x="286" y="1026"/>
                    </a:cubicBezTo>
                    <a:cubicBezTo>
                      <a:pt x="285" y="1026"/>
                      <a:pt x="284" y="1026"/>
                      <a:pt x="282" y="1026"/>
                    </a:cubicBezTo>
                    <a:cubicBezTo>
                      <a:pt x="282" y="1026"/>
                      <a:pt x="282" y="1026"/>
                      <a:pt x="282" y="1027"/>
                    </a:cubicBezTo>
                    <a:cubicBezTo>
                      <a:pt x="281" y="1027"/>
                      <a:pt x="279" y="1028"/>
                      <a:pt x="277" y="1028"/>
                    </a:cubicBezTo>
                    <a:cubicBezTo>
                      <a:pt x="277" y="1029"/>
                      <a:pt x="277" y="1029"/>
                      <a:pt x="277" y="1029"/>
                    </a:cubicBezTo>
                    <a:cubicBezTo>
                      <a:pt x="276" y="1029"/>
                      <a:pt x="276" y="1029"/>
                      <a:pt x="275" y="1029"/>
                    </a:cubicBezTo>
                    <a:cubicBezTo>
                      <a:pt x="275" y="1030"/>
                      <a:pt x="274" y="1031"/>
                      <a:pt x="273" y="1032"/>
                    </a:cubicBezTo>
                    <a:cubicBezTo>
                      <a:pt x="273" y="1032"/>
                      <a:pt x="272" y="1032"/>
                      <a:pt x="272" y="1032"/>
                    </a:cubicBezTo>
                    <a:cubicBezTo>
                      <a:pt x="272" y="1032"/>
                      <a:pt x="272" y="1033"/>
                      <a:pt x="272" y="1033"/>
                    </a:cubicBezTo>
                    <a:cubicBezTo>
                      <a:pt x="270" y="1035"/>
                      <a:pt x="268" y="1036"/>
                      <a:pt x="265" y="1037"/>
                    </a:cubicBezTo>
                    <a:cubicBezTo>
                      <a:pt x="264" y="1041"/>
                      <a:pt x="262" y="1042"/>
                      <a:pt x="260" y="1044"/>
                    </a:cubicBezTo>
                    <a:cubicBezTo>
                      <a:pt x="260" y="1044"/>
                      <a:pt x="259" y="1044"/>
                      <a:pt x="259" y="1044"/>
                    </a:cubicBezTo>
                    <a:cubicBezTo>
                      <a:pt x="259" y="1045"/>
                      <a:pt x="259" y="1046"/>
                      <a:pt x="259" y="1046"/>
                    </a:cubicBezTo>
                    <a:cubicBezTo>
                      <a:pt x="258" y="1047"/>
                      <a:pt x="257" y="1048"/>
                      <a:pt x="256" y="1049"/>
                    </a:cubicBezTo>
                    <a:cubicBezTo>
                      <a:pt x="254" y="1050"/>
                      <a:pt x="253" y="1052"/>
                      <a:pt x="252" y="1053"/>
                    </a:cubicBezTo>
                    <a:cubicBezTo>
                      <a:pt x="247" y="1057"/>
                      <a:pt x="240" y="1058"/>
                      <a:pt x="234" y="1060"/>
                    </a:cubicBezTo>
                    <a:cubicBezTo>
                      <a:pt x="227" y="1062"/>
                      <a:pt x="210" y="1058"/>
                      <a:pt x="205" y="1056"/>
                    </a:cubicBezTo>
                    <a:cubicBezTo>
                      <a:pt x="199" y="1054"/>
                      <a:pt x="192" y="1057"/>
                      <a:pt x="191" y="1062"/>
                    </a:cubicBezTo>
                    <a:cubicBezTo>
                      <a:pt x="187" y="1066"/>
                      <a:pt x="189" y="1078"/>
                      <a:pt x="189" y="1086"/>
                    </a:cubicBezTo>
                    <a:cubicBezTo>
                      <a:pt x="189" y="1088"/>
                      <a:pt x="189" y="1090"/>
                      <a:pt x="189" y="1092"/>
                    </a:cubicBezTo>
                    <a:cubicBezTo>
                      <a:pt x="189" y="1092"/>
                      <a:pt x="189" y="1092"/>
                      <a:pt x="188" y="1092"/>
                    </a:cubicBezTo>
                    <a:cubicBezTo>
                      <a:pt x="188" y="1093"/>
                      <a:pt x="188" y="1094"/>
                      <a:pt x="187" y="1096"/>
                    </a:cubicBezTo>
                    <a:cubicBezTo>
                      <a:pt x="187" y="1096"/>
                      <a:pt x="186" y="1096"/>
                      <a:pt x="186" y="1097"/>
                    </a:cubicBezTo>
                    <a:cubicBezTo>
                      <a:pt x="186" y="1097"/>
                      <a:pt x="186" y="1098"/>
                      <a:pt x="186" y="1098"/>
                    </a:cubicBezTo>
                    <a:cubicBezTo>
                      <a:pt x="184" y="1099"/>
                      <a:pt x="183" y="1101"/>
                      <a:pt x="181" y="1102"/>
                    </a:cubicBezTo>
                    <a:cubicBezTo>
                      <a:pt x="181" y="1102"/>
                      <a:pt x="181" y="1103"/>
                      <a:pt x="181" y="1104"/>
                    </a:cubicBezTo>
                    <a:cubicBezTo>
                      <a:pt x="180" y="1104"/>
                      <a:pt x="179" y="1105"/>
                      <a:pt x="178" y="1105"/>
                    </a:cubicBezTo>
                    <a:cubicBezTo>
                      <a:pt x="177" y="1108"/>
                      <a:pt x="175" y="1110"/>
                      <a:pt x="173" y="1112"/>
                    </a:cubicBezTo>
                    <a:cubicBezTo>
                      <a:pt x="173" y="1114"/>
                      <a:pt x="173" y="1113"/>
                      <a:pt x="174" y="1114"/>
                    </a:cubicBezTo>
                    <a:cubicBezTo>
                      <a:pt x="176" y="1117"/>
                      <a:pt x="176" y="1114"/>
                      <a:pt x="179" y="1115"/>
                    </a:cubicBezTo>
                    <a:cubicBezTo>
                      <a:pt x="179" y="1116"/>
                      <a:pt x="179" y="1116"/>
                      <a:pt x="179" y="1116"/>
                    </a:cubicBezTo>
                    <a:cubicBezTo>
                      <a:pt x="180" y="1117"/>
                      <a:pt x="182" y="1117"/>
                      <a:pt x="183" y="1117"/>
                    </a:cubicBezTo>
                    <a:cubicBezTo>
                      <a:pt x="183" y="1118"/>
                      <a:pt x="183" y="1118"/>
                      <a:pt x="184" y="1119"/>
                    </a:cubicBezTo>
                    <a:cubicBezTo>
                      <a:pt x="184" y="1119"/>
                      <a:pt x="185" y="1119"/>
                      <a:pt x="186" y="1119"/>
                    </a:cubicBezTo>
                    <a:cubicBezTo>
                      <a:pt x="187" y="1120"/>
                      <a:pt x="188" y="1122"/>
                      <a:pt x="189" y="1123"/>
                    </a:cubicBezTo>
                    <a:cubicBezTo>
                      <a:pt x="194" y="1128"/>
                      <a:pt x="199" y="1133"/>
                      <a:pt x="204" y="1138"/>
                    </a:cubicBezTo>
                    <a:cubicBezTo>
                      <a:pt x="206" y="1138"/>
                      <a:pt x="207" y="1138"/>
                      <a:pt x="208" y="1139"/>
                    </a:cubicBezTo>
                    <a:cubicBezTo>
                      <a:pt x="208" y="1139"/>
                      <a:pt x="208" y="1139"/>
                      <a:pt x="208" y="1140"/>
                    </a:cubicBezTo>
                    <a:cubicBezTo>
                      <a:pt x="211" y="1140"/>
                      <a:pt x="213" y="1140"/>
                      <a:pt x="216" y="1140"/>
                    </a:cubicBezTo>
                    <a:cubicBezTo>
                      <a:pt x="220" y="1142"/>
                      <a:pt x="226" y="1144"/>
                      <a:pt x="228" y="1149"/>
                    </a:cubicBezTo>
                    <a:cubicBezTo>
                      <a:pt x="232" y="1152"/>
                      <a:pt x="233" y="1168"/>
                      <a:pt x="230" y="1175"/>
                    </a:cubicBezTo>
                    <a:cubicBezTo>
                      <a:pt x="230" y="1175"/>
                      <a:pt x="230" y="1175"/>
                      <a:pt x="229" y="1175"/>
                    </a:cubicBezTo>
                    <a:cubicBezTo>
                      <a:pt x="229" y="1176"/>
                      <a:pt x="229" y="1177"/>
                      <a:pt x="229" y="1178"/>
                    </a:cubicBezTo>
                    <a:cubicBezTo>
                      <a:pt x="228" y="1178"/>
                      <a:pt x="228" y="1178"/>
                      <a:pt x="228" y="1178"/>
                    </a:cubicBezTo>
                    <a:cubicBezTo>
                      <a:pt x="228" y="1179"/>
                      <a:pt x="228" y="1179"/>
                      <a:pt x="228" y="1180"/>
                    </a:cubicBezTo>
                    <a:cubicBezTo>
                      <a:pt x="227" y="1180"/>
                      <a:pt x="226" y="1181"/>
                      <a:pt x="226" y="1181"/>
                    </a:cubicBezTo>
                    <a:cubicBezTo>
                      <a:pt x="226" y="1181"/>
                      <a:pt x="226" y="1182"/>
                      <a:pt x="226" y="1183"/>
                    </a:cubicBezTo>
                    <a:cubicBezTo>
                      <a:pt x="225" y="1183"/>
                      <a:pt x="225" y="1183"/>
                      <a:pt x="224" y="1184"/>
                    </a:cubicBezTo>
                    <a:cubicBezTo>
                      <a:pt x="224" y="1184"/>
                      <a:pt x="224" y="1185"/>
                      <a:pt x="224" y="1185"/>
                    </a:cubicBezTo>
                    <a:cubicBezTo>
                      <a:pt x="224" y="1186"/>
                      <a:pt x="223" y="1186"/>
                      <a:pt x="222" y="1186"/>
                    </a:cubicBezTo>
                    <a:cubicBezTo>
                      <a:pt x="222" y="1187"/>
                      <a:pt x="222" y="1187"/>
                      <a:pt x="222" y="1188"/>
                    </a:cubicBezTo>
                    <a:cubicBezTo>
                      <a:pt x="221" y="1189"/>
                      <a:pt x="221" y="1189"/>
                      <a:pt x="220" y="1190"/>
                    </a:cubicBezTo>
                    <a:cubicBezTo>
                      <a:pt x="220" y="1190"/>
                      <a:pt x="220" y="1191"/>
                      <a:pt x="220" y="1192"/>
                    </a:cubicBezTo>
                    <a:cubicBezTo>
                      <a:pt x="219" y="1192"/>
                      <a:pt x="218" y="1192"/>
                      <a:pt x="218" y="1192"/>
                    </a:cubicBezTo>
                    <a:cubicBezTo>
                      <a:pt x="218" y="1193"/>
                      <a:pt x="218" y="1194"/>
                      <a:pt x="218" y="1194"/>
                    </a:cubicBezTo>
                    <a:cubicBezTo>
                      <a:pt x="217" y="1195"/>
                      <a:pt x="217" y="1195"/>
                      <a:pt x="216" y="1195"/>
                    </a:cubicBezTo>
                    <a:cubicBezTo>
                      <a:pt x="216" y="1196"/>
                      <a:pt x="215" y="1198"/>
                      <a:pt x="215" y="1199"/>
                    </a:cubicBezTo>
                    <a:cubicBezTo>
                      <a:pt x="215" y="1199"/>
                      <a:pt x="214" y="1199"/>
                      <a:pt x="213" y="1200"/>
                    </a:cubicBezTo>
                    <a:cubicBezTo>
                      <a:pt x="213" y="1201"/>
                      <a:pt x="213" y="1201"/>
                      <a:pt x="213" y="1202"/>
                    </a:cubicBezTo>
                    <a:cubicBezTo>
                      <a:pt x="213" y="1202"/>
                      <a:pt x="213" y="1202"/>
                      <a:pt x="212" y="1202"/>
                    </a:cubicBezTo>
                    <a:cubicBezTo>
                      <a:pt x="212" y="1204"/>
                      <a:pt x="212" y="1207"/>
                      <a:pt x="212" y="1209"/>
                    </a:cubicBezTo>
                    <a:cubicBezTo>
                      <a:pt x="211" y="1209"/>
                      <a:pt x="210" y="1209"/>
                      <a:pt x="210" y="1210"/>
                    </a:cubicBezTo>
                    <a:cubicBezTo>
                      <a:pt x="210" y="1210"/>
                      <a:pt x="210" y="1211"/>
                      <a:pt x="210" y="1211"/>
                    </a:cubicBezTo>
                    <a:cubicBezTo>
                      <a:pt x="209" y="1212"/>
                      <a:pt x="208" y="1213"/>
                      <a:pt x="207" y="1213"/>
                    </a:cubicBezTo>
                    <a:cubicBezTo>
                      <a:pt x="206" y="1214"/>
                      <a:pt x="205" y="1216"/>
                      <a:pt x="204" y="1217"/>
                    </a:cubicBezTo>
                    <a:cubicBezTo>
                      <a:pt x="204" y="1217"/>
                      <a:pt x="203" y="1217"/>
                      <a:pt x="203" y="1217"/>
                    </a:cubicBezTo>
                    <a:cubicBezTo>
                      <a:pt x="202" y="1217"/>
                      <a:pt x="202" y="1218"/>
                      <a:pt x="202" y="1218"/>
                    </a:cubicBezTo>
                    <a:cubicBezTo>
                      <a:pt x="201" y="1218"/>
                      <a:pt x="200" y="1218"/>
                      <a:pt x="200" y="1218"/>
                    </a:cubicBezTo>
                    <a:cubicBezTo>
                      <a:pt x="200" y="1219"/>
                      <a:pt x="200" y="1219"/>
                      <a:pt x="200" y="1219"/>
                    </a:cubicBezTo>
                    <a:cubicBezTo>
                      <a:pt x="199" y="1219"/>
                      <a:pt x="199" y="1219"/>
                      <a:pt x="198" y="1219"/>
                    </a:cubicBezTo>
                    <a:cubicBezTo>
                      <a:pt x="195" y="1221"/>
                      <a:pt x="193" y="1222"/>
                      <a:pt x="188" y="1222"/>
                    </a:cubicBezTo>
                    <a:cubicBezTo>
                      <a:pt x="188" y="1222"/>
                      <a:pt x="188" y="1221"/>
                      <a:pt x="188" y="1221"/>
                    </a:cubicBezTo>
                    <a:cubicBezTo>
                      <a:pt x="187" y="1221"/>
                      <a:pt x="186" y="1221"/>
                      <a:pt x="186" y="1221"/>
                    </a:cubicBezTo>
                    <a:cubicBezTo>
                      <a:pt x="185" y="1221"/>
                      <a:pt x="185" y="1220"/>
                      <a:pt x="185" y="1219"/>
                    </a:cubicBezTo>
                    <a:cubicBezTo>
                      <a:pt x="184" y="1219"/>
                      <a:pt x="183" y="1219"/>
                      <a:pt x="183" y="1219"/>
                    </a:cubicBezTo>
                    <a:cubicBezTo>
                      <a:pt x="182" y="1218"/>
                      <a:pt x="182" y="1218"/>
                      <a:pt x="181" y="1217"/>
                    </a:cubicBezTo>
                    <a:cubicBezTo>
                      <a:pt x="180" y="1217"/>
                      <a:pt x="180" y="1217"/>
                      <a:pt x="179" y="1217"/>
                    </a:cubicBezTo>
                    <a:cubicBezTo>
                      <a:pt x="179" y="1216"/>
                      <a:pt x="179" y="1216"/>
                      <a:pt x="178" y="1215"/>
                    </a:cubicBezTo>
                    <a:cubicBezTo>
                      <a:pt x="176" y="1214"/>
                      <a:pt x="173" y="1213"/>
                      <a:pt x="170" y="1212"/>
                    </a:cubicBezTo>
                    <a:cubicBezTo>
                      <a:pt x="164" y="1210"/>
                      <a:pt x="155" y="1214"/>
                      <a:pt x="150" y="1211"/>
                    </a:cubicBezTo>
                    <a:cubicBezTo>
                      <a:pt x="148" y="1210"/>
                      <a:pt x="146" y="1208"/>
                      <a:pt x="144" y="1207"/>
                    </a:cubicBezTo>
                    <a:cubicBezTo>
                      <a:pt x="144" y="1206"/>
                      <a:pt x="144" y="1206"/>
                      <a:pt x="144" y="1205"/>
                    </a:cubicBezTo>
                    <a:cubicBezTo>
                      <a:pt x="143" y="1204"/>
                      <a:pt x="142" y="1204"/>
                      <a:pt x="142" y="1203"/>
                    </a:cubicBezTo>
                    <a:cubicBezTo>
                      <a:pt x="142" y="1203"/>
                      <a:pt x="142" y="1202"/>
                      <a:pt x="142" y="1201"/>
                    </a:cubicBezTo>
                    <a:cubicBezTo>
                      <a:pt x="141" y="1201"/>
                      <a:pt x="140" y="1200"/>
                      <a:pt x="139" y="1200"/>
                    </a:cubicBezTo>
                    <a:cubicBezTo>
                      <a:pt x="139" y="1199"/>
                      <a:pt x="139" y="1198"/>
                      <a:pt x="139" y="1198"/>
                    </a:cubicBezTo>
                    <a:cubicBezTo>
                      <a:pt x="138" y="1198"/>
                      <a:pt x="138" y="1197"/>
                      <a:pt x="137" y="1197"/>
                    </a:cubicBezTo>
                    <a:cubicBezTo>
                      <a:pt x="136" y="1196"/>
                      <a:pt x="135" y="1195"/>
                      <a:pt x="134" y="1193"/>
                    </a:cubicBezTo>
                    <a:cubicBezTo>
                      <a:pt x="134" y="1193"/>
                      <a:pt x="133" y="1193"/>
                      <a:pt x="133" y="1193"/>
                    </a:cubicBezTo>
                    <a:cubicBezTo>
                      <a:pt x="132" y="1193"/>
                      <a:pt x="132" y="1192"/>
                      <a:pt x="132" y="1192"/>
                    </a:cubicBezTo>
                    <a:cubicBezTo>
                      <a:pt x="131" y="1191"/>
                      <a:pt x="129" y="1191"/>
                      <a:pt x="128" y="1191"/>
                    </a:cubicBezTo>
                    <a:cubicBezTo>
                      <a:pt x="128" y="1190"/>
                      <a:pt x="128" y="1190"/>
                      <a:pt x="128" y="1190"/>
                    </a:cubicBezTo>
                    <a:cubicBezTo>
                      <a:pt x="128" y="1190"/>
                      <a:pt x="127" y="1190"/>
                      <a:pt x="126" y="1190"/>
                    </a:cubicBezTo>
                    <a:cubicBezTo>
                      <a:pt x="126" y="1189"/>
                      <a:pt x="126" y="1189"/>
                      <a:pt x="126" y="1189"/>
                    </a:cubicBezTo>
                    <a:cubicBezTo>
                      <a:pt x="125" y="1189"/>
                      <a:pt x="125" y="1189"/>
                      <a:pt x="124" y="1189"/>
                    </a:cubicBezTo>
                    <a:cubicBezTo>
                      <a:pt x="124" y="1189"/>
                      <a:pt x="124" y="1188"/>
                      <a:pt x="124" y="1188"/>
                    </a:cubicBezTo>
                    <a:cubicBezTo>
                      <a:pt x="116" y="1186"/>
                      <a:pt x="100" y="1191"/>
                      <a:pt x="97" y="1193"/>
                    </a:cubicBezTo>
                    <a:cubicBezTo>
                      <a:pt x="96" y="1194"/>
                      <a:pt x="96" y="1195"/>
                      <a:pt x="96" y="1195"/>
                    </a:cubicBezTo>
                    <a:cubicBezTo>
                      <a:pt x="95" y="1195"/>
                      <a:pt x="95" y="1195"/>
                      <a:pt x="94" y="1195"/>
                    </a:cubicBezTo>
                    <a:cubicBezTo>
                      <a:pt x="94" y="1195"/>
                      <a:pt x="94" y="1196"/>
                      <a:pt x="94" y="1196"/>
                    </a:cubicBezTo>
                    <a:cubicBezTo>
                      <a:pt x="93" y="1196"/>
                      <a:pt x="92" y="1197"/>
                      <a:pt x="91" y="1197"/>
                    </a:cubicBezTo>
                    <a:cubicBezTo>
                      <a:pt x="91" y="1198"/>
                      <a:pt x="91" y="1198"/>
                      <a:pt x="90" y="1199"/>
                    </a:cubicBezTo>
                    <a:cubicBezTo>
                      <a:pt x="90" y="1199"/>
                      <a:pt x="89" y="1199"/>
                      <a:pt x="89" y="1199"/>
                    </a:cubicBezTo>
                    <a:cubicBezTo>
                      <a:pt x="88" y="1199"/>
                      <a:pt x="88" y="1200"/>
                      <a:pt x="88" y="1201"/>
                    </a:cubicBezTo>
                    <a:cubicBezTo>
                      <a:pt x="87" y="1201"/>
                      <a:pt x="87" y="1201"/>
                      <a:pt x="87" y="1201"/>
                    </a:cubicBezTo>
                    <a:cubicBezTo>
                      <a:pt x="87" y="1201"/>
                      <a:pt x="86" y="1202"/>
                      <a:pt x="86" y="1202"/>
                    </a:cubicBezTo>
                    <a:cubicBezTo>
                      <a:pt x="85" y="1202"/>
                      <a:pt x="85" y="1202"/>
                      <a:pt x="84" y="1202"/>
                    </a:cubicBezTo>
                    <a:cubicBezTo>
                      <a:pt x="83" y="1204"/>
                      <a:pt x="82" y="1205"/>
                      <a:pt x="82" y="1206"/>
                    </a:cubicBezTo>
                    <a:cubicBezTo>
                      <a:pt x="81" y="1206"/>
                      <a:pt x="80" y="1206"/>
                      <a:pt x="80" y="1206"/>
                    </a:cubicBezTo>
                    <a:cubicBezTo>
                      <a:pt x="77" y="1209"/>
                      <a:pt x="74" y="1213"/>
                      <a:pt x="71" y="1216"/>
                    </a:cubicBezTo>
                    <a:cubicBezTo>
                      <a:pt x="70" y="1216"/>
                      <a:pt x="70" y="1216"/>
                      <a:pt x="69" y="1216"/>
                    </a:cubicBezTo>
                    <a:cubicBezTo>
                      <a:pt x="69" y="1216"/>
                      <a:pt x="68" y="1217"/>
                      <a:pt x="68" y="1218"/>
                    </a:cubicBezTo>
                    <a:cubicBezTo>
                      <a:pt x="67" y="1219"/>
                      <a:pt x="65" y="1220"/>
                      <a:pt x="64" y="1221"/>
                    </a:cubicBezTo>
                    <a:cubicBezTo>
                      <a:pt x="64" y="1222"/>
                      <a:pt x="64" y="1222"/>
                      <a:pt x="64" y="1223"/>
                    </a:cubicBezTo>
                    <a:cubicBezTo>
                      <a:pt x="61" y="1225"/>
                      <a:pt x="58" y="1228"/>
                      <a:pt x="55" y="1230"/>
                    </a:cubicBezTo>
                    <a:cubicBezTo>
                      <a:pt x="55" y="1231"/>
                      <a:pt x="55" y="1231"/>
                      <a:pt x="55" y="1232"/>
                    </a:cubicBezTo>
                    <a:cubicBezTo>
                      <a:pt x="55" y="1233"/>
                      <a:pt x="54" y="1233"/>
                      <a:pt x="53" y="1234"/>
                    </a:cubicBezTo>
                    <a:cubicBezTo>
                      <a:pt x="53" y="1234"/>
                      <a:pt x="53" y="1235"/>
                      <a:pt x="53" y="1236"/>
                    </a:cubicBezTo>
                    <a:cubicBezTo>
                      <a:pt x="52" y="1236"/>
                      <a:pt x="52" y="1236"/>
                      <a:pt x="51" y="1236"/>
                    </a:cubicBezTo>
                    <a:cubicBezTo>
                      <a:pt x="51" y="1237"/>
                      <a:pt x="51" y="1238"/>
                      <a:pt x="51" y="1238"/>
                    </a:cubicBezTo>
                    <a:cubicBezTo>
                      <a:pt x="51" y="1238"/>
                      <a:pt x="50" y="1238"/>
                      <a:pt x="50" y="1238"/>
                    </a:cubicBezTo>
                    <a:cubicBezTo>
                      <a:pt x="50" y="1239"/>
                      <a:pt x="50" y="1239"/>
                      <a:pt x="49" y="1240"/>
                    </a:cubicBezTo>
                    <a:cubicBezTo>
                      <a:pt x="45" y="1240"/>
                      <a:pt x="41" y="1241"/>
                      <a:pt x="38" y="1241"/>
                    </a:cubicBezTo>
                    <a:cubicBezTo>
                      <a:pt x="30" y="1239"/>
                      <a:pt x="22" y="1238"/>
                      <a:pt x="14" y="1236"/>
                    </a:cubicBezTo>
                    <a:cubicBezTo>
                      <a:pt x="12" y="1236"/>
                      <a:pt x="9" y="1236"/>
                      <a:pt x="6" y="1236"/>
                    </a:cubicBezTo>
                    <a:cubicBezTo>
                      <a:pt x="6" y="1236"/>
                      <a:pt x="6" y="1236"/>
                      <a:pt x="6" y="1236"/>
                    </a:cubicBezTo>
                    <a:cubicBezTo>
                      <a:pt x="5" y="1236"/>
                      <a:pt x="3" y="1236"/>
                      <a:pt x="2" y="1236"/>
                    </a:cubicBezTo>
                    <a:cubicBezTo>
                      <a:pt x="1" y="1234"/>
                      <a:pt x="1" y="1233"/>
                      <a:pt x="1" y="1232"/>
                    </a:cubicBezTo>
                    <a:cubicBezTo>
                      <a:pt x="0" y="1232"/>
                      <a:pt x="0" y="1232"/>
                      <a:pt x="0" y="1232"/>
                    </a:cubicBezTo>
                    <a:cubicBezTo>
                      <a:pt x="0" y="1228"/>
                      <a:pt x="0" y="1224"/>
                      <a:pt x="0" y="1219"/>
                    </a:cubicBezTo>
                    <a:cubicBezTo>
                      <a:pt x="0" y="1219"/>
                      <a:pt x="0" y="1219"/>
                      <a:pt x="1" y="1219"/>
                    </a:cubicBezTo>
                    <a:cubicBezTo>
                      <a:pt x="1" y="1218"/>
                      <a:pt x="1" y="1216"/>
                      <a:pt x="1" y="1214"/>
                    </a:cubicBezTo>
                    <a:cubicBezTo>
                      <a:pt x="3" y="1207"/>
                      <a:pt x="5" y="1199"/>
                      <a:pt x="7" y="1192"/>
                    </a:cubicBezTo>
                    <a:cubicBezTo>
                      <a:pt x="7" y="1192"/>
                      <a:pt x="8" y="1192"/>
                      <a:pt x="8" y="1192"/>
                    </a:cubicBezTo>
                    <a:cubicBezTo>
                      <a:pt x="8" y="1190"/>
                      <a:pt x="9" y="1189"/>
                      <a:pt x="9" y="1188"/>
                    </a:cubicBezTo>
                    <a:cubicBezTo>
                      <a:pt x="9" y="1188"/>
                      <a:pt x="9" y="1188"/>
                      <a:pt x="10" y="1188"/>
                    </a:cubicBezTo>
                    <a:cubicBezTo>
                      <a:pt x="10" y="1187"/>
                      <a:pt x="10" y="1186"/>
                      <a:pt x="10" y="1184"/>
                    </a:cubicBezTo>
                    <a:cubicBezTo>
                      <a:pt x="10" y="1184"/>
                      <a:pt x="10" y="1184"/>
                      <a:pt x="11" y="1184"/>
                    </a:cubicBezTo>
                    <a:cubicBezTo>
                      <a:pt x="12" y="1178"/>
                      <a:pt x="5" y="1170"/>
                      <a:pt x="3" y="1166"/>
                    </a:cubicBezTo>
                    <a:cubicBezTo>
                      <a:pt x="3" y="1164"/>
                      <a:pt x="3" y="1162"/>
                      <a:pt x="3" y="1160"/>
                    </a:cubicBezTo>
                    <a:cubicBezTo>
                      <a:pt x="3" y="1157"/>
                      <a:pt x="1" y="1145"/>
                      <a:pt x="3" y="1140"/>
                    </a:cubicBezTo>
                    <a:cubicBezTo>
                      <a:pt x="3" y="1140"/>
                      <a:pt x="3" y="1140"/>
                      <a:pt x="3" y="1140"/>
                    </a:cubicBezTo>
                    <a:cubicBezTo>
                      <a:pt x="3" y="1132"/>
                      <a:pt x="3" y="1124"/>
                      <a:pt x="3" y="1115"/>
                    </a:cubicBezTo>
                    <a:cubicBezTo>
                      <a:pt x="4" y="1115"/>
                      <a:pt x="5" y="1115"/>
                      <a:pt x="5" y="1115"/>
                    </a:cubicBezTo>
                    <a:cubicBezTo>
                      <a:pt x="7" y="1114"/>
                      <a:pt x="9" y="1112"/>
                      <a:pt x="12" y="1110"/>
                    </a:cubicBezTo>
                    <a:cubicBezTo>
                      <a:pt x="12" y="1109"/>
                      <a:pt x="12" y="1109"/>
                      <a:pt x="12" y="1108"/>
                    </a:cubicBezTo>
                    <a:cubicBezTo>
                      <a:pt x="12" y="1108"/>
                      <a:pt x="13" y="1108"/>
                      <a:pt x="13" y="1107"/>
                    </a:cubicBezTo>
                    <a:cubicBezTo>
                      <a:pt x="13" y="1107"/>
                      <a:pt x="13" y="1106"/>
                      <a:pt x="13" y="1105"/>
                    </a:cubicBezTo>
                    <a:cubicBezTo>
                      <a:pt x="15" y="1105"/>
                      <a:pt x="16" y="1104"/>
                      <a:pt x="17" y="1103"/>
                    </a:cubicBezTo>
                    <a:cubicBezTo>
                      <a:pt x="17" y="1102"/>
                      <a:pt x="17" y="1102"/>
                      <a:pt x="17" y="1101"/>
                    </a:cubicBezTo>
                    <a:cubicBezTo>
                      <a:pt x="18" y="1100"/>
                      <a:pt x="20" y="1099"/>
                      <a:pt x="21" y="1097"/>
                    </a:cubicBezTo>
                    <a:cubicBezTo>
                      <a:pt x="21" y="1097"/>
                      <a:pt x="21" y="1096"/>
                      <a:pt x="21" y="1096"/>
                    </a:cubicBezTo>
                    <a:cubicBezTo>
                      <a:pt x="24" y="1093"/>
                      <a:pt x="27" y="1091"/>
                      <a:pt x="29" y="1088"/>
                    </a:cubicBezTo>
                    <a:cubicBezTo>
                      <a:pt x="32" y="1086"/>
                      <a:pt x="34" y="1084"/>
                      <a:pt x="36" y="1081"/>
                    </a:cubicBezTo>
                    <a:cubicBezTo>
                      <a:pt x="37" y="1080"/>
                      <a:pt x="38" y="1079"/>
                      <a:pt x="39" y="1079"/>
                    </a:cubicBezTo>
                    <a:cubicBezTo>
                      <a:pt x="39" y="1078"/>
                      <a:pt x="39" y="1077"/>
                      <a:pt x="39" y="1077"/>
                    </a:cubicBezTo>
                    <a:cubicBezTo>
                      <a:pt x="41" y="1075"/>
                      <a:pt x="43" y="1074"/>
                      <a:pt x="45" y="1072"/>
                    </a:cubicBezTo>
                    <a:cubicBezTo>
                      <a:pt x="45" y="1072"/>
                      <a:pt x="45" y="1071"/>
                      <a:pt x="45" y="1071"/>
                    </a:cubicBezTo>
                    <a:cubicBezTo>
                      <a:pt x="46" y="1070"/>
                      <a:pt x="47" y="1069"/>
                      <a:pt x="48" y="1068"/>
                    </a:cubicBezTo>
                    <a:cubicBezTo>
                      <a:pt x="48" y="1067"/>
                      <a:pt x="48" y="1067"/>
                      <a:pt x="48" y="1066"/>
                    </a:cubicBezTo>
                    <a:cubicBezTo>
                      <a:pt x="49" y="1066"/>
                      <a:pt x="50" y="1065"/>
                      <a:pt x="50" y="1065"/>
                    </a:cubicBezTo>
                    <a:cubicBezTo>
                      <a:pt x="50" y="1065"/>
                      <a:pt x="50" y="1065"/>
                      <a:pt x="50" y="1064"/>
                    </a:cubicBezTo>
                    <a:cubicBezTo>
                      <a:pt x="51" y="1064"/>
                      <a:pt x="51" y="1064"/>
                      <a:pt x="52" y="1063"/>
                    </a:cubicBezTo>
                    <a:cubicBezTo>
                      <a:pt x="52" y="1063"/>
                      <a:pt x="52" y="1062"/>
                      <a:pt x="52" y="1062"/>
                    </a:cubicBezTo>
                    <a:cubicBezTo>
                      <a:pt x="53" y="1061"/>
                      <a:pt x="53" y="1061"/>
                      <a:pt x="54" y="1061"/>
                    </a:cubicBezTo>
                    <a:cubicBezTo>
                      <a:pt x="54" y="1060"/>
                      <a:pt x="54" y="1059"/>
                      <a:pt x="54" y="1059"/>
                    </a:cubicBezTo>
                    <a:cubicBezTo>
                      <a:pt x="54" y="1059"/>
                      <a:pt x="55" y="1058"/>
                      <a:pt x="55" y="1058"/>
                    </a:cubicBezTo>
                    <a:cubicBezTo>
                      <a:pt x="55" y="1057"/>
                      <a:pt x="55" y="1057"/>
                      <a:pt x="55" y="1056"/>
                    </a:cubicBezTo>
                    <a:cubicBezTo>
                      <a:pt x="56" y="1056"/>
                      <a:pt x="57" y="1056"/>
                      <a:pt x="57" y="1055"/>
                    </a:cubicBezTo>
                    <a:cubicBezTo>
                      <a:pt x="58" y="1054"/>
                      <a:pt x="58" y="1053"/>
                      <a:pt x="58" y="1052"/>
                    </a:cubicBezTo>
                    <a:cubicBezTo>
                      <a:pt x="58" y="1052"/>
                      <a:pt x="59" y="1052"/>
                      <a:pt x="59" y="1052"/>
                    </a:cubicBezTo>
                    <a:cubicBezTo>
                      <a:pt x="60" y="1050"/>
                      <a:pt x="60" y="1048"/>
                      <a:pt x="61" y="1046"/>
                    </a:cubicBezTo>
                    <a:cubicBezTo>
                      <a:pt x="61" y="1046"/>
                      <a:pt x="61" y="1046"/>
                      <a:pt x="62" y="1046"/>
                    </a:cubicBezTo>
                    <a:cubicBezTo>
                      <a:pt x="62" y="1045"/>
                      <a:pt x="62" y="1044"/>
                      <a:pt x="62" y="1044"/>
                    </a:cubicBezTo>
                    <a:cubicBezTo>
                      <a:pt x="62" y="1044"/>
                      <a:pt x="62" y="1044"/>
                      <a:pt x="63" y="1044"/>
                    </a:cubicBezTo>
                    <a:cubicBezTo>
                      <a:pt x="63" y="1043"/>
                      <a:pt x="63" y="1042"/>
                      <a:pt x="63" y="1041"/>
                    </a:cubicBezTo>
                    <a:cubicBezTo>
                      <a:pt x="63" y="1041"/>
                      <a:pt x="63" y="1041"/>
                      <a:pt x="64" y="1041"/>
                    </a:cubicBezTo>
                    <a:cubicBezTo>
                      <a:pt x="64" y="1039"/>
                      <a:pt x="65" y="1037"/>
                      <a:pt x="65" y="1036"/>
                    </a:cubicBezTo>
                    <a:cubicBezTo>
                      <a:pt x="66" y="1036"/>
                      <a:pt x="66" y="1036"/>
                      <a:pt x="66" y="1036"/>
                    </a:cubicBezTo>
                    <a:cubicBezTo>
                      <a:pt x="66" y="1035"/>
                      <a:pt x="66" y="1034"/>
                      <a:pt x="66" y="1034"/>
                    </a:cubicBezTo>
                    <a:cubicBezTo>
                      <a:pt x="67" y="1033"/>
                      <a:pt x="69" y="1032"/>
                      <a:pt x="70" y="1031"/>
                    </a:cubicBezTo>
                    <a:cubicBezTo>
                      <a:pt x="70" y="1030"/>
                      <a:pt x="70" y="1030"/>
                      <a:pt x="70" y="1029"/>
                    </a:cubicBezTo>
                    <a:cubicBezTo>
                      <a:pt x="71" y="1029"/>
                      <a:pt x="72" y="1028"/>
                      <a:pt x="73" y="1027"/>
                    </a:cubicBezTo>
                    <a:cubicBezTo>
                      <a:pt x="73" y="1027"/>
                      <a:pt x="73" y="1027"/>
                      <a:pt x="73" y="1027"/>
                    </a:cubicBezTo>
                    <a:cubicBezTo>
                      <a:pt x="73" y="1027"/>
                      <a:pt x="74" y="1027"/>
                      <a:pt x="74" y="1027"/>
                    </a:cubicBezTo>
                    <a:cubicBezTo>
                      <a:pt x="76" y="1025"/>
                      <a:pt x="77" y="1024"/>
                      <a:pt x="78" y="1022"/>
                    </a:cubicBezTo>
                    <a:cubicBezTo>
                      <a:pt x="79" y="1022"/>
                      <a:pt x="79" y="1022"/>
                      <a:pt x="80" y="1022"/>
                    </a:cubicBezTo>
                    <a:cubicBezTo>
                      <a:pt x="80" y="1021"/>
                      <a:pt x="80" y="1021"/>
                      <a:pt x="81" y="1020"/>
                    </a:cubicBezTo>
                    <a:cubicBezTo>
                      <a:pt x="81" y="1020"/>
                      <a:pt x="82" y="1020"/>
                      <a:pt x="82" y="1020"/>
                    </a:cubicBezTo>
                    <a:cubicBezTo>
                      <a:pt x="83" y="1020"/>
                      <a:pt x="83" y="1019"/>
                      <a:pt x="83" y="1018"/>
                    </a:cubicBezTo>
                    <a:cubicBezTo>
                      <a:pt x="84" y="1018"/>
                      <a:pt x="86" y="1018"/>
                      <a:pt x="87" y="1018"/>
                    </a:cubicBezTo>
                    <a:cubicBezTo>
                      <a:pt x="87" y="1017"/>
                      <a:pt x="87" y="1017"/>
                      <a:pt x="87" y="1017"/>
                    </a:cubicBezTo>
                    <a:cubicBezTo>
                      <a:pt x="87" y="1017"/>
                      <a:pt x="88" y="1017"/>
                      <a:pt x="89" y="1017"/>
                    </a:cubicBezTo>
                    <a:cubicBezTo>
                      <a:pt x="89" y="1016"/>
                      <a:pt x="89" y="1016"/>
                      <a:pt x="89" y="1016"/>
                    </a:cubicBezTo>
                    <a:cubicBezTo>
                      <a:pt x="90" y="1015"/>
                      <a:pt x="92" y="1015"/>
                      <a:pt x="94" y="1014"/>
                    </a:cubicBezTo>
                    <a:cubicBezTo>
                      <a:pt x="94" y="1014"/>
                      <a:pt x="94" y="1013"/>
                      <a:pt x="94" y="1013"/>
                    </a:cubicBezTo>
                    <a:cubicBezTo>
                      <a:pt x="95" y="1013"/>
                      <a:pt x="96" y="1013"/>
                      <a:pt x="97" y="1013"/>
                    </a:cubicBezTo>
                    <a:cubicBezTo>
                      <a:pt x="97" y="1013"/>
                      <a:pt x="97" y="1012"/>
                      <a:pt x="97" y="1012"/>
                    </a:cubicBezTo>
                    <a:cubicBezTo>
                      <a:pt x="97" y="1012"/>
                      <a:pt x="98" y="1012"/>
                      <a:pt x="99" y="1012"/>
                    </a:cubicBezTo>
                    <a:cubicBezTo>
                      <a:pt x="99" y="1012"/>
                      <a:pt x="99" y="1012"/>
                      <a:pt x="99" y="1011"/>
                    </a:cubicBezTo>
                    <a:cubicBezTo>
                      <a:pt x="99" y="1011"/>
                      <a:pt x="100" y="1011"/>
                      <a:pt x="101" y="1011"/>
                    </a:cubicBezTo>
                    <a:cubicBezTo>
                      <a:pt x="101" y="1011"/>
                      <a:pt x="101" y="1011"/>
                      <a:pt x="101" y="1010"/>
                    </a:cubicBezTo>
                    <a:cubicBezTo>
                      <a:pt x="102" y="1010"/>
                      <a:pt x="102" y="1010"/>
                      <a:pt x="103" y="1010"/>
                    </a:cubicBezTo>
                    <a:cubicBezTo>
                      <a:pt x="103" y="1010"/>
                      <a:pt x="103" y="1010"/>
                      <a:pt x="103" y="1010"/>
                    </a:cubicBezTo>
                    <a:cubicBezTo>
                      <a:pt x="104" y="1010"/>
                      <a:pt x="105" y="1010"/>
                      <a:pt x="106" y="1010"/>
                    </a:cubicBezTo>
                    <a:cubicBezTo>
                      <a:pt x="106" y="1009"/>
                      <a:pt x="106" y="1009"/>
                      <a:pt x="106" y="1009"/>
                    </a:cubicBezTo>
                    <a:cubicBezTo>
                      <a:pt x="107" y="1008"/>
                      <a:pt x="108" y="1008"/>
                      <a:pt x="109" y="1008"/>
                    </a:cubicBezTo>
                    <a:cubicBezTo>
                      <a:pt x="109" y="1007"/>
                      <a:pt x="109" y="1007"/>
                      <a:pt x="109" y="1007"/>
                    </a:cubicBezTo>
                    <a:cubicBezTo>
                      <a:pt x="110" y="1007"/>
                      <a:pt x="111" y="1007"/>
                      <a:pt x="112" y="1007"/>
                    </a:cubicBezTo>
                    <a:cubicBezTo>
                      <a:pt x="112" y="1007"/>
                      <a:pt x="112" y="1006"/>
                      <a:pt x="112" y="1006"/>
                    </a:cubicBezTo>
                    <a:cubicBezTo>
                      <a:pt x="113" y="1006"/>
                      <a:pt x="114" y="1005"/>
                      <a:pt x="116" y="1005"/>
                    </a:cubicBezTo>
                    <a:cubicBezTo>
                      <a:pt x="116" y="1005"/>
                      <a:pt x="116" y="1004"/>
                      <a:pt x="116" y="1004"/>
                    </a:cubicBezTo>
                    <a:cubicBezTo>
                      <a:pt x="116" y="1004"/>
                      <a:pt x="117" y="1004"/>
                      <a:pt x="118" y="1004"/>
                    </a:cubicBezTo>
                    <a:cubicBezTo>
                      <a:pt x="118" y="1004"/>
                      <a:pt x="118" y="1004"/>
                      <a:pt x="118" y="1003"/>
                    </a:cubicBezTo>
                    <a:cubicBezTo>
                      <a:pt x="119" y="1003"/>
                      <a:pt x="119" y="1003"/>
                      <a:pt x="120" y="1003"/>
                    </a:cubicBezTo>
                    <a:cubicBezTo>
                      <a:pt x="120" y="1003"/>
                      <a:pt x="120" y="1003"/>
                      <a:pt x="120" y="1002"/>
                    </a:cubicBezTo>
                    <a:cubicBezTo>
                      <a:pt x="122" y="1002"/>
                      <a:pt x="124" y="1002"/>
                      <a:pt x="125" y="1001"/>
                    </a:cubicBezTo>
                    <a:cubicBezTo>
                      <a:pt x="125" y="1001"/>
                      <a:pt x="125" y="1001"/>
                      <a:pt x="125" y="1001"/>
                    </a:cubicBezTo>
                    <a:cubicBezTo>
                      <a:pt x="126" y="1001"/>
                      <a:pt x="127" y="1001"/>
                      <a:pt x="127" y="1001"/>
                    </a:cubicBezTo>
                    <a:cubicBezTo>
                      <a:pt x="127" y="1000"/>
                      <a:pt x="127" y="1000"/>
                      <a:pt x="127" y="1000"/>
                    </a:cubicBezTo>
                    <a:cubicBezTo>
                      <a:pt x="128" y="1000"/>
                      <a:pt x="129" y="1000"/>
                      <a:pt x="130" y="1000"/>
                    </a:cubicBezTo>
                    <a:cubicBezTo>
                      <a:pt x="130" y="999"/>
                      <a:pt x="130" y="999"/>
                      <a:pt x="130" y="999"/>
                    </a:cubicBezTo>
                    <a:cubicBezTo>
                      <a:pt x="131" y="999"/>
                      <a:pt x="132" y="999"/>
                      <a:pt x="133" y="999"/>
                    </a:cubicBezTo>
                    <a:cubicBezTo>
                      <a:pt x="133" y="998"/>
                      <a:pt x="133" y="998"/>
                      <a:pt x="133" y="998"/>
                    </a:cubicBezTo>
                    <a:cubicBezTo>
                      <a:pt x="134" y="998"/>
                      <a:pt x="134" y="998"/>
                      <a:pt x="135" y="998"/>
                    </a:cubicBezTo>
                    <a:cubicBezTo>
                      <a:pt x="135" y="998"/>
                      <a:pt x="135" y="997"/>
                      <a:pt x="135" y="997"/>
                    </a:cubicBezTo>
                    <a:cubicBezTo>
                      <a:pt x="136" y="997"/>
                      <a:pt x="137" y="997"/>
                      <a:pt x="138" y="997"/>
                    </a:cubicBezTo>
                    <a:cubicBezTo>
                      <a:pt x="138" y="997"/>
                      <a:pt x="138" y="996"/>
                      <a:pt x="138" y="996"/>
                    </a:cubicBezTo>
                    <a:cubicBezTo>
                      <a:pt x="146" y="995"/>
                      <a:pt x="154" y="994"/>
                      <a:pt x="162" y="992"/>
                    </a:cubicBezTo>
                    <a:cubicBezTo>
                      <a:pt x="162" y="992"/>
                      <a:pt x="162" y="992"/>
                      <a:pt x="162" y="992"/>
                    </a:cubicBezTo>
                    <a:cubicBezTo>
                      <a:pt x="163" y="991"/>
                      <a:pt x="165" y="991"/>
                      <a:pt x="166" y="991"/>
                    </a:cubicBezTo>
                    <a:cubicBezTo>
                      <a:pt x="166" y="990"/>
                      <a:pt x="166" y="990"/>
                      <a:pt x="166" y="990"/>
                    </a:cubicBezTo>
                    <a:cubicBezTo>
                      <a:pt x="166" y="990"/>
                      <a:pt x="167" y="990"/>
                      <a:pt x="168" y="990"/>
                    </a:cubicBezTo>
                    <a:cubicBezTo>
                      <a:pt x="168" y="989"/>
                      <a:pt x="168" y="989"/>
                      <a:pt x="169" y="988"/>
                    </a:cubicBezTo>
                    <a:cubicBezTo>
                      <a:pt x="169" y="988"/>
                      <a:pt x="170" y="988"/>
                      <a:pt x="170" y="988"/>
                    </a:cubicBezTo>
                    <a:cubicBezTo>
                      <a:pt x="171" y="987"/>
                      <a:pt x="171" y="987"/>
                      <a:pt x="171" y="986"/>
                    </a:cubicBezTo>
                    <a:cubicBezTo>
                      <a:pt x="172" y="986"/>
                      <a:pt x="172" y="986"/>
                      <a:pt x="173" y="986"/>
                    </a:cubicBezTo>
                    <a:cubicBezTo>
                      <a:pt x="173" y="986"/>
                      <a:pt x="174" y="985"/>
                      <a:pt x="174" y="984"/>
                    </a:cubicBezTo>
                    <a:cubicBezTo>
                      <a:pt x="174" y="984"/>
                      <a:pt x="175" y="984"/>
                      <a:pt x="176" y="984"/>
                    </a:cubicBezTo>
                    <a:cubicBezTo>
                      <a:pt x="176" y="984"/>
                      <a:pt x="177" y="983"/>
                      <a:pt x="177" y="982"/>
                    </a:cubicBezTo>
                    <a:cubicBezTo>
                      <a:pt x="178" y="982"/>
                      <a:pt x="179" y="982"/>
                      <a:pt x="179" y="982"/>
                    </a:cubicBezTo>
                    <a:cubicBezTo>
                      <a:pt x="180" y="981"/>
                      <a:pt x="180" y="981"/>
                      <a:pt x="180" y="980"/>
                    </a:cubicBezTo>
                    <a:cubicBezTo>
                      <a:pt x="181" y="980"/>
                      <a:pt x="181" y="980"/>
                      <a:pt x="182" y="980"/>
                    </a:cubicBezTo>
                    <a:cubicBezTo>
                      <a:pt x="183" y="979"/>
                      <a:pt x="183" y="978"/>
                      <a:pt x="184" y="977"/>
                    </a:cubicBezTo>
                    <a:cubicBezTo>
                      <a:pt x="184" y="977"/>
                      <a:pt x="185" y="977"/>
                      <a:pt x="186" y="977"/>
                    </a:cubicBezTo>
                    <a:cubicBezTo>
                      <a:pt x="186" y="977"/>
                      <a:pt x="186" y="976"/>
                      <a:pt x="186" y="975"/>
                    </a:cubicBezTo>
                    <a:cubicBezTo>
                      <a:pt x="188" y="975"/>
                      <a:pt x="189" y="975"/>
                      <a:pt x="190" y="975"/>
                    </a:cubicBezTo>
                    <a:cubicBezTo>
                      <a:pt x="190" y="974"/>
                      <a:pt x="191" y="973"/>
                      <a:pt x="191" y="973"/>
                    </a:cubicBezTo>
                    <a:cubicBezTo>
                      <a:pt x="192" y="973"/>
                      <a:pt x="192" y="973"/>
                      <a:pt x="193" y="973"/>
                    </a:cubicBezTo>
                    <a:cubicBezTo>
                      <a:pt x="193" y="972"/>
                      <a:pt x="193" y="972"/>
                      <a:pt x="193" y="972"/>
                    </a:cubicBezTo>
                    <a:cubicBezTo>
                      <a:pt x="194" y="971"/>
                      <a:pt x="195" y="970"/>
                      <a:pt x="196" y="969"/>
                    </a:cubicBezTo>
                    <a:cubicBezTo>
                      <a:pt x="196" y="969"/>
                      <a:pt x="196" y="968"/>
                      <a:pt x="196" y="967"/>
                    </a:cubicBezTo>
                    <a:cubicBezTo>
                      <a:pt x="198" y="966"/>
                      <a:pt x="199" y="965"/>
                      <a:pt x="201" y="964"/>
                    </a:cubicBezTo>
                    <a:cubicBezTo>
                      <a:pt x="201" y="963"/>
                      <a:pt x="201" y="962"/>
                      <a:pt x="202" y="961"/>
                    </a:cubicBezTo>
                    <a:cubicBezTo>
                      <a:pt x="202" y="961"/>
                      <a:pt x="203" y="960"/>
                      <a:pt x="203" y="960"/>
                    </a:cubicBezTo>
                    <a:cubicBezTo>
                      <a:pt x="203" y="960"/>
                      <a:pt x="203" y="959"/>
                      <a:pt x="203" y="958"/>
                    </a:cubicBezTo>
                    <a:cubicBezTo>
                      <a:pt x="204" y="958"/>
                      <a:pt x="205" y="958"/>
                      <a:pt x="205" y="957"/>
                    </a:cubicBezTo>
                    <a:cubicBezTo>
                      <a:pt x="206" y="957"/>
                      <a:pt x="206" y="956"/>
                      <a:pt x="206" y="955"/>
                    </a:cubicBezTo>
                    <a:cubicBezTo>
                      <a:pt x="206" y="955"/>
                      <a:pt x="207" y="955"/>
                      <a:pt x="207" y="955"/>
                    </a:cubicBezTo>
                    <a:cubicBezTo>
                      <a:pt x="207" y="954"/>
                      <a:pt x="207" y="954"/>
                      <a:pt x="207" y="953"/>
                    </a:cubicBezTo>
                    <a:cubicBezTo>
                      <a:pt x="208" y="953"/>
                      <a:pt x="208" y="952"/>
                      <a:pt x="209" y="952"/>
                    </a:cubicBezTo>
                    <a:cubicBezTo>
                      <a:pt x="209" y="951"/>
                      <a:pt x="209" y="950"/>
                      <a:pt x="210" y="949"/>
                    </a:cubicBezTo>
                    <a:cubicBezTo>
                      <a:pt x="210" y="948"/>
                      <a:pt x="211" y="948"/>
                      <a:pt x="212" y="948"/>
                    </a:cubicBezTo>
                    <a:cubicBezTo>
                      <a:pt x="212" y="947"/>
                      <a:pt x="212" y="946"/>
                      <a:pt x="212" y="945"/>
                    </a:cubicBezTo>
                    <a:cubicBezTo>
                      <a:pt x="213" y="945"/>
                      <a:pt x="213" y="945"/>
                      <a:pt x="213" y="945"/>
                    </a:cubicBezTo>
                    <a:cubicBezTo>
                      <a:pt x="213" y="944"/>
                      <a:pt x="213" y="944"/>
                      <a:pt x="213" y="943"/>
                    </a:cubicBezTo>
                    <a:cubicBezTo>
                      <a:pt x="214" y="943"/>
                      <a:pt x="214" y="943"/>
                      <a:pt x="214" y="943"/>
                    </a:cubicBezTo>
                    <a:cubicBezTo>
                      <a:pt x="214" y="943"/>
                      <a:pt x="214" y="942"/>
                      <a:pt x="214" y="941"/>
                    </a:cubicBezTo>
                    <a:cubicBezTo>
                      <a:pt x="215" y="941"/>
                      <a:pt x="215" y="941"/>
                      <a:pt x="215" y="941"/>
                    </a:cubicBezTo>
                    <a:cubicBezTo>
                      <a:pt x="215" y="940"/>
                      <a:pt x="215" y="940"/>
                      <a:pt x="215" y="939"/>
                    </a:cubicBezTo>
                    <a:cubicBezTo>
                      <a:pt x="215" y="939"/>
                      <a:pt x="216" y="939"/>
                      <a:pt x="216" y="939"/>
                    </a:cubicBezTo>
                    <a:cubicBezTo>
                      <a:pt x="216" y="938"/>
                      <a:pt x="217" y="937"/>
                      <a:pt x="217" y="937"/>
                    </a:cubicBezTo>
                    <a:cubicBezTo>
                      <a:pt x="218" y="937"/>
                      <a:pt x="218" y="937"/>
                      <a:pt x="219" y="937"/>
                    </a:cubicBezTo>
                    <a:cubicBezTo>
                      <a:pt x="219" y="936"/>
                      <a:pt x="219" y="936"/>
                      <a:pt x="220" y="935"/>
                    </a:cubicBezTo>
                    <a:cubicBezTo>
                      <a:pt x="220" y="935"/>
                      <a:pt x="221" y="935"/>
                      <a:pt x="221" y="935"/>
                    </a:cubicBezTo>
                    <a:cubicBezTo>
                      <a:pt x="222" y="934"/>
                      <a:pt x="222" y="934"/>
                      <a:pt x="222" y="933"/>
                    </a:cubicBezTo>
                    <a:cubicBezTo>
                      <a:pt x="223" y="933"/>
                      <a:pt x="224" y="933"/>
                      <a:pt x="224" y="933"/>
                    </a:cubicBezTo>
                    <a:cubicBezTo>
                      <a:pt x="224" y="933"/>
                      <a:pt x="225" y="932"/>
                      <a:pt x="225" y="931"/>
                    </a:cubicBezTo>
                    <a:cubicBezTo>
                      <a:pt x="226" y="931"/>
                      <a:pt x="227" y="931"/>
                      <a:pt x="228" y="931"/>
                    </a:cubicBezTo>
                    <a:cubicBezTo>
                      <a:pt x="228" y="930"/>
                      <a:pt x="228" y="930"/>
                      <a:pt x="228" y="930"/>
                    </a:cubicBezTo>
                    <a:cubicBezTo>
                      <a:pt x="229" y="929"/>
                      <a:pt x="230" y="929"/>
                      <a:pt x="231" y="929"/>
                    </a:cubicBezTo>
                    <a:cubicBezTo>
                      <a:pt x="232" y="928"/>
                      <a:pt x="232" y="928"/>
                      <a:pt x="232" y="927"/>
                    </a:cubicBezTo>
                    <a:cubicBezTo>
                      <a:pt x="233" y="927"/>
                      <a:pt x="235" y="926"/>
                      <a:pt x="236" y="926"/>
                    </a:cubicBezTo>
                    <a:cubicBezTo>
                      <a:pt x="236" y="925"/>
                      <a:pt x="236" y="925"/>
                      <a:pt x="237" y="924"/>
                    </a:cubicBezTo>
                    <a:cubicBezTo>
                      <a:pt x="238" y="924"/>
                      <a:pt x="240" y="923"/>
                      <a:pt x="242" y="923"/>
                    </a:cubicBezTo>
                    <a:cubicBezTo>
                      <a:pt x="242" y="922"/>
                      <a:pt x="242" y="922"/>
                      <a:pt x="242" y="922"/>
                    </a:cubicBezTo>
                    <a:cubicBezTo>
                      <a:pt x="243" y="922"/>
                      <a:pt x="243" y="922"/>
                      <a:pt x="244" y="922"/>
                    </a:cubicBezTo>
                    <a:cubicBezTo>
                      <a:pt x="244" y="921"/>
                      <a:pt x="244" y="921"/>
                      <a:pt x="244" y="921"/>
                    </a:cubicBezTo>
                    <a:cubicBezTo>
                      <a:pt x="246" y="920"/>
                      <a:pt x="247" y="920"/>
                      <a:pt x="249" y="919"/>
                    </a:cubicBezTo>
                    <a:cubicBezTo>
                      <a:pt x="249" y="919"/>
                      <a:pt x="249" y="918"/>
                      <a:pt x="249" y="918"/>
                    </a:cubicBezTo>
                    <a:cubicBezTo>
                      <a:pt x="250" y="918"/>
                      <a:pt x="251" y="918"/>
                      <a:pt x="252" y="918"/>
                    </a:cubicBezTo>
                    <a:cubicBezTo>
                      <a:pt x="252" y="918"/>
                      <a:pt x="252" y="917"/>
                      <a:pt x="252" y="917"/>
                    </a:cubicBezTo>
                    <a:cubicBezTo>
                      <a:pt x="253" y="917"/>
                      <a:pt x="253" y="917"/>
                      <a:pt x="254" y="917"/>
                    </a:cubicBezTo>
                    <a:cubicBezTo>
                      <a:pt x="254" y="917"/>
                      <a:pt x="254" y="917"/>
                      <a:pt x="254" y="916"/>
                    </a:cubicBezTo>
                    <a:cubicBezTo>
                      <a:pt x="257" y="916"/>
                      <a:pt x="260" y="915"/>
                      <a:pt x="263" y="914"/>
                    </a:cubicBezTo>
                    <a:cubicBezTo>
                      <a:pt x="263" y="914"/>
                      <a:pt x="263" y="914"/>
                      <a:pt x="263" y="914"/>
                    </a:cubicBezTo>
                    <a:cubicBezTo>
                      <a:pt x="264" y="913"/>
                      <a:pt x="266" y="912"/>
                      <a:pt x="268" y="912"/>
                    </a:cubicBezTo>
                    <a:cubicBezTo>
                      <a:pt x="270" y="910"/>
                      <a:pt x="272" y="908"/>
                      <a:pt x="273" y="905"/>
                    </a:cubicBezTo>
                    <a:cubicBezTo>
                      <a:pt x="274" y="905"/>
                      <a:pt x="274" y="905"/>
                      <a:pt x="274" y="905"/>
                    </a:cubicBezTo>
                    <a:cubicBezTo>
                      <a:pt x="274" y="905"/>
                      <a:pt x="274" y="904"/>
                      <a:pt x="274" y="904"/>
                    </a:cubicBezTo>
                    <a:cubicBezTo>
                      <a:pt x="276" y="902"/>
                      <a:pt x="277" y="894"/>
                      <a:pt x="276" y="890"/>
                    </a:cubicBezTo>
                    <a:cubicBezTo>
                      <a:pt x="276" y="890"/>
                      <a:pt x="276" y="890"/>
                      <a:pt x="275" y="890"/>
                    </a:cubicBezTo>
                    <a:cubicBezTo>
                      <a:pt x="275" y="889"/>
                      <a:pt x="275" y="888"/>
                      <a:pt x="274" y="887"/>
                    </a:cubicBezTo>
                    <a:cubicBezTo>
                      <a:pt x="274" y="886"/>
                      <a:pt x="273" y="886"/>
                      <a:pt x="273" y="886"/>
                    </a:cubicBezTo>
                    <a:cubicBezTo>
                      <a:pt x="271" y="883"/>
                      <a:pt x="268" y="872"/>
                      <a:pt x="270" y="866"/>
                    </a:cubicBezTo>
                    <a:cubicBezTo>
                      <a:pt x="270" y="866"/>
                      <a:pt x="270" y="866"/>
                      <a:pt x="271" y="866"/>
                    </a:cubicBezTo>
                    <a:cubicBezTo>
                      <a:pt x="272" y="863"/>
                      <a:pt x="273" y="861"/>
                      <a:pt x="273" y="858"/>
                    </a:cubicBezTo>
                    <a:cubicBezTo>
                      <a:pt x="275" y="857"/>
                      <a:pt x="276" y="856"/>
                      <a:pt x="278" y="854"/>
                    </a:cubicBezTo>
                    <a:cubicBezTo>
                      <a:pt x="278" y="853"/>
                      <a:pt x="279" y="852"/>
                      <a:pt x="279" y="851"/>
                    </a:cubicBezTo>
                    <a:cubicBezTo>
                      <a:pt x="279" y="851"/>
                      <a:pt x="279" y="851"/>
                      <a:pt x="280" y="851"/>
                    </a:cubicBezTo>
                    <a:cubicBezTo>
                      <a:pt x="282" y="845"/>
                      <a:pt x="279" y="837"/>
                      <a:pt x="281" y="831"/>
                    </a:cubicBezTo>
                    <a:cubicBezTo>
                      <a:pt x="281" y="829"/>
                      <a:pt x="282" y="826"/>
                      <a:pt x="282" y="823"/>
                    </a:cubicBezTo>
                    <a:cubicBezTo>
                      <a:pt x="284" y="821"/>
                      <a:pt x="286" y="820"/>
                      <a:pt x="288" y="818"/>
                    </a:cubicBezTo>
                    <a:cubicBezTo>
                      <a:pt x="288" y="818"/>
                      <a:pt x="288" y="818"/>
                      <a:pt x="288" y="818"/>
                    </a:cubicBezTo>
                    <a:cubicBezTo>
                      <a:pt x="289" y="817"/>
                      <a:pt x="290" y="817"/>
                      <a:pt x="291" y="817"/>
                    </a:cubicBezTo>
                    <a:cubicBezTo>
                      <a:pt x="291" y="816"/>
                      <a:pt x="291" y="816"/>
                      <a:pt x="291" y="816"/>
                    </a:cubicBezTo>
                    <a:cubicBezTo>
                      <a:pt x="293" y="815"/>
                      <a:pt x="295" y="815"/>
                      <a:pt x="297" y="814"/>
                    </a:cubicBezTo>
                    <a:cubicBezTo>
                      <a:pt x="297" y="814"/>
                      <a:pt x="297" y="813"/>
                      <a:pt x="297" y="813"/>
                    </a:cubicBezTo>
                    <a:cubicBezTo>
                      <a:pt x="298" y="813"/>
                      <a:pt x="299" y="813"/>
                      <a:pt x="299" y="813"/>
                    </a:cubicBezTo>
                    <a:cubicBezTo>
                      <a:pt x="299" y="813"/>
                      <a:pt x="299" y="812"/>
                      <a:pt x="299" y="812"/>
                    </a:cubicBezTo>
                    <a:cubicBezTo>
                      <a:pt x="300" y="812"/>
                      <a:pt x="301" y="812"/>
                      <a:pt x="301" y="812"/>
                    </a:cubicBezTo>
                    <a:cubicBezTo>
                      <a:pt x="302" y="812"/>
                      <a:pt x="302" y="811"/>
                      <a:pt x="302" y="810"/>
                    </a:cubicBezTo>
                    <a:cubicBezTo>
                      <a:pt x="303" y="810"/>
                      <a:pt x="303" y="810"/>
                      <a:pt x="304" y="810"/>
                    </a:cubicBezTo>
                    <a:cubicBezTo>
                      <a:pt x="304" y="810"/>
                      <a:pt x="304" y="810"/>
                      <a:pt x="304" y="810"/>
                    </a:cubicBezTo>
                    <a:cubicBezTo>
                      <a:pt x="305" y="809"/>
                      <a:pt x="306" y="808"/>
                      <a:pt x="308" y="807"/>
                    </a:cubicBezTo>
                    <a:cubicBezTo>
                      <a:pt x="308" y="806"/>
                      <a:pt x="308" y="806"/>
                      <a:pt x="308" y="805"/>
                    </a:cubicBezTo>
                    <a:cubicBezTo>
                      <a:pt x="308" y="804"/>
                      <a:pt x="309" y="804"/>
                      <a:pt x="310" y="803"/>
                    </a:cubicBezTo>
                    <a:cubicBezTo>
                      <a:pt x="311" y="801"/>
                      <a:pt x="311" y="800"/>
                      <a:pt x="312" y="798"/>
                    </a:cubicBezTo>
                    <a:cubicBezTo>
                      <a:pt x="312" y="798"/>
                      <a:pt x="313" y="798"/>
                      <a:pt x="313" y="798"/>
                    </a:cubicBezTo>
                    <a:cubicBezTo>
                      <a:pt x="313" y="797"/>
                      <a:pt x="313" y="797"/>
                      <a:pt x="313" y="796"/>
                    </a:cubicBezTo>
                    <a:cubicBezTo>
                      <a:pt x="313" y="796"/>
                      <a:pt x="314" y="796"/>
                      <a:pt x="314" y="796"/>
                    </a:cubicBezTo>
                    <a:cubicBezTo>
                      <a:pt x="314" y="795"/>
                      <a:pt x="314" y="795"/>
                      <a:pt x="314" y="794"/>
                    </a:cubicBezTo>
                    <a:cubicBezTo>
                      <a:pt x="314" y="794"/>
                      <a:pt x="314" y="794"/>
                      <a:pt x="315" y="794"/>
                    </a:cubicBezTo>
                    <a:cubicBezTo>
                      <a:pt x="315" y="794"/>
                      <a:pt x="315" y="793"/>
                      <a:pt x="315" y="792"/>
                    </a:cubicBezTo>
                    <a:cubicBezTo>
                      <a:pt x="315" y="792"/>
                      <a:pt x="315" y="792"/>
                      <a:pt x="316" y="792"/>
                    </a:cubicBezTo>
                    <a:cubicBezTo>
                      <a:pt x="316" y="792"/>
                      <a:pt x="316" y="791"/>
                      <a:pt x="316" y="791"/>
                    </a:cubicBezTo>
                    <a:cubicBezTo>
                      <a:pt x="316" y="791"/>
                      <a:pt x="316" y="791"/>
                      <a:pt x="316" y="791"/>
                    </a:cubicBezTo>
                    <a:cubicBezTo>
                      <a:pt x="317" y="789"/>
                      <a:pt x="317" y="788"/>
                      <a:pt x="317" y="787"/>
                    </a:cubicBezTo>
                    <a:cubicBezTo>
                      <a:pt x="318" y="787"/>
                      <a:pt x="319" y="786"/>
                      <a:pt x="319" y="786"/>
                    </a:cubicBezTo>
                    <a:cubicBezTo>
                      <a:pt x="319" y="785"/>
                      <a:pt x="320" y="784"/>
                      <a:pt x="320" y="783"/>
                    </a:cubicBezTo>
                    <a:cubicBezTo>
                      <a:pt x="322" y="781"/>
                      <a:pt x="324" y="780"/>
                      <a:pt x="325" y="778"/>
                    </a:cubicBezTo>
                    <a:cubicBezTo>
                      <a:pt x="326" y="777"/>
                      <a:pt x="327" y="776"/>
                      <a:pt x="327" y="775"/>
                    </a:cubicBezTo>
                    <a:cubicBezTo>
                      <a:pt x="328" y="775"/>
                      <a:pt x="328" y="775"/>
                      <a:pt x="329" y="775"/>
                    </a:cubicBezTo>
                    <a:cubicBezTo>
                      <a:pt x="329" y="775"/>
                      <a:pt x="329" y="775"/>
                      <a:pt x="329" y="775"/>
                    </a:cubicBezTo>
                    <a:cubicBezTo>
                      <a:pt x="330" y="775"/>
                      <a:pt x="330" y="775"/>
                      <a:pt x="331" y="775"/>
                    </a:cubicBezTo>
                    <a:cubicBezTo>
                      <a:pt x="331" y="774"/>
                      <a:pt x="331" y="774"/>
                      <a:pt x="331" y="774"/>
                    </a:cubicBezTo>
                    <a:cubicBezTo>
                      <a:pt x="331" y="774"/>
                      <a:pt x="332" y="774"/>
                      <a:pt x="333" y="774"/>
                    </a:cubicBezTo>
                    <a:cubicBezTo>
                      <a:pt x="333" y="773"/>
                      <a:pt x="333" y="773"/>
                      <a:pt x="333" y="773"/>
                    </a:cubicBezTo>
                    <a:cubicBezTo>
                      <a:pt x="333" y="773"/>
                      <a:pt x="334" y="773"/>
                      <a:pt x="334" y="773"/>
                    </a:cubicBezTo>
                    <a:cubicBezTo>
                      <a:pt x="334" y="772"/>
                      <a:pt x="334" y="772"/>
                      <a:pt x="334" y="772"/>
                    </a:cubicBezTo>
                    <a:cubicBezTo>
                      <a:pt x="335" y="772"/>
                      <a:pt x="336" y="772"/>
                      <a:pt x="336" y="772"/>
                    </a:cubicBezTo>
                    <a:cubicBezTo>
                      <a:pt x="336" y="772"/>
                      <a:pt x="336" y="771"/>
                      <a:pt x="336" y="771"/>
                    </a:cubicBezTo>
                    <a:cubicBezTo>
                      <a:pt x="337" y="771"/>
                      <a:pt x="337" y="771"/>
                      <a:pt x="338" y="771"/>
                    </a:cubicBezTo>
                    <a:cubicBezTo>
                      <a:pt x="338" y="770"/>
                      <a:pt x="339" y="770"/>
                      <a:pt x="339" y="769"/>
                    </a:cubicBezTo>
                    <a:cubicBezTo>
                      <a:pt x="340" y="769"/>
                      <a:pt x="341" y="769"/>
                      <a:pt x="342" y="768"/>
                    </a:cubicBezTo>
                    <a:cubicBezTo>
                      <a:pt x="342" y="768"/>
                      <a:pt x="342" y="768"/>
                      <a:pt x="342" y="767"/>
                    </a:cubicBezTo>
                    <a:cubicBezTo>
                      <a:pt x="343" y="767"/>
                      <a:pt x="344" y="767"/>
                      <a:pt x="345" y="766"/>
                    </a:cubicBezTo>
                    <a:cubicBezTo>
                      <a:pt x="345" y="766"/>
                      <a:pt x="346" y="765"/>
                      <a:pt x="346" y="765"/>
                    </a:cubicBezTo>
                    <a:cubicBezTo>
                      <a:pt x="347" y="765"/>
                      <a:pt x="347" y="765"/>
                      <a:pt x="348" y="765"/>
                    </a:cubicBezTo>
                    <a:cubicBezTo>
                      <a:pt x="348" y="764"/>
                      <a:pt x="348" y="763"/>
                      <a:pt x="349" y="763"/>
                    </a:cubicBezTo>
                    <a:cubicBezTo>
                      <a:pt x="349" y="763"/>
                      <a:pt x="350" y="763"/>
                      <a:pt x="351" y="763"/>
                    </a:cubicBezTo>
                    <a:cubicBezTo>
                      <a:pt x="351" y="763"/>
                      <a:pt x="351" y="762"/>
                      <a:pt x="351" y="762"/>
                    </a:cubicBezTo>
                    <a:cubicBezTo>
                      <a:pt x="351" y="762"/>
                      <a:pt x="352" y="761"/>
                      <a:pt x="353" y="761"/>
                    </a:cubicBezTo>
                    <a:cubicBezTo>
                      <a:pt x="354" y="760"/>
                      <a:pt x="354" y="760"/>
                      <a:pt x="354" y="759"/>
                    </a:cubicBezTo>
                    <a:cubicBezTo>
                      <a:pt x="355" y="759"/>
                      <a:pt x="355" y="759"/>
                      <a:pt x="356" y="759"/>
                    </a:cubicBezTo>
                    <a:cubicBezTo>
                      <a:pt x="357" y="758"/>
                      <a:pt x="357" y="757"/>
                      <a:pt x="358" y="757"/>
                    </a:cubicBezTo>
                    <a:cubicBezTo>
                      <a:pt x="358" y="757"/>
                      <a:pt x="359" y="757"/>
                      <a:pt x="360" y="757"/>
                    </a:cubicBezTo>
                    <a:cubicBezTo>
                      <a:pt x="360" y="756"/>
                      <a:pt x="361" y="755"/>
                      <a:pt x="361" y="754"/>
                    </a:cubicBezTo>
                    <a:cubicBezTo>
                      <a:pt x="362" y="754"/>
                      <a:pt x="363" y="754"/>
                      <a:pt x="363" y="754"/>
                    </a:cubicBezTo>
                    <a:cubicBezTo>
                      <a:pt x="364" y="752"/>
                      <a:pt x="366" y="751"/>
                      <a:pt x="367" y="749"/>
                    </a:cubicBezTo>
                    <a:cubicBezTo>
                      <a:pt x="367" y="749"/>
                      <a:pt x="368" y="749"/>
                      <a:pt x="369" y="749"/>
                    </a:cubicBezTo>
                    <a:cubicBezTo>
                      <a:pt x="369" y="749"/>
                      <a:pt x="369" y="748"/>
                      <a:pt x="369" y="748"/>
                    </a:cubicBezTo>
                    <a:cubicBezTo>
                      <a:pt x="371" y="746"/>
                      <a:pt x="372" y="745"/>
                      <a:pt x="374" y="744"/>
                    </a:cubicBezTo>
                    <a:cubicBezTo>
                      <a:pt x="374" y="743"/>
                      <a:pt x="374" y="743"/>
                      <a:pt x="374" y="742"/>
                    </a:cubicBezTo>
                    <a:cubicBezTo>
                      <a:pt x="374" y="742"/>
                      <a:pt x="375" y="742"/>
                      <a:pt x="376" y="741"/>
                    </a:cubicBezTo>
                    <a:cubicBezTo>
                      <a:pt x="376" y="740"/>
                      <a:pt x="377" y="738"/>
                      <a:pt x="377" y="736"/>
                    </a:cubicBezTo>
                    <a:cubicBezTo>
                      <a:pt x="378" y="736"/>
                      <a:pt x="378" y="736"/>
                      <a:pt x="378" y="736"/>
                    </a:cubicBezTo>
                    <a:cubicBezTo>
                      <a:pt x="378" y="735"/>
                      <a:pt x="378" y="735"/>
                      <a:pt x="378" y="734"/>
                    </a:cubicBezTo>
                    <a:cubicBezTo>
                      <a:pt x="379" y="734"/>
                      <a:pt x="379" y="734"/>
                      <a:pt x="379" y="734"/>
                    </a:cubicBezTo>
                    <a:cubicBezTo>
                      <a:pt x="380" y="732"/>
                      <a:pt x="380" y="731"/>
                      <a:pt x="380" y="729"/>
                    </a:cubicBezTo>
                    <a:cubicBezTo>
                      <a:pt x="380" y="729"/>
                      <a:pt x="381" y="729"/>
                      <a:pt x="381" y="729"/>
                    </a:cubicBezTo>
                    <a:cubicBezTo>
                      <a:pt x="381" y="728"/>
                      <a:pt x="381" y="726"/>
                      <a:pt x="381" y="725"/>
                    </a:cubicBezTo>
                    <a:cubicBezTo>
                      <a:pt x="381" y="725"/>
                      <a:pt x="382" y="725"/>
                      <a:pt x="382" y="725"/>
                    </a:cubicBezTo>
                    <a:cubicBezTo>
                      <a:pt x="382" y="723"/>
                      <a:pt x="382" y="720"/>
                      <a:pt x="382" y="718"/>
                    </a:cubicBezTo>
                    <a:cubicBezTo>
                      <a:pt x="382" y="718"/>
                      <a:pt x="383" y="718"/>
                      <a:pt x="383" y="718"/>
                    </a:cubicBezTo>
                    <a:cubicBezTo>
                      <a:pt x="383" y="716"/>
                      <a:pt x="383" y="714"/>
                      <a:pt x="383" y="713"/>
                    </a:cubicBezTo>
                    <a:cubicBezTo>
                      <a:pt x="382" y="709"/>
                      <a:pt x="380" y="707"/>
                      <a:pt x="380" y="703"/>
                    </a:cubicBezTo>
                    <a:cubicBezTo>
                      <a:pt x="382" y="701"/>
                      <a:pt x="384" y="700"/>
                      <a:pt x="386" y="698"/>
                    </a:cubicBezTo>
                    <a:cubicBezTo>
                      <a:pt x="386" y="698"/>
                      <a:pt x="386" y="698"/>
                      <a:pt x="386" y="697"/>
                    </a:cubicBezTo>
                    <a:cubicBezTo>
                      <a:pt x="386" y="697"/>
                      <a:pt x="387" y="697"/>
                      <a:pt x="387" y="697"/>
                    </a:cubicBezTo>
                    <a:cubicBezTo>
                      <a:pt x="388" y="697"/>
                      <a:pt x="388" y="696"/>
                      <a:pt x="388" y="696"/>
                    </a:cubicBezTo>
                    <a:cubicBezTo>
                      <a:pt x="389" y="695"/>
                      <a:pt x="391" y="695"/>
                      <a:pt x="392" y="695"/>
                    </a:cubicBezTo>
                    <a:cubicBezTo>
                      <a:pt x="392" y="694"/>
                      <a:pt x="392" y="694"/>
                      <a:pt x="393" y="693"/>
                    </a:cubicBezTo>
                    <a:cubicBezTo>
                      <a:pt x="394" y="693"/>
                      <a:pt x="395" y="693"/>
                      <a:pt x="395" y="693"/>
                    </a:cubicBezTo>
                    <a:cubicBezTo>
                      <a:pt x="395" y="693"/>
                      <a:pt x="395" y="692"/>
                      <a:pt x="395" y="692"/>
                    </a:cubicBezTo>
                    <a:cubicBezTo>
                      <a:pt x="397" y="692"/>
                      <a:pt x="398" y="691"/>
                      <a:pt x="399" y="691"/>
                    </a:cubicBezTo>
                    <a:cubicBezTo>
                      <a:pt x="399" y="691"/>
                      <a:pt x="399" y="691"/>
                      <a:pt x="399" y="690"/>
                    </a:cubicBezTo>
                    <a:cubicBezTo>
                      <a:pt x="400" y="690"/>
                      <a:pt x="402" y="690"/>
                      <a:pt x="403" y="689"/>
                    </a:cubicBezTo>
                    <a:cubicBezTo>
                      <a:pt x="403" y="689"/>
                      <a:pt x="403" y="689"/>
                      <a:pt x="403" y="688"/>
                    </a:cubicBezTo>
                    <a:cubicBezTo>
                      <a:pt x="405" y="688"/>
                      <a:pt x="407" y="688"/>
                      <a:pt x="409" y="688"/>
                    </a:cubicBezTo>
                    <a:cubicBezTo>
                      <a:pt x="409" y="687"/>
                      <a:pt x="409" y="687"/>
                      <a:pt x="409" y="687"/>
                    </a:cubicBezTo>
                    <a:cubicBezTo>
                      <a:pt x="410" y="686"/>
                      <a:pt x="411" y="686"/>
                      <a:pt x="412" y="686"/>
                    </a:cubicBezTo>
                    <a:cubicBezTo>
                      <a:pt x="412" y="685"/>
                      <a:pt x="412" y="685"/>
                      <a:pt x="412" y="685"/>
                    </a:cubicBezTo>
                    <a:cubicBezTo>
                      <a:pt x="413" y="685"/>
                      <a:pt x="414" y="685"/>
                      <a:pt x="414" y="685"/>
                    </a:cubicBezTo>
                    <a:cubicBezTo>
                      <a:pt x="414" y="685"/>
                      <a:pt x="414" y="684"/>
                      <a:pt x="414" y="684"/>
                    </a:cubicBezTo>
                    <a:cubicBezTo>
                      <a:pt x="415" y="684"/>
                      <a:pt x="415" y="684"/>
                      <a:pt x="416" y="684"/>
                    </a:cubicBezTo>
                    <a:cubicBezTo>
                      <a:pt x="416" y="684"/>
                      <a:pt x="416" y="683"/>
                      <a:pt x="416" y="683"/>
                    </a:cubicBezTo>
                    <a:cubicBezTo>
                      <a:pt x="417" y="683"/>
                      <a:pt x="417" y="683"/>
                      <a:pt x="418" y="683"/>
                    </a:cubicBezTo>
                    <a:cubicBezTo>
                      <a:pt x="418" y="683"/>
                      <a:pt x="418" y="682"/>
                      <a:pt x="418" y="682"/>
                    </a:cubicBezTo>
                    <a:cubicBezTo>
                      <a:pt x="418" y="682"/>
                      <a:pt x="419" y="682"/>
                      <a:pt x="420" y="682"/>
                    </a:cubicBezTo>
                    <a:cubicBezTo>
                      <a:pt x="420" y="682"/>
                      <a:pt x="420" y="682"/>
                      <a:pt x="420" y="681"/>
                    </a:cubicBezTo>
                    <a:cubicBezTo>
                      <a:pt x="420" y="681"/>
                      <a:pt x="421" y="681"/>
                      <a:pt x="421" y="681"/>
                    </a:cubicBezTo>
                    <a:cubicBezTo>
                      <a:pt x="421" y="681"/>
                      <a:pt x="421" y="681"/>
                      <a:pt x="421" y="680"/>
                    </a:cubicBezTo>
                    <a:cubicBezTo>
                      <a:pt x="422" y="680"/>
                      <a:pt x="423" y="680"/>
                      <a:pt x="423" y="680"/>
                    </a:cubicBezTo>
                    <a:cubicBezTo>
                      <a:pt x="424" y="680"/>
                      <a:pt x="424" y="679"/>
                      <a:pt x="424" y="679"/>
                    </a:cubicBezTo>
                    <a:cubicBezTo>
                      <a:pt x="425" y="679"/>
                      <a:pt x="425" y="679"/>
                      <a:pt x="426" y="679"/>
                    </a:cubicBezTo>
                    <a:cubicBezTo>
                      <a:pt x="426" y="678"/>
                      <a:pt x="426" y="678"/>
                      <a:pt x="426" y="678"/>
                    </a:cubicBezTo>
                    <a:cubicBezTo>
                      <a:pt x="427" y="678"/>
                      <a:pt x="427" y="678"/>
                      <a:pt x="428" y="678"/>
                    </a:cubicBezTo>
                    <a:cubicBezTo>
                      <a:pt x="428" y="677"/>
                      <a:pt x="428" y="677"/>
                      <a:pt x="428" y="677"/>
                    </a:cubicBezTo>
                    <a:cubicBezTo>
                      <a:pt x="428" y="677"/>
                      <a:pt x="429" y="677"/>
                      <a:pt x="429" y="677"/>
                    </a:cubicBezTo>
                    <a:cubicBezTo>
                      <a:pt x="429" y="676"/>
                      <a:pt x="429" y="676"/>
                      <a:pt x="429" y="676"/>
                    </a:cubicBezTo>
                    <a:cubicBezTo>
                      <a:pt x="430" y="676"/>
                      <a:pt x="431" y="676"/>
                      <a:pt x="431" y="676"/>
                    </a:cubicBezTo>
                    <a:cubicBezTo>
                      <a:pt x="431" y="676"/>
                      <a:pt x="431" y="675"/>
                      <a:pt x="431" y="675"/>
                    </a:cubicBezTo>
                    <a:cubicBezTo>
                      <a:pt x="432" y="675"/>
                      <a:pt x="432" y="675"/>
                      <a:pt x="433" y="675"/>
                    </a:cubicBezTo>
                    <a:cubicBezTo>
                      <a:pt x="433" y="675"/>
                      <a:pt x="433" y="674"/>
                      <a:pt x="433" y="674"/>
                    </a:cubicBezTo>
                    <a:cubicBezTo>
                      <a:pt x="434" y="674"/>
                      <a:pt x="434" y="674"/>
                      <a:pt x="435" y="674"/>
                    </a:cubicBezTo>
                    <a:cubicBezTo>
                      <a:pt x="435" y="674"/>
                      <a:pt x="435" y="673"/>
                      <a:pt x="435" y="673"/>
                    </a:cubicBezTo>
                    <a:cubicBezTo>
                      <a:pt x="435" y="673"/>
                      <a:pt x="436" y="673"/>
                      <a:pt x="437" y="673"/>
                    </a:cubicBezTo>
                    <a:cubicBezTo>
                      <a:pt x="437" y="673"/>
                      <a:pt x="437" y="673"/>
                      <a:pt x="437" y="672"/>
                    </a:cubicBezTo>
                    <a:cubicBezTo>
                      <a:pt x="437" y="672"/>
                      <a:pt x="438" y="672"/>
                      <a:pt x="438" y="672"/>
                    </a:cubicBezTo>
                    <a:cubicBezTo>
                      <a:pt x="438" y="672"/>
                      <a:pt x="438" y="672"/>
                      <a:pt x="438" y="671"/>
                    </a:cubicBezTo>
                    <a:cubicBezTo>
                      <a:pt x="440" y="671"/>
                      <a:pt x="442" y="670"/>
                      <a:pt x="444" y="670"/>
                    </a:cubicBezTo>
                    <a:cubicBezTo>
                      <a:pt x="444" y="669"/>
                      <a:pt x="444" y="669"/>
                      <a:pt x="444" y="669"/>
                    </a:cubicBezTo>
                    <a:cubicBezTo>
                      <a:pt x="445" y="669"/>
                      <a:pt x="446" y="669"/>
                      <a:pt x="447" y="669"/>
                    </a:cubicBezTo>
                    <a:cubicBezTo>
                      <a:pt x="447" y="668"/>
                      <a:pt x="447" y="668"/>
                      <a:pt x="447" y="668"/>
                    </a:cubicBezTo>
                    <a:cubicBezTo>
                      <a:pt x="447" y="668"/>
                      <a:pt x="448" y="668"/>
                      <a:pt x="448" y="668"/>
                    </a:cubicBezTo>
                    <a:cubicBezTo>
                      <a:pt x="448" y="668"/>
                      <a:pt x="448" y="667"/>
                      <a:pt x="448" y="667"/>
                    </a:cubicBezTo>
                    <a:cubicBezTo>
                      <a:pt x="450" y="667"/>
                      <a:pt x="452" y="666"/>
                      <a:pt x="454" y="666"/>
                    </a:cubicBezTo>
                    <a:cubicBezTo>
                      <a:pt x="454" y="666"/>
                      <a:pt x="454" y="665"/>
                      <a:pt x="454" y="665"/>
                    </a:cubicBezTo>
                    <a:cubicBezTo>
                      <a:pt x="455" y="665"/>
                      <a:pt x="457" y="665"/>
                      <a:pt x="458" y="665"/>
                    </a:cubicBezTo>
                    <a:cubicBezTo>
                      <a:pt x="458" y="665"/>
                      <a:pt x="458" y="665"/>
                      <a:pt x="458" y="664"/>
                    </a:cubicBezTo>
                    <a:cubicBezTo>
                      <a:pt x="462" y="663"/>
                      <a:pt x="464" y="663"/>
                      <a:pt x="465" y="659"/>
                    </a:cubicBezTo>
                    <a:cubicBezTo>
                      <a:pt x="468" y="656"/>
                      <a:pt x="468" y="648"/>
                      <a:pt x="467" y="643"/>
                    </a:cubicBezTo>
                    <a:cubicBezTo>
                      <a:pt x="467" y="641"/>
                      <a:pt x="466" y="636"/>
                      <a:pt x="465" y="635"/>
                    </a:cubicBezTo>
                    <a:cubicBezTo>
                      <a:pt x="465" y="633"/>
                      <a:pt x="465" y="631"/>
                      <a:pt x="465" y="629"/>
                    </a:cubicBezTo>
                    <a:cubicBezTo>
                      <a:pt x="465" y="629"/>
                      <a:pt x="465" y="629"/>
                      <a:pt x="464" y="629"/>
                    </a:cubicBezTo>
                    <a:cubicBezTo>
                      <a:pt x="463" y="624"/>
                      <a:pt x="465" y="613"/>
                      <a:pt x="465" y="609"/>
                    </a:cubicBezTo>
                    <a:cubicBezTo>
                      <a:pt x="466" y="608"/>
                      <a:pt x="467" y="608"/>
                      <a:pt x="468" y="608"/>
                    </a:cubicBezTo>
                    <a:cubicBezTo>
                      <a:pt x="468" y="607"/>
                      <a:pt x="468" y="607"/>
                      <a:pt x="468" y="607"/>
                    </a:cubicBezTo>
                    <a:cubicBezTo>
                      <a:pt x="473" y="607"/>
                      <a:pt x="477" y="606"/>
                      <a:pt x="482" y="606"/>
                    </a:cubicBezTo>
                    <a:cubicBezTo>
                      <a:pt x="486" y="604"/>
                      <a:pt x="490" y="602"/>
                      <a:pt x="494" y="600"/>
                    </a:cubicBezTo>
                    <a:cubicBezTo>
                      <a:pt x="495" y="598"/>
                      <a:pt x="496" y="597"/>
                      <a:pt x="498" y="595"/>
                    </a:cubicBezTo>
                    <a:cubicBezTo>
                      <a:pt x="499" y="595"/>
                      <a:pt x="499" y="595"/>
                      <a:pt x="500" y="594"/>
                    </a:cubicBezTo>
                    <a:cubicBezTo>
                      <a:pt x="500" y="594"/>
                      <a:pt x="500" y="593"/>
                      <a:pt x="500" y="592"/>
                    </a:cubicBezTo>
                    <a:cubicBezTo>
                      <a:pt x="502" y="592"/>
                      <a:pt x="503" y="591"/>
                      <a:pt x="504" y="590"/>
                    </a:cubicBezTo>
                    <a:cubicBezTo>
                      <a:pt x="506" y="585"/>
                      <a:pt x="509" y="580"/>
                      <a:pt x="511" y="575"/>
                    </a:cubicBezTo>
                    <a:cubicBezTo>
                      <a:pt x="511" y="574"/>
                      <a:pt x="511" y="572"/>
                      <a:pt x="511" y="571"/>
                    </a:cubicBezTo>
                    <a:cubicBezTo>
                      <a:pt x="513" y="565"/>
                      <a:pt x="514" y="552"/>
                      <a:pt x="512" y="545"/>
                    </a:cubicBezTo>
                    <a:cubicBezTo>
                      <a:pt x="512" y="543"/>
                      <a:pt x="512" y="541"/>
                      <a:pt x="512" y="539"/>
                    </a:cubicBezTo>
                    <a:cubicBezTo>
                      <a:pt x="512" y="539"/>
                      <a:pt x="511" y="539"/>
                      <a:pt x="511" y="539"/>
                    </a:cubicBezTo>
                    <a:cubicBezTo>
                      <a:pt x="511" y="537"/>
                      <a:pt x="511" y="535"/>
                      <a:pt x="511" y="533"/>
                    </a:cubicBezTo>
                    <a:cubicBezTo>
                      <a:pt x="511" y="533"/>
                      <a:pt x="511" y="533"/>
                      <a:pt x="510" y="533"/>
                    </a:cubicBezTo>
                    <a:cubicBezTo>
                      <a:pt x="510" y="532"/>
                      <a:pt x="510" y="531"/>
                      <a:pt x="510" y="530"/>
                    </a:cubicBezTo>
                    <a:cubicBezTo>
                      <a:pt x="510" y="530"/>
                      <a:pt x="510" y="530"/>
                      <a:pt x="509" y="530"/>
                    </a:cubicBezTo>
                    <a:cubicBezTo>
                      <a:pt x="509" y="528"/>
                      <a:pt x="509" y="527"/>
                      <a:pt x="509" y="526"/>
                    </a:cubicBezTo>
                    <a:cubicBezTo>
                      <a:pt x="509" y="526"/>
                      <a:pt x="509" y="526"/>
                      <a:pt x="508" y="526"/>
                    </a:cubicBezTo>
                    <a:cubicBezTo>
                      <a:pt x="508" y="525"/>
                      <a:pt x="508" y="524"/>
                      <a:pt x="508" y="523"/>
                    </a:cubicBezTo>
                    <a:cubicBezTo>
                      <a:pt x="508" y="523"/>
                      <a:pt x="508" y="523"/>
                      <a:pt x="508" y="523"/>
                    </a:cubicBezTo>
                    <a:cubicBezTo>
                      <a:pt x="508" y="522"/>
                      <a:pt x="508" y="522"/>
                      <a:pt x="508" y="521"/>
                    </a:cubicBezTo>
                    <a:cubicBezTo>
                      <a:pt x="507" y="521"/>
                      <a:pt x="507" y="521"/>
                      <a:pt x="507" y="521"/>
                    </a:cubicBezTo>
                    <a:cubicBezTo>
                      <a:pt x="507" y="520"/>
                      <a:pt x="507" y="519"/>
                      <a:pt x="507" y="518"/>
                    </a:cubicBezTo>
                    <a:cubicBezTo>
                      <a:pt x="506" y="518"/>
                      <a:pt x="506" y="518"/>
                      <a:pt x="506" y="518"/>
                    </a:cubicBezTo>
                    <a:cubicBezTo>
                      <a:pt x="506" y="517"/>
                      <a:pt x="506" y="516"/>
                      <a:pt x="506" y="515"/>
                    </a:cubicBezTo>
                    <a:cubicBezTo>
                      <a:pt x="505" y="515"/>
                      <a:pt x="505" y="515"/>
                      <a:pt x="505" y="515"/>
                    </a:cubicBezTo>
                    <a:cubicBezTo>
                      <a:pt x="504" y="514"/>
                      <a:pt x="504" y="512"/>
                      <a:pt x="503" y="510"/>
                    </a:cubicBezTo>
                    <a:cubicBezTo>
                      <a:pt x="503" y="510"/>
                      <a:pt x="502" y="510"/>
                      <a:pt x="502" y="510"/>
                    </a:cubicBezTo>
                    <a:cubicBezTo>
                      <a:pt x="502" y="509"/>
                      <a:pt x="502" y="509"/>
                      <a:pt x="502" y="508"/>
                    </a:cubicBezTo>
                    <a:cubicBezTo>
                      <a:pt x="502" y="508"/>
                      <a:pt x="502" y="508"/>
                      <a:pt x="501" y="508"/>
                    </a:cubicBezTo>
                    <a:cubicBezTo>
                      <a:pt x="501" y="507"/>
                      <a:pt x="501" y="506"/>
                      <a:pt x="500" y="505"/>
                    </a:cubicBezTo>
                    <a:cubicBezTo>
                      <a:pt x="500" y="504"/>
                      <a:pt x="499" y="504"/>
                      <a:pt x="499" y="504"/>
                    </a:cubicBezTo>
                    <a:cubicBezTo>
                      <a:pt x="499" y="503"/>
                      <a:pt x="499" y="502"/>
                      <a:pt x="499" y="502"/>
                    </a:cubicBezTo>
                    <a:cubicBezTo>
                      <a:pt x="498" y="502"/>
                      <a:pt x="497" y="501"/>
                      <a:pt x="497" y="501"/>
                    </a:cubicBezTo>
                    <a:cubicBezTo>
                      <a:pt x="497" y="500"/>
                      <a:pt x="497" y="500"/>
                      <a:pt x="497" y="499"/>
                    </a:cubicBezTo>
                    <a:cubicBezTo>
                      <a:pt x="496" y="499"/>
                      <a:pt x="496" y="499"/>
                      <a:pt x="495" y="498"/>
                    </a:cubicBezTo>
                    <a:cubicBezTo>
                      <a:pt x="495" y="498"/>
                      <a:pt x="495" y="497"/>
                      <a:pt x="495" y="496"/>
                    </a:cubicBezTo>
                    <a:cubicBezTo>
                      <a:pt x="494" y="496"/>
                      <a:pt x="494" y="496"/>
                      <a:pt x="493" y="496"/>
                    </a:cubicBezTo>
                    <a:cubicBezTo>
                      <a:pt x="493" y="495"/>
                      <a:pt x="493" y="494"/>
                      <a:pt x="492" y="493"/>
                    </a:cubicBezTo>
                    <a:cubicBezTo>
                      <a:pt x="492" y="493"/>
                      <a:pt x="492" y="493"/>
                      <a:pt x="491" y="493"/>
                    </a:cubicBezTo>
                    <a:cubicBezTo>
                      <a:pt x="491" y="492"/>
                      <a:pt x="491" y="491"/>
                      <a:pt x="490" y="489"/>
                    </a:cubicBezTo>
                    <a:cubicBezTo>
                      <a:pt x="490" y="489"/>
                      <a:pt x="489" y="489"/>
                      <a:pt x="489" y="488"/>
                    </a:cubicBezTo>
                    <a:cubicBezTo>
                      <a:pt x="488" y="487"/>
                      <a:pt x="487" y="485"/>
                      <a:pt x="487" y="483"/>
                    </a:cubicBezTo>
                    <a:cubicBezTo>
                      <a:pt x="483" y="475"/>
                      <a:pt x="479" y="466"/>
                      <a:pt x="477" y="456"/>
                    </a:cubicBezTo>
                    <a:cubicBezTo>
                      <a:pt x="476" y="453"/>
                      <a:pt x="472" y="445"/>
                      <a:pt x="475" y="441"/>
                    </a:cubicBezTo>
                    <a:cubicBezTo>
                      <a:pt x="477" y="435"/>
                      <a:pt x="481" y="434"/>
                      <a:pt x="486" y="431"/>
                    </a:cubicBezTo>
                    <a:cubicBezTo>
                      <a:pt x="486" y="431"/>
                      <a:pt x="486" y="430"/>
                      <a:pt x="486" y="430"/>
                    </a:cubicBezTo>
                    <a:cubicBezTo>
                      <a:pt x="487" y="430"/>
                      <a:pt x="487" y="430"/>
                      <a:pt x="488" y="430"/>
                    </a:cubicBezTo>
                    <a:cubicBezTo>
                      <a:pt x="488" y="430"/>
                      <a:pt x="488" y="430"/>
                      <a:pt x="488" y="429"/>
                    </a:cubicBezTo>
                    <a:cubicBezTo>
                      <a:pt x="488" y="429"/>
                      <a:pt x="489" y="429"/>
                      <a:pt x="490" y="429"/>
                    </a:cubicBezTo>
                    <a:cubicBezTo>
                      <a:pt x="490" y="429"/>
                      <a:pt x="490" y="429"/>
                      <a:pt x="490" y="428"/>
                    </a:cubicBezTo>
                    <a:cubicBezTo>
                      <a:pt x="490" y="428"/>
                      <a:pt x="491" y="428"/>
                      <a:pt x="491" y="428"/>
                    </a:cubicBezTo>
                    <a:cubicBezTo>
                      <a:pt x="491" y="428"/>
                      <a:pt x="491" y="428"/>
                      <a:pt x="491" y="427"/>
                    </a:cubicBezTo>
                    <a:cubicBezTo>
                      <a:pt x="492" y="427"/>
                      <a:pt x="493" y="427"/>
                      <a:pt x="493" y="427"/>
                    </a:cubicBezTo>
                    <a:cubicBezTo>
                      <a:pt x="493" y="427"/>
                      <a:pt x="493" y="427"/>
                      <a:pt x="493" y="427"/>
                    </a:cubicBezTo>
                    <a:cubicBezTo>
                      <a:pt x="494" y="426"/>
                      <a:pt x="496" y="426"/>
                      <a:pt x="497" y="426"/>
                    </a:cubicBezTo>
                    <a:cubicBezTo>
                      <a:pt x="497" y="425"/>
                      <a:pt x="497" y="425"/>
                      <a:pt x="497" y="425"/>
                    </a:cubicBezTo>
                    <a:cubicBezTo>
                      <a:pt x="498" y="425"/>
                      <a:pt x="499" y="425"/>
                      <a:pt x="499" y="425"/>
                    </a:cubicBezTo>
                    <a:cubicBezTo>
                      <a:pt x="499" y="424"/>
                      <a:pt x="499" y="424"/>
                      <a:pt x="499" y="424"/>
                    </a:cubicBezTo>
                    <a:cubicBezTo>
                      <a:pt x="501" y="423"/>
                      <a:pt x="503" y="423"/>
                      <a:pt x="505" y="422"/>
                    </a:cubicBezTo>
                    <a:cubicBezTo>
                      <a:pt x="505" y="422"/>
                      <a:pt x="505" y="421"/>
                      <a:pt x="505" y="421"/>
                    </a:cubicBezTo>
                    <a:cubicBezTo>
                      <a:pt x="505" y="421"/>
                      <a:pt x="506" y="421"/>
                      <a:pt x="507" y="421"/>
                    </a:cubicBezTo>
                    <a:cubicBezTo>
                      <a:pt x="509" y="420"/>
                      <a:pt x="510" y="418"/>
                      <a:pt x="512" y="417"/>
                    </a:cubicBezTo>
                    <a:cubicBezTo>
                      <a:pt x="513" y="416"/>
                      <a:pt x="513" y="416"/>
                      <a:pt x="514" y="416"/>
                    </a:cubicBezTo>
                    <a:cubicBezTo>
                      <a:pt x="514" y="415"/>
                      <a:pt x="514" y="414"/>
                      <a:pt x="514" y="413"/>
                    </a:cubicBezTo>
                    <a:cubicBezTo>
                      <a:pt x="514" y="413"/>
                      <a:pt x="514" y="413"/>
                      <a:pt x="515" y="413"/>
                    </a:cubicBezTo>
                    <a:cubicBezTo>
                      <a:pt x="515" y="411"/>
                      <a:pt x="513" y="404"/>
                      <a:pt x="513" y="403"/>
                    </a:cubicBezTo>
                    <a:cubicBezTo>
                      <a:pt x="513" y="403"/>
                      <a:pt x="512" y="403"/>
                      <a:pt x="512" y="403"/>
                    </a:cubicBezTo>
                    <a:cubicBezTo>
                      <a:pt x="512" y="402"/>
                      <a:pt x="512" y="401"/>
                      <a:pt x="512" y="401"/>
                    </a:cubicBezTo>
                    <a:cubicBezTo>
                      <a:pt x="512" y="401"/>
                      <a:pt x="511" y="401"/>
                      <a:pt x="511" y="401"/>
                    </a:cubicBezTo>
                    <a:cubicBezTo>
                      <a:pt x="511" y="400"/>
                      <a:pt x="511" y="399"/>
                      <a:pt x="511" y="399"/>
                    </a:cubicBezTo>
                    <a:cubicBezTo>
                      <a:pt x="511" y="399"/>
                      <a:pt x="511" y="399"/>
                      <a:pt x="510" y="399"/>
                    </a:cubicBezTo>
                    <a:cubicBezTo>
                      <a:pt x="510" y="398"/>
                      <a:pt x="510" y="396"/>
                      <a:pt x="509" y="395"/>
                    </a:cubicBezTo>
                    <a:cubicBezTo>
                      <a:pt x="509" y="395"/>
                      <a:pt x="509" y="395"/>
                      <a:pt x="508" y="395"/>
                    </a:cubicBezTo>
                    <a:cubicBezTo>
                      <a:pt x="508" y="394"/>
                      <a:pt x="508" y="393"/>
                      <a:pt x="508" y="392"/>
                    </a:cubicBezTo>
                    <a:cubicBezTo>
                      <a:pt x="508" y="392"/>
                      <a:pt x="508" y="392"/>
                      <a:pt x="508" y="392"/>
                    </a:cubicBezTo>
                    <a:cubicBezTo>
                      <a:pt x="508" y="392"/>
                      <a:pt x="508" y="391"/>
                      <a:pt x="508" y="391"/>
                    </a:cubicBezTo>
                    <a:cubicBezTo>
                      <a:pt x="507" y="391"/>
                      <a:pt x="507" y="391"/>
                      <a:pt x="507" y="391"/>
                    </a:cubicBezTo>
                    <a:cubicBezTo>
                      <a:pt x="507" y="390"/>
                      <a:pt x="507" y="389"/>
                      <a:pt x="507" y="388"/>
                    </a:cubicBezTo>
                    <a:cubicBezTo>
                      <a:pt x="506" y="388"/>
                      <a:pt x="506" y="388"/>
                      <a:pt x="506" y="388"/>
                    </a:cubicBezTo>
                    <a:cubicBezTo>
                      <a:pt x="504" y="383"/>
                      <a:pt x="503" y="378"/>
                      <a:pt x="503" y="372"/>
                    </a:cubicBezTo>
                    <a:cubicBezTo>
                      <a:pt x="503" y="372"/>
                      <a:pt x="504" y="372"/>
                      <a:pt x="504" y="372"/>
                    </a:cubicBezTo>
                    <a:cubicBezTo>
                      <a:pt x="504" y="371"/>
                      <a:pt x="504" y="370"/>
                      <a:pt x="504" y="369"/>
                    </a:cubicBezTo>
                    <a:cubicBezTo>
                      <a:pt x="504" y="369"/>
                      <a:pt x="505" y="369"/>
                      <a:pt x="505" y="369"/>
                    </a:cubicBezTo>
                    <a:cubicBezTo>
                      <a:pt x="506" y="367"/>
                      <a:pt x="508" y="366"/>
                      <a:pt x="509" y="364"/>
                    </a:cubicBezTo>
                    <a:cubicBezTo>
                      <a:pt x="511" y="363"/>
                      <a:pt x="512" y="363"/>
                      <a:pt x="513" y="363"/>
                    </a:cubicBezTo>
                    <a:cubicBezTo>
                      <a:pt x="527" y="355"/>
                      <a:pt x="548" y="355"/>
                      <a:pt x="566" y="352"/>
                    </a:cubicBezTo>
                    <a:cubicBezTo>
                      <a:pt x="567" y="350"/>
                      <a:pt x="569" y="348"/>
                      <a:pt x="570" y="346"/>
                    </a:cubicBezTo>
                    <a:cubicBezTo>
                      <a:pt x="572" y="342"/>
                      <a:pt x="570" y="331"/>
                      <a:pt x="569" y="329"/>
                    </a:cubicBezTo>
                    <a:cubicBezTo>
                      <a:pt x="569" y="327"/>
                      <a:pt x="569" y="326"/>
                      <a:pt x="569" y="324"/>
                    </a:cubicBezTo>
                    <a:cubicBezTo>
                      <a:pt x="569" y="324"/>
                      <a:pt x="569" y="324"/>
                      <a:pt x="569" y="324"/>
                    </a:cubicBezTo>
                    <a:cubicBezTo>
                      <a:pt x="568" y="322"/>
                      <a:pt x="568" y="320"/>
                      <a:pt x="568" y="318"/>
                    </a:cubicBezTo>
                    <a:cubicBezTo>
                      <a:pt x="567" y="318"/>
                      <a:pt x="567" y="318"/>
                      <a:pt x="567" y="318"/>
                    </a:cubicBezTo>
                    <a:cubicBezTo>
                      <a:pt x="567" y="317"/>
                      <a:pt x="567" y="316"/>
                      <a:pt x="567" y="315"/>
                    </a:cubicBezTo>
                    <a:cubicBezTo>
                      <a:pt x="566" y="315"/>
                      <a:pt x="566" y="315"/>
                      <a:pt x="566" y="315"/>
                    </a:cubicBezTo>
                    <a:cubicBezTo>
                      <a:pt x="566" y="315"/>
                      <a:pt x="566" y="314"/>
                      <a:pt x="566" y="314"/>
                    </a:cubicBezTo>
                    <a:cubicBezTo>
                      <a:pt x="566" y="314"/>
                      <a:pt x="565" y="314"/>
                      <a:pt x="565" y="314"/>
                    </a:cubicBezTo>
                    <a:cubicBezTo>
                      <a:pt x="564" y="311"/>
                      <a:pt x="563" y="308"/>
                      <a:pt x="562" y="305"/>
                    </a:cubicBezTo>
                    <a:cubicBezTo>
                      <a:pt x="562" y="305"/>
                      <a:pt x="562" y="305"/>
                      <a:pt x="561" y="305"/>
                    </a:cubicBezTo>
                    <a:cubicBezTo>
                      <a:pt x="561" y="305"/>
                      <a:pt x="561" y="304"/>
                      <a:pt x="561" y="304"/>
                    </a:cubicBezTo>
                    <a:cubicBezTo>
                      <a:pt x="561" y="304"/>
                      <a:pt x="561" y="304"/>
                      <a:pt x="560" y="304"/>
                    </a:cubicBezTo>
                    <a:cubicBezTo>
                      <a:pt x="560" y="303"/>
                      <a:pt x="560" y="302"/>
                      <a:pt x="560" y="302"/>
                    </a:cubicBezTo>
                    <a:cubicBezTo>
                      <a:pt x="560" y="302"/>
                      <a:pt x="560" y="302"/>
                      <a:pt x="560" y="302"/>
                    </a:cubicBezTo>
                    <a:cubicBezTo>
                      <a:pt x="560" y="301"/>
                      <a:pt x="560" y="301"/>
                      <a:pt x="560" y="300"/>
                    </a:cubicBezTo>
                    <a:cubicBezTo>
                      <a:pt x="559" y="300"/>
                      <a:pt x="559" y="300"/>
                      <a:pt x="559" y="300"/>
                    </a:cubicBezTo>
                    <a:cubicBezTo>
                      <a:pt x="559" y="299"/>
                      <a:pt x="559" y="299"/>
                      <a:pt x="559" y="298"/>
                    </a:cubicBezTo>
                    <a:cubicBezTo>
                      <a:pt x="558" y="298"/>
                      <a:pt x="557" y="298"/>
                      <a:pt x="557" y="297"/>
                    </a:cubicBezTo>
                    <a:cubicBezTo>
                      <a:pt x="557" y="297"/>
                      <a:pt x="557" y="296"/>
                      <a:pt x="557" y="296"/>
                    </a:cubicBezTo>
                    <a:cubicBezTo>
                      <a:pt x="556" y="295"/>
                      <a:pt x="555" y="294"/>
                      <a:pt x="554" y="294"/>
                    </a:cubicBezTo>
                    <a:cubicBezTo>
                      <a:pt x="553" y="292"/>
                      <a:pt x="553" y="289"/>
                      <a:pt x="553" y="287"/>
                    </a:cubicBezTo>
                    <a:cubicBezTo>
                      <a:pt x="555" y="285"/>
                      <a:pt x="557" y="284"/>
                      <a:pt x="559" y="282"/>
                    </a:cubicBezTo>
                    <a:cubicBezTo>
                      <a:pt x="559" y="282"/>
                      <a:pt x="559" y="282"/>
                      <a:pt x="559" y="281"/>
                    </a:cubicBezTo>
                    <a:cubicBezTo>
                      <a:pt x="559" y="281"/>
                      <a:pt x="560" y="281"/>
                      <a:pt x="560" y="281"/>
                    </a:cubicBezTo>
                    <a:cubicBezTo>
                      <a:pt x="561" y="280"/>
                      <a:pt x="562" y="279"/>
                      <a:pt x="563" y="278"/>
                    </a:cubicBezTo>
                    <a:cubicBezTo>
                      <a:pt x="564" y="278"/>
                      <a:pt x="564" y="278"/>
                      <a:pt x="565" y="278"/>
                    </a:cubicBezTo>
                    <a:cubicBezTo>
                      <a:pt x="566" y="277"/>
                      <a:pt x="566" y="276"/>
                      <a:pt x="567" y="275"/>
                    </a:cubicBezTo>
                    <a:cubicBezTo>
                      <a:pt x="567" y="275"/>
                      <a:pt x="568" y="275"/>
                      <a:pt x="569" y="275"/>
                    </a:cubicBezTo>
                    <a:cubicBezTo>
                      <a:pt x="569" y="274"/>
                      <a:pt x="569" y="274"/>
                      <a:pt x="569" y="273"/>
                    </a:cubicBezTo>
                    <a:cubicBezTo>
                      <a:pt x="571" y="272"/>
                      <a:pt x="573" y="270"/>
                      <a:pt x="575" y="269"/>
                    </a:cubicBezTo>
                    <a:cubicBezTo>
                      <a:pt x="575" y="267"/>
                      <a:pt x="576" y="265"/>
                      <a:pt x="577" y="263"/>
                    </a:cubicBezTo>
                    <a:cubicBezTo>
                      <a:pt x="577" y="263"/>
                      <a:pt x="577" y="263"/>
                      <a:pt x="577" y="263"/>
                    </a:cubicBezTo>
                    <a:cubicBezTo>
                      <a:pt x="577" y="262"/>
                      <a:pt x="577" y="261"/>
                      <a:pt x="577" y="260"/>
                    </a:cubicBezTo>
                    <a:cubicBezTo>
                      <a:pt x="578" y="260"/>
                      <a:pt x="578" y="260"/>
                      <a:pt x="578" y="260"/>
                    </a:cubicBezTo>
                    <a:cubicBezTo>
                      <a:pt x="580" y="255"/>
                      <a:pt x="577" y="248"/>
                      <a:pt x="577" y="245"/>
                    </a:cubicBezTo>
                    <a:cubicBezTo>
                      <a:pt x="576" y="243"/>
                      <a:pt x="576" y="241"/>
                      <a:pt x="576" y="239"/>
                    </a:cubicBezTo>
                    <a:cubicBezTo>
                      <a:pt x="575" y="239"/>
                      <a:pt x="575" y="239"/>
                      <a:pt x="575" y="239"/>
                    </a:cubicBezTo>
                    <a:cubicBezTo>
                      <a:pt x="574" y="237"/>
                      <a:pt x="574" y="236"/>
                      <a:pt x="573" y="234"/>
                    </a:cubicBezTo>
                    <a:cubicBezTo>
                      <a:pt x="573" y="234"/>
                      <a:pt x="572" y="234"/>
                      <a:pt x="572" y="234"/>
                    </a:cubicBezTo>
                    <a:cubicBezTo>
                      <a:pt x="572" y="233"/>
                      <a:pt x="572" y="233"/>
                      <a:pt x="572" y="232"/>
                    </a:cubicBezTo>
                    <a:cubicBezTo>
                      <a:pt x="572" y="232"/>
                      <a:pt x="572" y="232"/>
                      <a:pt x="571" y="232"/>
                    </a:cubicBezTo>
                    <a:cubicBezTo>
                      <a:pt x="571" y="231"/>
                      <a:pt x="571" y="230"/>
                      <a:pt x="570" y="228"/>
                    </a:cubicBezTo>
                    <a:cubicBezTo>
                      <a:pt x="570" y="228"/>
                      <a:pt x="569" y="228"/>
                      <a:pt x="569" y="227"/>
                    </a:cubicBezTo>
                    <a:cubicBezTo>
                      <a:pt x="569" y="227"/>
                      <a:pt x="569" y="226"/>
                      <a:pt x="569" y="226"/>
                    </a:cubicBezTo>
                    <a:cubicBezTo>
                      <a:pt x="568" y="225"/>
                      <a:pt x="567" y="225"/>
                      <a:pt x="567" y="225"/>
                    </a:cubicBezTo>
                    <a:cubicBezTo>
                      <a:pt x="567" y="224"/>
                      <a:pt x="567" y="224"/>
                      <a:pt x="567" y="223"/>
                    </a:cubicBezTo>
                    <a:cubicBezTo>
                      <a:pt x="566" y="223"/>
                      <a:pt x="566" y="222"/>
                      <a:pt x="565" y="222"/>
                    </a:cubicBezTo>
                    <a:cubicBezTo>
                      <a:pt x="565" y="221"/>
                      <a:pt x="565" y="221"/>
                      <a:pt x="565" y="220"/>
                    </a:cubicBezTo>
                    <a:cubicBezTo>
                      <a:pt x="563" y="219"/>
                      <a:pt x="562" y="218"/>
                      <a:pt x="560" y="217"/>
                    </a:cubicBezTo>
                    <a:cubicBezTo>
                      <a:pt x="560" y="216"/>
                      <a:pt x="560" y="215"/>
                      <a:pt x="560" y="215"/>
                    </a:cubicBezTo>
                    <a:cubicBezTo>
                      <a:pt x="559" y="214"/>
                      <a:pt x="557" y="212"/>
                      <a:pt x="556" y="211"/>
                    </a:cubicBezTo>
                    <a:cubicBezTo>
                      <a:pt x="556" y="211"/>
                      <a:pt x="556" y="211"/>
                      <a:pt x="556" y="210"/>
                    </a:cubicBezTo>
                    <a:cubicBezTo>
                      <a:pt x="555" y="210"/>
                      <a:pt x="555" y="210"/>
                      <a:pt x="554" y="210"/>
                    </a:cubicBezTo>
                    <a:cubicBezTo>
                      <a:pt x="554" y="209"/>
                      <a:pt x="554" y="209"/>
                      <a:pt x="553" y="208"/>
                    </a:cubicBezTo>
                    <a:cubicBezTo>
                      <a:pt x="551" y="206"/>
                      <a:pt x="550" y="205"/>
                      <a:pt x="548" y="203"/>
                    </a:cubicBezTo>
                    <a:cubicBezTo>
                      <a:pt x="547" y="201"/>
                      <a:pt x="547" y="200"/>
                      <a:pt x="546" y="198"/>
                    </a:cubicBezTo>
                    <a:cubicBezTo>
                      <a:pt x="546" y="198"/>
                      <a:pt x="545" y="198"/>
                      <a:pt x="545" y="198"/>
                    </a:cubicBezTo>
                    <a:cubicBezTo>
                      <a:pt x="546" y="183"/>
                      <a:pt x="547" y="169"/>
                      <a:pt x="548" y="155"/>
                    </a:cubicBezTo>
                    <a:cubicBezTo>
                      <a:pt x="548" y="155"/>
                      <a:pt x="548" y="155"/>
                      <a:pt x="549" y="155"/>
                    </a:cubicBezTo>
                    <a:cubicBezTo>
                      <a:pt x="549" y="153"/>
                      <a:pt x="549" y="151"/>
                      <a:pt x="549" y="149"/>
                    </a:cubicBezTo>
                    <a:cubicBezTo>
                      <a:pt x="549" y="149"/>
                      <a:pt x="549" y="149"/>
                      <a:pt x="550" y="149"/>
                    </a:cubicBezTo>
                    <a:cubicBezTo>
                      <a:pt x="550" y="148"/>
                      <a:pt x="550" y="147"/>
                      <a:pt x="550" y="146"/>
                    </a:cubicBezTo>
                    <a:cubicBezTo>
                      <a:pt x="550" y="146"/>
                      <a:pt x="550" y="146"/>
                      <a:pt x="551" y="146"/>
                    </a:cubicBezTo>
                    <a:cubicBezTo>
                      <a:pt x="551" y="145"/>
                      <a:pt x="551" y="143"/>
                      <a:pt x="551" y="142"/>
                    </a:cubicBezTo>
                    <a:cubicBezTo>
                      <a:pt x="551" y="142"/>
                      <a:pt x="551" y="142"/>
                      <a:pt x="551" y="142"/>
                    </a:cubicBezTo>
                    <a:cubicBezTo>
                      <a:pt x="551" y="141"/>
                      <a:pt x="551" y="140"/>
                      <a:pt x="551" y="140"/>
                    </a:cubicBezTo>
                    <a:cubicBezTo>
                      <a:pt x="552" y="140"/>
                      <a:pt x="552" y="140"/>
                      <a:pt x="552" y="140"/>
                    </a:cubicBezTo>
                    <a:cubicBezTo>
                      <a:pt x="552" y="139"/>
                      <a:pt x="552" y="138"/>
                      <a:pt x="552" y="137"/>
                    </a:cubicBezTo>
                    <a:cubicBezTo>
                      <a:pt x="553" y="137"/>
                      <a:pt x="553" y="137"/>
                      <a:pt x="553" y="137"/>
                    </a:cubicBezTo>
                    <a:cubicBezTo>
                      <a:pt x="554" y="136"/>
                      <a:pt x="554" y="134"/>
                      <a:pt x="554" y="133"/>
                    </a:cubicBezTo>
                    <a:cubicBezTo>
                      <a:pt x="554" y="133"/>
                      <a:pt x="555" y="133"/>
                      <a:pt x="555" y="133"/>
                    </a:cubicBezTo>
                    <a:cubicBezTo>
                      <a:pt x="555" y="132"/>
                      <a:pt x="556" y="131"/>
                      <a:pt x="556" y="130"/>
                    </a:cubicBezTo>
                    <a:cubicBezTo>
                      <a:pt x="560" y="126"/>
                      <a:pt x="564" y="123"/>
                      <a:pt x="568" y="120"/>
                    </a:cubicBezTo>
                    <a:cubicBezTo>
                      <a:pt x="568" y="119"/>
                      <a:pt x="568" y="119"/>
                      <a:pt x="568" y="118"/>
                    </a:cubicBezTo>
                    <a:cubicBezTo>
                      <a:pt x="568" y="118"/>
                      <a:pt x="569" y="117"/>
                      <a:pt x="569" y="117"/>
                    </a:cubicBezTo>
                    <a:cubicBezTo>
                      <a:pt x="569" y="117"/>
                      <a:pt x="569" y="116"/>
                      <a:pt x="569" y="115"/>
                    </a:cubicBezTo>
                    <a:cubicBezTo>
                      <a:pt x="570" y="115"/>
                      <a:pt x="570" y="115"/>
                      <a:pt x="570" y="115"/>
                    </a:cubicBezTo>
                    <a:cubicBezTo>
                      <a:pt x="571" y="114"/>
                      <a:pt x="571" y="113"/>
                      <a:pt x="571" y="112"/>
                    </a:cubicBezTo>
                    <a:cubicBezTo>
                      <a:pt x="572" y="112"/>
                      <a:pt x="572" y="112"/>
                      <a:pt x="572" y="112"/>
                    </a:cubicBezTo>
                    <a:cubicBezTo>
                      <a:pt x="572" y="104"/>
                      <a:pt x="572" y="97"/>
                      <a:pt x="572" y="89"/>
                    </a:cubicBezTo>
                    <a:cubicBezTo>
                      <a:pt x="572" y="89"/>
                      <a:pt x="573" y="89"/>
                      <a:pt x="573" y="89"/>
                    </a:cubicBezTo>
                    <a:cubicBezTo>
                      <a:pt x="574" y="88"/>
                      <a:pt x="574" y="86"/>
                      <a:pt x="575" y="84"/>
                    </a:cubicBezTo>
                    <a:cubicBezTo>
                      <a:pt x="575" y="84"/>
                      <a:pt x="575" y="84"/>
                      <a:pt x="576" y="84"/>
                    </a:cubicBezTo>
                    <a:cubicBezTo>
                      <a:pt x="576" y="83"/>
                      <a:pt x="576" y="83"/>
                      <a:pt x="576" y="82"/>
                    </a:cubicBezTo>
                    <a:cubicBezTo>
                      <a:pt x="576" y="82"/>
                      <a:pt x="577" y="82"/>
                      <a:pt x="577" y="81"/>
                    </a:cubicBezTo>
                    <a:cubicBezTo>
                      <a:pt x="577" y="81"/>
                      <a:pt x="577" y="80"/>
                      <a:pt x="577" y="79"/>
                    </a:cubicBezTo>
                    <a:cubicBezTo>
                      <a:pt x="578" y="79"/>
                      <a:pt x="579" y="78"/>
                      <a:pt x="580" y="78"/>
                    </a:cubicBezTo>
                    <a:cubicBezTo>
                      <a:pt x="580" y="77"/>
                      <a:pt x="580" y="76"/>
                      <a:pt x="580" y="76"/>
                    </a:cubicBezTo>
                    <a:cubicBezTo>
                      <a:pt x="581" y="76"/>
                      <a:pt x="581" y="75"/>
                      <a:pt x="582" y="75"/>
                    </a:cubicBezTo>
                    <a:cubicBezTo>
                      <a:pt x="582" y="74"/>
                      <a:pt x="583" y="73"/>
                      <a:pt x="583" y="72"/>
                    </a:cubicBezTo>
                    <a:cubicBezTo>
                      <a:pt x="584" y="71"/>
                      <a:pt x="586" y="70"/>
                      <a:pt x="587" y="69"/>
                    </a:cubicBezTo>
                    <a:cubicBezTo>
                      <a:pt x="594" y="60"/>
                      <a:pt x="601" y="53"/>
                      <a:pt x="608" y="45"/>
                    </a:cubicBezTo>
                    <a:cubicBezTo>
                      <a:pt x="610" y="43"/>
                      <a:pt x="615" y="41"/>
                      <a:pt x="617" y="38"/>
                    </a:cubicBezTo>
                    <a:cubicBezTo>
                      <a:pt x="619" y="39"/>
                      <a:pt x="619" y="38"/>
                      <a:pt x="620" y="40"/>
                    </a:cubicBezTo>
                    <a:cubicBezTo>
                      <a:pt x="624" y="44"/>
                      <a:pt x="619" y="55"/>
                      <a:pt x="621" y="61"/>
                    </a:cubicBezTo>
                    <a:cubicBezTo>
                      <a:pt x="622" y="61"/>
                      <a:pt x="622" y="61"/>
                      <a:pt x="622" y="61"/>
                    </a:cubicBezTo>
                    <a:cubicBezTo>
                      <a:pt x="622" y="63"/>
                      <a:pt x="622" y="64"/>
                      <a:pt x="622" y="66"/>
                    </a:cubicBezTo>
                    <a:cubicBezTo>
                      <a:pt x="622" y="66"/>
                      <a:pt x="623" y="66"/>
                      <a:pt x="623" y="68"/>
                    </a:cubicBezTo>
                    <a:cubicBezTo>
                      <a:pt x="624" y="68"/>
                      <a:pt x="625" y="69"/>
                      <a:pt x="626" y="70"/>
                    </a:cubicBezTo>
                    <a:cubicBezTo>
                      <a:pt x="629" y="69"/>
                      <a:pt x="632" y="68"/>
                      <a:pt x="633" y="64"/>
                    </a:cubicBezTo>
                    <a:cubicBezTo>
                      <a:pt x="635" y="64"/>
                      <a:pt x="635" y="63"/>
                      <a:pt x="637" y="62"/>
                    </a:cubicBezTo>
                    <a:cubicBezTo>
                      <a:pt x="637" y="62"/>
                      <a:pt x="637" y="62"/>
                      <a:pt x="637" y="61"/>
                    </a:cubicBezTo>
                    <a:cubicBezTo>
                      <a:pt x="637" y="61"/>
                      <a:pt x="638" y="61"/>
                      <a:pt x="638" y="61"/>
                    </a:cubicBezTo>
                    <a:cubicBezTo>
                      <a:pt x="639" y="61"/>
                      <a:pt x="639" y="60"/>
                      <a:pt x="639" y="60"/>
                    </a:cubicBezTo>
                    <a:cubicBezTo>
                      <a:pt x="641" y="59"/>
                      <a:pt x="642" y="59"/>
                      <a:pt x="643" y="59"/>
                    </a:cubicBezTo>
                    <a:cubicBezTo>
                      <a:pt x="643" y="59"/>
                      <a:pt x="643" y="58"/>
                      <a:pt x="643" y="58"/>
                    </a:cubicBezTo>
                    <a:cubicBezTo>
                      <a:pt x="644" y="58"/>
                      <a:pt x="645" y="57"/>
                      <a:pt x="647" y="57"/>
                    </a:cubicBezTo>
                    <a:cubicBezTo>
                      <a:pt x="647" y="57"/>
                      <a:pt x="647" y="56"/>
                      <a:pt x="647" y="56"/>
                    </a:cubicBezTo>
                    <a:cubicBezTo>
                      <a:pt x="647" y="56"/>
                      <a:pt x="648" y="56"/>
                      <a:pt x="649" y="56"/>
                    </a:cubicBezTo>
                    <a:cubicBezTo>
                      <a:pt x="649" y="56"/>
                      <a:pt x="649" y="56"/>
                      <a:pt x="649" y="55"/>
                    </a:cubicBezTo>
                    <a:cubicBezTo>
                      <a:pt x="650" y="55"/>
                      <a:pt x="650" y="55"/>
                      <a:pt x="651" y="55"/>
                    </a:cubicBezTo>
                    <a:cubicBezTo>
                      <a:pt x="651" y="55"/>
                      <a:pt x="651" y="55"/>
                      <a:pt x="651" y="54"/>
                    </a:cubicBezTo>
                    <a:cubicBezTo>
                      <a:pt x="652" y="54"/>
                      <a:pt x="653" y="54"/>
                      <a:pt x="654" y="54"/>
                    </a:cubicBezTo>
                    <a:cubicBezTo>
                      <a:pt x="654" y="54"/>
                      <a:pt x="654" y="54"/>
                      <a:pt x="654" y="53"/>
                    </a:cubicBezTo>
                    <a:cubicBezTo>
                      <a:pt x="654" y="53"/>
                      <a:pt x="655" y="53"/>
                      <a:pt x="656" y="53"/>
                    </a:cubicBezTo>
                    <a:cubicBezTo>
                      <a:pt x="656" y="53"/>
                      <a:pt x="656" y="53"/>
                      <a:pt x="656" y="53"/>
                    </a:cubicBezTo>
                    <a:cubicBezTo>
                      <a:pt x="656" y="53"/>
                      <a:pt x="657" y="53"/>
                      <a:pt x="658" y="53"/>
                    </a:cubicBezTo>
                    <a:cubicBezTo>
                      <a:pt x="658" y="52"/>
                      <a:pt x="658" y="52"/>
                      <a:pt x="658" y="52"/>
                    </a:cubicBezTo>
                    <a:cubicBezTo>
                      <a:pt x="659" y="52"/>
                      <a:pt x="659" y="52"/>
                      <a:pt x="660" y="52"/>
                    </a:cubicBezTo>
                    <a:cubicBezTo>
                      <a:pt x="660" y="51"/>
                      <a:pt x="660" y="51"/>
                      <a:pt x="660" y="51"/>
                    </a:cubicBezTo>
                    <a:cubicBezTo>
                      <a:pt x="661" y="51"/>
                      <a:pt x="662" y="51"/>
                      <a:pt x="663" y="51"/>
                    </a:cubicBezTo>
                    <a:cubicBezTo>
                      <a:pt x="663" y="50"/>
                      <a:pt x="663" y="50"/>
                      <a:pt x="663" y="50"/>
                    </a:cubicBezTo>
                    <a:cubicBezTo>
                      <a:pt x="663" y="50"/>
                      <a:pt x="664" y="50"/>
                      <a:pt x="664" y="50"/>
                    </a:cubicBezTo>
                    <a:cubicBezTo>
                      <a:pt x="664" y="50"/>
                      <a:pt x="664" y="49"/>
                      <a:pt x="664" y="49"/>
                    </a:cubicBezTo>
                    <a:cubicBezTo>
                      <a:pt x="665" y="49"/>
                      <a:pt x="666" y="49"/>
                      <a:pt x="667" y="49"/>
                    </a:cubicBezTo>
                    <a:cubicBezTo>
                      <a:pt x="667" y="49"/>
                      <a:pt x="667" y="48"/>
                      <a:pt x="667" y="48"/>
                    </a:cubicBezTo>
                    <a:cubicBezTo>
                      <a:pt x="669" y="48"/>
                      <a:pt x="670" y="47"/>
                      <a:pt x="672" y="47"/>
                    </a:cubicBezTo>
                    <a:cubicBezTo>
                      <a:pt x="672" y="47"/>
                      <a:pt x="672" y="47"/>
                      <a:pt x="672" y="46"/>
                    </a:cubicBezTo>
                    <a:cubicBezTo>
                      <a:pt x="672" y="46"/>
                      <a:pt x="673" y="46"/>
                      <a:pt x="673" y="46"/>
                    </a:cubicBezTo>
                    <a:cubicBezTo>
                      <a:pt x="673" y="46"/>
                      <a:pt x="673" y="46"/>
                      <a:pt x="673" y="45"/>
                    </a:cubicBezTo>
                    <a:cubicBezTo>
                      <a:pt x="674" y="45"/>
                      <a:pt x="675" y="45"/>
                      <a:pt x="676" y="45"/>
                    </a:cubicBezTo>
                    <a:cubicBezTo>
                      <a:pt x="676" y="45"/>
                      <a:pt x="676" y="45"/>
                      <a:pt x="676" y="44"/>
                    </a:cubicBezTo>
                    <a:cubicBezTo>
                      <a:pt x="678" y="44"/>
                      <a:pt x="680" y="43"/>
                      <a:pt x="682" y="43"/>
                    </a:cubicBezTo>
                    <a:cubicBezTo>
                      <a:pt x="682" y="42"/>
                      <a:pt x="682" y="42"/>
                      <a:pt x="682" y="42"/>
                    </a:cubicBezTo>
                    <a:cubicBezTo>
                      <a:pt x="683" y="41"/>
                      <a:pt x="684" y="41"/>
                      <a:pt x="685" y="41"/>
                    </a:cubicBezTo>
                    <a:cubicBezTo>
                      <a:pt x="685" y="41"/>
                      <a:pt x="685" y="40"/>
                      <a:pt x="685" y="40"/>
                    </a:cubicBezTo>
                    <a:cubicBezTo>
                      <a:pt x="686" y="39"/>
                      <a:pt x="687" y="39"/>
                      <a:pt x="689" y="38"/>
                    </a:cubicBezTo>
                    <a:cubicBezTo>
                      <a:pt x="690" y="31"/>
                      <a:pt x="695" y="28"/>
                      <a:pt x="699" y="24"/>
                    </a:cubicBezTo>
                    <a:cubicBezTo>
                      <a:pt x="700" y="23"/>
                      <a:pt x="701" y="22"/>
                      <a:pt x="701" y="21"/>
                    </a:cubicBezTo>
                    <a:cubicBezTo>
                      <a:pt x="702" y="21"/>
                      <a:pt x="702" y="21"/>
                      <a:pt x="703" y="21"/>
                    </a:cubicBezTo>
                    <a:cubicBezTo>
                      <a:pt x="705" y="19"/>
                      <a:pt x="706" y="18"/>
                      <a:pt x="708" y="16"/>
                    </a:cubicBezTo>
                    <a:cubicBezTo>
                      <a:pt x="708" y="16"/>
                      <a:pt x="709" y="16"/>
                      <a:pt x="709" y="16"/>
                    </a:cubicBezTo>
                    <a:cubicBezTo>
                      <a:pt x="710" y="15"/>
                      <a:pt x="711" y="13"/>
                      <a:pt x="712" y="12"/>
                    </a:cubicBezTo>
                    <a:cubicBezTo>
                      <a:pt x="713" y="12"/>
                      <a:pt x="713" y="12"/>
                      <a:pt x="714" y="12"/>
                    </a:cubicBezTo>
                    <a:cubicBezTo>
                      <a:pt x="715" y="11"/>
                      <a:pt x="716" y="10"/>
                      <a:pt x="717" y="9"/>
                    </a:cubicBezTo>
                    <a:cubicBezTo>
                      <a:pt x="717" y="9"/>
                      <a:pt x="718" y="9"/>
                      <a:pt x="718" y="9"/>
                    </a:cubicBezTo>
                    <a:cubicBezTo>
                      <a:pt x="719" y="8"/>
                      <a:pt x="719" y="7"/>
                      <a:pt x="720" y="6"/>
                    </a:cubicBezTo>
                    <a:cubicBezTo>
                      <a:pt x="721" y="6"/>
                      <a:pt x="721" y="6"/>
                      <a:pt x="722" y="6"/>
                    </a:cubicBezTo>
                    <a:cubicBezTo>
                      <a:pt x="722" y="5"/>
                      <a:pt x="723" y="4"/>
                      <a:pt x="724" y="3"/>
                    </a:cubicBezTo>
                    <a:cubicBezTo>
                      <a:pt x="724" y="3"/>
                      <a:pt x="725" y="3"/>
                      <a:pt x="725" y="3"/>
                    </a:cubicBezTo>
                    <a:cubicBezTo>
                      <a:pt x="725" y="3"/>
                      <a:pt x="725" y="3"/>
                      <a:pt x="725" y="2"/>
                    </a:cubicBezTo>
                    <a:cubicBezTo>
                      <a:pt x="727" y="1"/>
                      <a:pt x="728" y="1"/>
                      <a:pt x="730" y="0"/>
                    </a:cubicBezTo>
                    <a:cubicBezTo>
                      <a:pt x="730" y="0"/>
                      <a:pt x="730" y="0"/>
                      <a:pt x="730" y="1"/>
                    </a:cubicBezTo>
                    <a:cubicBezTo>
                      <a:pt x="730" y="1"/>
                      <a:pt x="731" y="1"/>
                      <a:pt x="731" y="1"/>
                    </a:cubicBezTo>
                    <a:cubicBezTo>
                      <a:pt x="731" y="2"/>
                      <a:pt x="731" y="3"/>
                      <a:pt x="731" y="4"/>
                    </a:cubicBezTo>
                    <a:cubicBezTo>
                      <a:pt x="731" y="4"/>
                      <a:pt x="731" y="4"/>
                      <a:pt x="732" y="4"/>
                    </a:cubicBezTo>
                    <a:cubicBezTo>
                      <a:pt x="732" y="6"/>
                      <a:pt x="733" y="8"/>
                      <a:pt x="734" y="9"/>
                    </a:cubicBezTo>
                    <a:cubicBezTo>
                      <a:pt x="734" y="9"/>
                      <a:pt x="734" y="9"/>
                      <a:pt x="734" y="9"/>
                    </a:cubicBezTo>
                    <a:cubicBezTo>
                      <a:pt x="734" y="10"/>
                      <a:pt x="734" y="11"/>
                      <a:pt x="734" y="11"/>
                    </a:cubicBezTo>
                    <a:cubicBezTo>
                      <a:pt x="736" y="12"/>
                      <a:pt x="737" y="13"/>
                      <a:pt x="738" y="14"/>
                    </a:cubicBezTo>
                    <a:cubicBezTo>
                      <a:pt x="738" y="15"/>
                      <a:pt x="738" y="15"/>
                      <a:pt x="738" y="16"/>
                    </a:cubicBezTo>
                    <a:cubicBezTo>
                      <a:pt x="738" y="16"/>
                      <a:pt x="739" y="16"/>
                      <a:pt x="739" y="16"/>
                    </a:cubicBezTo>
                    <a:cubicBezTo>
                      <a:pt x="740" y="17"/>
                      <a:pt x="741" y="19"/>
                      <a:pt x="743" y="20"/>
                    </a:cubicBezTo>
                    <a:cubicBezTo>
                      <a:pt x="743" y="20"/>
                      <a:pt x="744" y="20"/>
                      <a:pt x="744" y="20"/>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3" name="Freeform 23"/>
              <p:cNvSpPr/>
              <p:nvPr/>
            </p:nvSpPr>
            <p:spPr bwMode="auto">
              <a:xfrm>
                <a:off x="5506" y="2628"/>
                <a:ext cx="1688" cy="3044"/>
              </a:xfrm>
              <a:custGeom>
                <a:avLst/>
                <a:gdLst>
                  <a:gd name="T0" fmla="*/ 305 w 640"/>
                  <a:gd name="T1" fmla="*/ 31 h 1155"/>
                  <a:gd name="T2" fmla="*/ 316 w 640"/>
                  <a:gd name="T3" fmla="*/ 53 h 1155"/>
                  <a:gd name="T4" fmla="*/ 325 w 640"/>
                  <a:gd name="T5" fmla="*/ 70 h 1155"/>
                  <a:gd name="T6" fmla="*/ 331 w 640"/>
                  <a:gd name="T7" fmla="*/ 179 h 1155"/>
                  <a:gd name="T8" fmla="*/ 366 w 640"/>
                  <a:gd name="T9" fmla="*/ 226 h 1155"/>
                  <a:gd name="T10" fmla="*/ 390 w 640"/>
                  <a:gd name="T11" fmla="*/ 275 h 1155"/>
                  <a:gd name="T12" fmla="*/ 459 w 640"/>
                  <a:gd name="T13" fmla="*/ 266 h 1155"/>
                  <a:gd name="T14" fmla="*/ 479 w 640"/>
                  <a:gd name="T15" fmla="*/ 289 h 1155"/>
                  <a:gd name="T16" fmla="*/ 586 w 640"/>
                  <a:gd name="T17" fmla="*/ 390 h 1155"/>
                  <a:gd name="T18" fmla="*/ 548 w 640"/>
                  <a:gd name="T19" fmla="*/ 437 h 1155"/>
                  <a:gd name="T20" fmla="*/ 479 w 640"/>
                  <a:gd name="T21" fmla="*/ 461 h 1155"/>
                  <a:gd name="T22" fmla="*/ 440 w 640"/>
                  <a:gd name="T23" fmla="*/ 496 h 1155"/>
                  <a:gd name="T24" fmla="*/ 418 w 640"/>
                  <a:gd name="T25" fmla="*/ 531 h 1155"/>
                  <a:gd name="T26" fmla="*/ 400 w 640"/>
                  <a:gd name="T27" fmla="*/ 648 h 1155"/>
                  <a:gd name="T28" fmla="*/ 422 w 640"/>
                  <a:gd name="T29" fmla="*/ 751 h 1155"/>
                  <a:gd name="T30" fmla="*/ 430 w 640"/>
                  <a:gd name="T31" fmla="*/ 780 h 1155"/>
                  <a:gd name="T32" fmla="*/ 476 w 640"/>
                  <a:gd name="T33" fmla="*/ 837 h 1155"/>
                  <a:gd name="T34" fmla="*/ 477 w 640"/>
                  <a:gd name="T35" fmla="*/ 897 h 1155"/>
                  <a:gd name="T36" fmla="*/ 502 w 640"/>
                  <a:gd name="T37" fmla="*/ 916 h 1155"/>
                  <a:gd name="T38" fmla="*/ 564 w 640"/>
                  <a:gd name="T39" fmla="*/ 964 h 1155"/>
                  <a:gd name="T40" fmla="*/ 587 w 640"/>
                  <a:gd name="T41" fmla="*/ 987 h 1155"/>
                  <a:gd name="T42" fmla="*/ 597 w 640"/>
                  <a:gd name="T43" fmla="*/ 1012 h 1155"/>
                  <a:gd name="T44" fmla="*/ 612 w 640"/>
                  <a:gd name="T45" fmla="*/ 1035 h 1155"/>
                  <a:gd name="T46" fmla="*/ 610 w 640"/>
                  <a:gd name="T47" fmla="*/ 1090 h 1155"/>
                  <a:gd name="T48" fmla="*/ 625 w 640"/>
                  <a:gd name="T49" fmla="*/ 1119 h 1155"/>
                  <a:gd name="T50" fmla="*/ 565 w 640"/>
                  <a:gd name="T51" fmla="*/ 1116 h 1155"/>
                  <a:gd name="T52" fmla="*/ 536 w 640"/>
                  <a:gd name="T53" fmla="*/ 1109 h 1155"/>
                  <a:gd name="T54" fmla="*/ 505 w 640"/>
                  <a:gd name="T55" fmla="*/ 1141 h 1155"/>
                  <a:gd name="T56" fmla="*/ 439 w 640"/>
                  <a:gd name="T57" fmla="*/ 1139 h 1155"/>
                  <a:gd name="T58" fmla="*/ 401 w 640"/>
                  <a:gd name="T59" fmla="*/ 1093 h 1155"/>
                  <a:gd name="T60" fmla="*/ 325 w 640"/>
                  <a:gd name="T61" fmla="*/ 1091 h 1155"/>
                  <a:gd name="T62" fmla="*/ 274 w 640"/>
                  <a:gd name="T63" fmla="*/ 1130 h 1155"/>
                  <a:gd name="T64" fmla="*/ 216 w 640"/>
                  <a:gd name="T65" fmla="*/ 1084 h 1155"/>
                  <a:gd name="T66" fmla="*/ 151 w 640"/>
                  <a:gd name="T67" fmla="*/ 1034 h 1155"/>
                  <a:gd name="T68" fmla="*/ 179 w 640"/>
                  <a:gd name="T69" fmla="*/ 1007 h 1155"/>
                  <a:gd name="T70" fmla="*/ 209 w 640"/>
                  <a:gd name="T71" fmla="*/ 984 h 1155"/>
                  <a:gd name="T72" fmla="*/ 237 w 640"/>
                  <a:gd name="T73" fmla="*/ 903 h 1155"/>
                  <a:gd name="T74" fmla="*/ 246 w 640"/>
                  <a:gd name="T75" fmla="*/ 889 h 1155"/>
                  <a:gd name="T76" fmla="*/ 206 w 640"/>
                  <a:gd name="T77" fmla="*/ 774 h 1155"/>
                  <a:gd name="T78" fmla="*/ 188 w 640"/>
                  <a:gd name="T79" fmla="*/ 743 h 1155"/>
                  <a:gd name="T80" fmla="*/ 131 w 640"/>
                  <a:gd name="T81" fmla="*/ 712 h 1155"/>
                  <a:gd name="T82" fmla="*/ 103 w 640"/>
                  <a:gd name="T83" fmla="*/ 655 h 1155"/>
                  <a:gd name="T84" fmla="*/ 93 w 640"/>
                  <a:gd name="T85" fmla="*/ 596 h 1155"/>
                  <a:gd name="T86" fmla="*/ 80 w 640"/>
                  <a:gd name="T87" fmla="*/ 516 h 1155"/>
                  <a:gd name="T88" fmla="*/ 145 w 640"/>
                  <a:gd name="T89" fmla="*/ 489 h 1155"/>
                  <a:gd name="T90" fmla="*/ 154 w 640"/>
                  <a:gd name="T91" fmla="*/ 433 h 1155"/>
                  <a:gd name="T92" fmla="*/ 168 w 640"/>
                  <a:gd name="T93" fmla="*/ 399 h 1155"/>
                  <a:gd name="T94" fmla="*/ 177 w 640"/>
                  <a:gd name="T95" fmla="*/ 381 h 1155"/>
                  <a:gd name="T96" fmla="*/ 234 w 640"/>
                  <a:gd name="T97" fmla="*/ 358 h 1155"/>
                  <a:gd name="T98" fmla="*/ 239 w 640"/>
                  <a:gd name="T99" fmla="*/ 327 h 1155"/>
                  <a:gd name="T100" fmla="*/ 228 w 640"/>
                  <a:gd name="T101" fmla="*/ 301 h 1155"/>
                  <a:gd name="T102" fmla="*/ 209 w 640"/>
                  <a:gd name="T103" fmla="*/ 275 h 1155"/>
                  <a:gd name="T104" fmla="*/ 200 w 640"/>
                  <a:gd name="T105" fmla="*/ 250 h 1155"/>
                  <a:gd name="T106" fmla="*/ 191 w 640"/>
                  <a:gd name="T107" fmla="*/ 227 h 1155"/>
                  <a:gd name="T108" fmla="*/ 91 w 640"/>
                  <a:gd name="T109" fmla="*/ 199 h 1155"/>
                  <a:gd name="T110" fmla="*/ 67 w 640"/>
                  <a:gd name="T111" fmla="*/ 183 h 1155"/>
                  <a:gd name="T112" fmla="*/ 9 w 640"/>
                  <a:gd name="T113" fmla="*/ 158 h 1155"/>
                  <a:gd name="T114" fmla="*/ 15 w 640"/>
                  <a:gd name="T115" fmla="*/ 125 h 1155"/>
                  <a:gd name="T116" fmla="*/ 25 w 640"/>
                  <a:gd name="T117" fmla="*/ 102 h 1155"/>
                  <a:gd name="T118" fmla="*/ 36 w 640"/>
                  <a:gd name="T119" fmla="*/ 55 h 1155"/>
                  <a:gd name="T120" fmla="*/ 175 w 640"/>
                  <a:gd name="T121" fmla="*/ 33 h 1155"/>
                  <a:gd name="T122" fmla="*/ 209 w 640"/>
                  <a:gd name="T123" fmla="*/ 42 h 1155"/>
                  <a:gd name="T124" fmla="*/ 251 w 640"/>
                  <a:gd name="T125" fmla="*/ 29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0" h="1155">
                    <a:moveTo>
                      <a:pt x="281" y="0"/>
                    </a:moveTo>
                    <a:cubicBezTo>
                      <a:pt x="286" y="3"/>
                      <a:pt x="287" y="5"/>
                      <a:pt x="290" y="10"/>
                    </a:cubicBezTo>
                    <a:cubicBezTo>
                      <a:pt x="291" y="10"/>
                      <a:pt x="292" y="11"/>
                      <a:pt x="293" y="11"/>
                    </a:cubicBezTo>
                    <a:cubicBezTo>
                      <a:pt x="293" y="12"/>
                      <a:pt x="293" y="13"/>
                      <a:pt x="293" y="13"/>
                    </a:cubicBezTo>
                    <a:cubicBezTo>
                      <a:pt x="293" y="14"/>
                      <a:pt x="294" y="14"/>
                      <a:pt x="295" y="14"/>
                    </a:cubicBezTo>
                    <a:cubicBezTo>
                      <a:pt x="295" y="15"/>
                      <a:pt x="295" y="15"/>
                      <a:pt x="295" y="16"/>
                    </a:cubicBezTo>
                    <a:cubicBezTo>
                      <a:pt x="295" y="16"/>
                      <a:pt x="296" y="17"/>
                      <a:pt x="296" y="17"/>
                    </a:cubicBezTo>
                    <a:cubicBezTo>
                      <a:pt x="296" y="17"/>
                      <a:pt x="296" y="18"/>
                      <a:pt x="296" y="19"/>
                    </a:cubicBezTo>
                    <a:cubicBezTo>
                      <a:pt x="297" y="19"/>
                      <a:pt x="298" y="19"/>
                      <a:pt x="298" y="20"/>
                    </a:cubicBezTo>
                    <a:cubicBezTo>
                      <a:pt x="299" y="20"/>
                      <a:pt x="299" y="21"/>
                      <a:pt x="299" y="22"/>
                    </a:cubicBezTo>
                    <a:cubicBezTo>
                      <a:pt x="299" y="22"/>
                      <a:pt x="300" y="22"/>
                      <a:pt x="300" y="22"/>
                    </a:cubicBezTo>
                    <a:cubicBezTo>
                      <a:pt x="300" y="23"/>
                      <a:pt x="301" y="25"/>
                      <a:pt x="301" y="26"/>
                    </a:cubicBezTo>
                    <a:cubicBezTo>
                      <a:pt x="302" y="26"/>
                      <a:pt x="302" y="26"/>
                      <a:pt x="303" y="27"/>
                    </a:cubicBezTo>
                    <a:cubicBezTo>
                      <a:pt x="303" y="28"/>
                      <a:pt x="303" y="29"/>
                      <a:pt x="304" y="30"/>
                    </a:cubicBezTo>
                    <a:cubicBezTo>
                      <a:pt x="304" y="31"/>
                      <a:pt x="305" y="31"/>
                      <a:pt x="305" y="31"/>
                    </a:cubicBezTo>
                    <a:cubicBezTo>
                      <a:pt x="306" y="33"/>
                      <a:pt x="307" y="35"/>
                      <a:pt x="307" y="37"/>
                    </a:cubicBezTo>
                    <a:cubicBezTo>
                      <a:pt x="308" y="37"/>
                      <a:pt x="308" y="37"/>
                      <a:pt x="309" y="38"/>
                    </a:cubicBezTo>
                    <a:cubicBezTo>
                      <a:pt x="309" y="38"/>
                      <a:pt x="309" y="39"/>
                      <a:pt x="309" y="39"/>
                    </a:cubicBezTo>
                    <a:cubicBezTo>
                      <a:pt x="309" y="39"/>
                      <a:pt x="310" y="39"/>
                      <a:pt x="310" y="39"/>
                    </a:cubicBezTo>
                    <a:cubicBezTo>
                      <a:pt x="310" y="40"/>
                      <a:pt x="310" y="40"/>
                      <a:pt x="310" y="41"/>
                    </a:cubicBezTo>
                    <a:cubicBezTo>
                      <a:pt x="310" y="41"/>
                      <a:pt x="311" y="41"/>
                      <a:pt x="311" y="41"/>
                    </a:cubicBezTo>
                    <a:cubicBezTo>
                      <a:pt x="311" y="42"/>
                      <a:pt x="311" y="42"/>
                      <a:pt x="311" y="43"/>
                    </a:cubicBezTo>
                    <a:cubicBezTo>
                      <a:pt x="311" y="43"/>
                      <a:pt x="311" y="43"/>
                      <a:pt x="312" y="43"/>
                    </a:cubicBezTo>
                    <a:cubicBezTo>
                      <a:pt x="312" y="43"/>
                      <a:pt x="312" y="44"/>
                      <a:pt x="312" y="45"/>
                    </a:cubicBezTo>
                    <a:cubicBezTo>
                      <a:pt x="312" y="45"/>
                      <a:pt x="312" y="45"/>
                      <a:pt x="313" y="45"/>
                    </a:cubicBezTo>
                    <a:cubicBezTo>
                      <a:pt x="313" y="46"/>
                      <a:pt x="313" y="47"/>
                      <a:pt x="314" y="48"/>
                    </a:cubicBezTo>
                    <a:cubicBezTo>
                      <a:pt x="314" y="49"/>
                      <a:pt x="315" y="49"/>
                      <a:pt x="315" y="49"/>
                    </a:cubicBezTo>
                    <a:cubicBezTo>
                      <a:pt x="315" y="50"/>
                      <a:pt x="315" y="50"/>
                      <a:pt x="315" y="51"/>
                    </a:cubicBezTo>
                    <a:cubicBezTo>
                      <a:pt x="316" y="51"/>
                      <a:pt x="316" y="51"/>
                      <a:pt x="316" y="51"/>
                    </a:cubicBezTo>
                    <a:cubicBezTo>
                      <a:pt x="316" y="52"/>
                      <a:pt x="316" y="52"/>
                      <a:pt x="316" y="53"/>
                    </a:cubicBezTo>
                    <a:cubicBezTo>
                      <a:pt x="317" y="53"/>
                      <a:pt x="317" y="53"/>
                      <a:pt x="317" y="53"/>
                    </a:cubicBezTo>
                    <a:cubicBezTo>
                      <a:pt x="317" y="53"/>
                      <a:pt x="317" y="54"/>
                      <a:pt x="317" y="55"/>
                    </a:cubicBezTo>
                    <a:cubicBezTo>
                      <a:pt x="317" y="55"/>
                      <a:pt x="318" y="55"/>
                      <a:pt x="318" y="55"/>
                    </a:cubicBezTo>
                    <a:cubicBezTo>
                      <a:pt x="318" y="55"/>
                      <a:pt x="318" y="56"/>
                      <a:pt x="318" y="56"/>
                    </a:cubicBezTo>
                    <a:cubicBezTo>
                      <a:pt x="318" y="56"/>
                      <a:pt x="319" y="56"/>
                      <a:pt x="319" y="56"/>
                    </a:cubicBezTo>
                    <a:cubicBezTo>
                      <a:pt x="319" y="58"/>
                      <a:pt x="320" y="60"/>
                      <a:pt x="321" y="62"/>
                    </a:cubicBezTo>
                    <a:cubicBezTo>
                      <a:pt x="321" y="62"/>
                      <a:pt x="321" y="62"/>
                      <a:pt x="322" y="62"/>
                    </a:cubicBezTo>
                    <a:cubicBezTo>
                      <a:pt x="322" y="63"/>
                      <a:pt x="322" y="64"/>
                      <a:pt x="322" y="64"/>
                    </a:cubicBezTo>
                    <a:cubicBezTo>
                      <a:pt x="322" y="64"/>
                      <a:pt x="322" y="64"/>
                      <a:pt x="322" y="64"/>
                    </a:cubicBezTo>
                    <a:cubicBezTo>
                      <a:pt x="322" y="65"/>
                      <a:pt x="322" y="66"/>
                      <a:pt x="322" y="66"/>
                    </a:cubicBezTo>
                    <a:cubicBezTo>
                      <a:pt x="323" y="66"/>
                      <a:pt x="323" y="66"/>
                      <a:pt x="323" y="66"/>
                    </a:cubicBezTo>
                    <a:cubicBezTo>
                      <a:pt x="323" y="67"/>
                      <a:pt x="323" y="67"/>
                      <a:pt x="323" y="68"/>
                    </a:cubicBezTo>
                    <a:cubicBezTo>
                      <a:pt x="324" y="68"/>
                      <a:pt x="324" y="68"/>
                      <a:pt x="324" y="68"/>
                    </a:cubicBezTo>
                    <a:cubicBezTo>
                      <a:pt x="324" y="69"/>
                      <a:pt x="324" y="69"/>
                      <a:pt x="324" y="70"/>
                    </a:cubicBezTo>
                    <a:cubicBezTo>
                      <a:pt x="325" y="70"/>
                      <a:pt x="325" y="70"/>
                      <a:pt x="325" y="70"/>
                    </a:cubicBezTo>
                    <a:cubicBezTo>
                      <a:pt x="325" y="71"/>
                      <a:pt x="325" y="72"/>
                      <a:pt x="325" y="72"/>
                    </a:cubicBezTo>
                    <a:cubicBezTo>
                      <a:pt x="325" y="72"/>
                      <a:pt x="326" y="72"/>
                      <a:pt x="326" y="72"/>
                    </a:cubicBezTo>
                    <a:cubicBezTo>
                      <a:pt x="326" y="73"/>
                      <a:pt x="326" y="74"/>
                      <a:pt x="326" y="74"/>
                    </a:cubicBezTo>
                    <a:cubicBezTo>
                      <a:pt x="326" y="74"/>
                      <a:pt x="327" y="74"/>
                      <a:pt x="327" y="74"/>
                    </a:cubicBezTo>
                    <a:cubicBezTo>
                      <a:pt x="327" y="75"/>
                      <a:pt x="327" y="76"/>
                      <a:pt x="327" y="77"/>
                    </a:cubicBezTo>
                    <a:cubicBezTo>
                      <a:pt x="327" y="77"/>
                      <a:pt x="328" y="77"/>
                      <a:pt x="328" y="77"/>
                    </a:cubicBezTo>
                    <a:cubicBezTo>
                      <a:pt x="328" y="79"/>
                      <a:pt x="328" y="82"/>
                      <a:pt x="329" y="84"/>
                    </a:cubicBezTo>
                    <a:cubicBezTo>
                      <a:pt x="329" y="84"/>
                      <a:pt x="329" y="84"/>
                      <a:pt x="330" y="84"/>
                    </a:cubicBezTo>
                    <a:cubicBezTo>
                      <a:pt x="330" y="87"/>
                      <a:pt x="330" y="90"/>
                      <a:pt x="330" y="93"/>
                    </a:cubicBezTo>
                    <a:cubicBezTo>
                      <a:pt x="331" y="99"/>
                      <a:pt x="331" y="109"/>
                      <a:pt x="331" y="116"/>
                    </a:cubicBezTo>
                    <a:cubicBezTo>
                      <a:pt x="331" y="119"/>
                      <a:pt x="331" y="122"/>
                      <a:pt x="331" y="125"/>
                    </a:cubicBezTo>
                    <a:cubicBezTo>
                      <a:pt x="330" y="125"/>
                      <a:pt x="330" y="125"/>
                      <a:pt x="330" y="125"/>
                    </a:cubicBezTo>
                    <a:cubicBezTo>
                      <a:pt x="329" y="135"/>
                      <a:pt x="329" y="145"/>
                      <a:pt x="329" y="155"/>
                    </a:cubicBezTo>
                    <a:cubicBezTo>
                      <a:pt x="329" y="163"/>
                      <a:pt x="327" y="172"/>
                      <a:pt x="330" y="179"/>
                    </a:cubicBezTo>
                    <a:cubicBezTo>
                      <a:pt x="330" y="179"/>
                      <a:pt x="330" y="179"/>
                      <a:pt x="331" y="179"/>
                    </a:cubicBezTo>
                    <a:cubicBezTo>
                      <a:pt x="331" y="180"/>
                      <a:pt x="331" y="180"/>
                      <a:pt x="331" y="181"/>
                    </a:cubicBezTo>
                    <a:cubicBezTo>
                      <a:pt x="331" y="181"/>
                      <a:pt x="331" y="181"/>
                      <a:pt x="331" y="181"/>
                    </a:cubicBezTo>
                    <a:cubicBezTo>
                      <a:pt x="331" y="182"/>
                      <a:pt x="331" y="182"/>
                      <a:pt x="331" y="183"/>
                    </a:cubicBezTo>
                    <a:cubicBezTo>
                      <a:pt x="333" y="184"/>
                      <a:pt x="334" y="185"/>
                      <a:pt x="335" y="185"/>
                    </a:cubicBezTo>
                    <a:cubicBezTo>
                      <a:pt x="336" y="187"/>
                      <a:pt x="337" y="188"/>
                      <a:pt x="338" y="189"/>
                    </a:cubicBezTo>
                    <a:cubicBezTo>
                      <a:pt x="340" y="190"/>
                      <a:pt x="341" y="190"/>
                      <a:pt x="343" y="191"/>
                    </a:cubicBezTo>
                    <a:cubicBezTo>
                      <a:pt x="343" y="191"/>
                      <a:pt x="343" y="191"/>
                      <a:pt x="343" y="192"/>
                    </a:cubicBezTo>
                    <a:cubicBezTo>
                      <a:pt x="344" y="192"/>
                      <a:pt x="345" y="192"/>
                      <a:pt x="347" y="192"/>
                    </a:cubicBezTo>
                    <a:cubicBezTo>
                      <a:pt x="351" y="193"/>
                      <a:pt x="358" y="194"/>
                      <a:pt x="362" y="195"/>
                    </a:cubicBezTo>
                    <a:cubicBezTo>
                      <a:pt x="363" y="197"/>
                      <a:pt x="365" y="199"/>
                      <a:pt x="366" y="201"/>
                    </a:cubicBezTo>
                    <a:cubicBezTo>
                      <a:pt x="366" y="202"/>
                      <a:pt x="366" y="203"/>
                      <a:pt x="366" y="203"/>
                    </a:cubicBezTo>
                    <a:cubicBezTo>
                      <a:pt x="366" y="203"/>
                      <a:pt x="366" y="203"/>
                      <a:pt x="366" y="203"/>
                    </a:cubicBezTo>
                    <a:cubicBezTo>
                      <a:pt x="366" y="205"/>
                      <a:pt x="366" y="206"/>
                      <a:pt x="366" y="208"/>
                    </a:cubicBezTo>
                    <a:cubicBezTo>
                      <a:pt x="367" y="208"/>
                      <a:pt x="367" y="208"/>
                      <a:pt x="367" y="208"/>
                    </a:cubicBezTo>
                    <a:cubicBezTo>
                      <a:pt x="369" y="212"/>
                      <a:pt x="367" y="223"/>
                      <a:pt x="366" y="226"/>
                    </a:cubicBezTo>
                    <a:cubicBezTo>
                      <a:pt x="365" y="230"/>
                      <a:pt x="366" y="246"/>
                      <a:pt x="367" y="248"/>
                    </a:cubicBezTo>
                    <a:cubicBezTo>
                      <a:pt x="367" y="249"/>
                      <a:pt x="367" y="251"/>
                      <a:pt x="367" y="252"/>
                    </a:cubicBezTo>
                    <a:cubicBezTo>
                      <a:pt x="368" y="252"/>
                      <a:pt x="368" y="252"/>
                      <a:pt x="368" y="252"/>
                    </a:cubicBezTo>
                    <a:cubicBezTo>
                      <a:pt x="368" y="252"/>
                      <a:pt x="368" y="253"/>
                      <a:pt x="368" y="254"/>
                    </a:cubicBezTo>
                    <a:cubicBezTo>
                      <a:pt x="369" y="254"/>
                      <a:pt x="369" y="254"/>
                      <a:pt x="369" y="254"/>
                    </a:cubicBezTo>
                    <a:cubicBezTo>
                      <a:pt x="370" y="255"/>
                      <a:pt x="370" y="257"/>
                      <a:pt x="371" y="259"/>
                    </a:cubicBezTo>
                    <a:cubicBezTo>
                      <a:pt x="372" y="260"/>
                      <a:pt x="373" y="260"/>
                      <a:pt x="374" y="261"/>
                    </a:cubicBezTo>
                    <a:cubicBezTo>
                      <a:pt x="374" y="261"/>
                      <a:pt x="374" y="262"/>
                      <a:pt x="374" y="263"/>
                    </a:cubicBezTo>
                    <a:cubicBezTo>
                      <a:pt x="374" y="263"/>
                      <a:pt x="375" y="263"/>
                      <a:pt x="375" y="264"/>
                    </a:cubicBezTo>
                    <a:cubicBezTo>
                      <a:pt x="377" y="265"/>
                      <a:pt x="378" y="267"/>
                      <a:pt x="379" y="268"/>
                    </a:cubicBezTo>
                    <a:cubicBezTo>
                      <a:pt x="380" y="268"/>
                      <a:pt x="380" y="268"/>
                      <a:pt x="381" y="268"/>
                    </a:cubicBezTo>
                    <a:cubicBezTo>
                      <a:pt x="382" y="269"/>
                      <a:pt x="383" y="270"/>
                      <a:pt x="383" y="272"/>
                    </a:cubicBezTo>
                    <a:cubicBezTo>
                      <a:pt x="384" y="272"/>
                      <a:pt x="385" y="272"/>
                      <a:pt x="385" y="272"/>
                    </a:cubicBezTo>
                    <a:cubicBezTo>
                      <a:pt x="386" y="273"/>
                      <a:pt x="387" y="274"/>
                      <a:pt x="388" y="275"/>
                    </a:cubicBezTo>
                    <a:cubicBezTo>
                      <a:pt x="389" y="275"/>
                      <a:pt x="389" y="275"/>
                      <a:pt x="390" y="275"/>
                    </a:cubicBezTo>
                    <a:cubicBezTo>
                      <a:pt x="391" y="277"/>
                      <a:pt x="393" y="279"/>
                      <a:pt x="394" y="281"/>
                    </a:cubicBezTo>
                    <a:cubicBezTo>
                      <a:pt x="395" y="281"/>
                      <a:pt x="396" y="281"/>
                      <a:pt x="397" y="281"/>
                    </a:cubicBezTo>
                    <a:cubicBezTo>
                      <a:pt x="397" y="281"/>
                      <a:pt x="397" y="281"/>
                      <a:pt x="397" y="281"/>
                    </a:cubicBezTo>
                    <a:cubicBezTo>
                      <a:pt x="403" y="283"/>
                      <a:pt x="414" y="279"/>
                      <a:pt x="418" y="278"/>
                    </a:cubicBezTo>
                    <a:cubicBezTo>
                      <a:pt x="419" y="278"/>
                      <a:pt x="421" y="277"/>
                      <a:pt x="423" y="277"/>
                    </a:cubicBezTo>
                    <a:cubicBezTo>
                      <a:pt x="423" y="277"/>
                      <a:pt x="423" y="276"/>
                      <a:pt x="423" y="276"/>
                    </a:cubicBezTo>
                    <a:cubicBezTo>
                      <a:pt x="424" y="276"/>
                      <a:pt x="424" y="276"/>
                      <a:pt x="425" y="276"/>
                    </a:cubicBezTo>
                    <a:cubicBezTo>
                      <a:pt x="425" y="276"/>
                      <a:pt x="425" y="275"/>
                      <a:pt x="425" y="275"/>
                    </a:cubicBezTo>
                    <a:cubicBezTo>
                      <a:pt x="427" y="275"/>
                      <a:pt x="428" y="275"/>
                      <a:pt x="430" y="274"/>
                    </a:cubicBezTo>
                    <a:cubicBezTo>
                      <a:pt x="430" y="274"/>
                      <a:pt x="430" y="274"/>
                      <a:pt x="430" y="273"/>
                    </a:cubicBezTo>
                    <a:cubicBezTo>
                      <a:pt x="431" y="273"/>
                      <a:pt x="431" y="273"/>
                      <a:pt x="432" y="273"/>
                    </a:cubicBezTo>
                    <a:cubicBezTo>
                      <a:pt x="432" y="273"/>
                      <a:pt x="432" y="273"/>
                      <a:pt x="432" y="272"/>
                    </a:cubicBezTo>
                    <a:cubicBezTo>
                      <a:pt x="434" y="272"/>
                      <a:pt x="435" y="272"/>
                      <a:pt x="437" y="272"/>
                    </a:cubicBezTo>
                    <a:cubicBezTo>
                      <a:pt x="444" y="269"/>
                      <a:pt x="450" y="266"/>
                      <a:pt x="459" y="265"/>
                    </a:cubicBezTo>
                    <a:cubicBezTo>
                      <a:pt x="459" y="266"/>
                      <a:pt x="459" y="266"/>
                      <a:pt x="459" y="266"/>
                    </a:cubicBezTo>
                    <a:cubicBezTo>
                      <a:pt x="460" y="266"/>
                      <a:pt x="461" y="266"/>
                      <a:pt x="461" y="266"/>
                    </a:cubicBezTo>
                    <a:cubicBezTo>
                      <a:pt x="462" y="267"/>
                      <a:pt x="462" y="267"/>
                      <a:pt x="462" y="268"/>
                    </a:cubicBezTo>
                    <a:cubicBezTo>
                      <a:pt x="463" y="268"/>
                      <a:pt x="464" y="268"/>
                      <a:pt x="464" y="268"/>
                    </a:cubicBezTo>
                    <a:cubicBezTo>
                      <a:pt x="465" y="269"/>
                      <a:pt x="465" y="270"/>
                      <a:pt x="466" y="271"/>
                    </a:cubicBezTo>
                    <a:cubicBezTo>
                      <a:pt x="466" y="271"/>
                      <a:pt x="467" y="271"/>
                      <a:pt x="467" y="271"/>
                    </a:cubicBezTo>
                    <a:cubicBezTo>
                      <a:pt x="467" y="271"/>
                      <a:pt x="467" y="272"/>
                      <a:pt x="467" y="272"/>
                    </a:cubicBezTo>
                    <a:cubicBezTo>
                      <a:pt x="468" y="273"/>
                      <a:pt x="469" y="274"/>
                      <a:pt x="470" y="274"/>
                    </a:cubicBezTo>
                    <a:cubicBezTo>
                      <a:pt x="470" y="275"/>
                      <a:pt x="470" y="277"/>
                      <a:pt x="470" y="278"/>
                    </a:cubicBezTo>
                    <a:cubicBezTo>
                      <a:pt x="471" y="278"/>
                      <a:pt x="472" y="278"/>
                      <a:pt x="472" y="279"/>
                    </a:cubicBezTo>
                    <a:cubicBezTo>
                      <a:pt x="473" y="280"/>
                      <a:pt x="473" y="281"/>
                      <a:pt x="473" y="282"/>
                    </a:cubicBezTo>
                    <a:cubicBezTo>
                      <a:pt x="474" y="283"/>
                      <a:pt x="474" y="283"/>
                      <a:pt x="475" y="283"/>
                    </a:cubicBezTo>
                    <a:cubicBezTo>
                      <a:pt x="475" y="284"/>
                      <a:pt x="475" y="284"/>
                      <a:pt x="475" y="285"/>
                    </a:cubicBezTo>
                    <a:cubicBezTo>
                      <a:pt x="476" y="285"/>
                      <a:pt x="476" y="286"/>
                      <a:pt x="477" y="286"/>
                    </a:cubicBezTo>
                    <a:cubicBezTo>
                      <a:pt x="477" y="287"/>
                      <a:pt x="477" y="287"/>
                      <a:pt x="477" y="288"/>
                    </a:cubicBezTo>
                    <a:cubicBezTo>
                      <a:pt x="477" y="288"/>
                      <a:pt x="478" y="288"/>
                      <a:pt x="479" y="289"/>
                    </a:cubicBezTo>
                    <a:cubicBezTo>
                      <a:pt x="480" y="290"/>
                      <a:pt x="481" y="292"/>
                      <a:pt x="482" y="293"/>
                    </a:cubicBezTo>
                    <a:cubicBezTo>
                      <a:pt x="488" y="297"/>
                      <a:pt x="497" y="293"/>
                      <a:pt x="505" y="295"/>
                    </a:cubicBezTo>
                    <a:cubicBezTo>
                      <a:pt x="505" y="295"/>
                      <a:pt x="505" y="296"/>
                      <a:pt x="505" y="296"/>
                    </a:cubicBezTo>
                    <a:cubicBezTo>
                      <a:pt x="508" y="296"/>
                      <a:pt x="511" y="296"/>
                      <a:pt x="514" y="296"/>
                    </a:cubicBezTo>
                    <a:cubicBezTo>
                      <a:pt x="514" y="296"/>
                      <a:pt x="514" y="296"/>
                      <a:pt x="514" y="297"/>
                    </a:cubicBezTo>
                    <a:cubicBezTo>
                      <a:pt x="516" y="297"/>
                      <a:pt x="518" y="297"/>
                      <a:pt x="520" y="297"/>
                    </a:cubicBezTo>
                    <a:cubicBezTo>
                      <a:pt x="526" y="298"/>
                      <a:pt x="533" y="299"/>
                      <a:pt x="539" y="301"/>
                    </a:cubicBezTo>
                    <a:cubicBezTo>
                      <a:pt x="540" y="301"/>
                      <a:pt x="541" y="301"/>
                      <a:pt x="542" y="301"/>
                    </a:cubicBezTo>
                    <a:cubicBezTo>
                      <a:pt x="555" y="306"/>
                      <a:pt x="568" y="310"/>
                      <a:pt x="582" y="314"/>
                    </a:cubicBezTo>
                    <a:cubicBezTo>
                      <a:pt x="587" y="315"/>
                      <a:pt x="605" y="316"/>
                      <a:pt x="610" y="314"/>
                    </a:cubicBezTo>
                    <a:cubicBezTo>
                      <a:pt x="610" y="314"/>
                      <a:pt x="610" y="315"/>
                      <a:pt x="610" y="316"/>
                    </a:cubicBezTo>
                    <a:cubicBezTo>
                      <a:pt x="603" y="320"/>
                      <a:pt x="595" y="334"/>
                      <a:pt x="592" y="343"/>
                    </a:cubicBezTo>
                    <a:cubicBezTo>
                      <a:pt x="592" y="346"/>
                      <a:pt x="592" y="348"/>
                      <a:pt x="592" y="351"/>
                    </a:cubicBezTo>
                    <a:cubicBezTo>
                      <a:pt x="592" y="358"/>
                      <a:pt x="592" y="365"/>
                      <a:pt x="592" y="372"/>
                    </a:cubicBezTo>
                    <a:cubicBezTo>
                      <a:pt x="590" y="378"/>
                      <a:pt x="588" y="384"/>
                      <a:pt x="586" y="390"/>
                    </a:cubicBezTo>
                    <a:cubicBezTo>
                      <a:pt x="586" y="390"/>
                      <a:pt x="586" y="390"/>
                      <a:pt x="585" y="390"/>
                    </a:cubicBezTo>
                    <a:cubicBezTo>
                      <a:pt x="585" y="392"/>
                      <a:pt x="584" y="394"/>
                      <a:pt x="583" y="395"/>
                    </a:cubicBezTo>
                    <a:cubicBezTo>
                      <a:pt x="583" y="395"/>
                      <a:pt x="583" y="395"/>
                      <a:pt x="583" y="395"/>
                    </a:cubicBezTo>
                    <a:cubicBezTo>
                      <a:pt x="583" y="396"/>
                      <a:pt x="583" y="397"/>
                      <a:pt x="583" y="397"/>
                    </a:cubicBezTo>
                    <a:cubicBezTo>
                      <a:pt x="582" y="397"/>
                      <a:pt x="582" y="397"/>
                      <a:pt x="582" y="397"/>
                    </a:cubicBezTo>
                    <a:cubicBezTo>
                      <a:pt x="581" y="399"/>
                      <a:pt x="580" y="401"/>
                      <a:pt x="580" y="403"/>
                    </a:cubicBezTo>
                    <a:cubicBezTo>
                      <a:pt x="579" y="403"/>
                      <a:pt x="579" y="403"/>
                      <a:pt x="578" y="403"/>
                    </a:cubicBezTo>
                    <a:cubicBezTo>
                      <a:pt x="578" y="404"/>
                      <a:pt x="578" y="405"/>
                      <a:pt x="578" y="405"/>
                    </a:cubicBezTo>
                    <a:cubicBezTo>
                      <a:pt x="578" y="406"/>
                      <a:pt x="577" y="406"/>
                      <a:pt x="576" y="406"/>
                    </a:cubicBezTo>
                    <a:cubicBezTo>
                      <a:pt x="576" y="407"/>
                      <a:pt x="576" y="407"/>
                      <a:pt x="576" y="408"/>
                    </a:cubicBezTo>
                    <a:cubicBezTo>
                      <a:pt x="575" y="409"/>
                      <a:pt x="575" y="409"/>
                      <a:pt x="574" y="410"/>
                    </a:cubicBezTo>
                    <a:cubicBezTo>
                      <a:pt x="574" y="410"/>
                      <a:pt x="574" y="411"/>
                      <a:pt x="574" y="412"/>
                    </a:cubicBezTo>
                    <a:cubicBezTo>
                      <a:pt x="573" y="412"/>
                      <a:pt x="572" y="412"/>
                      <a:pt x="572" y="412"/>
                    </a:cubicBezTo>
                    <a:cubicBezTo>
                      <a:pt x="572" y="413"/>
                      <a:pt x="572" y="413"/>
                      <a:pt x="572" y="413"/>
                    </a:cubicBezTo>
                    <a:cubicBezTo>
                      <a:pt x="564" y="421"/>
                      <a:pt x="556" y="429"/>
                      <a:pt x="548" y="437"/>
                    </a:cubicBezTo>
                    <a:cubicBezTo>
                      <a:pt x="547" y="437"/>
                      <a:pt x="546" y="437"/>
                      <a:pt x="546" y="437"/>
                    </a:cubicBezTo>
                    <a:cubicBezTo>
                      <a:pt x="545" y="438"/>
                      <a:pt x="545" y="438"/>
                      <a:pt x="544" y="439"/>
                    </a:cubicBezTo>
                    <a:cubicBezTo>
                      <a:pt x="543" y="440"/>
                      <a:pt x="542" y="440"/>
                      <a:pt x="540" y="440"/>
                    </a:cubicBezTo>
                    <a:cubicBezTo>
                      <a:pt x="540" y="441"/>
                      <a:pt x="540" y="441"/>
                      <a:pt x="540" y="442"/>
                    </a:cubicBezTo>
                    <a:cubicBezTo>
                      <a:pt x="539" y="442"/>
                      <a:pt x="538" y="442"/>
                      <a:pt x="538" y="442"/>
                    </a:cubicBezTo>
                    <a:cubicBezTo>
                      <a:pt x="538" y="442"/>
                      <a:pt x="538" y="443"/>
                      <a:pt x="538" y="443"/>
                    </a:cubicBezTo>
                    <a:cubicBezTo>
                      <a:pt x="537" y="443"/>
                      <a:pt x="537" y="443"/>
                      <a:pt x="536" y="443"/>
                    </a:cubicBezTo>
                    <a:cubicBezTo>
                      <a:pt x="536" y="443"/>
                      <a:pt x="536" y="443"/>
                      <a:pt x="536" y="444"/>
                    </a:cubicBezTo>
                    <a:cubicBezTo>
                      <a:pt x="535" y="444"/>
                      <a:pt x="535" y="444"/>
                      <a:pt x="534" y="444"/>
                    </a:cubicBezTo>
                    <a:cubicBezTo>
                      <a:pt x="534" y="444"/>
                      <a:pt x="534" y="444"/>
                      <a:pt x="534" y="445"/>
                    </a:cubicBezTo>
                    <a:cubicBezTo>
                      <a:pt x="534" y="445"/>
                      <a:pt x="533" y="445"/>
                      <a:pt x="532" y="445"/>
                    </a:cubicBezTo>
                    <a:cubicBezTo>
                      <a:pt x="532" y="445"/>
                      <a:pt x="532" y="445"/>
                      <a:pt x="532" y="446"/>
                    </a:cubicBezTo>
                    <a:cubicBezTo>
                      <a:pt x="532" y="446"/>
                      <a:pt x="531" y="446"/>
                      <a:pt x="531" y="446"/>
                    </a:cubicBezTo>
                    <a:cubicBezTo>
                      <a:pt x="531" y="446"/>
                      <a:pt x="531" y="446"/>
                      <a:pt x="531" y="446"/>
                    </a:cubicBezTo>
                    <a:cubicBezTo>
                      <a:pt x="513" y="451"/>
                      <a:pt x="496" y="456"/>
                      <a:pt x="479" y="461"/>
                    </a:cubicBezTo>
                    <a:cubicBezTo>
                      <a:pt x="479" y="461"/>
                      <a:pt x="479" y="461"/>
                      <a:pt x="479" y="462"/>
                    </a:cubicBezTo>
                    <a:cubicBezTo>
                      <a:pt x="477" y="462"/>
                      <a:pt x="475" y="463"/>
                      <a:pt x="473" y="464"/>
                    </a:cubicBezTo>
                    <a:cubicBezTo>
                      <a:pt x="473" y="464"/>
                      <a:pt x="473" y="464"/>
                      <a:pt x="473" y="464"/>
                    </a:cubicBezTo>
                    <a:cubicBezTo>
                      <a:pt x="472" y="465"/>
                      <a:pt x="471" y="465"/>
                      <a:pt x="470" y="465"/>
                    </a:cubicBezTo>
                    <a:cubicBezTo>
                      <a:pt x="469" y="466"/>
                      <a:pt x="469" y="467"/>
                      <a:pt x="469" y="467"/>
                    </a:cubicBezTo>
                    <a:cubicBezTo>
                      <a:pt x="468" y="467"/>
                      <a:pt x="467" y="467"/>
                      <a:pt x="467" y="467"/>
                    </a:cubicBezTo>
                    <a:cubicBezTo>
                      <a:pt x="467" y="468"/>
                      <a:pt x="466" y="468"/>
                      <a:pt x="466" y="469"/>
                    </a:cubicBezTo>
                    <a:cubicBezTo>
                      <a:pt x="465" y="469"/>
                      <a:pt x="465" y="469"/>
                      <a:pt x="464" y="469"/>
                    </a:cubicBezTo>
                    <a:cubicBezTo>
                      <a:pt x="462" y="472"/>
                      <a:pt x="459" y="474"/>
                      <a:pt x="457" y="477"/>
                    </a:cubicBezTo>
                    <a:cubicBezTo>
                      <a:pt x="456" y="478"/>
                      <a:pt x="454" y="479"/>
                      <a:pt x="453" y="481"/>
                    </a:cubicBezTo>
                    <a:cubicBezTo>
                      <a:pt x="453" y="481"/>
                      <a:pt x="453" y="482"/>
                      <a:pt x="453" y="482"/>
                    </a:cubicBezTo>
                    <a:cubicBezTo>
                      <a:pt x="449" y="486"/>
                      <a:pt x="445" y="489"/>
                      <a:pt x="442" y="492"/>
                    </a:cubicBezTo>
                    <a:cubicBezTo>
                      <a:pt x="442" y="493"/>
                      <a:pt x="442" y="493"/>
                      <a:pt x="442" y="494"/>
                    </a:cubicBezTo>
                    <a:cubicBezTo>
                      <a:pt x="441" y="494"/>
                      <a:pt x="441" y="495"/>
                      <a:pt x="440" y="495"/>
                    </a:cubicBezTo>
                    <a:cubicBezTo>
                      <a:pt x="440" y="495"/>
                      <a:pt x="440" y="496"/>
                      <a:pt x="440" y="496"/>
                    </a:cubicBezTo>
                    <a:cubicBezTo>
                      <a:pt x="439" y="497"/>
                      <a:pt x="438" y="498"/>
                      <a:pt x="436" y="499"/>
                    </a:cubicBezTo>
                    <a:cubicBezTo>
                      <a:pt x="436" y="499"/>
                      <a:pt x="436" y="500"/>
                      <a:pt x="436" y="500"/>
                    </a:cubicBezTo>
                    <a:cubicBezTo>
                      <a:pt x="435" y="501"/>
                      <a:pt x="434" y="502"/>
                      <a:pt x="433" y="503"/>
                    </a:cubicBezTo>
                    <a:cubicBezTo>
                      <a:pt x="433" y="504"/>
                      <a:pt x="432" y="505"/>
                      <a:pt x="432" y="506"/>
                    </a:cubicBezTo>
                    <a:cubicBezTo>
                      <a:pt x="431" y="506"/>
                      <a:pt x="431" y="506"/>
                      <a:pt x="430" y="507"/>
                    </a:cubicBezTo>
                    <a:cubicBezTo>
                      <a:pt x="430" y="507"/>
                      <a:pt x="430" y="508"/>
                      <a:pt x="430" y="508"/>
                    </a:cubicBezTo>
                    <a:cubicBezTo>
                      <a:pt x="430" y="509"/>
                      <a:pt x="429" y="509"/>
                      <a:pt x="428" y="509"/>
                    </a:cubicBezTo>
                    <a:cubicBezTo>
                      <a:pt x="428" y="510"/>
                      <a:pt x="428" y="512"/>
                      <a:pt x="427" y="513"/>
                    </a:cubicBezTo>
                    <a:cubicBezTo>
                      <a:pt x="427" y="513"/>
                      <a:pt x="426" y="513"/>
                      <a:pt x="426" y="514"/>
                    </a:cubicBezTo>
                    <a:cubicBezTo>
                      <a:pt x="425" y="515"/>
                      <a:pt x="425" y="516"/>
                      <a:pt x="425" y="517"/>
                    </a:cubicBezTo>
                    <a:cubicBezTo>
                      <a:pt x="424" y="517"/>
                      <a:pt x="424" y="517"/>
                      <a:pt x="424" y="517"/>
                    </a:cubicBezTo>
                    <a:cubicBezTo>
                      <a:pt x="423" y="519"/>
                      <a:pt x="423" y="521"/>
                      <a:pt x="422" y="523"/>
                    </a:cubicBezTo>
                    <a:cubicBezTo>
                      <a:pt x="422" y="523"/>
                      <a:pt x="421" y="523"/>
                      <a:pt x="421" y="523"/>
                    </a:cubicBezTo>
                    <a:cubicBezTo>
                      <a:pt x="421" y="525"/>
                      <a:pt x="420" y="528"/>
                      <a:pt x="419" y="531"/>
                    </a:cubicBezTo>
                    <a:cubicBezTo>
                      <a:pt x="419" y="531"/>
                      <a:pt x="419" y="531"/>
                      <a:pt x="418" y="531"/>
                    </a:cubicBezTo>
                    <a:cubicBezTo>
                      <a:pt x="418" y="532"/>
                      <a:pt x="418" y="533"/>
                      <a:pt x="418" y="534"/>
                    </a:cubicBezTo>
                    <a:cubicBezTo>
                      <a:pt x="418" y="534"/>
                      <a:pt x="418" y="534"/>
                      <a:pt x="418" y="534"/>
                    </a:cubicBezTo>
                    <a:cubicBezTo>
                      <a:pt x="418" y="537"/>
                      <a:pt x="418" y="539"/>
                      <a:pt x="418" y="542"/>
                    </a:cubicBezTo>
                    <a:cubicBezTo>
                      <a:pt x="417" y="543"/>
                      <a:pt x="417" y="543"/>
                      <a:pt x="417" y="543"/>
                    </a:cubicBezTo>
                    <a:cubicBezTo>
                      <a:pt x="417" y="547"/>
                      <a:pt x="417" y="551"/>
                      <a:pt x="418" y="555"/>
                    </a:cubicBezTo>
                    <a:cubicBezTo>
                      <a:pt x="418" y="555"/>
                      <a:pt x="418" y="555"/>
                      <a:pt x="418" y="555"/>
                    </a:cubicBezTo>
                    <a:cubicBezTo>
                      <a:pt x="418" y="557"/>
                      <a:pt x="418" y="559"/>
                      <a:pt x="418" y="561"/>
                    </a:cubicBezTo>
                    <a:cubicBezTo>
                      <a:pt x="419" y="561"/>
                      <a:pt x="419" y="561"/>
                      <a:pt x="419" y="561"/>
                    </a:cubicBezTo>
                    <a:cubicBezTo>
                      <a:pt x="419" y="565"/>
                      <a:pt x="419" y="568"/>
                      <a:pt x="418" y="572"/>
                    </a:cubicBezTo>
                    <a:cubicBezTo>
                      <a:pt x="414" y="585"/>
                      <a:pt x="403" y="593"/>
                      <a:pt x="398" y="606"/>
                    </a:cubicBezTo>
                    <a:cubicBezTo>
                      <a:pt x="395" y="614"/>
                      <a:pt x="396" y="631"/>
                      <a:pt x="398" y="638"/>
                    </a:cubicBezTo>
                    <a:cubicBezTo>
                      <a:pt x="398" y="640"/>
                      <a:pt x="398" y="642"/>
                      <a:pt x="398" y="644"/>
                    </a:cubicBezTo>
                    <a:cubicBezTo>
                      <a:pt x="398" y="644"/>
                      <a:pt x="398" y="644"/>
                      <a:pt x="399" y="644"/>
                    </a:cubicBezTo>
                    <a:cubicBezTo>
                      <a:pt x="399" y="645"/>
                      <a:pt x="399" y="647"/>
                      <a:pt x="399" y="648"/>
                    </a:cubicBezTo>
                    <a:cubicBezTo>
                      <a:pt x="399" y="648"/>
                      <a:pt x="399" y="648"/>
                      <a:pt x="400" y="648"/>
                    </a:cubicBezTo>
                    <a:cubicBezTo>
                      <a:pt x="400" y="650"/>
                      <a:pt x="400" y="651"/>
                      <a:pt x="400" y="653"/>
                    </a:cubicBezTo>
                    <a:cubicBezTo>
                      <a:pt x="400" y="653"/>
                      <a:pt x="400" y="653"/>
                      <a:pt x="401" y="653"/>
                    </a:cubicBezTo>
                    <a:cubicBezTo>
                      <a:pt x="401" y="654"/>
                      <a:pt x="401" y="655"/>
                      <a:pt x="401" y="656"/>
                    </a:cubicBezTo>
                    <a:cubicBezTo>
                      <a:pt x="401" y="656"/>
                      <a:pt x="401" y="656"/>
                      <a:pt x="401" y="656"/>
                    </a:cubicBezTo>
                    <a:cubicBezTo>
                      <a:pt x="401" y="658"/>
                      <a:pt x="401" y="659"/>
                      <a:pt x="401" y="660"/>
                    </a:cubicBezTo>
                    <a:cubicBezTo>
                      <a:pt x="402" y="660"/>
                      <a:pt x="402" y="660"/>
                      <a:pt x="402" y="660"/>
                    </a:cubicBezTo>
                    <a:cubicBezTo>
                      <a:pt x="402" y="661"/>
                      <a:pt x="402" y="662"/>
                      <a:pt x="402" y="663"/>
                    </a:cubicBezTo>
                    <a:cubicBezTo>
                      <a:pt x="403" y="663"/>
                      <a:pt x="403" y="663"/>
                      <a:pt x="403" y="663"/>
                    </a:cubicBezTo>
                    <a:cubicBezTo>
                      <a:pt x="403" y="664"/>
                      <a:pt x="403" y="665"/>
                      <a:pt x="403" y="666"/>
                    </a:cubicBezTo>
                    <a:cubicBezTo>
                      <a:pt x="409" y="679"/>
                      <a:pt x="414" y="692"/>
                      <a:pt x="419" y="705"/>
                    </a:cubicBezTo>
                    <a:cubicBezTo>
                      <a:pt x="422" y="713"/>
                      <a:pt x="420" y="725"/>
                      <a:pt x="420" y="734"/>
                    </a:cubicBezTo>
                    <a:cubicBezTo>
                      <a:pt x="420" y="737"/>
                      <a:pt x="420" y="740"/>
                      <a:pt x="420" y="742"/>
                    </a:cubicBezTo>
                    <a:cubicBezTo>
                      <a:pt x="421" y="742"/>
                      <a:pt x="421" y="742"/>
                      <a:pt x="421" y="742"/>
                    </a:cubicBezTo>
                    <a:cubicBezTo>
                      <a:pt x="421" y="745"/>
                      <a:pt x="421" y="748"/>
                      <a:pt x="421" y="751"/>
                    </a:cubicBezTo>
                    <a:cubicBezTo>
                      <a:pt x="421" y="751"/>
                      <a:pt x="422" y="751"/>
                      <a:pt x="422" y="751"/>
                    </a:cubicBezTo>
                    <a:cubicBezTo>
                      <a:pt x="422" y="754"/>
                      <a:pt x="422" y="756"/>
                      <a:pt x="422" y="758"/>
                    </a:cubicBezTo>
                    <a:cubicBezTo>
                      <a:pt x="422" y="758"/>
                      <a:pt x="423" y="758"/>
                      <a:pt x="423" y="758"/>
                    </a:cubicBezTo>
                    <a:cubicBezTo>
                      <a:pt x="423" y="759"/>
                      <a:pt x="423" y="760"/>
                      <a:pt x="423" y="761"/>
                    </a:cubicBezTo>
                    <a:cubicBezTo>
                      <a:pt x="423" y="761"/>
                      <a:pt x="424" y="761"/>
                      <a:pt x="424" y="761"/>
                    </a:cubicBezTo>
                    <a:cubicBezTo>
                      <a:pt x="424" y="762"/>
                      <a:pt x="424" y="764"/>
                      <a:pt x="424" y="765"/>
                    </a:cubicBezTo>
                    <a:cubicBezTo>
                      <a:pt x="424" y="765"/>
                      <a:pt x="424" y="765"/>
                      <a:pt x="425" y="765"/>
                    </a:cubicBezTo>
                    <a:cubicBezTo>
                      <a:pt x="425" y="766"/>
                      <a:pt x="425" y="767"/>
                      <a:pt x="425" y="768"/>
                    </a:cubicBezTo>
                    <a:cubicBezTo>
                      <a:pt x="425" y="768"/>
                      <a:pt x="425" y="768"/>
                      <a:pt x="426" y="768"/>
                    </a:cubicBezTo>
                    <a:cubicBezTo>
                      <a:pt x="426" y="769"/>
                      <a:pt x="426" y="770"/>
                      <a:pt x="426" y="770"/>
                    </a:cubicBezTo>
                    <a:cubicBezTo>
                      <a:pt x="426" y="770"/>
                      <a:pt x="426" y="770"/>
                      <a:pt x="427" y="770"/>
                    </a:cubicBezTo>
                    <a:cubicBezTo>
                      <a:pt x="427" y="771"/>
                      <a:pt x="427" y="772"/>
                      <a:pt x="427" y="773"/>
                    </a:cubicBezTo>
                    <a:cubicBezTo>
                      <a:pt x="427" y="773"/>
                      <a:pt x="427" y="773"/>
                      <a:pt x="427" y="773"/>
                    </a:cubicBezTo>
                    <a:cubicBezTo>
                      <a:pt x="428" y="774"/>
                      <a:pt x="428" y="775"/>
                      <a:pt x="428" y="777"/>
                    </a:cubicBezTo>
                    <a:cubicBezTo>
                      <a:pt x="429" y="777"/>
                      <a:pt x="429" y="777"/>
                      <a:pt x="429" y="777"/>
                    </a:cubicBezTo>
                    <a:cubicBezTo>
                      <a:pt x="430" y="778"/>
                      <a:pt x="430" y="779"/>
                      <a:pt x="430" y="780"/>
                    </a:cubicBezTo>
                    <a:cubicBezTo>
                      <a:pt x="431" y="780"/>
                      <a:pt x="431" y="781"/>
                      <a:pt x="432" y="781"/>
                    </a:cubicBezTo>
                    <a:cubicBezTo>
                      <a:pt x="432" y="782"/>
                      <a:pt x="432" y="782"/>
                      <a:pt x="432" y="783"/>
                    </a:cubicBezTo>
                    <a:cubicBezTo>
                      <a:pt x="433" y="783"/>
                      <a:pt x="433" y="783"/>
                      <a:pt x="434" y="784"/>
                    </a:cubicBezTo>
                    <a:cubicBezTo>
                      <a:pt x="434" y="784"/>
                      <a:pt x="434" y="785"/>
                      <a:pt x="434" y="786"/>
                    </a:cubicBezTo>
                    <a:cubicBezTo>
                      <a:pt x="438" y="789"/>
                      <a:pt x="442" y="793"/>
                      <a:pt x="446" y="797"/>
                    </a:cubicBezTo>
                    <a:cubicBezTo>
                      <a:pt x="446" y="798"/>
                      <a:pt x="446" y="798"/>
                      <a:pt x="446" y="799"/>
                    </a:cubicBezTo>
                    <a:cubicBezTo>
                      <a:pt x="447" y="800"/>
                      <a:pt x="449" y="801"/>
                      <a:pt x="450" y="802"/>
                    </a:cubicBezTo>
                    <a:cubicBezTo>
                      <a:pt x="454" y="809"/>
                      <a:pt x="458" y="817"/>
                      <a:pt x="462" y="824"/>
                    </a:cubicBezTo>
                    <a:cubicBezTo>
                      <a:pt x="464" y="825"/>
                      <a:pt x="465" y="826"/>
                      <a:pt x="466" y="827"/>
                    </a:cubicBezTo>
                    <a:cubicBezTo>
                      <a:pt x="466" y="827"/>
                      <a:pt x="467" y="828"/>
                      <a:pt x="467" y="829"/>
                    </a:cubicBezTo>
                    <a:cubicBezTo>
                      <a:pt x="467" y="829"/>
                      <a:pt x="468" y="829"/>
                      <a:pt x="469" y="829"/>
                    </a:cubicBezTo>
                    <a:cubicBezTo>
                      <a:pt x="470" y="830"/>
                      <a:pt x="471" y="832"/>
                      <a:pt x="472" y="833"/>
                    </a:cubicBezTo>
                    <a:cubicBezTo>
                      <a:pt x="473" y="833"/>
                      <a:pt x="473" y="834"/>
                      <a:pt x="474" y="834"/>
                    </a:cubicBezTo>
                    <a:cubicBezTo>
                      <a:pt x="474" y="835"/>
                      <a:pt x="474" y="835"/>
                      <a:pt x="474" y="836"/>
                    </a:cubicBezTo>
                    <a:cubicBezTo>
                      <a:pt x="475" y="836"/>
                      <a:pt x="475" y="836"/>
                      <a:pt x="476" y="837"/>
                    </a:cubicBezTo>
                    <a:cubicBezTo>
                      <a:pt x="476" y="837"/>
                      <a:pt x="476" y="838"/>
                      <a:pt x="476" y="838"/>
                    </a:cubicBezTo>
                    <a:cubicBezTo>
                      <a:pt x="476" y="839"/>
                      <a:pt x="477" y="839"/>
                      <a:pt x="478" y="839"/>
                    </a:cubicBezTo>
                    <a:cubicBezTo>
                      <a:pt x="478" y="840"/>
                      <a:pt x="478" y="841"/>
                      <a:pt x="478" y="842"/>
                    </a:cubicBezTo>
                    <a:cubicBezTo>
                      <a:pt x="478" y="842"/>
                      <a:pt x="478" y="842"/>
                      <a:pt x="479" y="842"/>
                    </a:cubicBezTo>
                    <a:cubicBezTo>
                      <a:pt x="479" y="843"/>
                      <a:pt x="479" y="843"/>
                      <a:pt x="479" y="844"/>
                    </a:cubicBezTo>
                    <a:cubicBezTo>
                      <a:pt x="479" y="844"/>
                      <a:pt x="479" y="844"/>
                      <a:pt x="479" y="844"/>
                    </a:cubicBezTo>
                    <a:cubicBezTo>
                      <a:pt x="479" y="845"/>
                      <a:pt x="479" y="846"/>
                      <a:pt x="479" y="847"/>
                    </a:cubicBezTo>
                    <a:cubicBezTo>
                      <a:pt x="480" y="847"/>
                      <a:pt x="480" y="847"/>
                      <a:pt x="480" y="847"/>
                    </a:cubicBezTo>
                    <a:cubicBezTo>
                      <a:pt x="482" y="853"/>
                      <a:pt x="479" y="864"/>
                      <a:pt x="478" y="866"/>
                    </a:cubicBezTo>
                    <a:cubicBezTo>
                      <a:pt x="477" y="867"/>
                      <a:pt x="476" y="867"/>
                      <a:pt x="476" y="867"/>
                    </a:cubicBezTo>
                    <a:cubicBezTo>
                      <a:pt x="476" y="868"/>
                      <a:pt x="476" y="868"/>
                      <a:pt x="476" y="869"/>
                    </a:cubicBezTo>
                    <a:cubicBezTo>
                      <a:pt x="476" y="869"/>
                      <a:pt x="475" y="869"/>
                      <a:pt x="475" y="869"/>
                    </a:cubicBezTo>
                    <a:cubicBezTo>
                      <a:pt x="475" y="871"/>
                      <a:pt x="474" y="873"/>
                      <a:pt x="474" y="875"/>
                    </a:cubicBezTo>
                    <a:cubicBezTo>
                      <a:pt x="474" y="875"/>
                      <a:pt x="473" y="875"/>
                      <a:pt x="473" y="875"/>
                    </a:cubicBezTo>
                    <a:cubicBezTo>
                      <a:pt x="471" y="881"/>
                      <a:pt x="475" y="894"/>
                      <a:pt x="477" y="897"/>
                    </a:cubicBezTo>
                    <a:cubicBezTo>
                      <a:pt x="477" y="897"/>
                      <a:pt x="477" y="897"/>
                      <a:pt x="478" y="897"/>
                    </a:cubicBezTo>
                    <a:cubicBezTo>
                      <a:pt x="478" y="898"/>
                      <a:pt x="478" y="899"/>
                      <a:pt x="479" y="899"/>
                    </a:cubicBezTo>
                    <a:cubicBezTo>
                      <a:pt x="479" y="900"/>
                      <a:pt x="480" y="900"/>
                      <a:pt x="480" y="900"/>
                    </a:cubicBezTo>
                    <a:cubicBezTo>
                      <a:pt x="480" y="901"/>
                      <a:pt x="480" y="901"/>
                      <a:pt x="480" y="902"/>
                    </a:cubicBezTo>
                    <a:cubicBezTo>
                      <a:pt x="481" y="902"/>
                      <a:pt x="481" y="902"/>
                      <a:pt x="481" y="902"/>
                    </a:cubicBezTo>
                    <a:cubicBezTo>
                      <a:pt x="482" y="903"/>
                      <a:pt x="483" y="904"/>
                      <a:pt x="484" y="906"/>
                    </a:cubicBezTo>
                    <a:cubicBezTo>
                      <a:pt x="485" y="906"/>
                      <a:pt x="485" y="906"/>
                      <a:pt x="486" y="906"/>
                    </a:cubicBezTo>
                    <a:cubicBezTo>
                      <a:pt x="486" y="907"/>
                      <a:pt x="487" y="907"/>
                      <a:pt x="488" y="908"/>
                    </a:cubicBezTo>
                    <a:cubicBezTo>
                      <a:pt x="489" y="909"/>
                      <a:pt x="490" y="909"/>
                      <a:pt x="491" y="909"/>
                    </a:cubicBezTo>
                    <a:cubicBezTo>
                      <a:pt x="491" y="910"/>
                      <a:pt x="491" y="910"/>
                      <a:pt x="491" y="910"/>
                    </a:cubicBezTo>
                    <a:cubicBezTo>
                      <a:pt x="492" y="910"/>
                      <a:pt x="494" y="911"/>
                      <a:pt x="495" y="911"/>
                    </a:cubicBezTo>
                    <a:cubicBezTo>
                      <a:pt x="495" y="912"/>
                      <a:pt x="495" y="912"/>
                      <a:pt x="496" y="913"/>
                    </a:cubicBezTo>
                    <a:cubicBezTo>
                      <a:pt x="496" y="913"/>
                      <a:pt x="497" y="913"/>
                      <a:pt x="497" y="913"/>
                    </a:cubicBezTo>
                    <a:cubicBezTo>
                      <a:pt x="498" y="914"/>
                      <a:pt x="499" y="915"/>
                      <a:pt x="500" y="916"/>
                    </a:cubicBezTo>
                    <a:cubicBezTo>
                      <a:pt x="501" y="916"/>
                      <a:pt x="501" y="916"/>
                      <a:pt x="502" y="916"/>
                    </a:cubicBezTo>
                    <a:cubicBezTo>
                      <a:pt x="504" y="919"/>
                      <a:pt x="507" y="922"/>
                      <a:pt x="509" y="925"/>
                    </a:cubicBezTo>
                    <a:cubicBezTo>
                      <a:pt x="512" y="927"/>
                      <a:pt x="515" y="930"/>
                      <a:pt x="518" y="933"/>
                    </a:cubicBezTo>
                    <a:cubicBezTo>
                      <a:pt x="518" y="933"/>
                      <a:pt x="518" y="934"/>
                      <a:pt x="518" y="934"/>
                    </a:cubicBezTo>
                    <a:cubicBezTo>
                      <a:pt x="521" y="937"/>
                      <a:pt x="524" y="940"/>
                      <a:pt x="527" y="942"/>
                    </a:cubicBezTo>
                    <a:cubicBezTo>
                      <a:pt x="531" y="946"/>
                      <a:pt x="534" y="950"/>
                      <a:pt x="538" y="954"/>
                    </a:cubicBezTo>
                    <a:cubicBezTo>
                      <a:pt x="538" y="954"/>
                      <a:pt x="539" y="954"/>
                      <a:pt x="540" y="954"/>
                    </a:cubicBezTo>
                    <a:cubicBezTo>
                      <a:pt x="540" y="955"/>
                      <a:pt x="541" y="956"/>
                      <a:pt x="541" y="957"/>
                    </a:cubicBezTo>
                    <a:cubicBezTo>
                      <a:pt x="542" y="957"/>
                      <a:pt x="543" y="957"/>
                      <a:pt x="543" y="957"/>
                    </a:cubicBezTo>
                    <a:cubicBezTo>
                      <a:pt x="543" y="957"/>
                      <a:pt x="544" y="958"/>
                      <a:pt x="544" y="959"/>
                    </a:cubicBezTo>
                    <a:cubicBezTo>
                      <a:pt x="545" y="959"/>
                      <a:pt x="545" y="959"/>
                      <a:pt x="546" y="959"/>
                    </a:cubicBezTo>
                    <a:cubicBezTo>
                      <a:pt x="546" y="959"/>
                      <a:pt x="546" y="960"/>
                      <a:pt x="547" y="960"/>
                    </a:cubicBezTo>
                    <a:cubicBezTo>
                      <a:pt x="550" y="961"/>
                      <a:pt x="553" y="962"/>
                      <a:pt x="556" y="963"/>
                    </a:cubicBezTo>
                    <a:cubicBezTo>
                      <a:pt x="557" y="963"/>
                      <a:pt x="559" y="963"/>
                      <a:pt x="560" y="963"/>
                    </a:cubicBezTo>
                    <a:cubicBezTo>
                      <a:pt x="560" y="963"/>
                      <a:pt x="560" y="964"/>
                      <a:pt x="560" y="964"/>
                    </a:cubicBezTo>
                    <a:cubicBezTo>
                      <a:pt x="561" y="964"/>
                      <a:pt x="563" y="964"/>
                      <a:pt x="564" y="964"/>
                    </a:cubicBezTo>
                    <a:cubicBezTo>
                      <a:pt x="564" y="964"/>
                      <a:pt x="564" y="965"/>
                      <a:pt x="564" y="965"/>
                    </a:cubicBezTo>
                    <a:cubicBezTo>
                      <a:pt x="565" y="965"/>
                      <a:pt x="566" y="965"/>
                      <a:pt x="566" y="965"/>
                    </a:cubicBezTo>
                    <a:cubicBezTo>
                      <a:pt x="566" y="965"/>
                      <a:pt x="566" y="965"/>
                      <a:pt x="566" y="966"/>
                    </a:cubicBezTo>
                    <a:cubicBezTo>
                      <a:pt x="568" y="966"/>
                      <a:pt x="570" y="967"/>
                      <a:pt x="572" y="968"/>
                    </a:cubicBezTo>
                    <a:cubicBezTo>
                      <a:pt x="572" y="968"/>
                      <a:pt x="572" y="968"/>
                      <a:pt x="572" y="968"/>
                    </a:cubicBezTo>
                    <a:cubicBezTo>
                      <a:pt x="572" y="968"/>
                      <a:pt x="573" y="968"/>
                      <a:pt x="574" y="968"/>
                    </a:cubicBezTo>
                    <a:cubicBezTo>
                      <a:pt x="574" y="969"/>
                      <a:pt x="575" y="970"/>
                      <a:pt x="575" y="971"/>
                    </a:cubicBezTo>
                    <a:cubicBezTo>
                      <a:pt x="576" y="971"/>
                      <a:pt x="577" y="971"/>
                      <a:pt x="577" y="971"/>
                    </a:cubicBezTo>
                    <a:cubicBezTo>
                      <a:pt x="577" y="971"/>
                      <a:pt x="577" y="972"/>
                      <a:pt x="577" y="972"/>
                    </a:cubicBezTo>
                    <a:cubicBezTo>
                      <a:pt x="578" y="973"/>
                      <a:pt x="580" y="974"/>
                      <a:pt x="581" y="975"/>
                    </a:cubicBezTo>
                    <a:cubicBezTo>
                      <a:pt x="581" y="975"/>
                      <a:pt x="581" y="976"/>
                      <a:pt x="581" y="977"/>
                    </a:cubicBezTo>
                    <a:cubicBezTo>
                      <a:pt x="582" y="977"/>
                      <a:pt x="583" y="978"/>
                      <a:pt x="583" y="978"/>
                    </a:cubicBezTo>
                    <a:cubicBezTo>
                      <a:pt x="584" y="980"/>
                      <a:pt x="584" y="981"/>
                      <a:pt x="584" y="982"/>
                    </a:cubicBezTo>
                    <a:cubicBezTo>
                      <a:pt x="585" y="982"/>
                      <a:pt x="585" y="982"/>
                      <a:pt x="585" y="982"/>
                    </a:cubicBezTo>
                    <a:cubicBezTo>
                      <a:pt x="586" y="984"/>
                      <a:pt x="586" y="986"/>
                      <a:pt x="587" y="987"/>
                    </a:cubicBezTo>
                    <a:cubicBezTo>
                      <a:pt x="587" y="987"/>
                      <a:pt x="588" y="987"/>
                      <a:pt x="588" y="987"/>
                    </a:cubicBezTo>
                    <a:cubicBezTo>
                      <a:pt x="589" y="990"/>
                      <a:pt x="589" y="993"/>
                      <a:pt x="590" y="995"/>
                    </a:cubicBezTo>
                    <a:cubicBezTo>
                      <a:pt x="590" y="995"/>
                      <a:pt x="590" y="995"/>
                      <a:pt x="591" y="995"/>
                    </a:cubicBezTo>
                    <a:cubicBezTo>
                      <a:pt x="591" y="996"/>
                      <a:pt x="591" y="997"/>
                      <a:pt x="591" y="998"/>
                    </a:cubicBezTo>
                    <a:cubicBezTo>
                      <a:pt x="591" y="998"/>
                      <a:pt x="591" y="998"/>
                      <a:pt x="592" y="998"/>
                    </a:cubicBezTo>
                    <a:cubicBezTo>
                      <a:pt x="592" y="999"/>
                      <a:pt x="592" y="999"/>
                      <a:pt x="592" y="1000"/>
                    </a:cubicBezTo>
                    <a:cubicBezTo>
                      <a:pt x="592" y="1000"/>
                      <a:pt x="592" y="1000"/>
                      <a:pt x="592" y="1000"/>
                    </a:cubicBezTo>
                    <a:cubicBezTo>
                      <a:pt x="593" y="1002"/>
                      <a:pt x="593" y="1003"/>
                      <a:pt x="593" y="1005"/>
                    </a:cubicBezTo>
                    <a:cubicBezTo>
                      <a:pt x="594" y="1005"/>
                      <a:pt x="594" y="1005"/>
                      <a:pt x="594" y="1005"/>
                    </a:cubicBezTo>
                    <a:cubicBezTo>
                      <a:pt x="594" y="1006"/>
                      <a:pt x="594" y="1006"/>
                      <a:pt x="594" y="1007"/>
                    </a:cubicBezTo>
                    <a:cubicBezTo>
                      <a:pt x="595" y="1007"/>
                      <a:pt x="595" y="1007"/>
                      <a:pt x="595" y="1007"/>
                    </a:cubicBezTo>
                    <a:cubicBezTo>
                      <a:pt x="595" y="1008"/>
                      <a:pt x="595" y="1009"/>
                      <a:pt x="595" y="1010"/>
                    </a:cubicBezTo>
                    <a:cubicBezTo>
                      <a:pt x="595" y="1010"/>
                      <a:pt x="596" y="1010"/>
                      <a:pt x="596" y="1010"/>
                    </a:cubicBezTo>
                    <a:cubicBezTo>
                      <a:pt x="596" y="1010"/>
                      <a:pt x="596" y="1011"/>
                      <a:pt x="596" y="1012"/>
                    </a:cubicBezTo>
                    <a:cubicBezTo>
                      <a:pt x="596" y="1012"/>
                      <a:pt x="597" y="1012"/>
                      <a:pt x="597" y="1012"/>
                    </a:cubicBezTo>
                    <a:cubicBezTo>
                      <a:pt x="597" y="1012"/>
                      <a:pt x="597" y="1013"/>
                      <a:pt x="597" y="1014"/>
                    </a:cubicBezTo>
                    <a:cubicBezTo>
                      <a:pt x="597" y="1014"/>
                      <a:pt x="598" y="1014"/>
                      <a:pt x="598" y="1014"/>
                    </a:cubicBezTo>
                    <a:cubicBezTo>
                      <a:pt x="598" y="1016"/>
                      <a:pt x="599" y="1018"/>
                      <a:pt x="600" y="1020"/>
                    </a:cubicBezTo>
                    <a:cubicBezTo>
                      <a:pt x="600" y="1020"/>
                      <a:pt x="600" y="1020"/>
                      <a:pt x="601" y="1020"/>
                    </a:cubicBezTo>
                    <a:cubicBezTo>
                      <a:pt x="601" y="1021"/>
                      <a:pt x="602" y="1023"/>
                      <a:pt x="602" y="1025"/>
                    </a:cubicBezTo>
                    <a:cubicBezTo>
                      <a:pt x="603" y="1025"/>
                      <a:pt x="604" y="1026"/>
                      <a:pt x="604" y="1026"/>
                    </a:cubicBezTo>
                    <a:cubicBezTo>
                      <a:pt x="604" y="1026"/>
                      <a:pt x="604" y="1027"/>
                      <a:pt x="604" y="1028"/>
                    </a:cubicBezTo>
                    <a:cubicBezTo>
                      <a:pt x="605" y="1028"/>
                      <a:pt x="606" y="1029"/>
                      <a:pt x="607" y="1029"/>
                    </a:cubicBezTo>
                    <a:cubicBezTo>
                      <a:pt x="607" y="1030"/>
                      <a:pt x="607" y="1031"/>
                      <a:pt x="607" y="1031"/>
                    </a:cubicBezTo>
                    <a:cubicBezTo>
                      <a:pt x="607" y="1032"/>
                      <a:pt x="608" y="1032"/>
                      <a:pt x="609" y="1032"/>
                    </a:cubicBezTo>
                    <a:cubicBezTo>
                      <a:pt x="609" y="1032"/>
                      <a:pt x="609" y="1033"/>
                      <a:pt x="609" y="1033"/>
                    </a:cubicBezTo>
                    <a:cubicBezTo>
                      <a:pt x="609" y="1033"/>
                      <a:pt x="610" y="1033"/>
                      <a:pt x="610" y="1033"/>
                    </a:cubicBezTo>
                    <a:cubicBezTo>
                      <a:pt x="610" y="1033"/>
                      <a:pt x="610" y="1034"/>
                      <a:pt x="610" y="1034"/>
                    </a:cubicBezTo>
                    <a:cubicBezTo>
                      <a:pt x="611" y="1034"/>
                      <a:pt x="612" y="1034"/>
                      <a:pt x="612" y="1034"/>
                    </a:cubicBezTo>
                    <a:cubicBezTo>
                      <a:pt x="612" y="1034"/>
                      <a:pt x="612" y="1035"/>
                      <a:pt x="612" y="1035"/>
                    </a:cubicBezTo>
                    <a:cubicBezTo>
                      <a:pt x="615" y="1036"/>
                      <a:pt x="620" y="1035"/>
                      <a:pt x="623" y="1035"/>
                    </a:cubicBezTo>
                    <a:cubicBezTo>
                      <a:pt x="628" y="1044"/>
                      <a:pt x="640" y="1049"/>
                      <a:pt x="640" y="1063"/>
                    </a:cubicBezTo>
                    <a:cubicBezTo>
                      <a:pt x="639" y="1063"/>
                      <a:pt x="638" y="1064"/>
                      <a:pt x="637" y="1064"/>
                    </a:cubicBezTo>
                    <a:cubicBezTo>
                      <a:pt x="637" y="1065"/>
                      <a:pt x="637" y="1065"/>
                      <a:pt x="637" y="1065"/>
                    </a:cubicBezTo>
                    <a:cubicBezTo>
                      <a:pt x="637" y="1065"/>
                      <a:pt x="636" y="1065"/>
                      <a:pt x="636" y="1065"/>
                    </a:cubicBezTo>
                    <a:cubicBezTo>
                      <a:pt x="636" y="1066"/>
                      <a:pt x="636" y="1066"/>
                      <a:pt x="636" y="1066"/>
                    </a:cubicBezTo>
                    <a:cubicBezTo>
                      <a:pt x="635" y="1066"/>
                      <a:pt x="634" y="1066"/>
                      <a:pt x="633" y="1066"/>
                    </a:cubicBezTo>
                    <a:cubicBezTo>
                      <a:pt x="633" y="1067"/>
                      <a:pt x="633" y="1067"/>
                      <a:pt x="633" y="1067"/>
                    </a:cubicBezTo>
                    <a:cubicBezTo>
                      <a:pt x="631" y="1067"/>
                      <a:pt x="630" y="1067"/>
                      <a:pt x="628" y="1067"/>
                    </a:cubicBezTo>
                    <a:cubicBezTo>
                      <a:pt x="621" y="1069"/>
                      <a:pt x="609" y="1070"/>
                      <a:pt x="607" y="1077"/>
                    </a:cubicBezTo>
                    <a:cubicBezTo>
                      <a:pt x="606" y="1077"/>
                      <a:pt x="606" y="1077"/>
                      <a:pt x="606" y="1077"/>
                    </a:cubicBezTo>
                    <a:cubicBezTo>
                      <a:pt x="605" y="1079"/>
                      <a:pt x="607" y="1086"/>
                      <a:pt x="608" y="1087"/>
                    </a:cubicBezTo>
                    <a:cubicBezTo>
                      <a:pt x="608" y="1087"/>
                      <a:pt x="608" y="1087"/>
                      <a:pt x="609" y="1087"/>
                    </a:cubicBezTo>
                    <a:cubicBezTo>
                      <a:pt x="609" y="1087"/>
                      <a:pt x="609" y="1088"/>
                      <a:pt x="609" y="1089"/>
                    </a:cubicBezTo>
                    <a:cubicBezTo>
                      <a:pt x="609" y="1089"/>
                      <a:pt x="610" y="1089"/>
                      <a:pt x="610" y="1090"/>
                    </a:cubicBezTo>
                    <a:cubicBezTo>
                      <a:pt x="610" y="1090"/>
                      <a:pt x="610" y="1091"/>
                      <a:pt x="610" y="1091"/>
                    </a:cubicBezTo>
                    <a:cubicBezTo>
                      <a:pt x="611" y="1092"/>
                      <a:pt x="612" y="1093"/>
                      <a:pt x="613" y="1093"/>
                    </a:cubicBezTo>
                    <a:cubicBezTo>
                      <a:pt x="613" y="1094"/>
                      <a:pt x="613" y="1094"/>
                      <a:pt x="613" y="1095"/>
                    </a:cubicBezTo>
                    <a:cubicBezTo>
                      <a:pt x="614" y="1095"/>
                      <a:pt x="614" y="1096"/>
                      <a:pt x="615" y="1096"/>
                    </a:cubicBezTo>
                    <a:cubicBezTo>
                      <a:pt x="615" y="1096"/>
                      <a:pt x="615" y="1097"/>
                      <a:pt x="615" y="1098"/>
                    </a:cubicBezTo>
                    <a:cubicBezTo>
                      <a:pt x="615" y="1098"/>
                      <a:pt x="616" y="1098"/>
                      <a:pt x="617" y="1099"/>
                    </a:cubicBezTo>
                    <a:cubicBezTo>
                      <a:pt x="617" y="1099"/>
                      <a:pt x="617" y="1100"/>
                      <a:pt x="618" y="1101"/>
                    </a:cubicBezTo>
                    <a:cubicBezTo>
                      <a:pt x="618" y="1101"/>
                      <a:pt x="618" y="1101"/>
                      <a:pt x="618" y="1101"/>
                    </a:cubicBezTo>
                    <a:cubicBezTo>
                      <a:pt x="619" y="1102"/>
                      <a:pt x="619" y="1104"/>
                      <a:pt x="619" y="1105"/>
                    </a:cubicBezTo>
                    <a:cubicBezTo>
                      <a:pt x="620" y="1105"/>
                      <a:pt x="620" y="1105"/>
                      <a:pt x="620" y="1105"/>
                    </a:cubicBezTo>
                    <a:cubicBezTo>
                      <a:pt x="621" y="1107"/>
                      <a:pt x="621" y="1108"/>
                      <a:pt x="622" y="1110"/>
                    </a:cubicBezTo>
                    <a:cubicBezTo>
                      <a:pt x="622" y="1110"/>
                      <a:pt x="623" y="1110"/>
                      <a:pt x="623" y="1110"/>
                    </a:cubicBezTo>
                    <a:cubicBezTo>
                      <a:pt x="623" y="1112"/>
                      <a:pt x="624" y="1114"/>
                      <a:pt x="624" y="1116"/>
                    </a:cubicBezTo>
                    <a:cubicBezTo>
                      <a:pt x="624" y="1116"/>
                      <a:pt x="624" y="1116"/>
                      <a:pt x="625" y="1116"/>
                    </a:cubicBezTo>
                    <a:cubicBezTo>
                      <a:pt x="625" y="1117"/>
                      <a:pt x="625" y="1118"/>
                      <a:pt x="625" y="1119"/>
                    </a:cubicBezTo>
                    <a:cubicBezTo>
                      <a:pt x="625" y="1119"/>
                      <a:pt x="625" y="1119"/>
                      <a:pt x="626" y="1119"/>
                    </a:cubicBezTo>
                    <a:cubicBezTo>
                      <a:pt x="625" y="1121"/>
                      <a:pt x="625" y="1123"/>
                      <a:pt x="625" y="1125"/>
                    </a:cubicBezTo>
                    <a:cubicBezTo>
                      <a:pt x="624" y="1126"/>
                      <a:pt x="623" y="1127"/>
                      <a:pt x="622" y="1127"/>
                    </a:cubicBezTo>
                    <a:cubicBezTo>
                      <a:pt x="622" y="1128"/>
                      <a:pt x="622" y="1128"/>
                      <a:pt x="622" y="1128"/>
                    </a:cubicBezTo>
                    <a:cubicBezTo>
                      <a:pt x="621" y="1128"/>
                      <a:pt x="621" y="1128"/>
                      <a:pt x="620" y="1128"/>
                    </a:cubicBezTo>
                    <a:cubicBezTo>
                      <a:pt x="620" y="1128"/>
                      <a:pt x="620" y="1129"/>
                      <a:pt x="620" y="1129"/>
                    </a:cubicBezTo>
                    <a:cubicBezTo>
                      <a:pt x="616" y="1129"/>
                      <a:pt x="611" y="1130"/>
                      <a:pt x="607" y="1130"/>
                    </a:cubicBezTo>
                    <a:cubicBezTo>
                      <a:pt x="607" y="1130"/>
                      <a:pt x="607" y="1131"/>
                      <a:pt x="607" y="1131"/>
                    </a:cubicBezTo>
                    <a:cubicBezTo>
                      <a:pt x="604" y="1131"/>
                      <a:pt x="601" y="1132"/>
                      <a:pt x="598" y="1133"/>
                    </a:cubicBezTo>
                    <a:cubicBezTo>
                      <a:pt x="590" y="1136"/>
                      <a:pt x="584" y="1140"/>
                      <a:pt x="575" y="1136"/>
                    </a:cubicBezTo>
                    <a:cubicBezTo>
                      <a:pt x="573" y="1132"/>
                      <a:pt x="571" y="1128"/>
                      <a:pt x="568" y="1124"/>
                    </a:cubicBezTo>
                    <a:cubicBezTo>
                      <a:pt x="568" y="1123"/>
                      <a:pt x="568" y="1122"/>
                      <a:pt x="568" y="1121"/>
                    </a:cubicBezTo>
                    <a:cubicBezTo>
                      <a:pt x="568" y="1121"/>
                      <a:pt x="568" y="1121"/>
                      <a:pt x="567" y="1121"/>
                    </a:cubicBezTo>
                    <a:cubicBezTo>
                      <a:pt x="567" y="1119"/>
                      <a:pt x="566" y="1117"/>
                      <a:pt x="566" y="1116"/>
                    </a:cubicBezTo>
                    <a:cubicBezTo>
                      <a:pt x="565" y="1116"/>
                      <a:pt x="565" y="1116"/>
                      <a:pt x="565" y="1116"/>
                    </a:cubicBezTo>
                    <a:cubicBezTo>
                      <a:pt x="565" y="1115"/>
                      <a:pt x="565" y="1114"/>
                      <a:pt x="565" y="1114"/>
                    </a:cubicBezTo>
                    <a:cubicBezTo>
                      <a:pt x="564" y="1114"/>
                      <a:pt x="564" y="1114"/>
                      <a:pt x="564" y="1114"/>
                    </a:cubicBezTo>
                    <a:cubicBezTo>
                      <a:pt x="564" y="1113"/>
                      <a:pt x="564" y="1112"/>
                      <a:pt x="564" y="1111"/>
                    </a:cubicBezTo>
                    <a:cubicBezTo>
                      <a:pt x="563" y="1111"/>
                      <a:pt x="563" y="1111"/>
                      <a:pt x="563" y="1111"/>
                    </a:cubicBezTo>
                    <a:cubicBezTo>
                      <a:pt x="563" y="1110"/>
                      <a:pt x="563" y="1110"/>
                      <a:pt x="563" y="1109"/>
                    </a:cubicBezTo>
                    <a:cubicBezTo>
                      <a:pt x="562" y="1109"/>
                      <a:pt x="562" y="1109"/>
                      <a:pt x="561" y="1108"/>
                    </a:cubicBezTo>
                    <a:cubicBezTo>
                      <a:pt x="561" y="1107"/>
                      <a:pt x="560" y="1106"/>
                      <a:pt x="560" y="1105"/>
                    </a:cubicBezTo>
                    <a:cubicBezTo>
                      <a:pt x="560" y="1104"/>
                      <a:pt x="559" y="1104"/>
                      <a:pt x="558" y="1104"/>
                    </a:cubicBezTo>
                    <a:cubicBezTo>
                      <a:pt x="558" y="1103"/>
                      <a:pt x="558" y="1103"/>
                      <a:pt x="558" y="1102"/>
                    </a:cubicBezTo>
                    <a:cubicBezTo>
                      <a:pt x="556" y="1100"/>
                      <a:pt x="554" y="1099"/>
                      <a:pt x="552" y="1097"/>
                    </a:cubicBezTo>
                    <a:cubicBezTo>
                      <a:pt x="550" y="1097"/>
                      <a:pt x="548" y="1097"/>
                      <a:pt x="547" y="1097"/>
                    </a:cubicBezTo>
                    <a:cubicBezTo>
                      <a:pt x="544" y="1099"/>
                      <a:pt x="542" y="1101"/>
                      <a:pt x="540" y="1103"/>
                    </a:cubicBezTo>
                    <a:cubicBezTo>
                      <a:pt x="540" y="1104"/>
                      <a:pt x="540" y="1104"/>
                      <a:pt x="540" y="1105"/>
                    </a:cubicBezTo>
                    <a:cubicBezTo>
                      <a:pt x="538" y="1106"/>
                      <a:pt x="537" y="1107"/>
                      <a:pt x="536" y="1107"/>
                    </a:cubicBezTo>
                    <a:cubicBezTo>
                      <a:pt x="536" y="1108"/>
                      <a:pt x="536" y="1109"/>
                      <a:pt x="536" y="1109"/>
                    </a:cubicBezTo>
                    <a:cubicBezTo>
                      <a:pt x="535" y="1110"/>
                      <a:pt x="534" y="1111"/>
                      <a:pt x="532" y="1112"/>
                    </a:cubicBezTo>
                    <a:cubicBezTo>
                      <a:pt x="532" y="1113"/>
                      <a:pt x="532" y="1113"/>
                      <a:pt x="532" y="1114"/>
                    </a:cubicBezTo>
                    <a:cubicBezTo>
                      <a:pt x="531" y="1115"/>
                      <a:pt x="530" y="1116"/>
                      <a:pt x="529" y="1116"/>
                    </a:cubicBezTo>
                    <a:cubicBezTo>
                      <a:pt x="529" y="1117"/>
                      <a:pt x="529" y="1118"/>
                      <a:pt x="529" y="1118"/>
                    </a:cubicBezTo>
                    <a:cubicBezTo>
                      <a:pt x="527" y="1119"/>
                      <a:pt x="526" y="1121"/>
                      <a:pt x="524" y="1122"/>
                    </a:cubicBezTo>
                    <a:cubicBezTo>
                      <a:pt x="524" y="1122"/>
                      <a:pt x="524" y="1123"/>
                      <a:pt x="524" y="1124"/>
                    </a:cubicBezTo>
                    <a:cubicBezTo>
                      <a:pt x="522" y="1125"/>
                      <a:pt x="520" y="1127"/>
                      <a:pt x="518" y="1129"/>
                    </a:cubicBezTo>
                    <a:cubicBezTo>
                      <a:pt x="518" y="1130"/>
                      <a:pt x="518" y="1130"/>
                      <a:pt x="518" y="1131"/>
                    </a:cubicBezTo>
                    <a:cubicBezTo>
                      <a:pt x="517" y="1131"/>
                      <a:pt x="516" y="1132"/>
                      <a:pt x="515" y="1133"/>
                    </a:cubicBezTo>
                    <a:cubicBezTo>
                      <a:pt x="515" y="1133"/>
                      <a:pt x="515" y="1134"/>
                      <a:pt x="514" y="1134"/>
                    </a:cubicBezTo>
                    <a:cubicBezTo>
                      <a:pt x="514" y="1134"/>
                      <a:pt x="513" y="1134"/>
                      <a:pt x="513" y="1134"/>
                    </a:cubicBezTo>
                    <a:cubicBezTo>
                      <a:pt x="512" y="1136"/>
                      <a:pt x="511" y="1137"/>
                      <a:pt x="510" y="1138"/>
                    </a:cubicBezTo>
                    <a:cubicBezTo>
                      <a:pt x="509" y="1138"/>
                      <a:pt x="508" y="1139"/>
                      <a:pt x="507" y="1139"/>
                    </a:cubicBezTo>
                    <a:cubicBezTo>
                      <a:pt x="507" y="1139"/>
                      <a:pt x="507" y="1140"/>
                      <a:pt x="506" y="1141"/>
                    </a:cubicBezTo>
                    <a:cubicBezTo>
                      <a:pt x="506" y="1141"/>
                      <a:pt x="505" y="1141"/>
                      <a:pt x="505" y="1141"/>
                    </a:cubicBezTo>
                    <a:cubicBezTo>
                      <a:pt x="505" y="1141"/>
                      <a:pt x="505" y="1141"/>
                      <a:pt x="505" y="1142"/>
                    </a:cubicBezTo>
                    <a:cubicBezTo>
                      <a:pt x="504" y="1142"/>
                      <a:pt x="503" y="1142"/>
                      <a:pt x="503" y="1142"/>
                    </a:cubicBezTo>
                    <a:cubicBezTo>
                      <a:pt x="503" y="1142"/>
                      <a:pt x="503" y="1142"/>
                      <a:pt x="503" y="1142"/>
                    </a:cubicBezTo>
                    <a:cubicBezTo>
                      <a:pt x="498" y="1145"/>
                      <a:pt x="490" y="1142"/>
                      <a:pt x="484" y="1143"/>
                    </a:cubicBezTo>
                    <a:cubicBezTo>
                      <a:pt x="484" y="1144"/>
                      <a:pt x="484" y="1144"/>
                      <a:pt x="484" y="1144"/>
                    </a:cubicBezTo>
                    <a:cubicBezTo>
                      <a:pt x="479" y="1145"/>
                      <a:pt x="474" y="1145"/>
                      <a:pt x="470" y="1145"/>
                    </a:cubicBezTo>
                    <a:cubicBezTo>
                      <a:pt x="465" y="1147"/>
                      <a:pt x="454" y="1152"/>
                      <a:pt x="452" y="1155"/>
                    </a:cubicBezTo>
                    <a:cubicBezTo>
                      <a:pt x="450" y="1155"/>
                      <a:pt x="451" y="1155"/>
                      <a:pt x="450" y="1154"/>
                    </a:cubicBezTo>
                    <a:cubicBezTo>
                      <a:pt x="448" y="1153"/>
                      <a:pt x="446" y="1151"/>
                      <a:pt x="445" y="1150"/>
                    </a:cubicBezTo>
                    <a:cubicBezTo>
                      <a:pt x="445" y="1149"/>
                      <a:pt x="445" y="1148"/>
                      <a:pt x="445" y="1148"/>
                    </a:cubicBezTo>
                    <a:cubicBezTo>
                      <a:pt x="445" y="1148"/>
                      <a:pt x="444" y="1147"/>
                      <a:pt x="444" y="1147"/>
                    </a:cubicBezTo>
                    <a:cubicBezTo>
                      <a:pt x="443" y="1145"/>
                      <a:pt x="442" y="1143"/>
                      <a:pt x="442" y="1142"/>
                    </a:cubicBezTo>
                    <a:cubicBezTo>
                      <a:pt x="441" y="1142"/>
                      <a:pt x="441" y="1142"/>
                      <a:pt x="441" y="1142"/>
                    </a:cubicBezTo>
                    <a:cubicBezTo>
                      <a:pt x="441" y="1141"/>
                      <a:pt x="441" y="1140"/>
                      <a:pt x="441" y="1140"/>
                    </a:cubicBezTo>
                    <a:cubicBezTo>
                      <a:pt x="440" y="1139"/>
                      <a:pt x="440" y="1139"/>
                      <a:pt x="439" y="1139"/>
                    </a:cubicBezTo>
                    <a:cubicBezTo>
                      <a:pt x="439" y="1138"/>
                      <a:pt x="439" y="1138"/>
                      <a:pt x="439" y="1137"/>
                    </a:cubicBezTo>
                    <a:cubicBezTo>
                      <a:pt x="438" y="1137"/>
                      <a:pt x="438" y="1136"/>
                      <a:pt x="437" y="1136"/>
                    </a:cubicBezTo>
                    <a:cubicBezTo>
                      <a:pt x="437" y="1136"/>
                      <a:pt x="437" y="1135"/>
                      <a:pt x="437" y="1134"/>
                    </a:cubicBezTo>
                    <a:cubicBezTo>
                      <a:pt x="437" y="1134"/>
                      <a:pt x="436" y="1134"/>
                      <a:pt x="435" y="1133"/>
                    </a:cubicBezTo>
                    <a:cubicBezTo>
                      <a:pt x="434" y="1132"/>
                      <a:pt x="433" y="1131"/>
                      <a:pt x="432" y="1129"/>
                    </a:cubicBezTo>
                    <a:cubicBezTo>
                      <a:pt x="431" y="1129"/>
                      <a:pt x="431" y="1129"/>
                      <a:pt x="430" y="1129"/>
                    </a:cubicBezTo>
                    <a:cubicBezTo>
                      <a:pt x="430" y="1129"/>
                      <a:pt x="430" y="1128"/>
                      <a:pt x="430" y="1128"/>
                    </a:cubicBezTo>
                    <a:cubicBezTo>
                      <a:pt x="429" y="1128"/>
                      <a:pt x="428" y="1128"/>
                      <a:pt x="427" y="1127"/>
                    </a:cubicBezTo>
                    <a:cubicBezTo>
                      <a:pt x="427" y="1127"/>
                      <a:pt x="427" y="1127"/>
                      <a:pt x="427" y="1126"/>
                    </a:cubicBezTo>
                    <a:cubicBezTo>
                      <a:pt x="422" y="1126"/>
                      <a:pt x="417" y="1126"/>
                      <a:pt x="412" y="1126"/>
                    </a:cubicBezTo>
                    <a:cubicBezTo>
                      <a:pt x="410" y="1126"/>
                      <a:pt x="408" y="1124"/>
                      <a:pt x="405" y="1124"/>
                    </a:cubicBezTo>
                    <a:cubicBezTo>
                      <a:pt x="403" y="1122"/>
                      <a:pt x="402" y="1119"/>
                      <a:pt x="401" y="1117"/>
                    </a:cubicBezTo>
                    <a:cubicBezTo>
                      <a:pt x="401" y="1116"/>
                      <a:pt x="401" y="1115"/>
                      <a:pt x="401" y="1114"/>
                    </a:cubicBezTo>
                    <a:cubicBezTo>
                      <a:pt x="400" y="1114"/>
                      <a:pt x="400" y="1114"/>
                      <a:pt x="400" y="1114"/>
                    </a:cubicBezTo>
                    <a:cubicBezTo>
                      <a:pt x="400" y="1107"/>
                      <a:pt x="400" y="1100"/>
                      <a:pt x="401" y="1093"/>
                    </a:cubicBezTo>
                    <a:cubicBezTo>
                      <a:pt x="400" y="1093"/>
                      <a:pt x="400" y="1093"/>
                      <a:pt x="400" y="1093"/>
                    </a:cubicBezTo>
                    <a:cubicBezTo>
                      <a:pt x="400" y="1092"/>
                      <a:pt x="400" y="1091"/>
                      <a:pt x="400" y="1090"/>
                    </a:cubicBezTo>
                    <a:cubicBezTo>
                      <a:pt x="399" y="1090"/>
                      <a:pt x="399" y="1090"/>
                      <a:pt x="399" y="1090"/>
                    </a:cubicBezTo>
                    <a:cubicBezTo>
                      <a:pt x="398" y="1089"/>
                      <a:pt x="398" y="1087"/>
                      <a:pt x="397" y="1085"/>
                    </a:cubicBezTo>
                    <a:cubicBezTo>
                      <a:pt x="396" y="1085"/>
                      <a:pt x="396" y="1084"/>
                      <a:pt x="395" y="1084"/>
                    </a:cubicBezTo>
                    <a:cubicBezTo>
                      <a:pt x="393" y="1082"/>
                      <a:pt x="392" y="1080"/>
                      <a:pt x="390" y="1078"/>
                    </a:cubicBezTo>
                    <a:cubicBezTo>
                      <a:pt x="389" y="1078"/>
                      <a:pt x="389" y="1078"/>
                      <a:pt x="388" y="1078"/>
                    </a:cubicBezTo>
                    <a:cubicBezTo>
                      <a:pt x="388" y="1078"/>
                      <a:pt x="388" y="1077"/>
                      <a:pt x="388" y="1077"/>
                    </a:cubicBezTo>
                    <a:cubicBezTo>
                      <a:pt x="384" y="1075"/>
                      <a:pt x="379" y="1073"/>
                      <a:pt x="372" y="1073"/>
                    </a:cubicBezTo>
                    <a:cubicBezTo>
                      <a:pt x="354" y="1073"/>
                      <a:pt x="335" y="1073"/>
                      <a:pt x="328" y="1083"/>
                    </a:cubicBezTo>
                    <a:cubicBezTo>
                      <a:pt x="328" y="1084"/>
                      <a:pt x="328" y="1084"/>
                      <a:pt x="328" y="1085"/>
                    </a:cubicBezTo>
                    <a:cubicBezTo>
                      <a:pt x="327" y="1085"/>
                      <a:pt x="327" y="1086"/>
                      <a:pt x="326" y="1086"/>
                    </a:cubicBezTo>
                    <a:cubicBezTo>
                      <a:pt x="326" y="1087"/>
                      <a:pt x="326" y="1088"/>
                      <a:pt x="326" y="1089"/>
                    </a:cubicBezTo>
                    <a:cubicBezTo>
                      <a:pt x="326" y="1089"/>
                      <a:pt x="325" y="1089"/>
                      <a:pt x="325" y="1089"/>
                    </a:cubicBezTo>
                    <a:cubicBezTo>
                      <a:pt x="325" y="1090"/>
                      <a:pt x="325" y="1090"/>
                      <a:pt x="325" y="1091"/>
                    </a:cubicBezTo>
                    <a:cubicBezTo>
                      <a:pt x="325" y="1091"/>
                      <a:pt x="325" y="1091"/>
                      <a:pt x="324" y="1091"/>
                    </a:cubicBezTo>
                    <a:cubicBezTo>
                      <a:pt x="324" y="1092"/>
                      <a:pt x="324" y="1093"/>
                      <a:pt x="324" y="1094"/>
                    </a:cubicBezTo>
                    <a:cubicBezTo>
                      <a:pt x="324" y="1094"/>
                      <a:pt x="324" y="1094"/>
                      <a:pt x="323" y="1094"/>
                    </a:cubicBezTo>
                    <a:cubicBezTo>
                      <a:pt x="323" y="1095"/>
                      <a:pt x="323" y="1096"/>
                      <a:pt x="323" y="1097"/>
                    </a:cubicBezTo>
                    <a:cubicBezTo>
                      <a:pt x="323" y="1097"/>
                      <a:pt x="323" y="1097"/>
                      <a:pt x="322" y="1097"/>
                    </a:cubicBezTo>
                    <a:cubicBezTo>
                      <a:pt x="322" y="1097"/>
                      <a:pt x="322" y="1098"/>
                      <a:pt x="322" y="1099"/>
                    </a:cubicBezTo>
                    <a:cubicBezTo>
                      <a:pt x="322" y="1099"/>
                      <a:pt x="322" y="1099"/>
                      <a:pt x="322" y="1099"/>
                    </a:cubicBezTo>
                    <a:cubicBezTo>
                      <a:pt x="322" y="1099"/>
                      <a:pt x="322" y="1100"/>
                      <a:pt x="322" y="1101"/>
                    </a:cubicBezTo>
                    <a:cubicBezTo>
                      <a:pt x="321" y="1101"/>
                      <a:pt x="321" y="1101"/>
                      <a:pt x="321" y="1101"/>
                    </a:cubicBezTo>
                    <a:cubicBezTo>
                      <a:pt x="320" y="1103"/>
                      <a:pt x="319" y="1105"/>
                      <a:pt x="319" y="1107"/>
                    </a:cubicBezTo>
                    <a:cubicBezTo>
                      <a:pt x="319" y="1107"/>
                      <a:pt x="318" y="1107"/>
                      <a:pt x="318" y="1107"/>
                    </a:cubicBezTo>
                    <a:cubicBezTo>
                      <a:pt x="318" y="1108"/>
                      <a:pt x="317" y="1109"/>
                      <a:pt x="317" y="1110"/>
                    </a:cubicBezTo>
                    <a:cubicBezTo>
                      <a:pt x="315" y="1112"/>
                      <a:pt x="313" y="1114"/>
                      <a:pt x="311" y="1116"/>
                    </a:cubicBezTo>
                    <a:cubicBezTo>
                      <a:pt x="310" y="1116"/>
                      <a:pt x="310" y="1117"/>
                      <a:pt x="309" y="1118"/>
                    </a:cubicBezTo>
                    <a:cubicBezTo>
                      <a:pt x="300" y="1125"/>
                      <a:pt x="285" y="1125"/>
                      <a:pt x="274" y="1130"/>
                    </a:cubicBezTo>
                    <a:cubicBezTo>
                      <a:pt x="274" y="1121"/>
                      <a:pt x="274" y="1113"/>
                      <a:pt x="271" y="1107"/>
                    </a:cubicBezTo>
                    <a:cubicBezTo>
                      <a:pt x="268" y="1106"/>
                      <a:pt x="260" y="1107"/>
                      <a:pt x="255" y="1107"/>
                    </a:cubicBezTo>
                    <a:cubicBezTo>
                      <a:pt x="253" y="1108"/>
                      <a:pt x="236" y="1107"/>
                      <a:pt x="234" y="1106"/>
                    </a:cubicBezTo>
                    <a:cubicBezTo>
                      <a:pt x="232" y="1105"/>
                      <a:pt x="226" y="1102"/>
                      <a:pt x="226" y="1101"/>
                    </a:cubicBezTo>
                    <a:cubicBezTo>
                      <a:pt x="226" y="1101"/>
                      <a:pt x="226" y="1100"/>
                      <a:pt x="226" y="1099"/>
                    </a:cubicBezTo>
                    <a:cubicBezTo>
                      <a:pt x="225" y="1099"/>
                      <a:pt x="224" y="1099"/>
                      <a:pt x="224" y="1099"/>
                    </a:cubicBezTo>
                    <a:cubicBezTo>
                      <a:pt x="224" y="1098"/>
                      <a:pt x="224" y="1097"/>
                      <a:pt x="224" y="1097"/>
                    </a:cubicBezTo>
                    <a:cubicBezTo>
                      <a:pt x="223" y="1096"/>
                      <a:pt x="223" y="1096"/>
                      <a:pt x="222" y="1096"/>
                    </a:cubicBezTo>
                    <a:cubicBezTo>
                      <a:pt x="222" y="1095"/>
                      <a:pt x="222" y="1095"/>
                      <a:pt x="222" y="1094"/>
                    </a:cubicBezTo>
                    <a:cubicBezTo>
                      <a:pt x="221" y="1094"/>
                      <a:pt x="221" y="1093"/>
                      <a:pt x="220" y="1093"/>
                    </a:cubicBezTo>
                    <a:cubicBezTo>
                      <a:pt x="220" y="1092"/>
                      <a:pt x="220" y="1091"/>
                      <a:pt x="219" y="1090"/>
                    </a:cubicBezTo>
                    <a:cubicBezTo>
                      <a:pt x="219" y="1089"/>
                      <a:pt x="218" y="1089"/>
                      <a:pt x="218" y="1089"/>
                    </a:cubicBezTo>
                    <a:cubicBezTo>
                      <a:pt x="218" y="1088"/>
                      <a:pt x="218" y="1087"/>
                      <a:pt x="218" y="1087"/>
                    </a:cubicBezTo>
                    <a:cubicBezTo>
                      <a:pt x="217" y="1087"/>
                      <a:pt x="217" y="1087"/>
                      <a:pt x="217" y="1087"/>
                    </a:cubicBezTo>
                    <a:cubicBezTo>
                      <a:pt x="216" y="1086"/>
                      <a:pt x="216" y="1085"/>
                      <a:pt x="216" y="1084"/>
                    </a:cubicBezTo>
                    <a:cubicBezTo>
                      <a:pt x="215" y="1084"/>
                      <a:pt x="215" y="1084"/>
                      <a:pt x="214" y="1083"/>
                    </a:cubicBezTo>
                    <a:cubicBezTo>
                      <a:pt x="214" y="1083"/>
                      <a:pt x="214" y="1082"/>
                      <a:pt x="214" y="1081"/>
                    </a:cubicBezTo>
                    <a:cubicBezTo>
                      <a:pt x="213" y="1081"/>
                      <a:pt x="213" y="1081"/>
                      <a:pt x="212" y="1081"/>
                    </a:cubicBezTo>
                    <a:cubicBezTo>
                      <a:pt x="211" y="1079"/>
                      <a:pt x="210" y="1078"/>
                      <a:pt x="209" y="1076"/>
                    </a:cubicBezTo>
                    <a:cubicBezTo>
                      <a:pt x="207" y="1076"/>
                      <a:pt x="206" y="1075"/>
                      <a:pt x="204" y="1075"/>
                    </a:cubicBezTo>
                    <a:cubicBezTo>
                      <a:pt x="204" y="1075"/>
                      <a:pt x="204" y="1075"/>
                      <a:pt x="204" y="1074"/>
                    </a:cubicBezTo>
                    <a:cubicBezTo>
                      <a:pt x="199" y="1075"/>
                      <a:pt x="187" y="1081"/>
                      <a:pt x="181" y="1079"/>
                    </a:cubicBezTo>
                    <a:cubicBezTo>
                      <a:pt x="181" y="1078"/>
                      <a:pt x="181" y="1078"/>
                      <a:pt x="181" y="1078"/>
                    </a:cubicBezTo>
                    <a:cubicBezTo>
                      <a:pt x="180" y="1078"/>
                      <a:pt x="180" y="1078"/>
                      <a:pt x="179" y="1078"/>
                    </a:cubicBezTo>
                    <a:cubicBezTo>
                      <a:pt x="179" y="1078"/>
                      <a:pt x="179" y="1077"/>
                      <a:pt x="179" y="1077"/>
                    </a:cubicBezTo>
                    <a:cubicBezTo>
                      <a:pt x="178" y="1077"/>
                      <a:pt x="178" y="1077"/>
                      <a:pt x="177" y="1077"/>
                    </a:cubicBezTo>
                    <a:cubicBezTo>
                      <a:pt x="174" y="1075"/>
                      <a:pt x="171" y="1071"/>
                      <a:pt x="168" y="1068"/>
                    </a:cubicBezTo>
                    <a:cubicBezTo>
                      <a:pt x="161" y="1060"/>
                      <a:pt x="150" y="1054"/>
                      <a:pt x="149" y="1039"/>
                    </a:cubicBezTo>
                    <a:cubicBezTo>
                      <a:pt x="150" y="1039"/>
                      <a:pt x="150" y="1039"/>
                      <a:pt x="150" y="1039"/>
                    </a:cubicBezTo>
                    <a:cubicBezTo>
                      <a:pt x="151" y="1038"/>
                      <a:pt x="151" y="1036"/>
                      <a:pt x="151" y="1034"/>
                    </a:cubicBezTo>
                    <a:cubicBezTo>
                      <a:pt x="152" y="1034"/>
                      <a:pt x="152" y="1033"/>
                      <a:pt x="153" y="1033"/>
                    </a:cubicBezTo>
                    <a:cubicBezTo>
                      <a:pt x="153" y="1032"/>
                      <a:pt x="153" y="1032"/>
                      <a:pt x="153" y="1031"/>
                    </a:cubicBezTo>
                    <a:cubicBezTo>
                      <a:pt x="153" y="1031"/>
                      <a:pt x="154" y="1031"/>
                      <a:pt x="154" y="1031"/>
                    </a:cubicBezTo>
                    <a:cubicBezTo>
                      <a:pt x="154" y="1031"/>
                      <a:pt x="154" y="1030"/>
                      <a:pt x="154" y="1029"/>
                    </a:cubicBezTo>
                    <a:cubicBezTo>
                      <a:pt x="155" y="1029"/>
                      <a:pt x="156" y="1028"/>
                      <a:pt x="157" y="1028"/>
                    </a:cubicBezTo>
                    <a:cubicBezTo>
                      <a:pt x="157" y="1027"/>
                      <a:pt x="157" y="1026"/>
                      <a:pt x="157" y="1026"/>
                    </a:cubicBezTo>
                    <a:cubicBezTo>
                      <a:pt x="157" y="1025"/>
                      <a:pt x="158" y="1025"/>
                      <a:pt x="159" y="1024"/>
                    </a:cubicBezTo>
                    <a:cubicBezTo>
                      <a:pt x="159" y="1023"/>
                      <a:pt x="159" y="1023"/>
                      <a:pt x="159" y="1022"/>
                    </a:cubicBezTo>
                    <a:cubicBezTo>
                      <a:pt x="162" y="1020"/>
                      <a:pt x="164" y="1018"/>
                      <a:pt x="166" y="1016"/>
                    </a:cubicBezTo>
                    <a:cubicBezTo>
                      <a:pt x="167" y="1015"/>
                      <a:pt x="168" y="1014"/>
                      <a:pt x="169" y="1012"/>
                    </a:cubicBezTo>
                    <a:cubicBezTo>
                      <a:pt x="170" y="1012"/>
                      <a:pt x="170" y="1012"/>
                      <a:pt x="171" y="1012"/>
                    </a:cubicBezTo>
                    <a:cubicBezTo>
                      <a:pt x="172" y="1012"/>
                      <a:pt x="172" y="1011"/>
                      <a:pt x="173" y="1010"/>
                    </a:cubicBezTo>
                    <a:cubicBezTo>
                      <a:pt x="173" y="1010"/>
                      <a:pt x="174" y="1010"/>
                      <a:pt x="175" y="1010"/>
                    </a:cubicBezTo>
                    <a:cubicBezTo>
                      <a:pt x="175" y="1009"/>
                      <a:pt x="175" y="1009"/>
                      <a:pt x="175" y="1008"/>
                    </a:cubicBezTo>
                    <a:cubicBezTo>
                      <a:pt x="177" y="1008"/>
                      <a:pt x="178" y="1007"/>
                      <a:pt x="179" y="1007"/>
                    </a:cubicBezTo>
                    <a:cubicBezTo>
                      <a:pt x="179" y="1007"/>
                      <a:pt x="179" y="1006"/>
                      <a:pt x="179" y="1006"/>
                    </a:cubicBezTo>
                    <a:cubicBezTo>
                      <a:pt x="180" y="1006"/>
                      <a:pt x="181" y="1006"/>
                      <a:pt x="183" y="1005"/>
                    </a:cubicBezTo>
                    <a:cubicBezTo>
                      <a:pt x="183" y="1005"/>
                      <a:pt x="183" y="1005"/>
                      <a:pt x="183" y="1004"/>
                    </a:cubicBezTo>
                    <a:cubicBezTo>
                      <a:pt x="186" y="1004"/>
                      <a:pt x="189" y="1003"/>
                      <a:pt x="192" y="1003"/>
                    </a:cubicBezTo>
                    <a:cubicBezTo>
                      <a:pt x="192" y="1002"/>
                      <a:pt x="192" y="1002"/>
                      <a:pt x="192" y="1002"/>
                    </a:cubicBezTo>
                    <a:cubicBezTo>
                      <a:pt x="194" y="1001"/>
                      <a:pt x="195" y="1001"/>
                      <a:pt x="196" y="1001"/>
                    </a:cubicBezTo>
                    <a:cubicBezTo>
                      <a:pt x="196" y="1000"/>
                      <a:pt x="196" y="1000"/>
                      <a:pt x="196" y="1000"/>
                    </a:cubicBezTo>
                    <a:cubicBezTo>
                      <a:pt x="197" y="1000"/>
                      <a:pt x="197" y="1000"/>
                      <a:pt x="198" y="1000"/>
                    </a:cubicBezTo>
                    <a:cubicBezTo>
                      <a:pt x="198" y="999"/>
                      <a:pt x="199" y="998"/>
                      <a:pt x="200" y="997"/>
                    </a:cubicBezTo>
                    <a:cubicBezTo>
                      <a:pt x="201" y="996"/>
                      <a:pt x="203" y="995"/>
                      <a:pt x="204" y="994"/>
                    </a:cubicBezTo>
                    <a:cubicBezTo>
                      <a:pt x="204" y="993"/>
                      <a:pt x="204" y="992"/>
                      <a:pt x="204" y="992"/>
                    </a:cubicBezTo>
                    <a:cubicBezTo>
                      <a:pt x="205" y="991"/>
                      <a:pt x="205" y="991"/>
                      <a:pt x="206" y="991"/>
                    </a:cubicBezTo>
                    <a:cubicBezTo>
                      <a:pt x="206" y="990"/>
                      <a:pt x="206" y="990"/>
                      <a:pt x="206" y="989"/>
                    </a:cubicBezTo>
                    <a:cubicBezTo>
                      <a:pt x="206" y="989"/>
                      <a:pt x="206" y="989"/>
                      <a:pt x="207" y="989"/>
                    </a:cubicBezTo>
                    <a:cubicBezTo>
                      <a:pt x="207" y="987"/>
                      <a:pt x="208" y="986"/>
                      <a:pt x="209" y="984"/>
                    </a:cubicBezTo>
                    <a:cubicBezTo>
                      <a:pt x="209" y="984"/>
                      <a:pt x="209" y="984"/>
                      <a:pt x="209" y="984"/>
                    </a:cubicBezTo>
                    <a:cubicBezTo>
                      <a:pt x="209" y="983"/>
                      <a:pt x="209" y="982"/>
                      <a:pt x="209" y="981"/>
                    </a:cubicBezTo>
                    <a:cubicBezTo>
                      <a:pt x="211" y="977"/>
                      <a:pt x="214" y="967"/>
                      <a:pt x="212" y="960"/>
                    </a:cubicBezTo>
                    <a:cubicBezTo>
                      <a:pt x="212" y="960"/>
                      <a:pt x="212" y="960"/>
                      <a:pt x="211" y="960"/>
                    </a:cubicBezTo>
                    <a:cubicBezTo>
                      <a:pt x="211" y="957"/>
                      <a:pt x="211" y="954"/>
                      <a:pt x="211" y="951"/>
                    </a:cubicBezTo>
                    <a:cubicBezTo>
                      <a:pt x="211" y="951"/>
                      <a:pt x="211" y="951"/>
                      <a:pt x="210" y="951"/>
                    </a:cubicBezTo>
                    <a:cubicBezTo>
                      <a:pt x="209" y="945"/>
                      <a:pt x="211" y="932"/>
                      <a:pt x="213" y="929"/>
                    </a:cubicBezTo>
                    <a:cubicBezTo>
                      <a:pt x="218" y="925"/>
                      <a:pt x="223" y="921"/>
                      <a:pt x="227" y="917"/>
                    </a:cubicBezTo>
                    <a:cubicBezTo>
                      <a:pt x="227" y="917"/>
                      <a:pt x="227" y="916"/>
                      <a:pt x="227" y="916"/>
                    </a:cubicBezTo>
                    <a:cubicBezTo>
                      <a:pt x="229" y="914"/>
                      <a:pt x="231" y="913"/>
                      <a:pt x="233" y="911"/>
                    </a:cubicBezTo>
                    <a:cubicBezTo>
                      <a:pt x="233" y="910"/>
                      <a:pt x="233" y="910"/>
                      <a:pt x="233" y="909"/>
                    </a:cubicBezTo>
                    <a:cubicBezTo>
                      <a:pt x="234" y="909"/>
                      <a:pt x="235" y="908"/>
                      <a:pt x="235" y="907"/>
                    </a:cubicBezTo>
                    <a:cubicBezTo>
                      <a:pt x="235" y="907"/>
                      <a:pt x="235" y="906"/>
                      <a:pt x="235" y="906"/>
                    </a:cubicBezTo>
                    <a:cubicBezTo>
                      <a:pt x="236" y="905"/>
                      <a:pt x="237" y="905"/>
                      <a:pt x="237" y="905"/>
                    </a:cubicBezTo>
                    <a:cubicBezTo>
                      <a:pt x="237" y="904"/>
                      <a:pt x="237" y="904"/>
                      <a:pt x="237" y="903"/>
                    </a:cubicBezTo>
                    <a:cubicBezTo>
                      <a:pt x="238" y="903"/>
                      <a:pt x="238" y="902"/>
                      <a:pt x="239" y="902"/>
                    </a:cubicBezTo>
                    <a:cubicBezTo>
                      <a:pt x="239" y="901"/>
                      <a:pt x="240" y="900"/>
                      <a:pt x="240" y="899"/>
                    </a:cubicBezTo>
                    <a:cubicBezTo>
                      <a:pt x="240" y="899"/>
                      <a:pt x="241" y="899"/>
                      <a:pt x="241" y="899"/>
                    </a:cubicBezTo>
                    <a:cubicBezTo>
                      <a:pt x="241" y="899"/>
                      <a:pt x="241" y="898"/>
                      <a:pt x="241" y="898"/>
                    </a:cubicBezTo>
                    <a:cubicBezTo>
                      <a:pt x="241" y="898"/>
                      <a:pt x="241" y="898"/>
                      <a:pt x="242" y="898"/>
                    </a:cubicBezTo>
                    <a:cubicBezTo>
                      <a:pt x="242" y="897"/>
                      <a:pt x="242" y="896"/>
                      <a:pt x="242" y="896"/>
                    </a:cubicBezTo>
                    <a:cubicBezTo>
                      <a:pt x="242" y="896"/>
                      <a:pt x="242" y="896"/>
                      <a:pt x="243" y="896"/>
                    </a:cubicBezTo>
                    <a:cubicBezTo>
                      <a:pt x="243" y="895"/>
                      <a:pt x="243" y="895"/>
                      <a:pt x="243" y="894"/>
                    </a:cubicBezTo>
                    <a:cubicBezTo>
                      <a:pt x="243" y="894"/>
                      <a:pt x="243" y="894"/>
                      <a:pt x="244" y="894"/>
                    </a:cubicBezTo>
                    <a:cubicBezTo>
                      <a:pt x="244" y="893"/>
                      <a:pt x="244" y="893"/>
                      <a:pt x="244" y="892"/>
                    </a:cubicBezTo>
                    <a:cubicBezTo>
                      <a:pt x="244" y="892"/>
                      <a:pt x="244" y="892"/>
                      <a:pt x="244" y="892"/>
                    </a:cubicBezTo>
                    <a:cubicBezTo>
                      <a:pt x="244" y="892"/>
                      <a:pt x="244" y="891"/>
                      <a:pt x="244" y="890"/>
                    </a:cubicBezTo>
                    <a:cubicBezTo>
                      <a:pt x="245" y="890"/>
                      <a:pt x="245" y="890"/>
                      <a:pt x="245" y="890"/>
                    </a:cubicBezTo>
                    <a:cubicBezTo>
                      <a:pt x="245" y="890"/>
                      <a:pt x="245" y="889"/>
                      <a:pt x="245" y="889"/>
                    </a:cubicBezTo>
                    <a:cubicBezTo>
                      <a:pt x="246" y="889"/>
                      <a:pt x="246" y="889"/>
                      <a:pt x="246" y="889"/>
                    </a:cubicBezTo>
                    <a:cubicBezTo>
                      <a:pt x="246" y="888"/>
                      <a:pt x="246" y="887"/>
                      <a:pt x="246" y="887"/>
                    </a:cubicBezTo>
                    <a:cubicBezTo>
                      <a:pt x="247" y="887"/>
                      <a:pt x="247" y="887"/>
                      <a:pt x="247" y="887"/>
                    </a:cubicBezTo>
                    <a:cubicBezTo>
                      <a:pt x="249" y="884"/>
                      <a:pt x="251" y="869"/>
                      <a:pt x="250" y="864"/>
                    </a:cubicBezTo>
                    <a:cubicBezTo>
                      <a:pt x="247" y="854"/>
                      <a:pt x="239" y="849"/>
                      <a:pt x="233" y="843"/>
                    </a:cubicBezTo>
                    <a:cubicBezTo>
                      <a:pt x="231" y="841"/>
                      <a:pt x="230" y="839"/>
                      <a:pt x="228" y="838"/>
                    </a:cubicBezTo>
                    <a:cubicBezTo>
                      <a:pt x="227" y="837"/>
                      <a:pt x="227" y="836"/>
                      <a:pt x="226" y="836"/>
                    </a:cubicBezTo>
                    <a:cubicBezTo>
                      <a:pt x="226" y="835"/>
                      <a:pt x="226" y="835"/>
                      <a:pt x="226" y="834"/>
                    </a:cubicBezTo>
                    <a:cubicBezTo>
                      <a:pt x="224" y="832"/>
                      <a:pt x="222" y="831"/>
                      <a:pt x="220" y="829"/>
                    </a:cubicBezTo>
                    <a:cubicBezTo>
                      <a:pt x="220" y="829"/>
                      <a:pt x="220" y="828"/>
                      <a:pt x="220" y="828"/>
                    </a:cubicBezTo>
                    <a:cubicBezTo>
                      <a:pt x="219" y="827"/>
                      <a:pt x="218" y="826"/>
                      <a:pt x="217" y="825"/>
                    </a:cubicBezTo>
                    <a:cubicBezTo>
                      <a:pt x="217" y="824"/>
                      <a:pt x="217" y="824"/>
                      <a:pt x="217" y="823"/>
                    </a:cubicBezTo>
                    <a:cubicBezTo>
                      <a:pt x="216" y="823"/>
                      <a:pt x="215" y="822"/>
                      <a:pt x="214" y="821"/>
                    </a:cubicBezTo>
                    <a:cubicBezTo>
                      <a:pt x="211" y="816"/>
                      <a:pt x="209" y="811"/>
                      <a:pt x="206" y="806"/>
                    </a:cubicBezTo>
                    <a:cubicBezTo>
                      <a:pt x="203" y="800"/>
                      <a:pt x="204" y="790"/>
                      <a:pt x="206" y="783"/>
                    </a:cubicBezTo>
                    <a:cubicBezTo>
                      <a:pt x="206" y="780"/>
                      <a:pt x="206" y="777"/>
                      <a:pt x="206" y="774"/>
                    </a:cubicBezTo>
                    <a:cubicBezTo>
                      <a:pt x="206" y="774"/>
                      <a:pt x="206" y="774"/>
                      <a:pt x="207" y="774"/>
                    </a:cubicBezTo>
                    <a:cubicBezTo>
                      <a:pt x="207" y="770"/>
                      <a:pt x="207" y="767"/>
                      <a:pt x="207" y="763"/>
                    </a:cubicBezTo>
                    <a:cubicBezTo>
                      <a:pt x="206" y="763"/>
                      <a:pt x="206" y="763"/>
                      <a:pt x="206" y="763"/>
                    </a:cubicBezTo>
                    <a:cubicBezTo>
                      <a:pt x="206" y="761"/>
                      <a:pt x="206" y="759"/>
                      <a:pt x="206" y="758"/>
                    </a:cubicBezTo>
                    <a:cubicBezTo>
                      <a:pt x="206" y="758"/>
                      <a:pt x="205" y="758"/>
                      <a:pt x="205" y="758"/>
                    </a:cubicBezTo>
                    <a:cubicBezTo>
                      <a:pt x="205" y="757"/>
                      <a:pt x="205" y="757"/>
                      <a:pt x="205" y="756"/>
                    </a:cubicBezTo>
                    <a:cubicBezTo>
                      <a:pt x="205" y="756"/>
                      <a:pt x="204" y="756"/>
                      <a:pt x="204" y="756"/>
                    </a:cubicBezTo>
                    <a:cubicBezTo>
                      <a:pt x="204" y="755"/>
                      <a:pt x="204" y="754"/>
                      <a:pt x="204" y="753"/>
                    </a:cubicBezTo>
                    <a:cubicBezTo>
                      <a:pt x="204" y="753"/>
                      <a:pt x="203" y="753"/>
                      <a:pt x="202" y="752"/>
                    </a:cubicBezTo>
                    <a:cubicBezTo>
                      <a:pt x="202" y="752"/>
                      <a:pt x="202" y="751"/>
                      <a:pt x="202" y="751"/>
                    </a:cubicBezTo>
                    <a:cubicBezTo>
                      <a:pt x="201" y="750"/>
                      <a:pt x="201" y="749"/>
                      <a:pt x="200" y="749"/>
                    </a:cubicBezTo>
                    <a:cubicBezTo>
                      <a:pt x="200" y="748"/>
                      <a:pt x="200" y="748"/>
                      <a:pt x="200" y="748"/>
                    </a:cubicBezTo>
                    <a:cubicBezTo>
                      <a:pt x="199" y="748"/>
                      <a:pt x="198" y="748"/>
                      <a:pt x="198" y="748"/>
                    </a:cubicBezTo>
                    <a:cubicBezTo>
                      <a:pt x="198" y="747"/>
                      <a:pt x="197" y="747"/>
                      <a:pt x="197" y="746"/>
                    </a:cubicBezTo>
                    <a:cubicBezTo>
                      <a:pt x="194" y="745"/>
                      <a:pt x="191" y="744"/>
                      <a:pt x="188" y="743"/>
                    </a:cubicBezTo>
                    <a:cubicBezTo>
                      <a:pt x="185" y="743"/>
                      <a:pt x="183" y="743"/>
                      <a:pt x="180" y="743"/>
                    </a:cubicBezTo>
                    <a:cubicBezTo>
                      <a:pt x="180" y="743"/>
                      <a:pt x="180" y="743"/>
                      <a:pt x="180" y="742"/>
                    </a:cubicBezTo>
                    <a:cubicBezTo>
                      <a:pt x="177" y="742"/>
                      <a:pt x="175" y="742"/>
                      <a:pt x="172" y="742"/>
                    </a:cubicBezTo>
                    <a:cubicBezTo>
                      <a:pt x="172" y="742"/>
                      <a:pt x="172" y="742"/>
                      <a:pt x="172" y="742"/>
                    </a:cubicBezTo>
                    <a:cubicBezTo>
                      <a:pt x="169" y="742"/>
                      <a:pt x="166" y="742"/>
                      <a:pt x="164" y="742"/>
                    </a:cubicBezTo>
                    <a:cubicBezTo>
                      <a:pt x="159" y="740"/>
                      <a:pt x="152" y="739"/>
                      <a:pt x="148" y="738"/>
                    </a:cubicBezTo>
                    <a:cubicBezTo>
                      <a:pt x="146" y="738"/>
                      <a:pt x="145" y="738"/>
                      <a:pt x="144" y="738"/>
                    </a:cubicBezTo>
                    <a:cubicBezTo>
                      <a:pt x="144" y="738"/>
                      <a:pt x="144" y="737"/>
                      <a:pt x="144" y="737"/>
                    </a:cubicBezTo>
                    <a:cubicBezTo>
                      <a:pt x="143" y="737"/>
                      <a:pt x="142" y="737"/>
                      <a:pt x="141" y="737"/>
                    </a:cubicBezTo>
                    <a:cubicBezTo>
                      <a:pt x="141" y="737"/>
                      <a:pt x="141" y="736"/>
                      <a:pt x="141" y="736"/>
                    </a:cubicBezTo>
                    <a:cubicBezTo>
                      <a:pt x="140" y="736"/>
                      <a:pt x="140" y="736"/>
                      <a:pt x="139" y="736"/>
                    </a:cubicBezTo>
                    <a:cubicBezTo>
                      <a:pt x="139" y="736"/>
                      <a:pt x="139" y="736"/>
                      <a:pt x="139" y="735"/>
                    </a:cubicBezTo>
                    <a:cubicBezTo>
                      <a:pt x="135" y="733"/>
                      <a:pt x="132" y="732"/>
                      <a:pt x="131" y="728"/>
                    </a:cubicBezTo>
                    <a:cubicBezTo>
                      <a:pt x="130" y="727"/>
                      <a:pt x="129" y="715"/>
                      <a:pt x="130" y="712"/>
                    </a:cubicBezTo>
                    <a:cubicBezTo>
                      <a:pt x="130" y="712"/>
                      <a:pt x="130" y="712"/>
                      <a:pt x="131" y="712"/>
                    </a:cubicBezTo>
                    <a:cubicBezTo>
                      <a:pt x="133" y="704"/>
                      <a:pt x="128" y="689"/>
                      <a:pt x="126" y="685"/>
                    </a:cubicBezTo>
                    <a:cubicBezTo>
                      <a:pt x="125" y="685"/>
                      <a:pt x="125" y="684"/>
                      <a:pt x="124" y="684"/>
                    </a:cubicBezTo>
                    <a:cubicBezTo>
                      <a:pt x="124" y="684"/>
                      <a:pt x="124" y="683"/>
                      <a:pt x="124" y="682"/>
                    </a:cubicBezTo>
                    <a:cubicBezTo>
                      <a:pt x="123" y="682"/>
                      <a:pt x="122" y="681"/>
                      <a:pt x="122" y="681"/>
                    </a:cubicBezTo>
                    <a:cubicBezTo>
                      <a:pt x="122" y="680"/>
                      <a:pt x="122" y="679"/>
                      <a:pt x="122" y="679"/>
                    </a:cubicBezTo>
                    <a:cubicBezTo>
                      <a:pt x="120" y="677"/>
                      <a:pt x="118" y="676"/>
                      <a:pt x="116" y="674"/>
                    </a:cubicBezTo>
                    <a:cubicBezTo>
                      <a:pt x="116" y="674"/>
                      <a:pt x="116" y="673"/>
                      <a:pt x="116" y="672"/>
                    </a:cubicBezTo>
                    <a:cubicBezTo>
                      <a:pt x="114" y="671"/>
                      <a:pt x="113" y="670"/>
                      <a:pt x="111" y="668"/>
                    </a:cubicBezTo>
                    <a:cubicBezTo>
                      <a:pt x="111" y="667"/>
                      <a:pt x="111" y="667"/>
                      <a:pt x="111" y="666"/>
                    </a:cubicBezTo>
                    <a:cubicBezTo>
                      <a:pt x="110" y="665"/>
                      <a:pt x="108" y="664"/>
                      <a:pt x="107" y="664"/>
                    </a:cubicBezTo>
                    <a:cubicBezTo>
                      <a:pt x="107" y="663"/>
                      <a:pt x="107" y="662"/>
                      <a:pt x="107" y="662"/>
                    </a:cubicBezTo>
                    <a:cubicBezTo>
                      <a:pt x="106" y="661"/>
                      <a:pt x="105" y="661"/>
                      <a:pt x="105" y="660"/>
                    </a:cubicBezTo>
                    <a:cubicBezTo>
                      <a:pt x="105" y="659"/>
                      <a:pt x="105" y="659"/>
                      <a:pt x="105" y="658"/>
                    </a:cubicBezTo>
                    <a:cubicBezTo>
                      <a:pt x="104" y="658"/>
                      <a:pt x="103" y="658"/>
                      <a:pt x="103" y="657"/>
                    </a:cubicBezTo>
                    <a:cubicBezTo>
                      <a:pt x="103" y="657"/>
                      <a:pt x="103" y="656"/>
                      <a:pt x="103" y="655"/>
                    </a:cubicBezTo>
                    <a:cubicBezTo>
                      <a:pt x="102" y="655"/>
                      <a:pt x="102" y="655"/>
                      <a:pt x="101" y="655"/>
                    </a:cubicBezTo>
                    <a:cubicBezTo>
                      <a:pt x="101" y="653"/>
                      <a:pt x="100" y="652"/>
                      <a:pt x="100" y="651"/>
                    </a:cubicBezTo>
                    <a:cubicBezTo>
                      <a:pt x="100" y="651"/>
                      <a:pt x="99" y="651"/>
                      <a:pt x="99" y="651"/>
                    </a:cubicBezTo>
                    <a:cubicBezTo>
                      <a:pt x="99" y="650"/>
                      <a:pt x="99" y="649"/>
                      <a:pt x="98" y="647"/>
                    </a:cubicBezTo>
                    <a:cubicBezTo>
                      <a:pt x="98" y="647"/>
                      <a:pt x="98" y="647"/>
                      <a:pt x="97" y="647"/>
                    </a:cubicBezTo>
                    <a:cubicBezTo>
                      <a:pt x="97" y="646"/>
                      <a:pt x="97" y="646"/>
                      <a:pt x="97" y="645"/>
                    </a:cubicBezTo>
                    <a:cubicBezTo>
                      <a:pt x="97" y="645"/>
                      <a:pt x="97" y="645"/>
                      <a:pt x="96" y="645"/>
                    </a:cubicBezTo>
                    <a:cubicBezTo>
                      <a:pt x="96" y="644"/>
                      <a:pt x="96" y="643"/>
                      <a:pt x="96" y="643"/>
                    </a:cubicBezTo>
                    <a:cubicBezTo>
                      <a:pt x="96" y="643"/>
                      <a:pt x="96" y="643"/>
                      <a:pt x="96" y="643"/>
                    </a:cubicBezTo>
                    <a:cubicBezTo>
                      <a:pt x="95" y="640"/>
                      <a:pt x="94" y="629"/>
                      <a:pt x="95" y="626"/>
                    </a:cubicBezTo>
                    <a:cubicBezTo>
                      <a:pt x="95" y="626"/>
                      <a:pt x="95" y="626"/>
                      <a:pt x="96" y="626"/>
                    </a:cubicBezTo>
                    <a:cubicBezTo>
                      <a:pt x="95" y="617"/>
                      <a:pt x="95" y="608"/>
                      <a:pt x="95" y="599"/>
                    </a:cubicBezTo>
                    <a:cubicBezTo>
                      <a:pt x="94" y="599"/>
                      <a:pt x="94" y="599"/>
                      <a:pt x="94" y="599"/>
                    </a:cubicBezTo>
                    <a:cubicBezTo>
                      <a:pt x="94" y="598"/>
                      <a:pt x="94" y="597"/>
                      <a:pt x="94" y="596"/>
                    </a:cubicBezTo>
                    <a:cubicBezTo>
                      <a:pt x="93" y="596"/>
                      <a:pt x="93" y="596"/>
                      <a:pt x="93" y="596"/>
                    </a:cubicBezTo>
                    <a:cubicBezTo>
                      <a:pt x="93" y="595"/>
                      <a:pt x="93" y="594"/>
                      <a:pt x="93" y="594"/>
                    </a:cubicBezTo>
                    <a:cubicBezTo>
                      <a:pt x="93" y="594"/>
                      <a:pt x="92" y="594"/>
                      <a:pt x="92" y="594"/>
                    </a:cubicBezTo>
                    <a:cubicBezTo>
                      <a:pt x="92" y="593"/>
                      <a:pt x="92" y="592"/>
                      <a:pt x="92" y="592"/>
                    </a:cubicBezTo>
                    <a:cubicBezTo>
                      <a:pt x="92" y="592"/>
                      <a:pt x="91" y="592"/>
                      <a:pt x="91" y="592"/>
                    </a:cubicBezTo>
                    <a:cubicBezTo>
                      <a:pt x="91" y="590"/>
                      <a:pt x="90" y="588"/>
                      <a:pt x="89" y="586"/>
                    </a:cubicBezTo>
                    <a:cubicBezTo>
                      <a:pt x="86" y="583"/>
                      <a:pt x="83" y="580"/>
                      <a:pt x="80" y="577"/>
                    </a:cubicBezTo>
                    <a:cubicBezTo>
                      <a:pt x="80" y="577"/>
                      <a:pt x="79" y="577"/>
                      <a:pt x="79" y="577"/>
                    </a:cubicBezTo>
                    <a:cubicBezTo>
                      <a:pt x="77" y="575"/>
                      <a:pt x="76" y="573"/>
                      <a:pt x="74" y="571"/>
                    </a:cubicBezTo>
                    <a:cubicBezTo>
                      <a:pt x="73" y="571"/>
                      <a:pt x="73" y="571"/>
                      <a:pt x="72" y="570"/>
                    </a:cubicBezTo>
                    <a:cubicBezTo>
                      <a:pt x="64" y="558"/>
                      <a:pt x="66" y="531"/>
                      <a:pt x="69" y="514"/>
                    </a:cubicBezTo>
                    <a:cubicBezTo>
                      <a:pt x="69" y="514"/>
                      <a:pt x="69" y="514"/>
                      <a:pt x="70" y="514"/>
                    </a:cubicBezTo>
                    <a:cubicBezTo>
                      <a:pt x="70" y="514"/>
                      <a:pt x="70" y="514"/>
                      <a:pt x="70" y="515"/>
                    </a:cubicBezTo>
                    <a:cubicBezTo>
                      <a:pt x="71" y="515"/>
                      <a:pt x="73" y="515"/>
                      <a:pt x="75" y="516"/>
                    </a:cubicBezTo>
                    <a:cubicBezTo>
                      <a:pt x="75" y="516"/>
                      <a:pt x="75" y="516"/>
                      <a:pt x="75" y="516"/>
                    </a:cubicBezTo>
                    <a:cubicBezTo>
                      <a:pt x="77" y="516"/>
                      <a:pt x="79" y="516"/>
                      <a:pt x="80" y="516"/>
                    </a:cubicBezTo>
                    <a:cubicBezTo>
                      <a:pt x="91" y="520"/>
                      <a:pt x="109" y="516"/>
                      <a:pt x="116" y="512"/>
                    </a:cubicBezTo>
                    <a:cubicBezTo>
                      <a:pt x="117" y="511"/>
                      <a:pt x="117" y="511"/>
                      <a:pt x="117" y="510"/>
                    </a:cubicBezTo>
                    <a:cubicBezTo>
                      <a:pt x="118" y="510"/>
                      <a:pt x="118" y="510"/>
                      <a:pt x="119" y="510"/>
                    </a:cubicBezTo>
                    <a:cubicBezTo>
                      <a:pt x="119" y="510"/>
                      <a:pt x="119" y="509"/>
                      <a:pt x="120" y="508"/>
                    </a:cubicBezTo>
                    <a:cubicBezTo>
                      <a:pt x="120" y="508"/>
                      <a:pt x="121" y="508"/>
                      <a:pt x="122" y="508"/>
                    </a:cubicBezTo>
                    <a:cubicBezTo>
                      <a:pt x="122" y="508"/>
                      <a:pt x="122" y="508"/>
                      <a:pt x="122" y="507"/>
                    </a:cubicBezTo>
                    <a:cubicBezTo>
                      <a:pt x="122" y="507"/>
                      <a:pt x="123" y="507"/>
                      <a:pt x="124" y="507"/>
                    </a:cubicBezTo>
                    <a:cubicBezTo>
                      <a:pt x="125" y="506"/>
                      <a:pt x="125" y="505"/>
                      <a:pt x="125" y="505"/>
                    </a:cubicBezTo>
                    <a:cubicBezTo>
                      <a:pt x="126" y="505"/>
                      <a:pt x="126" y="505"/>
                      <a:pt x="127" y="505"/>
                    </a:cubicBezTo>
                    <a:cubicBezTo>
                      <a:pt x="127" y="504"/>
                      <a:pt x="128" y="504"/>
                      <a:pt x="128" y="503"/>
                    </a:cubicBezTo>
                    <a:cubicBezTo>
                      <a:pt x="129" y="503"/>
                      <a:pt x="130" y="502"/>
                      <a:pt x="131" y="502"/>
                    </a:cubicBezTo>
                    <a:cubicBezTo>
                      <a:pt x="132" y="501"/>
                      <a:pt x="133" y="499"/>
                      <a:pt x="134" y="498"/>
                    </a:cubicBezTo>
                    <a:cubicBezTo>
                      <a:pt x="135" y="498"/>
                      <a:pt x="135" y="498"/>
                      <a:pt x="136" y="498"/>
                    </a:cubicBezTo>
                    <a:cubicBezTo>
                      <a:pt x="138" y="496"/>
                      <a:pt x="140" y="493"/>
                      <a:pt x="141" y="491"/>
                    </a:cubicBezTo>
                    <a:cubicBezTo>
                      <a:pt x="143" y="490"/>
                      <a:pt x="144" y="490"/>
                      <a:pt x="145" y="489"/>
                    </a:cubicBezTo>
                    <a:cubicBezTo>
                      <a:pt x="145" y="488"/>
                      <a:pt x="145" y="488"/>
                      <a:pt x="145" y="488"/>
                    </a:cubicBezTo>
                    <a:cubicBezTo>
                      <a:pt x="145" y="488"/>
                      <a:pt x="146" y="488"/>
                      <a:pt x="147" y="488"/>
                    </a:cubicBezTo>
                    <a:cubicBezTo>
                      <a:pt x="149" y="485"/>
                      <a:pt x="151" y="482"/>
                      <a:pt x="154" y="480"/>
                    </a:cubicBezTo>
                    <a:cubicBezTo>
                      <a:pt x="158" y="475"/>
                      <a:pt x="164" y="470"/>
                      <a:pt x="166" y="464"/>
                    </a:cubicBezTo>
                    <a:cubicBezTo>
                      <a:pt x="168" y="460"/>
                      <a:pt x="166" y="453"/>
                      <a:pt x="165" y="451"/>
                    </a:cubicBezTo>
                    <a:cubicBezTo>
                      <a:pt x="164" y="451"/>
                      <a:pt x="164" y="451"/>
                      <a:pt x="164" y="451"/>
                    </a:cubicBezTo>
                    <a:cubicBezTo>
                      <a:pt x="163" y="450"/>
                      <a:pt x="163" y="449"/>
                      <a:pt x="163" y="447"/>
                    </a:cubicBezTo>
                    <a:cubicBezTo>
                      <a:pt x="163" y="447"/>
                      <a:pt x="162" y="447"/>
                      <a:pt x="162" y="447"/>
                    </a:cubicBezTo>
                    <a:cubicBezTo>
                      <a:pt x="162" y="446"/>
                      <a:pt x="161" y="446"/>
                      <a:pt x="161" y="445"/>
                    </a:cubicBezTo>
                    <a:cubicBezTo>
                      <a:pt x="160" y="444"/>
                      <a:pt x="160" y="444"/>
                      <a:pt x="159" y="444"/>
                    </a:cubicBezTo>
                    <a:cubicBezTo>
                      <a:pt x="159" y="443"/>
                      <a:pt x="159" y="443"/>
                      <a:pt x="159" y="442"/>
                    </a:cubicBezTo>
                    <a:cubicBezTo>
                      <a:pt x="158" y="441"/>
                      <a:pt x="157" y="441"/>
                      <a:pt x="157" y="440"/>
                    </a:cubicBezTo>
                    <a:cubicBezTo>
                      <a:pt x="157" y="440"/>
                      <a:pt x="157" y="439"/>
                      <a:pt x="157" y="438"/>
                    </a:cubicBezTo>
                    <a:cubicBezTo>
                      <a:pt x="156" y="438"/>
                      <a:pt x="155" y="438"/>
                      <a:pt x="155" y="438"/>
                    </a:cubicBezTo>
                    <a:cubicBezTo>
                      <a:pt x="154" y="436"/>
                      <a:pt x="154" y="435"/>
                      <a:pt x="154" y="433"/>
                    </a:cubicBezTo>
                    <a:cubicBezTo>
                      <a:pt x="154" y="433"/>
                      <a:pt x="153" y="433"/>
                      <a:pt x="153" y="433"/>
                    </a:cubicBezTo>
                    <a:cubicBezTo>
                      <a:pt x="152" y="430"/>
                      <a:pt x="154" y="422"/>
                      <a:pt x="155" y="420"/>
                    </a:cubicBezTo>
                    <a:cubicBezTo>
                      <a:pt x="155" y="420"/>
                      <a:pt x="155" y="420"/>
                      <a:pt x="156" y="420"/>
                    </a:cubicBezTo>
                    <a:cubicBezTo>
                      <a:pt x="156" y="418"/>
                      <a:pt x="156" y="417"/>
                      <a:pt x="157" y="416"/>
                    </a:cubicBezTo>
                    <a:cubicBezTo>
                      <a:pt x="157" y="416"/>
                      <a:pt x="157" y="416"/>
                      <a:pt x="157" y="416"/>
                    </a:cubicBezTo>
                    <a:cubicBezTo>
                      <a:pt x="157" y="415"/>
                      <a:pt x="157" y="415"/>
                      <a:pt x="157" y="414"/>
                    </a:cubicBezTo>
                    <a:cubicBezTo>
                      <a:pt x="158" y="414"/>
                      <a:pt x="159" y="414"/>
                      <a:pt x="159" y="413"/>
                    </a:cubicBezTo>
                    <a:cubicBezTo>
                      <a:pt x="160" y="412"/>
                      <a:pt x="160" y="411"/>
                      <a:pt x="160" y="410"/>
                    </a:cubicBezTo>
                    <a:cubicBezTo>
                      <a:pt x="161" y="409"/>
                      <a:pt x="161" y="409"/>
                      <a:pt x="162" y="409"/>
                    </a:cubicBezTo>
                    <a:cubicBezTo>
                      <a:pt x="162" y="408"/>
                      <a:pt x="162" y="408"/>
                      <a:pt x="162" y="407"/>
                    </a:cubicBezTo>
                    <a:cubicBezTo>
                      <a:pt x="163" y="407"/>
                      <a:pt x="163" y="406"/>
                      <a:pt x="164" y="406"/>
                    </a:cubicBezTo>
                    <a:cubicBezTo>
                      <a:pt x="164" y="405"/>
                      <a:pt x="164" y="404"/>
                      <a:pt x="165" y="403"/>
                    </a:cubicBezTo>
                    <a:cubicBezTo>
                      <a:pt x="165" y="402"/>
                      <a:pt x="166" y="402"/>
                      <a:pt x="166" y="402"/>
                    </a:cubicBezTo>
                    <a:cubicBezTo>
                      <a:pt x="166" y="401"/>
                      <a:pt x="166" y="400"/>
                      <a:pt x="166" y="400"/>
                    </a:cubicBezTo>
                    <a:cubicBezTo>
                      <a:pt x="167" y="400"/>
                      <a:pt x="168" y="399"/>
                      <a:pt x="168" y="399"/>
                    </a:cubicBezTo>
                    <a:cubicBezTo>
                      <a:pt x="169" y="398"/>
                      <a:pt x="169" y="397"/>
                      <a:pt x="169" y="395"/>
                    </a:cubicBezTo>
                    <a:cubicBezTo>
                      <a:pt x="169" y="395"/>
                      <a:pt x="170" y="395"/>
                      <a:pt x="170" y="395"/>
                    </a:cubicBezTo>
                    <a:cubicBezTo>
                      <a:pt x="170" y="395"/>
                      <a:pt x="170" y="394"/>
                      <a:pt x="170" y="394"/>
                    </a:cubicBezTo>
                    <a:cubicBezTo>
                      <a:pt x="170" y="394"/>
                      <a:pt x="171" y="394"/>
                      <a:pt x="171" y="394"/>
                    </a:cubicBezTo>
                    <a:cubicBezTo>
                      <a:pt x="171" y="393"/>
                      <a:pt x="171" y="392"/>
                      <a:pt x="171" y="392"/>
                    </a:cubicBezTo>
                    <a:cubicBezTo>
                      <a:pt x="171" y="392"/>
                      <a:pt x="172" y="392"/>
                      <a:pt x="172" y="392"/>
                    </a:cubicBezTo>
                    <a:cubicBezTo>
                      <a:pt x="172" y="391"/>
                      <a:pt x="172" y="391"/>
                      <a:pt x="172" y="390"/>
                    </a:cubicBezTo>
                    <a:cubicBezTo>
                      <a:pt x="172" y="390"/>
                      <a:pt x="172" y="390"/>
                      <a:pt x="173" y="390"/>
                    </a:cubicBezTo>
                    <a:cubicBezTo>
                      <a:pt x="173" y="389"/>
                      <a:pt x="173" y="389"/>
                      <a:pt x="173" y="388"/>
                    </a:cubicBezTo>
                    <a:cubicBezTo>
                      <a:pt x="173" y="388"/>
                      <a:pt x="173" y="388"/>
                      <a:pt x="174" y="388"/>
                    </a:cubicBezTo>
                    <a:cubicBezTo>
                      <a:pt x="174" y="388"/>
                      <a:pt x="174" y="387"/>
                      <a:pt x="174" y="386"/>
                    </a:cubicBezTo>
                    <a:cubicBezTo>
                      <a:pt x="174" y="386"/>
                      <a:pt x="174" y="386"/>
                      <a:pt x="175" y="386"/>
                    </a:cubicBezTo>
                    <a:cubicBezTo>
                      <a:pt x="175" y="385"/>
                      <a:pt x="175" y="385"/>
                      <a:pt x="175" y="384"/>
                    </a:cubicBezTo>
                    <a:cubicBezTo>
                      <a:pt x="176" y="383"/>
                      <a:pt x="177" y="383"/>
                      <a:pt x="177" y="383"/>
                    </a:cubicBezTo>
                    <a:cubicBezTo>
                      <a:pt x="177" y="382"/>
                      <a:pt x="177" y="382"/>
                      <a:pt x="177" y="381"/>
                    </a:cubicBezTo>
                    <a:cubicBezTo>
                      <a:pt x="178" y="380"/>
                      <a:pt x="180" y="379"/>
                      <a:pt x="181" y="378"/>
                    </a:cubicBezTo>
                    <a:cubicBezTo>
                      <a:pt x="182" y="377"/>
                      <a:pt x="183" y="375"/>
                      <a:pt x="184" y="374"/>
                    </a:cubicBezTo>
                    <a:cubicBezTo>
                      <a:pt x="185" y="374"/>
                      <a:pt x="186" y="374"/>
                      <a:pt x="186" y="374"/>
                    </a:cubicBezTo>
                    <a:cubicBezTo>
                      <a:pt x="187" y="373"/>
                      <a:pt x="187" y="372"/>
                      <a:pt x="188" y="371"/>
                    </a:cubicBezTo>
                    <a:cubicBezTo>
                      <a:pt x="189" y="371"/>
                      <a:pt x="190" y="371"/>
                      <a:pt x="192" y="370"/>
                    </a:cubicBezTo>
                    <a:cubicBezTo>
                      <a:pt x="192" y="370"/>
                      <a:pt x="192" y="369"/>
                      <a:pt x="192" y="368"/>
                    </a:cubicBezTo>
                    <a:cubicBezTo>
                      <a:pt x="200" y="366"/>
                      <a:pt x="207" y="364"/>
                      <a:pt x="214" y="361"/>
                    </a:cubicBezTo>
                    <a:cubicBezTo>
                      <a:pt x="216" y="361"/>
                      <a:pt x="218" y="361"/>
                      <a:pt x="219" y="361"/>
                    </a:cubicBezTo>
                    <a:cubicBezTo>
                      <a:pt x="219" y="361"/>
                      <a:pt x="219" y="361"/>
                      <a:pt x="219" y="360"/>
                    </a:cubicBezTo>
                    <a:cubicBezTo>
                      <a:pt x="221" y="360"/>
                      <a:pt x="224" y="360"/>
                      <a:pt x="226" y="360"/>
                    </a:cubicBezTo>
                    <a:cubicBezTo>
                      <a:pt x="226" y="360"/>
                      <a:pt x="226" y="360"/>
                      <a:pt x="226" y="359"/>
                    </a:cubicBezTo>
                    <a:cubicBezTo>
                      <a:pt x="227" y="359"/>
                      <a:pt x="229" y="359"/>
                      <a:pt x="230" y="359"/>
                    </a:cubicBezTo>
                    <a:cubicBezTo>
                      <a:pt x="230" y="359"/>
                      <a:pt x="230" y="359"/>
                      <a:pt x="230" y="359"/>
                    </a:cubicBezTo>
                    <a:cubicBezTo>
                      <a:pt x="231" y="359"/>
                      <a:pt x="233" y="359"/>
                      <a:pt x="234" y="359"/>
                    </a:cubicBezTo>
                    <a:cubicBezTo>
                      <a:pt x="234" y="358"/>
                      <a:pt x="234" y="358"/>
                      <a:pt x="234" y="358"/>
                    </a:cubicBezTo>
                    <a:cubicBezTo>
                      <a:pt x="235" y="358"/>
                      <a:pt x="236" y="358"/>
                      <a:pt x="237" y="358"/>
                    </a:cubicBezTo>
                    <a:cubicBezTo>
                      <a:pt x="237" y="357"/>
                      <a:pt x="237" y="357"/>
                      <a:pt x="237" y="357"/>
                    </a:cubicBezTo>
                    <a:cubicBezTo>
                      <a:pt x="239" y="356"/>
                      <a:pt x="241" y="356"/>
                      <a:pt x="243" y="355"/>
                    </a:cubicBezTo>
                    <a:cubicBezTo>
                      <a:pt x="243" y="354"/>
                      <a:pt x="244" y="353"/>
                      <a:pt x="244" y="352"/>
                    </a:cubicBezTo>
                    <a:cubicBezTo>
                      <a:pt x="245" y="352"/>
                      <a:pt x="246" y="351"/>
                      <a:pt x="247" y="351"/>
                    </a:cubicBezTo>
                    <a:cubicBezTo>
                      <a:pt x="247" y="348"/>
                      <a:pt x="247" y="345"/>
                      <a:pt x="247" y="342"/>
                    </a:cubicBezTo>
                    <a:cubicBezTo>
                      <a:pt x="246" y="341"/>
                      <a:pt x="244" y="339"/>
                      <a:pt x="244" y="337"/>
                    </a:cubicBezTo>
                    <a:cubicBezTo>
                      <a:pt x="244" y="336"/>
                      <a:pt x="244" y="336"/>
                      <a:pt x="244" y="335"/>
                    </a:cubicBezTo>
                    <a:cubicBezTo>
                      <a:pt x="243" y="335"/>
                      <a:pt x="243" y="335"/>
                      <a:pt x="243" y="335"/>
                    </a:cubicBezTo>
                    <a:cubicBezTo>
                      <a:pt x="243" y="335"/>
                      <a:pt x="243" y="334"/>
                      <a:pt x="243" y="333"/>
                    </a:cubicBezTo>
                    <a:cubicBezTo>
                      <a:pt x="242" y="333"/>
                      <a:pt x="242" y="333"/>
                      <a:pt x="242" y="333"/>
                    </a:cubicBezTo>
                    <a:cubicBezTo>
                      <a:pt x="242" y="333"/>
                      <a:pt x="242" y="332"/>
                      <a:pt x="242" y="331"/>
                    </a:cubicBezTo>
                    <a:cubicBezTo>
                      <a:pt x="241" y="331"/>
                      <a:pt x="241" y="331"/>
                      <a:pt x="241" y="331"/>
                    </a:cubicBezTo>
                    <a:cubicBezTo>
                      <a:pt x="241" y="330"/>
                      <a:pt x="240" y="328"/>
                      <a:pt x="240" y="327"/>
                    </a:cubicBezTo>
                    <a:cubicBezTo>
                      <a:pt x="240" y="327"/>
                      <a:pt x="239" y="327"/>
                      <a:pt x="239" y="327"/>
                    </a:cubicBezTo>
                    <a:cubicBezTo>
                      <a:pt x="239" y="326"/>
                      <a:pt x="239" y="325"/>
                      <a:pt x="239" y="324"/>
                    </a:cubicBezTo>
                    <a:cubicBezTo>
                      <a:pt x="239" y="324"/>
                      <a:pt x="238" y="324"/>
                      <a:pt x="238" y="324"/>
                    </a:cubicBezTo>
                    <a:cubicBezTo>
                      <a:pt x="238" y="323"/>
                      <a:pt x="238" y="322"/>
                      <a:pt x="237" y="321"/>
                    </a:cubicBezTo>
                    <a:cubicBezTo>
                      <a:pt x="237" y="321"/>
                      <a:pt x="237" y="321"/>
                      <a:pt x="236" y="321"/>
                    </a:cubicBezTo>
                    <a:cubicBezTo>
                      <a:pt x="236" y="320"/>
                      <a:pt x="236" y="319"/>
                      <a:pt x="236" y="318"/>
                    </a:cubicBezTo>
                    <a:cubicBezTo>
                      <a:pt x="236" y="318"/>
                      <a:pt x="236" y="318"/>
                      <a:pt x="235" y="318"/>
                    </a:cubicBezTo>
                    <a:cubicBezTo>
                      <a:pt x="235" y="318"/>
                      <a:pt x="235" y="317"/>
                      <a:pt x="235" y="316"/>
                    </a:cubicBezTo>
                    <a:cubicBezTo>
                      <a:pt x="235" y="316"/>
                      <a:pt x="235" y="316"/>
                      <a:pt x="235" y="316"/>
                    </a:cubicBezTo>
                    <a:cubicBezTo>
                      <a:pt x="234" y="315"/>
                      <a:pt x="234" y="314"/>
                      <a:pt x="234" y="313"/>
                    </a:cubicBezTo>
                    <a:cubicBezTo>
                      <a:pt x="233" y="313"/>
                      <a:pt x="233" y="313"/>
                      <a:pt x="233" y="313"/>
                    </a:cubicBezTo>
                    <a:cubicBezTo>
                      <a:pt x="233" y="312"/>
                      <a:pt x="233" y="311"/>
                      <a:pt x="233" y="310"/>
                    </a:cubicBezTo>
                    <a:cubicBezTo>
                      <a:pt x="233" y="310"/>
                      <a:pt x="232" y="310"/>
                      <a:pt x="232" y="310"/>
                    </a:cubicBezTo>
                    <a:cubicBezTo>
                      <a:pt x="231" y="308"/>
                      <a:pt x="231" y="307"/>
                      <a:pt x="230" y="305"/>
                    </a:cubicBezTo>
                    <a:cubicBezTo>
                      <a:pt x="230" y="305"/>
                      <a:pt x="230" y="305"/>
                      <a:pt x="229" y="305"/>
                    </a:cubicBezTo>
                    <a:cubicBezTo>
                      <a:pt x="229" y="304"/>
                      <a:pt x="229" y="302"/>
                      <a:pt x="228" y="301"/>
                    </a:cubicBezTo>
                    <a:cubicBezTo>
                      <a:pt x="228" y="301"/>
                      <a:pt x="227" y="301"/>
                      <a:pt x="227" y="300"/>
                    </a:cubicBezTo>
                    <a:cubicBezTo>
                      <a:pt x="226" y="298"/>
                      <a:pt x="225" y="297"/>
                      <a:pt x="225" y="295"/>
                    </a:cubicBezTo>
                    <a:cubicBezTo>
                      <a:pt x="224" y="295"/>
                      <a:pt x="224" y="294"/>
                      <a:pt x="223" y="294"/>
                    </a:cubicBezTo>
                    <a:cubicBezTo>
                      <a:pt x="223" y="293"/>
                      <a:pt x="223" y="293"/>
                      <a:pt x="223" y="292"/>
                    </a:cubicBezTo>
                    <a:cubicBezTo>
                      <a:pt x="223" y="292"/>
                      <a:pt x="222" y="292"/>
                      <a:pt x="222" y="292"/>
                    </a:cubicBezTo>
                    <a:cubicBezTo>
                      <a:pt x="222" y="291"/>
                      <a:pt x="221" y="290"/>
                      <a:pt x="221" y="290"/>
                    </a:cubicBezTo>
                    <a:cubicBezTo>
                      <a:pt x="221" y="289"/>
                      <a:pt x="220" y="289"/>
                      <a:pt x="219" y="289"/>
                    </a:cubicBezTo>
                    <a:cubicBezTo>
                      <a:pt x="219" y="288"/>
                      <a:pt x="219" y="287"/>
                      <a:pt x="219" y="287"/>
                    </a:cubicBezTo>
                    <a:cubicBezTo>
                      <a:pt x="218" y="286"/>
                      <a:pt x="217" y="285"/>
                      <a:pt x="216" y="284"/>
                    </a:cubicBezTo>
                    <a:cubicBezTo>
                      <a:pt x="216" y="284"/>
                      <a:pt x="216" y="283"/>
                      <a:pt x="216" y="282"/>
                    </a:cubicBezTo>
                    <a:cubicBezTo>
                      <a:pt x="215" y="282"/>
                      <a:pt x="214" y="281"/>
                      <a:pt x="213" y="281"/>
                    </a:cubicBezTo>
                    <a:cubicBezTo>
                      <a:pt x="213" y="280"/>
                      <a:pt x="213" y="279"/>
                      <a:pt x="213" y="279"/>
                    </a:cubicBezTo>
                    <a:cubicBezTo>
                      <a:pt x="212" y="278"/>
                      <a:pt x="212" y="278"/>
                      <a:pt x="211" y="278"/>
                    </a:cubicBezTo>
                    <a:cubicBezTo>
                      <a:pt x="211" y="277"/>
                      <a:pt x="211" y="277"/>
                      <a:pt x="211" y="276"/>
                    </a:cubicBezTo>
                    <a:cubicBezTo>
                      <a:pt x="211" y="276"/>
                      <a:pt x="210" y="275"/>
                      <a:pt x="209" y="275"/>
                    </a:cubicBezTo>
                    <a:cubicBezTo>
                      <a:pt x="209" y="274"/>
                      <a:pt x="209" y="273"/>
                      <a:pt x="209" y="272"/>
                    </a:cubicBezTo>
                    <a:cubicBezTo>
                      <a:pt x="208" y="272"/>
                      <a:pt x="208" y="272"/>
                      <a:pt x="208" y="272"/>
                    </a:cubicBezTo>
                    <a:cubicBezTo>
                      <a:pt x="208" y="271"/>
                      <a:pt x="208" y="270"/>
                      <a:pt x="208" y="270"/>
                    </a:cubicBezTo>
                    <a:cubicBezTo>
                      <a:pt x="207" y="270"/>
                      <a:pt x="207" y="270"/>
                      <a:pt x="207" y="270"/>
                    </a:cubicBezTo>
                    <a:cubicBezTo>
                      <a:pt x="206" y="268"/>
                      <a:pt x="206" y="266"/>
                      <a:pt x="205" y="264"/>
                    </a:cubicBezTo>
                    <a:cubicBezTo>
                      <a:pt x="205" y="264"/>
                      <a:pt x="204" y="264"/>
                      <a:pt x="204" y="264"/>
                    </a:cubicBezTo>
                    <a:cubicBezTo>
                      <a:pt x="204" y="264"/>
                      <a:pt x="204" y="263"/>
                      <a:pt x="204" y="262"/>
                    </a:cubicBezTo>
                    <a:cubicBezTo>
                      <a:pt x="204" y="262"/>
                      <a:pt x="204" y="262"/>
                      <a:pt x="203" y="262"/>
                    </a:cubicBezTo>
                    <a:cubicBezTo>
                      <a:pt x="203" y="261"/>
                      <a:pt x="203" y="261"/>
                      <a:pt x="203" y="260"/>
                    </a:cubicBezTo>
                    <a:cubicBezTo>
                      <a:pt x="203" y="260"/>
                      <a:pt x="203" y="260"/>
                      <a:pt x="202" y="260"/>
                    </a:cubicBezTo>
                    <a:cubicBezTo>
                      <a:pt x="202" y="259"/>
                      <a:pt x="202" y="258"/>
                      <a:pt x="202" y="257"/>
                    </a:cubicBezTo>
                    <a:cubicBezTo>
                      <a:pt x="202" y="257"/>
                      <a:pt x="202" y="257"/>
                      <a:pt x="201" y="257"/>
                    </a:cubicBezTo>
                    <a:cubicBezTo>
                      <a:pt x="201" y="257"/>
                      <a:pt x="201" y="256"/>
                      <a:pt x="201" y="255"/>
                    </a:cubicBezTo>
                    <a:cubicBezTo>
                      <a:pt x="201" y="255"/>
                      <a:pt x="201" y="255"/>
                      <a:pt x="201" y="255"/>
                    </a:cubicBezTo>
                    <a:cubicBezTo>
                      <a:pt x="200" y="254"/>
                      <a:pt x="200" y="252"/>
                      <a:pt x="200" y="250"/>
                    </a:cubicBezTo>
                    <a:cubicBezTo>
                      <a:pt x="199" y="250"/>
                      <a:pt x="199" y="250"/>
                      <a:pt x="199" y="250"/>
                    </a:cubicBezTo>
                    <a:cubicBezTo>
                      <a:pt x="199" y="249"/>
                      <a:pt x="199" y="249"/>
                      <a:pt x="199" y="248"/>
                    </a:cubicBezTo>
                    <a:cubicBezTo>
                      <a:pt x="198" y="248"/>
                      <a:pt x="198" y="248"/>
                      <a:pt x="198" y="248"/>
                    </a:cubicBezTo>
                    <a:cubicBezTo>
                      <a:pt x="198" y="246"/>
                      <a:pt x="197" y="245"/>
                      <a:pt x="197" y="243"/>
                    </a:cubicBezTo>
                    <a:cubicBezTo>
                      <a:pt x="197" y="243"/>
                      <a:pt x="196" y="243"/>
                      <a:pt x="196" y="243"/>
                    </a:cubicBezTo>
                    <a:cubicBezTo>
                      <a:pt x="196" y="241"/>
                      <a:pt x="195" y="239"/>
                      <a:pt x="195" y="238"/>
                    </a:cubicBezTo>
                    <a:cubicBezTo>
                      <a:pt x="195" y="238"/>
                      <a:pt x="195" y="238"/>
                      <a:pt x="194" y="238"/>
                    </a:cubicBezTo>
                    <a:cubicBezTo>
                      <a:pt x="194" y="237"/>
                      <a:pt x="194" y="236"/>
                      <a:pt x="194" y="235"/>
                    </a:cubicBezTo>
                    <a:cubicBezTo>
                      <a:pt x="194" y="235"/>
                      <a:pt x="194" y="235"/>
                      <a:pt x="193" y="235"/>
                    </a:cubicBezTo>
                    <a:cubicBezTo>
                      <a:pt x="193" y="234"/>
                      <a:pt x="193" y="233"/>
                      <a:pt x="193" y="232"/>
                    </a:cubicBezTo>
                    <a:cubicBezTo>
                      <a:pt x="193" y="232"/>
                      <a:pt x="193" y="232"/>
                      <a:pt x="192" y="232"/>
                    </a:cubicBezTo>
                    <a:cubicBezTo>
                      <a:pt x="192" y="231"/>
                      <a:pt x="192" y="230"/>
                      <a:pt x="192" y="229"/>
                    </a:cubicBezTo>
                    <a:cubicBezTo>
                      <a:pt x="192" y="229"/>
                      <a:pt x="192" y="229"/>
                      <a:pt x="192" y="229"/>
                    </a:cubicBezTo>
                    <a:cubicBezTo>
                      <a:pt x="192" y="229"/>
                      <a:pt x="192" y="228"/>
                      <a:pt x="192" y="227"/>
                    </a:cubicBezTo>
                    <a:cubicBezTo>
                      <a:pt x="191" y="227"/>
                      <a:pt x="191" y="227"/>
                      <a:pt x="191" y="227"/>
                    </a:cubicBezTo>
                    <a:cubicBezTo>
                      <a:pt x="191" y="226"/>
                      <a:pt x="191" y="225"/>
                      <a:pt x="191" y="224"/>
                    </a:cubicBezTo>
                    <a:cubicBezTo>
                      <a:pt x="190" y="224"/>
                      <a:pt x="190" y="224"/>
                      <a:pt x="190" y="224"/>
                    </a:cubicBezTo>
                    <a:cubicBezTo>
                      <a:pt x="189" y="222"/>
                      <a:pt x="189" y="220"/>
                      <a:pt x="189" y="219"/>
                    </a:cubicBezTo>
                    <a:cubicBezTo>
                      <a:pt x="189" y="219"/>
                      <a:pt x="188" y="219"/>
                      <a:pt x="188" y="219"/>
                    </a:cubicBezTo>
                    <a:cubicBezTo>
                      <a:pt x="188" y="218"/>
                      <a:pt x="188" y="217"/>
                      <a:pt x="188" y="217"/>
                    </a:cubicBezTo>
                    <a:cubicBezTo>
                      <a:pt x="188" y="217"/>
                      <a:pt x="187" y="217"/>
                      <a:pt x="187" y="217"/>
                    </a:cubicBezTo>
                    <a:cubicBezTo>
                      <a:pt x="187" y="216"/>
                      <a:pt x="187" y="216"/>
                      <a:pt x="187" y="215"/>
                    </a:cubicBezTo>
                    <a:cubicBezTo>
                      <a:pt x="185" y="213"/>
                      <a:pt x="183" y="210"/>
                      <a:pt x="182" y="208"/>
                    </a:cubicBezTo>
                    <a:cubicBezTo>
                      <a:pt x="171" y="200"/>
                      <a:pt x="150" y="202"/>
                      <a:pt x="131" y="202"/>
                    </a:cubicBezTo>
                    <a:cubicBezTo>
                      <a:pt x="124" y="202"/>
                      <a:pt x="115" y="202"/>
                      <a:pt x="110" y="201"/>
                    </a:cubicBezTo>
                    <a:cubicBezTo>
                      <a:pt x="107" y="201"/>
                      <a:pt x="104" y="201"/>
                      <a:pt x="101" y="201"/>
                    </a:cubicBezTo>
                    <a:cubicBezTo>
                      <a:pt x="101" y="200"/>
                      <a:pt x="101" y="200"/>
                      <a:pt x="101" y="200"/>
                    </a:cubicBezTo>
                    <a:cubicBezTo>
                      <a:pt x="99" y="200"/>
                      <a:pt x="97" y="200"/>
                      <a:pt x="96" y="200"/>
                    </a:cubicBezTo>
                    <a:cubicBezTo>
                      <a:pt x="96" y="200"/>
                      <a:pt x="96" y="199"/>
                      <a:pt x="96" y="199"/>
                    </a:cubicBezTo>
                    <a:cubicBezTo>
                      <a:pt x="94" y="199"/>
                      <a:pt x="93" y="199"/>
                      <a:pt x="91" y="199"/>
                    </a:cubicBezTo>
                    <a:cubicBezTo>
                      <a:pt x="91" y="199"/>
                      <a:pt x="91" y="198"/>
                      <a:pt x="91" y="198"/>
                    </a:cubicBezTo>
                    <a:cubicBezTo>
                      <a:pt x="90" y="198"/>
                      <a:pt x="89" y="198"/>
                      <a:pt x="88" y="198"/>
                    </a:cubicBezTo>
                    <a:cubicBezTo>
                      <a:pt x="88" y="198"/>
                      <a:pt x="88" y="197"/>
                      <a:pt x="88" y="197"/>
                    </a:cubicBezTo>
                    <a:cubicBezTo>
                      <a:pt x="87" y="197"/>
                      <a:pt x="85" y="197"/>
                      <a:pt x="83" y="196"/>
                    </a:cubicBezTo>
                    <a:cubicBezTo>
                      <a:pt x="83" y="196"/>
                      <a:pt x="83" y="196"/>
                      <a:pt x="83" y="195"/>
                    </a:cubicBezTo>
                    <a:cubicBezTo>
                      <a:pt x="82" y="195"/>
                      <a:pt x="81" y="195"/>
                      <a:pt x="79" y="194"/>
                    </a:cubicBezTo>
                    <a:cubicBezTo>
                      <a:pt x="79" y="194"/>
                      <a:pt x="79" y="194"/>
                      <a:pt x="79" y="194"/>
                    </a:cubicBezTo>
                    <a:cubicBezTo>
                      <a:pt x="79" y="194"/>
                      <a:pt x="78" y="194"/>
                      <a:pt x="78" y="194"/>
                    </a:cubicBezTo>
                    <a:cubicBezTo>
                      <a:pt x="77" y="193"/>
                      <a:pt x="76" y="192"/>
                      <a:pt x="76" y="191"/>
                    </a:cubicBezTo>
                    <a:cubicBezTo>
                      <a:pt x="75" y="191"/>
                      <a:pt x="75" y="191"/>
                      <a:pt x="74" y="191"/>
                    </a:cubicBezTo>
                    <a:cubicBezTo>
                      <a:pt x="73" y="190"/>
                      <a:pt x="73" y="189"/>
                      <a:pt x="72" y="188"/>
                    </a:cubicBezTo>
                    <a:cubicBezTo>
                      <a:pt x="72" y="188"/>
                      <a:pt x="72" y="188"/>
                      <a:pt x="71" y="188"/>
                    </a:cubicBezTo>
                    <a:cubicBezTo>
                      <a:pt x="71" y="188"/>
                      <a:pt x="71" y="187"/>
                      <a:pt x="71" y="186"/>
                    </a:cubicBezTo>
                    <a:cubicBezTo>
                      <a:pt x="70" y="186"/>
                      <a:pt x="70" y="186"/>
                      <a:pt x="69" y="185"/>
                    </a:cubicBezTo>
                    <a:cubicBezTo>
                      <a:pt x="68" y="185"/>
                      <a:pt x="67" y="184"/>
                      <a:pt x="67" y="183"/>
                    </a:cubicBezTo>
                    <a:cubicBezTo>
                      <a:pt x="66" y="182"/>
                      <a:pt x="64" y="182"/>
                      <a:pt x="63" y="182"/>
                    </a:cubicBezTo>
                    <a:cubicBezTo>
                      <a:pt x="63" y="182"/>
                      <a:pt x="63" y="181"/>
                      <a:pt x="63" y="181"/>
                    </a:cubicBezTo>
                    <a:cubicBezTo>
                      <a:pt x="53" y="181"/>
                      <a:pt x="44" y="182"/>
                      <a:pt x="34" y="182"/>
                    </a:cubicBezTo>
                    <a:cubicBezTo>
                      <a:pt x="30" y="181"/>
                      <a:pt x="27" y="180"/>
                      <a:pt x="24" y="178"/>
                    </a:cubicBezTo>
                    <a:cubicBezTo>
                      <a:pt x="22" y="176"/>
                      <a:pt x="20" y="174"/>
                      <a:pt x="18" y="172"/>
                    </a:cubicBezTo>
                    <a:cubicBezTo>
                      <a:pt x="18" y="171"/>
                      <a:pt x="17" y="171"/>
                      <a:pt x="16" y="170"/>
                    </a:cubicBezTo>
                    <a:cubicBezTo>
                      <a:pt x="16" y="170"/>
                      <a:pt x="16" y="169"/>
                      <a:pt x="16" y="168"/>
                    </a:cubicBezTo>
                    <a:cubicBezTo>
                      <a:pt x="15" y="168"/>
                      <a:pt x="14" y="167"/>
                      <a:pt x="13" y="167"/>
                    </a:cubicBezTo>
                    <a:cubicBezTo>
                      <a:pt x="13" y="166"/>
                      <a:pt x="13" y="165"/>
                      <a:pt x="13" y="165"/>
                    </a:cubicBezTo>
                    <a:cubicBezTo>
                      <a:pt x="12" y="165"/>
                      <a:pt x="12" y="164"/>
                      <a:pt x="11" y="164"/>
                    </a:cubicBezTo>
                    <a:cubicBezTo>
                      <a:pt x="11" y="163"/>
                      <a:pt x="11" y="163"/>
                      <a:pt x="11" y="162"/>
                    </a:cubicBezTo>
                    <a:cubicBezTo>
                      <a:pt x="11" y="162"/>
                      <a:pt x="10" y="162"/>
                      <a:pt x="9" y="161"/>
                    </a:cubicBezTo>
                    <a:cubicBezTo>
                      <a:pt x="9" y="161"/>
                      <a:pt x="9" y="160"/>
                      <a:pt x="9" y="159"/>
                    </a:cubicBezTo>
                    <a:cubicBezTo>
                      <a:pt x="9" y="159"/>
                      <a:pt x="9" y="159"/>
                      <a:pt x="9" y="159"/>
                    </a:cubicBezTo>
                    <a:cubicBezTo>
                      <a:pt x="9" y="159"/>
                      <a:pt x="9" y="158"/>
                      <a:pt x="9" y="158"/>
                    </a:cubicBezTo>
                    <a:cubicBezTo>
                      <a:pt x="8" y="158"/>
                      <a:pt x="8" y="158"/>
                      <a:pt x="8" y="158"/>
                    </a:cubicBezTo>
                    <a:cubicBezTo>
                      <a:pt x="8" y="157"/>
                      <a:pt x="8" y="156"/>
                      <a:pt x="8" y="156"/>
                    </a:cubicBezTo>
                    <a:cubicBezTo>
                      <a:pt x="7" y="156"/>
                      <a:pt x="7" y="156"/>
                      <a:pt x="7" y="156"/>
                    </a:cubicBezTo>
                    <a:cubicBezTo>
                      <a:pt x="7" y="155"/>
                      <a:pt x="7" y="155"/>
                      <a:pt x="7" y="154"/>
                    </a:cubicBezTo>
                    <a:cubicBezTo>
                      <a:pt x="6" y="154"/>
                      <a:pt x="6" y="154"/>
                      <a:pt x="6" y="154"/>
                    </a:cubicBezTo>
                    <a:cubicBezTo>
                      <a:pt x="6" y="154"/>
                      <a:pt x="6" y="153"/>
                      <a:pt x="6" y="152"/>
                    </a:cubicBezTo>
                    <a:cubicBezTo>
                      <a:pt x="6" y="152"/>
                      <a:pt x="5" y="152"/>
                      <a:pt x="5" y="152"/>
                    </a:cubicBezTo>
                    <a:cubicBezTo>
                      <a:pt x="4" y="150"/>
                      <a:pt x="0" y="140"/>
                      <a:pt x="1" y="136"/>
                    </a:cubicBezTo>
                    <a:cubicBezTo>
                      <a:pt x="2" y="136"/>
                      <a:pt x="2" y="136"/>
                      <a:pt x="2" y="136"/>
                    </a:cubicBezTo>
                    <a:cubicBezTo>
                      <a:pt x="3" y="135"/>
                      <a:pt x="3" y="133"/>
                      <a:pt x="4" y="132"/>
                    </a:cubicBezTo>
                    <a:cubicBezTo>
                      <a:pt x="5" y="132"/>
                      <a:pt x="5" y="132"/>
                      <a:pt x="6" y="132"/>
                    </a:cubicBezTo>
                    <a:cubicBezTo>
                      <a:pt x="6" y="131"/>
                      <a:pt x="6" y="131"/>
                      <a:pt x="6" y="131"/>
                    </a:cubicBezTo>
                    <a:cubicBezTo>
                      <a:pt x="7" y="131"/>
                      <a:pt x="8" y="131"/>
                      <a:pt x="9" y="131"/>
                    </a:cubicBezTo>
                    <a:cubicBezTo>
                      <a:pt x="10" y="131"/>
                      <a:pt x="14" y="128"/>
                      <a:pt x="15" y="127"/>
                    </a:cubicBezTo>
                    <a:cubicBezTo>
                      <a:pt x="15" y="127"/>
                      <a:pt x="15" y="126"/>
                      <a:pt x="15" y="125"/>
                    </a:cubicBezTo>
                    <a:cubicBezTo>
                      <a:pt x="15" y="125"/>
                      <a:pt x="16" y="125"/>
                      <a:pt x="17" y="125"/>
                    </a:cubicBezTo>
                    <a:cubicBezTo>
                      <a:pt x="17" y="124"/>
                      <a:pt x="17" y="123"/>
                      <a:pt x="17" y="123"/>
                    </a:cubicBezTo>
                    <a:cubicBezTo>
                      <a:pt x="17" y="123"/>
                      <a:pt x="17" y="123"/>
                      <a:pt x="18" y="123"/>
                    </a:cubicBezTo>
                    <a:cubicBezTo>
                      <a:pt x="18" y="121"/>
                      <a:pt x="19" y="119"/>
                      <a:pt x="19" y="117"/>
                    </a:cubicBezTo>
                    <a:cubicBezTo>
                      <a:pt x="20" y="117"/>
                      <a:pt x="20" y="117"/>
                      <a:pt x="20" y="117"/>
                    </a:cubicBezTo>
                    <a:cubicBezTo>
                      <a:pt x="20" y="116"/>
                      <a:pt x="20" y="116"/>
                      <a:pt x="20" y="115"/>
                    </a:cubicBezTo>
                    <a:cubicBezTo>
                      <a:pt x="21" y="115"/>
                      <a:pt x="21" y="115"/>
                      <a:pt x="21" y="115"/>
                    </a:cubicBezTo>
                    <a:cubicBezTo>
                      <a:pt x="21" y="114"/>
                      <a:pt x="21" y="113"/>
                      <a:pt x="21" y="112"/>
                    </a:cubicBezTo>
                    <a:cubicBezTo>
                      <a:pt x="21" y="112"/>
                      <a:pt x="22" y="112"/>
                      <a:pt x="22" y="112"/>
                    </a:cubicBezTo>
                    <a:cubicBezTo>
                      <a:pt x="22" y="111"/>
                      <a:pt x="22" y="110"/>
                      <a:pt x="22" y="109"/>
                    </a:cubicBezTo>
                    <a:cubicBezTo>
                      <a:pt x="22" y="109"/>
                      <a:pt x="23" y="109"/>
                      <a:pt x="23" y="109"/>
                    </a:cubicBezTo>
                    <a:cubicBezTo>
                      <a:pt x="23" y="108"/>
                      <a:pt x="23" y="107"/>
                      <a:pt x="23" y="106"/>
                    </a:cubicBezTo>
                    <a:cubicBezTo>
                      <a:pt x="23" y="106"/>
                      <a:pt x="24" y="106"/>
                      <a:pt x="24" y="106"/>
                    </a:cubicBezTo>
                    <a:cubicBezTo>
                      <a:pt x="24" y="104"/>
                      <a:pt x="24" y="103"/>
                      <a:pt x="24" y="102"/>
                    </a:cubicBezTo>
                    <a:cubicBezTo>
                      <a:pt x="24" y="102"/>
                      <a:pt x="24" y="102"/>
                      <a:pt x="25" y="102"/>
                    </a:cubicBezTo>
                    <a:cubicBezTo>
                      <a:pt x="26" y="97"/>
                      <a:pt x="27" y="91"/>
                      <a:pt x="27" y="86"/>
                    </a:cubicBezTo>
                    <a:cubicBezTo>
                      <a:pt x="28" y="86"/>
                      <a:pt x="28" y="86"/>
                      <a:pt x="28" y="86"/>
                    </a:cubicBezTo>
                    <a:cubicBezTo>
                      <a:pt x="29" y="83"/>
                      <a:pt x="29" y="81"/>
                      <a:pt x="29" y="78"/>
                    </a:cubicBezTo>
                    <a:cubicBezTo>
                      <a:pt x="30" y="78"/>
                      <a:pt x="30" y="78"/>
                      <a:pt x="30" y="78"/>
                    </a:cubicBezTo>
                    <a:cubicBezTo>
                      <a:pt x="30" y="77"/>
                      <a:pt x="30" y="75"/>
                      <a:pt x="30" y="74"/>
                    </a:cubicBezTo>
                    <a:cubicBezTo>
                      <a:pt x="30" y="74"/>
                      <a:pt x="31" y="74"/>
                      <a:pt x="31" y="74"/>
                    </a:cubicBezTo>
                    <a:cubicBezTo>
                      <a:pt x="31" y="73"/>
                      <a:pt x="31" y="72"/>
                      <a:pt x="31" y="71"/>
                    </a:cubicBezTo>
                    <a:cubicBezTo>
                      <a:pt x="31" y="71"/>
                      <a:pt x="32" y="71"/>
                      <a:pt x="32" y="71"/>
                    </a:cubicBezTo>
                    <a:cubicBezTo>
                      <a:pt x="32" y="70"/>
                      <a:pt x="32" y="69"/>
                      <a:pt x="32" y="68"/>
                    </a:cubicBezTo>
                    <a:cubicBezTo>
                      <a:pt x="32" y="68"/>
                      <a:pt x="32" y="68"/>
                      <a:pt x="33" y="68"/>
                    </a:cubicBezTo>
                    <a:cubicBezTo>
                      <a:pt x="33" y="65"/>
                      <a:pt x="34" y="62"/>
                      <a:pt x="35" y="59"/>
                    </a:cubicBezTo>
                    <a:cubicBezTo>
                      <a:pt x="35" y="59"/>
                      <a:pt x="35" y="59"/>
                      <a:pt x="35" y="59"/>
                    </a:cubicBezTo>
                    <a:cubicBezTo>
                      <a:pt x="35" y="58"/>
                      <a:pt x="35" y="58"/>
                      <a:pt x="35" y="57"/>
                    </a:cubicBezTo>
                    <a:cubicBezTo>
                      <a:pt x="36" y="57"/>
                      <a:pt x="36" y="57"/>
                      <a:pt x="36" y="57"/>
                    </a:cubicBezTo>
                    <a:cubicBezTo>
                      <a:pt x="36" y="56"/>
                      <a:pt x="36" y="55"/>
                      <a:pt x="36" y="55"/>
                    </a:cubicBezTo>
                    <a:cubicBezTo>
                      <a:pt x="37" y="55"/>
                      <a:pt x="37" y="55"/>
                      <a:pt x="37" y="55"/>
                    </a:cubicBezTo>
                    <a:cubicBezTo>
                      <a:pt x="37" y="54"/>
                      <a:pt x="37" y="53"/>
                      <a:pt x="37" y="53"/>
                    </a:cubicBezTo>
                    <a:cubicBezTo>
                      <a:pt x="38" y="52"/>
                      <a:pt x="39" y="52"/>
                      <a:pt x="40" y="51"/>
                    </a:cubicBezTo>
                    <a:cubicBezTo>
                      <a:pt x="40" y="50"/>
                      <a:pt x="40" y="50"/>
                      <a:pt x="40" y="49"/>
                    </a:cubicBezTo>
                    <a:cubicBezTo>
                      <a:pt x="40" y="49"/>
                      <a:pt x="41" y="49"/>
                      <a:pt x="41" y="49"/>
                    </a:cubicBezTo>
                    <a:cubicBezTo>
                      <a:pt x="41" y="48"/>
                      <a:pt x="42" y="47"/>
                      <a:pt x="43" y="46"/>
                    </a:cubicBezTo>
                    <a:cubicBezTo>
                      <a:pt x="60" y="34"/>
                      <a:pt x="88" y="45"/>
                      <a:pt x="100" y="54"/>
                    </a:cubicBezTo>
                    <a:cubicBezTo>
                      <a:pt x="101" y="55"/>
                      <a:pt x="101" y="55"/>
                      <a:pt x="102" y="56"/>
                    </a:cubicBezTo>
                    <a:cubicBezTo>
                      <a:pt x="106" y="59"/>
                      <a:pt x="119" y="65"/>
                      <a:pt x="128" y="63"/>
                    </a:cubicBezTo>
                    <a:cubicBezTo>
                      <a:pt x="139" y="59"/>
                      <a:pt x="147" y="54"/>
                      <a:pt x="155" y="48"/>
                    </a:cubicBezTo>
                    <a:cubicBezTo>
                      <a:pt x="155" y="47"/>
                      <a:pt x="156" y="46"/>
                      <a:pt x="157" y="46"/>
                    </a:cubicBezTo>
                    <a:cubicBezTo>
                      <a:pt x="157" y="45"/>
                      <a:pt x="158" y="45"/>
                      <a:pt x="158" y="45"/>
                    </a:cubicBezTo>
                    <a:cubicBezTo>
                      <a:pt x="158" y="44"/>
                      <a:pt x="158" y="43"/>
                      <a:pt x="158" y="43"/>
                    </a:cubicBezTo>
                    <a:cubicBezTo>
                      <a:pt x="162" y="40"/>
                      <a:pt x="165" y="37"/>
                      <a:pt x="168" y="34"/>
                    </a:cubicBezTo>
                    <a:cubicBezTo>
                      <a:pt x="170" y="34"/>
                      <a:pt x="172" y="33"/>
                      <a:pt x="175" y="33"/>
                    </a:cubicBezTo>
                    <a:cubicBezTo>
                      <a:pt x="175" y="33"/>
                      <a:pt x="175" y="32"/>
                      <a:pt x="175" y="32"/>
                    </a:cubicBezTo>
                    <a:cubicBezTo>
                      <a:pt x="177" y="31"/>
                      <a:pt x="181" y="33"/>
                      <a:pt x="183" y="34"/>
                    </a:cubicBezTo>
                    <a:cubicBezTo>
                      <a:pt x="185" y="34"/>
                      <a:pt x="187" y="35"/>
                      <a:pt x="189" y="35"/>
                    </a:cubicBezTo>
                    <a:cubicBezTo>
                      <a:pt x="189" y="35"/>
                      <a:pt x="189" y="35"/>
                      <a:pt x="189" y="36"/>
                    </a:cubicBezTo>
                    <a:cubicBezTo>
                      <a:pt x="189" y="36"/>
                      <a:pt x="190" y="36"/>
                      <a:pt x="191" y="36"/>
                    </a:cubicBezTo>
                    <a:cubicBezTo>
                      <a:pt x="191" y="36"/>
                      <a:pt x="191" y="36"/>
                      <a:pt x="191" y="37"/>
                    </a:cubicBezTo>
                    <a:cubicBezTo>
                      <a:pt x="192" y="37"/>
                      <a:pt x="194" y="37"/>
                      <a:pt x="196" y="38"/>
                    </a:cubicBezTo>
                    <a:cubicBezTo>
                      <a:pt x="196" y="38"/>
                      <a:pt x="196" y="38"/>
                      <a:pt x="196" y="38"/>
                    </a:cubicBezTo>
                    <a:cubicBezTo>
                      <a:pt x="197" y="38"/>
                      <a:pt x="197" y="38"/>
                      <a:pt x="198" y="38"/>
                    </a:cubicBezTo>
                    <a:cubicBezTo>
                      <a:pt x="198" y="39"/>
                      <a:pt x="198" y="39"/>
                      <a:pt x="198" y="39"/>
                    </a:cubicBezTo>
                    <a:cubicBezTo>
                      <a:pt x="200" y="40"/>
                      <a:pt x="201" y="40"/>
                      <a:pt x="203" y="40"/>
                    </a:cubicBezTo>
                    <a:cubicBezTo>
                      <a:pt x="203" y="40"/>
                      <a:pt x="203" y="41"/>
                      <a:pt x="203" y="41"/>
                    </a:cubicBezTo>
                    <a:cubicBezTo>
                      <a:pt x="204" y="41"/>
                      <a:pt x="204" y="41"/>
                      <a:pt x="205" y="41"/>
                    </a:cubicBezTo>
                    <a:cubicBezTo>
                      <a:pt x="205" y="41"/>
                      <a:pt x="205" y="42"/>
                      <a:pt x="205" y="42"/>
                    </a:cubicBezTo>
                    <a:cubicBezTo>
                      <a:pt x="206" y="42"/>
                      <a:pt x="207" y="42"/>
                      <a:pt x="209" y="42"/>
                    </a:cubicBezTo>
                    <a:cubicBezTo>
                      <a:pt x="209" y="42"/>
                      <a:pt x="209" y="43"/>
                      <a:pt x="209" y="43"/>
                    </a:cubicBezTo>
                    <a:cubicBezTo>
                      <a:pt x="215" y="45"/>
                      <a:pt x="228" y="41"/>
                      <a:pt x="231" y="39"/>
                    </a:cubicBezTo>
                    <a:cubicBezTo>
                      <a:pt x="231" y="39"/>
                      <a:pt x="232" y="38"/>
                      <a:pt x="232" y="38"/>
                    </a:cubicBezTo>
                    <a:cubicBezTo>
                      <a:pt x="233" y="38"/>
                      <a:pt x="233" y="38"/>
                      <a:pt x="234" y="38"/>
                    </a:cubicBezTo>
                    <a:cubicBezTo>
                      <a:pt x="234" y="37"/>
                      <a:pt x="234" y="37"/>
                      <a:pt x="234" y="37"/>
                    </a:cubicBezTo>
                    <a:cubicBezTo>
                      <a:pt x="234" y="37"/>
                      <a:pt x="235" y="37"/>
                      <a:pt x="235" y="37"/>
                    </a:cubicBezTo>
                    <a:cubicBezTo>
                      <a:pt x="235" y="36"/>
                      <a:pt x="235" y="36"/>
                      <a:pt x="235" y="36"/>
                    </a:cubicBezTo>
                    <a:cubicBezTo>
                      <a:pt x="237" y="35"/>
                      <a:pt x="238" y="35"/>
                      <a:pt x="239" y="35"/>
                    </a:cubicBezTo>
                    <a:cubicBezTo>
                      <a:pt x="239" y="35"/>
                      <a:pt x="239" y="34"/>
                      <a:pt x="239" y="34"/>
                    </a:cubicBezTo>
                    <a:cubicBezTo>
                      <a:pt x="240" y="34"/>
                      <a:pt x="240" y="34"/>
                      <a:pt x="241" y="34"/>
                    </a:cubicBezTo>
                    <a:cubicBezTo>
                      <a:pt x="241" y="34"/>
                      <a:pt x="241" y="33"/>
                      <a:pt x="241" y="33"/>
                    </a:cubicBezTo>
                    <a:cubicBezTo>
                      <a:pt x="242" y="33"/>
                      <a:pt x="244" y="33"/>
                      <a:pt x="245" y="33"/>
                    </a:cubicBezTo>
                    <a:cubicBezTo>
                      <a:pt x="245" y="33"/>
                      <a:pt x="245" y="32"/>
                      <a:pt x="245" y="32"/>
                    </a:cubicBezTo>
                    <a:cubicBezTo>
                      <a:pt x="247" y="32"/>
                      <a:pt x="249" y="31"/>
                      <a:pt x="251" y="30"/>
                    </a:cubicBezTo>
                    <a:cubicBezTo>
                      <a:pt x="251" y="30"/>
                      <a:pt x="251" y="30"/>
                      <a:pt x="251" y="29"/>
                    </a:cubicBezTo>
                    <a:cubicBezTo>
                      <a:pt x="251" y="29"/>
                      <a:pt x="252" y="29"/>
                      <a:pt x="253" y="29"/>
                    </a:cubicBezTo>
                    <a:cubicBezTo>
                      <a:pt x="253" y="29"/>
                      <a:pt x="254" y="28"/>
                      <a:pt x="254" y="27"/>
                    </a:cubicBezTo>
                    <a:cubicBezTo>
                      <a:pt x="255" y="27"/>
                      <a:pt x="256" y="27"/>
                      <a:pt x="256" y="27"/>
                    </a:cubicBezTo>
                    <a:cubicBezTo>
                      <a:pt x="257" y="26"/>
                      <a:pt x="258" y="24"/>
                      <a:pt x="259" y="23"/>
                    </a:cubicBezTo>
                    <a:cubicBezTo>
                      <a:pt x="259" y="23"/>
                      <a:pt x="260" y="23"/>
                      <a:pt x="261" y="23"/>
                    </a:cubicBezTo>
                    <a:cubicBezTo>
                      <a:pt x="263" y="20"/>
                      <a:pt x="266" y="17"/>
                      <a:pt x="269" y="14"/>
                    </a:cubicBezTo>
                    <a:cubicBezTo>
                      <a:pt x="270" y="13"/>
                      <a:pt x="272" y="12"/>
                      <a:pt x="273" y="11"/>
                    </a:cubicBezTo>
                    <a:cubicBezTo>
                      <a:pt x="273" y="10"/>
                      <a:pt x="273" y="9"/>
                      <a:pt x="273" y="9"/>
                    </a:cubicBezTo>
                    <a:cubicBezTo>
                      <a:pt x="274" y="8"/>
                      <a:pt x="275" y="8"/>
                      <a:pt x="276" y="7"/>
                    </a:cubicBezTo>
                    <a:cubicBezTo>
                      <a:pt x="278" y="5"/>
                      <a:pt x="279" y="2"/>
                      <a:pt x="281" y="0"/>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4" name="Freeform 24"/>
              <p:cNvSpPr/>
              <p:nvPr/>
            </p:nvSpPr>
            <p:spPr bwMode="auto">
              <a:xfrm>
                <a:off x="6550" y="2703"/>
                <a:ext cx="3162" cy="3405"/>
              </a:xfrm>
              <a:custGeom>
                <a:avLst/>
                <a:gdLst>
                  <a:gd name="T0" fmla="*/ 631 w 1199"/>
                  <a:gd name="T1" fmla="*/ 143 h 1291"/>
                  <a:gd name="T2" fmla="*/ 710 w 1199"/>
                  <a:gd name="T3" fmla="*/ 142 h 1291"/>
                  <a:gd name="T4" fmla="*/ 856 w 1199"/>
                  <a:gd name="T5" fmla="*/ 129 h 1291"/>
                  <a:gd name="T6" fmla="*/ 892 w 1199"/>
                  <a:gd name="T7" fmla="*/ 189 h 1291"/>
                  <a:gd name="T8" fmla="*/ 908 w 1199"/>
                  <a:gd name="T9" fmla="*/ 352 h 1291"/>
                  <a:gd name="T10" fmla="*/ 878 w 1199"/>
                  <a:gd name="T11" fmla="*/ 406 h 1291"/>
                  <a:gd name="T12" fmla="*/ 873 w 1199"/>
                  <a:gd name="T13" fmla="*/ 443 h 1291"/>
                  <a:gd name="T14" fmla="*/ 906 w 1199"/>
                  <a:gd name="T15" fmla="*/ 497 h 1291"/>
                  <a:gd name="T16" fmla="*/ 925 w 1199"/>
                  <a:gd name="T17" fmla="*/ 527 h 1291"/>
                  <a:gd name="T18" fmla="*/ 972 w 1199"/>
                  <a:gd name="T19" fmla="*/ 565 h 1291"/>
                  <a:gd name="T20" fmla="*/ 1015 w 1199"/>
                  <a:gd name="T21" fmla="*/ 591 h 1291"/>
                  <a:gd name="T22" fmla="*/ 1100 w 1199"/>
                  <a:gd name="T23" fmla="*/ 617 h 1291"/>
                  <a:gd name="T24" fmla="*/ 1173 w 1199"/>
                  <a:gd name="T25" fmla="*/ 635 h 1291"/>
                  <a:gd name="T26" fmla="*/ 1172 w 1199"/>
                  <a:gd name="T27" fmla="*/ 690 h 1291"/>
                  <a:gd name="T28" fmla="*/ 1143 w 1199"/>
                  <a:gd name="T29" fmla="*/ 708 h 1291"/>
                  <a:gd name="T30" fmla="*/ 1112 w 1199"/>
                  <a:gd name="T31" fmla="*/ 803 h 1291"/>
                  <a:gd name="T32" fmla="*/ 1076 w 1199"/>
                  <a:gd name="T33" fmla="*/ 825 h 1291"/>
                  <a:gd name="T34" fmla="*/ 987 w 1199"/>
                  <a:gd name="T35" fmla="*/ 912 h 1291"/>
                  <a:gd name="T36" fmla="*/ 961 w 1199"/>
                  <a:gd name="T37" fmla="*/ 997 h 1291"/>
                  <a:gd name="T38" fmla="*/ 981 w 1199"/>
                  <a:gd name="T39" fmla="*/ 1044 h 1291"/>
                  <a:gd name="T40" fmla="*/ 989 w 1199"/>
                  <a:gd name="T41" fmla="*/ 1109 h 1291"/>
                  <a:gd name="T42" fmla="*/ 1001 w 1199"/>
                  <a:gd name="T43" fmla="*/ 1185 h 1291"/>
                  <a:gd name="T44" fmla="*/ 943 w 1199"/>
                  <a:gd name="T45" fmla="*/ 1210 h 1291"/>
                  <a:gd name="T46" fmla="*/ 920 w 1199"/>
                  <a:gd name="T47" fmla="*/ 1257 h 1291"/>
                  <a:gd name="T48" fmla="*/ 862 w 1199"/>
                  <a:gd name="T49" fmla="*/ 1278 h 1291"/>
                  <a:gd name="T50" fmla="*/ 810 w 1199"/>
                  <a:gd name="T51" fmla="*/ 1232 h 1291"/>
                  <a:gd name="T52" fmla="*/ 770 w 1199"/>
                  <a:gd name="T53" fmla="*/ 1200 h 1291"/>
                  <a:gd name="T54" fmla="*/ 756 w 1199"/>
                  <a:gd name="T55" fmla="*/ 1168 h 1291"/>
                  <a:gd name="T56" fmla="*/ 674 w 1199"/>
                  <a:gd name="T57" fmla="*/ 1165 h 1291"/>
                  <a:gd name="T58" fmla="*/ 628 w 1199"/>
                  <a:gd name="T59" fmla="*/ 1139 h 1291"/>
                  <a:gd name="T60" fmla="*/ 623 w 1199"/>
                  <a:gd name="T61" fmla="*/ 1074 h 1291"/>
                  <a:gd name="T62" fmla="*/ 574 w 1199"/>
                  <a:gd name="T63" fmla="*/ 1087 h 1291"/>
                  <a:gd name="T64" fmla="*/ 543 w 1199"/>
                  <a:gd name="T65" fmla="*/ 1076 h 1291"/>
                  <a:gd name="T66" fmla="*/ 538 w 1199"/>
                  <a:gd name="T67" fmla="*/ 1019 h 1291"/>
                  <a:gd name="T68" fmla="*/ 533 w 1199"/>
                  <a:gd name="T69" fmla="*/ 971 h 1291"/>
                  <a:gd name="T70" fmla="*/ 442 w 1199"/>
                  <a:gd name="T71" fmla="*/ 986 h 1291"/>
                  <a:gd name="T72" fmla="*/ 415 w 1199"/>
                  <a:gd name="T73" fmla="*/ 919 h 1291"/>
                  <a:gd name="T74" fmla="*/ 305 w 1199"/>
                  <a:gd name="T75" fmla="*/ 923 h 1291"/>
                  <a:gd name="T76" fmla="*/ 245 w 1199"/>
                  <a:gd name="T77" fmla="*/ 973 h 1291"/>
                  <a:gd name="T78" fmla="*/ 212 w 1199"/>
                  <a:gd name="T79" fmla="*/ 1000 h 1291"/>
                  <a:gd name="T80" fmla="*/ 196 w 1199"/>
                  <a:gd name="T81" fmla="*/ 965 h 1291"/>
                  <a:gd name="T82" fmla="*/ 170 w 1199"/>
                  <a:gd name="T83" fmla="*/ 935 h 1291"/>
                  <a:gd name="T84" fmla="*/ 106 w 1199"/>
                  <a:gd name="T85" fmla="*/ 887 h 1291"/>
                  <a:gd name="T86" fmla="*/ 85 w 1199"/>
                  <a:gd name="T87" fmla="*/ 834 h 1291"/>
                  <a:gd name="T88" fmla="*/ 59 w 1199"/>
                  <a:gd name="T89" fmla="*/ 780 h 1291"/>
                  <a:gd name="T90" fmla="*/ 31 w 1199"/>
                  <a:gd name="T91" fmla="*/ 739 h 1291"/>
                  <a:gd name="T92" fmla="*/ 16 w 1199"/>
                  <a:gd name="T93" fmla="*/ 653 h 1291"/>
                  <a:gd name="T94" fmla="*/ 5 w 1199"/>
                  <a:gd name="T95" fmla="*/ 619 h 1291"/>
                  <a:gd name="T96" fmla="*/ 26 w 1199"/>
                  <a:gd name="T97" fmla="*/ 496 h 1291"/>
                  <a:gd name="T98" fmla="*/ 57 w 1199"/>
                  <a:gd name="T99" fmla="*/ 453 h 1291"/>
                  <a:gd name="T100" fmla="*/ 100 w 1199"/>
                  <a:gd name="T101" fmla="*/ 428 h 1291"/>
                  <a:gd name="T102" fmla="*/ 141 w 1199"/>
                  <a:gd name="T103" fmla="*/ 416 h 1291"/>
                  <a:gd name="T104" fmla="*/ 196 w 1199"/>
                  <a:gd name="T105" fmla="*/ 348 h 1291"/>
                  <a:gd name="T106" fmla="*/ 247 w 1199"/>
                  <a:gd name="T107" fmla="*/ 282 h 1291"/>
                  <a:gd name="T108" fmla="*/ 243 w 1199"/>
                  <a:gd name="T109" fmla="*/ 226 h 1291"/>
                  <a:gd name="T110" fmla="*/ 287 w 1199"/>
                  <a:gd name="T111" fmla="*/ 184 h 1291"/>
                  <a:gd name="T112" fmla="*/ 315 w 1199"/>
                  <a:gd name="T113" fmla="*/ 149 h 1291"/>
                  <a:gd name="T114" fmla="*/ 326 w 1199"/>
                  <a:gd name="T115" fmla="*/ 67 h 1291"/>
                  <a:gd name="T116" fmla="*/ 362 w 1199"/>
                  <a:gd name="T117" fmla="*/ 48 h 1291"/>
                  <a:gd name="T118" fmla="*/ 385 w 1199"/>
                  <a:gd name="T119" fmla="*/ 21 h 1291"/>
                  <a:gd name="T120" fmla="*/ 413 w 1199"/>
                  <a:gd name="T121" fmla="*/ 10 h 1291"/>
                  <a:gd name="T122" fmla="*/ 465 w 1199"/>
                  <a:gd name="T123" fmla="*/ 16 h 1291"/>
                  <a:gd name="T124" fmla="*/ 529 w 1199"/>
                  <a:gd name="T125" fmla="*/ 62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9" h="1291">
                    <a:moveTo>
                      <a:pt x="550" y="79"/>
                    </a:moveTo>
                    <a:cubicBezTo>
                      <a:pt x="551" y="79"/>
                      <a:pt x="553" y="79"/>
                      <a:pt x="554" y="78"/>
                    </a:cubicBezTo>
                    <a:cubicBezTo>
                      <a:pt x="554" y="78"/>
                      <a:pt x="554" y="78"/>
                      <a:pt x="554" y="78"/>
                    </a:cubicBezTo>
                    <a:cubicBezTo>
                      <a:pt x="561" y="75"/>
                      <a:pt x="569" y="81"/>
                      <a:pt x="572" y="83"/>
                    </a:cubicBezTo>
                    <a:cubicBezTo>
                      <a:pt x="573" y="84"/>
                      <a:pt x="573" y="85"/>
                      <a:pt x="574" y="86"/>
                    </a:cubicBezTo>
                    <a:cubicBezTo>
                      <a:pt x="577" y="88"/>
                      <a:pt x="583" y="90"/>
                      <a:pt x="587" y="91"/>
                    </a:cubicBezTo>
                    <a:cubicBezTo>
                      <a:pt x="593" y="93"/>
                      <a:pt x="601" y="90"/>
                      <a:pt x="606" y="92"/>
                    </a:cubicBezTo>
                    <a:cubicBezTo>
                      <a:pt x="606" y="92"/>
                      <a:pt x="606" y="93"/>
                      <a:pt x="606" y="93"/>
                    </a:cubicBezTo>
                    <a:cubicBezTo>
                      <a:pt x="607" y="93"/>
                      <a:pt x="608" y="93"/>
                      <a:pt x="608" y="93"/>
                    </a:cubicBezTo>
                    <a:cubicBezTo>
                      <a:pt x="608" y="93"/>
                      <a:pt x="608" y="93"/>
                      <a:pt x="608" y="94"/>
                    </a:cubicBezTo>
                    <a:cubicBezTo>
                      <a:pt x="609" y="94"/>
                      <a:pt x="610" y="95"/>
                      <a:pt x="611" y="96"/>
                    </a:cubicBezTo>
                    <a:cubicBezTo>
                      <a:pt x="613" y="105"/>
                      <a:pt x="616" y="114"/>
                      <a:pt x="618" y="123"/>
                    </a:cubicBezTo>
                    <a:cubicBezTo>
                      <a:pt x="618" y="123"/>
                      <a:pt x="619" y="123"/>
                      <a:pt x="619" y="123"/>
                    </a:cubicBezTo>
                    <a:cubicBezTo>
                      <a:pt x="619" y="125"/>
                      <a:pt x="620" y="127"/>
                      <a:pt x="621" y="129"/>
                    </a:cubicBezTo>
                    <a:cubicBezTo>
                      <a:pt x="621" y="129"/>
                      <a:pt x="621" y="129"/>
                      <a:pt x="622" y="129"/>
                    </a:cubicBezTo>
                    <a:cubicBezTo>
                      <a:pt x="622" y="129"/>
                      <a:pt x="622" y="130"/>
                      <a:pt x="622" y="130"/>
                    </a:cubicBezTo>
                    <a:cubicBezTo>
                      <a:pt x="622" y="130"/>
                      <a:pt x="622" y="130"/>
                      <a:pt x="622" y="130"/>
                    </a:cubicBezTo>
                    <a:cubicBezTo>
                      <a:pt x="623" y="132"/>
                      <a:pt x="623" y="133"/>
                      <a:pt x="623" y="134"/>
                    </a:cubicBezTo>
                    <a:cubicBezTo>
                      <a:pt x="624" y="134"/>
                      <a:pt x="625" y="135"/>
                      <a:pt x="625" y="135"/>
                    </a:cubicBezTo>
                    <a:cubicBezTo>
                      <a:pt x="625" y="136"/>
                      <a:pt x="625" y="136"/>
                      <a:pt x="625" y="137"/>
                    </a:cubicBezTo>
                    <a:cubicBezTo>
                      <a:pt x="627" y="138"/>
                      <a:pt x="629" y="140"/>
                      <a:pt x="631" y="141"/>
                    </a:cubicBezTo>
                    <a:cubicBezTo>
                      <a:pt x="631" y="142"/>
                      <a:pt x="631" y="142"/>
                      <a:pt x="631" y="143"/>
                    </a:cubicBezTo>
                    <a:cubicBezTo>
                      <a:pt x="633" y="144"/>
                      <a:pt x="633" y="143"/>
                      <a:pt x="635" y="145"/>
                    </a:cubicBezTo>
                    <a:cubicBezTo>
                      <a:pt x="638" y="145"/>
                      <a:pt x="640" y="145"/>
                      <a:pt x="643" y="146"/>
                    </a:cubicBezTo>
                    <a:cubicBezTo>
                      <a:pt x="643" y="145"/>
                      <a:pt x="643" y="145"/>
                      <a:pt x="643" y="145"/>
                    </a:cubicBezTo>
                    <a:cubicBezTo>
                      <a:pt x="644" y="145"/>
                      <a:pt x="645" y="145"/>
                      <a:pt x="647" y="145"/>
                    </a:cubicBezTo>
                    <a:cubicBezTo>
                      <a:pt x="647" y="145"/>
                      <a:pt x="647" y="144"/>
                      <a:pt x="647" y="144"/>
                    </a:cubicBezTo>
                    <a:cubicBezTo>
                      <a:pt x="648" y="143"/>
                      <a:pt x="650" y="143"/>
                      <a:pt x="652" y="142"/>
                    </a:cubicBezTo>
                    <a:cubicBezTo>
                      <a:pt x="652" y="142"/>
                      <a:pt x="652" y="142"/>
                      <a:pt x="652" y="141"/>
                    </a:cubicBezTo>
                    <a:cubicBezTo>
                      <a:pt x="653" y="141"/>
                      <a:pt x="653" y="141"/>
                      <a:pt x="654" y="141"/>
                    </a:cubicBezTo>
                    <a:cubicBezTo>
                      <a:pt x="654" y="141"/>
                      <a:pt x="654" y="141"/>
                      <a:pt x="654" y="140"/>
                    </a:cubicBezTo>
                    <a:cubicBezTo>
                      <a:pt x="654" y="140"/>
                      <a:pt x="655" y="140"/>
                      <a:pt x="656" y="140"/>
                    </a:cubicBezTo>
                    <a:cubicBezTo>
                      <a:pt x="656" y="140"/>
                      <a:pt x="656" y="140"/>
                      <a:pt x="656" y="139"/>
                    </a:cubicBezTo>
                    <a:cubicBezTo>
                      <a:pt x="656" y="139"/>
                      <a:pt x="657" y="139"/>
                      <a:pt x="657" y="139"/>
                    </a:cubicBezTo>
                    <a:cubicBezTo>
                      <a:pt x="657" y="139"/>
                      <a:pt x="657" y="139"/>
                      <a:pt x="657" y="139"/>
                    </a:cubicBezTo>
                    <a:cubicBezTo>
                      <a:pt x="663" y="137"/>
                      <a:pt x="669" y="135"/>
                      <a:pt x="675" y="133"/>
                    </a:cubicBezTo>
                    <a:cubicBezTo>
                      <a:pt x="678" y="133"/>
                      <a:pt x="680" y="133"/>
                      <a:pt x="683" y="133"/>
                    </a:cubicBezTo>
                    <a:cubicBezTo>
                      <a:pt x="690" y="133"/>
                      <a:pt x="697" y="135"/>
                      <a:pt x="701" y="138"/>
                    </a:cubicBezTo>
                    <a:cubicBezTo>
                      <a:pt x="702" y="138"/>
                      <a:pt x="702" y="139"/>
                      <a:pt x="702" y="139"/>
                    </a:cubicBezTo>
                    <a:cubicBezTo>
                      <a:pt x="703" y="139"/>
                      <a:pt x="703" y="139"/>
                      <a:pt x="704" y="139"/>
                    </a:cubicBezTo>
                    <a:cubicBezTo>
                      <a:pt x="704" y="140"/>
                      <a:pt x="704" y="140"/>
                      <a:pt x="704" y="140"/>
                    </a:cubicBezTo>
                    <a:cubicBezTo>
                      <a:pt x="705" y="141"/>
                      <a:pt x="706" y="141"/>
                      <a:pt x="708" y="141"/>
                    </a:cubicBezTo>
                    <a:cubicBezTo>
                      <a:pt x="708" y="142"/>
                      <a:pt x="708" y="142"/>
                      <a:pt x="708" y="142"/>
                    </a:cubicBezTo>
                    <a:cubicBezTo>
                      <a:pt x="709" y="142"/>
                      <a:pt x="709" y="142"/>
                      <a:pt x="710" y="142"/>
                    </a:cubicBezTo>
                    <a:cubicBezTo>
                      <a:pt x="710" y="142"/>
                      <a:pt x="710" y="143"/>
                      <a:pt x="710" y="143"/>
                    </a:cubicBezTo>
                    <a:cubicBezTo>
                      <a:pt x="712" y="143"/>
                      <a:pt x="713" y="143"/>
                      <a:pt x="714" y="143"/>
                    </a:cubicBezTo>
                    <a:cubicBezTo>
                      <a:pt x="728" y="148"/>
                      <a:pt x="746" y="148"/>
                      <a:pt x="764" y="148"/>
                    </a:cubicBezTo>
                    <a:cubicBezTo>
                      <a:pt x="774" y="147"/>
                      <a:pt x="785" y="146"/>
                      <a:pt x="793" y="143"/>
                    </a:cubicBezTo>
                    <a:cubicBezTo>
                      <a:pt x="794" y="143"/>
                      <a:pt x="795" y="143"/>
                      <a:pt x="796" y="143"/>
                    </a:cubicBezTo>
                    <a:cubicBezTo>
                      <a:pt x="796" y="143"/>
                      <a:pt x="796" y="142"/>
                      <a:pt x="796" y="142"/>
                    </a:cubicBezTo>
                    <a:cubicBezTo>
                      <a:pt x="797" y="142"/>
                      <a:pt x="798" y="142"/>
                      <a:pt x="799" y="142"/>
                    </a:cubicBezTo>
                    <a:cubicBezTo>
                      <a:pt x="799" y="142"/>
                      <a:pt x="799" y="142"/>
                      <a:pt x="799" y="141"/>
                    </a:cubicBezTo>
                    <a:cubicBezTo>
                      <a:pt x="800" y="141"/>
                      <a:pt x="801" y="141"/>
                      <a:pt x="802" y="141"/>
                    </a:cubicBezTo>
                    <a:cubicBezTo>
                      <a:pt x="802" y="141"/>
                      <a:pt x="802" y="141"/>
                      <a:pt x="802" y="140"/>
                    </a:cubicBezTo>
                    <a:cubicBezTo>
                      <a:pt x="803" y="140"/>
                      <a:pt x="804" y="140"/>
                      <a:pt x="805" y="140"/>
                    </a:cubicBezTo>
                    <a:cubicBezTo>
                      <a:pt x="805" y="140"/>
                      <a:pt x="805" y="140"/>
                      <a:pt x="805" y="139"/>
                    </a:cubicBezTo>
                    <a:cubicBezTo>
                      <a:pt x="806" y="139"/>
                      <a:pt x="807" y="139"/>
                      <a:pt x="808" y="139"/>
                    </a:cubicBezTo>
                    <a:cubicBezTo>
                      <a:pt x="808" y="139"/>
                      <a:pt x="808" y="139"/>
                      <a:pt x="808" y="139"/>
                    </a:cubicBezTo>
                    <a:cubicBezTo>
                      <a:pt x="809" y="139"/>
                      <a:pt x="810" y="139"/>
                      <a:pt x="811" y="139"/>
                    </a:cubicBezTo>
                    <a:cubicBezTo>
                      <a:pt x="811" y="138"/>
                      <a:pt x="811" y="138"/>
                      <a:pt x="811" y="138"/>
                    </a:cubicBezTo>
                    <a:cubicBezTo>
                      <a:pt x="812" y="138"/>
                      <a:pt x="813" y="138"/>
                      <a:pt x="814" y="138"/>
                    </a:cubicBezTo>
                    <a:cubicBezTo>
                      <a:pt x="814" y="137"/>
                      <a:pt x="814" y="137"/>
                      <a:pt x="814" y="137"/>
                    </a:cubicBezTo>
                    <a:cubicBezTo>
                      <a:pt x="814" y="137"/>
                      <a:pt x="815" y="137"/>
                      <a:pt x="816" y="137"/>
                    </a:cubicBezTo>
                    <a:cubicBezTo>
                      <a:pt x="816" y="136"/>
                      <a:pt x="816" y="136"/>
                      <a:pt x="816" y="136"/>
                    </a:cubicBezTo>
                    <a:cubicBezTo>
                      <a:pt x="826" y="133"/>
                      <a:pt x="836" y="131"/>
                      <a:pt x="846" y="129"/>
                    </a:cubicBezTo>
                    <a:cubicBezTo>
                      <a:pt x="849" y="129"/>
                      <a:pt x="852" y="129"/>
                      <a:pt x="856" y="129"/>
                    </a:cubicBezTo>
                    <a:cubicBezTo>
                      <a:pt x="856" y="128"/>
                      <a:pt x="856" y="128"/>
                      <a:pt x="856" y="128"/>
                    </a:cubicBezTo>
                    <a:cubicBezTo>
                      <a:pt x="860" y="128"/>
                      <a:pt x="865" y="128"/>
                      <a:pt x="869" y="129"/>
                    </a:cubicBezTo>
                    <a:cubicBezTo>
                      <a:pt x="869" y="129"/>
                      <a:pt x="869" y="129"/>
                      <a:pt x="869" y="130"/>
                    </a:cubicBezTo>
                    <a:cubicBezTo>
                      <a:pt x="878" y="131"/>
                      <a:pt x="887" y="132"/>
                      <a:pt x="896" y="133"/>
                    </a:cubicBezTo>
                    <a:cubicBezTo>
                      <a:pt x="895" y="135"/>
                      <a:pt x="895" y="137"/>
                      <a:pt x="894" y="139"/>
                    </a:cubicBezTo>
                    <a:cubicBezTo>
                      <a:pt x="894" y="139"/>
                      <a:pt x="894" y="139"/>
                      <a:pt x="893" y="139"/>
                    </a:cubicBezTo>
                    <a:cubicBezTo>
                      <a:pt x="893" y="139"/>
                      <a:pt x="893" y="140"/>
                      <a:pt x="893" y="140"/>
                    </a:cubicBezTo>
                    <a:cubicBezTo>
                      <a:pt x="893" y="140"/>
                      <a:pt x="893" y="140"/>
                      <a:pt x="892" y="140"/>
                    </a:cubicBezTo>
                    <a:cubicBezTo>
                      <a:pt x="892" y="141"/>
                      <a:pt x="892" y="142"/>
                      <a:pt x="892" y="143"/>
                    </a:cubicBezTo>
                    <a:cubicBezTo>
                      <a:pt x="892" y="143"/>
                      <a:pt x="892" y="143"/>
                      <a:pt x="892" y="143"/>
                    </a:cubicBezTo>
                    <a:cubicBezTo>
                      <a:pt x="892" y="144"/>
                      <a:pt x="892" y="144"/>
                      <a:pt x="892" y="145"/>
                    </a:cubicBezTo>
                    <a:cubicBezTo>
                      <a:pt x="891" y="145"/>
                      <a:pt x="891" y="145"/>
                      <a:pt x="891" y="145"/>
                    </a:cubicBezTo>
                    <a:cubicBezTo>
                      <a:pt x="890" y="148"/>
                      <a:pt x="889" y="151"/>
                      <a:pt x="889" y="154"/>
                    </a:cubicBezTo>
                    <a:cubicBezTo>
                      <a:pt x="889" y="154"/>
                      <a:pt x="888" y="154"/>
                      <a:pt x="888" y="154"/>
                    </a:cubicBezTo>
                    <a:cubicBezTo>
                      <a:pt x="888" y="155"/>
                      <a:pt x="888" y="156"/>
                      <a:pt x="888" y="156"/>
                    </a:cubicBezTo>
                    <a:cubicBezTo>
                      <a:pt x="888" y="156"/>
                      <a:pt x="887" y="156"/>
                      <a:pt x="887" y="156"/>
                    </a:cubicBezTo>
                    <a:cubicBezTo>
                      <a:pt x="886" y="159"/>
                      <a:pt x="885" y="178"/>
                      <a:pt x="886" y="182"/>
                    </a:cubicBezTo>
                    <a:cubicBezTo>
                      <a:pt x="886" y="182"/>
                      <a:pt x="887" y="182"/>
                      <a:pt x="887" y="182"/>
                    </a:cubicBezTo>
                    <a:cubicBezTo>
                      <a:pt x="887" y="183"/>
                      <a:pt x="888" y="185"/>
                      <a:pt x="888" y="186"/>
                    </a:cubicBezTo>
                    <a:cubicBezTo>
                      <a:pt x="889" y="187"/>
                      <a:pt x="890" y="187"/>
                      <a:pt x="891" y="188"/>
                    </a:cubicBezTo>
                    <a:cubicBezTo>
                      <a:pt x="891" y="188"/>
                      <a:pt x="891" y="188"/>
                      <a:pt x="891" y="189"/>
                    </a:cubicBezTo>
                    <a:cubicBezTo>
                      <a:pt x="891" y="189"/>
                      <a:pt x="892" y="189"/>
                      <a:pt x="892" y="189"/>
                    </a:cubicBezTo>
                    <a:cubicBezTo>
                      <a:pt x="892" y="189"/>
                      <a:pt x="892" y="189"/>
                      <a:pt x="892" y="190"/>
                    </a:cubicBezTo>
                    <a:cubicBezTo>
                      <a:pt x="895" y="190"/>
                      <a:pt x="897" y="190"/>
                      <a:pt x="900" y="191"/>
                    </a:cubicBezTo>
                    <a:cubicBezTo>
                      <a:pt x="904" y="192"/>
                      <a:pt x="910" y="196"/>
                      <a:pt x="911" y="200"/>
                    </a:cubicBezTo>
                    <a:cubicBezTo>
                      <a:pt x="913" y="202"/>
                      <a:pt x="915" y="210"/>
                      <a:pt x="914" y="214"/>
                    </a:cubicBezTo>
                    <a:cubicBezTo>
                      <a:pt x="914" y="214"/>
                      <a:pt x="913" y="214"/>
                      <a:pt x="913" y="214"/>
                    </a:cubicBezTo>
                    <a:cubicBezTo>
                      <a:pt x="913" y="215"/>
                      <a:pt x="913" y="217"/>
                      <a:pt x="913" y="218"/>
                    </a:cubicBezTo>
                    <a:cubicBezTo>
                      <a:pt x="909" y="228"/>
                      <a:pt x="906" y="237"/>
                      <a:pt x="902" y="246"/>
                    </a:cubicBezTo>
                    <a:cubicBezTo>
                      <a:pt x="902" y="249"/>
                      <a:pt x="902" y="252"/>
                      <a:pt x="901" y="254"/>
                    </a:cubicBezTo>
                    <a:cubicBezTo>
                      <a:pt x="901" y="254"/>
                      <a:pt x="901" y="254"/>
                      <a:pt x="901" y="254"/>
                    </a:cubicBezTo>
                    <a:cubicBezTo>
                      <a:pt x="899" y="258"/>
                      <a:pt x="900" y="272"/>
                      <a:pt x="901" y="275"/>
                    </a:cubicBezTo>
                    <a:cubicBezTo>
                      <a:pt x="902" y="275"/>
                      <a:pt x="902" y="275"/>
                      <a:pt x="902" y="275"/>
                    </a:cubicBezTo>
                    <a:cubicBezTo>
                      <a:pt x="902" y="276"/>
                      <a:pt x="902" y="277"/>
                      <a:pt x="902" y="278"/>
                    </a:cubicBezTo>
                    <a:cubicBezTo>
                      <a:pt x="903" y="278"/>
                      <a:pt x="903" y="278"/>
                      <a:pt x="903" y="278"/>
                    </a:cubicBezTo>
                    <a:cubicBezTo>
                      <a:pt x="905" y="287"/>
                      <a:pt x="907" y="297"/>
                      <a:pt x="909" y="307"/>
                    </a:cubicBezTo>
                    <a:cubicBezTo>
                      <a:pt x="909" y="310"/>
                      <a:pt x="909" y="313"/>
                      <a:pt x="909" y="316"/>
                    </a:cubicBezTo>
                    <a:cubicBezTo>
                      <a:pt x="910" y="319"/>
                      <a:pt x="912" y="331"/>
                      <a:pt x="910" y="335"/>
                    </a:cubicBezTo>
                    <a:cubicBezTo>
                      <a:pt x="910" y="335"/>
                      <a:pt x="910" y="335"/>
                      <a:pt x="909" y="335"/>
                    </a:cubicBezTo>
                    <a:cubicBezTo>
                      <a:pt x="909" y="338"/>
                      <a:pt x="909" y="340"/>
                      <a:pt x="909" y="343"/>
                    </a:cubicBezTo>
                    <a:cubicBezTo>
                      <a:pt x="909" y="343"/>
                      <a:pt x="909" y="343"/>
                      <a:pt x="909" y="343"/>
                    </a:cubicBezTo>
                    <a:cubicBezTo>
                      <a:pt x="909" y="345"/>
                      <a:pt x="909" y="346"/>
                      <a:pt x="909" y="348"/>
                    </a:cubicBezTo>
                    <a:cubicBezTo>
                      <a:pt x="908" y="348"/>
                      <a:pt x="908" y="348"/>
                      <a:pt x="908" y="348"/>
                    </a:cubicBezTo>
                    <a:cubicBezTo>
                      <a:pt x="908" y="349"/>
                      <a:pt x="908" y="351"/>
                      <a:pt x="908" y="352"/>
                    </a:cubicBezTo>
                    <a:cubicBezTo>
                      <a:pt x="905" y="359"/>
                      <a:pt x="903" y="366"/>
                      <a:pt x="901" y="373"/>
                    </a:cubicBezTo>
                    <a:cubicBezTo>
                      <a:pt x="900" y="373"/>
                      <a:pt x="900" y="373"/>
                      <a:pt x="900" y="373"/>
                    </a:cubicBezTo>
                    <a:cubicBezTo>
                      <a:pt x="899" y="374"/>
                      <a:pt x="899" y="375"/>
                      <a:pt x="899" y="376"/>
                    </a:cubicBezTo>
                    <a:cubicBezTo>
                      <a:pt x="898" y="376"/>
                      <a:pt x="898" y="376"/>
                      <a:pt x="898" y="376"/>
                    </a:cubicBezTo>
                    <a:cubicBezTo>
                      <a:pt x="898" y="377"/>
                      <a:pt x="898" y="377"/>
                      <a:pt x="898" y="378"/>
                    </a:cubicBezTo>
                    <a:cubicBezTo>
                      <a:pt x="897" y="378"/>
                      <a:pt x="897" y="379"/>
                      <a:pt x="896" y="379"/>
                    </a:cubicBezTo>
                    <a:cubicBezTo>
                      <a:pt x="895" y="381"/>
                      <a:pt x="895" y="383"/>
                      <a:pt x="894" y="384"/>
                    </a:cubicBezTo>
                    <a:cubicBezTo>
                      <a:pt x="894" y="384"/>
                      <a:pt x="894" y="384"/>
                      <a:pt x="893" y="384"/>
                    </a:cubicBezTo>
                    <a:cubicBezTo>
                      <a:pt x="893" y="385"/>
                      <a:pt x="893" y="386"/>
                      <a:pt x="892" y="387"/>
                    </a:cubicBezTo>
                    <a:cubicBezTo>
                      <a:pt x="892" y="387"/>
                      <a:pt x="891" y="388"/>
                      <a:pt x="891" y="388"/>
                    </a:cubicBezTo>
                    <a:cubicBezTo>
                      <a:pt x="891" y="388"/>
                      <a:pt x="891" y="389"/>
                      <a:pt x="891" y="390"/>
                    </a:cubicBezTo>
                    <a:cubicBezTo>
                      <a:pt x="890" y="390"/>
                      <a:pt x="890" y="390"/>
                      <a:pt x="890" y="390"/>
                    </a:cubicBezTo>
                    <a:cubicBezTo>
                      <a:pt x="889" y="391"/>
                      <a:pt x="889" y="391"/>
                      <a:pt x="889" y="392"/>
                    </a:cubicBezTo>
                    <a:cubicBezTo>
                      <a:pt x="888" y="393"/>
                      <a:pt x="888" y="393"/>
                      <a:pt x="887" y="393"/>
                    </a:cubicBezTo>
                    <a:cubicBezTo>
                      <a:pt x="887" y="394"/>
                      <a:pt x="887" y="394"/>
                      <a:pt x="887" y="395"/>
                    </a:cubicBezTo>
                    <a:cubicBezTo>
                      <a:pt x="886" y="396"/>
                      <a:pt x="885" y="396"/>
                      <a:pt x="884" y="397"/>
                    </a:cubicBezTo>
                    <a:cubicBezTo>
                      <a:pt x="884" y="397"/>
                      <a:pt x="884" y="398"/>
                      <a:pt x="884" y="399"/>
                    </a:cubicBezTo>
                    <a:cubicBezTo>
                      <a:pt x="884" y="399"/>
                      <a:pt x="883" y="399"/>
                      <a:pt x="883" y="400"/>
                    </a:cubicBezTo>
                    <a:cubicBezTo>
                      <a:pt x="883" y="400"/>
                      <a:pt x="883" y="401"/>
                      <a:pt x="883" y="401"/>
                    </a:cubicBezTo>
                    <a:cubicBezTo>
                      <a:pt x="882" y="402"/>
                      <a:pt x="881" y="403"/>
                      <a:pt x="880" y="403"/>
                    </a:cubicBezTo>
                    <a:cubicBezTo>
                      <a:pt x="880" y="404"/>
                      <a:pt x="880" y="404"/>
                      <a:pt x="880" y="405"/>
                    </a:cubicBezTo>
                    <a:cubicBezTo>
                      <a:pt x="879" y="405"/>
                      <a:pt x="879" y="406"/>
                      <a:pt x="878" y="406"/>
                    </a:cubicBezTo>
                    <a:cubicBezTo>
                      <a:pt x="878" y="407"/>
                      <a:pt x="877" y="408"/>
                      <a:pt x="877" y="409"/>
                    </a:cubicBezTo>
                    <a:cubicBezTo>
                      <a:pt x="877" y="409"/>
                      <a:pt x="877" y="409"/>
                      <a:pt x="876" y="409"/>
                    </a:cubicBezTo>
                    <a:cubicBezTo>
                      <a:pt x="876" y="409"/>
                      <a:pt x="876" y="410"/>
                      <a:pt x="876" y="410"/>
                    </a:cubicBezTo>
                    <a:cubicBezTo>
                      <a:pt x="876" y="411"/>
                      <a:pt x="875" y="411"/>
                      <a:pt x="874" y="411"/>
                    </a:cubicBezTo>
                    <a:cubicBezTo>
                      <a:pt x="874" y="412"/>
                      <a:pt x="874" y="413"/>
                      <a:pt x="874" y="414"/>
                    </a:cubicBezTo>
                    <a:cubicBezTo>
                      <a:pt x="873" y="414"/>
                      <a:pt x="873" y="414"/>
                      <a:pt x="873" y="414"/>
                    </a:cubicBezTo>
                    <a:cubicBezTo>
                      <a:pt x="872" y="415"/>
                      <a:pt x="872" y="416"/>
                      <a:pt x="872" y="417"/>
                    </a:cubicBezTo>
                    <a:cubicBezTo>
                      <a:pt x="872" y="417"/>
                      <a:pt x="871" y="417"/>
                      <a:pt x="871" y="417"/>
                    </a:cubicBezTo>
                    <a:cubicBezTo>
                      <a:pt x="871" y="419"/>
                      <a:pt x="870" y="420"/>
                      <a:pt x="870" y="421"/>
                    </a:cubicBezTo>
                    <a:cubicBezTo>
                      <a:pt x="870" y="421"/>
                      <a:pt x="869" y="421"/>
                      <a:pt x="869" y="421"/>
                    </a:cubicBezTo>
                    <a:cubicBezTo>
                      <a:pt x="869" y="422"/>
                      <a:pt x="869" y="423"/>
                      <a:pt x="869" y="424"/>
                    </a:cubicBezTo>
                    <a:cubicBezTo>
                      <a:pt x="869" y="424"/>
                      <a:pt x="869" y="424"/>
                      <a:pt x="868" y="424"/>
                    </a:cubicBezTo>
                    <a:cubicBezTo>
                      <a:pt x="868" y="425"/>
                      <a:pt x="868" y="427"/>
                      <a:pt x="868" y="428"/>
                    </a:cubicBezTo>
                    <a:cubicBezTo>
                      <a:pt x="868" y="428"/>
                      <a:pt x="868" y="428"/>
                      <a:pt x="867" y="428"/>
                    </a:cubicBezTo>
                    <a:cubicBezTo>
                      <a:pt x="867" y="429"/>
                      <a:pt x="867" y="431"/>
                      <a:pt x="867" y="432"/>
                    </a:cubicBezTo>
                    <a:cubicBezTo>
                      <a:pt x="868" y="432"/>
                      <a:pt x="868" y="432"/>
                      <a:pt x="868" y="432"/>
                    </a:cubicBezTo>
                    <a:cubicBezTo>
                      <a:pt x="868" y="433"/>
                      <a:pt x="868" y="435"/>
                      <a:pt x="868" y="436"/>
                    </a:cubicBezTo>
                    <a:cubicBezTo>
                      <a:pt x="869" y="436"/>
                      <a:pt x="869" y="436"/>
                      <a:pt x="869" y="436"/>
                    </a:cubicBezTo>
                    <a:cubicBezTo>
                      <a:pt x="869" y="438"/>
                      <a:pt x="870" y="439"/>
                      <a:pt x="870" y="440"/>
                    </a:cubicBezTo>
                    <a:cubicBezTo>
                      <a:pt x="870" y="440"/>
                      <a:pt x="871" y="440"/>
                      <a:pt x="871" y="440"/>
                    </a:cubicBezTo>
                    <a:cubicBezTo>
                      <a:pt x="871" y="441"/>
                      <a:pt x="871" y="441"/>
                      <a:pt x="871" y="442"/>
                    </a:cubicBezTo>
                    <a:cubicBezTo>
                      <a:pt x="872" y="442"/>
                      <a:pt x="872" y="442"/>
                      <a:pt x="873" y="443"/>
                    </a:cubicBezTo>
                    <a:cubicBezTo>
                      <a:pt x="873" y="443"/>
                      <a:pt x="873" y="444"/>
                      <a:pt x="873" y="444"/>
                    </a:cubicBezTo>
                    <a:cubicBezTo>
                      <a:pt x="874" y="446"/>
                      <a:pt x="876" y="447"/>
                      <a:pt x="878" y="449"/>
                    </a:cubicBezTo>
                    <a:cubicBezTo>
                      <a:pt x="878" y="449"/>
                      <a:pt x="878" y="450"/>
                      <a:pt x="878" y="451"/>
                    </a:cubicBezTo>
                    <a:cubicBezTo>
                      <a:pt x="879" y="451"/>
                      <a:pt x="880" y="452"/>
                      <a:pt x="881" y="452"/>
                    </a:cubicBezTo>
                    <a:cubicBezTo>
                      <a:pt x="881" y="453"/>
                      <a:pt x="881" y="454"/>
                      <a:pt x="881" y="454"/>
                    </a:cubicBezTo>
                    <a:cubicBezTo>
                      <a:pt x="882" y="455"/>
                      <a:pt x="883" y="455"/>
                      <a:pt x="883" y="456"/>
                    </a:cubicBezTo>
                    <a:cubicBezTo>
                      <a:pt x="883" y="457"/>
                      <a:pt x="883" y="457"/>
                      <a:pt x="883" y="458"/>
                    </a:cubicBezTo>
                    <a:cubicBezTo>
                      <a:pt x="884" y="458"/>
                      <a:pt x="885" y="459"/>
                      <a:pt x="886" y="460"/>
                    </a:cubicBezTo>
                    <a:cubicBezTo>
                      <a:pt x="886" y="461"/>
                      <a:pt x="887" y="462"/>
                      <a:pt x="887" y="463"/>
                    </a:cubicBezTo>
                    <a:cubicBezTo>
                      <a:pt x="888" y="464"/>
                      <a:pt x="888" y="464"/>
                      <a:pt x="889" y="464"/>
                    </a:cubicBezTo>
                    <a:cubicBezTo>
                      <a:pt x="889" y="465"/>
                      <a:pt x="889" y="467"/>
                      <a:pt x="890" y="468"/>
                    </a:cubicBezTo>
                    <a:cubicBezTo>
                      <a:pt x="890" y="468"/>
                      <a:pt x="891" y="468"/>
                      <a:pt x="892" y="469"/>
                    </a:cubicBezTo>
                    <a:cubicBezTo>
                      <a:pt x="894" y="473"/>
                      <a:pt x="896" y="478"/>
                      <a:pt x="898" y="483"/>
                    </a:cubicBezTo>
                    <a:cubicBezTo>
                      <a:pt x="898" y="483"/>
                      <a:pt x="898" y="483"/>
                      <a:pt x="899" y="483"/>
                    </a:cubicBezTo>
                    <a:cubicBezTo>
                      <a:pt x="899" y="485"/>
                      <a:pt x="900" y="487"/>
                      <a:pt x="901" y="488"/>
                    </a:cubicBezTo>
                    <a:cubicBezTo>
                      <a:pt x="901" y="488"/>
                      <a:pt x="901" y="488"/>
                      <a:pt x="901" y="488"/>
                    </a:cubicBezTo>
                    <a:cubicBezTo>
                      <a:pt x="902" y="490"/>
                      <a:pt x="902" y="491"/>
                      <a:pt x="902" y="492"/>
                    </a:cubicBezTo>
                    <a:cubicBezTo>
                      <a:pt x="903" y="492"/>
                      <a:pt x="903" y="492"/>
                      <a:pt x="903" y="492"/>
                    </a:cubicBezTo>
                    <a:cubicBezTo>
                      <a:pt x="904" y="493"/>
                      <a:pt x="904" y="494"/>
                      <a:pt x="904" y="496"/>
                    </a:cubicBezTo>
                    <a:cubicBezTo>
                      <a:pt x="904" y="496"/>
                      <a:pt x="905" y="496"/>
                      <a:pt x="905" y="496"/>
                    </a:cubicBezTo>
                    <a:cubicBezTo>
                      <a:pt x="905" y="496"/>
                      <a:pt x="905" y="497"/>
                      <a:pt x="905" y="497"/>
                    </a:cubicBezTo>
                    <a:cubicBezTo>
                      <a:pt x="905" y="497"/>
                      <a:pt x="906" y="497"/>
                      <a:pt x="906" y="497"/>
                    </a:cubicBezTo>
                    <a:cubicBezTo>
                      <a:pt x="906" y="498"/>
                      <a:pt x="906" y="499"/>
                      <a:pt x="906" y="499"/>
                    </a:cubicBezTo>
                    <a:cubicBezTo>
                      <a:pt x="906" y="499"/>
                      <a:pt x="906" y="499"/>
                      <a:pt x="907" y="499"/>
                    </a:cubicBezTo>
                    <a:cubicBezTo>
                      <a:pt x="907" y="500"/>
                      <a:pt x="907" y="500"/>
                      <a:pt x="907" y="501"/>
                    </a:cubicBezTo>
                    <a:cubicBezTo>
                      <a:pt x="907" y="501"/>
                      <a:pt x="907" y="501"/>
                      <a:pt x="908" y="501"/>
                    </a:cubicBezTo>
                    <a:cubicBezTo>
                      <a:pt x="908" y="501"/>
                      <a:pt x="908" y="502"/>
                      <a:pt x="908" y="503"/>
                    </a:cubicBezTo>
                    <a:cubicBezTo>
                      <a:pt x="908" y="503"/>
                      <a:pt x="908" y="503"/>
                      <a:pt x="909" y="503"/>
                    </a:cubicBezTo>
                    <a:cubicBezTo>
                      <a:pt x="909" y="503"/>
                      <a:pt x="909" y="504"/>
                      <a:pt x="909" y="504"/>
                    </a:cubicBezTo>
                    <a:cubicBezTo>
                      <a:pt x="909" y="504"/>
                      <a:pt x="909" y="504"/>
                      <a:pt x="909" y="504"/>
                    </a:cubicBezTo>
                    <a:cubicBezTo>
                      <a:pt x="909" y="505"/>
                      <a:pt x="909" y="506"/>
                      <a:pt x="909" y="506"/>
                    </a:cubicBezTo>
                    <a:cubicBezTo>
                      <a:pt x="910" y="506"/>
                      <a:pt x="910" y="506"/>
                      <a:pt x="910" y="506"/>
                    </a:cubicBezTo>
                    <a:cubicBezTo>
                      <a:pt x="910" y="507"/>
                      <a:pt x="910" y="507"/>
                      <a:pt x="910" y="508"/>
                    </a:cubicBezTo>
                    <a:cubicBezTo>
                      <a:pt x="911" y="508"/>
                      <a:pt x="911" y="508"/>
                      <a:pt x="911" y="508"/>
                    </a:cubicBezTo>
                    <a:cubicBezTo>
                      <a:pt x="911" y="509"/>
                      <a:pt x="911" y="509"/>
                      <a:pt x="911" y="510"/>
                    </a:cubicBezTo>
                    <a:cubicBezTo>
                      <a:pt x="912" y="510"/>
                      <a:pt x="912" y="510"/>
                      <a:pt x="912" y="510"/>
                    </a:cubicBezTo>
                    <a:cubicBezTo>
                      <a:pt x="912" y="510"/>
                      <a:pt x="912" y="511"/>
                      <a:pt x="912" y="512"/>
                    </a:cubicBezTo>
                    <a:cubicBezTo>
                      <a:pt x="913" y="512"/>
                      <a:pt x="913" y="512"/>
                      <a:pt x="914" y="513"/>
                    </a:cubicBezTo>
                    <a:cubicBezTo>
                      <a:pt x="914" y="514"/>
                      <a:pt x="915" y="515"/>
                      <a:pt x="915" y="516"/>
                    </a:cubicBezTo>
                    <a:cubicBezTo>
                      <a:pt x="915" y="516"/>
                      <a:pt x="916" y="517"/>
                      <a:pt x="917" y="517"/>
                    </a:cubicBezTo>
                    <a:cubicBezTo>
                      <a:pt x="917" y="518"/>
                      <a:pt x="917" y="519"/>
                      <a:pt x="918" y="520"/>
                    </a:cubicBezTo>
                    <a:cubicBezTo>
                      <a:pt x="919" y="521"/>
                      <a:pt x="920" y="522"/>
                      <a:pt x="921" y="522"/>
                    </a:cubicBezTo>
                    <a:cubicBezTo>
                      <a:pt x="921" y="523"/>
                      <a:pt x="921" y="524"/>
                      <a:pt x="921" y="524"/>
                    </a:cubicBezTo>
                    <a:cubicBezTo>
                      <a:pt x="922" y="525"/>
                      <a:pt x="924" y="526"/>
                      <a:pt x="925" y="527"/>
                    </a:cubicBezTo>
                    <a:cubicBezTo>
                      <a:pt x="927" y="529"/>
                      <a:pt x="929" y="532"/>
                      <a:pt x="931" y="534"/>
                    </a:cubicBezTo>
                    <a:cubicBezTo>
                      <a:pt x="932" y="534"/>
                      <a:pt x="932" y="534"/>
                      <a:pt x="933" y="534"/>
                    </a:cubicBezTo>
                    <a:cubicBezTo>
                      <a:pt x="935" y="536"/>
                      <a:pt x="936" y="538"/>
                      <a:pt x="938" y="540"/>
                    </a:cubicBezTo>
                    <a:cubicBezTo>
                      <a:pt x="939" y="540"/>
                      <a:pt x="939" y="540"/>
                      <a:pt x="940" y="540"/>
                    </a:cubicBezTo>
                    <a:cubicBezTo>
                      <a:pt x="941" y="542"/>
                      <a:pt x="942" y="543"/>
                      <a:pt x="943" y="544"/>
                    </a:cubicBezTo>
                    <a:cubicBezTo>
                      <a:pt x="943" y="544"/>
                      <a:pt x="944" y="544"/>
                      <a:pt x="944" y="544"/>
                    </a:cubicBezTo>
                    <a:cubicBezTo>
                      <a:pt x="945" y="545"/>
                      <a:pt x="946" y="546"/>
                      <a:pt x="947" y="548"/>
                    </a:cubicBezTo>
                    <a:cubicBezTo>
                      <a:pt x="948" y="548"/>
                      <a:pt x="948" y="548"/>
                      <a:pt x="949" y="548"/>
                    </a:cubicBezTo>
                    <a:cubicBezTo>
                      <a:pt x="950" y="548"/>
                      <a:pt x="950" y="549"/>
                      <a:pt x="951" y="550"/>
                    </a:cubicBezTo>
                    <a:cubicBezTo>
                      <a:pt x="951" y="550"/>
                      <a:pt x="952" y="550"/>
                      <a:pt x="953" y="550"/>
                    </a:cubicBezTo>
                    <a:cubicBezTo>
                      <a:pt x="953" y="551"/>
                      <a:pt x="954" y="552"/>
                      <a:pt x="954" y="553"/>
                    </a:cubicBezTo>
                    <a:cubicBezTo>
                      <a:pt x="955" y="553"/>
                      <a:pt x="956" y="553"/>
                      <a:pt x="956" y="553"/>
                    </a:cubicBezTo>
                    <a:cubicBezTo>
                      <a:pt x="957" y="554"/>
                      <a:pt x="957" y="555"/>
                      <a:pt x="958" y="556"/>
                    </a:cubicBezTo>
                    <a:cubicBezTo>
                      <a:pt x="959" y="556"/>
                      <a:pt x="959" y="556"/>
                      <a:pt x="960" y="556"/>
                    </a:cubicBezTo>
                    <a:cubicBezTo>
                      <a:pt x="960" y="556"/>
                      <a:pt x="960" y="556"/>
                      <a:pt x="960" y="556"/>
                    </a:cubicBezTo>
                    <a:cubicBezTo>
                      <a:pt x="961" y="557"/>
                      <a:pt x="961" y="557"/>
                      <a:pt x="962" y="557"/>
                    </a:cubicBezTo>
                    <a:cubicBezTo>
                      <a:pt x="963" y="558"/>
                      <a:pt x="963" y="559"/>
                      <a:pt x="963" y="559"/>
                    </a:cubicBezTo>
                    <a:cubicBezTo>
                      <a:pt x="964" y="559"/>
                      <a:pt x="964" y="559"/>
                      <a:pt x="965" y="559"/>
                    </a:cubicBezTo>
                    <a:cubicBezTo>
                      <a:pt x="966" y="560"/>
                      <a:pt x="966" y="561"/>
                      <a:pt x="967" y="562"/>
                    </a:cubicBezTo>
                    <a:cubicBezTo>
                      <a:pt x="967" y="562"/>
                      <a:pt x="968" y="562"/>
                      <a:pt x="969" y="562"/>
                    </a:cubicBezTo>
                    <a:cubicBezTo>
                      <a:pt x="969" y="562"/>
                      <a:pt x="969" y="563"/>
                      <a:pt x="970" y="564"/>
                    </a:cubicBezTo>
                    <a:cubicBezTo>
                      <a:pt x="970" y="564"/>
                      <a:pt x="971" y="564"/>
                      <a:pt x="972" y="565"/>
                    </a:cubicBezTo>
                    <a:cubicBezTo>
                      <a:pt x="972" y="565"/>
                      <a:pt x="972" y="565"/>
                      <a:pt x="972" y="565"/>
                    </a:cubicBezTo>
                    <a:cubicBezTo>
                      <a:pt x="973" y="565"/>
                      <a:pt x="973" y="565"/>
                      <a:pt x="974" y="565"/>
                    </a:cubicBezTo>
                    <a:cubicBezTo>
                      <a:pt x="974" y="566"/>
                      <a:pt x="975" y="567"/>
                      <a:pt x="975" y="567"/>
                    </a:cubicBezTo>
                    <a:cubicBezTo>
                      <a:pt x="976" y="567"/>
                      <a:pt x="976" y="567"/>
                      <a:pt x="977" y="567"/>
                    </a:cubicBezTo>
                    <a:cubicBezTo>
                      <a:pt x="977" y="568"/>
                      <a:pt x="977" y="568"/>
                      <a:pt x="978" y="569"/>
                    </a:cubicBezTo>
                    <a:cubicBezTo>
                      <a:pt x="978" y="569"/>
                      <a:pt x="979" y="569"/>
                      <a:pt x="979" y="569"/>
                    </a:cubicBezTo>
                    <a:cubicBezTo>
                      <a:pt x="980" y="570"/>
                      <a:pt x="980" y="570"/>
                      <a:pt x="980" y="571"/>
                    </a:cubicBezTo>
                    <a:cubicBezTo>
                      <a:pt x="982" y="571"/>
                      <a:pt x="983" y="571"/>
                      <a:pt x="984" y="572"/>
                    </a:cubicBezTo>
                    <a:cubicBezTo>
                      <a:pt x="984" y="572"/>
                      <a:pt x="985" y="573"/>
                      <a:pt x="985" y="574"/>
                    </a:cubicBezTo>
                    <a:cubicBezTo>
                      <a:pt x="985" y="574"/>
                      <a:pt x="986" y="574"/>
                      <a:pt x="987" y="574"/>
                    </a:cubicBezTo>
                    <a:cubicBezTo>
                      <a:pt x="987" y="574"/>
                      <a:pt x="987" y="575"/>
                      <a:pt x="988" y="575"/>
                    </a:cubicBezTo>
                    <a:cubicBezTo>
                      <a:pt x="988" y="575"/>
                      <a:pt x="989" y="575"/>
                      <a:pt x="989" y="575"/>
                    </a:cubicBezTo>
                    <a:cubicBezTo>
                      <a:pt x="990" y="576"/>
                      <a:pt x="990" y="577"/>
                      <a:pt x="990" y="577"/>
                    </a:cubicBezTo>
                    <a:cubicBezTo>
                      <a:pt x="991" y="577"/>
                      <a:pt x="993" y="578"/>
                      <a:pt x="994" y="578"/>
                    </a:cubicBezTo>
                    <a:cubicBezTo>
                      <a:pt x="994" y="579"/>
                      <a:pt x="994" y="579"/>
                      <a:pt x="995" y="580"/>
                    </a:cubicBezTo>
                    <a:cubicBezTo>
                      <a:pt x="996" y="580"/>
                      <a:pt x="997" y="580"/>
                      <a:pt x="998" y="581"/>
                    </a:cubicBezTo>
                    <a:cubicBezTo>
                      <a:pt x="999" y="581"/>
                      <a:pt x="999" y="582"/>
                      <a:pt x="999" y="583"/>
                    </a:cubicBezTo>
                    <a:cubicBezTo>
                      <a:pt x="1000" y="583"/>
                      <a:pt x="1002" y="583"/>
                      <a:pt x="1003" y="583"/>
                    </a:cubicBezTo>
                    <a:cubicBezTo>
                      <a:pt x="1003" y="584"/>
                      <a:pt x="1003" y="585"/>
                      <a:pt x="1004" y="585"/>
                    </a:cubicBezTo>
                    <a:cubicBezTo>
                      <a:pt x="1005" y="586"/>
                      <a:pt x="1007" y="586"/>
                      <a:pt x="1009" y="587"/>
                    </a:cubicBezTo>
                    <a:cubicBezTo>
                      <a:pt x="1009" y="588"/>
                      <a:pt x="1010" y="588"/>
                      <a:pt x="1010" y="589"/>
                    </a:cubicBezTo>
                    <a:cubicBezTo>
                      <a:pt x="1012" y="589"/>
                      <a:pt x="1014" y="590"/>
                      <a:pt x="1015" y="591"/>
                    </a:cubicBezTo>
                    <a:cubicBezTo>
                      <a:pt x="1016" y="591"/>
                      <a:pt x="1016" y="592"/>
                      <a:pt x="1016" y="592"/>
                    </a:cubicBezTo>
                    <a:cubicBezTo>
                      <a:pt x="1017" y="592"/>
                      <a:pt x="1017" y="592"/>
                      <a:pt x="1018" y="592"/>
                    </a:cubicBezTo>
                    <a:cubicBezTo>
                      <a:pt x="1018" y="593"/>
                      <a:pt x="1018" y="593"/>
                      <a:pt x="1018" y="593"/>
                    </a:cubicBezTo>
                    <a:cubicBezTo>
                      <a:pt x="1019" y="593"/>
                      <a:pt x="1019" y="593"/>
                      <a:pt x="1020" y="593"/>
                    </a:cubicBezTo>
                    <a:cubicBezTo>
                      <a:pt x="1020" y="594"/>
                      <a:pt x="1020" y="594"/>
                      <a:pt x="1020" y="594"/>
                    </a:cubicBezTo>
                    <a:cubicBezTo>
                      <a:pt x="1020" y="594"/>
                      <a:pt x="1021" y="594"/>
                      <a:pt x="1022" y="594"/>
                    </a:cubicBezTo>
                    <a:cubicBezTo>
                      <a:pt x="1022" y="594"/>
                      <a:pt x="1022" y="595"/>
                      <a:pt x="1022" y="595"/>
                    </a:cubicBezTo>
                    <a:cubicBezTo>
                      <a:pt x="1022" y="595"/>
                      <a:pt x="1023" y="595"/>
                      <a:pt x="1023" y="595"/>
                    </a:cubicBezTo>
                    <a:cubicBezTo>
                      <a:pt x="1023" y="595"/>
                      <a:pt x="1023" y="596"/>
                      <a:pt x="1023" y="596"/>
                    </a:cubicBezTo>
                    <a:cubicBezTo>
                      <a:pt x="1025" y="596"/>
                      <a:pt x="1026" y="597"/>
                      <a:pt x="1027" y="597"/>
                    </a:cubicBezTo>
                    <a:cubicBezTo>
                      <a:pt x="1027" y="597"/>
                      <a:pt x="1028" y="598"/>
                      <a:pt x="1028" y="599"/>
                    </a:cubicBezTo>
                    <a:cubicBezTo>
                      <a:pt x="1035" y="602"/>
                      <a:pt x="1043" y="605"/>
                      <a:pt x="1050" y="609"/>
                    </a:cubicBezTo>
                    <a:cubicBezTo>
                      <a:pt x="1053" y="609"/>
                      <a:pt x="1055" y="609"/>
                      <a:pt x="1057" y="609"/>
                    </a:cubicBezTo>
                    <a:cubicBezTo>
                      <a:pt x="1066" y="609"/>
                      <a:pt x="1074" y="609"/>
                      <a:pt x="1083" y="609"/>
                    </a:cubicBezTo>
                    <a:cubicBezTo>
                      <a:pt x="1083" y="610"/>
                      <a:pt x="1083" y="610"/>
                      <a:pt x="1083" y="610"/>
                    </a:cubicBezTo>
                    <a:cubicBezTo>
                      <a:pt x="1085" y="611"/>
                      <a:pt x="1087" y="611"/>
                      <a:pt x="1090" y="611"/>
                    </a:cubicBezTo>
                    <a:cubicBezTo>
                      <a:pt x="1090" y="612"/>
                      <a:pt x="1090" y="612"/>
                      <a:pt x="1090" y="612"/>
                    </a:cubicBezTo>
                    <a:cubicBezTo>
                      <a:pt x="1091" y="612"/>
                      <a:pt x="1092" y="613"/>
                      <a:pt x="1093" y="613"/>
                    </a:cubicBezTo>
                    <a:cubicBezTo>
                      <a:pt x="1093" y="613"/>
                      <a:pt x="1093" y="614"/>
                      <a:pt x="1093" y="614"/>
                    </a:cubicBezTo>
                    <a:cubicBezTo>
                      <a:pt x="1094" y="614"/>
                      <a:pt x="1095" y="614"/>
                      <a:pt x="1095" y="614"/>
                    </a:cubicBezTo>
                    <a:cubicBezTo>
                      <a:pt x="1096" y="615"/>
                      <a:pt x="1097" y="616"/>
                      <a:pt x="1098" y="617"/>
                    </a:cubicBezTo>
                    <a:cubicBezTo>
                      <a:pt x="1098" y="617"/>
                      <a:pt x="1099" y="617"/>
                      <a:pt x="1100" y="617"/>
                    </a:cubicBezTo>
                    <a:cubicBezTo>
                      <a:pt x="1100" y="618"/>
                      <a:pt x="1100" y="618"/>
                      <a:pt x="1100" y="618"/>
                    </a:cubicBezTo>
                    <a:cubicBezTo>
                      <a:pt x="1100" y="618"/>
                      <a:pt x="1101" y="618"/>
                      <a:pt x="1101" y="618"/>
                    </a:cubicBezTo>
                    <a:cubicBezTo>
                      <a:pt x="1101" y="619"/>
                      <a:pt x="1101" y="619"/>
                      <a:pt x="1101" y="619"/>
                    </a:cubicBezTo>
                    <a:cubicBezTo>
                      <a:pt x="1102" y="619"/>
                      <a:pt x="1103" y="619"/>
                      <a:pt x="1104" y="619"/>
                    </a:cubicBezTo>
                    <a:cubicBezTo>
                      <a:pt x="1104" y="620"/>
                      <a:pt x="1104" y="620"/>
                      <a:pt x="1104" y="620"/>
                    </a:cubicBezTo>
                    <a:cubicBezTo>
                      <a:pt x="1117" y="621"/>
                      <a:pt x="1130" y="622"/>
                      <a:pt x="1143" y="623"/>
                    </a:cubicBezTo>
                    <a:cubicBezTo>
                      <a:pt x="1143" y="623"/>
                      <a:pt x="1143" y="623"/>
                      <a:pt x="1143" y="624"/>
                    </a:cubicBezTo>
                    <a:cubicBezTo>
                      <a:pt x="1144" y="624"/>
                      <a:pt x="1146" y="624"/>
                      <a:pt x="1148" y="624"/>
                    </a:cubicBezTo>
                    <a:cubicBezTo>
                      <a:pt x="1148" y="624"/>
                      <a:pt x="1148" y="624"/>
                      <a:pt x="1148" y="625"/>
                    </a:cubicBezTo>
                    <a:cubicBezTo>
                      <a:pt x="1149" y="625"/>
                      <a:pt x="1150" y="625"/>
                      <a:pt x="1152" y="625"/>
                    </a:cubicBezTo>
                    <a:cubicBezTo>
                      <a:pt x="1152" y="625"/>
                      <a:pt x="1152" y="625"/>
                      <a:pt x="1152" y="626"/>
                    </a:cubicBezTo>
                    <a:cubicBezTo>
                      <a:pt x="1153" y="626"/>
                      <a:pt x="1153" y="626"/>
                      <a:pt x="1154" y="626"/>
                    </a:cubicBezTo>
                    <a:cubicBezTo>
                      <a:pt x="1154" y="626"/>
                      <a:pt x="1154" y="626"/>
                      <a:pt x="1154" y="626"/>
                    </a:cubicBezTo>
                    <a:cubicBezTo>
                      <a:pt x="1155" y="626"/>
                      <a:pt x="1156" y="626"/>
                      <a:pt x="1157" y="626"/>
                    </a:cubicBezTo>
                    <a:cubicBezTo>
                      <a:pt x="1157" y="627"/>
                      <a:pt x="1157" y="627"/>
                      <a:pt x="1157" y="627"/>
                    </a:cubicBezTo>
                    <a:cubicBezTo>
                      <a:pt x="1158" y="627"/>
                      <a:pt x="1159" y="627"/>
                      <a:pt x="1160" y="627"/>
                    </a:cubicBezTo>
                    <a:cubicBezTo>
                      <a:pt x="1160" y="628"/>
                      <a:pt x="1160" y="628"/>
                      <a:pt x="1160" y="628"/>
                    </a:cubicBezTo>
                    <a:cubicBezTo>
                      <a:pt x="1161" y="629"/>
                      <a:pt x="1163" y="629"/>
                      <a:pt x="1165" y="630"/>
                    </a:cubicBezTo>
                    <a:cubicBezTo>
                      <a:pt x="1165" y="630"/>
                      <a:pt x="1165" y="631"/>
                      <a:pt x="1165" y="631"/>
                    </a:cubicBezTo>
                    <a:cubicBezTo>
                      <a:pt x="1166" y="631"/>
                      <a:pt x="1167" y="632"/>
                      <a:pt x="1169" y="632"/>
                    </a:cubicBezTo>
                    <a:cubicBezTo>
                      <a:pt x="1170" y="633"/>
                      <a:pt x="1170" y="634"/>
                      <a:pt x="1171" y="635"/>
                    </a:cubicBezTo>
                    <a:cubicBezTo>
                      <a:pt x="1172" y="635"/>
                      <a:pt x="1173" y="635"/>
                      <a:pt x="1173" y="635"/>
                    </a:cubicBezTo>
                    <a:cubicBezTo>
                      <a:pt x="1177" y="640"/>
                      <a:pt x="1182" y="644"/>
                      <a:pt x="1186" y="649"/>
                    </a:cubicBezTo>
                    <a:cubicBezTo>
                      <a:pt x="1188" y="651"/>
                      <a:pt x="1190" y="653"/>
                      <a:pt x="1193" y="655"/>
                    </a:cubicBezTo>
                    <a:cubicBezTo>
                      <a:pt x="1193" y="656"/>
                      <a:pt x="1193" y="656"/>
                      <a:pt x="1193" y="657"/>
                    </a:cubicBezTo>
                    <a:cubicBezTo>
                      <a:pt x="1194" y="658"/>
                      <a:pt x="1195" y="658"/>
                      <a:pt x="1196" y="659"/>
                    </a:cubicBezTo>
                    <a:cubicBezTo>
                      <a:pt x="1196" y="659"/>
                      <a:pt x="1196" y="660"/>
                      <a:pt x="1196" y="661"/>
                    </a:cubicBezTo>
                    <a:cubicBezTo>
                      <a:pt x="1196" y="661"/>
                      <a:pt x="1197" y="661"/>
                      <a:pt x="1197" y="661"/>
                    </a:cubicBezTo>
                    <a:cubicBezTo>
                      <a:pt x="1198" y="663"/>
                      <a:pt x="1198" y="664"/>
                      <a:pt x="1198" y="665"/>
                    </a:cubicBezTo>
                    <a:cubicBezTo>
                      <a:pt x="1199" y="665"/>
                      <a:pt x="1199" y="665"/>
                      <a:pt x="1199" y="665"/>
                    </a:cubicBezTo>
                    <a:cubicBezTo>
                      <a:pt x="1199" y="667"/>
                      <a:pt x="1199" y="670"/>
                      <a:pt x="1199" y="672"/>
                    </a:cubicBezTo>
                    <a:cubicBezTo>
                      <a:pt x="1197" y="675"/>
                      <a:pt x="1194" y="678"/>
                      <a:pt x="1192" y="680"/>
                    </a:cubicBezTo>
                    <a:cubicBezTo>
                      <a:pt x="1191" y="680"/>
                      <a:pt x="1191" y="680"/>
                      <a:pt x="1190" y="680"/>
                    </a:cubicBezTo>
                    <a:cubicBezTo>
                      <a:pt x="1190" y="681"/>
                      <a:pt x="1190" y="681"/>
                      <a:pt x="1189" y="682"/>
                    </a:cubicBezTo>
                    <a:cubicBezTo>
                      <a:pt x="1188" y="683"/>
                      <a:pt x="1186" y="683"/>
                      <a:pt x="1184" y="684"/>
                    </a:cubicBezTo>
                    <a:cubicBezTo>
                      <a:pt x="1184" y="684"/>
                      <a:pt x="1184" y="684"/>
                      <a:pt x="1184" y="685"/>
                    </a:cubicBezTo>
                    <a:cubicBezTo>
                      <a:pt x="1183" y="685"/>
                      <a:pt x="1183" y="685"/>
                      <a:pt x="1182" y="685"/>
                    </a:cubicBezTo>
                    <a:cubicBezTo>
                      <a:pt x="1182" y="685"/>
                      <a:pt x="1182" y="685"/>
                      <a:pt x="1182" y="686"/>
                    </a:cubicBezTo>
                    <a:cubicBezTo>
                      <a:pt x="1182" y="686"/>
                      <a:pt x="1181" y="686"/>
                      <a:pt x="1180" y="686"/>
                    </a:cubicBezTo>
                    <a:cubicBezTo>
                      <a:pt x="1180" y="686"/>
                      <a:pt x="1180" y="686"/>
                      <a:pt x="1180" y="687"/>
                    </a:cubicBezTo>
                    <a:cubicBezTo>
                      <a:pt x="1179" y="687"/>
                      <a:pt x="1177" y="688"/>
                      <a:pt x="1175" y="688"/>
                    </a:cubicBezTo>
                    <a:cubicBezTo>
                      <a:pt x="1175" y="689"/>
                      <a:pt x="1175" y="689"/>
                      <a:pt x="1175" y="689"/>
                    </a:cubicBezTo>
                    <a:cubicBezTo>
                      <a:pt x="1174" y="689"/>
                      <a:pt x="1173" y="689"/>
                      <a:pt x="1172" y="689"/>
                    </a:cubicBezTo>
                    <a:cubicBezTo>
                      <a:pt x="1172" y="690"/>
                      <a:pt x="1172" y="690"/>
                      <a:pt x="1172" y="690"/>
                    </a:cubicBezTo>
                    <a:cubicBezTo>
                      <a:pt x="1172" y="690"/>
                      <a:pt x="1171" y="690"/>
                      <a:pt x="1170" y="690"/>
                    </a:cubicBezTo>
                    <a:cubicBezTo>
                      <a:pt x="1170" y="690"/>
                      <a:pt x="1170" y="691"/>
                      <a:pt x="1170" y="691"/>
                    </a:cubicBezTo>
                    <a:cubicBezTo>
                      <a:pt x="1170" y="691"/>
                      <a:pt x="1169" y="691"/>
                      <a:pt x="1168" y="691"/>
                    </a:cubicBezTo>
                    <a:cubicBezTo>
                      <a:pt x="1168" y="691"/>
                      <a:pt x="1168" y="692"/>
                      <a:pt x="1168" y="692"/>
                    </a:cubicBezTo>
                    <a:cubicBezTo>
                      <a:pt x="1167" y="692"/>
                      <a:pt x="1165" y="693"/>
                      <a:pt x="1164" y="693"/>
                    </a:cubicBezTo>
                    <a:cubicBezTo>
                      <a:pt x="1164" y="693"/>
                      <a:pt x="1164" y="693"/>
                      <a:pt x="1164" y="694"/>
                    </a:cubicBezTo>
                    <a:cubicBezTo>
                      <a:pt x="1163" y="694"/>
                      <a:pt x="1162" y="694"/>
                      <a:pt x="1161" y="694"/>
                    </a:cubicBezTo>
                    <a:cubicBezTo>
                      <a:pt x="1161" y="694"/>
                      <a:pt x="1161" y="694"/>
                      <a:pt x="1161" y="695"/>
                    </a:cubicBezTo>
                    <a:cubicBezTo>
                      <a:pt x="1160" y="695"/>
                      <a:pt x="1159" y="695"/>
                      <a:pt x="1158" y="696"/>
                    </a:cubicBezTo>
                    <a:cubicBezTo>
                      <a:pt x="1158" y="696"/>
                      <a:pt x="1158" y="696"/>
                      <a:pt x="1158" y="696"/>
                    </a:cubicBezTo>
                    <a:cubicBezTo>
                      <a:pt x="1157" y="696"/>
                      <a:pt x="1157" y="696"/>
                      <a:pt x="1156" y="696"/>
                    </a:cubicBezTo>
                    <a:cubicBezTo>
                      <a:pt x="1156" y="697"/>
                      <a:pt x="1156" y="697"/>
                      <a:pt x="1156" y="697"/>
                    </a:cubicBezTo>
                    <a:cubicBezTo>
                      <a:pt x="1155" y="697"/>
                      <a:pt x="1154" y="697"/>
                      <a:pt x="1153" y="697"/>
                    </a:cubicBezTo>
                    <a:cubicBezTo>
                      <a:pt x="1153" y="698"/>
                      <a:pt x="1153" y="698"/>
                      <a:pt x="1153" y="699"/>
                    </a:cubicBezTo>
                    <a:cubicBezTo>
                      <a:pt x="1151" y="699"/>
                      <a:pt x="1150" y="700"/>
                      <a:pt x="1149" y="700"/>
                    </a:cubicBezTo>
                    <a:cubicBezTo>
                      <a:pt x="1149" y="701"/>
                      <a:pt x="1148" y="701"/>
                      <a:pt x="1148" y="702"/>
                    </a:cubicBezTo>
                    <a:cubicBezTo>
                      <a:pt x="1147" y="702"/>
                      <a:pt x="1147" y="702"/>
                      <a:pt x="1146" y="702"/>
                    </a:cubicBezTo>
                    <a:cubicBezTo>
                      <a:pt x="1146" y="702"/>
                      <a:pt x="1146" y="702"/>
                      <a:pt x="1146" y="703"/>
                    </a:cubicBezTo>
                    <a:cubicBezTo>
                      <a:pt x="1145" y="703"/>
                      <a:pt x="1144" y="704"/>
                      <a:pt x="1144" y="704"/>
                    </a:cubicBezTo>
                    <a:cubicBezTo>
                      <a:pt x="1144" y="705"/>
                      <a:pt x="1144" y="706"/>
                      <a:pt x="1144" y="706"/>
                    </a:cubicBezTo>
                    <a:cubicBezTo>
                      <a:pt x="1143" y="706"/>
                      <a:pt x="1143" y="706"/>
                      <a:pt x="1143" y="706"/>
                    </a:cubicBezTo>
                    <a:cubicBezTo>
                      <a:pt x="1143" y="707"/>
                      <a:pt x="1143" y="707"/>
                      <a:pt x="1143" y="708"/>
                    </a:cubicBezTo>
                    <a:cubicBezTo>
                      <a:pt x="1142" y="708"/>
                      <a:pt x="1142" y="708"/>
                      <a:pt x="1142" y="708"/>
                    </a:cubicBezTo>
                    <a:cubicBezTo>
                      <a:pt x="1141" y="711"/>
                      <a:pt x="1143" y="718"/>
                      <a:pt x="1144" y="720"/>
                    </a:cubicBezTo>
                    <a:cubicBezTo>
                      <a:pt x="1144" y="720"/>
                      <a:pt x="1144" y="720"/>
                      <a:pt x="1144" y="720"/>
                    </a:cubicBezTo>
                    <a:cubicBezTo>
                      <a:pt x="1146" y="726"/>
                      <a:pt x="1143" y="739"/>
                      <a:pt x="1141" y="742"/>
                    </a:cubicBezTo>
                    <a:cubicBezTo>
                      <a:pt x="1140" y="742"/>
                      <a:pt x="1140" y="743"/>
                      <a:pt x="1139" y="743"/>
                    </a:cubicBezTo>
                    <a:cubicBezTo>
                      <a:pt x="1139" y="744"/>
                      <a:pt x="1139" y="744"/>
                      <a:pt x="1139" y="745"/>
                    </a:cubicBezTo>
                    <a:cubicBezTo>
                      <a:pt x="1138" y="745"/>
                      <a:pt x="1137" y="745"/>
                      <a:pt x="1136" y="746"/>
                    </a:cubicBezTo>
                    <a:cubicBezTo>
                      <a:pt x="1136" y="746"/>
                      <a:pt x="1136" y="747"/>
                      <a:pt x="1135" y="748"/>
                    </a:cubicBezTo>
                    <a:cubicBezTo>
                      <a:pt x="1134" y="748"/>
                      <a:pt x="1133" y="748"/>
                      <a:pt x="1131" y="748"/>
                    </a:cubicBezTo>
                    <a:cubicBezTo>
                      <a:pt x="1131" y="749"/>
                      <a:pt x="1131" y="749"/>
                      <a:pt x="1131" y="749"/>
                    </a:cubicBezTo>
                    <a:cubicBezTo>
                      <a:pt x="1128" y="749"/>
                      <a:pt x="1126" y="749"/>
                      <a:pt x="1123" y="749"/>
                    </a:cubicBezTo>
                    <a:cubicBezTo>
                      <a:pt x="1123" y="750"/>
                      <a:pt x="1123" y="750"/>
                      <a:pt x="1123" y="750"/>
                    </a:cubicBezTo>
                    <a:cubicBezTo>
                      <a:pt x="1120" y="752"/>
                      <a:pt x="1118" y="752"/>
                      <a:pt x="1117" y="756"/>
                    </a:cubicBezTo>
                    <a:cubicBezTo>
                      <a:pt x="1109" y="763"/>
                      <a:pt x="1119" y="780"/>
                      <a:pt x="1116" y="791"/>
                    </a:cubicBezTo>
                    <a:cubicBezTo>
                      <a:pt x="1115" y="791"/>
                      <a:pt x="1115" y="791"/>
                      <a:pt x="1115" y="791"/>
                    </a:cubicBezTo>
                    <a:cubicBezTo>
                      <a:pt x="1115" y="793"/>
                      <a:pt x="1115" y="794"/>
                      <a:pt x="1115" y="796"/>
                    </a:cubicBezTo>
                    <a:cubicBezTo>
                      <a:pt x="1115" y="796"/>
                      <a:pt x="1114" y="796"/>
                      <a:pt x="1114" y="796"/>
                    </a:cubicBezTo>
                    <a:cubicBezTo>
                      <a:pt x="1114" y="797"/>
                      <a:pt x="1114" y="798"/>
                      <a:pt x="1114" y="799"/>
                    </a:cubicBezTo>
                    <a:cubicBezTo>
                      <a:pt x="1114" y="799"/>
                      <a:pt x="1113" y="799"/>
                      <a:pt x="1113" y="799"/>
                    </a:cubicBezTo>
                    <a:cubicBezTo>
                      <a:pt x="1113" y="800"/>
                      <a:pt x="1113" y="800"/>
                      <a:pt x="1113" y="801"/>
                    </a:cubicBezTo>
                    <a:cubicBezTo>
                      <a:pt x="1113" y="801"/>
                      <a:pt x="1112" y="801"/>
                      <a:pt x="1112" y="801"/>
                    </a:cubicBezTo>
                    <a:cubicBezTo>
                      <a:pt x="1112" y="802"/>
                      <a:pt x="1112" y="803"/>
                      <a:pt x="1112" y="803"/>
                    </a:cubicBezTo>
                    <a:cubicBezTo>
                      <a:pt x="1112" y="803"/>
                      <a:pt x="1112" y="803"/>
                      <a:pt x="1111" y="803"/>
                    </a:cubicBezTo>
                    <a:cubicBezTo>
                      <a:pt x="1111" y="804"/>
                      <a:pt x="1111" y="805"/>
                      <a:pt x="1110" y="806"/>
                    </a:cubicBezTo>
                    <a:cubicBezTo>
                      <a:pt x="1108" y="806"/>
                      <a:pt x="1108" y="807"/>
                      <a:pt x="1108" y="808"/>
                    </a:cubicBezTo>
                    <a:cubicBezTo>
                      <a:pt x="1106" y="808"/>
                      <a:pt x="1105" y="808"/>
                      <a:pt x="1104" y="808"/>
                    </a:cubicBezTo>
                    <a:cubicBezTo>
                      <a:pt x="1104" y="808"/>
                      <a:pt x="1104" y="808"/>
                      <a:pt x="1104" y="809"/>
                    </a:cubicBezTo>
                    <a:cubicBezTo>
                      <a:pt x="1103" y="809"/>
                      <a:pt x="1102" y="809"/>
                      <a:pt x="1101" y="809"/>
                    </a:cubicBezTo>
                    <a:cubicBezTo>
                      <a:pt x="1101" y="809"/>
                      <a:pt x="1101" y="809"/>
                      <a:pt x="1101" y="809"/>
                    </a:cubicBezTo>
                    <a:cubicBezTo>
                      <a:pt x="1101" y="809"/>
                      <a:pt x="1100" y="809"/>
                      <a:pt x="1100" y="809"/>
                    </a:cubicBezTo>
                    <a:cubicBezTo>
                      <a:pt x="1100" y="810"/>
                      <a:pt x="1100" y="810"/>
                      <a:pt x="1100" y="810"/>
                    </a:cubicBezTo>
                    <a:cubicBezTo>
                      <a:pt x="1099" y="810"/>
                      <a:pt x="1098" y="810"/>
                      <a:pt x="1097" y="810"/>
                    </a:cubicBezTo>
                    <a:cubicBezTo>
                      <a:pt x="1097" y="811"/>
                      <a:pt x="1097" y="811"/>
                      <a:pt x="1097" y="811"/>
                    </a:cubicBezTo>
                    <a:cubicBezTo>
                      <a:pt x="1096" y="812"/>
                      <a:pt x="1095" y="812"/>
                      <a:pt x="1093" y="812"/>
                    </a:cubicBezTo>
                    <a:cubicBezTo>
                      <a:pt x="1093" y="812"/>
                      <a:pt x="1093" y="813"/>
                      <a:pt x="1093" y="813"/>
                    </a:cubicBezTo>
                    <a:cubicBezTo>
                      <a:pt x="1093" y="813"/>
                      <a:pt x="1092" y="813"/>
                      <a:pt x="1092" y="813"/>
                    </a:cubicBezTo>
                    <a:cubicBezTo>
                      <a:pt x="1091" y="814"/>
                      <a:pt x="1091" y="814"/>
                      <a:pt x="1091" y="815"/>
                    </a:cubicBezTo>
                    <a:cubicBezTo>
                      <a:pt x="1089" y="815"/>
                      <a:pt x="1088" y="815"/>
                      <a:pt x="1087" y="816"/>
                    </a:cubicBezTo>
                    <a:cubicBezTo>
                      <a:pt x="1087" y="816"/>
                      <a:pt x="1086" y="817"/>
                      <a:pt x="1086" y="817"/>
                    </a:cubicBezTo>
                    <a:cubicBezTo>
                      <a:pt x="1086" y="817"/>
                      <a:pt x="1085" y="817"/>
                      <a:pt x="1084" y="817"/>
                    </a:cubicBezTo>
                    <a:cubicBezTo>
                      <a:pt x="1083" y="819"/>
                      <a:pt x="1083" y="820"/>
                      <a:pt x="1082" y="821"/>
                    </a:cubicBezTo>
                    <a:cubicBezTo>
                      <a:pt x="1081" y="821"/>
                      <a:pt x="1080" y="821"/>
                      <a:pt x="1080" y="821"/>
                    </a:cubicBezTo>
                    <a:cubicBezTo>
                      <a:pt x="1079" y="822"/>
                      <a:pt x="1078" y="823"/>
                      <a:pt x="1077" y="825"/>
                    </a:cubicBezTo>
                    <a:cubicBezTo>
                      <a:pt x="1077" y="825"/>
                      <a:pt x="1077" y="825"/>
                      <a:pt x="1076" y="825"/>
                    </a:cubicBezTo>
                    <a:cubicBezTo>
                      <a:pt x="1076" y="825"/>
                      <a:pt x="1076" y="826"/>
                      <a:pt x="1076" y="826"/>
                    </a:cubicBezTo>
                    <a:cubicBezTo>
                      <a:pt x="1075" y="827"/>
                      <a:pt x="1074" y="828"/>
                      <a:pt x="1074" y="828"/>
                    </a:cubicBezTo>
                    <a:cubicBezTo>
                      <a:pt x="1074" y="829"/>
                      <a:pt x="1074" y="829"/>
                      <a:pt x="1074" y="830"/>
                    </a:cubicBezTo>
                    <a:cubicBezTo>
                      <a:pt x="1073" y="830"/>
                      <a:pt x="1072" y="831"/>
                      <a:pt x="1072" y="831"/>
                    </a:cubicBezTo>
                    <a:cubicBezTo>
                      <a:pt x="1067" y="845"/>
                      <a:pt x="1062" y="859"/>
                      <a:pt x="1057" y="873"/>
                    </a:cubicBezTo>
                    <a:cubicBezTo>
                      <a:pt x="1054" y="884"/>
                      <a:pt x="1064" y="895"/>
                      <a:pt x="1066" y="902"/>
                    </a:cubicBezTo>
                    <a:cubicBezTo>
                      <a:pt x="1066" y="903"/>
                      <a:pt x="1066" y="905"/>
                      <a:pt x="1066" y="906"/>
                    </a:cubicBezTo>
                    <a:cubicBezTo>
                      <a:pt x="1067" y="906"/>
                      <a:pt x="1067" y="906"/>
                      <a:pt x="1067" y="906"/>
                    </a:cubicBezTo>
                    <a:cubicBezTo>
                      <a:pt x="1069" y="912"/>
                      <a:pt x="1065" y="918"/>
                      <a:pt x="1062" y="919"/>
                    </a:cubicBezTo>
                    <a:cubicBezTo>
                      <a:pt x="1060" y="921"/>
                      <a:pt x="1052" y="922"/>
                      <a:pt x="1048" y="922"/>
                    </a:cubicBezTo>
                    <a:cubicBezTo>
                      <a:pt x="1045" y="922"/>
                      <a:pt x="1043" y="922"/>
                      <a:pt x="1040" y="922"/>
                    </a:cubicBezTo>
                    <a:cubicBezTo>
                      <a:pt x="1040" y="923"/>
                      <a:pt x="1040" y="923"/>
                      <a:pt x="1040" y="923"/>
                    </a:cubicBezTo>
                    <a:cubicBezTo>
                      <a:pt x="1037" y="923"/>
                      <a:pt x="1033" y="923"/>
                      <a:pt x="1029" y="923"/>
                    </a:cubicBezTo>
                    <a:cubicBezTo>
                      <a:pt x="1023" y="924"/>
                      <a:pt x="1018" y="924"/>
                      <a:pt x="1013" y="922"/>
                    </a:cubicBezTo>
                    <a:cubicBezTo>
                      <a:pt x="1012" y="922"/>
                      <a:pt x="1011" y="922"/>
                      <a:pt x="1010" y="922"/>
                    </a:cubicBezTo>
                    <a:cubicBezTo>
                      <a:pt x="1010" y="922"/>
                      <a:pt x="1010" y="922"/>
                      <a:pt x="1010" y="922"/>
                    </a:cubicBezTo>
                    <a:cubicBezTo>
                      <a:pt x="1008" y="921"/>
                      <a:pt x="1007" y="921"/>
                      <a:pt x="1005" y="921"/>
                    </a:cubicBezTo>
                    <a:cubicBezTo>
                      <a:pt x="1004" y="919"/>
                      <a:pt x="1002" y="916"/>
                      <a:pt x="1000" y="914"/>
                    </a:cubicBezTo>
                    <a:cubicBezTo>
                      <a:pt x="999" y="914"/>
                      <a:pt x="999" y="914"/>
                      <a:pt x="998" y="914"/>
                    </a:cubicBezTo>
                    <a:cubicBezTo>
                      <a:pt x="998" y="914"/>
                      <a:pt x="998" y="914"/>
                      <a:pt x="998" y="913"/>
                    </a:cubicBezTo>
                    <a:cubicBezTo>
                      <a:pt x="997" y="913"/>
                      <a:pt x="997" y="913"/>
                      <a:pt x="996" y="912"/>
                    </a:cubicBezTo>
                    <a:cubicBezTo>
                      <a:pt x="993" y="912"/>
                      <a:pt x="990" y="912"/>
                      <a:pt x="987" y="912"/>
                    </a:cubicBezTo>
                    <a:cubicBezTo>
                      <a:pt x="987" y="912"/>
                      <a:pt x="987" y="912"/>
                      <a:pt x="987" y="913"/>
                    </a:cubicBezTo>
                    <a:cubicBezTo>
                      <a:pt x="985" y="913"/>
                      <a:pt x="984" y="913"/>
                      <a:pt x="983" y="913"/>
                    </a:cubicBezTo>
                    <a:cubicBezTo>
                      <a:pt x="983" y="914"/>
                      <a:pt x="983" y="914"/>
                      <a:pt x="983" y="914"/>
                    </a:cubicBezTo>
                    <a:cubicBezTo>
                      <a:pt x="982" y="914"/>
                      <a:pt x="982" y="914"/>
                      <a:pt x="981" y="914"/>
                    </a:cubicBezTo>
                    <a:cubicBezTo>
                      <a:pt x="981" y="915"/>
                      <a:pt x="981" y="915"/>
                      <a:pt x="981" y="915"/>
                    </a:cubicBezTo>
                    <a:cubicBezTo>
                      <a:pt x="980" y="916"/>
                      <a:pt x="979" y="916"/>
                      <a:pt x="978" y="916"/>
                    </a:cubicBezTo>
                    <a:cubicBezTo>
                      <a:pt x="977" y="917"/>
                      <a:pt x="977" y="917"/>
                      <a:pt x="977" y="918"/>
                    </a:cubicBezTo>
                    <a:cubicBezTo>
                      <a:pt x="976" y="918"/>
                      <a:pt x="976" y="918"/>
                      <a:pt x="975" y="918"/>
                    </a:cubicBezTo>
                    <a:cubicBezTo>
                      <a:pt x="975" y="919"/>
                      <a:pt x="974" y="919"/>
                      <a:pt x="974" y="920"/>
                    </a:cubicBezTo>
                    <a:cubicBezTo>
                      <a:pt x="972" y="920"/>
                      <a:pt x="970" y="921"/>
                      <a:pt x="969" y="922"/>
                    </a:cubicBezTo>
                    <a:cubicBezTo>
                      <a:pt x="968" y="922"/>
                      <a:pt x="968" y="923"/>
                      <a:pt x="968" y="923"/>
                    </a:cubicBezTo>
                    <a:cubicBezTo>
                      <a:pt x="967" y="923"/>
                      <a:pt x="967" y="923"/>
                      <a:pt x="966" y="923"/>
                    </a:cubicBezTo>
                    <a:cubicBezTo>
                      <a:pt x="966" y="924"/>
                      <a:pt x="966" y="924"/>
                      <a:pt x="966" y="924"/>
                    </a:cubicBezTo>
                    <a:cubicBezTo>
                      <a:pt x="962" y="926"/>
                      <a:pt x="960" y="926"/>
                      <a:pt x="958" y="930"/>
                    </a:cubicBezTo>
                    <a:cubicBezTo>
                      <a:pt x="953" y="934"/>
                      <a:pt x="958" y="947"/>
                      <a:pt x="956" y="955"/>
                    </a:cubicBezTo>
                    <a:cubicBezTo>
                      <a:pt x="956" y="955"/>
                      <a:pt x="956" y="955"/>
                      <a:pt x="955" y="955"/>
                    </a:cubicBezTo>
                    <a:cubicBezTo>
                      <a:pt x="955" y="959"/>
                      <a:pt x="955" y="962"/>
                      <a:pt x="954" y="966"/>
                    </a:cubicBezTo>
                    <a:cubicBezTo>
                      <a:pt x="953" y="972"/>
                      <a:pt x="949" y="984"/>
                      <a:pt x="953" y="991"/>
                    </a:cubicBezTo>
                    <a:cubicBezTo>
                      <a:pt x="955" y="991"/>
                      <a:pt x="956" y="992"/>
                      <a:pt x="957" y="993"/>
                    </a:cubicBezTo>
                    <a:cubicBezTo>
                      <a:pt x="957" y="994"/>
                      <a:pt x="958" y="994"/>
                      <a:pt x="958" y="995"/>
                    </a:cubicBezTo>
                    <a:cubicBezTo>
                      <a:pt x="959" y="995"/>
                      <a:pt x="959" y="995"/>
                      <a:pt x="960" y="995"/>
                    </a:cubicBezTo>
                    <a:cubicBezTo>
                      <a:pt x="960" y="996"/>
                      <a:pt x="960" y="996"/>
                      <a:pt x="961" y="997"/>
                    </a:cubicBezTo>
                    <a:cubicBezTo>
                      <a:pt x="961" y="997"/>
                      <a:pt x="962" y="997"/>
                      <a:pt x="962" y="997"/>
                    </a:cubicBezTo>
                    <a:cubicBezTo>
                      <a:pt x="963" y="997"/>
                      <a:pt x="963" y="998"/>
                      <a:pt x="963" y="999"/>
                    </a:cubicBezTo>
                    <a:cubicBezTo>
                      <a:pt x="964" y="999"/>
                      <a:pt x="964" y="999"/>
                      <a:pt x="965" y="999"/>
                    </a:cubicBezTo>
                    <a:cubicBezTo>
                      <a:pt x="966" y="1000"/>
                      <a:pt x="966" y="1000"/>
                      <a:pt x="967" y="1001"/>
                    </a:cubicBezTo>
                    <a:cubicBezTo>
                      <a:pt x="967" y="1001"/>
                      <a:pt x="968" y="1001"/>
                      <a:pt x="969" y="1001"/>
                    </a:cubicBezTo>
                    <a:cubicBezTo>
                      <a:pt x="970" y="1003"/>
                      <a:pt x="970" y="1004"/>
                      <a:pt x="971" y="1005"/>
                    </a:cubicBezTo>
                    <a:cubicBezTo>
                      <a:pt x="972" y="1005"/>
                      <a:pt x="973" y="1005"/>
                      <a:pt x="973" y="1005"/>
                    </a:cubicBezTo>
                    <a:cubicBezTo>
                      <a:pt x="975" y="1007"/>
                      <a:pt x="977" y="1009"/>
                      <a:pt x="979" y="1011"/>
                    </a:cubicBezTo>
                    <a:cubicBezTo>
                      <a:pt x="979" y="1012"/>
                      <a:pt x="980" y="1012"/>
                      <a:pt x="980" y="1012"/>
                    </a:cubicBezTo>
                    <a:cubicBezTo>
                      <a:pt x="980" y="1013"/>
                      <a:pt x="980" y="1013"/>
                      <a:pt x="980" y="1014"/>
                    </a:cubicBezTo>
                    <a:cubicBezTo>
                      <a:pt x="981" y="1015"/>
                      <a:pt x="982" y="1015"/>
                      <a:pt x="983" y="1016"/>
                    </a:cubicBezTo>
                    <a:cubicBezTo>
                      <a:pt x="983" y="1017"/>
                      <a:pt x="984" y="1018"/>
                      <a:pt x="984" y="1019"/>
                    </a:cubicBezTo>
                    <a:cubicBezTo>
                      <a:pt x="984" y="1019"/>
                      <a:pt x="985" y="1019"/>
                      <a:pt x="985" y="1019"/>
                    </a:cubicBezTo>
                    <a:cubicBezTo>
                      <a:pt x="985" y="1020"/>
                      <a:pt x="985" y="1021"/>
                      <a:pt x="985" y="1022"/>
                    </a:cubicBezTo>
                    <a:cubicBezTo>
                      <a:pt x="985" y="1022"/>
                      <a:pt x="985" y="1022"/>
                      <a:pt x="986" y="1022"/>
                    </a:cubicBezTo>
                    <a:cubicBezTo>
                      <a:pt x="987" y="1025"/>
                      <a:pt x="986" y="1031"/>
                      <a:pt x="985" y="1035"/>
                    </a:cubicBezTo>
                    <a:cubicBezTo>
                      <a:pt x="985" y="1035"/>
                      <a:pt x="984" y="1035"/>
                      <a:pt x="984" y="1035"/>
                    </a:cubicBezTo>
                    <a:cubicBezTo>
                      <a:pt x="984" y="1035"/>
                      <a:pt x="984" y="1036"/>
                      <a:pt x="984" y="1037"/>
                    </a:cubicBezTo>
                    <a:cubicBezTo>
                      <a:pt x="984" y="1037"/>
                      <a:pt x="983" y="1037"/>
                      <a:pt x="983" y="1037"/>
                    </a:cubicBezTo>
                    <a:cubicBezTo>
                      <a:pt x="983" y="1038"/>
                      <a:pt x="983" y="1038"/>
                      <a:pt x="983" y="1039"/>
                    </a:cubicBezTo>
                    <a:cubicBezTo>
                      <a:pt x="983" y="1039"/>
                      <a:pt x="982" y="1039"/>
                      <a:pt x="982" y="1039"/>
                    </a:cubicBezTo>
                    <a:cubicBezTo>
                      <a:pt x="982" y="1041"/>
                      <a:pt x="982" y="1043"/>
                      <a:pt x="981" y="1044"/>
                    </a:cubicBezTo>
                    <a:cubicBezTo>
                      <a:pt x="978" y="1052"/>
                      <a:pt x="977" y="1059"/>
                      <a:pt x="977" y="1070"/>
                    </a:cubicBezTo>
                    <a:cubicBezTo>
                      <a:pt x="977" y="1073"/>
                      <a:pt x="977" y="1075"/>
                      <a:pt x="977" y="1078"/>
                    </a:cubicBezTo>
                    <a:cubicBezTo>
                      <a:pt x="977" y="1078"/>
                      <a:pt x="977" y="1078"/>
                      <a:pt x="978" y="1078"/>
                    </a:cubicBezTo>
                    <a:cubicBezTo>
                      <a:pt x="978" y="1079"/>
                      <a:pt x="978" y="1080"/>
                      <a:pt x="978" y="1081"/>
                    </a:cubicBezTo>
                    <a:cubicBezTo>
                      <a:pt x="978" y="1081"/>
                      <a:pt x="978" y="1081"/>
                      <a:pt x="979" y="1081"/>
                    </a:cubicBezTo>
                    <a:cubicBezTo>
                      <a:pt x="979" y="1082"/>
                      <a:pt x="979" y="1082"/>
                      <a:pt x="979" y="1083"/>
                    </a:cubicBezTo>
                    <a:cubicBezTo>
                      <a:pt x="979" y="1083"/>
                      <a:pt x="979" y="1083"/>
                      <a:pt x="979" y="1083"/>
                    </a:cubicBezTo>
                    <a:cubicBezTo>
                      <a:pt x="979" y="1084"/>
                      <a:pt x="979" y="1084"/>
                      <a:pt x="979" y="1085"/>
                    </a:cubicBezTo>
                    <a:cubicBezTo>
                      <a:pt x="980" y="1085"/>
                      <a:pt x="980" y="1085"/>
                      <a:pt x="980" y="1085"/>
                    </a:cubicBezTo>
                    <a:cubicBezTo>
                      <a:pt x="980" y="1085"/>
                      <a:pt x="980" y="1086"/>
                      <a:pt x="980" y="1087"/>
                    </a:cubicBezTo>
                    <a:cubicBezTo>
                      <a:pt x="981" y="1087"/>
                      <a:pt x="981" y="1087"/>
                      <a:pt x="981" y="1087"/>
                    </a:cubicBezTo>
                    <a:cubicBezTo>
                      <a:pt x="981" y="1087"/>
                      <a:pt x="981" y="1088"/>
                      <a:pt x="981" y="1088"/>
                    </a:cubicBezTo>
                    <a:cubicBezTo>
                      <a:pt x="982" y="1088"/>
                      <a:pt x="982" y="1088"/>
                      <a:pt x="982" y="1088"/>
                    </a:cubicBezTo>
                    <a:cubicBezTo>
                      <a:pt x="982" y="1089"/>
                      <a:pt x="982" y="1090"/>
                      <a:pt x="982" y="1090"/>
                    </a:cubicBezTo>
                    <a:cubicBezTo>
                      <a:pt x="982" y="1090"/>
                      <a:pt x="983" y="1090"/>
                      <a:pt x="983" y="1090"/>
                    </a:cubicBezTo>
                    <a:cubicBezTo>
                      <a:pt x="984" y="1092"/>
                      <a:pt x="984" y="1094"/>
                      <a:pt x="985" y="1096"/>
                    </a:cubicBezTo>
                    <a:cubicBezTo>
                      <a:pt x="985" y="1096"/>
                      <a:pt x="985" y="1096"/>
                      <a:pt x="986" y="1096"/>
                    </a:cubicBezTo>
                    <a:cubicBezTo>
                      <a:pt x="986" y="1096"/>
                      <a:pt x="986" y="1097"/>
                      <a:pt x="986" y="1098"/>
                    </a:cubicBezTo>
                    <a:cubicBezTo>
                      <a:pt x="986" y="1098"/>
                      <a:pt x="986" y="1098"/>
                      <a:pt x="987" y="1098"/>
                    </a:cubicBezTo>
                    <a:cubicBezTo>
                      <a:pt x="987" y="1099"/>
                      <a:pt x="987" y="1099"/>
                      <a:pt x="987" y="1100"/>
                    </a:cubicBezTo>
                    <a:cubicBezTo>
                      <a:pt x="987" y="1100"/>
                      <a:pt x="987" y="1100"/>
                      <a:pt x="988" y="1100"/>
                    </a:cubicBezTo>
                    <a:cubicBezTo>
                      <a:pt x="988" y="1103"/>
                      <a:pt x="989" y="1106"/>
                      <a:pt x="989" y="1109"/>
                    </a:cubicBezTo>
                    <a:cubicBezTo>
                      <a:pt x="990" y="1109"/>
                      <a:pt x="990" y="1109"/>
                      <a:pt x="990" y="1109"/>
                    </a:cubicBezTo>
                    <a:cubicBezTo>
                      <a:pt x="990" y="1110"/>
                      <a:pt x="990" y="1111"/>
                      <a:pt x="990" y="1112"/>
                    </a:cubicBezTo>
                    <a:cubicBezTo>
                      <a:pt x="990" y="1112"/>
                      <a:pt x="991" y="1112"/>
                      <a:pt x="991" y="1112"/>
                    </a:cubicBezTo>
                    <a:cubicBezTo>
                      <a:pt x="991" y="1114"/>
                      <a:pt x="992" y="1116"/>
                      <a:pt x="992" y="1118"/>
                    </a:cubicBezTo>
                    <a:cubicBezTo>
                      <a:pt x="992" y="1118"/>
                      <a:pt x="993" y="1118"/>
                      <a:pt x="993" y="1118"/>
                    </a:cubicBezTo>
                    <a:cubicBezTo>
                      <a:pt x="993" y="1120"/>
                      <a:pt x="993" y="1123"/>
                      <a:pt x="994" y="1125"/>
                    </a:cubicBezTo>
                    <a:cubicBezTo>
                      <a:pt x="994" y="1125"/>
                      <a:pt x="994" y="1125"/>
                      <a:pt x="995" y="1125"/>
                    </a:cubicBezTo>
                    <a:cubicBezTo>
                      <a:pt x="995" y="1126"/>
                      <a:pt x="995" y="1127"/>
                      <a:pt x="995" y="1128"/>
                    </a:cubicBezTo>
                    <a:cubicBezTo>
                      <a:pt x="995" y="1128"/>
                      <a:pt x="995" y="1128"/>
                      <a:pt x="996" y="1128"/>
                    </a:cubicBezTo>
                    <a:cubicBezTo>
                      <a:pt x="996" y="1129"/>
                      <a:pt x="996" y="1130"/>
                      <a:pt x="996" y="1131"/>
                    </a:cubicBezTo>
                    <a:cubicBezTo>
                      <a:pt x="996" y="1131"/>
                      <a:pt x="996" y="1131"/>
                      <a:pt x="996" y="1131"/>
                    </a:cubicBezTo>
                    <a:cubicBezTo>
                      <a:pt x="996" y="1131"/>
                      <a:pt x="996" y="1132"/>
                      <a:pt x="996" y="1133"/>
                    </a:cubicBezTo>
                    <a:cubicBezTo>
                      <a:pt x="997" y="1133"/>
                      <a:pt x="997" y="1133"/>
                      <a:pt x="997" y="1133"/>
                    </a:cubicBezTo>
                    <a:cubicBezTo>
                      <a:pt x="998" y="1135"/>
                      <a:pt x="998" y="1137"/>
                      <a:pt x="998" y="1139"/>
                    </a:cubicBezTo>
                    <a:cubicBezTo>
                      <a:pt x="999" y="1139"/>
                      <a:pt x="999" y="1139"/>
                      <a:pt x="999" y="1139"/>
                    </a:cubicBezTo>
                    <a:cubicBezTo>
                      <a:pt x="999" y="1139"/>
                      <a:pt x="999" y="1140"/>
                      <a:pt x="999" y="1140"/>
                    </a:cubicBezTo>
                    <a:cubicBezTo>
                      <a:pt x="999" y="1140"/>
                      <a:pt x="1000" y="1140"/>
                      <a:pt x="1000" y="1140"/>
                    </a:cubicBezTo>
                    <a:cubicBezTo>
                      <a:pt x="1000" y="1141"/>
                      <a:pt x="1000" y="1142"/>
                      <a:pt x="1000" y="1143"/>
                    </a:cubicBezTo>
                    <a:cubicBezTo>
                      <a:pt x="1000" y="1143"/>
                      <a:pt x="1001" y="1143"/>
                      <a:pt x="1001" y="1143"/>
                    </a:cubicBezTo>
                    <a:cubicBezTo>
                      <a:pt x="1002" y="1148"/>
                      <a:pt x="1002" y="1152"/>
                      <a:pt x="1003" y="1157"/>
                    </a:cubicBezTo>
                    <a:cubicBezTo>
                      <a:pt x="1004" y="1160"/>
                      <a:pt x="1005" y="1173"/>
                      <a:pt x="1004" y="1177"/>
                    </a:cubicBezTo>
                    <a:cubicBezTo>
                      <a:pt x="1003" y="1180"/>
                      <a:pt x="1002" y="1183"/>
                      <a:pt x="1001" y="1185"/>
                    </a:cubicBezTo>
                    <a:cubicBezTo>
                      <a:pt x="999" y="1186"/>
                      <a:pt x="998" y="1187"/>
                      <a:pt x="994" y="1187"/>
                    </a:cubicBezTo>
                    <a:cubicBezTo>
                      <a:pt x="991" y="1184"/>
                      <a:pt x="973" y="1183"/>
                      <a:pt x="970" y="1186"/>
                    </a:cubicBezTo>
                    <a:cubicBezTo>
                      <a:pt x="969" y="1186"/>
                      <a:pt x="968" y="1186"/>
                      <a:pt x="968" y="1186"/>
                    </a:cubicBezTo>
                    <a:cubicBezTo>
                      <a:pt x="967" y="1187"/>
                      <a:pt x="967" y="1187"/>
                      <a:pt x="967" y="1188"/>
                    </a:cubicBezTo>
                    <a:cubicBezTo>
                      <a:pt x="966" y="1188"/>
                      <a:pt x="965" y="1189"/>
                      <a:pt x="964" y="1189"/>
                    </a:cubicBezTo>
                    <a:cubicBezTo>
                      <a:pt x="964" y="1189"/>
                      <a:pt x="964" y="1190"/>
                      <a:pt x="964" y="1191"/>
                    </a:cubicBezTo>
                    <a:cubicBezTo>
                      <a:pt x="964" y="1191"/>
                      <a:pt x="964" y="1191"/>
                      <a:pt x="963" y="1191"/>
                    </a:cubicBezTo>
                    <a:cubicBezTo>
                      <a:pt x="963" y="1191"/>
                      <a:pt x="963" y="1192"/>
                      <a:pt x="963" y="1192"/>
                    </a:cubicBezTo>
                    <a:cubicBezTo>
                      <a:pt x="963" y="1192"/>
                      <a:pt x="963" y="1192"/>
                      <a:pt x="962" y="1192"/>
                    </a:cubicBezTo>
                    <a:cubicBezTo>
                      <a:pt x="962" y="1193"/>
                      <a:pt x="962" y="1194"/>
                      <a:pt x="961" y="1194"/>
                    </a:cubicBezTo>
                    <a:cubicBezTo>
                      <a:pt x="960" y="1194"/>
                      <a:pt x="959" y="1194"/>
                      <a:pt x="958" y="1194"/>
                    </a:cubicBezTo>
                    <a:cubicBezTo>
                      <a:pt x="957" y="1193"/>
                      <a:pt x="956" y="1193"/>
                      <a:pt x="955" y="1192"/>
                    </a:cubicBezTo>
                    <a:cubicBezTo>
                      <a:pt x="955" y="1192"/>
                      <a:pt x="955" y="1192"/>
                      <a:pt x="955" y="1191"/>
                    </a:cubicBezTo>
                    <a:cubicBezTo>
                      <a:pt x="955" y="1191"/>
                      <a:pt x="954" y="1191"/>
                      <a:pt x="953" y="1191"/>
                    </a:cubicBezTo>
                    <a:cubicBezTo>
                      <a:pt x="953" y="1191"/>
                      <a:pt x="953" y="1190"/>
                      <a:pt x="953" y="1190"/>
                    </a:cubicBezTo>
                    <a:cubicBezTo>
                      <a:pt x="952" y="1189"/>
                      <a:pt x="951" y="1189"/>
                      <a:pt x="951" y="1189"/>
                    </a:cubicBezTo>
                    <a:cubicBezTo>
                      <a:pt x="950" y="1187"/>
                      <a:pt x="948" y="1186"/>
                      <a:pt x="947" y="1184"/>
                    </a:cubicBezTo>
                    <a:cubicBezTo>
                      <a:pt x="946" y="1184"/>
                      <a:pt x="945" y="1184"/>
                      <a:pt x="944" y="1184"/>
                    </a:cubicBezTo>
                    <a:cubicBezTo>
                      <a:pt x="943" y="1185"/>
                      <a:pt x="943" y="1186"/>
                      <a:pt x="943" y="1187"/>
                    </a:cubicBezTo>
                    <a:cubicBezTo>
                      <a:pt x="942" y="1188"/>
                      <a:pt x="941" y="1204"/>
                      <a:pt x="942" y="1207"/>
                    </a:cubicBezTo>
                    <a:cubicBezTo>
                      <a:pt x="942" y="1207"/>
                      <a:pt x="942" y="1207"/>
                      <a:pt x="943" y="1207"/>
                    </a:cubicBezTo>
                    <a:cubicBezTo>
                      <a:pt x="943" y="1208"/>
                      <a:pt x="943" y="1209"/>
                      <a:pt x="943" y="1210"/>
                    </a:cubicBezTo>
                    <a:cubicBezTo>
                      <a:pt x="942" y="1210"/>
                      <a:pt x="942" y="1210"/>
                      <a:pt x="942" y="1210"/>
                    </a:cubicBezTo>
                    <a:cubicBezTo>
                      <a:pt x="942" y="1211"/>
                      <a:pt x="942" y="1212"/>
                      <a:pt x="942" y="1212"/>
                    </a:cubicBezTo>
                    <a:cubicBezTo>
                      <a:pt x="941" y="1212"/>
                      <a:pt x="941" y="1212"/>
                      <a:pt x="941" y="1212"/>
                    </a:cubicBezTo>
                    <a:cubicBezTo>
                      <a:pt x="941" y="1213"/>
                      <a:pt x="941" y="1213"/>
                      <a:pt x="941" y="1214"/>
                    </a:cubicBezTo>
                    <a:cubicBezTo>
                      <a:pt x="941" y="1214"/>
                      <a:pt x="940" y="1214"/>
                      <a:pt x="940" y="1214"/>
                    </a:cubicBezTo>
                    <a:cubicBezTo>
                      <a:pt x="940" y="1215"/>
                      <a:pt x="940" y="1215"/>
                      <a:pt x="940" y="1216"/>
                    </a:cubicBezTo>
                    <a:cubicBezTo>
                      <a:pt x="939" y="1216"/>
                      <a:pt x="939" y="1216"/>
                      <a:pt x="938" y="1217"/>
                    </a:cubicBezTo>
                    <a:cubicBezTo>
                      <a:pt x="938" y="1218"/>
                      <a:pt x="938" y="1219"/>
                      <a:pt x="937" y="1220"/>
                    </a:cubicBezTo>
                    <a:cubicBezTo>
                      <a:pt x="937" y="1221"/>
                      <a:pt x="936" y="1221"/>
                      <a:pt x="935" y="1221"/>
                    </a:cubicBezTo>
                    <a:cubicBezTo>
                      <a:pt x="935" y="1222"/>
                      <a:pt x="935" y="1222"/>
                      <a:pt x="935" y="1223"/>
                    </a:cubicBezTo>
                    <a:cubicBezTo>
                      <a:pt x="935" y="1223"/>
                      <a:pt x="934" y="1223"/>
                      <a:pt x="934" y="1224"/>
                    </a:cubicBezTo>
                    <a:cubicBezTo>
                      <a:pt x="934" y="1224"/>
                      <a:pt x="934" y="1225"/>
                      <a:pt x="934" y="1226"/>
                    </a:cubicBezTo>
                    <a:cubicBezTo>
                      <a:pt x="933" y="1226"/>
                      <a:pt x="933" y="1226"/>
                      <a:pt x="933" y="1226"/>
                    </a:cubicBezTo>
                    <a:cubicBezTo>
                      <a:pt x="933" y="1226"/>
                      <a:pt x="933" y="1227"/>
                      <a:pt x="933" y="1227"/>
                    </a:cubicBezTo>
                    <a:cubicBezTo>
                      <a:pt x="932" y="1228"/>
                      <a:pt x="932" y="1228"/>
                      <a:pt x="931" y="1228"/>
                    </a:cubicBezTo>
                    <a:cubicBezTo>
                      <a:pt x="931" y="1229"/>
                      <a:pt x="931" y="1229"/>
                      <a:pt x="931" y="1230"/>
                    </a:cubicBezTo>
                    <a:cubicBezTo>
                      <a:pt x="930" y="1230"/>
                      <a:pt x="930" y="1231"/>
                      <a:pt x="929" y="1231"/>
                    </a:cubicBezTo>
                    <a:cubicBezTo>
                      <a:pt x="929" y="1232"/>
                      <a:pt x="929" y="1233"/>
                      <a:pt x="928" y="1235"/>
                    </a:cubicBezTo>
                    <a:cubicBezTo>
                      <a:pt x="928" y="1235"/>
                      <a:pt x="927" y="1235"/>
                      <a:pt x="927" y="1235"/>
                    </a:cubicBezTo>
                    <a:cubicBezTo>
                      <a:pt x="926" y="1237"/>
                      <a:pt x="926" y="1238"/>
                      <a:pt x="926" y="1239"/>
                    </a:cubicBezTo>
                    <a:cubicBezTo>
                      <a:pt x="925" y="1239"/>
                      <a:pt x="925" y="1239"/>
                      <a:pt x="925" y="1239"/>
                    </a:cubicBezTo>
                    <a:cubicBezTo>
                      <a:pt x="922" y="1244"/>
                      <a:pt x="920" y="1249"/>
                      <a:pt x="920" y="1257"/>
                    </a:cubicBezTo>
                    <a:cubicBezTo>
                      <a:pt x="924" y="1260"/>
                      <a:pt x="925" y="1266"/>
                      <a:pt x="927" y="1270"/>
                    </a:cubicBezTo>
                    <a:cubicBezTo>
                      <a:pt x="928" y="1270"/>
                      <a:pt x="928" y="1270"/>
                      <a:pt x="928" y="1270"/>
                    </a:cubicBezTo>
                    <a:cubicBezTo>
                      <a:pt x="928" y="1271"/>
                      <a:pt x="928" y="1272"/>
                      <a:pt x="928" y="1272"/>
                    </a:cubicBezTo>
                    <a:cubicBezTo>
                      <a:pt x="929" y="1272"/>
                      <a:pt x="929" y="1272"/>
                      <a:pt x="929" y="1272"/>
                    </a:cubicBezTo>
                    <a:cubicBezTo>
                      <a:pt x="929" y="1274"/>
                      <a:pt x="930" y="1276"/>
                      <a:pt x="930" y="1278"/>
                    </a:cubicBezTo>
                    <a:cubicBezTo>
                      <a:pt x="930" y="1278"/>
                      <a:pt x="931" y="1278"/>
                      <a:pt x="931" y="1278"/>
                    </a:cubicBezTo>
                    <a:cubicBezTo>
                      <a:pt x="931" y="1278"/>
                      <a:pt x="931" y="1279"/>
                      <a:pt x="931" y="1280"/>
                    </a:cubicBezTo>
                    <a:cubicBezTo>
                      <a:pt x="931" y="1280"/>
                      <a:pt x="932" y="1280"/>
                      <a:pt x="932" y="1280"/>
                    </a:cubicBezTo>
                    <a:cubicBezTo>
                      <a:pt x="933" y="1284"/>
                      <a:pt x="931" y="1288"/>
                      <a:pt x="930" y="1290"/>
                    </a:cubicBezTo>
                    <a:cubicBezTo>
                      <a:pt x="920" y="1291"/>
                      <a:pt x="908" y="1291"/>
                      <a:pt x="899" y="1288"/>
                    </a:cubicBezTo>
                    <a:cubicBezTo>
                      <a:pt x="896" y="1288"/>
                      <a:pt x="894" y="1288"/>
                      <a:pt x="892" y="1288"/>
                    </a:cubicBezTo>
                    <a:cubicBezTo>
                      <a:pt x="892" y="1288"/>
                      <a:pt x="892" y="1288"/>
                      <a:pt x="892" y="1287"/>
                    </a:cubicBezTo>
                    <a:cubicBezTo>
                      <a:pt x="889" y="1287"/>
                      <a:pt x="887" y="1287"/>
                      <a:pt x="885" y="1287"/>
                    </a:cubicBezTo>
                    <a:cubicBezTo>
                      <a:pt x="885" y="1287"/>
                      <a:pt x="885" y="1287"/>
                      <a:pt x="885" y="1287"/>
                    </a:cubicBezTo>
                    <a:cubicBezTo>
                      <a:pt x="883" y="1287"/>
                      <a:pt x="882" y="1287"/>
                      <a:pt x="880" y="1287"/>
                    </a:cubicBezTo>
                    <a:cubicBezTo>
                      <a:pt x="880" y="1286"/>
                      <a:pt x="880" y="1286"/>
                      <a:pt x="880" y="1286"/>
                    </a:cubicBezTo>
                    <a:cubicBezTo>
                      <a:pt x="878" y="1286"/>
                      <a:pt x="877" y="1286"/>
                      <a:pt x="875" y="1286"/>
                    </a:cubicBezTo>
                    <a:cubicBezTo>
                      <a:pt x="874" y="1285"/>
                      <a:pt x="871" y="1283"/>
                      <a:pt x="868" y="1284"/>
                    </a:cubicBezTo>
                    <a:cubicBezTo>
                      <a:pt x="868" y="1284"/>
                      <a:pt x="868" y="1285"/>
                      <a:pt x="867" y="1286"/>
                    </a:cubicBezTo>
                    <a:cubicBezTo>
                      <a:pt x="867" y="1286"/>
                      <a:pt x="867" y="1286"/>
                      <a:pt x="866" y="1286"/>
                    </a:cubicBezTo>
                    <a:cubicBezTo>
                      <a:pt x="866" y="1285"/>
                      <a:pt x="866" y="1285"/>
                      <a:pt x="866" y="1285"/>
                    </a:cubicBezTo>
                    <a:cubicBezTo>
                      <a:pt x="864" y="1283"/>
                      <a:pt x="864" y="1281"/>
                      <a:pt x="862" y="1278"/>
                    </a:cubicBezTo>
                    <a:cubicBezTo>
                      <a:pt x="861" y="1278"/>
                      <a:pt x="861" y="1278"/>
                      <a:pt x="860" y="1278"/>
                    </a:cubicBezTo>
                    <a:cubicBezTo>
                      <a:pt x="860" y="1277"/>
                      <a:pt x="860" y="1276"/>
                      <a:pt x="860" y="1276"/>
                    </a:cubicBezTo>
                    <a:cubicBezTo>
                      <a:pt x="860" y="1276"/>
                      <a:pt x="859" y="1275"/>
                      <a:pt x="858" y="1275"/>
                    </a:cubicBezTo>
                    <a:cubicBezTo>
                      <a:pt x="858" y="1274"/>
                      <a:pt x="858" y="1273"/>
                      <a:pt x="857" y="1272"/>
                    </a:cubicBezTo>
                    <a:cubicBezTo>
                      <a:pt x="857" y="1272"/>
                      <a:pt x="857" y="1272"/>
                      <a:pt x="857" y="1272"/>
                    </a:cubicBezTo>
                    <a:cubicBezTo>
                      <a:pt x="856" y="1271"/>
                      <a:pt x="856" y="1270"/>
                      <a:pt x="856" y="1269"/>
                    </a:cubicBezTo>
                    <a:cubicBezTo>
                      <a:pt x="855" y="1268"/>
                      <a:pt x="854" y="1268"/>
                      <a:pt x="854" y="1268"/>
                    </a:cubicBezTo>
                    <a:cubicBezTo>
                      <a:pt x="853" y="1266"/>
                      <a:pt x="853" y="1264"/>
                      <a:pt x="852" y="1262"/>
                    </a:cubicBezTo>
                    <a:cubicBezTo>
                      <a:pt x="851" y="1262"/>
                      <a:pt x="851" y="1262"/>
                      <a:pt x="850" y="1261"/>
                    </a:cubicBezTo>
                    <a:cubicBezTo>
                      <a:pt x="850" y="1260"/>
                      <a:pt x="850" y="1258"/>
                      <a:pt x="849" y="1257"/>
                    </a:cubicBezTo>
                    <a:cubicBezTo>
                      <a:pt x="849" y="1257"/>
                      <a:pt x="849" y="1257"/>
                      <a:pt x="848" y="1257"/>
                    </a:cubicBezTo>
                    <a:cubicBezTo>
                      <a:pt x="848" y="1256"/>
                      <a:pt x="848" y="1256"/>
                      <a:pt x="848" y="1255"/>
                    </a:cubicBezTo>
                    <a:cubicBezTo>
                      <a:pt x="848" y="1255"/>
                      <a:pt x="848" y="1255"/>
                      <a:pt x="848" y="1255"/>
                    </a:cubicBezTo>
                    <a:cubicBezTo>
                      <a:pt x="847" y="1254"/>
                      <a:pt x="847" y="1252"/>
                      <a:pt x="847" y="1251"/>
                    </a:cubicBezTo>
                    <a:cubicBezTo>
                      <a:pt x="846" y="1251"/>
                      <a:pt x="846" y="1251"/>
                      <a:pt x="846" y="1251"/>
                    </a:cubicBezTo>
                    <a:cubicBezTo>
                      <a:pt x="845" y="1249"/>
                      <a:pt x="845" y="1247"/>
                      <a:pt x="845" y="1245"/>
                    </a:cubicBezTo>
                    <a:cubicBezTo>
                      <a:pt x="842" y="1239"/>
                      <a:pt x="837" y="1228"/>
                      <a:pt x="829" y="1227"/>
                    </a:cubicBezTo>
                    <a:cubicBezTo>
                      <a:pt x="826" y="1225"/>
                      <a:pt x="818" y="1229"/>
                      <a:pt x="815" y="1230"/>
                    </a:cubicBezTo>
                    <a:cubicBezTo>
                      <a:pt x="814" y="1230"/>
                      <a:pt x="814" y="1230"/>
                      <a:pt x="813" y="1230"/>
                    </a:cubicBezTo>
                    <a:cubicBezTo>
                      <a:pt x="813" y="1230"/>
                      <a:pt x="813" y="1231"/>
                      <a:pt x="813" y="1231"/>
                    </a:cubicBezTo>
                    <a:cubicBezTo>
                      <a:pt x="812" y="1231"/>
                      <a:pt x="811" y="1231"/>
                      <a:pt x="810" y="1231"/>
                    </a:cubicBezTo>
                    <a:cubicBezTo>
                      <a:pt x="810" y="1231"/>
                      <a:pt x="810" y="1232"/>
                      <a:pt x="810" y="1232"/>
                    </a:cubicBezTo>
                    <a:cubicBezTo>
                      <a:pt x="809" y="1232"/>
                      <a:pt x="809" y="1232"/>
                      <a:pt x="808" y="1232"/>
                    </a:cubicBezTo>
                    <a:cubicBezTo>
                      <a:pt x="808" y="1232"/>
                      <a:pt x="808" y="1232"/>
                      <a:pt x="808" y="1233"/>
                    </a:cubicBezTo>
                    <a:cubicBezTo>
                      <a:pt x="807" y="1233"/>
                      <a:pt x="805" y="1233"/>
                      <a:pt x="804" y="1234"/>
                    </a:cubicBezTo>
                    <a:cubicBezTo>
                      <a:pt x="803" y="1234"/>
                      <a:pt x="803" y="1235"/>
                      <a:pt x="803" y="1235"/>
                    </a:cubicBezTo>
                    <a:cubicBezTo>
                      <a:pt x="802" y="1236"/>
                      <a:pt x="800" y="1236"/>
                      <a:pt x="799" y="1236"/>
                    </a:cubicBezTo>
                    <a:cubicBezTo>
                      <a:pt x="799" y="1237"/>
                      <a:pt x="799" y="1238"/>
                      <a:pt x="798" y="1238"/>
                    </a:cubicBezTo>
                    <a:cubicBezTo>
                      <a:pt x="797" y="1239"/>
                      <a:pt x="795" y="1241"/>
                      <a:pt x="794" y="1242"/>
                    </a:cubicBezTo>
                    <a:cubicBezTo>
                      <a:pt x="794" y="1242"/>
                      <a:pt x="794" y="1243"/>
                      <a:pt x="794" y="1244"/>
                    </a:cubicBezTo>
                    <a:cubicBezTo>
                      <a:pt x="793" y="1244"/>
                      <a:pt x="793" y="1244"/>
                      <a:pt x="792" y="1244"/>
                    </a:cubicBezTo>
                    <a:cubicBezTo>
                      <a:pt x="788" y="1250"/>
                      <a:pt x="788" y="1251"/>
                      <a:pt x="780" y="1248"/>
                    </a:cubicBezTo>
                    <a:cubicBezTo>
                      <a:pt x="779" y="1246"/>
                      <a:pt x="777" y="1244"/>
                      <a:pt x="777" y="1243"/>
                    </a:cubicBezTo>
                    <a:cubicBezTo>
                      <a:pt x="777" y="1242"/>
                      <a:pt x="777" y="1241"/>
                      <a:pt x="777" y="1240"/>
                    </a:cubicBezTo>
                    <a:cubicBezTo>
                      <a:pt x="776" y="1240"/>
                      <a:pt x="776" y="1240"/>
                      <a:pt x="776" y="1240"/>
                    </a:cubicBezTo>
                    <a:cubicBezTo>
                      <a:pt x="775" y="1232"/>
                      <a:pt x="774" y="1224"/>
                      <a:pt x="773" y="1217"/>
                    </a:cubicBezTo>
                    <a:cubicBezTo>
                      <a:pt x="773" y="1217"/>
                      <a:pt x="773" y="1217"/>
                      <a:pt x="772" y="1217"/>
                    </a:cubicBezTo>
                    <a:cubicBezTo>
                      <a:pt x="772" y="1215"/>
                      <a:pt x="772" y="1214"/>
                      <a:pt x="772" y="1212"/>
                    </a:cubicBezTo>
                    <a:cubicBezTo>
                      <a:pt x="772" y="1212"/>
                      <a:pt x="772" y="1212"/>
                      <a:pt x="771" y="1212"/>
                    </a:cubicBezTo>
                    <a:cubicBezTo>
                      <a:pt x="771" y="1211"/>
                      <a:pt x="771" y="1209"/>
                      <a:pt x="771" y="1208"/>
                    </a:cubicBezTo>
                    <a:cubicBezTo>
                      <a:pt x="771" y="1208"/>
                      <a:pt x="771" y="1208"/>
                      <a:pt x="770" y="1208"/>
                    </a:cubicBezTo>
                    <a:cubicBezTo>
                      <a:pt x="770" y="1206"/>
                      <a:pt x="770" y="1205"/>
                      <a:pt x="770" y="1204"/>
                    </a:cubicBezTo>
                    <a:cubicBezTo>
                      <a:pt x="770" y="1204"/>
                      <a:pt x="770" y="1204"/>
                      <a:pt x="770" y="1204"/>
                    </a:cubicBezTo>
                    <a:cubicBezTo>
                      <a:pt x="770" y="1203"/>
                      <a:pt x="770" y="1202"/>
                      <a:pt x="770" y="1200"/>
                    </a:cubicBezTo>
                    <a:cubicBezTo>
                      <a:pt x="769" y="1200"/>
                      <a:pt x="769" y="1200"/>
                      <a:pt x="769" y="1200"/>
                    </a:cubicBezTo>
                    <a:cubicBezTo>
                      <a:pt x="769" y="1199"/>
                      <a:pt x="769" y="1198"/>
                      <a:pt x="769" y="1197"/>
                    </a:cubicBezTo>
                    <a:cubicBezTo>
                      <a:pt x="768" y="1197"/>
                      <a:pt x="768" y="1197"/>
                      <a:pt x="768" y="1197"/>
                    </a:cubicBezTo>
                    <a:cubicBezTo>
                      <a:pt x="768" y="1196"/>
                      <a:pt x="768" y="1195"/>
                      <a:pt x="768" y="1194"/>
                    </a:cubicBezTo>
                    <a:cubicBezTo>
                      <a:pt x="767" y="1194"/>
                      <a:pt x="767" y="1194"/>
                      <a:pt x="767" y="1194"/>
                    </a:cubicBezTo>
                    <a:cubicBezTo>
                      <a:pt x="767" y="1193"/>
                      <a:pt x="767" y="1192"/>
                      <a:pt x="767" y="1191"/>
                    </a:cubicBezTo>
                    <a:cubicBezTo>
                      <a:pt x="767" y="1191"/>
                      <a:pt x="766" y="1191"/>
                      <a:pt x="766" y="1191"/>
                    </a:cubicBezTo>
                    <a:cubicBezTo>
                      <a:pt x="766" y="1191"/>
                      <a:pt x="766" y="1190"/>
                      <a:pt x="766" y="1189"/>
                    </a:cubicBezTo>
                    <a:cubicBezTo>
                      <a:pt x="766" y="1189"/>
                      <a:pt x="765" y="1189"/>
                      <a:pt x="765" y="1189"/>
                    </a:cubicBezTo>
                    <a:cubicBezTo>
                      <a:pt x="765" y="1188"/>
                      <a:pt x="765" y="1187"/>
                      <a:pt x="765" y="1186"/>
                    </a:cubicBezTo>
                    <a:cubicBezTo>
                      <a:pt x="765" y="1186"/>
                      <a:pt x="764" y="1186"/>
                      <a:pt x="764" y="1186"/>
                    </a:cubicBezTo>
                    <a:cubicBezTo>
                      <a:pt x="764" y="1186"/>
                      <a:pt x="764" y="1185"/>
                      <a:pt x="764" y="1184"/>
                    </a:cubicBezTo>
                    <a:cubicBezTo>
                      <a:pt x="764" y="1184"/>
                      <a:pt x="764" y="1184"/>
                      <a:pt x="763" y="1184"/>
                    </a:cubicBezTo>
                    <a:cubicBezTo>
                      <a:pt x="763" y="1183"/>
                      <a:pt x="763" y="1183"/>
                      <a:pt x="763" y="1182"/>
                    </a:cubicBezTo>
                    <a:cubicBezTo>
                      <a:pt x="763" y="1182"/>
                      <a:pt x="763" y="1182"/>
                      <a:pt x="762" y="1182"/>
                    </a:cubicBezTo>
                    <a:cubicBezTo>
                      <a:pt x="762" y="1180"/>
                      <a:pt x="761" y="1178"/>
                      <a:pt x="761" y="1176"/>
                    </a:cubicBezTo>
                    <a:cubicBezTo>
                      <a:pt x="760" y="1176"/>
                      <a:pt x="760" y="1176"/>
                      <a:pt x="760" y="1176"/>
                    </a:cubicBezTo>
                    <a:cubicBezTo>
                      <a:pt x="760" y="1176"/>
                      <a:pt x="760" y="1175"/>
                      <a:pt x="760" y="1174"/>
                    </a:cubicBezTo>
                    <a:cubicBezTo>
                      <a:pt x="759" y="1174"/>
                      <a:pt x="759" y="1174"/>
                      <a:pt x="759" y="1174"/>
                    </a:cubicBezTo>
                    <a:cubicBezTo>
                      <a:pt x="759" y="1173"/>
                      <a:pt x="758" y="1172"/>
                      <a:pt x="758" y="1171"/>
                    </a:cubicBezTo>
                    <a:cubicBezTo>
                      <a:pt x="757" y="1171"/>
                      <a:pt x="757" y="1170"/>
                      <a:pt x="756" y="1170"/>
                    </a:cubicBezTo>
                    <a:cubicBezTo>
                      <a:pt x="756" y="1169"/>
                      <a:pt x="756" y="1169"/>
                      <a:pt x="756" y="1168"/>
                    </a:cubicBezTo>
                    <a:cubicBezTo>
                      <a:pt x="755" y="1168"/>
                      <a:pt x="754" y="1167"/>
                      <a:pt x="753" y="1166"/>
                    </a:cubicBezTo>
                    <a:cubicBezTo>
                      <a:pt x="753" y="1166"/>
                      <a:pt x="753" y="1165"/>
                      <a:pt x="753" y="1165"/>
                    </a:cubicBezTo>
                    <a:cubicBezTo>
                      <a:pt x="753" y="1165"/>
                      <a:pt x="753" y="1165"/>
                      <a:pt x="753" y="1165"/>
                    </a:cubicBezTo>
                    <a:cubicBezTo>
                      <a:pt x="752" y="1164"/>
                      <a:pt x="751" y="1163"/>
                      <a:pt x="751" y="1162"/>
                    </a:cubicBezTo>
                    <a:cubicBezTo>
                      <a:pt x="750" y="1162"/>
                      <a:pt x="750" y="1162"/>
                      <a:pt x="749" y="1162"/>
                    </a:cubicBezTo>
                    <a:cubicBezTo>
                      <a:pt x="748" y="1161"/>
                      <a:pt x="748" y="1160"/>
                      <a:pt x="747" y="1159"/>
                    </a:cubicBezTo>
                    <a:cubicBezTo>
                      <a:pt x="746" y="1159"/>
                      <a:pt x="745" y="1159"/>
                      <a:pt x="744" y="1158"/>
                    </a:cubicBezTo>
                    <a:cubicBezTo>
                      <a:pt x="744" y="1158"/>
                      <a:pt x="744" y="1158"/>
                      <a:pt x="744" y="1157"/>
                    </a:cubicBezTo>
                    <a:cubicBezTo>
                      <a:pt x="742" y="1157"/>
                      <a:pt x="734" y="1156"/>
                      <a:pt x="731" y="1157"/>
                    </a:cubicBezTo>
                    <a:cubicBezTo>
                      <a:pt x="731" y="1157"/>
                      <a:pt x="731" y="1157"/>
                      <a:pt x="731" y="1157"/>
                    </a:cubicBezTo>
                    <a:cubicBezTo>
                      <a:pt x="728" y="1157"/>
                      <a:pt x="726" y="1157"/>
                      <a:pt x="723" y="1157"/>
                    </a:cubicBezTo>
                    <a:cubicBezTo>
                      <a:pt x="723" y="1158"/>
                      <a:pt x="723" y="1158"/>
                      <a:pt x="723" y="1158"/>
                    </a:cubicBezTo>
                    <a:cubicBezTo>
                      <a:pt x="720" y="1158"/>
                      <a:pt x="717" y="1158"/>
                      <a:pt x="714" y="1158"/>
                    </a:cubicBezTo>
                    <a:cubicBezTo>
                      <a:pt x="714" y="1159"/>
                      <a:pt x="714" y="1159"/>
                      <a:pt x="714" y="1159"/>
                    </a:cubicBezTo>
                    <a:cubicBezTo>
                      <a:pt x="706" y="1160"/>
                      <a:pt x="697" y="1160"/>
                      <a:pt x="689" y="1161"/>
                    </a:cubicBezTo>
                    <a:cubicBezTo>
                      <a:pt x="689" y="1161"/>
                      <a:pt x="689" y="1162"/>
                      <a:pt x="689" y="1162"/>
                    </a:cubicBezTo>
                    <a:cubicBezTo>
                      <a:pt x="687" y="1162"/>
                      <a:pt x="685" y="1162"/>
                      <a:pt x="683" y="1162"/>
                    </a:cubicBezTo>
                    <a:cubicBezTo>
                      <a:pt x="683" y="1162"/>
                      <a:pt x="683" y="1162"/>
                      <a:pt x="683" y="1163"/>
                    </a:cubicBezTo>
                    <a:cubicBezTo>
                      <a:pt x="682" y="1163"/>
                      <a:pt x="680" y="1163"/>
                      <a:pt x="679" y="1163"/>
                    </a:cubicBezTo>
                    <a:cubicBezTo>
                      <a:pt x="679" y="1163"/>
                      <a:pt x="679" y="1163"/>
                      <a:pt x="679" y="1164"/>
                    </a:cubicBezTo>
                    <a:cubicBezTo>
                      <a:pt x="677" y="1164"/>
                      <a:pt x="675" y="1164"/>
                      <a:pt x="674" y="1165"/>
                    </a:cubicBezTo>
                    <a:cubicBezTo>
                      <a:pt x="674" y="1165"/>
                      <a:pt x="674" y="1165"/>
                      <a:pt x="674" y="1165"/>
                    </a:cubicBezTo>
                    <a:cubicBezTo>
                      <a:pt x="673" y="1165"/>
                      <a:pt x="672" y="1165"/>
                      <a:pt x="672" y="1165"/>
                    </a:cubicBezTo>
                    <a:cubicBezTo>
                      <a:pt x="672" y="1166"/>
                      <a:pt x="672" y="1166"/>
                      <a:pt x="672" y="1166"/>
                    </a:cubicBezTo>
                    <a:cubicBezTo>
                      <a:pt x="668" y="1168"/>
                      <a:pt x="664" y="1165"/>
                      <a:pt x="662" y="1165"/>
                    </a:cubicBezTo>
                    <a:cubicBezTo>
                      <a:pt x="660" y="1164"/>
                      <a:pt x="658" y="1164"/>
                      <a:pt x="657" y="1164"/>
                    </a:cubicBezTo>
                    <a:cubicBezTo>
                      <a:pt x="657" y="1163"/>
                      <a:pt x="657" y="1163"/>
                      <a:pt x="657" y="1163"/>
                    </a:cubicBezTo>
                    <a:cubicBezTo>
                      <a:pt x="655" y="1162"/>
                      <a:pt x="653" y="1162"/>
                      <a:pt x="651" y="1161"/>
                    </a:cubicBezTo>
                    <a:cubicBezTo>
                      <a:pt x="651" y="1161"/>
                      <a:pt x="651" y="1160"/>
                      <a:pt x="651" y="1160"/>
                    </a:cubicBezTo>
                    <a:cubicBezTo>
                      <a:pt x="651" y="1160"/>
                      <a:pt x="650" y="1160"/>
                      <a:pt x="649" y="1160"/>
                    </a:cubicBezTo>
                    <a:cubicBezTo>
                      <a:pt x="649" y="1160"/>
                      <a:pt x="649" y="1160"/>
                      <a:pt x="649" y="1159"/>
                    </a:cubicBezTo>
                    <a:cubicBezTo>
                      <a:pt x="648" y="1159"/>
                      <a:pt x="646" y="1158"/>
                      <a:pt x="644" y="1157"/>
                    </a:cubicBezTo>
                    <a:cubicBezTo>
                      <a:pt x="644" y="1157"/>
                      <a:pt x="643" y="1156"/>
                      <a:pt x="643" y="1156"/>
                    </a:cubicBezTo>
                    <a:cubicBezTo>
                      <a:pt x="642" y="1155"/>
                      <a:pt x="641" y="1155"/>
                      <a:pt x="640" y="1155"/>
                    </a:cubicBezTo>
                    <a:cubicBezTo>
                      <a:pt x="639" y="1154"/>
                      <a:pt x="639" y="1154"/>
                      <a:pt x="639" y="1153"/>
                    </a:cubicBezTo>
                    <a:cubicBezTo>
                      <a:pt x="638" y="1153"/>
                      <a:pt x="637" y="1153"/>
                      <a:pt x="637" y="1153"/>
                    </a:cubicBezTo>
                    <a:cubicBezTo>
                      <a:pt x="636" y="1152"/>
                      <a:pt x="636" y="1151"/>
                      <a:pt x="635" y="1150"/>
                    </a:cubicBezTo>
                    <a:cubicBezTo>
                      <a:pt x="634" y="1150"/>
                      <a:pt x="634" y="1150"/>
                      <a:pt x="633" y="1150"/>
                    </a:cubicBezTo>
                    <a:cubicBezTo>
                      <a:pt x="633" y="1149"/>
                      <a:pt x="632" y="1148"/>
                      <a:pt x="631" y="1148"/>
                    </a:cubicBezTo>
                    <a:cubicBezTo>
                      <a:pt x="631" y="1147"/>
                      <a:pt x="630" y="1147"/>
                      <a:pt x="629" y="1147"/>
                    </a:cubicBezTo>
                    <a:cubicBezTo>
                      <a:pt x="628" y="1146"/>
                      <a:pt x="628" y="1145"/>
                      <a:pt x="628" y="1144"/>
                    </a:cubicBezTo>
                    <a:cubicBezTo>
                      <a:pt x="627" y="1144"/>
                      <a:pt x="627" y="1143"/>
                      <a:pt x="626" y="1143"/>
                    </a:cubicBezTo>
                    <a:cubicBezTo>
                      <a:pt x="626" y="1142"/>
                      <a:pt x="626" y="1141"/>
                      <a:pt x="626" y="1140"/>
                    </a:cubicBezTo>
                    <a:cubicBezTo>
                      <a:pt x="627" y="1140"/>
                      <a:pt x="627" y="1139"/>
                      <a:pt x="628" y="1139"/>
                    </a:cubicBezTo>
                    <a:cubicBezTo>
                      <a:pt x="628" y="1139"/>
                      <a:pt x="629" y="1139"/>
                      <a:pt x="630" y="1139"/>
                    </a:cubicBezTo>
                    <a:cubicBezTo>
                      <a:pt x="630" y="1138"/>
                      <a:pt x="631" y="1137"/>
                      <a:pt x="631" y="1136"/>
                    </a:cubicBezTo>
                    <a:cubicBezTo>
                      <a:pt x="632" y="1136"/>
                      <a:pt x="633" y="1136"/>
                      <a:pt x="633" y="1136"/>
                    </a:cubicBezTo>
                    <a:cubicBezTo>
                      <a:pt x="634" y="1135"/>
                      <a:pt x="634" y="1135"/>
                      <a:pt x="634" y="1134"/>
                    </a:cubicBezTo>
                    <a:cubicBezTo>
                      <a:pt x="635" y="1134"/>
                      <a:pt x="635" y="1134"/>
                      <a:pt x="636" y="1134"/>
                    </a:cubicBezTo>
                    <a:cubicBezTo>
                      <a:pt x="637" y="1133"/>
                      <a:pt x="638" y="1132"/>
                      <a:pt x="639" y="1131"/>
                    </a:cubicBezTo>
                    <a:cubicBezTo>
                      <a:pt x="639" y="1131"/>
                      <a:pt x="640" y="1131"/>
                      <a:pt x="640" y="1131"/>
                    </a:cubicBezTo>
                    <a:cubicBezTo>
                      <a:pt x="643" y="1127"/>
                      <a:pt x="646" y="1123"/>
                      <a:pt x="648" y="1120"/>
                    </a:cubicBezTo>
                    <a:cubicBezTo>
                      <a:pt x="648" y="1119"/>
                      <a:pt x="648" y="1119"/>
                      <a:pt x="648" y="1118"/>
                    </a:cubicBezTo>
                    <a:cubicBezTo>
                      <a:pt x="649" y="1118"/>
                      <a:pt x="649" y="1118"/>
                      <a:pt x="649" y="1118"/>
                    </a:cubicBezTo>
                    <a:cubicBezTo>
                      <a:pt x="650" y="1116"/>
                      <a:pt x="650" y="1113"/>
                      <a:pt x="650" y="1111"/>
                    </a:cubicBezTo>
                    <a:cubicBezTo>
                      <a:pt x="651" y="1111"/>
                      <a:pt x="651" y="1111"/>
                      <a:pt x="651" y="1111"/>
                    </a:cubicBezTo>
                    <a:cubicBezTo>
                      <a:pt x="651" y="1107"/>
                      <a:pt x="651" y="1103"/>
                      <a:pt x="651" y="1099"/>
                    </a:cubicBezTo>
                    <a:cubicBezTo>
                      <a:pt x="651" y="1099"/>
                      <a:pt x="651" y="1099"/>
                      <a:pt x="650" y="1099"/>
                    </a:cubicBezTo>
                    <a:cubicBezTo>
                      <a:pt x="650" y="1097"/>
                      <a:pt x="650" y="1096"/>
                      <a:pt x="650" y="1094"/>
                    </a:cubicBezTo>
                    <a:cubicBezTo>
                      <a:pt x="650" y="1094"/>
                      <a:pt x="650" y="1094"/>
                      <a:pt x="649" y="1094"/>
                    </a:cubicBezTo>
                    <a:cubicBezTo>
                      <a:pt x="649" y="1093"/>
                      <a:pt x="649" y="1091"/>
                      <a:pt x="649" y="1090"/>
                    </a:cubicBezTo>
                    <a:cubicBezTo>
                      <a:pt x="649" y="1090"/>
                      <a:pt x="649" y="1090"/>
                      <a:pt x="648" y="1090"/>
                    </a:cubicBezTo>
                    <a:cubicBezTo>
                      <a:pt x="648" y="1089"/>
                      <a:pt x="648" y="1088"/>
                      <a:pt x="648" y="1087"/>
                    </a:cubicBezTo>
                    <a:cubicBezTo>
                      <a:pt x="648" y="1087"/>
                      <a:pt x="648" y="1087"/>
                      <a:pt x="648" y="1087"/>
                    </a:cubicBezTo>
                    <a:cubicBezTo>
                      <a:pt x="646" y="1081"/>
                      <a:pt x="644" y="1074"/>
                      <a:pt x="639" y="1072"/>
                    </a:cubicBezTo>
                    <a:cubicBezTo>
                      <a:pt x="635" y="1068"/>
                      <a:pt x="627" y="1072"/>
                      <a:pt x="623" y="1074"/>
                    </a:cubicBezTo>
                    <a:cubicBezTo>
                      <a:pt x="623" y="1075"/>
                      <a:pt x="623" y="1075"/>
                      <a:pt x="622" y="1076"/>
                    </a:cubicBezTo>
                    <a:cubicBezTo>
                      <a:pt x="622" y="1076"/>
                      <a:pt x="621" y="1076"/>
                      <a:pt x="620" y="1077"/>
                    </a:cubicBezTo>
                    <a:cubicBezTo>
                      <a:pt x="620" y="1077"/>
                      <a:pt x="620" y="1077"/>
                      <a:pt x="620" y="1078"/>
                    </a:cubicBezTo>
                    <a:cubicBezTo>
                      <a:pt x="619" y="1078"/>
                      <a:pt x="619" y="1078"/>
                      <a:pt x="618" y="1078"/>
                    </a:cubicBezTo>
                    <a:cubicBezTo>
                      <a:pt x="618" y="1078"/>
                      <a:pt x="618" y="1078"/>
                      <a:pt x="618" y="1078"/>
                    </a:cubicBezTo>
                    <a:cubicBezTo>
                      <a:pt x="617" y="1078"/>
                      <a:pt x="617" y="1078"/>
                      <a:pt x="616" y="1078"/>
                    </a:cubicBezTo>
                    <a:cubicBezTo>
                      <a:pt x="616" y="1079"/>
                      <a:pt x="616" y="1079"/>
                      <a:pt x="616" y="1079"/>
                    </a:cubicBezTo>
                    <a:cubicBezTo>
                      <a:pt x="615" y="1079"/>
                      <a:pt x="614" y="1079"/>
                      <a:pt x="613" y="1079"/>
                    </a:cubicBezTo>
                    <a:cubicBezTo>
                      <a:pt x="613" y="1080"/>
                      <a:pt x="613" y="1080"/>
                      <a:pt x="613" y="1080"/>
                    </a:cubicBezTo>
                    <a:cubicBezTo>
                      <a:pt x="613" y="1080"/>
                      <a:pt x="612" y="1080"/>
                      <a:pt x="612" y="1080"/>
                    </a:cubicBezTo>
                    <a:cubicBezTo>
                      <a:pt x="612" y="1081"/>
                      <a:pt x="612" y="1081"/>
                      <a:pt x="612" y="1081"/>
                    </a:cubicBezTo>
                    <a:cubicBezTo>
                      <a:pt x="611" y="1081"/>
                      <a:pt x="610" y="1081"/>
                      <a:pt x="609" y="1081"/>
                    </a:cubicBezTo>
                    <a:cubicBezTo>
                      <a:pt x="609" y="1081"/>
                      <a:pt x="609" y="1082"/>
                      <a:pt x="609" y="1082"/>
                    </a:cubicBezTo>
                    <a:cubicBezTo>
                      <a:pt x="608" y="1082"/>
                      <a:pt x="607" y="1082"/>
                      <a:pt x="606" y="1082"/>
                    </a:cubicBezTo>
                    <a:cubicBezTo>
                      <a:pt x="606" y="1082"/>
                      <a:pt x="606" y="1083"/>
                      <a:pt x="606" y="1083"/>
                    </a:cubicBezTo>
                    <a:cubicBezTo>
                      <a:pt x="605" y="1083"/>
                      <a:pt x="605" y="1083"/>
                      <a:pt x="604" y="1083"/>
                    </a:cubicBezTo>
                    <a:cubicBezTo>
                      <a:pt x="604" y="1083"/>
                      <a:pt x="604" y="1084"/>
                      <a:pt x="604" y="1084"/>
                    </a:cubicBezTo>
                    <a:cubicBezTo>
                      <a:pt x="603" y="1084"/>
                      <a:pt x="602" y="1084"/>
                      <a:pt x="601" y="1084"/>
                    </a:cubicBezTo>
                    <a:cubicBezTo>
                      <a:pt x="601" y="1084"/>
                      <a:pt x="601" y="1084"/>
                      <a:pt x="601" y="1085"/>
                    </a:cubicBezTo>
                    <a:cubicBezTo>
                      <a:pt x="597" y="1085"/>
                      <a:pt x="593" y="1086"/>
                      <a:pt x="589" y="1087"/>
                    </a:cubicBezTo>
                    <a:cubicBezTo>
                      <a:pt x="587" y="1087"/>
                      <a:pt x="578" y="1089"/>
                      <a:pt x="574" y="1088"/>
                    </a:cubicBezTo>
                    <a:cubicBezTo>
                      <a:pt x="574" y="1088"/>
                      <a:pt x="574" y="1088"/>
                      <a:pt x="574" y="1087"/>
                    </a:cubicBezTo>
                    <a:cubicBezTo>
                      <a:pt x="573" y="1087"/>
                      <a:pt x="571" y="1087"/>
                      <a:pt x="570" y="1087"/>
                    </a:cubicBezTo>
                    <a:cubicBezTo>
                      <a:pt x="570" y="1087"/>
                      <a:pt x="570" y="1087"/>
                      <a:pt x="570" y="1087"/>
                    </a:cubicBezTo>
                    <a:cubicBezTo>
                      <a:pt x="568" y="1087"/>
                      <a:pt x="567" y="1087"/>
                      <a:pt x="566" y="1087"/>
                    </a:cubicBezTo>
                    <a:cubicBezTo>
                      <a:pt x="566" y="1086"/>
                      <a:pt x="566" y="1086"/>
                      <a:pt x="566" y="1086"/>
                    </a:cubicBezTo>
                    <a:cubicBezTo>
                      <a:pt x="565" y="1086"/>
                      <a:pt x="565" y="1086"/>
                      <a:pt x="564" y="1086"/>
                    </a:cubicBezTo>
                    <a:cubicBezTo>
                      <a:pt x="564" y="1085"/>
                      <a:pt x="564" y="1085"/>
                      <a:pt x="564" y="1085"/>
                    </a:cubicBezTo>
                    <a:cubicBezTo>
                      <a:pt x="563" y="1085"/>
                      <a:pt x="562" y="1085"/>
                      <a:pt x="561" y="1085"/>
                    </a:cubicBezTo>
                    <a:cubicBezTo>
                      <a:pt x="561" y="1084"/>
                      <a:pt x="561" y="1084"/>
                      <a:pt x="561" y="1084"/>
                    </a:cubicBezTo>
                    <a:cubicBezTo>
                      <a:pt x="561" y="1084"/>
                      <a:pt x="560" y="1084"/>
                      <a:pt x="560" y="1084"/>
                    </a:cubicBezTo>
                    <a:cubicBezTo>
                      <a:pt x="560" y="1084"/>
                      <a:pt x="560" y="1083"/>
                      <a:pt x="560" y="1083"/>
                    </a:cubicBezTo>
                    <a:cubicBezTo>
                      <a:pt x="558" y="1083"/>
                      <a:pt x="556" y="1082"/>
                      <a:pt x="554" y="1082"/>
                    </a:cubicBezTo>
                    <a:cubicBezTo>
                      <a:pt x="554" y="1082"/>
                      <a:pt x="554" y="1081"/>
                      <a:pt x="554" y="1081"/>
                    </a:cubicBezTo>
                    <a:cubicBezTo>
                      <a:pt x="554" y="1081"/>
                      <a:pt x="553" y="1081"/>
                      <a:pt x="553" y="1081"/>
                    </a:cubicBezTo>
                    <a:cubicBezTo>
                      <a:pt x="553" y="1081"/>
                      <a:pt x="553" y="1081"/>
                      <a:pt x="553" y="1080"/>
                    </a:cubicBezTo>
                    <a:cubicBezTo>
                      <a:pt x="552" y="1080"/>
                      <a:pt x="551" y="1080"/>
                      <a:pt x="550" y="1080"/>
                    </a:cubicBezTo>
                    <a:cubicBezTo>
                      <a:pt x="550" y="1080"/>
                      <a:pt x="550" y="1080"/>
                      <a:pt x="550" y="1079"/>
                    </a:cubicBezTo>
                    <a:cubicBezTo>
                      <a:pt x="549" y="1079"/>
                      <a:pt x="549" y="1079"/>
                      <a:pt x="548" y="1079"/>
                    </a:cubicBezTo>
                    <a:cubicBezTo>
                      <a:pt x="548" y="1079"/>
                      <a:pt x="548" y="1079"/>
                      <a:pt x="548" y="1078"/>
                    </a:cubicBezTo>
                    <a:cubicBezTo>
                      <a:pt x="547" y="1078"/>
                      <a:pt x="546" y="1078"/>
                      <a:pt x="545" y="1078"/>
                    </a:cubicBezTo>
                    <a:cubicBezTo>
                      <a:pt x="545" y="1078"/>
                      <a:pt x="545" y="1078"/>
                      <a:pt x="545" y="1078"/>
                    </a:cubicBezTo>
                    <a:cubicBezTo>
                      <a:pt x="545" y="1078"/>
                      <a:pt x="544" y="1078"/>
                      <a:pt x="544" y="1078"/>
                    </a:cubicBezTo>
                    <a:cubicBezTo>
                      <a:pt x="543" y="1077"/>
                      <a:pt x="543" y="1076"/>
                      <a:pt x="543" y="1076"/>
                    </a:cubicBezTo>
                    <a:cubicBezTo>
                      <a:pt x="542" y="1076"/>
                      <a:pt x="541" y="1076"/>
                      <a:pt x="541" y="1076"/>
                    </a:cubicBezTo>
                    <a:cubicBezTo>
                      <a:pt x="541" y="1075"/>
                      <a:pt x="540" y="1075"/>
                      <a:pt x="540" y="1074"/>
                    </a:cubicBezTo>
                    <a:cubicBezTo>
                      <a:pt x="539" y="1074"/>
                      <a:pt x="539" y="1074"/>
                      <a:pt x="538" y="1074"/>
                    </a:cubicBezTo>
                    <a:cubicBezTo>
                      <a:pt x="538" y="1073"/>
                      <a:pt x="538" y="1073"/>
                      <a:pt x="537" y="1072"/>
                    </a:cubicBezTo>
                    <a:cubicBezTo>
                      <a:pt x="536" y="1071"/>
                      <a:pt x="534" y="1070"/>
                      <a:pt x="533" y="1069"/>
                    </a:cubicBezTo>
                    <a:cubicBezTo>
                      <a:pt x="532" y="1067"/>
                      <a:pt x="532" y="1065"/>
                      <a:pt x="531" y="1063"/>
                    </a:cubicBezTo>
                    <a:cubicBezTo>
                      <a:pt x="531" y="1063"/>
                      <a:pt x="530" y="1063"/>
                      <a:pt x="530" y="1063"/>
                    </a:cubicBezTo>
                    <a:cubicBezTo>
                      <a:pt x="530" y="1062"/>
                      <a:pt x="530" y="1061"/>
                      <a:pt x="530" y="1061"/>
                    </a:cubicBezTo>
                    <a:cubicBezTo>
                      <a:pt x="530" y="1061"/>
                      <a:pt x="529" y="1061"/>
                      <a:pt x="529" y="1061"/>
                    </a:cubicBezTo>
                    <a:cubicBezTo>
                      <a:pt x="529" y="1060"/>
                      <a:pt x="529" y="1059"/>
                      <a:pt x="529" y="1058"/>
                    </a:cubicBezTo>
                    <a:cubicBezTo>
                      <a:pt x="529" y="1058"/>
                      <a:pt x="529" y="1058"/>
                      <a:pt x="528" y="1058"/>
                    </a:cubicBezTo>
                    <a:cubicBezTo>
                      <a:pt x="528" y="1054"/>
                      <a:pt x="528" y="1050"/>
                      <a:pt x="528" y="1046"/>
                    </a:cubicBezTo>
                    <a:cubicBezTo>
                      <a:pt x="528" y="1046"/>
                      <a:pt x="528" y="1046"/>
                      <a:pt x="527" y="1046"/>
                    </a:cubicBezTo>
                    <a:cubicBezTo>
                      <a:pt x="527" y="1044"/>
                      <a:pt x="527" y="1043"/>
                      <a:pt x="527" y="1041"/>
                    </a:cubicBezTo>
                    <a:cubicBezTo>
                      <a:pt x="527" y="1039"/>
                      <a:pt x="525" y="1036"/>
                      <a:pt x="525" y="1035"/>
                    </a:cubicBezTo>
                    <a:cubicBezTo>
                      <a:pt x="526" y="1034"/>
                      <a:pt x="527" y="1033"/>
                      <a:pt x="528" y="1032"/>
                    </a:cubicBezTo>
                    <a:cubicBezTo>
                      <a:pt x="528" y="1031"/>
                      <a:pt x="528" y="1031"/>
                      <a:pt x="528" y="1030"/>
                    </a:cubicBezTo>
                    <a:cubicBezTo>
                      <a:pt x="530" y="1029"/>
                      <a:pt x="531" y="1028"/>
                      <a:pt x="533" y="1026"/>
                    </a:cubicBezTo>
                    <a:cubicBezTo>
                      <a:pt x="533" y="1026"/>
                      <a:pt x="533" y="1025"/>
                      <a:pt x="533" y="1025"/>
                    </a:cubicBezTo>
                    <a:cubicBezTo>
                      <a:pt x="534" y="1024"/>
                      <a:pt x="535" y="1023"/>
                      <a:pt x="535" y="1023"/>
                    </a:cubicBezTo>
                    <a:cubicBezTo>
                      <a:pt x="535" y="1022"/>
                      <a:pt x="535" y="1022"/>
                      <a:pt x="535" y="1021"/>
                    </a:cubicBezTo>
                    <a:cubicBezTo>
                      <a:pt x="536" y="1020"/>
                      <a:pt x="537" y="1020"/>
                      <a:pt x="538" y="1019"/>
                    </a:cubicBezTo>
                    <a:cubicBezTo>
                      <a:pt x="538" y="1018"/>
                      <a:pt x="539" y="1018"/>
                      <a:pt x="539" y="1017"/>
                    </a:cubicBezTo>
                    <a:cubicBezTo>
                      <a:pt x="540" y="1016"/>
                      <a:pt x="540" y="1016"/>
                      <a:pt x="541" y="1016"/>
                    </a:cubicBezTo>
                    <a:cubicBezTo>
                      <a:pt x="541" y="1015"/>
                      <a:pt x="541" y="1013"/>
                      <a:pt x="542" y="1012"/>
                    </a:cubicBezTo>
                    <a:cubicBezTo>
                      <a:pt x="542" y="1012"/>
                      <a:pt x="543" y="1012"/>
                      <a:pt x="544" y="1011"/>
                    </a:cubicBezTo>
                    <a:cubicBezTo>
                      <a:pt x="544" y="1011"/>
                      <a:pt x="544" y="1010"/>
                      <a:pt x="544" y="1009"/>
                    </a:cubicBezTo>
                    <a:cubicBezTo>
                      <a:pt x="544" y="1009"/>
                      <a:pt x="545" y="1009"/>
                      <a:pt x="545" y="1009"/>
                    </a:cubicBezTo>
                    <a:cubicBezTo>
                      <a:pt x="546" y="1007"/>
                      <a:pt x="546" y="1006"/>
                      <a:pt x="546" y="1005"/>
                    </a:cubicBezTo>
                    <a:cubicBezTo>
                      <a:pt x="547" y="1005"/>
                      <a:pt x="547" y="1005"/>
                      <a:pt x="547" y="1005"/>
                    </a:cubicBezTo>
                    <a:cubicBezTo>
                      <a:pt x="547" y="1004"/>
                      <a:pt x="548" y="1003"/>
                      <a:pt x="548" y="1001"/>
                    </a:cubicBezTo>
                    <a:cubicBezTo>
                      <a:pt x="548" y="1001"/>
                      <a:pt x="549" y="1001"/>
                      <a:pt x="549" y="1001"/>
                    </a:cubicBezTo>
                    <a:cubicBezTo>
                      <a:pt x="549" y="1000"/>
                      <a:pt x="549" y="1000"/>
                      <a:pt x="549" y="999"/>
                    </a:cubicBezTo>
                    <a:cubicBezTo>
                      <a:pt x="549" y="999"/>
                      <a:pt x="550" y="999"/>
                      <a:pt x="550" y="999"/>
                    </a:cubicBezTo>
                    <a:cubicBezTo>
                      <a:pt x="550" y="998"/>
                      <a:pt x="550" y="997"/>
                      <a:pt x="550" y="997"/>
                    </a:cubicBezTo>
                    <a:cubicBezTo>
                      <a:pt x="550" y="997"/>
                      <a:pt x="550" y="997"/>
                      <a:pt x="551" y="997"/>
                    </a:cubicBezTo>
                    <a:cubicBezTo>
                      <a:pt x="552" y="994"/>
                      <a:pt x="552" y="983"/>
                      <a:pt x="551" y="981"/>
                    </a:cubicBezTo>
                    <a:cubicBezTo>
                      <a:pt x="550" y="980"/>
                      <a:pt x="550" y="980"/>
                      <a:pt x="549" y="980"/>
                    </a:cubicBezTo>
                    <a:cubicBezTo>
                      <a:pt x="547" y="978"/>
                      <a:pt x="545" y="976"/>
                      <a:pt x="543" y="974"/>
                    </a:cubicBezTo>
                    <a:cubicBezTo>
                      <a:pt x="542" y="974"/>
                      <a:pt x="541" y="974"/>
                      <a:pt x="541" y="974"/>
                    </a:cubicBezTo>
                    <a:cubicBezTo>
                      <a:pt x="541" y="974"/>
                      <a:pt x="541" y="974"/>
                      <a:pt x="541" y="974"/>
                    </a:cubicBezTo>
                    <a:cubicBezTo>
                      <a:pt x="539" y="973"/>
                      <a:pt x="537" y="972"/>
                      <a:pt x="535" y="972"/>
                    </a:cubicBezTo>
                    <a:cubicBezTo>
                      <a:pt x="535" y="971"/>
                      <a:pt x="535" y="971"/>
                      <a:pt x="535" y="971"/>
                    </a:cubicBezTo>
                    <a:cubicBezTo>
                      <a:pt x="535" y="971"/>
                      <a:pt x="534" y="971"/>
                      <a:pt x="533" y="971"/>
                    </a:cubicBezTo>
                    <a:cubicBezTo>
                      <a:pt x="533" y="971"/>
                      <a:pt x="533" y="970"/>
                      <a:pt x="533" y="970"/>
                    </a:cubicBezTo>
                    <a:cubicBezTo>
                      <a:pt x="532" y="970"/>
                      <a:pt x="531" y="970"/>
                      <a:pt x="530" y="970"/>
                    </a:cubicBezTo>
                    <a:cubicBezTo>
                      <a:pt x="530" y="970"/>
                      <a:pt x="530" y="969"/>
                      <a:pt x="530" y="969"/>
                    </a:cubicBezTo>
                    <a:cubicBezTo>
                      <a:pt x="529" y="969"/>
                      <a:pt x="528" y="969"/>
                      <a:pt x="527" y="969"/>
                    </a:cubicBezTo>
                    <a:cubicBezTo>
                      <a:pt x="527" y="969"/>
                      <a:pt x="527" y="968"/>
                      <a:pt x="527" y="968"/>
                    </a:cubicBezTo>
                    <a:cubicBezTo>
                      <a:pt x="526" y="968"/>
                      <a:pt x="526" y="968"/>
                      <a:pt x="525" y="968"/>
                    </a:cubicBezTo>
                    <a:cubicBezTo>
                      <a:pt x="525" y="968"/>
                      <a:pt x="525" y="968"/>
                      <a:pt x="525" y="967"/>
                    </a:cubicBezTo>
                    <a:cubicBezTo>
                      <a:pt x="522" y="967"/>
                      <a:pt x="520" y="967"/>
                      <a:pt x="518" y="966"/>
                    </a:cubicBezTo>
                    <a:cubicBezTo>
                      <a:pt x="518" y="966"/>
                      <a:pt x="518" y="966"/>
                      <a:pt x="518" y="965"/>
                    </a:cubicBezTo>
                    <a:cubicBezTo>
                      <a:pt x="516" y="965"/>
                      <a:pt x="514" y="965"/>
                      <a:pt x="512" y="965"/>
                    </a:cubicBezTo>
                    <a:cubicBezTo>
                      <a:pt x="512" y="965"/>
                      <a:pt x="512" y="965"/>
                      <a:pt x="512" y="965"/>
                    </a:cubicBezTo>
                    <a:cubicBezTo>
                      <a:pt x="510" y="965"/>
                      <a:pt x="507" y="965"/>
                      <a:pt x="505" y="965"/>
                    </a:cubicBezTo>
                    <a:cubicBezTo>
                      <a:pt x="505" y="964"/>
                      <a:pt x="505" y="964"/>
                      <a:pt x="505" y="964"/>
                    </a:cubicBezTo>
                    <a:cubicBezTo>
                      <a:pt x="498" y="962"/>
                      <a:pt x="480" y="965"/>
                      <a:pt x="477" y="967"/>
                    </a:cubicBezTo>
                    <a:cubicBezTo>
                      <a:pt x="476" y="969"/>
                      <a:pt x="475" y="970"/>
                      <a:pt x="474" y="972"/>
                    </a:cubicBezTo>
                    <a:cubicBezTo>
                      <a:pt x="473" y="972"/>
                      <a:pt x="472" y="972"/>
                      <a:pt x="472" y="973"/>
                    </a:cubicBezTo>
                    <a:cubicBezTo>
                      <a:pt x="472" y="973"/>
                      <a:pt x="472" y="974"/>
                      <a:pt x="472" y="974"/>
                    </a:cubicBezTo>
                    <a:cubicBezTo>
                      <a:pt x="471" y="974"/>
                      <a:pt x="471" y="974"/>
                      <a:pt x="471" y="974"/>
                    </a:cubicBezTo>
                    <a:cubicBezTo>
                      <a:pt x="470" y="975"/>
                      <a:pt x="470" y="976"/>
                      <a:pt x="469" y="977"/>
                    </a:cubicBezTo>
                    <a:cubicBezTo>
                      <a:pt x="468" y="977"/>
                      <a:pt x="468" y="977"/>
                      <a:pt x="467" y="977"/>
                    </a:cubicBezTo>
                    <a:cubicBezTo>
                      <a:pt x="466" y="978"/>
                      <a:pt x="466" y="980"/>
                      <a:pt x="465" y="981"/>
                    </a:cubicBezTo>
                    <a:cubicBezTo>
                      <a:pt x="462" y="983"/>
                      <a:pt x="449" y="988"/>
                      <a:pt x="442" y="986"/>
                    </a:cubicBezTo>
                    <a:cubicBezTo>
                      <a:pt x="439" y="985"/>
                      <a:pt x="437" y="983"/>
                      <a:pt x="434" y="983"/>
                    </a:cubicBezTo>
                    <a:cubicBezTo>
                      <a:pt x="434" y="982"/>
                      <a:pt x="433" y="981"/>
                      <a:pt x="432" y="980"/>
                    </a:cubicBezTo>
                    <a:cubicBezTo>
                      <a:pt x="432" y="980"/>
                      <a:pt x="432" y="980"/>
                      <a:pt x="431" y="980"/>
                    </a:cubicBezTo>
                    <a:cubicBezTo>
                      <a:pt x="431" y="979"/>
                      <a:pt x="431" y="979"/>
                      <a:pt x="431" y="978"/>
                    </a:cubicBezTo>
                    <a:cubicBezTo>
                      <a:pt x="431" y="978"/>
                      <a:pt x="430" y="977"/>
                      <a:pt x="430" y="977"/>
                    </a:cubicBezTo>
                    <a:cubicBezTo>
                      <a:pt x="429" y="975"/>
                      <a:pt x="428" y="974"/>
                      <a:pt x="428" y="972"/>
                    </a:cubicBezTo>
                    <a:cubicBezTo>
                      <a:pt x="428" y="972"/>
                      <a:pt x="427" y="972"/>
                      <a:pt x="427" y="972"/>
                    </a:cubicBezTo>
                    <a:cubicBezTo>
                      <a:pt x="427" y="971"/>
                      <a:pt x="427" y="970"/>
                      <a:pt x="427" y="969"/>
                    </a:cubicBezTo>
                    <a:cubicBezTo>
                      <a:pt x="427" y="969"/>
                      <a:pt x="426" y="969"/>
                      <a:pt x="426" y="969"/>
                    </a:cubicBezTo>
                    <a:cubicBezTo>
                      <a:pt x="426" y="968"/>
                      <a:pt x="426" y="967"/>
                      <a:pt x="426" y="966"/>
                    </a:cubicBezTo>
                    <a:cubicBezTo>
                      <a:pt x="426" y="966"/>
                      <a:pt x="425" y="966"/>
                      <a:pt x="425" y="966"/>
                    </a:cubicBezTo>
                    <a:cubicBezTo>
                      <a:pt x="425" y="965"/>
                      <a:pt x="425" y="965"/>
                      <a:pt x="425" y="964"/>
                    </a:cubicBezTo>
                    <a:cubicBezTo>
                      <a:pt x="425" y="964"/>
                      <a:pt x="425" y="964"/>
                      <a:pt x="424" y="964"/>
                    </a:cubicBezTo>
                    <a:cubicBezTo>
                      <a:pt x="424" y="962"/>
                      <a:pt x="424" y="961"/>
                      <a:pt x="424" y="960"/>
                    </a:cubicBezTo>
                    <a:cubicBezTo>
                      <a:pt x="424" y="960"/>
                      <a:pt x="424" y="960"/>
                      <a:pt x="423" y="960"/>
                    </a:cubicBezTo>
                    <a:cubicBezTo>
                      <a:pt x="423" y="957"/>
                      <a:pt x="423" y="954"/>
                      <a:pt x="422" y="951"/>
                    </a:cubicBezTo>
                    <a:cubicBezTo>
                      <a:pt x="422" y="951"/>
                      <a:pt x="422" y="951"/>
                      <a:pt x="422" y="951"/>
                    </a:cubicBezTo>
                    <a:cubicBezTo>
                      <a:pt x="422" y="949"/>
                      <a:pt x="422" y="948"/>
                      <a:pt x="422" y="946"/>
                    </a:cubicBezTo>
                    <a:cubicBezTo>
                      <a:pt x="420" y="937"/>
                      <a:pt x="419" y="929"/>
                      <a:pt x="417" y="921"/>
                    </a:cubicBezTo>
                    <a:cubicBezTo>
                      <a:pt x="417" y="921"/>
                      <a:pt x="416" y="921"/>
                      <a:pt x="416" y="921"/>
                    </a:cubicBezTo>
                    <a:cubicBezTo>
                      <a:pt x="416" y="920"/>
                      <a:pt x="416" y="919"/>
                      <a:pt x="416" y="919"/>
                    </a:cubicBezTo>
                    <a:cubicBezTo>
                      <a:pt x="416" y="919"/>
                      <a:pt x="416" y="919"/>
                      <a:pt x="415" y="919"/>
                    </a:cubicBezTo>
                    <a:cubicBezTo>
                      <a:pt x="415" y="917"/>
                      <a:pt x="414" y="915"/>
                      <a:pt x="414" y="913"/>
                    </a:cubicBezTo>
                    <a:cubicBezTo>
                      <a:pt x="413" y="913"/>
                      <a:pt x="412" y="913"/>
                      <a:pt x="412" y="913"/>
                    </a:cubicBezTo>
                    <a:cubicBezTo>
                      <a:pt x="412" y="912"/>
                      <a:pt x="412" y="911"/>
                      <a:pt x="412" y="911"/>
                    </a:cubicBezTo>
                    <a:cubicBezTo>
                      <a:pt x="411" y="910"/>
                      <a:pt x="410" y="910"/>
                      <a:pt x="409" y="909"/>
                    </a:cubicBezTo>
                    <a:cubicBezTo>
                      <a:pt x="409" y="908"/>
                      <a:pt x="409" y="908"/>
                      <a:pt x="409" y="907"/>
                    </a:cubicBezTo>
                    <a:cubicBezTo>
                      <a:pt x="407" y="905"/>
                      <a:pt x="405" y="904"/>
                      <a:pt x="403" y="902"/>
                    </a:cubicBezTo>
                    <a:cubicBezTo>
                      <a:pt x="402" y="900"/>
                      <a:pt x="400" y="899"/>
                      <a:pt x="399" y="897"/>
                    </a:cubicBezTo>
                    <a:cubicBezTo>
                      <a:pt x="399" y="897"/>
                      <a:pt x="398" y="897"/>
                      <a:pt x="397" y="897"/>
                    </a:cubicBezTo>
                    <a:cubicBezTo>
                      <a:pt x="397" y="896"/>
                      <a:pt x="396" y="896"/>
                      <a:pt x="396" y="895"/>
                    </a:cubicBezTo>
                    <a:cubicBezTo>
                      <a:pt x="394" y="894"/>
                      <a:pt x="393" y="894"/>
                      <a:pt x="392" y="894"/>
                    </a:cubicBezTo>
                    <a:cubicBezTo>
                      <a:pt x="392" y="893"/>
                      <a:pt x="391" y="893"/>
                      <a:pt x="391" y="892"/>
                    </a:cubicBezTo>
                    <a:cubicBezTo>
                      <a:pt x="390" y="892"/>
                      <a:pt x="389" y="892"/>
                      <a:pt x="388" y="892"/>
                    </a:cubicBezTo>
                    <a:cubicBezTo>
                      <a:pt x="388" y="892"/>
                      <a:pt x="388" y="891"/>
                      <a:pt x="388" y="891"/>
                    </a:cubicBezTo>
                    <a:cubicBezTo>
                      <a:pt x="388" y="891"/>
                      <a:pt x="387" y="891"/>
                      <a:pt x="387" y="891"/>
                    </a:cubicBezTo>
                    <a:cubicBezTo>
                      <a:pt x="387" y="891"/>
                      <a:pt x="387" y="890"/>
                      <a:pt x="387" y="890"/>
                    </a:cubicBezTo>
                    <a:cubicBezTo>
                      <a:pt x="383" y="889"/>
                      <a:pt x="379" y="891"/>
                      <a:pt x="377" y="891"/>
                    </a:cubicBezTo>
                    <a:cubicBezTo>
                      <a:pt x="375" y="894"/>
                      <a:pt x="372" y="896"/>
                      <a:pt x="370" y="899"/>
                    </a:cubicBezTo>
                    <a:cubicBezTo>
                      <a:pt x="370" y="900"/>
                      <a:pt x="370" y="901"/>
                      <a:pt x="370" y="902"/>
                    </a:cubicBezTo>
                    <a:cubicBezTo>
                      <a:pt x="370" y="902"/>
                      <a:pt x="370" y="902"/>
                      <a:pt x="370" y="902"/>
                    </a:cubicBezTo>
                    <a:cubicBezTo>
                      <a:pt x="366" y="910"/>
                      <a:pt x="366" y="927"/>
                      <a:pt x="357" y="929"/>
                    </a:cubicBezTo>
                    <a:cubicBezTo>
                      <a:pt x="354" y="931"/>
                      <a:pt x="343" y="928"/>
                      <a:pt x="340" y="928"/>
                    </a:cubicBezTo>
                    <a:cubicBezTo>
                      <a:pt x="328" y="926"/>
                      <a:pt x="318" y="923"/>
                      <a:pt x="305" y="923"/>
                    </a:cubicBezTo>
                    <a:cubicBezTo>
                      <a:pt x="301" y="923"/>
                      <a:pt x="297" y="923"/>
                      <a:pt x="292" y="923"/>
                    </a:cubicBezTo>
                    <a:cubicBezTo>
                      <a:pt x="292" y="924"/>
                      <a:pt x="292" y="924"/>
                      <a:pt x="292" y="924"/>
                    </a:cubicBezTo>
                    <a:cubicBezTo>
                      <a:pt x="291" y="924"/>
                      <a:pt x="289" y="924"/>
                      <a:pt x="288" y="924"/>
                    </a:cubicBezTo>
                    <a:cubicBezTo>
                      <a:pt x="288" y="925"/>
                      <a:pt x="288" y="925"/>
                      <a:pt x="288" y="925"/>
                    </a:cubicBezTo>
                    <a:cubicBezTo>
                      <a:pt x="287" y="925"/>
                      <a:pt x="286" y="925"/>
                      <a:pt x="285" y="925"/>
                    </a:cubicBezTo>
                    <a:cubicBezTo>
                      <a:pt x="285" y="925"/>
                      <a:pt x="285" y="926"/>
                      <a:pt x="285" y="926"/>
                    </a:cubicBezTo>
                    <a:cubicBezTo>
                      <a:pt x="284" y="926"/>
                      <a:pt x="283" y="927"/>
                      <a:pt x="282" y="927"/>
                    </a:cubicBezTo>
                    <a:cubicBezTo>
                      <a:pt x="282" y="927"/>
                      <a:pt x="282" y="928"/>
                      <a:pt x="282" y="928"/>
                    </a:cubicBezTo>
                    <a:cubicBezTo>
                      <a:pt x="281" y="928"/>
                      <a:pt x="280" y="928"/>
                      <a:pt x="280" y="928"/>
                    </a:cubicBezTo>
                    <a:cubicBezTo>
                      <a:pt x="276" y="932"/>
                      <a:pt x="273" y="936"/>
                      <a:pt x="269" y="939"/>
                    </a:cubicBezTo>
                    <a:cubicBezTo>
                      <a:pt x="269" y="939"/>
                      <a:pt x="268" y="939"/>
                      <a:pt x="267" y="939"/>
                    </a:cubicBezTo>
                    <a:cubicBezTo>
                      <a:pt x="267" y="940"/>
                      <a:pt x="266" y="941"/>
                      <a:pt x="266" y="942"/>
                    </a:cubicBezTo>
                    <a:cubicBezTo>
                      <a:pt x="264" y="942"/>
                      <a:pt x="263" y="943"/>
                      <a:pt x="262" y="943"/>
                    </a:cubicBezTo>
                    <a:cubicBezTo>
                      <a:pt x="262" y="944"/>
                      <a:pt x="261" y="944"/>
                      <a:pt x="261" y="945"/>
                    </a:cubicBezTo>
                    <a:cubicBezTo>
                      <a:pt x="260" y="945"/>
                      <a:pt x="259" y="945"/>
                      <a:pt x="257" y="946"/>
                    </a:cubicBezTo>
                    <a:cubicBezTo>
                      <a:pt x="257" y="946"/>
                      <a:pt x="257" y="947"/>
                      <a:pt x="257" y="948"/>
                    </a:cubicBezTo>
                    <a:cubicBezTo>
                      <a:pt x="256" y="948"/>
                      <a:pt x="255" y="948"/>
                      <a:pt x="255" y="948"/>
                    </a:cubicBezTo>
                    <a:cubicBezTo>
                      <a:pt x="252" y="950"/>
                      <a:pt x="250" y="953"/>
                      <a:pt x="248" y="956"/>
                    </a:cubicBezTo>
                    <a:cubicBezTo>
                      <a:pt x="247" y="959"/>
                      <a:pt x="247" y="963"/>
                      <a:pt x="247" y="967"/>
                    </a:cubicBezTo>
                    <a:cubicBezTo>
                      <a:pt x="246" y="967"/>
                      <a:pt x="246" y="967"/>
                      <a:pt x="246" y="967"/>
                    </a:cubicBezTo>
                    <a:cubicBezTo>
                      <a:pt x="246" y="969"/>
                      <a:pt x="246" y="971"/>
                      <a:pt x="246" y="973"/>
                    </a:cubicBezTo>
                    <a:cubicBezTo>
                      <a:pt x="245" y="973"/>
                      <a:pt x="245" y="973"/>
                      <a:pt x="245" y="973"/>
                    </a:cubicBezTo>
                    <a:cubicBezTo>
                      <a:pt x="245" y="974"/>
                      <a:pt x="245" y="974"/>
                      <a:pt x="245" y="975"/>
                    </a:cubicBezTo>
                    <a:cubicBezTo>
                      <a:pt x="245" y="975"/>
                      <a:pt x="244" y="975"/>
                      <a:pt x="244" y="975"/>
                    </a:cubicBezTo>
                    <a:cubicBezTo>
                      <a:pt x="243" y="978"/>
                      <a:pt x="242" y="981"/>
                      <a:pt x="241" y="983"/>
                    </a:cubicBezTo>
                    <a:cubicBezTo>
                      <a:pt x="241" y="983"/>
                      <a:pt x="241" y="983"/>
                      <a:pt x="240" y="983"/>
                    </a:cubicBezTo>
                    <a:cubicBezTo>
                      <a:pt x="240" y="984"/>
                      <a:pt x="240" y="985"/>
                      <a:pt x="240" y="985"/>
                    </a:cubicBezTo>
                    <a:cubicBezTo>
                      <a:pt x="240" y="986"/>
                      <a:pt x="239" y="986"/>
                      <a:pt x="239" y="986"/>
                    </a:cubicBezTo>
                    <a:cubicBezTo>
                      <a:pt x="239" y="987"/>
                      <a:pt x="239" y="987"/>
                      <a:pt x="239" y="988"/>
                    </a:cubicBezTo>
                    <a:cubicBezTo>
                      <a:pt x="238" y="988"/>
                      <a:pt x="237" y="989"/>
                      <a:pt x="237" y="989"/>
                    </a:cubicBezTo>
                    <a:cubicBezTo>
                      <a:pt x="237" y="989"/>
                      <a:pt x="237" y="990"/>
                      <a:pt x="237" y="991"/>
                    </a:cubicBezTo>
                    <a:cubicBezTo>
                      <a:pt x="236" y="991"/>
                      <a:pt x="235" y="992"/>
                      <a:pt x="234" y="992"/>
                    </a:cubicBezTo>
                    <a:cubicBezTo>
                      <a:pt x="234" y="993"/>
                      <a:pt x="234" y="994"/>
                      <a:pt x="234" y="994"/>
                    </a:cubicBezTo>
                    <a:cubicBezTo>
                      <a:pt x="234" y="994"/>
                      <a:pt x="233" y="995"/>
                      <a:pt x="232" y="995"/>
                    </a:cubicBezTo>
                    <a:cubicBezTo>
                      <a:pt x="232" y="996"/>
                      <a:pt x="231" y="997"/>
                      <a:pt x="231" y="998"/>
                    </a:cubicBezTo>
                    <a:cubicBezTo>
                      <a:pt x="230" y="998"/>
                      <a:pt x="230" y="998"/>
                      <a:pt x="230" y="998"/>
                    </a:cubicBezTo>
                    <a:cubicBezTo>
                      <a:pt x="230" y="998"/>
                      <a:pt x="230" y="999"/>
                      <a:pt x="230" y="1000"/>
                    </a:cubicBezTo>
                    <a:cubicBezTo>
                      <a:pt x="229" y="1000"/>
                      <a:pt x="228" y="1001"/>
                      <a:pt x="227" y="1001"/>
                    </a:cubicBezTo>
                    <a:cubicBezTo>
                      <a:pt x="227" y="1002"/>
                      <a:pt x="227" y="1003"/>
                      <a:pt x="227" y="1004"/>
                    </a:cubicBezTo>
                    <a:cubicBezTo>
                      <a:pt x="225" y="1004"/>
                      <a:pt x="222" y="1005"/>
                      <a:pt x="220" y="1005"/>
                    </a:cubicBezTo>
                    <a:cubicBezTo>
                      <a:pt x="220" y="1005"/>
                      <a:pt x="220" y="1004"/>
                      <a:pt x="220" y="1004"/>
                    </a:cubicBezTo>
                    <a:cubicBezTo>
                      <a:pt x="218" y="1004"/>
                      <a:pt x="216" y="1003"/>
                      <a:pt x="214" y="1003"/>
                    </a:cubicBezTo>
                    <a:cubicBezTo>
                      <a:pt x="214" y="1002"/>
                      <a:pt x="213" y="1001"/>
                      <a:pt x="213" y="1000"/>
                    </a:cubicBezTo>
                    <a:cubicBezTo>
                      <a:pt x="212" y="1000"/>
                      <a:pt x="212" y="1000"/>
                      <a:pt x="212" y="1000"/>
                    </a:cubicBezTo>
                    <a:cubicBezTo>
                      <a:pt x="212" y="1000"/>
                      <a:pt x="212" y="999"/>
                      <a:pt x="212" y="999"/>
                    </a:cubicBezTo>
                    <a:cubicBezTo>
                      <a:pt x="211" y="998"/>
                      <a:pt x="210" y="997"/>
                      <a:pt x="209" y="997"/>
                    </a:cubicBezTo>
                    <a:cubicBezTo>
                      <a:pt x="208" y="995"/>
                      <a:pt x="208" y="993"/>
                      <a:pt x="207" y="991"/>
                    </a:cubicBezTo>
                    <a:cubicBezTo>
                      <a:pt x="207" y="991"/>
                      <a:pt x="206" y="991"/>
                      <a:pt x="205" y="991"/>
                    </a:cubicBezTo>
                    <a:cubicBezTo>
                      <a:pt x="205" y="990"/>
                      <a:pt x="205" y="989"/>
                      <a:pt x="205" y="988"/>
                    </a:cubicBezTo>
                    <a:cubicBezTo>
                      <a:pt x="205" y="988"/>
                      <a:pt x="205" y="988"/>
                      <a:pt x="205" y="988"/>
                    </a:cubicBezTo>
                    <a:cubicBezTo>
                      <a:pt x="205" y="987"/>
                      <a:pt x="205" y="987"/>
                      <a:pt x="205" y="986"/>
                    </a:cubicBezTo>
                    <a:cubicBezTo>
                      <a:pt x="204" y="986"/>
                      <a:pt x="204" y="986"/>
                      <a:pt x="204" y="986"/>
                    </a:cubicBezTo>
                    <a:cubicBezTo>
                      <a:pt x="203" y="985"/>
                      <a:pt x="203" y="984"/>
                      <a:pt x="203" y="983"/>
                    </a:cubicBezTo>
                    <a:cubicBezTo>
                      <a:pt x="202" y="983"/>
                      <a:pt x="202" y="983"/>
                      <a:pt x="202" y="983"/>
                    </a:cubicBezTo>
                    <a:cubicBezTo>
                      <a:pt x="202" y="982"/>
                      <a:pt x="202" y="981"/>
                      <a:pt x="202" y="980"/>
                    </a:cubicBezTo>
                    <a:cubicBezTo>
                      <a:pt x="202" y="980"/>
                      <a:pt x="201" y="980"/>
                      <a:pt x="201" y="980"/>
                    </a:cubicBezTo>
                    <a:cubicBezTo>
                      <a:pt x="201" y="979"/>
                      <a:pt x="201" y="979"/>
                      <a:pt x="201" y="978"/>
                    </a:cubicBezTo>
                    <a:cubicBezTo>
                      <a:pt x="201" y="978"/>
                      <a:pt x="200" y="978"/>
                      <a:pt x="200" y="978"/>
                    </a:cubicBezTo>
                    <a:cubicBezTo>
                      <a:pt x="200" y="977"/>
                      <a:pt x="200" y="976"/>
                      <a:pt x="200" y="975"/>
                    </a:cubicBezTo>
                    <a:cubicBezTo>
                      <a:pt x="200" y="975"/>
                      <a:pt x="199" y="975"/>
                      <a:pt x="199" y="975"/>
                    </a:cubicBezTo>
                    <a:cubicBezTo>
                      <a:pt x="199" y="975"/>
                      <a:pt x="199" y="974"/>
                      <a:pt x="199" y="974"/>
                    </a:cubicBezTo>
                    <a:cubicBezTo>
                      <a:pt x="199" y="974"/>
                      <a:pt x="199" y="974"/>
                      <a:pt x="198" y="974"/>
                    </a:cubicBezTo>
                    <a:cubicBezTo>
                      <a:pt x="198" y="972"/>
                      <a:pt x="198" y="970"/>
                      <a:pt x="197" y="968"/>
                    </a:cubicBezTo>
                    <a:cubicBezTo>
                      <a:pt x="197" y="968"/>
                      <a:pt x="197" y="968"/>
                      <a:pt x="196" y="968"/>
                    </a:cubicBezTo>
                    <a:cubicBezTo>
                      <a:pt x="196" y="967"/>
                      <a:pt x="196" y="966"/>
                      <a:pt x="196" y="965"/>
                    </a:cubicBezTo>
                    <a:cubicBezTo>
                      <a:pt x="196" y="965"/>
                      <a:pt x="196" y="965"/>
                      <a:pt x="196" y="965"/>
                    </a:cubicBezTo>
                    <a:cubicBezTo>
                      <a:pt x="196" y="965"/>
                      <a:pt x="196" y="964"/>
                      <a:pt x="196" y="964"/>
                    </a:cubicBezTo>
                    <a:cubicBezTo>
                      <a:pt x="195" y="964"/>
                      <a:pt x="195" y="964"/>
                      <a:pt x="195" y="964"/>
                    </a:cubicBezTo>
                    <a:cubicBezTo>
                      <a:pt x="194" y="962"/>
                      <a:pt x="194" y="960"/>
                      <a:pt x="194" y="958"/>
                    </a:cubicBezTo>
                    <a:cubicBezTo>
                      <a:pt x="193" y="958"/>
                      <a:pt x="193" y="958"/>
                      <a:pt x="193" y="958"/>
                    </a:cubicBezTo>
                    <a:cubicBezTo>
                      <a:pt x="193" y="957"/>
                      <a:pt x="193" y="957"/>
                      <a:pt x="193" y="956"/>
                    </a:cubicBezTo>
                    <a:cubicBezTo>
                      <a:pt x="193" y="956"/>
                      <a:pt x="192" y="956"/>
                      <a:pt x="192" y="956"/>
                    </a:cubicBezTo>
                    <a:cubicBezTo>
                      <a:pt x="192" y="954"/>
                      <a:pt x="191" y="953"/>
                      <a:pt x="191" y="952"/>
                    </a:cubicBezTo>
                    <a:cubicBezTo>
                      <a:pt x="191" y="952"/>
                      <a:pt x="190" y="952"/>
                      <a:pt x="190" y="952"/>
                    </a:cubicBezTo>
                    <a:cubicBezTo>
                      <a:pt x="190" y="951"/>
                      <a:pt x="190" y="951"/>
                      <a:pt x="190" y="950"/>
                    </a:cubicBezTo>
                    <a:cubicBezTo>
                      <a:pt x="190" y="950"/>
                      <a:pt x="189" y="950"/>
                      <a:pt x="188" y="949"/>
                    </a:cubicBezTo>
                    <a:cubicBezTo>
                      <a:pt x="188" y="949"/>
                      <a:pt x="188" y="948"/>
                      <a:pt x="188" y="948"/>
                    </a:cubicBezTo>
                    <a:cubicBezTo>
                      <a:pt x="187" y="947"/>
                      <a:pt x="187" y="946"/>
                      <a:pt x="186" y="946"/>
                    </a:cubicBezTo>
                    <a:cubicBezTo>
                      <a:pt x="186" y="945"/>
                      <a:pt x="186" y="945"/>
                      <a:pt x="186" y="944"/>
                    </a:cubicBezTo>
                    <a:cubicBezTo>
                      <a:pt x="185" y="944"/>
                      <a:pt x="185" y="944"/>
                      <a:pt x="185" y="944"/>
                    </a:cubicBezTo>
                    <a:cubicBezTo>
                      <a:pt x="184" y="943"/>
                      <a:pt x="184" y="942"/>
                      <a:pt x="183" y="941"/>
                    </a:cubicBezTo>
                    <a:cubicBezTo>
                      <a:pt x="182" y="941"/>
                      <a:pt x="182" y="941"/>
                      <a:pt x="181" y="941"/>
                    </a:cubicBezTo>
                    <a:cubicBezTo>
                      <a:pt x="181" y="940"/>
                      <a:pt x="180" y="939"/>
                      <a:pt x="179" y="939"/>
                    </a:cubicBezTo>
                    <a:cubicBezTo>
                      <a:pt x="178" y="938"/>
                      <a:pt x="177" y="938"/>
                      <a:pt x="176" y="938"/>
                    </a:cubicBezTo>
                    <a:cubicBezTo>
                      <a:pt x="176" y="937"/>
                      <a:pt x="175" y="936"/>
                      <a:pt x="175" y="936"/>
                    </a:cubicBezTo>
                    <a:cubicBezTo>
                      <a:pt x="174" y="936"/>
                      <a:pt x="173" y="936"/>
                      <a:pt x="172" y="936"/>
                    </a:cubicBezTo>
                    <a:cubicBezTo>
                      <a:pt x="172" y="936"/>
                      <a:pt x="172" y="935"/>
                      <a:pt x="172" y="935"/>
                    </a:cubicBezTo>
                    <a:cubicBezTo>
                      <a:pt x="172" y="935"/>
                      <a:pt x="171" y="935"/>
                      <a:pt x="170" y="935"/>
                    </a:cubicBezTo>
                    <a:cubicBezTo>
                      <a:pt x="170" y="935"/>
                      <a:pt x="170" y="934"/>
                      <a:pt x="170" y="934"/>
                    </a:cubicBezTo>
                    <a:cubicBezTo>
                      <a:pt x="170" y="934"/>
                      <a:pt x="169" y="934"/>
                      <a:pt x="168" y="934"/>
                    </a:cubicBezTo>
                    <a:cubicBezTo>
                      <a:pt x="168" y="934"/>
                      <a:pt x="168" y="933"/>
                      <a:pt x="168" y="933"/>
                    </a:cubicBezTo>
                    <a:cubicBezTo>
                      <a:pt x="167" y="933"/>
                      <a:pt x="165" y="933"/>
                      <a:pt x="164" y="933"/>
                    </a:cubicBezTo>
                    <a:cubicBezTo>
                      <a:pt x="164" y="933"/>
                      <a:pt x="164" y="933"/>
                      <a:pt x="164" y="932"/>
                    </a:cubicBezTo>
                    <a:cubicBezTo>
                      <a:pt x="163" y="932"/>
                      <a:pt x="161" y="932"/>
                      <a:pt x="160" y="932"/>
                    </a:cubicBezTo>
                    <a:cubicBezTo>
                      <a:pt x="160" y="932"/>
                      <a:pt x="160" y="932"/>
                      <a:pt x="160" y="931"/>
                    </a:cubicBezTo>
                    <a:cubicBezTo>
                      <a:pt x="158" y="931"/>
                      <a:pt x="157" y="931"/>
                      <a:pt x="155" y="931"/>
                    </a:cubicBezTo>
                    <a:cubicBezTo>
                      <a:pt x="155" y="931"/>
                      <a:pt x="155" y="931"/>
                      <a:pt x="155" y="931"/>
                    </a:cubicBezTo>
                    <a:cubicBezTo>
                      <a:pt x="154" y="930"/>
                      <a:pt x="153" y="930"/>
                      <a:pt x="152" y="930"/>
                    </a:cubicBezTo>
                    <a:cubicBezTo>
                      <a:pt x="152" y="929"/>
                      <a:pt x="152" y="929"/>
                      <a:pt x="152" y="929"/>
                    </a:cubicBezTo>
                    <a:cubicBezTo>
                      <a:pt x="151" y="929"/>
                      <a:pt x="150" y="929"/>
                      <a:pt x="150" y="929"/>
                    </a:cubicBezTo>
                    <a:cubicBezTo>
                      <a:pt x="150" y="928"/>
                      <a:pt x="149" y="928"/>
                      <a:pt x="149" y="927"/>
                    </a:cubicBezTo>
                    <a:cubicBezTo>
                      <a:pt x="148" y="927"/>
                      <a:pt x="148" y="927"/>
                      <a:pt x="147" y="927"/>
                    </a:cubicBezTo>
                    <a:cubicBezTo>
                      <a:pt x="146" y="926"/>
                      <a:pt x="145" y="925"/>
                      <a:pt x="144" y="923"/>
                    </a:cubicBezTo>
                    <a:cubicBezTo>
                      <a:pt x="144" y="923"/>
                      <a:pt x="143" y="923"/>
                      <a:pt x="143" y="923"/>
                    </a:cubicBezTo>
                    <a:cubicBezTo>
                      <a:pt x="139" y="919"/>
                      <a:pt x="135" y="916"/>
                      <a:pt x="132" y="912"/>
                    </a:cubicBezTo>
                    <a:cubicBezTo>
                      <a:pt x="129" y="909"/>
                      <a:pt x="126" y="906"/>
                      <a:pt x="123" y="904"/>
                    </a:cubicBezTo>
                    <a:cubicBezTo>
                      <a:pt x="123" y="903"/>
                      <a:pt x="123" y="902"/>
                      <a:pt x="123" y="902"/>
                    </a:cubicBezTo>
                    <a:cubicBezTo>
                      <a:pt x="120" y="899"/>
                      <a:pt x="118" y="897"/>
                      <a:pt x="115" y="895"/>
                    </a:cubicBezTo>
                    <a:cubicBezTo>
                      <a:pt x="112" y="892"/>
                      <a:pt x="110" y="889"/>
                      <a:pt x="108" y="887"/>
                    </a:cubicBezTo>
                    <a:cubicBezTo>
                      <a:pt x="107" y="887"/>
                      <a:pt x="106" y="887"/>
                      <a:pt x="106" y="887"/>
                    </a:cubicBezTo>
                    <a:cubicBezTo>
                      <a:pt x="105" y="885"/>
                      <a:pt x="104" y="884"/>
                      <a:pt x="103" y="883"/>
                    </a:cubicBezTo>
                    <a:cubicBezTo>
                      <a:pt x="103" y="883"/>
                      <a:pt x="102" y="883"/>
                      <a:pt x="101" y="883"/>
                    </a:cubicBezTo>
                    <a:cubicBezTo>
                      <a:pt x="101" y="882"/>
                      <a:pt x="101" y="882"/>
                      <a:pt x="100" y="881"/>
                    </a:cubicBezTo>
                    <a:cubicBezTo>
                      <a:pt x="100" y="881"/>
                      <a:pt x="99" y="881"/>
                      <a:pt x="99" y="881"/>
                    </a:cubicBezTo>
                    <a:cubicBezTo>
                      <a:pt x="98" y="881"/>
                      <a:pt x="98" y="880"/>
                      <a:pt x="98" y="879"/>
                    </a:cubicBezTo>
                    <a:cubicBezTo>
                      <a:pt x="97" y="879"/>
                      <a:pt x="95" y="879"/>
                      <a:pt x="94" y="878"/>
                    </a:cubicBezTo>
                    <a:cubicBezTo>
                      <a:pt x="94" y="878"/>
                      <a:pt x="94" y="878"/>
                      <a:pt x="94" y="878"/>
                    </a:cubicBezTo>
                    <a:cubicBezTo>
                      <a:pt x="94" y="878"/>
                      <a:pt x="93" y="878"/>
                      <a:pt x="92" y="878"/>
                    </a:cubicBezTo>
                    <a:cubicBezTo>
                      <a:pt x="92" y="877"/>
                      <a:pt x="92" y="876"/>
                      <a:pt x="92" y="876"/>
                    </a:cubicBezTo>
                    <a:cubicBezTo>
                      <a:pt x="91" y="876"/>
                      <a:pt x="90" y="876"/>
                      <a:pt x="90" y="876"/>
                    </a:cubicBezTo>
                    <a:cubicBezTo>
                      <a:pt x="89" y="875"/>
                      <a:pt x="88" y="873"/>
                      <a:pt x="87" y="872"/>
                    </a:cubicBezTo>
                    <a:cubicBezTo>
                      <a:pt x="86" y="872"/>
                      <a:pt x="86" y="872"/>
                      <a:pt x="85" y="871"/>
                    </a:cubicBezTo>
                    <a:cubicBezTo>
                      <a:pt x="83" y="868"/>
                      <a:pt x="77" y="854"/>
                      <a:pt x="79" y="846"/>
                    </a:cubicBezTo>
                    <a:cubicBezTo>
                      <a:pt x="79" y="846"/>
                      <a:pt x="80" y="846"/>
                      <a:pt x="80" y="846"/>
                    </a:cubicBezTo>
                    <a:cubicBezTo>
                      <a:pt x="80" y="845"/>
                      <a:pt x="80" y="844"/>
                      <a:pt x="80" y="843"/>
                    </a:cubicBezTo>
                    <a:cubicBezTo>
                      <a:pt x="80" y="843"/>
                      <a:pt x="80" y="843"/>
                      <a:pt x="81" y="843"/>
                    </a:cubicBezTo>
                    <a:cubicBezTo>
                      <a:pt x="81" y="842"/>
                      <a:pt x="81" y="841"/>
                      <a:pt x="81" y="841"/>
                    </a:cubicBezTo>
                    <a:cubicBezTo>
                      <a:pt x="81" y="841"/>
                      <a:pt x="81" y="841"/>
                      <a:pt x="82" y="841"/>
                    </a:cubicBezTo>
                    <a:cubicBezTo>
                      <a:pt x="82" y="839"/>
                      <a:pt x="83" y="837"/>
                      <a:pt x="83" y="835"/>
                    </a:cubicBezTo>
                    <a:cubicBezTo>
                      <a:pt x="84" y="835"/>
                      <a:pt x="84" y="835"/>
                      <a:pt x="84" y="835"/>
                    </a:cubicBezTo>
                    <a:cubicBezTo>
                      <a:pt x="84" y="835"/>
                      <a:pt x="84" y="834"/>
                      <a:pt x="84" y="834"/>
                    </a:cubicBezTo>
                    <a:cubicBezTo>
                      <a:pt x="85" y="834"/>
                      <a:pt x="85" y="834"/>
                      <a:pt x="85" y="834"/>
                    </a:cubicBezTo>
                    <a:cubicBezTo>
                      <a:pt x="88" y="826"/>
                      <a:pt x="85" y="813"/>
                      <a:pt x="83" y="809"/>
                    </a:cubicBezTo>
                    <a:cubicBezTo>
                      <a:pt x="82" y="809"/>
                      <a:pt x="82" y="809"/>
                      <a:pt x="82" y="809"/>
                    </a:cubicBezTo>
                    <a:cubicBezTo>
                      <a:pt x="82" y="808"/>
                      <a:pt x="82" y="807"/>
                      <a:pt x="82" y="807"/>
                    </a:cubicBezTo>
                    <a:cubicBezTo>
                      <a:pt x="81" y="806"/>
                      <a:pt x="80" y="806"/>
                      <a:pt x="79" y="805"/>
                    </a:cubicBezTo>
                    <a:cubicBezTo>
                      <a:pt x="79" y="804"/>
                      <a:pt x="79" y="804"/>
                      <a:pt x="79" y="803"/>
                    </a:cubicBezTo>
                    <a:cubicBezTo>
                      <a:pt x="78" y="802"/>
                      <a:pt x="77" y="801"/>
                      <a:pt x="75" y="800"/>
                    </a:cubicBezTo>
                    <a:cubicBezTo>
                      <a:pt x="75" y="800"/>
                      <a:pt x="75" y="799"/>
                      <a:pt x="74" y="799"/>
                    </a:cubicBezTo>
                    <a:cubicBezTo>
                      <a:pt x="74" y="799"/>
                      <a:pt x="73" y="799"/>
                      <a:pt x="73" y="799"/>
                    </a:cubicBezTo>
                    <a:cubicBezTo>
                      <a:pt x="71" y="797"/>
                      <a:pt x="70" y="796"/>
                      <a:pt x="69" y="794"/>
                    </a:cubicBezTo>
                    <a:cubicBezTo>
                      <a:pt x="68" y="794"/>
                      <a:pt x="68" y="794"/>
                      <a:pt x="67" y="793"/>
                    </a:cubicBezTo>
                    <a:cubicBezTo>
                      <a:pt x="67" y="793"/>
                      <a:pt x="67" y="792"/>
                      <a:pt x="67" y="791"/>
                    </a:cubicBezTo>
                    <a:cubicBezTo>
                      <a:pt x="67" y="791"/>
                      <a:pt x="66" y="791"/>
                      <a:pt x="65" y="791"/>
                    </a:cubicBezTo>
                    <a:cubicBezTo>
                      <a:pt x="65" y="790"/>
                      <a:pt x="65" y="789"/>
                      <a:pt x="65" y="788"/>
                    </a:cubicBezTo>
                    <a:cubicBezTo>
                      <a:pt x="64" y="788"/>
                      <a:pt x="64" y="788"/>
                      <a:pt x="64" y="788"/>
                    </a:cubicBezTo>
                    <a:cubicBezTo>
                      <a:pt x="64" y="787"/>
                      <a:pt x="64" y="787"/>
                      <a:pt x="64" y="786"/>
                    </a:cubicBezTo>
                    <a:cubicBezTo>
                      <a:pt x="63" y="786"/>
                      <a:pt x="63" y="786"/>
                      <a:pt x="63" y="786"/>
                    </a:cubicBezTo>
                    <a:cubicBezTo>
                      <a:pt x="63" y="785"/>
                      <a:pt x="63" y="785"/>
                      <a:pt x="63" y="784"/>
                    </a:cubicBezTo>
                    <a:cubicBezTo>
                      <a:pt x="63" y="784"/>
                      <a:pt x="62" y="784"/>
                      <a:pt x="62" y="784"/>
                    </a:cubicBezTo>
                    <a:cubicBezTo>
                      <a:pt x="62" y="784"/>
                      <a:pt x="62" y="783"/>
                      <a:pt x="62" y="783"/>
                    </a:cubicBezTo>
                    <a:cubicBezTo>
                      <a:pt x="62" y="783"/>
                      <a:pt x="61" y="783"/>
                      <a:pt x="61" y="783"/>
                    </a:cubicBezTo>
                    <a:cubicBezTo>
                      <a:pt x="61" y="782"/>
                      <a:pt x="61" y="781"/>
                      <a:pt x="61" y="781"/>
                    </a:cubicBezTo>
                    <a:cubicBezTo>
                      <a:pt x="60" y="780"/>
                      <a:pt x="60" y="780"/>
                      <a:pt x="59" y="780"/>
                    </a:cubicBezTo>
                    <a:cubicBezTo>
                      <a:pt x="59" y="779"/>
                      <a:pt x="59" y="777"/>
                      <a:pt x="58" y="776"/>
                    </a:cubicBezTo>
                    <a:cubicBezTo>
                      <a:pt x="58" y="776"/>
                      <a:pt x="58" y="776"/>
                      <a:pt x="57" y="776"/>
                    </a:cubicBezTo>
                    <a:cubicBezTo>
                      <a:pt x="57" y="775"/>
                      <a:pt x="57" y="774"/>
                      <a:pt x="57" y="774"/>
                    </a:cubicBezTo>
                    <a:cubicBezTo>
                      <a:pt x="56" y="773"/>
                      <a:pt x="55" y="773"/>
                      <a:pt x="55" y="773"/>
                    </a:cubicBezTo>
                    <a:cubicBezTo>
                      <a:pt x="55" y="772"/>
                      <a:pt x="55" y="771"/>
                      <a:pt x="55" y="771"/>
                    </a:cubicBezTo>
                    <a:cubicBezTo>
                      <a:pt x="54" y="770"/>
                      <a:pt x="53" y="770"/>
                      <a:pt x="52" y="769"/>
                    </a:cubicBezTo>
                    <a:cubicBezTo>
                      <a:pt x="52" y="768"/>
                      <a:pt x="52" y="768"/>
                      <a:pt x="52" y="767"/>
                    </a:cubicBezTo>
                    <a:cubicBezTo>
                      <a:pt x="48" y="763"/>
                      <a:pt x="43" y="759"/>
                      <a:pt x="39" y="755"/>
                    </a:cubicBezTo>
                    <a:cubicBezTo>
                      <a:pt x="39" y="754"/>
                      <a:pt x="39" y="754"/>
                      <a:pt x="39" y="753"/>
                    </a:cubicBezTo>
                    <a:cubicBezTo>
                      <a:pt x="38" y="753"/>
                      <a:pt x="37" y="752"/>
                      <a:pt x="37" y="752"/>
                    </a:cubicBezTo>
                    <a:cubicBezTo>
                      <a:pt x="37" y="751"/>
                      <a:pt x="37" y="751"/>
                      <a:pt x="37" y="750"/>
                    </a:cubicBezTo>
                    <a:cubicBezTo>
                      <a:pt x="36" y="750"/>
                      <a:pt x="36" y="750"/>
                      <a:pt x="35" y="749"/>
                    </a:cubicBezTo>
                    <a:cubicBezTo>
                      <a:pt x="35" y="749"/>
                      <a:pt x="35" y="748"/>
                      <a:pt x="35" y="748"/>
                    </a:cubicBezTo>
                    <a:cubicBezTo>
                      <a:pt x="35" y="748"/>
                      <a:pt x="34" y="748"/>
                      <a:pt x="34" y="748"/>
                    </a:cubicBezTo>
                    <a:cubicBezTo>
                      <a:pt x="34" y="747"/>
                      <a:pt x="34" y="746"/>
                      <a:pt x="34" y="746"/>
                    </a:cubicBezTo>
                    <a:cubicBezTo>
                      <a:pt x="34" y="746"/>
                      <a:pt x="34" y="746"/>
                      <a:pt x="33" y="746"/>
                    </a:cubicBezTo>
                    <a:cubicBezTo>
                      <a:pt x="33" y="745"/>
                      <a:pt x="33" y="744"/>
                      <a:pt x="33" y="743"/>
                    </a:cubicBezTo>
                    <a:cubicBezTo>
                      <a:pt x="33" y="743"/>
                      <a:pt x="33" y="743"/>
                      <a:pt x="32" y="743"/>
                    </a:cubicBezTo>
                    <a:cubicBezTo>
                      <a:pt x="32" y="742"/>
                      <a:pt x="32" y="742"/>
                      <a:pt x="32" y="741"/>
                    </a:cubicBezTo>
                    <a:cubicBezTo>
                      <a:pt x="32" y="741"/>
                      <a:pt x="32" y="741"/>
                      <a:pt x="31" y="741"/>
                    </a:cubicBezTo>
                    <a:cubicBezTo>
                      <a:pt x="31" y="740"/>
                      <a:pt x="31" y="739"/>
                      <a:pt x="31" y="739"/>
                    </a:cubicBezTo>
                    <a:cubicBezTo>
                      <a:pt x="31" y="739"/>
                      <a:pt x="31" y="739"/>
                      <a:pt x="31" y="739"/>
                    </a:cubicBezTo>
                    <a:cubicBezTo>
                      <a:pt x="31" y="738"/>
                      <a:pt x="31" y="737"/>
                      <a:pt x="31" y="736"/>
                    </a:cubicBezTo>
                    <a:cubicBezTo>
                      <a:pt x="30" y="736"/>
                      <a:pt x="30" y="736"/>
                      <a:pt x="30" y="736"/>
                    </a:cubicBezTo>
                    <a:cubicBezTo>
                      <a:pt x="30" y="735"/>
                      <a:pt x="30" y="733"/>
                      <a:pt x="30" y="732"/>
                    </a:cubicBezTo>
                    <a:cubicBezTo>
                      <a:pt x="29" y="732"/>
                      <a:pt x="29" y="732"/>
                      <a:pt x="29" y="732"/>
                    </a:cubicBezTo>
                    <a:cubicBezTo>
                      <a:pt x="29" y="731"/>
                      <a:pt x="29" y="730"/>
                      <a:pt x="29" y="729"/>
                    </a:cubicBezTo>
                    <a:cubicBezTo>
                      <a:pt x="28" y="729"/>
                      <a:pt x="28" y="729"/>
                      <a:pt x="28" y="729"/>
                    </a:cubicBezTo>
                    <a:cubicBezTo>
                      <a:pt x="28" y="724"/>
                      <a:pt x="27" y="720"/>
                      <a:pt x="27" y="715"/>
                    </a:cubicBezTo>
                    <a:cubicBezTo>
                      <a:pt x="27" y="715"/>
                      <a:pt x="26" y="715"/>
                      <a:pt x="26" y="715"/>
                    </a:cubicBezTo>
                    <a:cubicBezTo>
                      <a:pt x="26" y="711"/>
                      <a:pt x="26" y="707"/>
                      <a:pt x="26" y="703"/>
                    </a:cubicBezTo>
                    <a:cubicBezTo>
                      <a:pt x="26" y="691"/>
                      <a:pt x="27" y="677"/>
                      <a:pt x="23" y="670"/>
                    </a:cubicBezTo>
                    <a:cubicBezTo>
                      <a:pt x="23" y="670"/>
                      <a:pt x="23" y="670"/>
                      <a:pt x="22" y="670"/>
                    </a:cubicBezTo>
                    <a:cubicBezTo>
                      <a:pt x="22" y="669"/>
                      <a:pt x="22" y="668"/>
                      <a:pt x="22" y="668"/>
                    </a:cubicBezTo>
                    <a:cubicBezTo>
                      <a:pt x="22" y="668"/>
                      <a:pt x="22" y="668"/>
                      <a:pt x="22" y="668"/>
                    </a:cubicBezTo>
                    <a:cubicBezTo>
                      <a:pt x="22" y="667"/>
                      <a:pt x="22" y="666"/>
                      <a:pt x="22" y="665"/>
                    </a:cubicBezTo>
                    <a:cubicBezTo>
                      <a:pt x="21" y="665"/>
                      <a:pt x="21" y="665"/>
                      <a:pt x="21" y="665"/>
                    </a:cubicBezTo>
                    <a:cubicBezTo>
                      <a:pt x="20" y="664"/>
                      <a:pt x="20" y="663"/>
                      <a:pt x="20" y="661"/>
                    </a:cubicBezTo>
                    <a:cubicBezTo>
                      <a:pt x="19" y="661"/>
                      <a:pt x="19" y="661"/>
                      <a:pt x="19" y="661"/>
                    </a:cubicBezTo>
                    <a:cubicBezTo>
                      <a:pt x="19" y="661"/>
                      <a:pt x="19" y="660"/>
                      <a:pt x="19" y="659"/>
                    </a:cubicBezTo>
                    <a:cubicBezTo>
                      <a:pt x="19" y="659"/>
                      <a:pt x="18" y="659"/>
                      <a:pt x="18" y="659"/>
                    </a:cubicBezTo>
                    <a:cubicBezTo>
                      <a:pt x="18" y="658"/>
                      <a:pt x="18" y="658"/>
                      <a:pt x="18" y="657"/>
                    </a:cubicBezTo>
                    <a:cubicBezTo>
                      <a:pt x="18" y="657"/>
                      <a:pt x="17" y="657"/>
                      <a:pt x="17" y="657"/>
                    </a:cubicBezTo>
                    <a:cubicBezTo>
                      <a:pt x="17" y="656"/>
                      <a:pt x="16" y="655"/>
                      <a:pt x="16" y="653"/>
                    </a:cubicBezTo>
                    <a:cubicBezTo>
                      <a:pt x="16" y="653"/>
                      <a:pt x="16" y="653"/>
                      <a:pt x="15" y="653"/>
                    </a:cubicBezTo>
                    <a:cubicBezTo>
                      <a:pt x="15" y="652"/>
                      <a:pt x="15" y="652"/>
                      <a:pt x="15" y="651"/>
                    </a:cubicBezTo>
                    <a:cubicBezTo>
                      <a:pt x="15" y="651"/>
                      <a:pt x="15" y="651"/>
                      <a:pt x="14" y="651"/>
                    </a:cubicBezTo>
                    <a:cubicBezTo>
                      <a:pt x="14" y="650"/>
                      <a:pt x="14" y="649"/>
                      <a:pt x="14" y="649"/>
                    </a:cubicBezTo>
                    <a:cubicBezTo>
                      <a:pt x="14" y="649"/>
                      <a:pt x="14" y="649"/>
                      <a:pt x="13" y="649"/>
                    </a:cubicBezTo>
                    <a:cubicBezTo>
                      <a:pt x="13" y="648"/>
                      <a:pt x="13" y="647"/>
                      <a:pt x="13" y="646"/>
                    </a:cubicBezTo>
                    <a:cubicBezTo>
                      <a:pt x="13" y="646"/>
                      <a:pt x="13" y="646"/>
                      <a:pt x="13" y="646"/>
                    </a:cubicBezTo>
                    <a:cubicBezTo>
                      <a:pt x="13" y="646"/>
                      <a:pt x="13" y="645"/>
                      <a:pt x="13" y="644"/>
                    </a:cubicBezTo>
                    <a:cubicBezTo>
                      <a:pt x="12" y="644"/>
                      <a:pt x="12" y="644"/>
                      <a:pt x="12" y="644"/>
                    </a:cubicBezTo>
                    <a:cubicBezTo>
                      <a:pt x="11" y="643"/>
                      <a:pt x="11" y="641"/>
                      <a:pt x="11" y="639"/>
                    </a:cubicBezTo>
                    <a:cubicBezTo>
                      <a:pt x="11" y="639"/>
                      <a:pt x="10" y="639"/>
                      <a:pt x="10" y="639"/>
                    </a:cubicBezTo>
                    <a:cubicBezTo>
                      <a:pt x="10" y="638"/>
                      <a:pt x="10" y="637"/>
                      <a:pt x="10" y="636"/>
                    </a:cubicBezTo>
                    <a:cubicBezTo>
                      <a:pt x="10" y="636"/>
                      <a:pt x="9" y="636"/>
                      <a:pt x="9" y="636"/>
                    </a:cubicBezTo>
                    <a:cubicBezTo>
                      <a:pt x="9" y="635"/>
                      <a:pt x="9" y="635"/>
                      <a:pt x="9" y="634"/>
                    </a:cubicBezTo>
                    <a:cubicBezTo>
                      <a:pt x="9" y="634"/>
                      <a:pt x="8" y="634"/>
                      <a:pt x="8" y="634"/>
                    </a:cubicBezTo>
                    <a:cubicBezTo>
                      <a:pt x="8" y="633"/>
                      <a:pt x="8" y="632"/>
                      <a:pt x="8" y="631"/>
                    </a:cubicBezTo>
                    <a:cubicBezTo>
                      <a:pt x="8" y="631"/>
                      <a:pt x="7" y="631"/>
                      <a:pt x="7" y="631"/>
                    </a:cubicBezTo>
                    <a:cubicBezTo>
                      <a:pt x="7" y="630"/>
                      <a:pt x="7" y="629"/>
                      <a:pt x="7" y="627"/>
                    </a:cubicBezTo>
                    <a:cubicBezTo>
                      <a:pt x="7" y="627"/>
                      <a:pt x="7" y="627"/>
                      <a:pt x="6" y="627"/>
                    </a:cubicBezTo>
                    <a:cubicBezTo>
                      <a:pt x="6" y="626"/>
                      <a:pt x="6" y="625"/>
                      <a:pt x="6" y="624"/>
                    </a:cubicBezTo>
                    <a:cubicBezTo>
                      <a:pt x="6" y="624"/>
                      <a:pt x="6" y="624"/>
                      <a:pt x="5" y="624"/>
                    </a:cubicBezTo>
                    <a:cubicBezTo>
                      <a:pt x="5" y="622"/>
                      <a:pt x="5" y="621"/>
                      <a:pt x="5" y="619"/>
                    </a:cubicBezTo>
                    <a:cubicBezTo>
                      <a:pt x="5" y="619"/>
                      <a:pt x="5" y="619"/>
                      <a:pt x="5" y="619"/>
                    </a:cubicBezTo>
                    <a:cubicBezTo>
                      <a:pt x="5" y="618"/>
                      <a:pt x="5" y="616"/>
                      <a:pt x="5" y="615"/>
                    </a:cubicBezTo>
                    <a:cubicBezTo>
                      <a:pt x="4" y="615"/>
                      <a:pt x="4" y="615"/>
                      <a:pt x="4" y="615"/>
                    </a:cubicBezTo>
                    <a:cubicBezTo>
                      <a:pt x="4" y="613"/>
                      <a:pt x="4" y="611"/>
                      <a:pt x="4" y="609"/>
                    </a:cubicBezTo>
                    <a:cubicBezTo>
                      <a:pt x="3" y="606"/>
                      <a:pt x="0" y="591"/>
                      <a:pt x="2" y="585"/>
                    </a:cubicBezTo>
                    <a:cubicBezTo>
                      <a:pt x="3" y="580"/>
                      <a:pt x="5" y="576"/>
                      <a:pt x="6" y="571"/>
                    </a:cubicBezTo>
                    <a:cubicBezTo>
                      <a:pt x="7" y="571"/>
                      <a:pt x="7" y="570"/>
                      <a:pt x="8" y="570"/>
                    </a:cubicBezTo>
                    <a:cubicBezTo>
                      <a:pt x="8" y="569"/>
                      <a:pt x="9" y="568"/>
                      <a:pt x="9" y="566"/>
                    </a:cubicBezTo>
                    <a:cubicBezTo>
                      <a:pt x="10" y="566"/>
                      <a:pt x="11" y="565"/>
                      <a:pt x="12" y="565"/>
                    </a:cubicBezTo>
                    <a:cubicBezTo>
                      <a:pt x="12" y="564"/>
                      <a:pt x="12" y="563"/>
                      <a:pt x="12" y="563"/>
                    </a:cubicBezTo>
                    <a:cubicBezTo>
                      <a:pt x="13" y="562"/>
                      <a:pt x="13" y="562"/>
                      <a:pt x="14" y="561"/>
                    </a:cubicBezTo>
                    <a:cubicBezTo>
                      <a:pt x="18" y="556"/>
                      <a:pt x="22" y="550"/>
                      <a:pt x="24" y="543"/>
                    </a:cubicBezTo>
                    <a:cubicBezTo>
                      <a:pt x="24" y="536"/>
                      <a:pt x="24" y="528"/>
                      <a:pt x="23" y="521"/>
                    </a:cubicBezTo>
                    <a:cubicBezTo>
                      <a:pt x="23" y="521"/>
                      <a:pt x="23" y="521"/>
                      <a:pt x="22" y="521"/>
                    </a:cubicBezTo>
                    <a:cubicBezTo>
                      <a:pt x="22" y="518"/>
                      <a:pt x="23" y="513"/>
                      <a:pt x="23" y="512"/>
                    </a:cubicBezTo>
                    <a:cubicBezTo>
                      <a:pt x="23" y="510"/>
                      <a:pt x="23" y="507"/>
                      <a:pt x="23" y="505"/>
                    </a:cubicBezTo>
                    <a:cubicBezTo>
                      <a:pt x="24" y="505"/>
                      <a:pt x="24" y="505"/>
                      <a:pt x="24" y="505"/>
                    </a:cubicBezTo>
                    <a:cubicBezTo>
                      <a:pt x="24" y="504"/>
                      <a:pt x="24" y="503"/>
                      <a:pt x="24" y="502"/>
                    </a:cubicBezTo>
                    <a:cubicBezTo>
                      <a:pt x="25" y="502"/>
                      <a:pt x="25" y="502"/>
                      <a:pt x="25" y="502"/>
                    </a:cubicBezTo>
                    <a:cubicBezTo>
                      <a:pt x="25" y="501"/>
                      <a:pt x="25" y="500"/>
                      <a:pt x="25" y="499"/>
                    </a:cubicBezTo>
                    <a:cubicBezTo>
                      <a:pt x="25" y="499"/>
                      <a:pt x="26" y="499"/>
                      <a:pt x="26" y="499"/>
                    </a:cubicBezTo>
                    <a:cubicBezTo>
                      <a:pt x="26" y="498"/>
                      <a:pt x="26" y="497"/>
                      <a:pt x="26" y="496"/>
                    </a:cubicBezTo>
                    <a:cubicBezTo>
                      <a:pt x="26" y="496"/>
                      <a:pt x="27" y="496"/>
                      <a:pt x="27" y="496"/>
                    </a:cubicBezTo>
                    <a:cubicBezTo>
                      <a:pt x="27" y="496"/>
                      <a:pt x="27" y="495"/>
                      <a:pt x="27" y="495"/>
                    </a:cubicBezTo>
                    <a:cubicBezTo>
                      <a:pt x="27" y="495"/>
                      <a:pt x="28" y="495"/>
                      <a:pt x="28" y="495"/>
                    </a:cubicBezTo>
                    <a:cubicBezTo>
                      <a:pt x="28" y="494"/>
                      <a:pt x="28" y="493"/>
                      <a:pt x="28" y="492"/>
                    </a:cubicBezTo>
                    <a:cubicBezTo>
                      <a:pt x="28" y="492"/>
                      <a:pt x="28" y="492"/>
                      <a:pt x="29" y="492"/>
                    </a:cubicBezTo>
                    <a:cubicBezTo>
                      <a:pt x="29" y="491"/>
                      <a:pt x="29" y="491"/>
                      <a:pt x="29" y="490"/>
                    </a:cubicBezTo>
                    <a:cubicBezTo>
                      <a:pt x="29" y="490"/>
                      <a:pt x="29" y="490"/>
                      <a:pt x="30" y="490"/>
                    </a:cubicBezTo>
                    <a:cubicBezTo>
                      <a:pt x="30" y="490"/>
                      <a:pt x="30" y="489"/>
                      <a:pt x="30" y="488"/>
                    </a:cubicBezTo>
                    <a:cubicBezTo>
                      <a:pt x="30" y="488"/>
                      <a:pt x="31" y="488"/>
                      <a:pt x="31" y="487"/>
                    </a:cubicBezTo>
                    <a:cubicBezTo>
                      <a:pt x="32" y="486"/>
                      <a:pt x="32" y="485"/>
                      <a:pt x="32" y="484"/>
                    </a:cubicBezTo>
                    <a:cubicBezTo>
                      <a:pt x="33" y="484"/>
                      <a:pt x="34" y="483"/>
                      <a:pt x="34" y="483"/>
                    </a:cubicBezTo>
                    <a:cubicBezTo>
                      <a:pt x="34" y="482"/>
                      <a:pt x="34" y="482"/>
                      <a:pt x="34" y="481"/>
                    </a:cubicBezTo>
                    <a:cubicBezTo>
                      <a:pt x="34" y="481"/>
                      <a:pt x="35" y="481"/>
                      <a:pt x="35" y="481"/>
                    </a:cubicBezTo>
                    <a:cubicBezTo>
                      <a:pt x="35" y="480"/>
                      <a:pt x="36" y="479"/>
                      <a:pt x="36" y="478"/>
                    </a:cubicBezTo>
                    <a:cubicBezTo>
                      <a:pt x="37" y="478"/>
                      <a:pt x="37" y="478"/>
                      <a:pt x="38" y="478"/>
                    </a:cubicBezTo>
                    <a:cubicBezTo>
                      <a:pt x="38" y="477"/>
                      <a:pt x="38" y="476"/>
                      <a:pt x="38" y="476"/>
                    </a:cubicBezTo>
                    <a:cubicBezTo>
                      <a:pt x="39" y="475"/>
                      <a:pt x="40" y="474"/>
                      <a:pt x="41" y="473"/>
                    </a:cubicBezTo>
                    <a:cubicBezTo>
                      <a:pt x="41" y="472"/>
                      <a:pt x="41" y="472"/>
                      <a:pt x="41" y="471"/>
                    </a:cubicBezTo>
                    <a:cubicBezTo>
                      <a:pt x="43" y="470"/>
                      <a:pt x="45" y="468"/>
                      <a:pt x="47" y="467"/>
                    </a:cubicBezTo>
                    <a:cubicBezTo>
                      <a:pt x="47" y="466"/>
                      <a:pt x="47" y="466"/>
                      <a:pt x="47" y="465"/>
                    </a:cubicBezTo>
                    <a:cubicBezTo>
                      <a:pt x="50" y="462"/>
                      <a:pt x="54" y="458"/>
                      <a:pt x="57" y="455"/>
                    </a:cubicBezTo>
                    <a:cubicBezTo>
                      <a:pt x="57" y="455"/>
                      <a:pt x="57" y="454"/>
                      <a:pt x="57" y="453"/>
                    </a:cubicBezTo>
                    <a:cubicBezTo>
                      <a:pt x="60" y="451"/>
                      <a:pt x="63" y="448"/>
                      <a:pt x="66" y="445"/>
                    </a:cubicBezTo>
                    <a:cubicBezTo>
                      <a:pt x="68" y="444"/>
                      <a:pt x="69" y="442"/>
                      <a:pt x="70" y="441"/>
                    </a:cubicBezTo>
                    <a:cubicBezTo>
                      <a:pt x="71" y="441"/>
                      <a:pt x="71" y="441"/>
                      <a:pt x="72" y="441"/>
                    </a:cubicBezTo>
                    <a:cubicBezTo>
                      <a:pt x="72" y="440"/>
                      <a:pt x="72" y="440"/>
                      <a:pt x="73" y="439"/>
                    </a:cubicBezTo>
                    <a:cubicBezTo>
                      <a:pt x="74" y="439"/>
                      <a:pt x="75" y="438"/>
                      <a:pt x="76" y="438"/>
                    </a:cubicBezTo>
                    <a:cubicBezTo>
                      <a:pt x="77" y="438"/>
                      <a:pt x="77" y="437"/>
                      <a:pt x="77" y="436"/>
                    </a:cubicBezTo>
                    <a:cubicBezTo>
                      <a:pt x="78" y="436"/>
                      <a:pt x="78" y="436"/>
                      <a:pt x="79" y="436"/>
                    </a:cubicBezTo>
                    <a:cubicBezTo>
                      <a:pt x="79" y="436"/>
                      <a:pt x="79" y="436"/>
                      <a:pt x="79" y="435"/>
                    </a:cubicBezTo>
                    <a:cubicBezTo>
                      <a:pt x="80" y="435"/>
                      <a:pt x="81" y="435"/>
                      <a:pt x="82" y="435"/>
                    </a:cubicBezTo>
                    <a:cubicBezTo>
                      <a:pt x="82" y="435"/>
                      <a:pt x="82" y="435"/>
                      <a:pt x="82" y="435"/>
                    </a:cubicBezTo>
                    <a:cubicBezTo>
                      <a:pt x="83" y="434"/>
                      <a:pt x="84" y="434"/>
                      <a:pt x="85" y="434"/>
                    </a:cubicBezTo>
                    <a:cubicBezTo>
                      <a:pt x="85" y="433"/>
                      <a:pt x="85" y="433"/>
                      <a:pt x="85" y="433"/>
                    </a:cubicBezTo>
                    <a:cubicBezTo>
                      <a:pt x="86" y="433"/>
                      <a:pt x="87" y="433"/>
                      <a:pt x="88" y="433"/>
                    </a:cubicBezTo>
                    <a:cubicBezTo>
                      <a:pt x="88" y="432"/>
                      <a:pt x="88" y="432"/>
                      <a:pt x="88" y="432"/>
                    </a:cubicBezTo>
                    <a:cubicBezTo>
                      <a:pt x="89" y="432"/>
                      <a:pt x="90" y="432"/>
                      <a:pt x="91" y="432"/>
                    </a:cubicBezTo>
                    <a:cubicBezTo>
                      <a:pt x="91" y="432"/>
                      <a:pt x="91" y="431"/>
                      <a:pt x="91" y="431"/>
                    </a:cubicBezTo>
                    <a:cubicBezTo>
                      <a:pt x="92" y="431"/>
                      <a:pt x="92" y="431"/>
                      <a:pt x="93" y="431"/>
                    </a:cubicBezTo>
                    <a:cubicBezTo>
                      <a:pt x="93" y="431"/>
                      <a:pt x="93" y="430"/>
                      <a:pt x="93" y="430"/>
                    </a:cubicBezTo>
                    <a:cubicBezTo>
                      <a:pt x="94" y="430"/>
                      <a:pt x="95" y="430"/>
                      <a:pt x="96" y="430"/>
                    </a:cubicBezTo>
                    <a:cubicBezTo>
                      <a:pt x="96" y="430"/>
                      <a:pt x="96" y="429"/>
                      <a:pt x="96" y="429"/>
                    </a:cubicBezTo>
                    <a:cubicBezTo>
                      <a:pt x="97" y="429"/>
                      <a:pt x="98" y="429"/>
                      <a:pt x="100" y="429"/>
                    </a:cubicBezTo>
                    <a:cubicBezTo>
                      <a:pt x="100" y="429"/>
                      <a:pt x="100" y="429"/>
                      <a:pt x="100" y="428"/>
                    </a:cubicBezTo>
                    <a:cubicBezTo>
                      <a:pt x="101" y="428"/>
                      <a:pt x="102" y="428"/>
                      <a:pt x="103" y="428"/>
                    </a:cubicBezTo>
                    <a:cubicBezTo>
                      <a:pt x="103" y="428"/>
                      <a:pt x="103" y="428"/>
                      <a:pt x="103" y="427"/>
                    </a:cubicBezTo>
                    <a:cubicBezTo>
                      <a:pt x="104" y="427"/>
                      <a:pt x="105" y="427"/>
                      <a:pt x="106" y="427"/>
                    </a:cubicBezTo>
                    <a:cubicBezTo>
                      <a:pt x="106" y="427"/>
                      <a:pt x="106" y="427"/>
                      <a:pt x="106" y="426"/>
                    </a:cubicBezTo>
                    <a:cubicBezTo>
                      <a:pt x="107" y="426"/>
                      <a:pt x="108" y="426"/>
                      <a:pt x="109" y="426"/>
                    </a:cubicBezTo>
                    <a:cubicBezTo>
                      <a:pt x="109" y="426"/>
                      <a:pt x="109" y="426"/>
                      <a:pt x="109" y="426"/>
                    </a:cubicBezTo>
                    <a:cubicBezTo>
                      <a:pt x="111" y="426"/>
                      <a:pt x="112" y="426"/>
                      <a:pt x="113" y="426"/>
                    </a:cubicBezTo>
                    <a:cubicBezTo>
                      <a:pt x="113" y="425"/>
                      <a:pt x="113" y="425"/>
                      <a:pt x="113" y="425"/>
                    </a:cubicBezTo>
                    <a:cubicBezTo>
                      <a:pt x="115" y="425"/>
                      <a:pt x="116" y="425"/>
                      <a:pt x="118" y="425"/>
                    </a:cubicBezTo>
                    <a:cubicBezTo>
                      <a:pt x="118" y="424"/>
                      <a:pt x="118" y="424"/>
                      <a:pt x="118" y="424"/>
                    </a:cubicBezTo>
                    <a:cubicBezTo>
                      <a:pt x="119" y="424"/>
                      <a:pt x="120" y="424"/>
                      <a:pt x="121" y="424"/>
                    </a:cubicBezTo>
                    <a:cubicBezTo>
                      <a:pt x="121" y="423"/>
                      <a:pt x="121" y="423"/>
                      <a:pt x="121" y="423"/>
                    </a:cubicBezTo>
                    <a:cubicBezTo>
                      <a:pt x="122" y="423"/>
                      <a:pt x="123" y="423"/>
                      <a:pt x="124" y="423"/>
                    </a:cubicBezTo>
                    <a:cubicBezTo>
                      <a:pt x="124" y="423"/>
                      <a:pt x="124" y="422"/>
                      <a:pt x="124" y="422"/>
                    </a:cubicBezTo>
                    <a:cubicBezTo>
                      <a:pt x="127" y="421"/>
                      <a:pt x="130" y="421"/>
                      <a:pt x="133" y="420"/>
                    </a:cubicBezTo>
                    <a:cubicBezTo>
                      <a:pt x="133" y="420"/>
                      <a:pt x="133" y="420"/>
                      <a:pt x="133" y="419"/>
                    </a:cubicBezTo>
                    <a:cubicBezTo>
                      <a:pt x="134" y="419"/>
                      <a:pt x="135" y="419"/>
                      <a:pt x="136" y="418"/>
                    </a:cubicBezTo>
                    <a:cubicBezTo>
                      <a:pt x="136" y="418"/>
                      <a:pt x="136" y="418"/>
                      <a:pt x="136" y="417"/>
                    </a:cubicBezTo>
                    <a:cubicBezTo>
                      <a:pt x="137" y="417"/>
                      <a:pt x="138" y="417"/>
                      <a:pt x="139" y="417"/>
                    </a:cubicBezTo>
                    <a:cubicBezTo>
                      <a:pt x="139" y="417"/>
                      <a:pt x="139" y="417"/>
                      <a:pt x="139" y="417"/>
                    </a:cubicBezTo>
                    <a:cubicBezTo>
                      <a:pt x="140" y="417"/>
                      <a:pt x="140" y="417"/>
                      <a:pt x="141" y="417"/>
                    </a:cubicBezTo>
                    <a:cubicBezTo>
                      <a:pt x="141" y="416"/>
                      <a:pt x="141" y="416"/>
                      <a:pt x="141" y="416"/>
                    </a:cubicBezTo>
                    <a:cubicBezTo>
                      <a:pt x="141" y="416"/>
                      <a:pt x="142" y="416"/>
                      <a:pt x="143" y="416"/>
                    </a:cubicBezTo>
                    <a:cubicBezTo>
                      <a:pt x="143" y="415"/>
                      <a:pt x="143" y="414"/>
                      <a:pt x="144" y="414"/>
                    </a:cubicBezTo>
                    <a:cubicBezTo>
                      <a:pt x="145" y="414"/>
                      <a:pt x="146" y="413"/>
                      <a:pt x="147" y="413"/>
                    </a:cubicBezTo>
                    <a:cubicBezTo>
                      <a:pt x="147" y="412"/>
                      <a:pt x="148" y="412"/>
                      <a:pt x="148" y="411"/>
                    </a:cubicBezTo>
                    <a:cubicBezTo>
                      <a:pt x="149" y="411"/>
                      <a:pt x="149" y="411"/>
                      <a:pt x="150" y="411"/>
                    </a:cubicBezTo>
                    <a:cubicBezTo>
                      <a:pt x="150" y="411"/>
                      <a:pt x="150" y="410"/>
                      <a:pt x="151" y="409"/>
                    </a:cubicBezTo>
                    <a:cubicBezTo>
                      <a:pt x="152" y="409"/>
                      <a:pt x="152" y="409"/>
                      <a:pt x="153" y="409"/>
                    </a:cubicBezTo>
                    <a:cubicBezTo>
                      <a:pt x="154" y="407"/>
                      <a:pt x="155" y="406"/>
                      <a:pt x="156" y="405"/>
                    </a:cubicBezTo>
                    <a:cubicBezTo>
                      <a:pt x="157" y="405"/>
                      <a:pt x="157" y="405"/>
                      <a:pt x="158" y="405"/>
                    </a:cubicBezTo>
                    <a:cubicBezTo>
                      <a:pt x="161" y="402"/>
                      <a:pt x="164" y="398"/>
                      <a:pt x="167" y="395"/>
                    </a:cubicBezTo>
                    <a:cubicBezTo>
                      <a:pt x="171" y="391"/>
                      <a:pt x="175" y="388"/>
                      <a:pt x="179" y="384"/>
                    </a:cubicBezTo>
                    <a:cubicBezTo>
                      <a:pt x="179" y="384"/>
                      <a:pt x="179" y="383"/>
                      <a:pt x="179" y="383"/>
                    </a:cubicBezTo>
                    <a:cubicBezTo>
                      <a:pt x="179" y="382"/>
                      <a:pt x="180" y="381"/>
                      <a:pt x="181" y="381"/>
                    </a:cubicBezTo>
                    <a:cubicBezTo>
                      <a:pt x="181" y="380"/>
                      <a:pt x="181" y="380"/>
                      <a:pt x="181" y="379"/>
                    </a:cubicBezTo>
                    <a:cubicBezTo>
                      <a:pt x="182" y="379"/>
                      <a:pt x="182" y="378"/>
                      <a:pt x="183" y="378"/>
                    </a:cubicBezTo>
                    <a:cubicBezTo>
                      <a:pt x="183" y="377"/>
                      <a:pt x="184" y="376"/>
                      <a:pt x="184" y="375"/>
                    </a:cubicBezTo>
                    <a:cubicBezTo>
                      <a:pt x="184" y="375"/>
                      <a:pt x="184" y="375"/>
                      <a:pt x="185" y="375"/>
                    </a:cubicBezTo>
                    <a:cubicBezTo>
                      <a:pt x="185" y="374"/>
                      <a:pt x="185" y="373"/>
                      <a:pt x="186" y="372"/>
                    </a:cubicBezTo>
                    <a:cubicBezTo>
                      <a:pt x="186" y="371"/>
                      <a:pt x="187" y="371"/>
                      <a:pt x="187" y="371"/>
                    </a:cubicBezTo>
                    <a:cubicBezTo>
                      <a:pt x="190" y="364"/>
                      <a:pt x="193" y="358"/>
                      <a:pt x="196" y="351"/>
                    </a:cubicBezTo>
                    <a:cubicBezTo>
                      <a:pt x="196" y="350"/>
                      <a:pt x="196" y="349"/>
                      <a:pt x="196" y="348"/>
                    </a:cubicBezTo>
                    <a:cubicBezTo>
                      <a:pt x="196" y="348"/>
                      <a:pt x="196" y="348"/>
                      <a:pt x="196" y="348"/>
                    </a:cubicBezTo>
                    <a:cubicBezTo>
                      <a:pt x="196" y="346"/>
                      <a:pt x="196" y="345"/>
                      <a:pt x="196" y="343"/>
                    </a:cubicBezTo>
                    <a:cubicBezTo>
                      <a:pt x="197" y="343"/>
                      <a:pt x="197" y="343"/>
                      <a:pt x="197" y="343"/>
                    </a:cubicBezTo>
                    <a:cubicBezTo>
                      <a:pt x="197" y="341"/>
                      <a:pt x="197" y="339"/>
                      <a:pt x="197" y="337"/>
                    </a:cubicBezTo>
                    <a:cubicBezTo>
                      <a:pt x="198" y="337"/>
                      <a:pt x="198" y="337"/>
                      <a:pt x="198" y="337"/>
                    </a:cubicBezTo>
                    <a:cubicBezTo>
                      <a:pt x="198" y="329"/>
                      <a:pt x="198" y="322"/>
                      <a:pt x="198" y="314"/>
                    </a:cubicBezTo>
                    <a:cubicBezTo>
                      <a:pt x="199" y="314"/>
                      <a:pt x="199" y="314"/>
                      <a:pt x="199" y="314"/>
                    </a:cubicBezTo>
                    <a:cubicBezTo>
                      <a:pt x="199" y="313"/>
                      <a:pt x="199" y="313"/>
                      <a:pt x="199" y="312"/>
                    </a:cubicBezTo>
                    <a:cubicBezTo>
                      <a:pt x="199" y="312"/>
                      <a:pt x="200" y="312"/>
                      <a:pt x="200" y="312"/>
                    </a:cubicBezTo>
                    <a:cubicBezTo>
                      <a:pt x="200" y="311"/>
                      <a:pt x="200" y="310"/>
                      <a:pt x="200" y="309"/>
                    </a:cubicBezTo>
                    <a:cubicBezTo>
                      <a:pt x="200" y="309"/>
                      <a:pt x="201" y="309"/>
                      <a:pt x="201" y="309"/>
                    </a:cubicBezTo>
                    <a:cubicBezTo>
                      <a:pt x="202" y="307"/>
                      <a:pt x="202" y="305"/>
                      <a:pt x="203" y="304"/>
                    </a:cubicBezTo>
                    <a:cubicBezTo>
                      <a:pt x="203" y="304"/>
                      <a:pt x="203" y="304"/>
                      <a:pt x="204" y="304"/>
                    </a:cubicBezTo>
                    <a:cubicBezTo>
                      <a:pt x="204" y="302"/>
                      <a:pt x="204" y="301"/>
                      <a:pt x="205" y="300"/>
                    </a:cubicBezTo>
                    <a:cubicBezTo>
                      <a:pt x="205" y="300"/>
                      <a:pt x="206" y="299"/>
                      <a:pt x="206" y="299"/>
                    </a:cubicBezTo>
                    <a:cubicBezTo>
                      <a:pt x="206" y="298"/>
                      <a:pt x="206" y="298"/>
                      <a:pt x="206" y="297"/>
                    </a:cubicBezTo>
                    <a:cubicBezTo>
                      <a:pt x="207" y="297"/>
                      <a:pt x="208" y="296"/>
                      <a:pt x="209" y="295"/>
                    </a:cubicBezTo>
                    <a:cubicBezTo>
                      <a:pt x="209" y="295"/>
                      <a:pt x="209" y="294"/>
                      <a:pt x="209" y="294"/>
                    </a:cubicBezTo>
                    <a:cubicBezTo>
                      <a:pt x="210" y="293"/>
                      <a:pt x="210" y="293"/>
                      <a:pt x="211" y="293"/>
                    </a:cubicBezTo>
                    <a:cubicBezTo>
                      <a:pt x="213" y="291"/>
                      <a:pt x="216" y="288"/>
                      <a:pt x="217" y="285"/>
                    </a:cubicBezTo>
                    <a:cubicBezTo>
                      <a:pt x="227" y="285"/>
                      <a:pt x="234" y="287"/>
                      <a:pt x="243" y="286"/>
                    </a:cubicBezTo>
                    <a:cubicBezTo>
                      <a:pt x="244" y="284"/>
                      <a:pt x="245" y="283"/>
                      <a:pt x="246" y="282"/>
                    </a:cubicBezTo>
                    <a:cubicBezTo>
                      <a:pt x="246" y="282"/>
                      <a:pt x="246" y="282"/>
                      <a:pt x="247" y="282"/>
                    </a:cubicBezTo>
                    <a:cubicBezTo>
                      <a:pt x="247" y="281"/>
                      <a:pt x="247" y="281"/>
                      <a:pt x="247" y="280"/>
                    </a:cubicBezTo>
                    <a:cubicBezTo>
                      <a:pt x="247" y="280"/>
                      <a:pt x="247" y="280"/>
                      <a:pt x="248" y="280"/>
                    </a:cubicBezTo>
                    <a:cubicBezTo>
                      <a:pt x="248" y="280"/>
                      <a:pt x="248" y="279"/>
                      <a:pt x="248" y="278"/>
                    </a:cubicBezTo>
                    <a:cubicBezTo>
                      <a:pt x="248" y="278"/>
                      <a:pt x="248" y="278"/>
                      <a:pt x="248" y="278"/>
                    </a:cubicBezTo>
                    <a:cubicBezTo>
                      <a:pt x="248" y="277"/>
                      <a:pt x="248" y="276"/>
                      <a:pt x="248" y="275"/>
                    </a:cubicBezTo>
                    <a:cubicBezTo>
                      <a:pt x="249" y="275"/>
                      <a:pt x="249" y="275"/>
                      <a:pt x="249" y="275"/>
                    </a:cubicBezTo>
                    <a:cubicBezTo>
                      <a:pt x="249" y="273"/>
                      <a:pt x="249" y="271"/>
                      <a:pt x="249" y="269"/>
                    </a:cubicBezTo>
                    <a:cubicBezTo>
                      <a:pt x="250" y="269"/>
                      <a:pt x="250" y="269"/>
                      <a:pt x="250" y="269"/>
                    </a:cubicBezTo>
                    <a:cubicBezTo>
                      <a:pt x="250" y="264"/>
                      <a:pt x="250" y="259"/>
                      <a:pt x="250" y="254"/>
                    </a:cubicBezTo>
                    <a:cubicBezTo>
                      <a:pt x="250" y="254"/>
                      <a:pt x="250" y="254"/>
                      <a:pt x="249" y="254"/>
                    </a:cubicBezTo>
                    <a:cubicBezTo>
                      <a:pt x="249" y="249"/>
                      <a:pt x="249" y="243"/>
                      <a:pt x="248" y="238"/>
                    </a:cubicBezTo>
                    <a:cubicBezTo>
                      <a:pt x="248" y="238"/>
                      <a:pt x="248" y="238"/>
                      <a:pt x="248" y="238"/>
                    </a:cubicBezTo>
                    <a:cubicBezTo>
                      <a:pt x="248" y="237"/>
                      <a:pt x="248" y="236"/>
                      <a:pt x="248" y="235"/>
                    </a:cubicBezTo>
                    <a:cubicBezTo>
                      <a:pt x="247" y="235"/>
                      <a:pt x="247" y="235"/>
                      <a:pt x="247" y="235"/>
                    </a:cubicBezTo>
                    <a:cubicBezTo>
                      <a:pt x="247" y="235"/>
                      <a:pt x="247" y="234"/>
                      <a:pt x="247" y="233"/>
                    </a:cubicBezTo>
                    <a:cubicBezTo>
                      <a:pt x="246" y="233"/>
                      <a:pt x="246" y="233"/>
                      <a:pt x="246" y="233"/>
                    </a:cubicBezTo>
                    <a:cubicBezTo>
                      <a:pt x="246" y="232"/>
                      <a:pt x="246" y="231"/>
                      <a:pt x="246" y="230"/>
                    </a:cubicBezTo>
                    <a:cubicBezTo>
                      <a:pt x="245" y="230"/>
                      <a:pt x="245" y="230"/>
                      <a:pt x="245" y="230"/>
                    </a:cubicBezTo>
                    <a:cubicBezTo>
                      <a:pt x="245" y="229"/>
                      <a:pt x="245" y="229"/>
                      <a:pt x="245" y="228"/>
                    </a:cubicBezTo>
                    <a:cubicBezTo>
                      <a:pt x="245" y="228"/>
                      <a:pt x="244" y="228"/>
                      <a:pt x="244" y="228"/>
                    </a:cubicBezTo>
                    <a:cubicBezTo>
                      <a:pt x="244" y="227"/>
                      <a:pt x="244" y="226"/>
                      <a:pt x="244" y="226"/>
                    </a:cubicBezTo>
                    <a:cubicBezTo>
                      <a:pt x="244" y="226"/>
                      <a:pt x="243" y="226"/>
                      <a:pt x="243" y="226"/>
                    </a:cubicBezTo>
                    <a:cubicBezTo>
                      <a:pt x="243" y="225"/>
                      <a:pt x="243" y="224"/>
                      <a:pt x="243" y="224"/>
                    </a:cubicBezTo>
                    <a:cubicBezTo>
                      <a:pt x="243" y="224"/>
                      <a:pt x="242" y="224"/>
                      <a:pt x="242" y="224"/>
                    </a:cubicBezTo>
                    <a:cubicBezTo>
                      <a:pt x="242" y="223"/>
                      <a:pt x="242" y="221"/>
                      <a:pt x="241" y="220"/>
                    </a:cubicBezTo>
                    <a:cubicBezTo>
                      <a:pt x="241" y="220"/>
                      <a:pt x="241" y="220"/>
                      <a:pt x="240" y="220"/>
                    </a:cubicBezTo>
                    <a:cubicBezTo>
                      <a:pt x="240" y="219"/>
                      <a:pt x="240" y="218"/>
                      <a:pt x="240" y="217"/>
                    </a:cubicBezTo>
                    <a:cubicBezTo>
                      <a:pt x="240" y="217"/>
                      <a:pt x="240" y="217"/>
                      <a:pt x="240" y="217"/>
                    </a:cubicBezTo>
                    <a:cubicBezTo>
                      <a:pt x="240" y="217"/>
                      <a:pt x="240" y="216"/>
                      <a:pt x="240" y="216"/>
                    </a:cubicBezTo>
                    <a:cubicBezTo>
                      <a:pt x="239" y="216"/>
                      <a:pt x="239" y="216"/>
                      <a:pt x="239" y="216"/>
                    </a:cubicBezTo>
                    <a:cubicBezTo>
                      <a:pt x="238" y="214"/>
                      <a:pt x="238" y="212"/>
                      <a:pt x="238" y="210"/>
                    </a:cubicBezTo>
                    <a:cubicBezTo>
                      <a:pt x="237" y="210"/>
                      <a:pt x="237" y="210"/>
                      <a:pt x="237" y="210"/>
                    </a:cubicBezTo>
                    <a:cubicBezTo>
                      <a:pt x="236" y="206"/>
                      <a:pt x="236" y="201"/>
                      <a:pt x="235" y="197"/>
                    </a:cubicBezTo>
                    <a:cubicBezTo>
                      <a:pt x="235" y="197"/>
                      <a:pt x="236" y="197"/>
                      <a:pt x="236" y="197"/>
                    </a:cubicBezTo>
                    <a:cubicBezTo>
                      <a:pt x="236" y="196"/>
                      <a:pt x="237" y="194"/>
                      <a:pt x="237" y="193"/>
                    </a:cubicBezTo>
                    <a:cubicBezTo>
                      <a:pt x="238" y="193"/>
                      <a:pt x="239" y="193"/>
                      <a:pt x="240" y="192"/>
                    </a:cubicBezTo>
                    <a:cubicBezTo>
                      <a:pt x="240" y="192"/>
                      <a:pt x="240" y="191"/>
                      <a:pt x="240" y="191"/>
                    </a:cubicBezTo>
                    <a:cubicBezTo>
                      <a:pt x="242" y="190"/>
                      <a:pt x="243" y="190"/>
                      <a:pt x="244" y="190"/>
                    </a:cubicBezTo>
                    <a:cubicBezTo>
                      <a:pt x="244" y="189"/>
                      <a:pt x="244" y="189"/>
                      <a:pt x="244" y="189"/>
                    </a:cubicBezTo>
                    <a:cubicBezTo>
                      <a:pt x="248" y="188"/>
                      <a:pt x="251" y="188"/>
                      <a:pt x="255" y="187"/>
                    </a:cubicBezTo>
                    <a:cubicBezTo>
                      <a:pt x="255" y="187"/>
                      <a:pt x="255" y="186"/>
                      <a:pt x="255" y="186"/>
                    </a:cubicBezTo>
                    <a:cubicBezTo>
                      <a:pt x="260" y="186"/>
                      <a:pt x="266" y="185"/>
                      <a:pt x="272" y="185"/>
                    </a:cubicBezTo>
                    <a:cubicBezTo>
                      <a:pt x="272" y="185"/>
                      <a:pt x="272" y="185"/>
                      <a:pt x="272" y="184"/>
                    </a:cubicBezTo>
                    <a:cubicBezTo>
                      <a:pt x="277" y="184"/>
                      <a:pt x="282" y="184"/>
                      <a:pt x="287" y="184"/>
                    </a:cubicBezTo>
                    <a:cubicBezTo>
                      <a:pt x="287" y="184"/>
                      <a:pt x="287" y="184"/>
                      <a:pt x="287" y="183"/>
                    </a:cubicBezTo>
                    <a:cubicBezTo>
                      <a:pt x="290" y="183"/>
                      <a:pt x="294" y="183"/>
                      <a:pt x="297" y="183"/>
                    </a:cubicBezTo>
                    <a:cubicBezTo>
                      <a:pt x="297" y="183"/>
                      <a:pt x="297" y="183"/>
                      <a:pt x="297" y="183"/>
                    </a:cubicBezTo>
                    <a:cubicBezTo>
                      <a:pt x="298" y="183"/>
                      <a:pt x="300" y="183"/>
                      <a:pt x="301" y="183"/>
                    </a:cubicBezTo>
                    <a:cubicBezTo>
                      <a:pt x="301" y="183"/>
                      <a:pt x="301" y="182"/>
                      <a:pt x="303" y="182"/>
                    </a:cubicBezTo>
                    <a:cubicBezTo>
                      <a:pt x="304" y="180"/>
                      <a:pt x="305" y="179"/>
                      <a:pt x="306" y="178"/>
                    </a:cubicBezTo>
                    <a:cubicBezTo>
                      <a:pt x="306" y="178"/>
                      <a:pt x="306" y="178"/>
                      <a:pt x="307" y="178"/>
                    </a:cubicBezTo>
                    <a:cubicBezTo>
                      <a:pt x="307" y="177"/>
                      <a:pt x="307" y="177"/>
                      <a:pt x="307" y="176"/>
                    </a:cubicBezTo>
                    <a:cubicBezTo>
                      <a:pt x="307" y="176"/>
                      <a:pt x="307" y="176"/>
                      <a:pt x="308" y="176"/>
                    </a:cubicBezTo>
                    <a:cubicBezTo>
                      <a:pt x="308" y="174"/>
                      <a:pt x="309" y="173"/>
                      <a:pt x="309" y="171"/>
                    </a:cubicBezTo>
                    <a:cubicBezTo>
                      <a:pt x="310" y="171"/>
                      <a:pt x="310" y="171"/>
                      <a:pt x="310" y="171"/>
                    </a:cubicBezTo>
                    <a:cubicBezTo>
                      <a:pt x="310" y="170"/>
                      <a:pt x="310" y="169"/>
                      <a:pt x="310" y="168"/>
                    </a:cubicBezTo>
                    <a:cubicBezTo>
                      <a:pt x="311" y="168"/>
                      <a:pt x="311" y="168"/>
                      <a:pt x="311" y="168"/>
                    </a:cubicBezTo>
                    <a:cubicBezTo>
                      <a:pt x="311" y="167"/>
                      <a:pt x="311" y="166"/>
                      <a:pt x="311" y="165"/>
                    </a:cubicBezTo>
                    <a:cubicBezTo>
                      <a:pt x="312" y="165"/>
                      <a:pt x="312" y="165"/>
                      <a:pt x="312" y="165"/>
                    </a:cubicBezTo>
                    <a:cubicBezTo>
                      <a:pt x="312" y="164"/>
                      <a:pt x="312" y="163"/>
                      <a:pt x="312" y="162"/>
                    </a:cubicBezTo>
                    <a:cubicBezTo>
                      <a:pt x="312" y="162"/>
                      <a:pt x="313" y="162"/>
                      <a:pt x="313" y="162"/>
                    </a:cubicBezTo>
                    <a:cubicBezTo>
                      <a:pt x="313" y="161"/>
                      <a:pt x="313" y="159"/>
                      <a:pt x="313" y="158"/>
                    </a:cubicBezTo>
                    <a:cubicBezTo>
                      <a:pt x="313" y="158"/>
                      <a:pt x="314" y="158"/>
                      <a:pt x="314" y="158"/>
                    </a:cubicBezTo>
                    <a:cubicBezTo>
                      <a:pt x="314" y="157"/>
                      <a:pt x="314" y="155"/>
                      <a:pt x="314" y="154"/>
                    </a:cubicBezTo>
                    <a:cubicBezTo>
                      <a:pt x="314" y="154"/>
                      <a:pt x="315" y="154"/>
                      <a:pt x="315" y="154"/>
                    </a:cubicBezTo>
                    <a:cubicBezTo>
                      <a:pt x="315" y="152"/>
                      <a:pt x="315" y="151"/>
                      <a:pt x="315" y="149"/>
                    </a:cubicBezTo>
                    <a:cubicBezTo>
                      <a:pt x="315" y="149"/>
                      <a:pt x="315" y="149"/>
                      <a:pt x="316" y="149"/>
                    </a:cubicBezTo>
                    <a:cubicBezTo>
                      <a:pt x="316" y="147"/>
                      <a:pt x="316" y="145"/>
                      <a:pt x="316" y="143"/>
                    </a:cubicBezTo>
                    <a:cubicBezTo>
                      <a:pt x="316" y="143"/>
                      <a:pt x="316" y="143"/>
                      <a:pt x="317" y="143"/>
                    </a:cubicBezTo>
                    <a:cubicBezTo>
                      <a:pt x="317" y="141"/>
                      <a:pt x="317" y="138"/>
                      <a:pt x="317" y="136"/>
                    </a:cubicBezTo>
                    <a:cubicBezTo>
                      <a:pt x="317" y="136"/>
                      <a:pt x="317" y="136"/>
                      <a:pt x="318" y="136"/>
                    </a:cubicBezTo>
                    <a:cubicBezTo>
                      <a:pt x="318" y="133"/>
                      <a:pt x="318" y="130"/>
                      <a:pt x="318" y="128"/>
                    </a:cubicBezTo>
                    <a:cubicBezTo>
                      <a:pt x="318" y="128"/>
                      <a:pt x="318" y="128"/>
                      <a:pt x="318" y="128"/>
                    </a:cubicBezTo>
                    <a:cubicBezTo>
                      <a:pt x="318" y="124"/>
                      <a:pt x="318" y="120"/>
                      <a:pt x="318" y="116"/>
                    </a:cubicBezTo>
                    <a:cubicBezTo>
                      <a:pt x="319" y="116"/>
                      <a:pt x="319" y="116"/>
                      <a:pt x="319" y="116"/>
                    </a:cubicBezTo>
                    <a:cubicBezTo>
                      <a:pt x="319" y="111"/>
                      <a:pt x="319" y="106"/>
                      <a:pt x="319" y="101"/>
                    </a:cubicBezTo>
                    <a:cubicBezTo>
                      <a:pt x="319" y="100"/>
                      <a:pt x="319" y="98"/>
                      <a:pt x="319" y="97"/>
                    </a:cubicBezTo>
                    <a:cubicBezTo>
                      <a:pt x="320" y="97"/>
                      <a:pt x="320" y="97"/>
                      <a:pt x="320" y="97"/>
                    </a:cubicBezTo>
                    <a:cubicBezTo>
                      <a:pt x="320" y="91"/>
                      <a:pt x="320" y="84"/>
                      <a:pt x="320" y="78"/>
                    </a:cubicBezTo>
                    <a:cubicBezTo>
                      <a:pt x="321" y="78"/>
                      <a:pt x="321" y="78"/>
                      <a:pt x="321" y="78"/>
                    </a:cubicBezTo>
                    <a:cubicBezTo>
                      <a:pt x="321" y="77"/>
                      <a:pt x="321" y="76"/>
                      <a:pt x="321" y="75"/>
                    </a:cubicBezTo>
                    <a:cubicBezTo>
                      <a:pt x="321" y="75"/>
                      <a:pt x="322" y="75"/>
                      <a:pt x="322" y="75"/>
                    </a:cubicBezTo>
                    <a:cubicBezTo>
                      <a:pt x="322" y="74"/>
                      <a:pt x="322" y="73"/>
                      <a:pt x="322" y="72"/>
                    </a:cubicBezTo>
                    <a:cubicBezTo>
                      <a:pt x="322" y="72"/>
                      <a:pt x="323" y="72"/>
                      <a:pt x="323" y="72"/>
                    </a:cubicBezTo>
                    <a:cubicBezTo>
                      <a:pt x="323" y="71"/>
                      <a:pt x="323" y="70"/>
                      <a:pt x="323" y="69"/>
                    </a:cubicBezTo>
                    <a:cubicBezTo>
                      <a:pt x="323" y="69"/>
                      <a:pt x="324" y="69"/>
                      <a:pt x="324" y="69"/>
                    </a:cubicBezTo>
                    <a:cubicBezTo>
                      <a:pt x="324" y="69"/>
                      <a:pt x="324" y="68"/>
                      <a:pt x="324" y="68"/>
                    </a:cubicBezTo>
                    <a:cubicBezTo>
                      <a:pt x="324" y="67"/>
                      <a:pt x="325" y="67"/>
                      <a:pt x="326" y="67"/>
                    </a:cubicBezTo>
                    <a:cubicBezTo>
                      <a:pt x="326" y="66"/>
                      <a:pt x="326" y="66"/>
                      <a:pt x="326" y="65"/>
                    </a:cubicBezTo>
                    <a:cubicBezTo>
                      <a:pt x="326" y="64"/>
                      <a:pt x="327" y="64"/>
                      <a:pt x="328" y="63"/>
                    </a:cubicBezTo>
                    <a:cubicBezTo>
                      <a:pt x="328" y="63"/>
                      <a:pt x="328" y="62"/>
                      <a:pt x="328" y="61"/>
                    </a:cubicBezTo>
                    <a:cubicBezTo>
                      <a:pt x="329" y="61"/>
                      <a:pt x="329" y="61"/>
                      <a:pt x="329" y="61"/>
                    </a:cubicBezTo>
                    <a:cubicBezTo>
                      <a:pt x="330" y="61"/>
                      <a:pt x="330" y="60"/>
                      <a:pt x="331" y="59"/>
                    </a:cubicBezTo>
                    <a:cubicBezTo>
                      <a:pt x="332" y="59"/>
                      <a:pt x="332" y="59"/>
                      <a:pt x="333" y="59"/>
                    </a:cubicBezTo>
                    <a:cubicBezTo>
                      <a:pt x="333" y="58"/>
                      <a:pt x="334" y="57"/>
                      <a:pt x="335" y="56"/>
                    </a:cubicBezTo>
                    <a:cubicBezTo>
                      <a:pt x="335" y="56"/>
                      <a:pt x="336" y="56"/>
                      <a:pt x="336" y="56"/>
                    </a:cubicBezTo>
                    <a:cubicBezTo>
                      <a:pt x="336" y="56"/>
                      <a:pt x="336" y="55"/>
                      <a:pt x="336" y="55"/>
                    </a:cubicBezTo>
                    <a:cubicBezTo>
                      <a:pt x="338" y="55"/>
                      <a:pt x="340" y="54"/>
                      <a:pt x="342" y="53"/>
                    </a:cubicBezTo>
                    <a:cubicBezTo>
                      <a:pt x="342" y="53"/>
                      <a:pt x="342" y="53"/>
                      <a:pt x="342" y="52"/>
                    </a:cubicBezTo>
                    <a:cubicBezTo>
                      <a:pt x="343" y="52"/>
                      <a:pt x="344" y="52"/>
                      <a:pt x="345" y="52"/>
                    </a:cubicBezTo>
                    <a:cubicBezTo>
                      <a:pt x="345" y="52"/>
                      <a:pt x="345" y="52"/>
                      <a:pt x="345" y="52"/>
                    </a:cubicBezTo>
                    <a:cubicBezTo>
                      <a:pt x="347" y="52"/>
                      <a:pt x="350" y="52"/>
                      <a:pt x="352" y="52"/>
                    </a:cubicBezTo>
                    <a:cubicBezTo>
                      <a:pt x="352" y="51"/>
                      <a:pt x="352" y="51"/>
                      <a:pt x="352" y="51"/>
                    </a:cubicBezTo>
                    <a:cubicBezTo>
                      <a:pt x="353" y="51"/>
                      <a:pt x="355" y="51"/>
                      <a:pt x="356" y="51"/>
                    </a:cubicBezTo>
                    <a:cubicBezTo>
                      <a:pt x="356" y="50"/>
                      <a:pt x="356" y="50"/>
                      <a:pt x="356" y="50"/>
                    </a:cubicBezTo>
                    <a:cubicBezTo>
                      <a:pt x="357" y="50"/>
                      <a:pt x="358" y="50"/>
                      <a:pt x="359" y="50"/>
                    </a:cubicBezTo>
                    <a:cubicBezTo>
                      <a:pt x="359" y="49"/>
                      <a:pt x="359" y="49"/>
                      <a:pt x="359" y="49"/>
                    </a:cubicBezTo>
                    <a:cubicBezTo>
                      <a:pt x="359" y="49"/>
                      <a:pt x="360" y="49"/>
                      <a:pt x="361" y="49"/>
                    </a:cubicBezTo>
                    <a:cubicBezTo>
                      <a:pt x="361" y="49"/>
                      <a:pt x="361" y="48"/>
                      <a:pt x="361" y="48"/>
                    </a:cubicBezTo>
                    <a:cubicBezTo>
                      <a:pt x="361" y="48"/>
                      <a:pt x="362" y="48"/>
                      <a:pt x="362" y="48"/>
                    </a:cubicBezTo>
                    <a:cubicBezTo>
                      <a:pt x="364" y="46"/>
                      <a:pt x="365" y="44"/>
                      <a:pt x="367" y="42"/>
                    </a:cubicBezTo>
                    <a:cubicBezTo>
                      <a:pt x="367" y="41"/>
                      <a:pt x="367" y="41"/>
                      <a:pt x="367" y="40"/>
                    </a:cubicBezTo>
                    <a:cubicBezTo>
                      <a:pt x="367" y="40"/>
                      <a:pt x="367" y="40"/>
                      <a:pt x="368" y="40"/>
                    </a:cubicBezTo>
                    <a:cubicBezTo>
                      <a:pt x="368" y="39"/>
                      <a:pt x="368" y="39"/>
                      <a:pt x="368" y="38"/>
                    </a:cubicBezTo>
                    <a:cubicBezTo>
                      <a:pt x="368" y="38"/>
                      <a:pt x="368" y="38"/>
                      <a:pt x="369" y="38"/>
                    </a:cubicBezTo>
                    <a:cubicBezTo>
                      <a:pt x="369" y="38"/>
                      <a:pt x="369" y="37"/>
                      <a:pt x="369" y="36"/>
                    </a:cubicBezTo>
                    <a:cubicBezTo>
                      <a:pt x="369" y="36"/>
                      <a:pt x="369" y="36"/>
                      <a:pt x="370" y="36"/>
                    </a:cubicBezTo>
                    <a:cubicBezTo>
                      <a:pt x="370" y="36"/>
                      <a:pt x="370" y="35"/>
                      <a:pt x="370" y="35"/>
                    </a:cubicBezTo>
                    <a:cubicBezTo>
                      <a:pt x="370" y="35"/>
                      <a:pt x="370" y="35"/>
                      <a:pt x="370" y="35"/>
                    </a:cubicBezTo>
                    <a:cubicBezTo>
                      <a:pt x="370" y="34"/>
                      <a:pt x="370" y="33"/>
                      <a:pt x="370" y="33"/>
                    </a:cubicBezTo>
                    <a:cubicBezTo>
                      <a:pt x="371" y="33"/>
                      <a:pt x="371" y="33"/>
                      <a:pt x="371" y="33"/>
                    </a:cubicBezTo>
                    <a:cubicBezTo>
                      <a:pt x="371" y="32"/>
                      <a:pt x="371" y="32"/>
                      <a:pt x="371" y="31"/>
                    </a:cubicBezTo>
                    <a:cubicBezTo>
                      <a:pt x="372" y="30"/>
                      <a:pt x="373" y="30"/>
                      <a:pt x="374" y="29"/>
                    </a:cubicBezTo>
                    <a:cubicBezTo>
                      <a:pt x="375" y="28"/>
                      <a:pt x="376" y="27"/>
                      <a:pt x="377" y="26"/>
                    </a:cubicBezTo>
                    <a:cubicBezTo>
                      <a:pt x="377" y="26"/>
                      <a:pt x="378" y="26"/>
                      <a:pt x="379" y="26"/>
                    </a:cubicBezTo>
                    <a:cubicBezTo>
                      <a:pt x="379" y="25"/>
                      <a:pt x="379" y="24"/>
                      <a:pt x="379" y="24"/>
                    </a:cubicBezTo>
                    <a:cubicBezTo>
                      <a:pt x="380" y="24"/>
                      <a:pt x="381" y="24"/>
                      <a:pt x="381" y="24"/>
                    </a:cubicBezTo>
                    <a:cubicBezTo>
                      <a:pt x="381" y="23"/>
                      <a:pt x="381" y="23"/>
                      <a:pt x="381" y="23"/>
                    </a:cubicBezTo>
                    <a:cubicBezTo>
                      <a:pt x="382" y="23"/>
                      <a:pt x="382" y="23"/>
                      <a:pt x="383" y="23"/>
                    </a:cubicBezTo>
                    <a:cubicBezTo>
                      <a:pt x="383" y="23"/>
                      <a:pt x="383" y="22"/>
                      <a:pt x="383" y="22"/>
                    </a:cubicBezTo>
                    <a:cubicBezTo>
                      <a:pt x="384" y="22"/>
                      <a:pt x="384" y="22"/>
                      <a:pt x="385" y="22"/>
                    </a:cubicBezTo>
                    <a:cubicBezTo>
                      <a:pt x="385" y="22"/>
                      <a:pt x="385" y="21"/>
                      <a:pt x="385" y="21"/>
                    </a:cubicBezTo>
                    <a:cubicBezTo>
                      <a:pt x="385" y="21"/>
                      <a:pt x="386" y="21"/>
                      <a:pt x="387" y="21"/>
                    </a:cubicBezTo>
                    <a:cubicBezTo>
                      <a:pt x="387" y="21"/>
                      <a:pt x="387" y="20"/>
                      <a:pt x="387" y="20"/>
                    </a:cubicBezTo>
                    <a:cubicBezTo>
                      <a:pt x="387" y="20"/>
                      <a:pt x="388" y="20"/>
                      <a:pt x="388" y="20"/>
                    </a:cubicBezTo>
                    <a:cubicBezTo>
                      <a:pt x="388" y="20"/>
                      <a:pt x="388" y="20"/>
                      <a:pt x="388" y="19"/>
                    </a:cubicBezTo>
                    <a:cubicBezTo>
                      <a:pt x="389" y="19"/>
                      <a:pt x="390" y="19"/>
                      <a:pt x="391" y="19"/>
                    </a:cubicBezTo>
                    <a:cubicBezTo>
                      <a:pt x="391" y="19"/>
                      <a:pt x="391" y="19"/>
                      <a:pt x="391" y="18"/>
                    </a:cubicBezTo>
                    <a:cubicBezTo>
                      <a:pt x="392" y="18"/>
                      <a:pt x="392" y="18"/>
                      <a:pt x="393" y="18"/>
                    </a:cubicBezTo>
                    <a:cubicBezTo>
                      <a:pt x="393" y="18"/>
                      <a:pt x="393" y="18"/>
                      <a:pt x="393" y="17"/>
                    </a:cubicBezTo>
                    <a:cubicBezTo>
                      <a:pt x="394" y="17"/>
                      <a:pt x="395" y="17"/>
                      <a:pt x="396" y="17"/>
                    </a:cubicBezTo>
                    <a:cubicBezTo>
                      <a:pt x="396" y="17"/>
                      <a:pt x="396" y="17"/>
                      <a:pt x="396" y="17"/>
                    </a:cubicBezTo>
                    <a:cubicBezTo>
                      <a:pt x="396" y="17"/>
                      <a:pt x="397" y="17"/>
                      <a:pt x="397" y="17"/>
                    </a:cubicBezTo>
                    <a:cubicBezTo>
                      <a:pt x="397" y="16"/>
                      <a:pt x="397" y="16"/>
                      <a:pt x="397" y="16"/>
                    </a:cubicBezTo>
                    <a:cubicBezTo>
                      <a:pt x="399" y="15"/>
                      <a:pt x="401" y="15"/>
                      <a:pt x="403" y="15"/>
                    </a:cubicBezTo>
                    <a:cubicBezTo>
                      <a:pt x="403" y="14"/>
                      <a:pt x="403" y="14"/>
                      <a:pt x="403" y="14"/>
                    </a:cubicBezTo>
                    <a:cubicBezTo>
                      <a:pt x="404" y="14"/>
                      <a:pt x="405" y="14"/>
                      <a:pt x="405" y="14"/>
                    </a:cubicBezTo>
                    <a:cubicBezTo>
                      <a:pt x="405" y="14"/>
                      <a:pt x="405" y="13"/>
                      <a:pt x="405" y="13"/>
                    </a:cubicBezTo>
                    <a:cubicBezTo>
                      <a:pt x="406" y="13"/>
                      <a:pt x="407" y="13"/>
                      <a:pt x="408" y="13"/>
                    </a:cubicBezTo>
                    <a:cubicBezTo>
                      <a:pt x="408" y="13"/>
                      <a:pt x="408" y="12"/>
                      <a:pt x="408" y="12"/>
                    </a:cubicBezTo>
                    <a:cubicBezTo>
                      <a:pt x="409" y="12"/>
                      <a:pt x="410" y="12"/>
                      <a:pt x="411" y="12"/>
                    </a:cubicBezTo>
                    <a:cubicBezTo>
                      <a:pt x="411" y="12"/>
                      <a:pt x="411" y="11"/>
                      <a:pt x="411" y="11"/>
                    </a:cubicBezTo>
                    <a:cubicBezTo>
                      <a:pt x="411" y="11"/>
                      <a:pt x="412" y="11"/>
                      <a:pt x="413" y="11"/>
                    </a:cubicBezTo>
                    <a:cubicBezTo>
                      <a:pt x="413" y="11"/>
                      <a:pt x="413" y="11"/>
                      <a:pt x="413" y="10"/>
                    </a:cubicBezTo>
                    <a:cubicBezTo>
                      <a:pt x="414" y="10"/>
                      <a:pt x="416" y="10"/>
                      <a:pt x="418" y="9"/>
                    </a:cubicBezTo>
                    <a:cubicBezTo>
                      <a:pt x="418" y="9"/>
                      <a:pt x="418" y="9"/>
                      <a:pt x="418" y="9"/>
                    </a:cubicBezTo>
                    <a:cubicBezTo>
                      <a:pt x="419" y="8"/>
                      <a:pt x="420" y="8"/>
                      <a:pt x="422" y="8"/>
                    </a:cubicBezTo>
                    <a:cubicBezTo>
                      <a:pt x="422" y="7"/>
                      <a:pt x="422" y="7"/>
                      <a:pt x="422" y="7"/>
                    </a:cubicBezTo>
                    <a:cubicBezTo>
                      <a:pt x="422" y="7"/>
                      <a:pt x="423" y="7"/>
                      <a:pt x="424" y="7"/>
                    </a:cubicBezTo>
                    <a:cubicBezTo>
                      <a:pt x="424" y="6"/>
                      <a:pt x="424" y="6"/>
                      <a:pt x="424" y="6"/>
                    </a:cubicBezTo>
                    <a:cubicBezTo>
                      <a:pt x="425" y="6"/>
                      <a:pt x="426" y="6"/>
                      <a:pt x="427" y="6"/>
                    </a:cubicBezTo>
                    <a:cubicBezTo>
                      <a:pt x="427" y="6"/>
                      <a:pt x="427" y="5"/>
                      <a:pt x="427" y="5"/>
                    </a:cubicBezTo>
                    <a:cubicBezTo>
                      <a:pt x="428" y="5"/>
                      <a:pt x="429" y="5"/>
                      <a:pt x="430" y="5"/>
                    </a:cubicBezTo>
                    <a:cubicBezTo>
                      <a:pt x="430" y="5"/>
                      <a:pt x="430" y="4"/>
                      <a:pt x="430" y="4"/>
                    </a:cubicBezTo>
                    <a:cubicBezTo>
                      <a:pt x="431" y="4"/>
                      <a:pt x="433" y="4"/>
                      <a:pt x="434" y="4"/>
                    </a:cubicBezTo>
                    <a:cubicBezTo>
                      <a:pt x="434" y="4"/>
                      <a:pt x="434" y="3"/>
                      <a:pt x="434" y="3"/>
                    </a:cubicBezTo>
                    <a:cubicBezTo>
                      <a:pt x="438" y="3"/>
                      <a:pt x="441" y="3"/>
                      <a:pt x="445" y="2"/>
                    </a:cubicBezTo>
                    <a:cubicBezTo>
                      <a:pt x="448" y="2"/>
                      <a:pt x="459" y="0"/>
                      <a:pt x="460" y="1"/>
                    </a:cubicBezTo>
                    <a:cubicBezTo>
                      <a:pt x="460" y="1"/>
                      <a:pt x="461" y="1"/>
                      <a:pt x="461" y="1"/>
                    </a:cubicBezTo>
                    <a:cubicBezTo>
                      <a:pt x="461" y="3"/>
                      <a:pt x="460" y="4"/>
                      <a:pt x="460" y="5"/>
                    </a:cubicBezTo>
                    <a:cubicBezTo>
                      <a:pt x="460" y="5"/>
                      <a:pt x="460" y="5"/>
                      <a:pt x="459" y="5"/>
                    </a:cubicBezTo>
                    <a:cubicBezTo>
                      <a:pt x="458" y="8"/>
                      <a:pt x="460" y="11"/>
                      <a:pt x="460" y="13"/>
                    </a:cubicBezTo>
                    <a:cubicBezTo>
                      <a:pt x="461" y="13"/>
                      <a:pt x="462" y="14"/>
                      <a:pt x="463" y="14"/>
                    </a:cubicBezTo>
                    <a:cubicBezTo>
                      <a:pt x="463" y="14"/>
                      <a:pt x="463" y="14"/>
                      <a:pt x="463" y="15"/>
                    </a:cubicBezTo>
                    <a:cubicBezTo>
                      <a:pt x="463" y="15"/>
                      <a:pt x="464" y="15"/>
                      <a:pt x="465" y="15"/>
                    </a:cubicBezTo>
                    <a:cubicBezTo>
                      <a:pt x="465" y="15"/>
                      <a:pt x="465" y="15"/>
                      <a:pt x="465" y="16"/>
                    </a:cubicBezTo>
                    <a:cubicBezTo>
                      <a:pt x="466" y="16"/>
                      <a:pt x="468" y="16"/>
                      <a:pt x="469" y="16"/>
                    </a:cubicBezTo>
                    <a:cubicBezTo>
                      <a:pt x="469" y="16"/>
                      <a:pt x="469" y="16"/>
                      <a:pt x="469" y="17"/>
                    </a:cubicBezTo>
                    <a:cubicBezTo>
                      <a:pt x="474" y="17"/>
                      <a:pt x="478" y="17"/>
                      <a:pt x="483" y="17"/>
                    </a:cubicBezTo>
                    <a:cubicBezTo>
                      <a:pt x="495" y="17"/>
                      <a:pt x="511" y="15"/>
                      <a:pt x="520" y="18"/>
                    </a:cubicBezTo>
                    <a:cubicBezTo>
                      <a:pt x="521" y="18"/>
                      <a:pt x="523" y="18"/>
                      <a:pt x="524" y="18"/>
                    </a:cubicBezTo>
                    <a:cubicBezTo>
                      <a:pt x="528" y="20"/>
                      <a:pt x="533" y="23"/>
                      <a:pt x="535" y="27"/>
                    </a:cubicBezTo>
                    <a:cubicBezTo>
                      <a:pt x="536" y="29"/>
                      <a:pt x="538" y="37"/>
                      <a:pt x="537" y="41"/>
                    </a:cubicBezTo>
                    <a:cubicBezTo>
                      <a:pt x="537" y="41"/>
                      <a:pt x="537" y="41"/>
                      <a:pt x="536" y="41"/>
                    </a:cubicBezTo>
                    <a:cubicBezTo>
                      <a:pt x="536" y="42"/>
                      <a:pt x="536" y="44"/>
                      <a:pt x="536" y="45"/>
                    </a:cubicBezTo>
                    <a:cubicBezTo>
                      <a:pt x="536" y="45"/>
                      <a:pt x="536" y="45"/>
                      <a:pt x="535" y="45"/>
                    </a:cubicBezTo>
                    <a:cubicBezTo>
                      <a:pt x="535" y="46"/>
                      <a:pt x="535" y="48"/>
                      <a:pt x="535" y="49"/>
                    </a:cubicBezTo>
                    <a:cubicBezTo>
                      <a:pt x="535" y="49"/>
                      <a:pt x="535" y="49"/>
                      <a:pt x="535" y="49"/>
                    </a:cubicBezTo>
                    <a:cubicBezTo>
                      <a:pt x="535" y="50"/>
                      <a:pt x="535" y="51"/>
                      <a:pt x="535" y="52"/>
                    </a:cubicBezTo>
                    <a:cubicBezTo>
                      <a:pt x="534" y="52"/>
                      <a:pt x="534" y="52"/>
                      <a:pt x="534" y="52"/>
                    </a:cubicBezTo>
                    <a:cubicBezTo>
                      <a:pt x="534" y="52"/>
                      <a:pt x="534" y="53"/>
                      <a:pt x="534" y="54"/>
                    </a:cubicBezTo>
                    <a:cubicBezTo>
                      <a:pt x="533" y="54"/>
                      <a:pt x="533" y="54"/>
                      <a:pt x="533" y="54"/>
                    </a:cubicBezTo>
                    <a:cubicBezTo>
                      <a:pt x="533" y="55"/>
                      <a:pt x="533" y="55"/>
                      <a:pt x="533" y="56"/>
                    </a:cubicBezTo>
                    <a:cubicBezTo>
                      <a:pt x="532" y="56"/>
                      <a:pt x="532" y="56"/>
                      <a:pt x="532" y="56"/>
                    </a:cubicBezTo>
                    <a:cubicBezTo>
                      <a:pt x="532" y="57"/>
                      <a:pt x="532" y="58"/>
                      <a:pt x="532" y="59"/>
                    </a:cubicBezTo>
                    <a:cubicBezTo>
                      <a:pt x="532" y="59"/>
                      <a:pt x="531" y="59"/>
                      <a:pt x="531" y="59"/>
                    </a:cubicBezTo>
                    <a:cubicBezTo>
                      <a:pt x="531" y="60"/>
                      <a:pt x="530" y="61"/>
                      <a:pt x="530" y="62"/>
                    </a:cubicBezTo>
                    <a:cubicBezTo>
                      <a:pt x="530" y="62"/>
                      <a:pt x="529" y="62"/>
                      <a:pt x="529" y="62"/>
                    </a:cubicBezTo>
                    <a:cubicBezTo>
                      <a:pt x="529" y="63"/>
                      <a:pt x="529" y="64"/>
                      <a:pt x="529" y="64"/>
                    </a:cubicBezTo>
                    <a:cubicBezTo>
                      <a:pt x="529" y="64"/>
                      <a:pt x="529" y="64"/>
                      <a:pt x="528" y="64"/>
                    </a:cubicBezTo>
                    <a:cubicBezTo>
                      <a:pt x="528" y="65"/>
                      <a:pt x="528" y="66"/>
                      <a:pt x="528" y="67"/>
                    </a:cubicBezTo>
                    <a:cubicBezTo>
                      <a:pt x="528" y="67"/>
                      <a:pt x="528" y="67"/>
                      <a:pt x="527" y="67"/>
                    </a:cubicBezTo>
                    <a:cubicBezTo>
                      <a:pt x="527" y="68"/>
                      <a:pt x="527" y="69"/>
                      <a:pt x="526" y="70"/>
                    </a:cubicBezTo>
                    <a:cubicBezTo>
                      <a:pt x="526" y="70"/>
                      <a:pt x="526" y="70"/>
                      <a:pt x="526" y="70"/>
                    </a:cubicBezTo>
                    <a:cubicBezTo>
                      <a:pt x="525" y="74"/>
                      <a:pt x="524" y="78"/>
                      <a:pt x="523" y="82"/>
                    </a:cubicBezTo>
                    <a:cubicBezTo>
                      <a:pt x="525" y="84"/>
                      <a:pt x="523" y="84"/>
                      <a:pt x="526" y="85"/>
                    </a:cubicBezTo>
                    <a:cubicBezTo>
                      <a:pt x="528" y="86"/>
                      <a:pt x="532" y="86"/>
                      <a:pt x="535" y="86"/>
                    </a:cubicBezTo>
                    <a:cubicBezTo>
                      <a:pt x="535" y="85"/>
                      <a:pt x="535" y="85"/>
                      <a:pt x="535" y="85"/>
                    </a:cubicBezTo>
                    <a:cubicBezTo>
                      <a:pt x="536" y="85"/>
                      <a:pt x="538" y="85"/>
                      <a:pt x="539" y="85"/>
                    </a:cubicBezTo>
                    <a:cubicBezTo>
                      <a:pt x="539" y="84"/>
                      <a:pt x="539" y="84"/>
                      <a:pt x="539" y="84"/>
                    </a:cubicBezTo>
                    <a:cubicBezTo>
                      <a:pt x="540" y="84"/>
                      <a:pt x="541" y="84"/>
                      <a:pt x="542" y="84"/>
                    </a:cubicBezTo>
                    <a:cubicBezTo>
                      <a:pt x="542" y="84"/>
                      <a:pt x="542" y="83"/>
                      <a:pt x="542" y="83"/>
                    </a:cubicBezTo>
                    <a:cubicBezTo>
                      <a:pt x="543" y="83"/>
                      <a:pt x="544" y="83"/>
                      <a:pt x="544" y="83"/>
                    </a:cubicBezTo>
                    <a:cubicBezTo>
                      <a:pt x="544" y="83"/>
                      <a:pt x="544" y="82"/>
                      <a:pt x="544" y="82"/>
                    </a:cubicBezTo>
                    <a:cubicBezTo>
                      <a:pt x="546" y="82"/>
                      <a:pt x="547" y="81"/>
                      <a:pt x="548" y="81"/>
                    </a:cubicBezTo>
                    <a:cubicBezTo>
                      <a:pt x="548" y="81"/>
                      <a:pt x="548" y="81"/>
                      <a:pt x="548" y="80"/>
                    </a:cubicBezTo>
                    <a:cubicBezTo>
                      <a:pt x="549" y="81"/>
                      <a:pt x="549" y="81"/>
                      <a:pt x="550" y="81"/>
                    </a:cubicBezTo>
                    <a:cubicBezTo>
                      <a:pt x="550" y="81"/>
                      <a:pt x="550" y="80"/>
                      <a:pt x="550" y="79"/>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5" name="Freeform 25"/>
              <p:cNvSpPr/>
              <p:nvPr/>
            </p:nvSpPr>
            <p:spPr bwMode="auto">
              <a:xfrm>
                <a:off x="8835" y="3009"/>
                <a:ext cx="2538" cy="3411"/>
              </a:xfrm>
              <a:custGeom>
                <a:avLst/>
                <a:gdLst>
                  <a:gd name="T0" fmla="*/ 687 w 963"/>
                  <a:gd name="T1" fmla="*/ 211 h 1293"/>
                  <a:gd name="T2" fmla="*/ 689 w 963"/>
                  <a:gd name="T3" fmla="*/ 278 h 1293"/>
                  <a:gd name="T4" fmla="*/ 691 w 963"/>
                  <a:gd name="T5" fmla="*/ 354 h 1293"/>
                  <a:gd name="T6" fmla="*/ 732 w 963"/>
                  <a:gd name="T7" fmla="*/ 386 h 1293"/>
                  <a:gd name="T8" fmla="*/ 731 w 963"/>
                  <a:gd name="T9" fmla="*/ 469 h 1293"/>
                  <a:gd name="T10" fmla="*/ 792 w 963"/>
                  <a:gd name="T11" fmla="*/ 432 h 1293"/>
                  <a:gd name="T12" fmla="*/ 842 w 963"/>
                  <a:gd name="T13" fmla="*/ 473 h 1293"/>
                  <a:gd name="T14" fmla="*/ 927 w 963"/>
                  <a:gd name="T15" fmla="*/ 484 h 1293"/>
                  <a:gd name="T16" fmla="*/ 946 w 963"/>
                  <a:gd name="T17" fmla="*/ 526 h 1293"/>
                  <a:gd name="T18" fmla="*/ 908 w 963"/>
                  <a:gd name="T19" fmla="*/ 599 h 1293"/>
                  <a:gd name="T20" fmla="*/ 878 w 963"/>
                  <a:gd name="T21" fmla="*/ 573 h 1293"/>
                  <a:gd name="T22" fmla="*/ 826 w 963"/>
                  <a:gd name="T23" fmla="*/ 528 h 1293"/>
                  <a:gd name="T24" fmla="*/ 778 w 963"/>
                  <a:gd name="T25" fmla="*/ 597 h 1293"/>
                  <a:gd name="T26" fmla="*/ 799 w 963"/>
                  <a:gd name="T27" fmla="*/ 645 h 1293"/>
                  <a:gd name="T28" fmla="*/ 752 w 963"/>
                  <a:gd name="T29" fmla="*/ 684 h 1293"/>
                  <a:gd name="T30" fmla="*/ 780 w 963"/>
                  <a:gd name="T31" fmla="*/ 780 h 1293"/>
                  <a:gd name="T32" fmla="*/ 728 w 963"/>
                  <a:gd name="T33" fmla="*/ 828 h 1293"/>
                  <a:gd name="T34" fmla="*/ 684 w 963"/>
                  <a:gd name="T35" fmla="*/ 847 h 1293"/>
                  <a:gd name="T36" fmla="*/ 609 w 963"/>
                  <a:gd name="T37" fmla="*/ 877 h 1293"/>
                  <a:gd name="T38" fmla="*/ 533 w 963"/>
                  <a:gd name="T39" fmla="*/ 840 h 1293"/>
                  <a:gd name="T40" fmla="*/ 553 w 963"/>
                  <a:gd name="T41" fmla="*/ 804 h 1293"/>
                  <a:gd name="T42" fmla="*/ 547 w 963"/>
                  <a:gd name="T43" fmla="*/ 750 h 1293"/>
                  <a:gd name="T44" fmla="*/ 513 w 963"/>
                  <a:gd name="T45" fmla="*/ 779 h 1293"/>
                  <a:gd name="T46" fmla="*/ 409 w 963"/>
                  <a:gd name="T47" fmla="*/ 763 h 1293"/>
                  <a:gd name="T48" fmla="*/ 399 w 963"/>
                  <a:gd name="T49" fmla="*/ 851 h 1293"/>
                  <a:gd name="T50" fmla="*/ 477 w 963"/>
                  <a:gd name="T51" fmla="*/ 900 h 1293"/>
                  <a:gd name="T52" fmla="*/ 482 w 963"/>
                  <a:gd name="T53" fmla="*/ 959 h 1293"/>
                  <a:gd name="T54" fmla="*/ 492 w 963"/>
                  <a:gd name="T55" fmla="*/ 963 h 1293"/>
                  <a:gd name="T56" fmla="*/ 466 w 963"/>
                  <a:gd name="T57" fmla="*/ 995 h 1293"/>
                  <a:gd name="T58" fmla="*/ 455 w 963"/>
                  <a:gd name="T59" fmla="*/ 985 h 1293"/>
                  <a:gd name="T60" fmla="*/ 370 w 963"/>
                  <a:gd name="T61" fmla="*/ 1035 h 1293"/>
                  <a:gd name="T62" fmla="*/ 348 w 963"/>
                  <a:gd name="T63" fmla="*/ 1128 h 1293"/>
                  <a:gd name="T64" fmla="*/ 279 w 963"/>
                  <a:gd name="T65" fmla="*/ 1182 h 1293"/>
                  <a:gd name="T66" fmla="*/ 261 w 963"/>
                  <a:gd name="T67" fmla="*/ 1244 h 1293"/>
                  <a:gd name="T68" fmla="*/ 200 w 963"/>
                  <a:gd name="T69" fmla="*/ 1232 h 1293"/>
                  <a:gd name="T70" fmla="*/ 133 w 963"/>
                  <a:gd name="T71" fmla="*/ 1249 h 1293"/>
                  <a:gd name="T72" fmla="*/ 76 w 963"/>
                  <a:gd name="T73" fmla="*/ 1291 h 1293"/>
                  <a:gd name="T74" fmla="*/ 4 w 963"/>
                  <a:gd name="T75" fmla="*/ 1222 h 1293"/>
                  <a:gd name="T76" fmla="*/ 61 w 963"/>
                  <a:gd name="T77" fmla="*/ 1126 h 1293"/>
                  <a:gd name="T78" fmla="*/ 88 w 963"/>
                  <a:gd name="T79" fmla="*/ 1077 h 1293"/>
                  <a:gd name="T80" fmla="*/ 120 w 963"/>
                  <a:gd name="T81" fmla="*/ 977 h 1293"/>
                  <a:gd name="T82" fmla="*/ 120 w 963"/>
                  <a:gd name="T83" fmla="*/ 919 h 1293"/>
                  <a:gd name="T84" fmla="*/ 89 w 963"/>
                  <a:gd name="T85" fmla="*/ 850 h 1293"/>
                  <a:gd name="T86" fmla="*/ 125 w 963"/>
                  <a:gd name="T87" fmla="*/ 797 h 1293"/>
                  <a:gd name="T88" fmla="*/ 199 w 963"/>
                  <a:gd name="T89" fmla="*/ 777 h 1293"/>
                  <a:gd name="T90" fmla="*/ 208 w 963"/>
                  <a:gd name="T91" fmla="*/ 716 h 1293"/>
                  <a:gd name="T92" fmla="*/ 277 w 963"/>
                  <a:gd name="T93" fmla="*/ 627 h 1293"/>
                  <a:gd name="T94" fmla="*/ 317 w 963"/>
                  <a:gd name="T95" fmla="*/ 571 h 1293"/>
                  <a:gd name="T96" fmla="*/ 180 w 963"/>
                  <a:gd name="T97" fmla="*/ 489 h 1293"/>
                  <a:gd name="T98" fmla="*/ 149 w 963"/>
                  <a:gd name="T99" fmla="*/ 474 h 1293"/>
                  <a:gd name="T100" fmla="*/ 99 w 963"/>
                  <a:gd name="T101" fmla="*/ 442 h 1293"/>
                  <a:gd name="T102" fmla="*/ 48 w 963"/>
                  <a:gd name="T103" fmla="*/ 395 h 1293"/>
                  <a:gd name="T104" fmla="*/ 30 w 963"/>
                  <a:gd name="T105" fmla="*/ 359 h 1293"/>
                  <a:gd name="T106" fmla="*/ 11 w 963"/>
                  <a:gd name="T107" fmla="*/ 294 h 1293"/>
                  <a:gd name="T108" fmla="*/ 39 w 963"/>
                  <a:gd name="T109" fmla="*/ 249 h 1293"/>
                  <a:gd name="T110" fmla="*/ 36 w 963"/>
                  <a:gd name="T111" fmla="*/ 148 h 1293"/>
                  <a:gd name="T112" fmla="*/ 126 w 963"/>
                  <a:gd name="T113" fmla="*/ 104 h 1293"/>
                  <a:gd name="T114" fmla="*/ 158 w 963"/>
                  <a:gd name="T115" fmla="*/ 119 h 1293"/>
                  <a:gd name="T116" fmla="*/ 262 w 963"/>
                  <a:gd name="T117" fmla="*/ 115 h 1293"/>
                  <a:gd name="T118" fmla="*/ 431 w 963"/>
                  <a:gd name="T119" fmla="*/ 92 h 1293"/>
                  <a:gd name="T120" fmla="*/ 475 w 963"/>
                  <a:gd name="T121" fmla="*/ 34 h 1293"/>
                  <a:gd name="T122" fmla="*/ 582 w 963"/>
                  <a:gd name="T123" fmla="*/ 26 h 1293"/>
                  <a:gd name="T124" fmla="*/ 659 w 963"/>
                  <a:gd name="T125" fmla="*/ 56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3" h="1293">
                    <a:moveTo>
                      <a:pt x="703" y="81"/>
                    </a:moveTo>
                    <a:cubicBezTo>
                      <a:pt x="703" y="82"/>
                      <a:pt x="703" y="84"/>
                      <a:pt x="703" y="85"/>
                    </a:cubicBezTo>
                    <a:cubicBezTo>
                      <a:pt x="703" y="85"/>
                      <a:pt x="704" y="85"/>
                      <a:pt x="704" y="87"/>
                    </a:cubicBezTo>
                    <a:cubicBezTo>
                      <a:pt x="703" y="87"/>
                      <a:pt x="703" y="87"/>
                      <a:pt x="703" y="87"/>
                    </a:cubicBezTo>
                    <a:cubicBezTo>
                      <a:pt x="703" y="90"/>
                      <a:pt x="703" y="93"/>
                      <a:pt x="703" y="96"/>
                    </a:cubicBezTo>
                    <a:cubicBezTo>
                      <a:pt x="703" y="96"/>
                      <a:pt x="703" y="96"/>
                      <a:pt x="704" y="96"/>
                    </a:cubicBezTo>
                    <a:cubicBezTo>
                      <a:pt x="703" y="101"/>
                      <a:pt x="703" y="106"/>
                      <a:pt x="703" y="111"/>
                    </a:cubicBezTo>
                    <a:cubicBezTo>
                      <a:pt x="702" y="111"/>
                      <a:pt x="702" y="111"/>
                      <a:pt x="702" y="111"/>
                    </a:cubicBezTo>
                    <a:cubicBezTo>
                      <a:pt x="702" y="112"/>
                      <a:pt x="702" y="113"/>
                      <a:pt x="702" y="114"/>
                    </a:cubicBezTo>
                    <a:cubicBezTo>
                      <a:pt x="701" y="114"/>
                      <a:pt x="701" y="115"/>
                      <a:pt x="700" y="115"/>
                    </a:cubicBezTo>
                    <a:cubicBezTo>
                      <a:pt x="699" y="116"/>
                      <a:pt x="699" y="117"/>
                      <a:pt x="698" y="118"/>
                    </a:cubicBezTo>
                    <a:cubicBezTo>
                      <a:pt x="696" y="118"/>
                      <a:pt x="695" y="118"/>
                      <a:pt x="693" y="119"/>
                    </a:cubicBezTo>
                    <a:cubicBezTo>
                      <a:pt x="689" y="120"/>
                      <a:pt x="684" y="122"/>
                      <a:pt x="683" y="127"/>
                    </a:cubicBezTo>
                    <a:cubicBezTo>
                      <a:pt x="679" y="130"/>
                      <a:pt x="683" y="138"/>
                      <a:pt x="681" y="145"/>
                    </a:cubicBezTo>
                    <a:cubicBezTo>
                      <a:pt x="681" y="145"/>
                      <a:pt x="681" y="145"/>
                      <a:pt x="680" y="145"/>
                    </a:cubicBezTo>
                    <a:cubicBezTo>
                      <a:pt x="680" y="153"/>
                      <a:pt x="679" y="162"/>
                      <a:pt x="678" y="171"/>
                    </a:cubicBezTo>
                    <a:cubicBezTo>
                      <a:pt x="679" y="171"/>
                      <a:pt x="679" y="171"/>
                      <a:pt x="679" y="171"/>
                    </a:cubicBezTo>
                    <a:cubicBezTo>
                      <a:pt x="680" y="173"/>
                      <a:pt x="680" y="174"/>
                      <a:pt x="680" y="176"/>
                    </a:cubicBezTo>
                    <a:cubicBezTo>
                      <a:pt x="687" y="179"/>
                      <a:pt x="700" y="179"/>
                      <a:pt x="702" y="187"/>
                    </a:cubicBezTo>
                    <a:cubicBezTo>
                      <a:pt x="702" y="187"/>
                      <a:pt x="702" y="187"/>
                      <a:pt x="703" y="187"/>
                    </a:cubicBezTo>
                    <a:cubicBezTo>
                      <a:pt x="703" y="188"/>
                      <a:pt x="703" y="190"/>
                      <a:pt x="704" y="192"/>
                    </a:cubicBezTo>
                    <a:cubicBezTo>
                      <a:pt x="703" y="192"/>
                      <a:pt x="703" y="192"/>
                      <a:pt x="703" y="192"/>
                    </a:cubicBezTo>
                    <a:cubicBezTo>
                      <a:pt x="703" y="193"/>
                      <a:pt x="703" y="194"/>
                      <a:pt x="703" y="195"/>
                    </a:cubicBezTo>
                    <a:cubicBezTo>
                      <a:pt x="701" y="196"/>
                      <a:pt x="700" y="197"/>
                      <a:pt x="698" y="198"/>
                    </a:cubicBezTo>
                    <a:cubicBezTo>
                      <a:pt x="698" y="199"/>
                      <a:pt x="698" y="200"/>
                      <a:pt x="698" y="200"/>
                    </a:cubicBezTo>
                    <a:cubicBezTo>
                      <a:pt x="696" y="203"/>
                      <a:pt x="693" y="205"/>
                      <a:pt x="690" y="207"/>
                    </a:cubicBezTo>
                    <a:cubicBezTo>
                      <a:pt x="690" y="208"/>
                      <a:pt x="690" y="209"/>
                      <a:pt x="690" y="209"/>
                    </a:cubicBezTo>
                    <a:cubicBezTo>
                      <a:pt x="689" y="210"/>
                      <a:pt x="688" y="210"/>
                      <a:pt x="687" y="211"/>
                    </a:cubicBezTo>
                    <a:cubicBezTo>
                      <a:pt x="687" y="212"/>
                      <a:pt x="687" y="212"/>
                      <a:pt x="687" y="213"/>
                    </a:cubicBezTo>
                    <a:cubicBezTo>
                      <a:pt x="687" y="213"/>
                      <a:pt x="686" y="213"/>
                      <a:pt x="686" y="214"/>
                    </a:cubicBezTo>
                    <a:cubicBezTo>
                      <a:pt x="686" y="214"/>
                      <a:pt x="686" y="215"/>
                      <a:pt x="686" y="215"/>
                    </a:cubicBezTo>
                    <a:cubicBezTo>
                      <a:pt x="685" y="216"/>
                      <a:pt x="684" y="216"/>
                      <a:pt x="684" y="216"/>
                    </a:cubicBezTo>
                    <a:cubicBezTo>
                      <a:pt x="684" y="217"/>
                      <a:pt x="684" y="217"/>
                      <a:pt x="684" y="218"/>
                    </a:cubicBezTo>
                    <a:cubicBezTo>
                      <a:pt x="684" y="218"/>
                      <a:pt x="683" y="218"/>
                      <a:pt x="683" y="218"/>
                    </a:cubicBezTo>
                    <a:cubicBezTo>
                      <a:pt x="682" y="220"/>
                      <a:pt x="679" y="228"/>
                      <a:pt x="680" y="231"/>
                    </a:cubicBezTo>
                    <a:cubicBezTo>
                      <a:pt x="681" y="231"/>
                      <a:pt x="681" y="231"/>
                      <a:pt x="681" y="231"/>
                    </a:cubicBezTo>
                    <a:cubicBezTo>
                      <a:pt x="681" y="232"/>
                      <a:pt x="681" y="232"/>
                      <a:pt x="681" y="233"/>
                    </a:cubicBezTo>
                    <a:cubicBezTo>
                      <a:pt x="681" y="233"/>
                      <a:pt x="682" y="233"/>
                      <a:pt x="682" y="233"/>
                    </a:cubicBezTo>
                    <a:cubicBezTo>
                      <a:pt x="683" y="235"/>
                      <a:pt x="683" y="237"/>
                      <a:pt x="684" y="239"/>
                    </a:cubicBezTo>
                    <a:cubicBezTo>
                      <a:pt x="684" y="239"/>
                      <a:pt x="684" y="239"/>
                      <a:pt x="685" y="239"/>
                    </a:cubicBezTo>
                    <a:cubicBezTo>
                      <a:pt x="685" y="239"/>
                      <a:pt x="685" y="240"/>
                      <a:pt x="685" y="240"/>
                    </a:cubicBezTo>
                    <a:cubicBezTo>
                      <a:pt x="685" y="240"/>
                      <a:pt x="685" y="240"/>
                      <a:pt x="686" y="240"/>
                    </a:cubicBezTo>
                    <a:cubicBezTo>
                      <a:pt x="686" y="241"/>
                      <a:pt x="686" y="242"/>
                      <a:pt x="686" y="242"/>
                    </a:cubicBezTo>
                    <a:cubicBezTo>
                      <a:pt x="686" y="242"/>
                      <a:pt x="686" y="242"/>
                      <a:pt x="687" y="242"/>
                    </a:cubicBezTo>
                    <a:cubicBezTo>
                      <a:pt x="687" y="243"/>
                      <a:pt x="687" y="244"/>
                      <a:pt x="687" y="245"/>
                    </a:cubicBezTo>
                    <a:cubicBezTo>
                      <a:pt x="687" y="245"/>
                      <a:pt x="687" y="245"/>
                      <a:pt x="687" y="245"/>
                    </a:cubicBezTo>
                    <a:cubicBezTo>
                      <a:pt x="687" y="246"/>
                      <a:pt x="687" y="246"/>
                      <a:pt x="687" y="247"/>
                    </a:cubicBezTo>
                    <a:cubicBezTo>
                      <a:pt x="688" y="247"/>
                      <a:pt x="688" y="247"/>
                      <a:pt x="688" y="247"/>
                    </a:cubicBezTo>
                    <a:cubicBezTo>
                      <a:pt x="689" y="249"/>
                      <a:pt x="689" y="251"/>
                      <a:pt x="689" y="253"/>
                    </a:cubicBezTo>
                    <a:cubicBezTo>
                      <a:pt x="690" y="253"/>
                      <a:pt x="690" y="253"/>
                      <a:pt x="690" y="253"/>
                    </a:cubicBezTo>
                    <a:cubicBezTo>
                      <a:pt x="690" y="254"/>
                      <a:pt x="690" y="255"/>
                      <a:pt x="690" y="256"/>
                    </a:cubicBezTo>
                    <a:cubicBezTo>
                      <a:pt x="690" y="256"/>
                      <a:pt x="691" y="256"/>
                      <a:pt x="691" y="256"/>
                    </a:cubicBezTo>
                    <a:cubicBezTo>
                      <a:pt x="691" y="258"/>
                      <a:pt x="691" y="259"/>
                      <a:pt x="691" y="261"/>
                    </a:cubicBezTo>
                    <a:cubicBezTo>
                      <a:pt x="692" y="263"/>
                      <a:pt x="693" y="268"/>
                      <a:pt x="692" y="271"/>
                    </a:cubicBezTo>
                    <a:cubicBezTo>
                      <a:pt x="692" y="271"/>
                      <a:pt x="691" y="271"/>
                      <a:pt x="691" y="271"/>
                    </a:cubicBezTo>
                    <a:cubicBezTo>
                      <a:pt x="690" y="273"/>
                      <a:pt x="690" y="276"/>
                      <a:pt x="689" y="278"/>
                    </a:cubicBezTo>
                    <a:cubicBezTo>
                      <a:pt x="689" y="278"/>
                      <a:pt x="688" y="279"/>
                      <a:pt x="687" y="279"/>
                    </a:cubicBezTo>
                    <a:cubicBezTo>
                      <a:pt x="687" y="280"/>
                      <a:pt x="687" y="280"/>
                      <a:pt x="687" y="281"/>
                    </a:cubicBezTo>
                    <a:cubicBezTo>
                      <a:pt x="687" y="281"/>
                      <a:pt x="686" y="281"/>
                      <a:pt x="685" y="282"/>
                    </a:cubicBezTo>
                    <a:cubicBezTo>
                      <a:pt x="684" y="283"/>
                      <a:pt x="682" y="285"/>
                      <a:pt x="681" y="286"/>
                    </a:cubicBezTo>
                    <a:cubicBezTo>
                      <a:pt x="681" y="286"/>
                      <a:pt x="680" y="286"/>
                      <a:pt x="679" y="286"/>
                    </a:cubicBezTo>
                    <a:cubicBezTo>
                      <a:pt x="678" y="288"/>
                      <a:pt x="676" y="290"/>
                      <a:pt x="674" y="293"/>
                    </a:cubicBezTo>
                    <a:cubicBezTo>
                      <a:pt x="673" y="293"/>
                      <a:pt x="673" y="293"/>
                      <a:pt x="672" y="293"/>
                    </a:cubicBezTo>
                    <a:cubicBezTo>
                      <a:pt x="672" y="295"/>
                      <a:pt x="671" y="297"/>
                      <a:pt x="670" y="299"/>
                    </a:cubicBezTo>
                    <a:cubicBezTo>
                      <a:pt x="670" y="299"/>
                      <a:pt x="670" y="299"/>
                      <a:pt x="670" y="299"/>
                    </a:cubicBezTo>
                    <a:cubicBezTo>
                      <a:pt x="668" y="303"/>
                      <a:pt x="670" y="318"/>
                      <a:pt x="671" y="320"/>
                    </a:cubicBezTo>
                    <a:cubicBezTo>
                      <a:pt x="672" y="320"/>
                      <a:pt x="672" y="320"/>
                      <a:pt x="672" y="320"/>
                    </a:cubicBezTo>
                    <a:cubicBezTo>
                      <a:pt x="673" y="323"/>
                      <a:pt x="673" y="326"/>
                      <a:pt x="673" y="328"/>
                    </a:cubicBezTo>
                    <a:cubicBezTo>
                      <a:pt x="673" y="328"/>
                      <a:pt x="674" y="328"/>
                      <a:pt x="674" y="328"/>
                    </a:cubicBezTo>
                    <a:cubicBezTo>
                      <a:pt x="675" y="331"/>
                      <a:pt x="675" y="334"/>
                      <a:pt x="676" y="336"/>
                    </a:cubicBezTo>
                    <a:cubicBezTo>
                      <a:pt x="676" y="336"/>
                      <a:pt x="676" y="336"/>
                      <a:pt x="677" y="336"/>
                    </a:cubicBezTo>
                    <a:cubicBezTo>
                      <a:pt x="677" y="338"/>
                      <a:pt x="678" y="340"/>
                      <a:pt x="678" y="342"/>
                    </a:cubicBezTo>
                    <a:cubicBezTo>
                      <a:pt x="679" y="342"/>
                      <a:pt x="679" y="342"/>
                      <a:pt x="679" y="342"/>
                    </a:cubicBezTo>
                    <a:cubicBezTo>
                      <a:pt x="679" y="342"/>
                      <a:pt x="679" y="343"/>
                      <a:pt x="679" y="344"/>
                    </a:cubicBezTo>
                    <a:cubicBezTo>
                      <a:pt x="680" y="344"/>
                      <a:pt x="681" y="345"/>
                      <a:pt x="682" y="345"/>
                    </a:cubicBezTo>
                    <a:cubicBezTo>
                      <a:pt x="682" y="346"/>
                      <a:pt x="682" y="347"/>
                      <a:pt x="682" y="347"/>
                    </a:cubicBezTo>
                    <a:cubicBezTo>
                      <a:pt x="682" y="347"/>
                      <a:pt x="683" y="347"/>
                      <a:pt x="683" y="347"/>
                    </a:cubicBezTo>
                    <a:cubicBezTo>
                      <a:pt x="684" y="348"/>
                      <a:pt x="684" y="349"/>
                      <a:pt x="685" y="350"/>
                    </a:cubicBezTo>
                    <a:cubicBezTo>
                      <a:pt x="685" y="350"/>
                      <a:pt x="686" y="350"/>
                      <a:pt x="687" y="350"/>
                    </a:cubicBezTo>
                    <a:cubicBezTo>
                      <a:pt x="687" y="351"/>
                      <a:pt x="687" y="351"/>
                      <a:pt x="687" y="352"/>
                    </a:cubicBezTo>
                    <a:cubicBezTo>
                      <a:pt x="688" y="352"/>
                      <a:pt x="689" y="352"/>
                      <a:pt x="689" y="352"/>
                    </a:cubicBezTo>
                    <a:cubicBezTo>
                      <a:pt x="689" y="352"/>
                      <a:pt x="689" y="352"/>
                      <a:pt x="689" y="353"/>
                    </a:cubicBezTo>
                    <a:cubicBezTo>
                      <a:pt x="690" y="353"/>
                      <a:pt x="690" y="353"/>
                      <a:pt x="691" y="353"/>
                    </a:cubicBezTo>
                    <a:cubicBezTo>
                      <a:pt x="691" y="353"/>
                      <a:pt x="691" y="353"/>
                      <a:pt x="691" y="354"/>
                    </a:cubicBezTo>
                    <a:cubicBezTo>
                      <a:pt x="694" y="354"/>
                      <a:pt x="696" y="354"/>
                      <a:pt x="699" y="354"/>
                    </a:cubicBezTo>
                    <a:cubicBezTo>
                      <a:pt x="699" y="354"/>
                      <a:pt x="699" y="354"/>
                      <a:pt x="699" y="354"/>
                    </a:cubicBezTo>
                    <a:cubicBezTo>
                      <a:pt x="702" y="354"/>
                      <a:pt x="704" y="354"/>
                      <a:pt x="707" y="354"/>
                    </a:cubicBezTo>
                    <a:cubicBezTo>
                      <a:pt x="707" y="354"/>
                      <a:pt x="707" y="355"/>
                      <a:pt x="709" y="355"/>
                    </a:cubicBezTo>
                    <a:cubicBezTo>
                      <a:pt x="709" y="356"/>
                      <a:pt x="711" y="357"/>
                      <a:pt x="711" y="357"/>
                    </a:cubicBezTo>
                    <a:cubicBezTo>
                      <a:pt x="711" y="360"/>
                      <a:pt x="711" y="363"/>
                      <a:pt x="711" y="366"/>
                    </a:cubicBezTo>
                    <a:cubicBezTo>
                      <a:pt x="711" y="366"/>
                      <a:pt x="711" y="366"/>
                      <a:pt x="712" y="366"/>
                    </a:cubicBezTo>
                    <a:cubicBezTo>
                      <a:pt x="712" y="367"/>
                      <a:pt x="712" y="368"/>
                      <a:pt x="712" y="369"/>
                    </a:cubicBezTo>
                    <a:cubicBezTo>
                      <a:pt x="712" y="369"/>
                      <a:pt x="712" y="369"/>
                      <a:pt x="713" y="369"/>
                    </a:cubicBezTo>
                    <a:cubicBezTo>
                      <a:pt x="713" y="369"/>
                      <a:pt x="713" y="370"/>
                      <a:pt x="713" y="371"/>
                    </a:cubicBezTo>
                    <a:cubicBezTo>
                      <a:pt x="713" y="371"/>
                      <a:pt x="713" y="371"/>
                      <a:pt x="713" y="371"/>
                    </a:cubicBezTo>
                    <a:cubicBezTo>
                      <a:pt x="713" y="371"/>
                      <a:pt x="713" y="372"/>
                      <a:pt x="713" y="372"/>
                    </a:cubicBezTo>
                    <a:cubicBezTo>
                      <a:pt x="714" y="373"/>
                      <a:pt x="715" y="373"/>
                      <a:pt x="715" y="373"/>
                    </a:cubicBezTo>
                    <a:cubicBezTo>
                      <a:pt x="715" y="374"/>
                      <a:pt x="715" y="374"/>
                      <a:pt x="715" y="375"/>
                    </a:cubicBezTo>
                    <a:cubicBezTo>
                      <a:pt x="716" y="375"/>
                      <a:pt x="716" y="375"/>
                      <a:pt x="716" y="375"/>
                    </a:cubicBezTo>
                    <a:cubicBezTo>
                      <a:pt x="716" y="376"/>
                      <a:pt x="717" y="376"/>
                      <a:pt x="717" y="377"/>
                    </a:cubicBezTo>
                    <a:cubicBezTo>
                      <a:pt x="718" y="377"/>
                      <a:pt x="718" y="377"/>
                      <a:pt x="719" y="377"/>
                    </a:cubicBezTo>
                    <a:cubicBezTo>
                      <a:pt x="719" y="377"/>
                      <a:pt x="719" y="378"/>
                      <a:pt x="720" y="379"/>
                    </a:cubicBezTo>
                    <a:cubicBezTo>
                      <a:pt x="721" y="379"/>
                      <a:pt x="722" y="379"/>
                      <a:pt x="722" y="380"/>
                    </a:cubicBezTo>
                    <a:cubicBezTo>
                      <a:pt x="722" y="380"/>
                      <a:pt x="722" y="380"/>
                      <a:pt x="722" y="380"/>
                    </a:cubicBezTo>
                    <a:cubicBezTo>
                      <a:pt x="723" y="380"/>
                      <a:pt x="724" y="380"/>
                      <a:pt x="724" y="380"/>
                    </a:cubicBezTo>
                    <a:cubicBezTo>
                      <a:pt x="724" y="381"/>
                      <a:pt x="724" y="381"/>
                      <a:pt x="724" y="381"/>
                    </a:cubicBezTo>
                    <a:cubicBezTo>
                      <a:pt x="725" y="381"/>
                      <a:pt x="725" y="381"/>
                      <a:pt x="726" y="381"/>
                    </a:cubicBezTo>
                    <a:cubicBezTo>
                      <a:pt x="726" y="382"/>
                      <a:pt x="726" y="382"/>
                      <a:pt x="726" y="382"/>
                    </a:cubicBezTo>
                    <a:cubicBezTo>
                      <a:pt x="727" y="382"/>
                      <a:pt x="728" y="382"/>
                      <a:pt x="729" y="382"/>
                    </a:cubicBezTo>
                    <a:cubicBezTo>
                      <a:pt x="729" y="383"/>
                      <a:pt x="729" y="383"/>
                      <a:pt x="730" y="384"/>
                    </a:cubicBezTo>
                    <a:cubicBezTo>
                      <a:pt x="730" y="384"/>
                      <a:pt x="731" y="384"/>
                      <a:pt x="731" y="384"/>
                    </a:cubicBezTo>
                    <a:cubicBezTo>
                      <a:pt x="732" y="385"/>
                      <a:pt x="732" y="385"/>
                      <a:pt x="732" y="386"/>
                    </a:cubicBezTo>
                    <a:cubicBezTo>
                      <a:pt x="734" y="388"/>
                      <a:pt x="736" y="389"/>
                      <a:pt x="739" y="391"/>
                    </a:cubicBezTo>
                    <a:cubicBezTo>
                      <a:pt x="739" y="392"/>
                      <a:pt x="739" y="392"/>
                      <a:pt x="739" y="393"/>
                    </a:cubicBezTo>
                    <a:cubicBezTo>
                      <a:pt x="740" y="394"/>
                      <a:pt x="741" y="395"/>
                      <a:pt x="742" y="396"/>
                    </a:cubicBezTo>
                    <a:cubicBezTo>
                      <a:pt x="742" y="396"/>
                      <a:pt x="742" y="397"/>
                      <a:pt x="742" y="397"/>
                    </a:cubicBezTo>
                    <a:cubicBezTo>
                      <a:pt x="743" y="398"/>
                      <a:pt x="743" y="398"/>
                      <a:pt x="744" y="398"/>
                    </a:cubicBezTo>
                    <a:cubicBezTo>
                      <a:pt x="744" y="399"/>
                      <a:pt x="744" y="400"/>
                      <a:pt x="744" y="400"/>
                    </a:cubicBezTo>
                    <a:cubicBezTo>
                      <a:pt x="745" y="400"/>
                      <a:pt x="745" y="401"/>
                      <a:pt x="746" y="401"/>
                    </a:cubicBezTo>
                    <a:cubicBezTo>
                      <a:pt x="746" y="402"/>
                      <a:pt x="746" y="402"/>
                      <a:pt x="746" y="403"/>
                    </a:cubicBezTo>
                    <a:cubicBezTo>
                      <a:pt x="749" y="408"/>
                      <a:pt x="753" y="414"/>
                      <a:pt x="754" y="423"/>
                    </a:cubicBezTo>
                    <a:cubicBezTo>
                      <a:pt x="754" y="423"/>
                      <a:pt x="753" y="423"/>
                      <a:pt x="753" y="423"/>
                    </a:cubicBezTo>
                    <a:cubicBezTo>
                      <a:pt x="753" y="424"/>
                      <a:pt x="752" y="426"/>
                      <a:pt x="752" y="427"/>
                    </a:cubicBezTo>
                    <a:cubicBezTo>
                      <a:pt x="751" y="427"/>
                      <a:pt x="751" y="427"/>
                      <a:pt x="750" y="427"/>
                    </a:cubicBezTo>
                    <a:cubicBezTo>
                      <a:pt x="749" y="429"/>
                      <a:pt x="746" y="430"/>
                      <a:pt x="744" y="432"/>
                    </a:cubicBezTo>
                    <a:cubicBezTo>
                      <a:pt x="744" y="432"/>
                      <a:pt x="743" y="433"/>
                      <a:pt x="743" y="433"/>
                    </a:cubicBezTo>
                    <a:cubicBezTo>
                      <a:pt x="742" y="433"/>
                      <a:pt x="742" y="433"/>
                      <a:pt x="741" y="433"/>
                    </a:cubicBezTo>
                    <a:cubicBezTo>
                      <a:pt x="741" y="434"/>
                      <a:pt x="741" y="435"/>
                      <a:pt x="740" y="435"/>
                    </a:cubicBezTo>
                    <a:cubicBezTo>
                      <a:pt x="739" y="435"/>
                      <a:pt x="739" y="436"/>
                      <a:pt x="738" y="436"/>
                    </a:cubicBezTo>
                    <a:cubicBezTo>
                      <a:pt x="737" y="437"/>
                      <a:pt x="736" y="438"/>
                      <a:pt x="735" y="440"/>
                    </a:cubicBezTo>
                    <a:cubicBezTo>
                      <a:pt x="734" y="440"/>
                      <a:pt x="734" y="440"/>
                      <a:pt x="733" y="440"/>
                    </a:cubicBezTo>
                    <a:cubicBezTo>
                      <a:pt x="732" y="441"/>
                      <a:pt x="731" y="443"/>
                      <a:pt x="730" y="444"/>
                    </a:cubicBezTo>
                    <a:cubicBezTo>
                      <a:pt x="729" y="444"/>
                      <a:pt x="728" y="445"/>
                      <a:pt x="728" y="445"/>
                    </a:cubicBezTo>
                    <a:cubicBezTo>
                      <a:pt x="728" y="446"/>
                      <a:pt x="728" y="446"/>
                      <a:pt x="728" y="447"/>
                    </a:cubicBezTo>
                    <a:cubicBezTo>
                      <a:pt x="727" y="447"/>
                      <a:pt x="726" y="448"/>
                      <a:pt x="725" y="449"/>
                    </a:cubicBezTo>
                    <a:cubicBezTo>
                      <a:pt x="725" y="450"/>
                      <a:pt x="725" y="451"/>
                      <a:pt x="724" y="452"/>
                    </a:cubicBezTo>
                    <a:cubicBezTo>
                      <a:pt x="724" y="452"/>
                      <a:pt x="724" y="452"/>
                      <a:pt x="723" y="452"/>
                    </a:cubicBezTo>
                    <a:cubicBezTo>
                      <a:pt x="723" y="455"/>
                      <a:pt x="723" y="457"/>
                      <a:pt x="723" y="459"/>
                    </a:cubicBezTo>
                    <a:cubicBezTo>
                      <a:pt x="727" y="462"/>
                      <a:pt x="726" y="467"/>
                      <a:pt x="731" y="468"/>
                    </a:cubicBezTo>
                    <a:cubicBezTo>
                      <a:pt x="731" y="469"/>
                      <a:pt x="731" y="469"/>
                      <a:pt x="731" y="469"/>
                    </a:cubicBezTo>
                    <a:cubicBezTo>
                      <a:pt x="733" y="469"/>
                      <a:pt x="736" y="469"/>
                      <a:pt x="738" y="469"/>
                    </a:cubicBezTo>
                    <a:cubicBezTo>
                      <a:pt x="739" y="467"/>
                      <a:pt x="742" y="467"/>
                      <a:pt x="744" y="466"/>
                    </a:cubicBezTo>
                    <a:cubicBezTo>
                      <a:pt x="746" y="464"/>
                      <a:pt x="748" y="461"/>
                      <a:pt x="749" y="459"/>
                    </a:cubicBezTo>
                    <a:cubicBezTo>
                      <a:pt x="750" y="459"/>
                      <a:pt x="751" y="459"/>
                      <a:pt x="751" y="459"/>
                    </a:cubicBezTo>
                    <a:cubicBezTo>
                      <a:pt x="753" y="458"/>
                      <a:pt x="754" y="456"/>
                      <a:pt x="756" y="454"/>
                    </a:cubicBezTo>
                    <a:cubicBezTo>
                      <a:pt x="756" y="454"/>
                      <a:pt x="757" y="454"/>
                      <a:pt x="757" y="454"/>
                    </a:cubicBezTo>
                    <a:cubicBezTo>
                      <a:pt x="758" y="453"/>
                      <a:pt x="759" y="452"/>
                      <a:pt x="759" y="451"/>
                    </a:cubicBezTo>
                    <a:cubicBezTo>
                      <a:pt x="760" y="451"/>
                      <a:pt x="760" y="451"/>
                      <a:pt x="761" y="451"/>
                    </a:cubicBezTo>
                    <a:cubicBezTo>
                      <a:pt x="762" y="450"/>
                      <a:pt x="762" y="449"/>
                      <a:pt x="763" y="449"/>
                    </a:cubicBezTo>
                    <a:cubicBezTo>
                      <a:pt x="763" y="449"/>
                      <a:pt x="764" y="449"/>
                      <a:pt x="765" y="449"/>
                    </a:cubicBezTo>
                    <a:cubicBezTo>
                      <a:pt x="765" y="448"/>
                      <a:pt x="765" y="447"/>
                      <a:pt x="765" y="447"/>
                    </a:cubicBezTo>
                    <a:cubicBezTo>
                      <a:pt x="766" y="446"/>
                      <a:pt x="767" y="446"/>
                      <a:pt x="768" y="446"/>
                    </a:cubicBezTo>
                    <a:cubicBezTo>
                      <a:pt x="768" y="446"/>
                      <a:pt x="768" y="445"/>
                      <a:pt x="768" y="445"/>
                    </a:cubicBezTo>
                    <a:cubicBezTo>
                      <a:pt x="769" y="445"/>
                      <a:pt x="769" y="445"/>
                      <a:pt x="770" y="445"/>
                    </a:cubicBezTo>
                    <a:cubicBezTo>
                      <a:pt x="770" y="444"/>
                      <a:pt x="771" y="444"/>
                      <a:pt x="771" y="443"/>
                    </a:cubicBezTo>
                    <a:cubicBezTo>
                      <a:pt x="771" y="443"/>
                      <a:pt x="772" y="443"/>
                      <a:pt x="773" y="443"/>
                    </a:cubicBezTo>
                    <a:cubicBezTo>
                      <a:pt x="773" y="443"/>
                      <a:pt x="773" y="442"/>
                      <a:pt x="774" y="441"/>
                    </a:cubicBezTo>
                    <a:cubicBezTo>
                      <a:pt x="774" y="441"/>
                      <a:pt x="775" y="441"/>
                      <a:pt x="776" y="440"/>
                    </a:cubicBezTo>
                    <a:cubicBezTo>
                      <a:pt x="776" y="440"/>
                      <a:pt x="776" y="440"/>
                      <a:pt x="776" y="440"/>
                    </a:cubicBezTo>
                    <a:cubicBezTo>
                      <a:pt x="777" y="439"/>
                      <a:pt x="779" y="439"/>
                      <a:pt x="780" y="439"/>
                    </a:cubicBezTo>
                    <a:cubicBezTo>
                      <a:pt x="780" y="438"/>
                      <a:pt x="780" y="438"/>
                      <a:pt x="781" y="437"/>
                    </a:cubicBezTo>
                    <a:cubicBezTo>
                      <a:pt x="781" y="437"/>
                      <a:pt x="782" y="437"/>
                      <a:pt x="783" y="437"/>
                    </a:cubicBezTo>
                    <a:cubicBezTo>
                      <a:pt x="783" y="437"/>
                      <a:pt x="783" y="436"/>
                      <a:pt x="783" y="436"/>
                    </a:cubicBezTo>
                    <a:cubicBezTo>
                      <a:pt x="784" y="436"/>
                      <a:pt x="785" y="435"/>
                      <a:pt x="786" y="435"/>
                    </a:cubicBezTo>
                    <a:cubicBezTo>
                      <a:pt x="786" y="435"/>
                      <a:pt x="786" y="435"/>
                      <a:pt x="786" y="434"/>
                    </a:cubicBezTo>
                    <a:cubicBezTo>
                      <a:pt x="787" y="434"/>
                      <a:pt x="788" y="434"/>
                      <a:pt x="790" y="433"/>
                    </a:cubicBezTo>
                    <a:cubicBezTo>
                      <a:pt x="790" y="433"/>
                      <a:pt x="790" y="433"/>
                      <a:pt x="790" y="432"/>
                    </a:cubicBezTo>
                    <a:cubicBezTo>
                      <a:pt x="791" y="432"/>
                      <a:pt x="791" y="432"/>
                      <a:pt x="792" y="432"/>
                    </a:cubicBezTo>
                    <a:cubicBezTo>
                      <a:pt x="792" y="432"/>
                      <a:pt x="792" y="432"/>
                      <a:pt x="792" y="432"/>
                    </a:cubicBezTo>
                    <a:cubicBezTo>
                      <a:pt x="793" y="432"/>
                      <a:pt x="794" y="432"/>
                      <a:pt x="794" y="432"/>
                    </a:cubicBezTo>
                    <a:cubicBezTo>
                      <a:pt x="794" y="431"/>
                      <a:pt x="794" y="431"/>
                      <a:pt x="794" y="431"/>
                    </a:cubicBezTo>
                    <a:cubicBezTo>
                      <a:pt x="796" y="430"/>
                      <a:pt x="798" y="430"/>
                      <a:pt x="800" y="430"/>
                    </a:cubicBezTo>
                    <a:cubicBezTo>
                      <a:pt x="800" y="430"/>
                      <a:pt x="800" y="430"/>
                      <a:pt x="800" y="431"/>
                    </a:cubicBezTo>
                    <a:cubicBezTo>
                      <a:pt x="800" y="431"/>
                      <a:pt x="801" y="431"/>
                      <a:pt x="801" y="431"/>
                    </a:cubicBezTo>
                    <a:cubicBezTo>
                      <a:pt x="801" y="431"/>
                      <a:pt x="801" y="432"/>
                      <a:pt x="801" y="432"/>
                    </a:cubicBezTo>
                    <a:cubicBezTo>
                      <a:pt x="804" y="434"/>
                      <a:pt x="804" y="436"/>
                      <a:pt x="806" y="439"/>
                    </a:cubicBezTo>
                    <a:cubicBezTo>
                      <a:pt x="807" y="440"/>
                      <a:pt x="809" y="441"/>
                      <a:pt x="810" y="442"/>
                    </a:cubicBezTo>
                    <a:cubicBezTo>
                      <a:pt x="810" y="443"/>
                      <a:pt x="810" y="443"/>
                      <a:pt x="810" y="444"/>
                    </a:cubicBezTo>
                    <a:cubicBezTo>
                      <a:pt x="811" y="444"/>
                      <a:pt x="812" y="445"/>
                      <a:pt x="812" y="445"/>
                    </a:cubicBezTo>
                    <a:cubicBezTo>
                      <a:pt x="812" y="446"/>
                      <a:pt x="812" y="447"/>
                      <a:pt x="812" y="448"/>
                    </a:cubicBezTo>
                    <a:cubicBezTo>
                      <a:pt x="811" y="449"/>
                      <a:pt x="812" y="448"/>
                      <a:pt x="811" y="449"/>
                    </a:cubicBezTo>
                    <a:cubicBezTo>
                      <a:pt x="808" y="450"/>
                      <a:pt x="808" y="452"/>
                      <a:pt x="805" y="453"/>
                    </a:cubicBezTo>
                    <a:cubicBezTo>
                      <a:pt x="805" y="454"/>
                      <a:pt x="804" y="455"/>
                      <a:pt x="804" y="456"/>
                    </a:cubicBezTo>
                    <a:cubicBezTo>
                      <a:pt x="804" y="456"/>
                      <a:pt x="805" y="456"/>
                      <a:pt x="805" y="456"/>
                    </a:cubicBezTo>
                    <a:cubicBezTo>
                      <a:pt x="806" y="459"/>
                      <a:pt x="808" y="459"/>
                      <a:pt x="810" y="461"/>
                    </a:cubicBezTo>
                    <a:cubicBezTo>
                      <a:pt x="811" y="462"/>
                      <a:pt x="812" y="463"/>
                      <a:pt x="812" y="464"/>
                    </a:cubicBezTo>
                    <a:cubicBezTo>
                      <a:pt x="813" y="464"/>
                      <a:pt x="813" y="464"/>
                      <a:pt x="814" y="464"/>
                    </a:cubicBezTo>
                    <a:cubicBezTo>
                      <a:pt x="815" y="465"/>
                      <a:pt x="815" y="466"/>
                      <a:pt x="816" y="467"/>
                    </a:cubicBezTo>
                    <a:cubicBezTo>
                      <a:pt x="816" y="467"/>
                      <a:pt x="817" y="467"/>
                      <a:pt x="817" y="467"/>
                    </a:cubicBezTo>
                    <a:cubicBezTo>
                      <a:pt x="818" y="468"/>
                      <a:pt x="819" y="469"/>
                      <a:pt x="820" y="470"/>
                    </a:cubicBezTo>
                    <a:cubicBezTo>
                      <a:pt x="821" y="470"/>
                      <a:pt x="821" y="470"/>
                      <a:pt x="822" y="470"/>
                    </a:cubicBezTo>
                    <a:cubicBezTo>
                      <a:pt x="823" y="471"/>
                      <a:pt x="824" y="472"/>
                      <a:pt x="825" y="474"/>
                    </a:cubicBezTo>
                    <a:cubicBezTo>
                      <a:pt x="825" y="474"/>
                      <a:pt x="826" y="474"/>
                      <a:pt x="826" y="474"/>
                    </a:cubicBezTo>
                    <a:cubicBezTo>
                      <a:pt x="827" y="474"/>
                      <a:pt x="827" y="475"/>
                      <a:pt x="827" y="475"/>
                    </a:cubicBezTo>
                    <a:cubicBezTo>
                      <a:pt x="831" y="478"/>
                      <a:pt x="833" y="478"/>
                      <a:pt x="838" y="478"/>
                    </a:cubicBezTo>
                    <a:cubicBezTo>
                      <a:pt x="839" y="476"/>
                      <a:pt x="841" y="474"/>
                      <a:pt x="842" y="473"/>
                    </a:cubicBezTo>
                    <a:cubicBezTo>
                      <a:pt x="842" y="472"/>
                      <a:pt x="842" y="470"/>
                      <a:pt x="842" y="469"/>
                    </a:cubicBezTo>
                    <a:cubicBezTo>
                      <a:pt x="843" y="464"/>
                      <a:pt x="845" y="458"/>
                      <a:pt x="846" y="453"/>
                    </a:cubicBezTo>
                    <a:cubicBezTo>
                      <a:pt x="846" y="453"/>
                      <a:pt x="847" y="453"/>
                      <a:pt x="847" y="453"/>
                    </a:cubicBezTo>
                    <a:cubicBezTo>
                      <a:pt x="847" y="452"/>
                      <a:pt x="848" y="451"/>
                      <a:pt x="848" y="449"/>
                    </a:cubicBezTo>
                    <a:cubicBezTo>
                      <a:pt x="848" y="449"/>
                      <a:pt x="849" y="449"/>
                      <a:pt x="849" y="449"/>
                    </a:cubicBezTo>
                    <a:cubicBezTo>
                      <a:pt x="854" y="440"/>
                      <a:pt x="860" y="428"/>
                      <a:pt x="875" y="428"/>
                    </a:cubicBezTo>
                    <a:cubicBezTo>
                      <a:pt x="877" y="430"/>
                      <a:pt x="879" y="430"/>
                      <a:pt x="881" y="432"/>
                    </a:cubicBezTo>
                    <a:cubicBezTo>
                      <a:pt x="881" y="432"/>
                      <a:pt x="882" y="433"/>
                      <a:pt x="882" y="433"/>
                    </a:cubicBezTo>
                    <a:cubicBezTo>
                      <a:pt x="883" y="433"/>
                      <a:pt x="883" y="433"/>
                      <a:pt x="884" y="433"/>
                    </a:cubicBezTo>
                    <a:cubicBezTo>
                      <a:pt x="884" y="434"/>
                      <a:pt x="884" y="435"/>
                      <a:pt x="885" y="435"/>
                    </a:cubicBezTo>
                    <a:cubicBezTo>
                      <a:pt x="885" y="435"/>
                      <a:pt x="886" y="435"/>
                      <a:pt x="887" y="435"/>
                    </a:cubicBezTo>
                    <a:cubicBezTo>
                      <a:pt x="887" y="436"/>
                      <a:pt x="888" y="437"/>
                      <a:pt x="888" y="438"/>
                    </a:cubicBezTo>
                    <a:cubicBezTo>
                      <a:pt x="889" y="438"/>
                      <a:pt x="890" y="438"/>
                      <a:pt x="890" y="438"/>
                    </a:cubicBezTo>
                    <a:cubicBezTo>
                      <a:pt x="890" y="438"/>
                      <a:pt x="891" y="439"/>
                      <a:pt x="891" y="440"/>
                    </a:cubicBezTo>
                    <a:cubicBezTo>
                      <a:pt x="893" y="441"/>
                      <a:pt x="894" y="442"/>
                      <a:pt x="896" y="443"/>
                    </a:cubicBezTo>
                    <a:cubicBezTo>
                      <a:pt x="896" y="444"/>
                      <a:pt x="896" y="444"/>
                      <a:pt x="896" y="445"/>
                    </a:cubicBezTo>
                    <a:cubicBezTo>
                      <a:pt x="896" y="445"/>
                      <a:pt x="896" y="445"/>
                      <a:pt x="896" y="445"/>
                    </a:cubicBezTo>
                    <a:cubicBezTo>
                      <a:pt x="897" y="446"/>
                      <a:pt x="897" y="447"/>
                      <a:pt x="898" y="448"/>
                    </a:cubicBezTo>
                    <a:cubicBezTo>
                      <a:pt x="898" y="450"/>
                      <a:pt x="898" y="453"/>
                      <a:pt x="897" y="456"/>
                    </a:cubicBezTo>
                    <a:cubicBezTo>
                      <a:pt x="897" y="456"/>
                      <a:pt x="897" y="456"/>
                      <a:pt x="896" y="456"/>
                    </a:cubicBezTo>
                    <a:cubicBezTo>
                      <a:pt x="895" y="461"/>
                      <a:pt x="897" y="467"/>
                      <a:pt x="898" y="470"/>
                    </a:cubicBezTo>
                    <a:cubicBezTo>
                      <a:pt x="901" y="472"/>
                      <a:pt x="901" y="473"/>
                      <a:pt x="906" y="473"/>
                    </a:cubicBezTo>
                    <a:cubicBezTo>
                      <a:pt x="908" y="471"/>
                      <a:pt x="910" y="470"/>
                      <a:pt x="912" y="468"/>
                    </a:cubicBezTo>
                    <a:cubicBezTo>
                      <a:pt x="915" y="464"/>
                      <a:pt x="916" y="458"/>
                      <a:pt x="924" y="458"/>
                    </a:cubicBezTo>
                    <a:cubicBezTo>
                      <a:pt x="925" y="459"/>
                      <a:pt x="927" y="462"/>
                      <a:pt x="928" y="464"/>
                    </a:cubicBezTo>
                    <a:cubicBezTo>
                      <a:pt x="928" y="465"/>
                      <a:pt x="928" y="466"/>
                      <a:pt x="928" y="467"/>
                    </a:cubicBezTo>
                    <a:cubicBezTo>
                      <a:pt x="928" y="467"/>
                      <a:pt x="928" y="467"/>
                      <a:pt x="929" y="467"/>
                    </a:cubicBezTo>
                    <a:cubicBezTo>
                      <a:pt x="928" y="473"/>
                      <a:pt x="928" y="478"/>
                      <a:pt x="927" y="484"/>
                    </a:cubicBezTo>
                    <a:cubicBezTo>
                      <a:pt x="929" y="485"/>
                      <a:pt x="928" y="485"/>
                      <a:pt x="932" y="485"/>
                    </a:cubicBezTo>
                    <a:cubicBezTo>
                      <a:pt x="935" y="484"/>
                      <a:pt x="938" y="484"/>
                      <a:pt x="940" y="483"/>
                    </a:cubicBezTo>
                    <a:cubicBezTo>
                      <a:pt x="941" y="482"/>
                      <a:pt x="941" y="481"/>
                      <a:pt x="941" y="481"/>
                    </a:cubicBezTo>
                    <a:cubicBezTo>
                      <a:pt x="942" y="481"/>
                      <a:pt x="944" y="480"/>
                      <a:pt x="945" y="480"/>
                    </a:cubicBezTo>
                    <a:cubicBezTo>
                      <a:pt x="948" y="476"/>
                      <a:pt x="952" y="472"/>
                      <a:pt x="956" y="467"/>
                    </a:cubicBezTo>
                    <a:cubicBezTo>
                      <a:pt x="956" y="467"/>
                      <a:pt x="956" y="467"/>
                      <a:pt x="957" y="467"/>
                    </a:cubicBezTo>
                    <a:cubicBezTo>
                      <a:pt x="957" y="468"/>
                      <a:pt x="957" y="468"/>
                      <a:pt x="957" y="468"/>
                    </a:cubicBezTo>
                    <a:cubicBezTo>
                      <a:pt x="960" y="471"/>
                      <a:pt x="960" y="476"/>
                      <a:pt x="963" y="480"/>
                    </a:cubicBezTo>
                    <a:cubicBezTo>
                      <a:pt x="963" y="481"/>
                      <a:pt x="962" y="482"/>
                      <a:pt x="962" y="484"/>
                    </a:cubicBezTo>
                    <a:cubicBezTo>
                      <a:pt x="961" y="484"/>
                      <a:pt x="960" y="485"/>
                      <a:pt x="959" y="485"/>
                    </a:cubicBezTo>
                    <a:cubicBezTo>
                      <a:pt x="959" y="486"/>
                      <a:pt x="959" y="486"/>
                      <a:pt x="959" y="486"/>
                    </a:cubicBezTo>
                    <a:cubicBezTo>
                      <a:pt x="959" y="486"/>
                      <a:pt x="958" y="486"/>
                      <a:pt x="957" y="486"/>
                    </a:cubicBezTo>
                    <a:cubicBezTo>
                      <a:pt x="957" y="487"/>
                      <a:pt x="957" y="487"/>
                      <a:pt x="957" y="487"/>
                    </a:cubicBezTo>
                    <a:cubicBezTo>
                      <a:pt x="957" y="487"/>
                      <a:pt x="956" y="487"/>
                      <a:pt x="956" y="487"/>
                    </a:cubicBezTo>
                    <a:cubicBezTo>
                      <a:pt x="956" y="487"/>
                      <a:pt x="956" y="488"/>
                      <a:pt x="956" y="488"/>
                    </a:cubicBezTo>
                    <a:cubicBezTo>
                      <a:pt x="955" y="488"/>
                      <a:pt x="954" y="488"/>
                      <a:pt x="954" y="488"/>
                    </a:cubicBezTo>
                    <a:cubicBezTo>
                      <a:pt x="954" y="488"/>
                      <a:pt x="954" y="489"/>
                      <a:pt x="954" y="489"/>
                    </a:cubicBezTo>
                    <a:cubicBezTo>
                      <a:pt x="953" y="489"/>
                      <a:pt x="953" y="489"/>
                      <a:pt x="952" y="489"/>
                    </a:cubicBezTo>
                    <a:cubicBezTo>
                      <a:pt x="950" y="491"/>
                      <a:pt x="947" y="493"/>
                      <a:pt x="945" y="494"/>
                    </a:cubicBezTo>
                    <a:cubicBezTo>
                      <a:pt x="945" y="495"/>
                      <a:pt x="945" y="496"/>
                      <a:pt x="945" y="496"/>
                    </a:cubicBezTo>
                    <a:cubicBezTo>
                      <a:pt x="944" y="496"/>
                      <a:pt x="944" y="497"/>
                      <a:pt x="943" y="497"/>
                    </a:cubicBezTo>
                    <a:cubicBezTo>
                      <a:pt x="943" y="499"/>
                      <a:pt x="942" y="502"/>
                      <a:pt x="942" y="504"/>
                    </a:cubicBezTo>
                    <a:cubicBezTo>
                      <a:pt x="942" y="504"/>
                      <a:pt x="942" y="504"/>
                      <a:pt x="941" y="504"/>
                    </a:cubicBezTo>
                    <a:cubicBezTo>
                      <a:pt x="942" y="509"/>
                      <a:pt x="942" y="514"/>
                      <a:pt x="942" y="519"/>
                    </a:cubicBezTo>
                    <a:cubicBezTo>
                      <a:pt x="942" y="519"/>
                      <a:pt x="943" y="519"/>
                      <a:pt x="943" y="519"/>
                    </a:cubicBezTo>
                    <a:cubicBezTo>
                      <a:pt x="943" y="519"/>
                      <a:pt x="943" y="520"/>
                      <a:pt x="943" y="520"/>
                    </a:cubicBezTo>
                    <a:cubicBezTo>
                      <a:pt x="943" y="520"/>
                      <a:pt x="944" y="520"/>
                      <a:pt x="944" y="520"/>
                    </a:cubicBezTo>
                    <a:cubicBezTo>
                      <a:pt x="945" y="522"/>
                      <a:pt x="945" y="524"/>
                      <a:pt x="946" y="526"/>
                    </a:cubicBezTo>
                    <a:cubicBezTo>
                      <a:pt x="946" y="526"/>
                      <a:pt x="947" y="526"/>
                      <a:pt x="948" y="527"/>
                    </a:cubicBezTo>
                    <a:cubicBezTo>
                      <a:pt x="948" y="527"/>
                      <a:pt x="948" y="528"/>
                      <a:pt x="948" y="528"/>
                    </a:cubicBezTo>
                    <a:cubicBezTo>
                      <a:pt x="948" y="528"/>
                      <a:pt x="948" y="528"/>
                      <a:pt x="948" y="528"/>
                    </a:cubicBezTo>
                    <a:cubicBezTo>
                      <a:pt x="950" y="531"/>
                      <a:pt x="950" y="535"/>
                      <a:pt x="950" y="539"/>
                    </a:cubicBezTo>
                    <a:cubicBezTo>
                      <a:pt x="950" y="539"/>
                      <a:pt x="950" y="539"/>
                      <a:pt x="949" y="539"/>
                    </a:cubicBezTo>
                    <a:cubicBezTo>
                      <a:pt x="949" y="540"/>
                      <a:pt x="949" y="541"/>
                      <a:pt x="949" y="542"/>
                    </a:cubicBezTo>
                    <a:cubicBezTo>
                      <a:pt x="949" y="542"/>
                      <a:pt x="949" y="542"/>
                      <a:pt x="948" y="542"/>
                    </a:cubicBezTo>
                    <a:cubicBezTo>
                      <a:pt x="947" y="545"/>
                      <a:pt x="947" y="548"/>
                      <a:pt x="943" y="549"/>
                    </a:cubicBezTo>
                    <a:cubicBezTo>
                      <a:pt x="940" y="552"/>
                      <a:pt x="933" y="546"/>
                      <a:pt x="931" y="545"/>
                    </a:cubicBezTo>
                    <a:cubicBezTo>
                      <a:pt x="930" y="545"/>
                      <a:pt x="929" y="545"/>
                      <a:pt x="929" y="545"/>
                    </a:cubicBezTo>
                    <a:cubicBezTo>
                      <a:pt x="929" y="544"/>
                      <a:pt x="929" y="544"/>
                      <a:pt x="929" y="544"/>
                    </a:cubicBezTo>
                    <a:cubicBezTo>
                      <a:pt x="925" y="542"/>
                      <a:pt x="915" y="544"/>
                      <a:pt x="912" y="545"/>
                    </a:cubicBezTo>
                    <a:cubicBezTo>
                      <a:pt x="911" y="546"/>
                      <a:pt x="911" y="547"/>
                      <a:pt x="911" y="547"/>
                    </a:cubicBezTo>
                    <a:cubicBezTo>
                      <a:pt x="910" y="548"/>
                      <a:pt x="909" y="548"/>
                      <a:pt x="908" y="548"/>
                    </a:cubicBezTo>
                    <a:cubicBezTo>
                      <a:pt x="908" y="549"/>
                      <a:pt x="908" y="549"/>
                      <a:pt x="908" y="550"/>
                    </a:cubicBezTo>
                    <a:cubicBezTo>
                      <a:pt x="907" y="550"/>
                      <a:pt x="907" y="551"/>
                      <a:pt x="906" y="551"/>
                    </a:cubicBezTo>
                    <a:cubicBezTo>
                      <a:pt x="906" y="553"/>
                      <a:pt x="906" y="556"/>
                      <a:pt x="906" y="558"/>
                    </a:cubicBezTo>
                    <a:cubicBezTo>
                      <a:pt x="907" y="559"/>
                      <a:pt x="908" y="560"/>
                      <a:pt x="909" y="562"/>
                    </a:cubicBezTo>
                    <a:cubicBezTo>
                      <a:pt x="914" y="567"/>
                      <a:pt x="919" y="570"/>
                      <a:pt x="919" y="580"/>
                    </a:cubicBezTo>
                    <a:cubicBezTo>
                      <a:pt x="918" y="580"/>
                      <a:pt x="917" y="583"/>
                      <a:pt x="916" y="583"/>
                    </a:cubicBezTo>
                    <a:cubicBezTo>
                      <a:pt x="916" y="583"/>
                      <a:pt x="915" y="583"/>
                      <a:pt x="914" y="583"/>
                    </a:cubicBezTo>
                    <a:cubicBezTo>
                      <a:pt x="914" y="583"/>
                      <a:pt x="914" y="584"/>
                      <a:pt x="914" y="584"/>
                    </a:cubicBezTo>
                    <a:cubicBezTo>
                      <a:pt x="914" y="584"/>
                      <a:pt x="913" y="584"/>
                      <a:pt x="913" y="584"/>
                    </a:cubicBezTo>
                    <a:cubicBezTo>
                      <a:pt x="913" y="584"/>
                      <a:pt x="913" y="585"/>
                      <a:pt x="913" y="585"/>
                    </a:cubicBezTo>
                    <a:cubicBezTo>
                      <a:pt x="912" y="585"/>
                      <a:pt x="911" y="586"/>
                      <a:pt x="910" y="587"/>
                    </a:cubicBezTo>
                    <a:cubicBezTo>
                      <a:pt x="910" y="587"/>
                      <a:pt x="910" y="588"/>
                      <a:pt x="910" y="588"/>
                    </a:cubicBezTo>
                    <a:cubicBezTo>
                      <a:pt x="910" y="588"/>
                      <a:pt x="909" y="588"/>
                      <a:pt x="909" y="588"/>
                    </a:cubicBezTo>
                    <a:cubicBezTo>
                      <a:pt x="909" y="592"/>
                      <a:pt x="908" y="596"/>
                      <a:pt x="908" y="599"/>
                    </a:cubicBezTo>
                    <a:cubicBezTo>
                      <a:pt x="908" y="599"/>
                      <a:pt x="907" y="599"/>
                      <a:pt x="907" y="599"/>
                    </a:cubicBezTo>
                    <a:cubicBezTo>
                      <a:pt x="907" y="601"/>
                      <a:pt x="909" y="606"/>
                      <a:pt x="908" y="610"/>
                    </a:cubicBezTo>
                    <a:cubicBezTo>
                      <a:pt x="908" y="610"/>
                      <a:pt x="907" y="610"/>
                      <a:pt x="907" y="610"/>
                    </a:cubicBezTo>
                    <a:cubicBezTo>
                      <a:pt x="907" y="612"/>
                      <a:pt x="907" y="613"/>
                      <a:pt x="907" y="614"/>
                    </a:cubicBezTo>
                    <a:cubicBezTo>
                      <a:pt x="907" y="614"/>
                      <a:pt x="907" y="614"/>
                      <a:pt x="906" y="616"/>
                    </a:cubicBezTo>
                    <a:cubicBezTo>
                      <a:pt x="905" y="617"/>
                      <a:pt x="905" y="618"/>
                      <a:pt x="903" y="618"/>
                    </a:cubicBezTo>
                    <a:cubicBezTo>
                      <a:pt x="903" y="618"/>
                      <a:pt x="903" y="619"/>
                      <a:pt x="903" y="619"/>
                    </a:cubicBezTo>
                    <a:cubicBezTo>
                      <a:pt x="901" y="619"/>
                      <a:pt x="900" y="619"/>
                      <a:pt x="898" y="619"/>
                    </a:cubicBezTo>
                    <a:cubicBezTo>
                      <a:pt x="898" y="619"/>
                      <a:pt x="898" y="618"/>
                      <a:pt x="898" y="618"/>
                    </a:cubicBezTo>
                    <a:cubicBezTo>
                      <a:pt x="897" y="618"/>
                      <a:pt x="895" y="617"/>
                      <a:pt x="894" y="617"/>
                    </a:cubicBezTo>
                    <a:cubicBezTo>
                      <a:pt x="893" y="617"/>
                      <a:pt x="893" y="616"/>
                      <a:pt x="893" y="615"/>
                    </a:cubicBezTo>
                    <a:cubicBezTo>
                      <a:pt x="892" y="615"/>
                      <a:pt x="892" y="615"/>
                      <a:pt x="891" y="615"/>
                    </a:cubicBezTo>
                    <a:cubicBezTo>
                      <a:pt x="891" y="615"/>
                      <a:pt x="890" y="614"/>
                      <a:pt x="890" y="614"/>
                    </a:cubicBezTo>
                    <a:cubicBezTo>
                      <a:pt x="889" y="612"/>
                      <a:pt x="887" y="611"/>
                      <a:pt x="886" y="610"/>
                    </a:cubicBezTo>
                    <a:cubicBezTo>
                      <a:pt x="885" y="609"/>
                      <a:pt x="885" y="608"/>
                      <a:pt x="885" y="606"/>
                    </a:cubicBezTo>
                    <a:cubicBezTo>
                      <a:pt x="884" y="606"/>
                      <a:pt x="884" y="606"/>
                      <a:pt x="884" y="606"/>
                    </a:cubicBezTo>
                    <a:cubicBezTo>
                      <a:pt x="884" y="606"/>
                      <a:pt x="884" y="605"/>
                      <a:pt x="884" y="604"/>
                    </a:cubicBezTo>
                    <a:cubicBezTo>
                      <a:pt x="884" y="604"/>
                      <a:pt x="883" y="604"/>
                      <a:pt x="883" y="604"/>
                    </a:cubicBezTo>
                    <a:cubicBezTo>
                      <a:pt x="883" y="603"/>
                      <a:pt x="883" y="602"/>
                      <a:pt x="883" y="601"/>
                    </a:cubicBezTo>
                    <a:cubicBezTo>
                      <a:pt x="883" y="601"/>
                      <a:pt x="882" y="601"/>
                      <a:pt x="882" y="601"/>
                    </a:cubicBezTo>
                    <a:cubicBezTo>
                      <a:pt x="882" y="599"/>
                      <a:pt x="882" y="597"/>
                      <a:pt x="882" y="596"/>
                    </a:cubicBezTo>
                    <a:cubicBezTo>
                      <a:pt x="882" y="596"/>
                      <a:pt x="881" y="596"/>
                      <a:pt x="881" y="596"/>
                    </a:cubicBezTo>
                    <a:cubicBezTo>
                      <a:pt x="881" y="592"/>
                      <a:pt x="881" y="588"/>
                      <a:pt x="881" y="585"/>
                    </a:cubicBezTo>
                    <a:cubicBezTo>
                      <a:pt x="881" y="585"/>
                      <a:pt x="881" y="585"/>
                      <a:pt x="880" y="585"/>
                    </a:cubicBezTo>
                    <a:cubicBezTo>
                      <a:pt x="880" y="582"/>
                      <a:pt x="880" y="580"/>
                      <a:pt x="880" y="578"/>
                    </a:cubicBezTo>
                    <a:cubicBezTo>
                      <a:pt x="880" y="578"/>
                      <a:pt x="880" y="578"/>
                      <a:pt x="879" y="578"/>
                    </a:cubicBezTo>
                    <a:cubicBezTo>
                      <a:pt x="879" y="576"/>
                      <a:pt x="879" y="575"/>
                      <a:pt x="879" y="573"/>
                    </a:cubicBezTo>
                    <a:cubicBezTo>
                      <a:pt x="879" y="573"/>
                      <a:pt x="879" y="573"/>
                      <a:pt x="878" y="573"/>
                    </a:cubicBezTo>
                    <a:cubicBezTo>
                      <a:pt x="878" y="572"/>
                      <a:pt x="878" y="571"/>
                      <a:pt x="878" y="570"/>
                    </a:cubicBezTo>
                    <a:cubicBezTo>
                      <a:pt x="877" y="570"/>
                      <a:pt x="877" y="570"/>
                      <a:pt x="877" y="570"/>
                    </a:cubicBezTo>
                    <a:cubicBezTo>
                      <a:pt x="877" y="569"/>
                      <a:pt x="877" y="568"/>
                      <a:pt x="877" y="568"/>
                    </a:cubicBezTo>
                    <a:cubicBezTo>
                      <a:pt x="875" y="567"/>
                      <a:pt x="874" y="566"/>
                      <a:pt x="873" y="565"/>
                    </a:cubicBezTo>
                    <a:cubicBezTo>
                      <a:pt x="873" y="564"/>
                      <a:pt x="872" y="562"/>
                      <a:pt x="872" y="561"/>
                    </a:cubicBezTo>
                    <a:cubicBezTo>
                      <a:pt x="872" y="561"/>
                      <a:pt x="872" y="561"/>
                      <a:pt x="871" y="561"/>
                    </a:cubicBezTo>
                    <a:cubicBezTo>
                      <a:pt x="871" y="554"/>
                      <a:pt x="870" y="548"/>
                      <a:pt x="870" y="542"/>
                    </a:cubicBezTo>
                    <a:cubicBezTo>
                      <a:pt x="869" y="542"/>
                      <a:pt x="868" y="541"/>
                      <a:pt x="868" y="541"/>
                    </a:cubicBezTo>
                    <a:cubicBezTo>
                      <a:pt x="868" y="540"/>
                      <a:pt x="868" y="540"/>
                      <a:pt x="868" y="539"/>
                    </a:cubicBezTo>
                    <a:cubicBezTo>
                      <a:pt x="866" y="537"/>
                      <a:pt x="863" y="537"/>
                      <a:pt x="861" y="536"/>
                    </a:cubicBezTo>
                    <a:cubicBezTo>
                      <a:pt x="861" y="536"/>
                      <a:pt x="861" y="536"/>
                      <a:pt x="861" y="536"/>
                    </a:cubicBezTo>
                    <a:cubicBezTo>
                      <a:pt x="860" y="536"/>
                      <a:pt x="859" y="536"/>
                      <a:pt x="859" y="536"/>
                    </a:cubicBezTo>
                    <a:cubicBezTo>
                      <a:pt x="859" y="535"/>
                      <a:pt x="859" y="535"/>
                      <a:pt x="859" y="535"/>
                    </a:cubicBezTo>
                    <a:cubicBezTo>
                      <a:pt x="858" y="535"/>
                      <a:pt x="858" y="535"/>
                      <a:pt x="857" y="535"/>
                    </a:cubicBezTo>
                    <a:cubicBezTo>
                      <a:pt x="857" y="534"/>
                      <a:pt x="856" y="533"/>
                      <a:pt x="856" y="533"/>
                    </a:cubicBezTo>
                    <a:cubicBezTo>
                      <a:pt x="855" y="533"/>
                      <a:pt x="855" y="533"/>
                      <a:pt x="854" y="533"/>
                    </a:cubicBezTo>
                    <a:cubicBezTo>
                      <a:pt x="853" y="531"/>
                      <a:pt x="851" y="529"/>
                      <a:pt x="850" y="527"/>
                    </a:cubicBezTo>
                    <a:cubicBezTo>
                      <a:pt x="849" y="527"/>
                      <a:pt x="849" y="527"/>
                      <a:pt x="848" y="527"/>
                    </a:cubicBezTo>
                    <a:cubicBezTo>
                      <a:pt x="848" y="527"/>
                      <a:pt x="847" y="526"/>
                      <a:pt x="847" y="526"/>
                    </a:cubicBezTo>
                    <a:cubicBezTo>
                      <a:pt x="846" y="525"/>
                      <a:pt x="844" y="524"/>
                      <a:pt x="844" y="523"/>
                    </a:cubicBezTo>
                    <a:cubicBezTo>
                      <a:pt x="841" y="523"/>
                      <a:pt x="838" y="523"/>
                      <a:pt x="835" y="523"/>
                    </a:cubicBezTo>
                    <a:cubicBezTo>
                      <a:pt x="835" y="523"/>
                      <a:pt x="835" y="524"/>
                      <a:pt x="835" y="524"/>
                    </a:cubicBezTo>
                    <a:cubicBezTo>
                      <a:pt x="835" y="524"/>
                      <a:pt x="834" y="524"/>
                      <a:pt x="833" y="524"/>
                    </a:cubicBezTo>
                    <a:cubicBezTo>
                      <a:pt x="833" y="524"/>
                      <a:pt x="833" y="525"/>
                      <a:pt x="833" y="525"/>
                    </a:cubicBezTo>
                    <a:cubicBezTo>
                      <a:pt x="831" y="525"/>
                      <a:pt x="829" y="526"/>
                      <a:pt x="827" y="527"/>
                    </a:cubicBezTo>
                    <a:cubicBezTo>
                      <a:pt x="827" y="527"/>
                      <a:pt x="827" y="527"/>
                      <a:pt x="827" y="527"/>
                    </a:cubicBezTo>
                    <a:cubicBezTo>
                      <a:pt x="827" y="527"/>
                      <a:pt x="826" y="527"/>
                      <a:pt x="826" y="527"/>
                    </a:cubicBezTo>
                    <a:cubicBezTo>
                      <a:pt x="826" y="528"/>
                      <a:pt x="826" y="528"/>
                      <a:pt x="826" y="528"/>
                    </a:cubicBezTo>
                    <a:cubicBezTo>
                      <a:pt x="825" y="528"/>
                      <a:pt x="824" y="528"/>
                      <a:pt x="824" y="528"/>
                    </a:cubicBezTo>
                    <a:cubicBezTo>
                      <a:pt x="824" y="529"/>
                      <a:pt x="824" y="529"/>
                      <a:pt x="824" y="529"/>
                    </a:cubicBezTo>
                    <a:cubicBezTo>
                      <a:pt x="823" y="529"/>
                      <a:pt x="823" y="529"/>
                      <a:pt x="822" y="529"/>
                    </a:cubicBezTo>
                    <a:cubicBezTo>
                      <a:pt x="822" y="530"/>
                      <a:pt x="822" y="530"/>
                      <a:pt x="822" y="530"/>
                    </a:cubicBezTo>
                    <a:cubicBezTo>
                      <a:pt x="820" y="531"/>
                      <a:pt x="818" y="531"/>
                      <a:pt x="817" y="532"/>
                    </a:cubicBezTo>
                    <a:cubicBezTo>
                      <a:pt x="816" y="533"/>
                      <a:pt x="816" y="533"/>
                      <a:pt x="816" y="534"/>
                    </a:cubicBezTo>
                    <a:cubicBezTo>
                      <a:pt x="815" y="534"/>
                      <a:pt x="815" y="534"/>
                      <a:pt x="814" y="534"/>
                    </a:cubicBezTo>
                    <a:cubicBezTo>
                      <a:pt x="812" y="536"/>
                      <a:pt x="811" y="537"/>
                      <a:pt x="809" y="539"/>
                    </a:cubicBezTo>
                    <a:cubicBezTo>
                      <a:pt x="809" y="539"/>
                      <a:pt x="809" y="539"/>
                      <a:pt x="809" y="539"/>
                    </a:cubicBezTo>
                    <a:cubicBezTo>
                      <a:pt x="809" y="540"/>
                      <a:pt x="809" y="541"/>
                      <a:pt x="809" y="542"/>
                    </a:cubicBezTo>
                    <a:cubicBezTo>
                      <a:pt x="806" y="547"/>
                      <a:pt x="808" y="554"/>
                      <a:pt x="802" y="556"/>
                    </a:cubicBezTo>
                    <a:cubicBezTo>
                      <a:pt x="798" y="561"/>
                      <a:pt x="788" y="557"/>
                      <a:pt x="780" y="557"/>
                    </a:cubicBezTo>
                    <a:cubicBezTo>
                      <a:pt x="779" y="559"/>
                      <a:pt x="779" y="561"/>
                      <a:pt x="779" y="563"/>
                    </a:cubicBezTo>
                    <a:cubicBezTo>
                      <a:pt x="779" y="563"/>
                      <a:pt x="780" y="563"/>
                      <a:pt x="780" y="563"/>
                    </a:cubicBezTo>
                    <a:cubicBezTo>
                      <a:pt x="780" y="565"/>
                      <a:pt x="780" y="566"/>
                      <a:pt x="780" y="567"/>
                    </a:cubicBezTo>
                    <a:cubicBezTo>
                      <a:pt x="780" y="567"/>
                      <a:pt x="780" y="567"/>
                      <a:pt x="781" y="567"/>
                    </a:cubicBezTo>
                    <a:cubicBezTo>
                      <a:pt x="781" y="568"/>
                      <a:pt x="781" y="568"/>
                      <a:pt x="781" y="569"/>
                    </a:cubicBezTo>
                    <a:cubicBezTo>
                      <a:pt x="781" y="569"/>
                      <a:pt x="781" y="569"/>
                      <a:pt x="782" y="569"/>
                    </a:cubicBezTo>
                    <a:cubicBezTo>
                      <a:pt x="782" y="570"/>
                      <a:pt x="782" y="571"/>
                      <a:pt x="782" y="571"/>
                    </a:cubicBezTo>
                    <a:cubicBezTo>
                      <a:pt x="782" y="571"/>
                      <a:pt x="782" y="571"/>
                      <a:pt x="783" y="571"/>
                    </a:cubicBezTo>
                    <a:cubicBezTo>
                      <a:pt x="783" y="572"/>
                      <a:pt x="783" y="573"/>
                      <a:pt x="783" y="573"/>
                    </a:cubicBezTo>
                    <a:cubicBezTo>
                      <a:pt x="783" y="573"/>
                      <a:pt x="783" y="573"/>
                      <a:pt x="783" y="573"/>
                    </a:cubicBezTo>
                    <a:cubicBezTo>
                      <a:pt x="784" y="575"/>
                      <a:pt x="784" y="576"/>
                      <a:pt x="784" y="578"/>
                    </a:cubicBezTo>
                    <a:cubicBezTo>
                      <a:pt x="785" y="578"/>
                      <a:pt x="785" y="578"/>
                      <a:pt x="785" y="578"/>
                    </a:cubicBezTo>
                    <a:cubicBezTo>
                      <a:pt x="785" y="579"/>
                      <a:pt x="785" y="581"/>
                      <a:pt x="785" y="582"/>
                    </a:cubicBezTo>
                    <a:cubicBezTo>
                      <a:pt x="786" y="582"/>
                      <a:pt x="786" y="582"/>
                      <a:pt x="786" y="582"/>
                    </a:cubicBezTo>
                    <a:cubicBezTo>
                      <a:pt x="787" y="587"/>
                      <a:pt x="782" y="596"/>
                      <a:pt x="780" y="597"/>
                    </a:cubicBezTo>
                    <a:cubicBezTo>
                      <a:pt x="779" y="597"/>
                      <a:pt x="779" y="597"/>
                      <a:pt x="778" y="597"/>
                    </a:cubicBezTo>
                    <a:cubicBezTo>
                      <a:pt x="778" y="598"/>
                      <a:pt x="777" y="599"/>
                      <a:pt x="777" y="599"/>
                    </a:cubicBezTo>
                    <a:cubicBezTo>
                      <a:pt x="777" y="599"/>
                      <a:pt x="776" y="599"/>
                      <a:pt x="775" y="599"/>
                    </a:cubicBezTo>
                    <a:cubicBezTo>
                      <a:pt x="774" y="601"/>
                      <a:pt x="772" y="603"/>
                      <a:pt x="771" y="605"/>
                    </a:cubicBezTo>
                    <a:cubicBezTo>
                      <a:pt x="771" y="608"/>
                      <a:pt x="771" y="611"/>
                      <a:pt x="772" y="613"/>
                    </a:cubicBezTo>
                    <a:cubicBezTo>
                      <a:pt x="772" y="613"/>
                      <a:pt x="772" y="613"/>
                      <a:pt x="773" y="613"/>
                    </a:cubicBezTo>
                    <a:cubicBezTo>
                      <a:pt x="773" y="614"/>
                      <a:pt x="773" y="614"/>
                      <a:pt x="774" y="615"/>
                    </a:cubicBezTo>
                    <a:cubicBezTo>
                      <a:pt x="774" y="615"/>
                      <a:pt x="775" y="615"/>
                      <a:pt x="775" y="615"/>
                    </a:cubicBezTo>
                    <a:cubicBezTo>
                      <a:pt x="776" y="616"/>
                      <a:pt x="777" y="617"/>
                      <a:pt x="777" y="618"/>
                    </a:cubicBezTo>
                    <a:cubicBezTo>
                      <a:pt x="778" y="618"/>
                      <a:pt x="778" y="618"/>
                      <a:pt x="779" y="618"/>
                    </a:cubicBezTo>
                    <a:cubicBezTo>
                      <a:pt x="779" y="618"/>
                      <a:pt x="779" y="619"/>
                      <a:pt x="779" y="619"/>
                    </a:cubicBezTo>
                    <a:cubicBezTo>
                      <a:pt x="780" y="619"/>
                      <a:pt x="780" y="619"/>
                      <a:pt x="781" y="619"/>
                    </a:cubicBezTo>
                    <a:cubicBezTo>
                      <a:pt x="781" y="619"/>
                      <a:pt x="781" y="620"/>
                      <a:pt x="781" y="620"/>
                    </a:cubicBezTo>
                    <a:cubicBezTo>
                      <a:pt x="781" y="620"/>
                      <a:pt x="782" y="620"/>
                      <a:pt x="783" y="620"/>
                    </a:cubicBezTo>
                    <a:cubicBezTo>
                      <a:pt x="783" y="620"/>
                      <a:pt x="783" y="621"/>
                      <a:pt x="783" y="622"/>
                    </a:cubicBezTo>
                    <a:cubicBezTo>
                      <a:pt x="784" y="622"/>
                      <a:pt x="784" y="622"/>
                      <a:pt x="784" y="622"/>
                    </a:cubicBezTo>
                    <a:cubicBezTo>
                      <a:pt x="786" y="623"/>
                      <a:pt x="786" y="625"/>
                      <a:pt x="788" y="627"/>
                    </a:cubicBezTo>
                    <a:cubicBezTo>
                      <a:pt x="789" y="628"/>
                      <a:pt x="790" y="629"/>
                      <a:pt x="791" y="630"/>
                    </a:cubicBezTo>
                    <a:cubicBezTo>
                      <a:pt x="791" y="630"/>
                      <a:pt x="791" y="631"/>
                      <a:pt x="791" y="632"/>
                    </a:cubicBezTo>
                    <a:cubicBezTo>
                      <a:pt x="792" y="632"/>
                      <a:pt x="793" y="632"/>
                      <a:pt x="793" y="632"/>
                    </a:cubicBezTo>
                    <a:cubicBezTo>
                      <a:pt x="794" y="634"/>
                      <a:pt x="794" y="635"/>
                      <a:pt x="794" y="636"/>
                    </a:cubicBezTo>
                    <a:cubicBezTo>
                      <a:pt x="795" y="636"/>
                      <a:pt x="795" y="637"/>
                      <a:pt x="796" y="637"/>
                    </a:cubicBezTo>
                    <a:cubicBezTo>
                      <a:pt x="796" y="638"/>
                      <a:pt x="796" y="638"/>
                      <a:pt x="796" y="639"/>
                    </a:cubicBezTo>
                    <a:cubicBezTo>
                      <a:pt x="796" y="639"/>
                      <a:pt x="797" y="639"/>
                      <a:pt x="797" y="639"/>
                    </a:cubicBezTo>
                    <a:cubicBezTo>
                      <a:pt x="797" y="639"/>
                      <a:pt x="797" y="640"/>
                      <a:pt x="797" y="641"/>
                    </a:cubicBezTo>
                    <a:cubicBezTo>
                      <a:pt x="797" y="641"/>
                      <a:pt x="797" y="641"/>
                      <a:pt x="798" y="641"/>
                    </a:cubicBezTo>
                    <a:cubicBezTo>
                      <a:pt x="798" y="641"/>
                      <a:pt x="798" y="642"/>
                      <a:pt x="798" y="643"/>
                    </a:cubicBezTo>
                    <a:cubicBezTo>
                      <a:pt x="798" y="643"/>
                      <a:pt x="798" y="643"/>
                      <a:pt x="799" y="643"/>
                    </a:cubicBezTo>
                    <a:cubicBezTo>
                      <a:pt x="799" y="644"/>
                      <a:pt x="799" y="644"/>
                      <a:pt x="799" y="645"/>
                    </a:cubicBezTo>
                    <a:cubicBezTo>
                      <a:pt x="799" y="645"/>
                      <a:pt x="799" y="645"/>
                      <a:pt x="800" y="645"/>
                    </a:cubicBezTo>
                    <a:cubicBezTo>
                      <a:pt x="800" y="646"/>
                      <a:pt x="800" y="647"/>
                      <a:pt x="800" y="648"/>
                    </a:cubicBezTo>
                    <a:cubicBezTo>
                      <a:pt x="800" y="648"/>
                      <a:pt x="800" y="648"/>
                      <a:pt x="800" y="648"/>
                    </a:cubicBezTo>
                    <a:cubicBezTo>
                      <a:pt x="800" y="649"/>
                      <a:pt x="800" y="651"/>
                      <a:pt x="800" y="653"/>
                    </a:cubicBezTo>
                    <a:cubicBezTo>
                      <a:pt x="801" y="653"/>
                      <a:pt x="801" y="653"/>
                      <a:pt x="801" y="653"/>
                    </a:cubicBezTo>
                    <a:cubicBezTo>
                      <a:pt x="801" y="654"/>
                      <a:pt x="801" y="653"/>
                      <a:pt x="800" y="654"/>
                    </a:cubicBezTo>
                    <a:cubicBezTo>
                      <a:pt x="800" y="655"/>
                      <a:pt x="800" y="656"/>
                      <a:pt x="800" y="658"/>
                    </a:cubicBezTo>
                    <a:cubicBezTo>
                      <a:pt x="797" y="659"/>
                      <a:pt x="796" y="659"/>
                      <a:pt x="791" y="659"/>
                    </a:cubicBezTo>
                    <a:cubicBezTo>
                      <a:pt x="791" y="659"/>
                      <a:pt x="791" y="659"/>
                      <a:pt x="791" y="658"/>
                    </a:cubicBezTo>
                    <a:cubicBezTo>
                      <a:pt x="788" y="658"/>
                      <a:pt x="786" y="658"/>
                      <a:pt x="784" y="658"/>
                    </a:cubicBezTo>
                    <a:cubicBezTo>
                      <a:pt x="784" y="657"/>
                      <a:pt x="784" y="657"/>
                      <a:pt x="784" y="657"/>
                    </a:cubicBezTo>
                    <a:cubicBezTo>
                      <a:pt x="783" y="657"/>
                      <a:pt x="782" y="657"/>
                      <a:pt x="781" y="657"/>
                    </a:cubicBezTo>
                    <a:cubicBezTo>
                      <a:pt x="781" y="656"/>
                      <a:pt x="781" y="656"/>
                      <a:pt x="781" y="656"/>
                    </a:cubicBezTo>
                    <a:cubicBezTo>
                      <a:pt x="780" y="656"/>
                      <a:pt x="778" y="656"/>
                      <a:pt x="777" y="656"/>
                    </a:cubicBezTo>
                    <a:cubicBezTo>
                      <a:pt x="777" y="655"/>
                      <a:pt x="777" y="655"/>
                      <a:pt x="777" y="655"/>
                    </a:cubicBezTo>
                    <a:cubicBezTo>
                      <a:pt x="775" y="655"/>
                      <a:pt x="774" y="655"/>
                      <a:pt x="772" y="655"/>
                    </a:cubicBezTo>
                    <a:cubicBezTo>
                      <a:pt x="772" y="655"/>
                      <a:pt x="772" y="654"/>
                      <a:pt x="772" y="654"/>
                    </a:cubicBezTo>
                    <a:cubicBezTo>
                      <a:pt x="769" y="654"/>
                      <a:pt x="766" y="654"/>
                      <a:pt x="764" y="654"/>
                    </a:cubicBezTo>
                    <a:cubicBezTo>
                      <a:pt x="764" y="654"/>
                      <a:pt x="764" y="653"/>
                      <a:pt x="764" y="653"/>
                    </a:cubicBezTo>
                    <a:cubicBezTo>
                      <a:pt x="763" y="653"/>
                      <a:pt x="762" y="654"/>
                      <a:pt x="761" y="654"/>
                    </a:cubicBezTo>
                    <a:cubicBezTo>
                      <a:pt x="761" y="654"/>
                      <a:pt x="761" y="653"/>
                      <a:pt x="761" y="653"/>
                    </a:cubicBezTo>
                    <a:cubicBezTo>
                      <a:pt x="756" y="653"/>
                      <a:pt x="751" y="652"/>
                      <a:pt x="746" y="652"/>
                    </a:cubicBezTo>
                    <a:cubicBezTo>
                      <a:pt x="745" y="653"/>
                      <a:pt x="744" y="655"/>
                      <a:pt x="743" y="656"/>
                    </a:cubicBezTo>
                    <a:cubicBezTo>
                      <a:pt x="743" y="663"/>
                      <a:pt x="744" y="670"/>
                      <a:pt x="747" y="675"/>
                    </a:cubicBezTo>
                    <a:cubicBezTo>
                      <a:pt x="748" y="675"/>
                      <a:pt x="748" y="676"/>
                      <a:pt x="749" y="676"/>
                    </a:cubicBezTo>
                    <a:cubicBezTo>
                      <a:pt x="749" y="677"/>
                      <a:pt x="749" y="678"/>
                      <a:pt x="749" y="678"/>
                    </a:cubicBezTo>
                    <a:cubicBezTo>
                      <a:pt x="750" y="678"/>
                      <a:pt x="751" y="679"/>
                      <a:pt x="751" y="679"/>
                    </a:cubicBezTo>
                    <a:cubicBezTo>
                      <a:pt x="751" y="681"/>
                      <a:pt x="752" y="682"/>
                      <a:pt x="752" y="684"/>
                    </a:cubicBezTo>
                    <a:cubicBezTo>
                      <a:pt x="752" y="684"/>
                      <a:pt x="753" y="684"/>
                      <a:pt x="753" y="684"/>
                    </a:cubicBezTo>
                    <a:cubicBezTo>
                      <a:pt x="754" y="688"/>
                      <a:pt x="751" y="693"/>
                      <a:pt x="751" y="697"/>
                    </a:cubicBezTo>
                    <a:cubicBezTo>
                      <a:pt x="753" y="698"/>
                      <a:pt x="756" y="698"/>
                      <a:pt x="759" y="698"/>
                    </a:cubicBezTo>
                    <a:cubicBezTo>
                      <a:pt x="759" y="698"/>
                      <a:pt x="759" y="697"/>
                      <a:pt x="759" y="697"/>
                    </a:cubicBezTo>
                    <a:cubicBezTo>
                      <a:pt x="761" y="696"/>
                      <a:pt x="764" y="698"/>
                      <a:pt x="765" y="698"/>
                    </a:cubicBezTo>
                    <a:cubicBezTo>
                      <a:pt x="766" y="703"/>
                      <a:pt x="766" y="711"/>
                      <a:pt x="766" y="718"/>
                    </a:cubicBezTo>
                    <a:cubicBezTo>
                      <a:pt x="766" y="721"/>
                      <a:pt x="766" y="724"/>
                      <a:pt x="766" y="727"/>
                    </a:cubicBezTo>
                    <a:cubicBezTo>
                      <a:pt x="767" y="727"/>
                      <a:pt x="767" y="727"/>
                      <a:pt x="767" y="727"/>
                    </a:cubicBezTo>
                    <a:cubicBezTo>
                      <a:pt x="767" y="730"/>
                      <a:pt x="767" y="734"/>
                      <a:pt x="767" y="738"/>
                    </a:cubicBezTo>
                    <a:cubicBezTo>
                      <a:pt x="768" y="738"/>
                      <a:pt x="768" y="738"/>
                      <a:pt x="768" y="738"/>
                    </a:cubicBezTo>
                    <a:cubicBezTo>
                      <a:pt x="768" y="741"/>
                      <a:pt x="768" y="743"/>
                      <a:pt x="768" y="745"/>
                    </a:cubicBezTo>
                    <a:cubicBezTo>
                      <a:pt x="768" y="745"/>
                      <a:pt x="769" y="745"/>
                      <a:pt x="769" y="745"/>
                    </a:cubicBezTo>
                    <a:cubicBezTo>
                      <a:pt x="769" y="748"/>
                      <a:pt x="769" y="750"/>
                      <a:pt x="769" y="752"/>
                    </a:cubicBezTo>
                    <a:cubicBezTo>
                      <a:pt x="769" y="752"/>
                      <a:pt x="770" y="752"/>
                      <a:pt x="770" y="752"/>
                    </a:cubicBezTo>
                    <a:cubicBezTo>
                      <a:pt x="770" y="753"/>
                      <a:pt x="770" y="755"/>
                      <a:pt x="770" y="756"/>
                    </a:cubicBezTo>
                    <a:cubicBezTo>
                      <a:pt x="770" y="756"/>
                      <a:pt x="771" y="756"/>
                      <a:pt x="771" y="756"/>
                    </a:cubicBezTo>
                    <a:cubicBezTo>
                      <a:pt x="771" y="757"/>
                      <a:pt x="771" y="759"/>
                      <a:pt x="771" y="760"/>
                    </a:cubicBezTo>
                    <a:cubicBezTo>
                      <a:pt x="771" y="760"/>
                      <a:pt x="771" y="760"/>
                      <a:pt x="772" y="760"/>
                    </a:cubicBezTo>
                    <a:cubicBezTo>
                      <a:pt x="772" y="761"/>
                      <a:pt x="772" y="762"/>
                      <a:pt x="772" y="763"/>
                    </a:cubicBezTo>
                    <a:cubicBezTo>
                      <a:pt x="772" y="763"/>
                      <a:pt x="772" y="763"/>
                      <a:pt x="773" y="763"/>
                    </a:cubicBezTo>
                    <a:cubicBezTo>
                      <a:pt x="773" y="765"/>
                      <a:pt x="773" y="767"/>
                      <a:pt x="774" y="769"/>
                    </a:cubicBezTo>
                    <a:cubicBezTo>
                      <a:pt x="774" y="769"/>
                      <a:pt x="774" y="769"/>
                      <a:pt x="774" y="769"/>
                    </a:cubicBezTo>
                    <a:cubicBezTo>
                      <a:pt x="775" y="771"/>
                      <a:pt x="776" y="772"/>
                      <a:pt x="776" y="774"/>
                    </a:cubicBezTo>
                    <a:cubicBezTo>
                      <a:pt x="777" y="774"/>
                      <a:pt x="777" y="774"/>
                      <a:pt x="777" y="774"/>
                    </a:cubicBezTo>
                    <a:cubicBezTo>
                      <a:pt x="777" y="775"/>
                      <a:pt x="777" y="775"/>
                      <a:pt x="777" y="776"/>
                    </a:cubicBezTo>
                    <a:cubicBezTo>
                      <a:pt x="777" y="776"/>
                      <a:pt x="778" y="776"/>
                      <a:pt x="778" y="776"/>
                    </a:cubicBezTo>
                    <a:cubicBezTo>
                      <a:pt x="778" y="777"/>
                      <a:pt x="778" y="778"/>
                      <a:pt x="778" y="779"/>
                    </a:cubicBezTo>
                    <a:cubicBezTo>
                      <a:pt x="779" y="779"/>
                      <a:pt x="779" y="779"/>
                      <a:pt x="780" y="780"/>
                    </a:cubicBezTo>
                    <a:cubicBezTo>
                      <a:pt x="780" y="780"/>
                      <a:pt x="780" y="781"/>
                      <a:pt x="780" y="782"/>
                    </a:cubicBezTo>
                    <a:cubicBezTo>
                      <a:pt x="780" y="782"/>
                      <a:pt x="780" y="782"/>
                      <a:pt x="781" y="782"/>
                    </a:cubicBezTo>
                    <a:cubicBezTo>
                      <a:pt x="781" y="783"/>
                      <a:pt x="781" y="783"/>
                      <a:pt x="781" y="784"/>
                    </a:cubicBezTo>
                    <a:cubicBezTo>
                      <a:pt x="781" y="784"/>
                      <a:pt x="781" y="784"/>
                      <a:pt x="782" y="784"/>
                    </a:cubicBezTo>
                    <a:cubicBezTo>
                      <a:pt x="782" y="786"/>
                      <a:pt x="783" y="788"/>
                      <a:pt x="783" y="789"/>
                    </a:cubicBezTo>
                    <a:cubicBezTo>
                      <a:pt x="784" y="789"/>
                      <a:pt x="784" y="789"/>
                      <a:pt x="784" y="789"/>
                    </a:cubicBezTo>
                    <a:cubicBezTo>
                      <a:pt x="784" y="790"/>
                      <a:pt x="784" y="791"/>
                      <a:pt x="784" y="792"/>
                    </a:cubicBezTo>
                    <a:cubicBezTo>
                      <a:pt x="785" y="792"/>
                      <a:pt x="785" y="792"/>
                      <a:pt x="785" y="792"/>
                    </a:cubicBezTo>
                    <a:cubicBezTo>
                      <a:pt x="785" y="793"/>
                      <a:pt x="785" y="793"/>
                      <a:pt x="785" y="794"/>
                    </a:cubicBezTo>
                    <a:cubicBezTo>
                      <a:pt x="786" y="794"/>
                      <a:pt x="786" y="794"/>
                      <a:pt x="786" y="794"/>
                    </a:cubicBezTo>
                    <a:cubicBezTo>
                      <a:pt x="786" y="795"/>
                      <a:pt x="787" y="797"/>
                      <a:pt x="787" y="798"/>
                    </a:cubicBezTo>
                    <a:cubicBezTo>
                      <a:pt x="787" y="798"/>
                      <a:pt x="788" y="798"/>
                      <a:pt x="788" y="798"/>
                    </a:cubicBezTo>
                    <a:cubicBezTo>
                      <a:pt x="788" y="799"/>
                      <a:pt x="788" y="800"/>
                      <a:pt x="788" y="801"/>
                    </a:cubicBezTo>
                    <a:cubicBezTo>
                      <a:pt x="789" y="804"/>
                      <a:pt x="792" y="812"/>
                      <a:pt x="791" y="817"/>
                    </a:cubicBezTo>
                    <a:cubicBezTo>
                      <a:pt x="790" y="817"/>
                      <a:pt x="790" y="817"/>
                      <a:pt x="790" y="817"/>
                    </a:cubicBezTo>
                    <a:cubicBezTo>
                      <a:pt x="789" y="818"/>
                      <a:pt x="789" y="820"/>
                      <a:pt x="789" y="821"/>
                    </a:cubicBezTo>
                    <a:cubicBezTo>
                      <a:pt x="788" y="821"/>
                      <a:pt x="787" y="822"/>
                      <a:pt x="787" y="823"/>
                    </a:cubicBezTo>
                    <a:cubicBezTo>
                      <a:pt x="786" y="823"/>
                      <a:pt x="786" y="823"/>
                      <a:pt x="785" y="823"/>
                    </a:cubicBezTo>
                    <a:cubicBezTo>
                      <a:pt x="785" y="823"/>
                      <a:pt x="785" y="823"/>
                      <a:pt x="785" y="823"/>
                    </a:cubicBezTo>
                    <a:cubicBezTo>
                      <a:pt x="782" y="824"/>
                      <a:pt x="779" y="824"/>
                      <a:pt x="776" y="824"/>
                    </a:cubicBezTo>
                    <a:cubicBezTo>
                      <a:pt x="776" y="825"/>
                      <a:pt x="776" y="825"/>
                      <a:pt x="776" y="825"/>
                    </a:cubicBezTo>
                    <a:cubicBezTo>
                      <a:pt x="771" y="825"/>
                      <a:pt x="766" y="825"/>
                      <a:pt x="761" y="825"/>
                    </a:cubicBezTo>
                    <a:cubicBezTo>
                      <a:pt x="761" y="826"/>
                      <a:pt x="761" y="826"/>
                      <a:pt x="761" y="826"/>
                    </a:cubicBezTo>
                    <a:cubicBezTo>
                      <a:pt x="754" y="826"/>
                      <a:pt x="747" y="826"/>
                      <a:pt x="739" y="826"/>
                    </a:cubicBezTo>
                    <a:cubicBezTo>
                      <a:pt x="739" y="826"/>
                      <a:pt x="739" y="827"/>
                      <a:pt x="739" y="827"/>
                    </a:cubicBezTo>
                    <a:cubicBezTo>
                      <a:pt x="737" y="827"/>
                      <a:pt x="735" y="827"/>
                      <a:pt x="732" y="827"/>
                    </a:cubicBezTo>
                    <a:cubicBezTo>
                      <a:pt x="732" y="827"/>
                      <a:pt x="732" y="828"/>
                      <a:pt x="732" y="828"/>
                    </a:cubicBezTo>
                    <a:cubicBezTo>
                      <a:pt x="731" y="828"/>
                      <a:pt x="729" y="828"/>
                      <a:pt x="728" y="828"/>
                    </a:cubicBezTo>
                    <a:cubicBezTo>
                      <a:pt x="728" y="828"/>
                      <a:pt x="728" y="829"/>
                      <a:pt x="728" y="829"/>
                    </a:cubicBezTo>
                    <a:cubicBezTo>
                      <a:pt x="726" y="830"/>
                      <a:pt x="722" y="830"/>
                      <a:pt x="722" y="832"/>
                    </a:cubicBezTo>
                    <a:cubicBezTo>
                      <a:pt x="722" y="832"/>
                      <a:pt x="722" y="833"/>
                      <a:pt x="722" y="833"/>
                    </a:cubicBezTo>
                    <a:cubicBezTo>
                      <a:pt x="721" y="833"/>
                      <a:pt x="721" y="833"/>
                      <a:pt x="721" y="833"/>
                    </a:cubicBezTo>
                    <a:cubicBezTo>
                      <a:pt x="721" y="835"/>
                      <a:pt x="721" y="837"/>
                      <a:pt x="721" y="839"/>
                    </a:cubicBezTo>
                    <a:cubicBezTo>
                      <a:pt x="720" y="839"/>
                      <a:pt x="720" y="839"/>
                      <a:pt x="720" y="839"/>
                    </a:cubicBezTo>
                    <a:cubicBezTo>
                      <a:pt x="720" y="840"/>
                      <a:pt x="720" y="841"/>
                      <a:pt x="720" y="842"/>
                    </a:cubicBezTo>
                    <a:cubicBezTo>
                      <a:pt x="719" y="842"/>
                      <a:pt x="719" y="842"/>
                      <a:pt x="719" y="842"/>
                    </a:cubicBezTo>
                    <a:cubicBezTo>
                      <a:pt x="719" y="843"/>
                      <a:pt x="719" y="843"/>
                      <a:pt x="719" y="844"/>
                    </a:cubicBezTo>
                    <a:cubicBezTo>
                      <a:pt x="719" y="844"/>
                      <a:pt x="718" y="844"/>
                      <a:pt x="718" y="844"/>
                    </a:cubicBezTo>
                    <a:cubicBezTo>
                      <a:pt x="718" y="845"/>
                      <a:pt x="718" y="845"/>
                      <a:pt x="718" y="846"/>
                    </a:cubicBezTo>
                    <a:cubicBezTo>
                      <a:pt x="717" y="847"/>
                      <a:pt x="715" y="847"/>
                      <a:pt x="713" y="847"/>
                    </a:cubicBezTo>
                    <a:cubicBezTo>
                      <a:pt x="711" y="845"/>
                      <a:pt x="709" y="843"/>
                      <a:pt x="707" y="841"/>
                    </a:cubicBezTo>
                    <a:cubicBezTo>
                      <a:pt x="707" y="840"/>
                      <a:pt x="706" y="840"/>
                      <a:pt x="705" y="840"/>
                    </a:cubicBezTo>
                    <a:cubicBezTo>
                      <a:pt x="705" y="839"/>
                      <a:pt x="705" y="838"/>
                      <a:pt x="704" y="837"/>
                    </a:cubicBezTo>
                    <a:cubicBezTo>
                      <a:pt x="703" y="837"/>
                      <a:pt x="702" y="837"/>
                      <a:pt x="701" y="837"/>
                    </a:cubicBezTo>
                    <a:cubicBezTo>
                      <a:pt x="701" y="837"/>
                      <a:pt x="701" y="838"/>
                      <a:pt x="701" y="838"/>
                    </a:cubicBezTo>
                    <a:cubicBezTo>
                      <a:pt x="700" y="838"/>
                      <a:pt x="698" y="838"/>
                      <a:pt x="697" y="839"/>
                    </a:cubicBezTo>
                    <a:cubicBezTo>
                      <a:pt x="697" y="839"/>
                      <a:pt x="697" y="840"/>
                      <a:pt x="696" y="841"/>
                    </a:cubicBezTo>
                    <a:cubicBezTo>
                      <a:pt x="696" y="841"/>
                      <a:pt x="695" y="841"/>
                      <a:pt x="695" y="841"/>
                    </a:cubicBezTo>
                    <a:cubicBezTo>
                      <a:pt x="695" y="841"/>
                      <a:pt x="695" y="841"/>
                      <a:pt x="695" y="841"/>
                    </a:cubicBezTo>
                    <a:cubicBezTo>
                      <a:pt x="694" y="841"/>
                      <a:pt x="693" y="841"/>
                      <a:pt x="693" y="841"/>
                    </a:cubicBezTo>
                    <a:cubicBezTo>
                      <a:pt x="693" y="842"/>
                      <a:pt x="692" y="843"/>
                      <a:pt x="692" y="843"/>
                    </a:cubicBezTo>
                    <a:cubicBezTo>
                      <a:pt x="691" y="843"/>
                      <a:pt x="691" y="843"/>
                      <a:pt x="690" y="843"/>
                    </a:cubicBezTo>
                    <a:cubicBezTo>
                      <a:pt x="690" y="843"/>
                      <a:pt x="690" y="844"/>
                      <a:pt x="690" y="844"/>
                    </a:cubicBezTo>
                    <a:cubicBezTo>
                      <a:pt x="689" y="844"/>
                      <a:pt x="688" y="845"/>
                      <a:pt x="687" y="845"/>
                    </a:cubicBezTo>
                    <a:cubicBezTo>
                      <a:pt x="686" y="846"/>
                      <a:pt x="686" y="846"/>
                      <a:pt x="686" y="847"/>
                    </a:cubicBezTo>
                    <a:cubicBezTo>
                      <a:pt x="685" y="847"/>
                      <a:pt x="684" y="847"/>
                      <a:pt x="684" y="847"/>
                    </a:cubicBezTo>
                    <a:cubicBezTo>
                      <a:pt x="684" y="847"/>
                      <a:pt x="684" y="847"/>
                      <a:pt x="684" y="848"/>
                    </a:cubicBezTo>
                    <a:cubicBezTo>
                      <a:pt x="683" y="848"/>
                      <a:pt x="683" y="848"/>
                      <a:pt x="682" y="848"/>
                    </a:cubicBezTo>
                    <a:cubicBezTo>
                      <a:pt x="682" y="848"/>
                      <a:pt x="682" y="848"/>
                      <a:pt x="682" y="849"/>
                    </a:cubicBezTo>
                    <a:cubicBezTo>
                      <a:pt x="681" y="849"/>
                      <a:pt x="681" y="849"/>
                      <a:pt x="680" y="849"/>
                    </a:cubicBezTo>
                    <a:cubicBezTo>
                      <a:pt x="680" y="849"/>
                      <a:pt x="680" y="849"/>
                      <a:pt x="680" y="849"/>
                    </a:cubicBezTo>
                    <a:cubicBezTo>
                      <a:pt x="680" y="849"/>
                      <a:pt x="679" y="849"/>
                      <a:pt x="678" y="849"/>
                    </a:cubicBezTo>
                    <a:cubicBezTo>
                      <a:pt x="678" y="850"/>
                      <a:pt x="678" y="850"/>
                      <a:pt x="678" y="850"/>
                    </a:cubicBezTo>
                    <a:cubicBezTo>
                      <a:pt x="678" y="850"/>
                      <a:pt x="677" y="850"/>
                      <a:pt x="677" y="850"/>
                    </a:cubicBezTo>
                    <a:cubicBezTo>
                      <a:pt x="677" y="851"/>
                      <a:pt x="677" y="851"/>
                      <a:pt x="677" y="851"/>
                    </a:cubicBezTo>
                    <a:cubicBezTo>
                      <a:pt x="676" y="851"/>
                      <a:pt x="675" y="851"/>
                      <a:pt x="675" y="851"/>
                    </a:cubicBezTo>
                    <a:cubicBezTo>
                      <a:pt x="675" y="852"/>
                      <a:pt x="675" y="852"/>
                      <a:pt x="675" y="852"/>
                    </a:cubicBezTo>
                    <a:cubicBezTo>
                      <a:pt x="673" y="853"/>
                      <a:pt x="671" y="853"/>
                      <a:pt x="670" y="854"/>
                    </a:cubicBezTo>
                    <a:cubicBezTo>
                      <a:pt x="670" y="854"/>
                      <a:pt x="670" y="855"/>
                      <a:pt x="670" y="855"/>
                    </a:cubicBezTo>
                    <a:cubicBezTo>
                      <a:pt x="669" y="855"/>
                      <a:pt x="668" y="855"/>
                      <a:pt x="667" y="855"/>
                    </a:cubicBezTo>
                    <a:cubicBezTo>
                      <a:pt x="667" y="855"/>
                      <a:pt x="667" y="855"/>
                      <a:pt x="667" y="856"/>
                    </a:cubicBezTo>
                    <a:cubicBezTo>
                      <a:pt x="666" y="856"/>
                      <a:pt x="666" y="856"/>
                      <a:pt x="665" y="856"/>
                    </a:cubicBezTo>
                    <a:cubicBezTo>
                      <a:pt x="665" y="856"/>
                      <a:pt x="665" y="856"/>
                      <a:pt x="665" y="857"/>
                    </a:cubicBezTo>
                    <a:cubicBezTo>
                      <a:pt x="664" y="857"/>
                      <a:pt x="663" y="857"/>
                      <a:pt x="662" y="857"/>
                    </a:cubicBezTo>
                    <a:cubicBezTo>
                      <a:pt x="662" y="857"/>
                      <a:pt x="662" y="857"/>
                      <a:pt x="662" y="858"/>
                    </a:cubicBezTo>
                    <a:cubicBezTo>
                      <a:pt x="662" y="858"/>
                      <a:pt x="661" y="858"/>
                      <a:pt x="661" y="858"/>
                    </a:cubicBezTo>
                    <a:cubicBezTo>
                      <a:pt x="661" y="858"/>
                      <a:pt x="661" y="858"/>
                      <a:pt x="661" y="858"/>
                    </a:cubicBezTo>
                    <a:cubicBezTo>
                      <a:pt x="659" y="859"/>
                      <a:pt x="657" y="859"/>
                      <a:pt x="655" y="859"/>
                    </a:cubicBezTo>
                    <a:cubicBezTo>
                      <a:pt x="655" y="860"/>
                      <a:pt x="655" y="860"/>
                      <a:pt x="655" y="860"/>
                    </a:cubicBezTo>
                    <a:cubicBezTo>
                      <a:pt x="653" y="861"/>
                      <a:pt x="650" y="861"/>
                      <a:pt x="648" y="861"/>
                    </a:cubicBezTo>
                    <a:cubicBezTo>
                      <a:pt x="648" y="861"/>
                      <a:pt x="648" y="862"/>
                      <a:pt x="648" y="862"/>
                    </a:cubicBezTo>
                    <a:cubicBezTo>
                      <a:pt x="646" y="862"/>
                      <a:pt x="644" y="862"/>
                      <a:pt x="643" y="862"/>
                    </a:cubicBezTo>
                    <a:cubicBezTo>
                      <a:pt x="632" y="865"/>
                      <a:pt x="614" y="866"/>
                      <a:pt x="611" y="876"/>
                    </a:cubicBezTo>
                    <a:cubicBezTo>
                      <a:pt x="610" y="877"/>
                      <a:pt x="609" y="877"/>
                      <a:pt x="609" y="877"/>
                    </a:cubicBezTo>
                    <a:cubicBezTo>
                      <a:pt x="609" y="878"/>
                      <a:pt x="609" y="878"/>
                      <a:pt x="609" y="878"/>
                    </a:cubicBezTo>
                    <a:cubicBezTo>
                      <a:pt x="608" y="878"/>
                      <a:pt x="607" y="878"/>
                      <a:pt x="607" y="878"/>
                    </a:cubicBezTo>
                    <a:cubicBezTo>
                      <a:pt x="607" y="878"/>
                      <a:pt x="607" y="879"/>
                      <a:pt x="607" y="879"/>
                    </a:cubicBezTo>
                    <a:cubicBezTo>
                      <a:pt x="606" y="879"/>
                      <a:pt x="605" y="879"/>
                      <a:pt x="604" y="879"/>
                    </a:cubicBezTo>
                    <a:cubicBezTo>
                      <a:pt x="604" y="879"/>
                      <a:pt x="604" y="880"/>
                      <a:pt x="604" y="880"/>
                    </a:cubicBezTo>
                    <a:cubicBezTo>
                      <a:pt x="603" y="880"/>
                      <a:pt x="602" y="880"/>
                      <a:pt x="601" y="880"/>
                    </a:cubicBezTo>
                    <a:cubicBezTo>
                      <a:pt x="601" y="880"/>
                      <a:pt x="601" y="881"/>
                      <a:pt x="601" y="881"/>
                    </a:cubicBezTo>
                    <a:cubicBezTo>
                      <a:pt x="600" y="881"/>
                      <a:pt x="599" y="881"/>
                      <a:pt x="598" y="881"/>
                    </a:cubicBezTo>
                    <a:cubicBezTo>
                      <a:pt x="598" y="881"/>
                      <a:pt x="598" y="881"/>
                      <a:pt x="598" y="882"/>
                    </a:cubicBezTo>
                    <a:cubicBezTo>
                      <a:pt x="596" y="882"/>
                      <a:pt x="595" y="882"/>
                      <a:pt x="593" y="882"/>
                    </a:cubicBezTo>
                    <a:cubicBezTo>
                      <a:pt x="593" y="882"/>
                      <a:pt x="593" y="882"/>
                      <a:pt x="593" y="883"/>
                    </a:cubicBezTo>
                    <a:cubicBezTo>
                      <a:pt x="591" y="883"/>
                      <a:pt x="589" y="883"/>
                      <a:pt x="587" y="883"/>
                    </a:cubicBezTo>
                    <a:cubicBezTo>
                      <a:pt x="576" y="884"/>
                      <a:pt x="565" y="886"/>
                      <a:pt x="554" y="888"/>
                    </a:cubicBezTo>
                    <a:cubicBezTo>
                      <a:pt x="554" y="888"/>
                      <a:pt x="554" y="889"/>
                      <a:pt x="554" y="889"/>
                    </a:cubicBezTo>
                    <a:cubicBezTo>
                      <a:pt x="551" y="890"/>
                      <a:pt x="548" y="890"/>
                      <a:pt x="545" y="891"/>
                    </a:cubicBezTo>
                    <a:cubicBezTo>
                      <a:pt x="536" y="894"/>
                      <a:pt x="525" y="898"/>
                      <a:pt x="513" y="896"/>
                    </a:cubicBezTo>
                    <a:cubicBezTo>
                      <a:pt x="512" y="894"/>
                      <a:pt x="512" y="895"/>
                      <a:pt x="512" y="891"/>
                    </a:cubicBezTo>
                    <a:cubicBezTo>
                      <a:pt x="514" y="889"/>
                      <a:pt x="514" y="885"/>
                      <a:pt x="516" y="883"/>
                    </a:cubicBezTo>
                    <a:cubicBezTo>
                      <a:pt x="517" y="882"/>
                      <a:pt x="519" y="881"/>
                      <a:pt x="520" y="880"/>
                    </a:cubicBezTo>
                    <a:cubicBezTo>
                      <a:pt x="520" y="879"/>
                      <a:pt x="520" y="879"/>
                      <a:pt x="520" y="878"/>
                    </a:cubicBezTo>
                    <a:cubicBezTo>
                      <a:pt x="522" y="877"/>
                      <a:pt x="523" y="875"/>
                      <a:pt x="525" y="874"/>
                    </a:cubicBezTo>
                    <a:cubicBezTo>
                      <a:pt x="528" y="871"/>
                      <a:pt x="530" y="868"/>
                      <a:pt x="533" y="865"/>
                    </a:cubicBezTo>
                    <a:cubicBezTo>
                      <a:pt x="533" y="863"/>
                      <a:pt x="533" y="861"/>
                      <a:pt x="533" y="859"/>
                    </a:cubicBezTo>
                    <a:cubicBezTo>
                      <a:pt x="533" y="859"/>
                      <a:pt x="533" y="859"/>
                      <a:pt x="532" y="859"/>
                    </a:cubicBezTo>
                    <a:cubicBezTo>
                      <a:pt x="531" y="857"/>
                      <a:pt x="528" y="850"/>
                      <a:pt x="530" y="845"/>
                    </a:cubicBezTo>
                    <a:cubicBezTo>
                      <a:pt x="530" y="845"/>
                      <a:pt x="530" y="845"/>
                      <a:pt x="530" y="845"/>
                    </a:cubicBezTo>
                    <a:cubicBezTo>
                      <a:pt x="531" y="843"/>
                      <a:pt x="531" y="842"/>
                      <a:pt x="531" y="841"/>
                    </a:cubicBezTo>
                    <a:cubicBezTo>
                      <a:pt x="532" y="840"/>
                      <a:pt x="533" y="840"/>
                      <a:pt x="533" y="840"/>
                    </a:cubicBezTo>
                    <a:cubicBezTo>
                      <a:pt x="533" y="839"/>
                      <a:pt x="533" y="838"/>
                      <a:pt x="533" y="838"/>
                    </a:cubicBezTo>
                    <a:cubicBezTo>
                      <a:pt x="534" y="838"/>
                      <a:pt x="534" y="837"/>
                      <a:pt x="535" y="837"/>
                    </a:cubicBezTo>
                    <a:cubicBezTo>
                      <a:pt x="535" y="836"/>
                      <a:pt x="535" y="836"/>
                      <a:pt x="535" y="835"/>
                    </a:cubicBezTo>
                    <a:cubicBezTo>
                      <a:pt x="536" y="835"/>
                      <a:pt x="537" y="834"/>
                      <a:pt x="538" y="833"/>
                    </a:cubicBezTo>
                    <a:cubicBezTo>
                      <a:pt x="538" y="833"/>
                      <a:pt x="538" y="832"/>
                      <a:pt x="538" y="832"/>
                    </a:cubicBezTo>
                    <a:cubicBezTo>
                      <a:pt x="539" y="831"/>
                      <a:pt x="539" y="830"/>
                      <a:pt x="540" y="830"/>
                    </a:cubicBezTo>
                    <a:cubicBezTo>
                      <a:pt x="540" y="829"/>
                      <a:pt x="540" y="829"/>
                      <a:pt x="540" y="828"/>
                    </a:cubicBezTo>
                    <a:cubicBezTo>
                      <a:pt x="541" y="828"/>
                      <a:pt x="542" y="827"/>
                      <a:pt x="542" y="827"/>
                    </a:cubicBezTo>
                    <a:cubicBezTo>
                      <a:pt x="542" y="826"/>
                      <a:pt x="542" y="826"/>
                      <a:pt x="542" y="825"/>
                    </a:cubicBezTo>
                    <a:cubicBezTo>
                      <a:pt x="542" y="825"/>
                      <a:pt x="543" y="825"/>
                      <a:pt x="543" y="825"/>
                    </a:cubicBezTo>
                    <a:cubicBezTo>
                      <a:pt x="543" y="825"/>
                      <a:pt x="543" y="824"/>
                      <a:pt x="543" y="823"/>
                    </a:cubicBezTo>
                    <a:cubicBezTo>
                      <a:pt x="543" y="823"/>
                      <a:pt x="544" y="823"/>
                      <a:pt x="544" y="823"/>
                    </a:cubicBezTo>
                    <a:cubicBezTo>
                      <a:pt x="544" y="823"/>
                      <a:pt x="544" y="822"/>
                      <a:pt x="544" y="822"/>
                    </a:cubicBezTo>
                    <a:cubicBezTo>
                      <a:pt x="544" y="822"/>
                      <a:pt x="545" y="822"/>
                      <a:pt x="545" y="822"/>
                    </a:cubicBezTo>
                    <a:cubicBezTo>
                      <a:pt x="545" y="821"/>
                      <a:pt x="545" y="820"/>
                      <a:pt x="545" y="820"/>
                    </a:cubicBezTo>
                    <a:cubicBezTo>
                      <a:pt x="545" y="820"/>
                      <a:pt x="545" y="820"/>
                      <a:pt x="546" y="820"/>
                    </a:cubicBezTo>
                    <a:cubicBezTo>
                      <a:pt x="546" y="819"/>
                      <a:pt x="546" y="819"/>
                      <a:pt x="546" y="818"/>
                    </a:cubicBezTo>
                    <a:cubicBezTo>
                      <a:pt x="546" y="818"/>
                      <a:pt x="546" y="818"/>
                      <a:pt x="547" y="818"/>
                    </a:cubicBezTo>
                    <a:cubicBezTo>
                      <a:pt x="547" y="817"/>
                      <a:pt x="547" y="817"/>
                      <a:pt x="547" y="816"/>
                    </a:cubicBezTo>
                    <a:cubicBezTo>
                      <a:pt x="547" y="816"/>
                      <a:pt x="547" y="816"/>
                      <a:pt x="548" y="816"/>
                    </a:cubicBezTo>
                    <a:cubicBezTo>
                      <a:pt x="548" y="815"/>
                      <a:pt x="549" y="813"/>
                      <a:pt x="549" y="811"/>
                    </a:cubicBezTo>
                    <a:cubicBezTo>
                      <a:pt x="550" y="811"/>
                      <a:pt x="550" y="811"/>
                      <a:pt x="550" y="811"/>
                    </a:cubicBezTo>
                    <a:cubicBezTo>
                      <a:pt x="550" y="810"/>
                      <a:pt x="550" y="809"/>
                      <a:pt x="550" y="808"/>
                    </a:cubicBezTo>
                    <a:cubicBezTo>
                      <a:pt x="551" y="808"/>
                      <a:pt x="551" y="808"/>
                      <a:pt x="551" y="808"/>
                    </a:cubicBezTo>
                    <a:cubicBezTo>
                      <a:pt x="551" y="808"/>
                      <a:pt x="551" y="807"/>
                      <a:pt x="551" y="806"/>
                    </a:cubicBezTo>
                    <a:cubicBezTo>
                      <a:pt x="551" y="806"/>
                      <a:pt x="552" y="806"/>
                      <a:pt x="552" y="806"/>
                    </a:cubicBezTo>
                    <a:cubicBezTo>
                      <a:pt x="552" y="806"/>
                      <a:pt x="552" y="805"/>
                      <a:pt x="552" y="804"/>
                    </a:cubicBezTo>
                    <a:cubicBezTo>
                      <a:pt x="552" y="804"/>
                      <a:pt x="553" y="804"/>
                      <a:pt x="553" y="804"/>
                    </a:cubicBezTo>
                    <a:cubicBezTo>
                      <a:pt x="553" y="803"/>
                      <a:pt x="553" y="803"/>
                      <a:pt x="553" y="802"/>
                    </a:cubicBezTo>
                    <a:cubicBezTo>
                      <a:pt x="553" y="802"/>
                      <a:pt x="553" y="802"/>
                      <a:pt x="554" y="802"/>
                    </a:cubicBezTo>
                    <a:cubicBezTo>
                      <a:pt x="554" y="800"/>
                      <a:pt x="554" y="798"/>
                      <a:pt x="555" y="797"/>
                    </a:cubicBezTo>
                    <a:cubicBezTo>
                      <a:pt x="555" y="797"/>
                      <a:pt x="555" y="797"/>
                      <a:pt x="556" y="797"/>
                    </a:cubicBezTo>
                    <a:cubicBezTo>
                      <a:pt x="556" y="796"/>
                      <a:pt x="556" y="795"/>
                      <a:pt x="556" y="795"/>
                    </a:cubicBezTo>
                    <a:cubicBezTo>
                      <a:pt x="556" y="795"/>
                      <a:pt x="556" y="795"/>
                      <a:pt x="556" y="795"/>
                    </a:cubicBezTo>
                    <a:cubicBezTo>
                      <a:pt x="556" y="794"/>
                      <a:pt x="556" y="792"/>
                      <a:pt x="556" y="791"/>
                    </a:cubicBezTo>
                    <a:cubicBezTo>
                      <a:pt x="557" y="791"/>
                      <a:pt x="557" y="791"/>
                      <a:pt x="557" y="791"/>
                    </a:cubicBezTo>
                    <a:cubicBezTo>
                      <a:pt x="557" y="790"/>
                      <a:pt x="557" y="789"/>
                      <a:pt x="557" y="788"/>
                    </a:cubicBezTo>
                    <a:cubicBezTo>
                      <a:pt x="558" y="788"/>
                      <a:pt x="558" y="788"/>
                      <a:pt x="558" y="788"/>
                    </a:cubicBezTo>
                    <a:cubicBezTo>
                      <a:pt x="558" y="788"/>
                      <a:pt x="558" y="787"/>
                      <a:pt x="558" y="786"/>
                    </a:cubicBezTo>
                    <a:cubicBezTo>
                      <a:pt x="559" y="786"/>
                      <a:pt x="559" y="786"/>
                      <a:pt x="559" y="786"/>
                    </a:cubicBezTo>
                    <a:cubicBezTo>
                      <a:pt x="559" y="783"/>
                      <a:pt x="560" y="780"/>
                      <a:pt x="560" y="778"/>
                    </a:cubicBezTo>
                    <a:cubicBezTo>
                      <a:pt x="560" y="778"/>
                      <a:pt x="561" y="778"/>
                      <a:pt x="561" y="778"/>
                    </a:cubicBezTo>
                    <a:cubicBezTo>
                      <a:pt x="561" y="775"/>
                      <a:pt x="561" y="772"/>
                      <a:pt x="561" y="770"/>
                    </a:cubicBezTo>
                    <a:cubicBezTo>
                      <a:pt x="561" y="769"/>
                      <a:pt x="562" y="769"/>
                      <a:pt x="562" y="768"/>
                    </a:cubicBezTo>
                    <a:cubicBezTo>
                      <a:pt x="562" y="768"/>
                      <a:pt x="561" y="768"/>
                      <a:pt x="561" y="768"/>
                    </a:cubicBezTo>
                    <a:cubicBezTo>
                      <a:pt x="560" y="765"/>
                      <a:pt x="560" y="762"/>
                      <a:pt x="560" y="760"/>
                    </a:cubicBezTo>
                    <a:cubicBezTo>
                      <a:pt x="559" y="759"/>
                      <a:pt x="559" y="758"/>
                      <a:pt x="558" y="758"/>
                    </a:cubicBezTo>
                    <a:cubicBezTo>
                      <a:pt x="558" y="758"/>
                      <a:pt x="557" y="758"/>
                      <a:pt x="556" y="758"/>
                    </a:cubicBezTo>
                    <a:cubicBezTo>
                      <a:pt x="556" y="758"/>
                      <a:pt x="556" y="757"/>
                      <a:pt x="556" y="757"/>
                    </a:cubicBezTo>
                    <a:cubicBezTo>
                      <a:pt x="555" y="757"/>
                      <a:pt x="553" y="756"/>
                      <a:pt x="552" y="756"/>
                    </a:cubicBezTo>
                    <a:cubicBezTo>
                      <a:pt x="552" y="756"/>
                      <a:pt x="552" y="756"/>
                      <a:pt x="552" y="755"/>
                    </a:cubicBezTo>
                    <a:cubicBezTo>
                      <a:pt x="551" y="755"/>
                      <a:pt x="550" y="755"/>
                      <a:pt x="549" y="754"/>
                    </a:cubicBezTo>
                    <a:cubicBezTo>
                      <a:pt x="549" y="754"/>
                      <a:pt x="549" y="753"/>
                      <a:pt x="548" y="752"/>
                    </a:cubicBezTo>
                    <a:cubicBezTo>
                      <a:pt x="548" y="752"/>
                      <a:pt x="548" y="752"/>
                      <a:pt x="548" y="752"/>
                    </a:cubicBezTo>
                    <a:cubicBezTo>
                      <a:pt x="548" y="751"/>
                      <a:pt x="548" y="751"/>
                      <a:pt x="548" y="750"/>
                    </a:cubicBezTo>
                    <a:cubicBezTo>
                      <a:pt x="547" y="750"/>
                      <a:pt x="547" y="750"/>
                      <a:pt x="547" y="750"/>
                    </a:cubicBezTo>
                    <a:cubicBezTo>
                      <a:pt x="547" y="749"/>
                      <a:pt x="547" y="748"/>
                      <a:pt x="547" y="746"/>
                    </a:cubicBezTo>
                    <a:cubicBezTo>
                      <a:pt x="546" y="746"/>
                      <a:pt x="546" y="746"/>
                      <a:pt x="546" y="746"/>
                    </a:cubicBezTo>
                    <a:cubicBezTo>
                      <a:pt x="545" y="741"/>
                      <a:pt x="545" y="736"/>
                      <a:pt x="545" y="731"/>
                    </a:cubicBezTo>
                    <a:cubicBezTo>
                      <a:pt x="545" y="731"/>
                      <a:pt x="544" y="731"/>
                      <a:pt x="544" y="731"/>
                    </a:cubicBezTo>
                    <a:cubicBezTo>
                      <a:pt x="544" y="730"/>
                      <a:pt x="543" y="728"/>
                      <a:pt x="543" y="727"/>
                    </a:cubicBezTo>
                    <a:cubicBezTo>
                      <a:pt x="542" y="726"/>
                      <a:pt x="542" y="726"/>
                      <a:pt x="541" y="726"/>
                    </a:cubicBezTo>
                    <a:cubicBezTo>
                      <a:pt x="541" y="725"/>
                      <a:pt x="541" y="725"/>
                      <a:pt x="541" y="724"/>
                    </a:cubicBezTo>
                    <a:cubicBezTo>
                      <a:pt x="541" y="724"/>
                      <a:pt x="541" y="724"/>
                      <a:pt x="540" y="724"/>
                    </a:cubicBezTo>
                    <a:cubicBezTo>
                      <a:pt x="540" y="723"/>
                      <a:pt x="540" y="723"/>
                      <a:pt x="540" y="722"/>
                    </a:cubicBezTo>
                    <a:cubicBezTo>
                      <a:pt x="540" y="722"/>
                      <a:pt x="540" y="722"/>
                      <a:pt x="539" y="722"/>
                    </a:cubicBezTo>
                    <a:cubicBezTo>
                      <a:pt x="539" y="719"/>
                      <a:pt x="539" y="717"/>
                      <a:pt x="539" y="714"/>
                    </a:cubicBezTo>
                    <a:cubicBezTo>
                      <a:pt x="538" y="714"/>
                      <a:pt x="538" y="714"/>
                      <a:pt x="538" y="714"/>
                    </a:cubicBezTo>
                    <a:cubicBezTo>
                      <a:pt x="535" y="706"/>
                      <a:pt x="541" y="691"/>
                      <a:pt x="536" y="686"/>
                    </a:cubicBezTo>
                    <a:cubicBezTo>
                      <a:pt x="536" y="686"/>
                      <a:pt x="536" y="686"/>
                      <a:pt x="536" y="685"/>
                    </a:cubicBezTo>
                    <a:cubicBezTo>
                      <a:pt x="535" y="685"/>
                      <a:pt x="534" y="685"/>
                      <a:pt x="533" y="685"/>
                    </a:cubicBezTo>
                    <a:cubicBezTo>
                      <a:pt x="530" y="690"/>
                      <a:pt x="526" y="693"/>
                      <a:pt x="522" y="697"/>
                    </a:cubicBezTo>
                    <a:cubicBezTo>
                      <a:pt x="522" y="698"/>
                      <a:pt x="521" y="699"/>
                      <a:pt x="521" y="700"/>
                    </a:cubicBezTo>
                    <a:cubicBezTo>
                      <a:pt x="520" y="700"/>
                      <a:pt x="519" y="700"/>
                      <a:pt x="519" y="700"/>
                    </a:cubicBezTo>
                    <a:cubicBezTo>
                      <a:pt x="518" y="701"/>
                      <a:pt x="518" y="701"/>
                      <a:pt x="517" y="702"/>
                    </a:cubicBezTo>
                    <a:cubicBezTo>
                      <a:pt x="513" y="705"/>
                      <a:pt x="508" y="706"/>
                      <a:pt x="507" y="713"/>
                    </a:cubicBezTo>
                    <a:cubicBezTo>
                      <a:pt x="510" y="716"/>
                      <a:pt x="517" y="726"/>
                      <a:pt x="514" y="734"/>
                    </a:cubicBezTo>
                    <a:cubicBezTo>
                      <a:pt x="511" y="740"/>
                      <a:pt x="508" y="747"/>
                      <a:pt x="505" y="754"/>
                    </a:cubicBezTo>
                    <a:cubicBezTo>
                      <a:pt x="504" y="757"/>
                      <a:pt x="506" y="763"/>
                      <a:pt x="506" y="765"/>
                    </a:cubicBezTo>
                    <a:cubicBezTo>
                      <a:pt x="509" y="767"/>
                      <a:pt x="512" y="769"/>
                      <a:pt x="515" y="771"/>
                    </a:cubicBezTo>
                    <a:cubicBezTo>
                      <a:pt x="516" y="772"/>
                      <a:pt x="515" y="773"/>
                      <a:pt x="517" y="774"/>
                    </a:cubicBezTo>
                    <a:cubicBezTo>
                      <a:pt x="517" y="774"/>
                      <a:pt x="517" y="775"/>
                      <a:pt x="517" y="775"/>
                    </a:cubicBezTo>
                    <a:cubicBezTo>
                      <a:pt x="517" y="775"/>
                      <a:pt x="516" y="775"/>
                      <a:pt x="516" y="775"/>
                    </a:cubicBezTo>
                    <a:cubicBezTo>
                      <a:pt x="516" y="778"/>
                      <a:pt x="515" y="778"/>
                      <a:pt x="513" y="779"/>
                    </a:cubicBezTo>
                    <a:cubicBezTo>
                      <a:pt x="511" y="781"/>
                      <a:pt x="505" y="781"/>
                      <a:pt x="501" y="781"/>
                    </a:cubicBezTo>
                    <a:cubicBezTo>
                      <a:pt x="500" y="780"/>
                      <a:pt x="499" y="780"/>
                      <a:pt x="498" y="779"/>
                    </a:cubicBezTo>
                    <a:cubicBezTo>
                      <a:pt x="497" y="776"/>
                      <a:pt x="496" y="773"/>
                      <a:pt x="496" y="771"/>
                    </a:cubicBezTo>
                    <a:cubicBezTo>
                      <a:pt x="495" y="771"/>
                      <a:pt x="494" y="771"/>
                      <a:pt x="494" y="771"/>
                    </a:cubicBezTo>
                    <a:cubicBezTo>
                      <a:pt x="494" y="770"/>
                      <a:pt x="494" y="770"/>
                      <a:pt x="494" y="770"/>
                    </a:cubicBezTo>
                    <a:cubicBezTo>
                      <a:pt x="492" y="770"/>
                      <a:pt x="490" y="770"/>
                      <a:pt x="487" y="770"/>
                    </a:cubicBezTo>
                    <a:cubicBezTo>
                      <a:pt x="481" y="772"/>
                      <a:pt x="476" y="775"/>
                      <a:pt x="469" y="775"/>
                    </a:cubicBezTo>
                    <a:cubicBezTo>
                      <a:pt x="467" y="773"/>
                      <a:pt x="467" y="774"/>
                      <a:pt x="467" y="770"/>
                    </a:cubicBezTo>
                    <a:cubicBezTo>
                      <a:pt x="465" y="768"/>
                      <a:pt x="466" y="764"/>
                      <a:pt x="466" y="762"/>
                    </a:cubicBezTo>
                    <a:cubicBezTo>
                      <a:pt x="466" y="755"/>
                      <a:pt x="466" y="750"/>
                      <a:pt x="464" y="745"/>
                    </a:cubicBezTo>
                    <a:cubicBezTo>
                      <a:pt x="462" y="745"/>
                      <a:pt x="461" y="745"/>
                      <a:pt x="458" y="745"/>
                    </a:cubicBezTo>
                    <a:cubicBezTo>
                      <a:pt x="456" y="747"/>
                      <a:pt x="457" y="745"/>
                      <a:pt x="455" y="746"/>
                    </a:cubicBezTo>
                    <a:cubicBezTo>
                      <a:pt x="454" y="748"/>
                      <a:pt x="453" y="749"/>
                      <a:pt x="452" y="750"/>
                    </a:cubicBezTo>
                    <a:cubicBezTo>
                      <a:pt x="452" y="750"/>
                      <a:pt x="451" y="750"/>
                      <a:pt x="451" y="750"/>
                    </a:cubicBezTo>
                    <a:cubicBezTo>
                      <a:pt x="450" y="751"/>
                      <a:pt x="449" y="752"/>
                      <a:pt x="448" y="754"/>
                    </a:cubicBezTo>
                    <a:cubicBezTo>
                      <a:pt x="447" y="754"/>
                      <a:pt x="447" y="754"/>
                      <a:pt x="446" y="754"/>
                    </a:cubicBezTo>
                    <a:cubicBezTo>
                      <a:pt x="446" y="754"/>
                      <a:pt x="446" y="755"/>
                      <a:pt x="445" y="755"/>
                    </a:cubicBezTo>
                    <a:cubicBezTo>
                      <a:pt x="445" y="755"/>
                      <a:pt x="444" y="755"/>
                      <a:pt x="443" y="755"/>
                    </a:cubicBezTo>
                    <a:cubicBezTo>
                      <a:pt x="443" y="756"/>
                      <a:pt x="443" y="756"/>
                      <a:pt x="443" y="756"/>
                    </a:cubicBezTo>
                    <a:cubicBezTo>
                      <a:pt x="442" y="756"/>
                      <a:pt x="441" y="757"/>
                      <a:pt x="440" y="757"/>
                    </a:cubicBezTo>
                    <a:cubicBezTo>
                      <a:pt x="440" y="757"/>
                      <a:pt x="440" y="758"/>
                      <a:pt x="440" y="758"/>
                    </a:cubicBezTo>
                    <a:cubicBezTo>
                      <a:pt x="439" y="758"/>
                      <a:pt x="438" y="758"/>
                      <a:pt x="437" y="758"/>
                    </a:cubicBezTo>
                    <a:cubicBezTo>
                      <a:pt x="437" y="758"/>
                      <a:pt x="437" y="759"/>
                      <a:pt x="437" y="759"/>
                    </a:cubicBezTo>
                    <a:cubicBezTo>
                      <a:pt x="436" y="759"/>
                      <a:pt x="435" y="759"/>
                      <a:pt x="434" y="759"/>
                    </a:cubicBezTo>
                    <a:cubicBezTo>
                      <a:pt x="434" y="759"/>
                      <a:pt x="434" y="759"/>
                      <a:pt x="434" y="760"/>
                    </a:cubicBezTo>
                    <a:cubicBezTo>
                      <a:pt x="427" y="760"/>
                      <a:pt x="420" y="760"/>
                      <a:pt x="414" y="761"/>
                    </a:cubicBezTo>
                    <a:cubicBezTo>
                      <a:pt x="414" y="761"/>
                      <a:pt x="414" y="761"/>
                      <a:pt x="414" y="762"/>
                    </a:cubicBezTo>
                    <a:cubicBezTo>
                      <a:pt x="412" y="762"/>
                      <a:pt x="410" y="763"/>
                      <a:pt x="409" y="763"/>
                    </a:cubicBezTo>
                    <a:cubicBezTo>
                      <a:pt x="408" y="764"/>
                      <a:pt x="408" y="765"/>
                      <a:pt x="408" y="765"/>
                    </a:cubicBezTo>
                    <a:cubicBezTo>
                      <a:pt x="406" y="765"/>
                      <a:pt x="405" y="766"/>
                      <a:pt x="403" y="766"/>
                    </a:cubicBezTo>
                    <a:cubicBezTo>
                      <a:pt x="401" y="759"/>
                      <a:pt x="399" y="748"/>
                      <a:pt x="390" y="748"/>
                    </a:cubicBezTo>
                    <a:cubicBezTo>
                      <a:pt x="386" y="755"/>
                      <a:pt x="388" y="773"/>
                      <a:pt x="388" y="783"/>
                    </a:cubicBezTo>
                    <a:cubicBezTo>
                      <a:pt x="388" y="783"/>
                      <a:pt x="387" y="783"/>
                      <a:pt x="387" y="783"/>
                    </a:cubicBezTo>
                    <a:cubicBezTo>
                      <a:pt x="387" y="785"/>
                      <a:pt x="387" y="787"/>
                      <a:pt x="387" y="788"/>
                    </a:cubicBezTo>
                    <a:cubicBezTo>
                      <a:pt x="387" y="788"/>
                      <a:pt x="386" y="788"/>
                      <a:pt x="386" y="788"/>
                    </a:cubicBezTo>
                    <a:cubicBezTo>
                      <a:pt x="386" y="790"/>
                      <a:pt x="386" y="791"/>
                      <a:pt x="386" y="793"/>
                    </a:cubicBezTo>
                    <a:cubicBezTo>
                      <a:pt x="386" y="793"/>
                      <a:pt x="385" y="793"/>
                      <a:pt x="385" y="793"/>
                    </a:cubicBezTo>
                    <a:cubicBezTo>
                      <a:pt x="385" y="794"/>
                      <a:pt x="385" y="795"/>
                      <a:pt x="385" y="796"/>
                    </a:cubicBezTo>
                    <a:cubicBezTo>
                      <a:pt x="385" y="796"/>
                      <a:pt x="385" y="796"/>
                      <a:pt x="384" y="796"/>
                    </a:cubicBezTo>
                    <a:cubicBezTo>
                      <a:pt x="384" y="797"/>
                      <a:pt x="384" y="797"/>
                      <a:pt x="384" y="798"/>
                    </a:cubicBezTo>
                    <a:cubicBezTo>
                      <a:pt x="384" y="798"/>
                      <a:pt x="384" y="798"/>
                      <a:pt x="383" y="798"/>
                    </a:cubicBezTo>
                    <a:cubicBezTo>
                      <a:pt x="383" y="799"/>
                      <a:pt x="383" y="800"/>
                      <a:pt x="383" y="801"/>
                    </a:cubicBezTo>
                    <a:cubicBezTo>
                      <a:pt x="383" y="801"/>
                      <a:pt x="383" y="801"/>
                      <a:pt x="383" y="801"/>
                    </a:cubicBezTo>
                    <a:cubicBezTo>
                      <a:pt x="382" y="802"/>
                      <a:pt x="382" y="803"/>
                      <a:pt x="382" y="805"/>
                    </a:cubicBezTo>
                    <a:cubicBezTo>
                      <a:pt x="381" y="805"/>
                      <a:pt x="381" y="805"/>
                      <a:pt x="381" y="805"/>
                    </a:cubicBezTo>
                    <a:cubicBezTo>
                      <a:pt x="380" y="806"/>
                      <a:pt x="380" y="808"/>
                      <a:pt x="380" y="810"/>
                    </a:cubicBezTo>
                    <a:cubicBezTo>
                      <a:pt x="380" y="810"/>
                      <a:pt x="379" y="810"/>
                      <a:pt x="379" y="810"/>
                    </a:cubicBezTo>
                    <a:cubicBezTo>
                      <a:pt x="379" y="812"/>
                      <a:pt x="379" y="813"/>
                      <a:pt x="379" y="815"/>
                    </a:cubicBezTo>
                    <a:cubicBezTo>
                      <a:pt x="379" y="815"/>
                      <a:pt x="378" y="815"/>
                      <a:pt x="378" y="815"/>
                    </a:cubicBezTo>
                    <a:cubicBezTo>
                      <a:pt x="376" y="821"/>
                      <a:pt x="380" y="828"/>
                      <a:pt x="382" y="832"/>
                    </a:cubicBezTo>
                    <a:cubicBezTo>
                      <a:pt x="382" y="833"/>
                      <a:pt x="383" y="835"/>
                      <a:pt x="383" y="837"/>
                    </a:cubicBezTo>
                    <a:cubicBezTo>
                      <a:pt x="384" y="838"/>
                      <a:pt x="385" y="838"/>
                      <a:pt x="386" y="839"/>
                    </a:cubicBezTo>
                    <a:cubicBezTo>
                      <a:pt x="386" y="839"/>
                      <a:pt x="386" y="840"/>
                      <a:pt x="386" y="841"/>
                    </a:cubicBezTo>
                    <a:cubicBezTo>
                      <a:pt x="387" y="841"/>
                      <a:pt x="388" y="842"/>
                      <a:pt x="390" y="843"/>
                    </a:cubicBezTo>
                    <a:cubicBezTo>
                      <a:pt x="392" y="846"/>
                      <a:pt x="394" y="849"/>
                      <a:pt x="397" y="851"/>
                    </a:cubicBezTo>
                    <a:cubicBezTo>
                      <a:pt x="397" y="851"/>
                      <a:pt x="398" y="851"/>
                      <a:pt x="399" y="851"/>
                    </a:cubicBezTo>
                    <a:cubicBezTo>
                      <a:pt x="400" y="852"/>
                      <a:pt x="400" y="854"/>
                      <a:pt x="401" y="855"/>
                    </a:cubicBezTo>
                    <a:cubicBezTo>
                      <a:pt x="402" y="855"/>
                      <a:pt x="403" y="855"/>
                      <a:pt x="403" y="855"/>
                    </a:cubicBezTo>
                    <a:cubicBezTo>
                      <a:pt x="404" y="856"/>
                      <a:pt x="406" y="858"/>
                      <a:pt x="407" y="859"/>
                    </a:cubicBezTo>
                    <a:cubicBezTo>
                      <a:pt x="407" y="859"/>
                      <a:pt x="408" y="859"/>
                      <a:pt x="409" y="859"/>
                    </a:cubicBezTo>
                    <a:cubicBezTo>
                      <a:pt x="411" y="862"/>
                      <a:pt x="414" y="865"/>
                      <a:pt x="417" y="868"/>
                    </a:cubicBezTo>
                    <a:cubicBezTo>
                      <a:pt x="417" y="869"/>
                      <a:pt x="418" y="869"/>
                      <a:pt x="419" y="869"/>
                    </a:cubicBezTo>
                    <a:cubicBezTo>
                      <a:pt x="421" y="872"/>
                      <a:pt x="423" y="874"/>
                      <a:pt x="426" y="876"/>
                    </a:cubicBezTo>
                    <a:cubicBezTo>
                      <a:pt x="426" y="876"/>
                      <a:pt x="427" y="876"/>
                      <a:pt x="427" y="876"/>
                    </a:cubicBezTo>
                    <a:cubicBezTo>
                      <a:pt x="428" y="878"/>
                      <a:pt x="429" y="879"/>
                      <a:pt x="430" y="880"/>
                    </a:cubicBezTo>
                    <a:cubicBezTo>
                      <a:pt x="431" y="880"/>
                      <a:pt x="431" y="880"/>
                      <a:pt x="432" y="880"/>
                    </a:cubicBezTo>
                    <a:cubicBezTo>
                      <a:pt x="432" y="881"/>
                      <a:pt x="432" y="881"/>
                      <a:pt x="433" y="882"/>
                    </a:cubicBezTo>
                    <a:cubicBezTo>
                      <a:pt x="433" y="882"/>
                      <a:pt x="434" y="882"/>
                      <a:pt x="435" y="882"/>
                    </a:cubicBezTo>
                    <a:cubicBezTo>
                      <a:pt x="435" y="882"/>
                      <a:pt x="435" y="883"/>
                      <a:pt x="435" y="884"/>
                    </a:cubicBezTo>
                    <a:cubicBezTo>
                      <a:pt x="436" y="884"/>
                      <a:pt x="437" y="884"/>
                      <a:pt x="437" y="884"/>
                    </a:cubicBezTo>
                    <a:cubicBezTo>
                      <a:pt x="437" y="884"/>
                      <a:pt x="437" y="884"/>
                      <a:pt x="437" y="884"/>
                    </a:cubicBezTo>
                    <a:cubicBezTo>
                      <a:pt x="438" y="884"/>
                      <a:pt x="438" y="884"/>
                      <a:pt x="439" y="884"/>
                    </a:cubicBezTo>
                    <a:cubicBezTo>
                      <a:pt x="439" y="885"/>
                      <a:pt x="439" y="885"/>
                      <a:pt x="439" y="885"/>
                    </a:cubicBezTo>
                    <a:cubicBezTo>
                      <a:pt x="440" y="885"/>
                      <a:pt x="441" y="885"/>
                      <a:pt x="442" y="885"/>
                    </a:cubicBezTo>
                    <a:cubicBezTo>
                      <a:pt x="442" y="886"/>
                      <a:pt x="442" y="886"/>
                      <a:pt x="442" y="886"/>
                    </a:cubicBezTo>
                    <a:cubicBezTo>
                      <a:pt x="443" y="886"/>
                      <a:pt x="443" y="886"/>
                      <a:pt x="444" y="886"/>
                    </a:cubicBezTo>
                    <a:cubicBezTo>
                      <a:pt x="444" y="887"/>
                      <a:pt x="444" y="887"/>
                      <a:pt x="444" y="887"/>
                    </a:cubicBezTo>
                    <a:cubicBezTo>
                      <a:pt x="450" y="889"/>
                      <a:pt x="461" y="886"/>
                      <a:pt x="464" y="885"/>
                    </a:cubicBezTo>
                    <a:cubicBezTo>
                      <a:pt x="468" y="886"/>
                      <a:pt x="472" y="886"/>
                      <a:pt x="476" y="886"/>
                    </a:cubicBezTo>
                    <a:cubicBezTo>
                      <a:pt x="476" y="887"/>
                      <a:pt x="477" y="888"/>
                      <a:pt x="478" y="889"/>
                    </a:cubicBezTo>
                    <a:cubicBezTo>
                      <a:pt x="478" y="889"/>
                      <a:pt x="478" y="889"/>
                      <a:pt x="478" y="889"/>
                    </a:cubicBezTo>
                    <a:cubicBezTo>
                      <a:pt x="478" y="890"/>
                      <a:pt x="478" y="891"/>
                      <a:pt x="478" y="892"/>
                    </a:cubicBezTo>
                    <a:cubicBezTo>
                      <a:pt x="479" y="892"/>
                      <a:pt x="479" y="892"/>
                      <a:pt x="479" y="892"/>
                    </a:cubicBezTo>
                    <a:cubicBezTo>
                      <a:pt x="478" y="894"/>
                      <a:pt x="478" y="897"/>
                      <a:pt x="477" y="900"/>
                    </a:cubicBezTo>
                    <a:cubicBezTo>
                      <a:pt x="476" y="900"/>
                      <a:pt x="475" y="901"/>
                      <a:pt x="474" y="902"/>
                    </a:cubicBezTo>
                    <a:cubicBezTo>
                      <a:pt x="474" y="902"/>
                      <a:pt x="474" y="902"/>
                      <a:pt x="474" y="902"/>
                    </a:cubicBezTo>
                    <a:cubicBezTo>
                      <a:pt x="473" y="902"/>
                      <a:pt x="473" y="902"/>
                      <a:pt x="472" y="902"/>
                    </a:cubicBezTo>
                    <a:cubicBezTo>
                      <a:pt x="472" y="903"/>
                      <a:pt x="472" y="904"/>
                      <a:pt x="471" y="904"/>
                    </a:cubicBezTo>
                    <a:cubicBezTo>
                      <a:pt x="467" y="908"/>
                      <a:pt x="464" y="912"/>
                      <a:pt x="457" y="912"/>
                    </a:cubicBezTo>
                    <a:cubicBezTo>
                      <a:pt x="457" y="912"/>
                      <a:pt x="457" y="912"/>
                      <a:pt x="457" y="911"/>
                    </a:cubicBezTo>
                    <a:cubicBezTo>
                      <a:pt x="456" y="911"/>
                      <a:pt x="455" y="911"/>
                      <a:pt x="454" y="911"/>
                    </a:cubicBezTo>
                    <a:cubicBezTo>
                      <a:pt x="454" y="911"/>
                      <a:pt x="454" y="910"/>
                      <a:pt x="453" y="910"/>
                    </a:cubicBezTo>
                    <a:cubicBezTo>
                      <a:pt x="451" y="907"/>
                      <a:pt x="449" y="905"/>
                      <a:pt x="444" y="905"/>
                    </a:cubicBezTo>
                    <a:cubicBezTo>
                      <a:pt x="443" y="910"/>
                      <a:pt x="441" y="915"/>
                      <a:pt x="440" y="920"/>
                    </a:cubicBezTo>
                    <a:cubicBezTo>
                      <a:pt x="440" y="922"/>
                      <a:pt x="440" y="925"/>
                      <a:pt x="440" y="927"/>
                    </a:cubicBezTo>
                    <a:cubicBezTo>
                      <a:pt x="440" y="930"/>
                      <a:pt x="440" y="934"/>
                      <a:pt x="440" y="938"/>
                    </a:cubicBezTo>
                    <a:cubicBezTo>
                      <a:pt x="441" y="941"/>
                      <a:pt x="442" y="945"/>
                      <a:pt x="443" y="948"/>
                    </a:cubicBezTo>
                    <a:cubicBezTo>
                      <a:pt x="444" y="949"/>
                      <a:pt x="444" y="950"/>
                      <a:pt x="447" y="950"/>
                    </a:cubicBezTo>
                    <a:cubicBezTo>
                      <a:pt x="451" y="941"/>
                      <a:pt x="458" y="943"/>
                      <a:pt x="468" y="940"/>
                    </a:cubicBezTo>
                    <a:cubicBezTo>
                      <a:pt x="469" y="940"/>
                      <a:pt x="471" y="940"/>
                      <a:pt x="472" y="940"/>
                    </a:cubicBezTo>
                    <a:cubicBezTo>
                      <a:pt x="475" y="939"/>
                      <a:pt x="476" y="937"/>
                      <a:pt x="479" y="936"/>
                    </a:cubicBezTo>
                    <a:cubicBezTo>
                      <a:pt x="480" y="937"/>
                      <a:pt x="481" y="938"/>
                      <a:pt x="481" y="938"/>
                    </a:cubicBezTo>
                    <a:cubicBezTo>
                      <a:pt x="481" y="939"/>
                      <a:pt x="481" y="939"/>
                      <a:pt x="481" y="940"/>
                    </a:cubicBezTo>
                    <a:cubicBezTo>
                      <a:pt x="481" y="940"/>
                      <a:pt x="482" y="940"/>
                      <a:pt x="482" y="940"/>
                    </a:cubicBezTo>
                    <a:cubicBezTo>
                      <a:pt x="482" y="941"/>
                      <a:pt x="482" y="942"/>
                      <a:pt x="482" y="944"/>
                    </a:cubicBezTo>
                    <a:cubicBezTo>
                      <a:pt x="482" y="944"/>
                      <a:pt x="481" y="944"/>
                      <a:pt x="481" y="944"/>
                    </a:cubicBezTo>
                    <a:cubicBezTo>
                      <a:pt x="481" y="945"/>
                      <a:pt x="481" y="947"/>
                      <a:pt x="481" y="948"/>
                    </a:cubicBezTo>
                    <a:cubicBezTo>
                      <a:pt x="481" y="948"/>
                      <a:pt x="481" y="948"/>
                      <a:pt x="480" y="948"/>
                    </a:cubicBezTo>
                    <a:cubicBezTo>
                      <a:pt x="480" y="949"/>
                      <a:pt x="480" y="949"/>
                      <a:pt x="480" y="950"/>
                    </a:cubicBezTo>
                    <a:cubicBezTo>
                      <a:pt x="480" y="950"/>
                      <a:pt x="479" y="951"/>
                      <a:pt x="478" y="951"/>
                    </a:cubicBezTo>
                    <a:cubicBezTo>
                      <a:pt x="477" y="953"/>
                      <a:pt x="477" y="955"/>
                      <a:pt x="477" y="958"/>
                    </a:cubicBezTo>
                    <a:cubicBezTo>
                      <a:pt x="478" y="959"/>
                      <a:pt x="479" y="959"/>
                      <a:pt x="482" y="959"/>
                    </a:cubicBezTo>
                    <a:cubicBezTo>
                      <a:pt x="483" y="958"/>
                      <a:pt x="484" y="958"/>
                      <a:pt x="485" y="957"/>
                    </a:cubicBezTo>
                    <a:cubicBezTo>
                      <a:pt x="485" y="957"/>
                      <a:pt x="485" y="957"/>
                      <a:pt x="485" y="956"/>
                    </a:cubicBezTo>
                    <a:cubicBezTo>
                      <a:pt x="485" y="956"/>
                      <a:pt x="486" y="956"/>
                      <a:pt x="487" y="956"/>
                    </a:cubicBezTo>
                    <a:cubicBezTo>
                      <a:pt x="488" y="954"/>
                      <a:pt x="490" y="953"/>
                      <a:pt x="491" y="951"/>
                    </a:cubicBezTo>
                    <a:cubicBezTo>
                      <a:pt x="492" y="951"/>
                      <a:pt x="492" y="951"/>
                      <a:pt x="493" y="951"/>
                    </a:cubicBezTo>
                    <a:cubicBezTo>
                      <a:pt x="493" y="950"/>
                      <a:pt x="494" y="949"/>
                      <a:pt x="495" y="948"/>
                    </a:cubicBezTo>
                    <a:cubicBezTo>
                      <a:pt x="496" y="947"/>
                      <a:pt x="498" y="945"/>
                      <a:pt x="500" y="944"/>
                    </a:cubicBezTo>
                    <a:cubicBezTo>
                      <a:pt x="500" y="943"/>
                      <a:pt x="500" y="942"/>
                      <a:pt x="500" y="942"/>
                    </a:cubicBezTo>
                    <a:cubicBezTo>
                      <a:pt x="501" y="941"/>
                      <a:pt x="502" y="941"/>
                      <a:pt x="503" y="940"/>
                    </a:cubicBezTo>
                    <a:cubicBezTo>
                      <a:pt x="506" y="936"/>
                      <a:pt x="509" y="931"/>
                      <a:pt x="516" y="931"/>
                    </a:cubicBezTo>
                    <a:cubicBezTo>
                      <a:pt x="518" y="933"/>
                      <a:pt x="519" y="935"/>
                      <a:pt x="521" y="937"/>
                    </a:cubicBezTo>
                    <a:cubicBezTo>
                      <a:pt x="521" y="945"/>
                      <a:pt x="522" y="946"/>
                      <a:pt x="519" y="952"/>
                    </a:cubicBezTo>
                    <a:cubicBezTo>
                      <a:pt x="519" y="952"/>
                      <a:pt x="519" y="953"/>
                      <a:pt x="519" y="954"/>
                    </a:cubicBezTo>
                    <a:cubicBezTo>
                      <a:pt x="518" y="954"/>
                      <a:pt x="517" y="955"/>
                      <a:pt x="516" y="955"/>
                    </a:cubicBezTo>
                    <a:cubicBezTo>
                      <a:pt x="516" y="956"/>
                      <a:pt x="516" y="957"/>
                      <a:pt x="515" y="957"/>
                    </a:cubicBezTo>
                    <a:cubicBezTo>
                      <a:pt x="515" y="957"/>
                      <a:pt x="514" y="957"/>
                      <a:pt x="513" y="957"/>
                    </a:cubicBezTo>
                    <a:cubicBezTo>
                      <a:pt x="513" y="957"/>
                      <a:pt x="513" y="958"/>
                      <a:pt x="513" y="958"/>
                    </a:cubicBezTo>
                    <a:cubicBezTo>
                      <a:pt x="513" y="958"/>
                      <a:pt x="512" y="958"/>
                      <a:pt x="512" y="958"/>
                    </a:cubicBezTo>
                    <a:cubicBezTo>
                      <a:pt x="512" y="958"/>
                      <a:pt x="512" y="959"/>
                      <a:pt x="512" y="959"/>
                    </a:cubicBezTo>
                    <a:cubicBezTo>
                      <a:pt x="510" y="959"/>
                      <a:pt x="509" y="959"/>
                      <a:pt x="508" y="959"/>
                    </a:cubicBezTo>
                    <a:cubicBezTo>
                      <a:pt x="508" y="959"/>
                      <a:pt x="508" y="959"/>
                      <a:pt x="508" y="960"/>
                    </a:cubicBezTo>
                    <a:cubicBezTo>
                      <a:pt x="507" y="960"/>
                      <a:pt x="506" y="960"/>
                      <a:pt x="504" y="960"/>
                    </a:cubicBezTo>
                    <a:cubicBezTo>
                      <a:pt x="504" y="960"/>
                      <a:pt x="504" y="960"/>
                      <a:pt x="504" y="961"/>
                    </a:cubicBezTo>
                    <a:cubicBezTo>
                      <a:pt x="503" y="961"/>
                      <a:pt x="502" y="961"/>
                      <a:pt x="501" y="961"/>
                    </a:cubicBezTo>
                    <a:cubicBezTo>
                      <a:pt x="501" y="961"/>
                      <a:pt x="501" y="961"/>
                      <a:pt x="501" y="962"/>
                    </a:cubicBezTo>
                    <a:cubicBezTo>
                      <a:pt x="500" y="962"/>
                      <a:pt x="498" y="962"/>
                      <a:pt x="497" y="962"/>
                    </a:cubicBezTo>
                    <a:cubicBezTo>
                      <a:pt x="497" y="962"/>
                      <a:pt x="497" y="962"/>
                      <a:pt x="497" y="962"/>
                    </a:cubicBezTo>
                    <a:cubicBezTo>
                      <a:pt x="496" y="963"/>
                      <a:pt x="494" y="963"/>
                      <a:pt x="492" y="963"/>
                    </a:cubicBezTo>
                    <a:cubicBezTo>
                      <a:pt x="492" y="964"/>
                      <a:pt x="492" y="964"/>
                      <a:pt x="492" y="964"/>
                    </a:cubicBezTo>
                    <a:cubicBezTo>
                      <a:pt x="491" y="964"/>
                      <a:pt x="491" y="964"/>
                      <a:pt x="490" y="964"/>
                    </a:cubicBezTo>
                    <a:cubicBezTo>
                      <a:pt x="490" y="965"/>
                      <a:pt x="490" y="965"/>
                      <a:pt x="490" y="965"/>
                    </a:cubicBezTo>
                    <a:cubicBezTo>
                      <a:pt x="489" y="965"/>
                      <a:pt x="488" y="965"/>
                      <a:pt x="487" y="965"/>
                    </a:cubicBezTo>
                    <a:cubicBezTo>
                      <a:pt x="487" y="965"/>
                      <a:pt x="487" y="966"/>
                      <a:pt x="487" y="966"/>
                    </a:cubicBezTo>
                    <a:cubicBezTo>
                      <a:pt x="487" y="966"/>
                      <a:pt x="486" y="966"/>
                      <a:pt x="486" y="966"/>
                    </a:cubicBezTo>
                    <a:cubicBezTo>
                      <a:pt x="486" y="966"/>
                      <a:pt x="486" y="967"/>
                      <a:pt x="486" y="967"/>
                    </a:cubicBezTo>
                    <a:cubicBezTo>
                      <a:pt x="485" y="967"/>
                      <a:pt x="484" y="967"/>
                      <a:pt x="484" y="967"/>
                    </a:cubicBezTo>
                    <a:cubicBezTo>
                      <a:pt x="484" y="967"/>
                      <a:pt x="484" y="968"/>
                      <a:pt x="484" y="968"/>
                    </a:cubicBezTo>
                    <a:cubicBezTo>
                      <a:pt x="483" y="968"/>
                      <a:pt x="482" y="968"/>
                      <a:pt x="481" y="969"/>
                    </a:cubicBezTo>
                    <a:cubicBezTo>
                      <a:pt x="481" y="969"/>
                      <a:pt x="481" y="970"/>
                      <a:pt x="480" y="971"/>
                    </a:cubicBezTo>
                    <a:cubicBezTo>
                      <a:pt x="480" y="971"/>
                      <a:pt x="479" y="971"/>
                      <a:pt x="478" y="971"/>
                    </a:cubicBezTo>
                    <a:cubicBezTo>
                      <a:pt x="478" y="972"/>
                      <a:pt x="477" y="973"/>
                      <a:pt x="476" y="974"/>
                    </a:cubicBezTo>
                    <a:cubicBezTo>
                      <a:pt x="475" y="974"/>
                      <a:pt x="475" y="974"/>
                      <a:pt x="475" y="974"/>
                    </a:cubicBezTo>
                    <a:cubicBezTo>
                      <a:pt x="475" y="975"/>
                      <a:pt x="475" y="975"/>
                      <a:pt x="475" y="976"/>
                    </a:cubicBezTo>
                    <a:cubicBezTo>
                      <a:pt x="474" y="976"/>
                      <a:pt x="474" y="977"/>
                      <a:pt x="473" y="977"/>
                    </a:cubicBezTo>
                    <a:cubicBezTo>
                      <a:pt x="473" y="977"/>
                      <a:pt x="473" y="978"/>
                      <a:pt x="473" y="979"/>
                    </a:cubicBezTo>
                    <a:cubicBezTo>
                      <a:pt x="473" y="979"/>
                      <a:pt x="472" y="979"/>
                      <a:pt x="472" y="979"/>
                    </a:cubicBezTo>
                    <a:cubicBezTo>
                      <a:pt x="472" y="979"/>
                      <a:pt x="472" y="980"/>
                      <a:pt x="472" y="980"/>
                    </a:cubicBezTo>
                    <a:cubicBezTo>
                      <a:pt x="472" y="980"/>
                      <a:pt x="472" y="980"/>
                      <a:pt x="471" y="980"/>
                    </a:cubicBezTo>
                    <a:cubicBezTo>
                      <a:pt x="471" y="983"/>
                      <a:pt x="470" y="986"/>
                      <a:pt x="469" y="989"/>
                    </a:cubicBezTo>
                    <a:cubicBezTo>
                      <a:pt x="469" y="989"/>
                      <a:pt x="469" y="989"/>
                      <a:pt x="469" y="989"/>
                    </a:cubicBezTo>
                    <a:cubicBezTo>
                      <a:pt x="469" y="990"/>
                      <a:pt x="469" y="991"/>
                      <a:pt x="469" y="991"/>
                    </a:cubicBezTo>
                    <a:cubicBezTo>
                      <a:pt x="468" y="991"/>
                      <a:pt x="468" y="991"/>
                      <a:pt x="468" y="991"/>
                    </a:cubicBezTo>
                    <a:cubicBezTo>
                      <a:pt x="468" y="992"/>
                      <a:pt x="468" y="992"/>
                      <a:pt x="468" y="993"/>
                    </a:cubicBezTo>
                    <a:cubicBezTo>
                      <a:pt x="467" y="993"/>
                      <a:pt x="467" y="993"/>
                      <a:pt x="467" y="993"/>
                    </a:cubicBezTo>
                    <a:cubicBezTo>
                      <a:pt x="467" y="994"/>
                      <a:pt x="467" y="994"/>
                      <a:pt x="467" y="995"/>
                    </a:cubicBezTo>
                    <a:cubicBezTo>
                      <a:pt x="466" y="995"/>
                      <a:pt x="466" y="995"/>
                      <a:pt x="466" y="995"/>
                    </a:cubicBezTo>
                    <a:cubicBezTo>
                      <a:pt x="466" y="995"/>
                      <a:pt x="466" y="996"/>
                      <a:pt x="466" y="997"/>
                    </a:cubicBezTo>
                    <a:cubicBezTo>
                      <a:pt x="466" y="997"/>
                      <a:pt x="465" y="997"/>
                      <a:pt x="465" y="997"/>
                    </a:cubicBezTo>
                    <a:cubicBezTo>
                      <a:pt x="465" y="997"/>
                      <a:pt x="465" y="998"/>
                      <a:pt x="465" y="998"/>
                    </a:cubicBezTo>
                    <a:cubicBezTo>
                      <a:pt x="464" y="999"/>
                      <a:pt x="464" y="999"/>
                      <a:pt x="463" y="999"/>
                    </a:cubicBezTo>
                    <a:cubicBezTo>
                      <a:pt x="463" y="1000"/>
                      <a:pt x="463" y="1000"/>
                      <a:pt x="463" y="1001"/>
                    </a:cubicBezTo>
                    <a:cubicBezTo>
                      <a:pt x="463" y="1001"/>
                      <a:pt x="462" y="1002"/>
                      <a:pt x="461" y="1002"/>
                    </a:cubicBezTo>
                    <a:cubicBezTo>
                      <a:pt x="461" y="1003"/>
                      <a:pt x="461" y="1003"/>
                      <a:pt x="461" y="1004"/>
                    </a:cubicBezTo>
                    <a:cubicBezTo>
                      <a:pt x="461" y="1004"/>
                      <a:pt x="460" y="1005"/>
                      <a:pt x="459" y="1006"/>
                    </a:cubicBezTo>
                    <a:cubicBezTo>
                      <a:pt x="459" y="1006"/>
                      <a:pt x="459" y="1007"/>
                      <a:pt x="459" y="1007"/>
                    </a:cubicBezTo>
                    <a:cubicBezTo>
                      <a:pt x="458" y="1008"/>
                      <a:pt x="456" y="1009"/>
                      <a:pt x="455" y="1010"/>
                    </a:cubicBezTo>
                    <a:cubicBezTo>
                      <a:pt x="452" y="1013"/>
                      <a:pt x="451" y="1016"/>
                      <a:pt x="446" y="1016"/>
                    </a:cubicBezTo>
                    <a:cubicBezTo>
                      <a:pt x="446" y="1015"/>
                      <a:pt x="445" y="1013"/>
                      <a:pt x="445" y="1011"/>
                    </a:cubicBezTo>
                    <a:cubicBezTo>
                      <a:pt x="446" y="1011"/>
                      <a:pt x="446" y="1011"/>
                      <a:pt x="446" y="1011"/>
                    </a:cubicBezTo>
                    <a:cubicBezTo>
                      <a:pt x="447" y="1008"/>
                      <a:pt x="447" y="1005"/>
                      <a:pt x="448" y="1002"/>
                    </a:cubicBezTo>
                    <a:cubicBezTo>
                      <a:pt x="448" y="1002"/>
                      <a:pt x="449" y="1002"/>
                      <a:pt x="449" y="1002"/>
                    </a:cubicBezTo>
                    <a:cubicBezTo>
                      <a:pt x="449" y="1001"/>
                      <a:pt x="449" y="1000"/>
                      <a:pt x="449" y="999"/>
                    </a:cubicBezTo>
                    <a:cubicBezTo>
                      <a:pt x="449" y="999"/>
                      <a:pt x="449" y="999"/>
                      <a:pt x="450" y="999"/>
                    </a:cubicBezTo>
                    <a:cubicBezTo>
                      <a:pt x="450" y="999"/>
                      <a:pt x="450" y="998"/>
                      <a:pt x="450" y="997"/>
                    </a:cubicBezTo>
                    <a:cubicBezTo>
                      <a:pt x="450" y="997"/>
                      <a:pt x="450" y="997"/>
                      <a:pt x="451" y="997"/>
                    </a:cubicBezTo>
                    <a:cubicBezTo>
                      <a:pt x="451" y="997"/>
                      <a:pt x="451" y="996"/>
                      <a:pt x="451" y="995"/>
                    </a:cubicBezTo>
                    <a:cubicBezTo>
                      <a:pt x="451" y="995"/>
                      <a:pt x="451" y="995"/>
                      <a:pt x="452" y="995"/>
                    </a:cubicBezTo>
                    <a:cubicBezTo>
                      <a:pt x="452" y="994"/>
                      <a:pt x="452" y="992"/>
                      <a:pt x="452" y="991"/>
                    </a:cubicBezTo>
                    <a:cubicBezTo>
                      <a:pt x="453" y="991"/>
                      <a:pt x="453" y="991"/>
                      <a:pt x="453" y="991"/>
                    </a:cubicBezTo>
                    <a:cubicBezTo>
                      <a:pt x="453" y="990"/>
                      <a:pt x="453" y="989"/>
                      <a:pt x="453" y="988"/>
                    </a:cubicBezTo>
                    <a:cubicBezTo>
                      <a:pt x="454" y="988"/>
                      <a:pt x="454" y="988"/>
                      <a:pt x="454" y="988"/>
                    </a:cubicBezTo>
                    <a:cubicBezTo>
                      <a:pt x="454" y="988"/>
                      <a:pt x="454" y="987"/>
                      <a:pt x="454" y="987"/>
                    </a:cubicBezTo>
                    <a:cubicBezTo>
                      <a:pt x="455" y="987"/>
                      <a:pt x="455" y="987"/>
                      <a:pt x="455" y="987"/>
                    </a:cubicBezTo>
                    <a:cubicBezTo>
                      <a:pt x="455" y="986"/>
                      <a:pt x="455" y="986"/>
                      <a:pt x="455" y="985"/>
                    </a:cubicBezTo>
                    <a:cubicBezTo>
                      <a:pt x="455" y="985"/>
                      <a:pt x="456" y="985"/>
                      <a:pt x="456" y="985"/>
                    </a:cubicBezTo>
                    <a:cubicBezTo>
                      <a:pt x="456" y="983"/>
                      <a:pt x="457" y="982"/>
                      <a:pt x="457" y="980"/>
                    </a:cubicBezTo>
                    <a:cubicBezTo>
                      <a:pt x="457" y="980"/>
                      <a:pt x="458" y="980"/>
                      <a:pt x="458" y="980"/>
                    </a:cubicBezTo>
                    <a:cubicBezTo>
                      <a:pt x="459" y="978"/>
                      <a:pt x="459" y="977"/>
                      <a:pt x="459" y="974"/>
                    </a:cubicBezTo>
                    <a:cubicBezTo>
                      <a:pt x="457" y="974"/>
                      <a:pt x="455" y="974"/>
                      <a:pt x="452" y="974"/>
                    </a:cubicBezTo>
                    <a:cubicBezTo>
                      <a:pt x="451" y="974"/>
                      <a:pt x="453" y="973"/>
                      <a:pt x="452" y="973"/>
                    </a:cubicBezTo>
                    <a:cubicBezTo>
                      <a:pt x="452" y="974"/>
                      <a:pt x="452" y="974"/>
                      <a:pt x="452" y="974"/>
                    </a:cubicBezTo>
                    <a:cubicBezTo>
                      <a:pt x="450" y="974"/>
                      <a:pt x="449" y="974"/>
                      <a:pt x="447" y="974"/>
                    </a:cubicBezTo>
                    <a:cubicBezTo>
                      <a:pt x="446" y="974"/>
                      <a:pt x="444" y="974"/>
                      <a:pt x="443" y="974"/>
                    </a:cubicBezTo>
                    <a:cubicBezTo>
                      <a:pt x="443" y="974"/>
                      <a:pt x="443" y="975"/>
                      <a:pt x="443" y="975"/>
                    </a:cubicBezTo>
                    <a:cubicBezTo>
                      <a:pt x="441" y="976"/>
                      <a:pt x="439" y="976"/>
                      <a:pt x="437" y="977"/>
                    </a:cubicBezTo>
                    <a:cubicBezTo>
                      <a:pt x="436" y="979"/>
                      <a:pt x="434" y="981"/>
                      <a:pt x="433" y="983"/>
                    </a:cubicBezTo>
                    <a:cubicBezTo>
                      <a:pt x="433" y="984"/>
                      <a:pt x="433" y="985"/>
                      <a:pt x="433" y="986"/>
                    </a:cubicBezTo>
                    <a:cubicBezTo>
                      <a:pt x="429" y="994"/>
                      <a:pt x="423" y="1011"/>
                      <a:pt x="412" y="1012"/>
                    </a:cubicBezTo>
                    <a:cubicBezTo>
                      <a:pt x="412" y="1012"/>
                      <a:pt x="412" y="1012"/>
                      <a:pt x="412" y="1013"/>
                    </a:cubicBezTo>
                    <a:cubicBezTo>
                      <a:pt x="410" y="1013"/>
                      <a:pt x="408" y="1013"/>
                      <a:pt x="406" y="1013"/>
                    </a:cubicBezTo>
                    <a:cubicBezTo>
                      <a:pt x="400" y="1013"/>
                      <a:pt x="395" y="1013"/>
                      <a:pt x="391" y="1014"/>
                    </a:cubicBezTo>
                    <a:cubicBezTo>
                      <a:pt x="389" y="1015"/>
                      <a:pt x="388" y="1017"/>
                      <a:pt x="387" y="1018"/>
                    </a:cubicBezTo>
                    <a:cubicBezTo>
                      <a:pt x="387" y="1018"/>
                      <a:pt x="386" y="1018"/>
                      <a:pt x="386" y="1018"/>
                    </a:cubicBezTo>
                    <a:cubicBezTo>
                      <a:pt x="386" y="1020"/>
                      <a:pt x="385" y="1021"/>
                      <a:pt x="385" y="1023"/>
                    </a:cubicBezTo>
                    <a:cubicBezTo>
                      <a:pt x="385" y="1023"/>
                      <a:pt x="384" y="1023"/>
                      <a:pt x="383" y="1023"/>
                    </a:cubicBezTo>
                    <a:cubicBezTo>
                      <a:pt x="383" y="1024"/>
                      <a:pt x="383" y="1025"/>
                      <a:pt x="383" y="1025"/>
                    </a:cubicBezTo>
                    <a:cubicBezTo>
                      <a:pt x="383" y="1026"/>
                      <a:pt x="382" y="1026"/>
                      <a:pt x="382" y="1026"/>
                    </a:cubicBezTo>
                    <a:cubicBezTo>
                      <a:pt x="380" y="1028"/>
                      <a:pt x="379" y="1029"/>
                      <a:pt x="378" y="1031"/>
                    </a:cubicBezTo>
                    <a:cubicBezTo>
                      <a:pt x="377" y="1031"/>
                      <a:pt x="377" y="1031"/>
                      <a:pt x="376" y="1031"/>
                    </a:cubicBezTo>
                    <a:cubicBezTo>
                      <a:pt x="376" y="1031"/>
                      <a:pt x="376" y="1032"/>
                      <a:pt x="375" y="1032"/>
                    </a:cubicBezTo>
                    <a:cubicBezTo>
                      <a:pt x="374" y="1033"/>
                      <a:pt x="372" y="1034"/>
                      <a:pt x="370" y="1034"/>
                    </a:cubicBezTo>
                    <a:cubicBezTo>
                      <a:pt x="370" y="1035"/>
                      <a:pt x="370" y="1035"/>
                      <a:pt x="370" y="1035"/>
                    </a:cubicBezTo>
                    <a:cubicBezTo>
                      <a:pt x="369" y="1035"/>
                      <a:pt x="368" y="1035"/>
                      <a:pt x="367" y="1035"/>
                    </a:cubicBezTo>
                    <a:cubicBezTo>
                      <a:pt x="367" y="1035"/>
                      <a:pt x="367" y="1036"/>
                      <a:pt x="367" y="1036"/>
                    </a:cubicBezTo>
                    <a:cubicBezTo>
                      <a:pt x="361" y="1037"/>
                      <a:pt x="355" y="1037"/>
                      <a:pt x="349" y="1038"/>
                    </a:cubicBezTo>
                    <a:cubicBezTo>
                      <a:pt x="349" y="1042"/>
                      <a:pt x="349" y="1046"/>
                      <a:pt x="348" y="1049"/>
                    </a:cubicBezTo>
                    <a:cubicBezTo>
                      <a:pt x="346" y="1049"/>
                      <a:pt x="344" y="1050"/>
                      <a:pt x="341" y="1049"/>
                    </a:cubicBezTo>
                    <a:cubicBezTo>
                      <a:pt x="341" y="1048"/>
                      <a:pt x="341" y="1048"/>
                      <a:pt x="341" y="1048"/>
                    </a:cubicBezTo>
                    <a:cubicBezTo>
                      <a:pt x="341" y="1048"/>
                      <a:pt x="340" y="1048"/>
                      <a:pt x="339" y="1048"/>
                    </a:cubicBezTo>
                    <a:cubicBezTo>
                      <a:pt x="339" y="1047"/>
                      <a:pt x="339" y="1047"/>
                      <a:pt x="339" y="1047"/>
                    </a:cubicBezTo>
                    <a:cubicBezTo>
                      <a:pt x="337" y="1046"/>
                      <a:pt x="333" y="1047"/>
                      <a:pt x="331" y="1048"/>
                    </a:cubicBezTo>
                    <a:cubicBezTo>
                      <a:pt x="331" y="1050"/>
                      <a:pt x="330" y="1052"/>
                      <a:pt x="330" y="1056"/>
                    </a:cubicBezTo>
                    <a:cubicBezTo>
                      <a:pt x="335" y="1058"/>
                      <a:pt x="341" y="1059"/>
                      <a:pt x="346" y="1061"/>
                    </a:cubicBezTo>
                    <a:cubicBezTo>
                      <a:pt x="346" y="1062"/>
                      <a:pt x="346" y="1063"/>
                      <a:pt x="347" y="1064"/>
                    </a:cubicBezTo>
                    <a:cubicBezTo>
                      <a:pt x="347" y="1064"/>
                      <a:pt x="347" y="1064"/>
                      <a:pt x="348" y="1064"/>
                    </a:cubicBezTo>
                    <a:cubicBezTo>
                      <a:pt x="348" y="1066"/>
                      <a:pt x="346" y="1075"/>
                      <a:pt x="346" y="1076"/>
                    </a:cubicBezTo>
                    <a:cubicBezTo>
                      <a:pt x="345" y="1076"/>
                      <a:pt x="345" y="1076"/>
                      <a:pt x="345" y="1076"/>
                    </a:cubicBezTo>
                    <a:cubicBezTo>
                      <a:pt x="345" y="1078"/>
                      <a:pt x="345" y="1079"/>
                      <a:pt x="345" y="1081"/>
                    </a:cubicBezTo>
                    <a:cubicBezTo>
                      <a:pt x="345" y="1081"/>
                      <a:pt x="344" y="1081"/>
                      <a:pt x="344" y="1081"/>
                    </a:cubicBezTo>
                    <a:cubicBezTo>
                      <a:pt x="344" y="1082"/>
                      <a:pt x="344" y="1084"/>
                      <a:pt x="344" y="1085"/>
                    </a:cubicBezTo>
                    <a:cubicBezTo>
                      <a:pt x="344" y="1085"/>
                      <a:pt x="345" y="1085"/>
                      <a:pt x="345" y="1085"/>
                    </a:cubicBezTo>
                    <a:cubicBezTo>
                      <a:pt x="345" y="1087"/>
                      <a:pt x="345" y="1088"/>
                      <a:pt x="345" y="1090"/>
                    </a:cubicBezTo>
                    <a:cubicBezTo>
                      <a:pt x="345" y="1090"/>
                      <a:pt x="345" y="1090"/>
                      <a:pt x="346" y="1090"/>
                    </a:cubicBezTo>
                    <a:cubicBezTo>
                      <a:pt x="346" y="1091"/>
                      <a:pt x="346" y="1092"/>
                      <a:pt x="346" y="1093"/>
                    </a:cubicBezTo>
                    <a:cubicBezTo>
                      <a:pt x="346" y="1093"/>
                      <a:pt x="346" y="1093"/>
                      <a:pt x="347" y="1093"/>
                    </a:cubicBezTo>
                    <a:cubicBezTo>
                      <a:pt x="347" y="1093"/>
                      <a:pt x="347" y="1094"/>
                      <a:pt x="347" y="1094"/>
                    </a:cubicBezTo>
                    <a:cubicBezTo>
                      <a:pt x="347" y="1094"/>
                      <a:pt x="347" y="1094"/>
                      <a:pt x="348" y="1094"/>
                    </a:cubicBezTo>
                    <a:cubicBezTo>
                      <a:pt x="348" y="1097"/>
                      <a:pt x="349" y="1100"/>
                      <a:pt x="349" y="1102"/>
                    </a:cubicBezTo>
                    <a:cubicBezTo>
                      <a:pt x="350" y="1102"/>
                      <a:pt x="350" y="1102"/>
                      <a:pt x="350" y="1102"/>
                    </a:cubicBezTo>
                    <a:cubicBezTo>
                      <a:pt x="352" y="1108"/>
                      <a:pt x="349" y="1125"/>
                      <a:pt x="348" y="1128"/>
                    </a:cubicBezTo>
                    <a:cubicBezTo>
                      <a:pt x="347" y="1128"/>
                      <a:pt x="347" y="1128"/>
                      <a:pt x="347" y="1128"/>
                    </a:cubicBezTo>
                    <a:cubicBezTo>
                      <a:pt x="346" y="1131"/>
                      <a:pt x="345" y="1134"/>
                      <a:pt x="345" y="1137"/>
                    </a:cubicBezTo>
                    <a:cubicBezTo>
                      <a:pt x="344" y="1138"/>
                      <a:pt x="344" y="1138"/>
                      <a:pt x="343" y="1138"/>
                    </a:cubicBezTo>
                    <a:cubicBezTo>
                      <a:pt x="343" y="1139"/>
                      <a:pt x="343" y="1139"/>
                      <a:pt x="343" y="1140"/>
                    </a:cubicBezTo>
                    <a:cubicBezTo>
                      <a:pt x="341" y="1142"/>
                      <a:pt x="338" y="1144"/>
                      <a:pt x="336" y="1145"/>
                    </a:cubicBezTo>
                    <a:cubicBezTo>
                      <a:pt x="333" y="1149"/>
                      <a:pt x="336" y="1154"/>
                      <a:pt x="334" y="1159"/>
                    </a:cubicBezTo>
                    <a:cubicBezTo>
                      <a:pt x="332" y="1165"/>
                      <a:pt x="330" y="1166"/>
                      <a:pt x="322" y="1166"/>
                    </a:cubicBezTo>
                    <a:cubicBezTo>
                      <a:pt x="320" y="1164"/>
                      <a:pt x="320" y="1165"/>
                      <a:pt x="318" y="1164"/>
                    </a:cubicBezTo>
                    <a:cubicBezTo>
                      <a:pt x="318" y="1164"/>
                      <a:pt x="318" y="1164"/>
                      <a:pt x="318" y="1163"/>
                    </a:cubicBezTo>
                    <a:cubicBezTo>
                      <a:pt x="317" y="1163"/>
                      <a:pt x="317" y="1163"/>
                      <a:pt x="316" y="1163"/>
                    </a:cubicBezTo>
                    <a:cubicBezTo>
                      <a:pt x="316" y="1163"/>
                      <a:pt x="316" y="1162"/>
                      <a:pt x="315" y="1162"/>
                    </a:cubicBezTo>
                    <a:cubicBezTo>
                      <a:pt x="315" y="1162"/>
                      <a:pt x="314" y="1162"/>
                      <a:pt x="313" y="1162"/>
                    </a:cubicBezTo>
                    <a:cubicBezTo>
                      <a:pt x="313" y="1161"/>
                      <a:pt x="313" y="1160"/>
                      <a:pt x="313" y="1160"/>
                    </a:cubicBezTo>
                    <a:cubicBezTo>
                      <a:pt x="311" y="1158"/>
                      <a:pt x="309" y="1157"/>
                      <a:pt x="307" y="1155"/>
                    </a:cubicBezTo>
                    <a:cubicBezTo>
                      <a:pt x="304" y="1150"/>
                      <a:pt x="302" y="1140"/>
                      <a:pt x="295" y="1138"/>
                    </a:cubicBezTo>
                    <a:cubicBezTo>
                      <a:pt x="291" y="1133"/>
                      <a:pt x="275" y="1140"/>
                      <a:pt x="269" y="1141"/>
                    </a:cubicBezTo>
                    <a:cubicBezTo>
                      <a:pt x="269" y="1143"/>
                      <a:pt x="267" y="1145"/>
                      <a:pt x="266" y="1146"/>
                    </a:cubicBezTo>
                    <a:cubicBezTo>
                      <a:pt x="266" y="1147"/>
                      <a:pt x="266" y="1148"/>
                      <a:pt x="266" y="1149"/>
                    </a:cubicBezTo>
                    <a:cubicBezTo>
                      <a:pt x="265" y="1149"/>
                      <a:pt x="265" y="1150"/>
                      <a:pt x="264" y="1150"/>
                    </a:cubicBezTo>
                    <a:cubicBezTo>
                      <a:pt x="263" y="1153"/>
                      <a:pt x="264" y="1155"/>
                      <a:pt x="264" y="1158"/>
                    </a:cubicBezTo>
                    <a:cubicBezTo>
                      <a:pt x="265" y="1158"/>
                      <a:pt x="267" y="1159"/>
                      <a:pt x="268" y="1159"/>
                    </a:cubicBezTo>
                    <a:cubicBezTo>
                      <a:pt x="268" y="1159"/>
                      <a:pt x="268" y="1160"/>
                      <a:pt x="268" y="1160"/>
                    </a:cubicBezTo>
                    <a:cubicBezTo>
                      <a:pt x="269" y="1160"/>
                      <a:pt x="271" y="1160"/>
                      <a:pt x="272" y="1160"/>
                    </a:cubicBezTo>
                    <a:cubicBezTo>
                      <a:pt x="274" y="1160"/>
                      <a:pt x="276" y="1162"/>
                      <a:pt x="278" y="1162"/>
                    </a:cubicBezTo>
                    <a:cubicBezTo>
                      <a:pt x="281" y="1168"/>
                      <a:pt x="282" y="1169"/>
                      <a:pt x="282" y="1177"/>
                    </a:cubicBezTo>
                    <a:cubicBezTo>
                      <a:pt x="280" y="1178"/>
                      <a:pt x="281" y="1179"/>
                      <a:pt x="280" y="1180"/>
                    </a:cubicBezTo>
                    <a:cubicBezTo>
                      <a:pt x="280" y="1180"/>
                      <a:pt x="280" y="1180"/>
                      <a:pt x="279" y="1180"/>
                    </a:cubicBezTo>
                    <a:cubicBezTo>
                      <a:pt x="279" y="1181"/>
                      <a:pt x="279" y="1182"/>
                      <a:pt x="279" y="1182"/>
                    </a:cubicBezTo>
                    <a:cubicBezTo>
                      <a:pt x="278" y="1183"/>
                      <a:pt x="277" y="1184"/>
                      <a:pt x="276" y="1185"/>
                    </a:cubicBezTo>
                    <a:cubicBezTo>
                      <a:pt x="275" y="1186"/>
                      <a:pt x="273" y="1188"/>
                      <a:pt x="272" y="1189"/>
                    </a:cubicBezTo>
                    <a:cubicBezTo>
                      <a:pt x="271" y="1190"/>
                      <a:pt x="270" y="1190"/>
                      <a:pt x="269" y="1190"/>
                    </a:cubicBezTo>
                    <a:cubicBezTo>
                      <a:pt x="269" y="1191"/>
                      <a:pt x="268" y="1192"/>
                      <a:pt x="268" y="1193"/>
                    </a:cubicBezTo>
                    <a:cubicBezTo>
                      <a:pt x="267" y="1193"/>
                      <a:pt x="267" y="1193"/>
                      <a:pt x="266" y="1193"/>
                    </a:cubicBezTo>
                    <a:cubicBezTo>
                      <a:pt x="266" y="1194"/>
                      <a:pt x="265" y="1194"/>
                      <a:pt x="265" y="1195"/>
                    </a:cubicBezTo>
                    <a:cubicBezTo>
                      <a:pt x="261" y="1196"/>
                      <a:pt x="256" y="1197"/>
                      <a:pt x="252" y="1198"/>
                    </a:cubicBezTo>
                    <a:cubicBezTo>
                      <a:pt x="252" y="1200"/>
                      <a:pt x="252" y="1201"/>
                      <a:pt x="252" y="1202"/>
                    </a:cubicBezTo>
                    <a:cubicBezTo>
                      <a:pt x="253" y="1203"/>
                      <a:pt x="253" y="1203"/>
                      <a:pt x="253" y="1204"/>
                    </a:cubicBezTo>
                    <a:cubicBezTo>
                      <a:pt x="254" y="1204"/>
                      <a:pt x="255" y="1204"/>
                      <a:pt x="255" y="1204"/>
                    </a:cubicBezTo>
                    <a:cubicBezTo>
                      <a:pt x="255" y="1204"/>
                      <a:pt x="255" y="1204"/>
                      <a:pt x="255" y="1205"/>
                    </a:cubicBezTo>
                    <a:cubicBezTo>
                      <a:pt x="256" y="1205"/>
                      <a:pt x="257" y="1205"/>
                      <a:pt x="258" y="1205"/>
                    </a:cubicBezTo>
                    <a:cubicBezTo>
                      <a:pt x="258" y="1205"/>
                      <a:pt x="258" y="1205"/>
                      <a:pt x="258" y="1206"/>
                    </a:cubicBezTo>
                    <a:cubicBezTo>
                      <a:pt x="260" y="1206"/>
                      <a:pt x="261" y="1206"/>
                      <a:pt x="263" y="1206"/>
                    </a:cubicBezTo>
                    <a:cubicBezTo>
                      <a:pt x="264" y="1207"/>
                      <a:pt x="264" y="1208"/>
                      <a:pt x="264" y="1209"/>
                    </a:cubicBezTo>
                    <a:cubicBezTo>
                      <a:pt x="267" y="1212"/>
                      <a:pt x="264" y="1216"/>
                      <a:pt x="266" y="1220"/>
                    </a:cubicBezTo>
                    <a:cubicBezTo>
                      <a:pt x="268" y="1222"/>
                      <a:pt x="269" y="1224"/>
                      <a:pt x="271" y="1226"/>
                    </a:cubicBezTo>
                    <a:cubicBezTo>
                      <a:pt x="272" y="1226"/>
                      <a:pt x="272" y="1226"/>
                      <a:pt x="273" y="1226"/>
                    </a:cubicBezTo>
                    <a:cubicBezTo>
                      <a:pt x="274" y="1227"/>
                      <a:pt x="274" y="1228"/>
                      <a:pt x="275" y="1229"/>
                    </a:cubicBezTo>
                    <a:cubicBezTo>
                      <a:pt x="275" y="1229"/>
                      <a:pt x="275" y="1229"/>
                      <a:pt x="276" y="1229"/>
                    </a:cubicBezTo>
                    <a:cubicBezTo>
                      <a:pt x="276" y="1230"/>
                      <a:pt x="276" y="1232"/>
                      <a:pt x="276" y="1233"/>
                    </a:cubicBezTo>
                    <a:cubicBezTo>
                      <a:pt x="274" y="1236"/>
                      <a:pt x="272" y="1238"/>
                      <a:pt x="269" y="1241"/>
                    </a:cubicBezTo>
                    <a:cubicBezTo>
                      <a:pt x="269" y="1241"/>
                      <a:pt x="268" y="1241"/>
                      <a:pt x="268" y="1241"/>
                    </a:cubicBezTo>
                    <a:cubicBezTo>
                      <a:pt x="268" y="1241"/>
                      <a:pt x="268" y="1241"/>
                      <a:pt x="268" y="1241"/>
                    </a:cubicBezTo>
                    <a:cubicBezTo>
                      <a:pt x="267" y="1242"/>
                      <a:pt x="265" y="1242"/>
                      <a:pt x="264" y="1242"/>
                    </a:cubicBezTo>
                    <a:cubicBezTo>
                      <a:pt x="264" y="1243"/>
                      <a:pt x="264" y="1243"/>
                      <a:pt x="264" y="1243"/>
                    </a:cubicBezTo>
                    <a:cubicBezTo>
                      <a:pt x="263" y="1243"/>
                      <a:pt x="262" y="1243"/>
                      <a:pt x="261" y="1243"/>
                    </a:cubicBezTo>
                    <a:cubicBezTo>
                      <a:pt x="261" y="1244"/>
                      <a:pt x="261" y="1244"/>
                      <a:pt x="261" y="1244"/>
                    </a:cubicBezTo>
                    <a:cubicBezTo>
                      <a:pt x="261" y="1244"/>
                      <a:pt x="260" y="1244"/>
                      <a:pt x="259" y="1244"/>
                    </a:cubicBezTo>
                    <a:cubicBezTo>
                      <a:pt x="259" y="1244"/>
                      <a:pt x="259" y="1245"/>
                      <a:pt x="259" y="1245"/>
                    </a:cubicBezTo>
                    <a:cubicBezTo>
                      <a:pt x="257" y="1246"/>
                      <a:pt x="255" y="1246"/>
                      <a:pt x="253" y="1247"/>
                    </a:cubicBezTo>
                    <a:cubicBezTo>
                      <a:pt x="253" y="1247"/>
                      <a:pt x="253" y="1247"/>
                      <a:pt x="253" y="1248"/>
                    </a:cubicBezTo>
                    <a:cubicBezTo>
                      <a:pt x="253" y="1248"/>
                      <a:pt x="252" y="1248"/>
                      <a:pt x="252" y="1248"/>
                    </a:cubicBezTo>
                    <a:cubicBezTo>
                      <a:pt x="251" y="1249"/>
                      <a:pt x="250" y="1250"/>
                      <a:pt x="249" y="1251"/>
                    </a:cubicBezTo>
                    <a:cubicBezTo>
                      <a:pt x="248" y="1252"/>
                      <a:pt x="248" y="1252"/>
                      <a:pt x="247" y="1252"/>
                    </a:cubicBezTo>
                    <a:cubicBezTo>
                      <a:pt x="247" y="1253"/>
                      <a:pt x="247" y="1253"/>
                      <a:pt x="247" y="1254"/>
                    </a:cubicBezTo>
                    <a:cubicBezTo>
                      <a:pt x="244" y="1256"/>
                      <a:pt x="241" y="1259"/>
                      <a:pt x="238" y="1261"/>
                    </a:cubicBezTo>
                    <a:cubicBezTo>
                      <a:pt x="236" y="1261"/>
                      <a:pt x="235" y="1261"/>
                      <a:pt x="233" y="1261"/>
                    </a:cubicBezTo>
                    <a:cubicBezTo>
                      <a:pt x="231" y="1259"/>
                      <a:pt x="231" y="1260"/>
                      <a:pt x="231" y="1256"/>
                    </a:cubicBezTo>
                    <a:cubicBezTo>
                      <a:pt x="229" y="1254"/>
                      <a:pt x="229" y="1246"/>
                      <a:pt x="230" y="1243"/>
                    </a:cubicBezTo>
                    <a:cubicBezTo>
                      <a:pt x="230" y="1243"/>
                      <a:pt x="231" y="1243"/>
                      <a:pt x="231" y="1243"/>
                    </a:cubicBezTo>
                    <a:cubicBezTo>
                      <a:pt x="231" y="1243"/>
                      <a:pt x="231" y="1243"/>
                      <a:pt x="231" y="1242"/>
                    </a:cubicBezTo>
                    <a:cubicBezTo>
                      <a:pt x="231" y="1242"/>
                      <a:pt x="230" y="1242"/>
                      <a:pt x="230" y="1242"/>
                    </a:cubicBezTo>
                    <a:cubicBezTo>
                      <a:pt x="230" y="1241"/>
                      <a:pt x="230" y="1239"/>
                      <a:pt x="230" y="1237"/>
                    </a:cubicBezTo>
                    <a:cubicBezTo>
                      <a:pt x="230" y="1237"/>
                      <a:pt x="229" y="1237"/>
                      <a:pt x="229" y="1237"/>
                    </a:cubicBezTo>
                    <a:cubicBezTo>
                      <a:pt x="227" y="1241"/>
                      <a:pt x="222" y="1244"/>
                      <a:pt x="217" y="1244"/>
                    </a:cubicBezTo>
                    <a:cubicBezTo>
                      <a:pt x="216" y="1243"/>
                      <a:pt x="217" y="1244"/>
                      <a:pt x="215" y="1243"/>
                    </a:cubicBezTo>
                    <a:cubicBezTo>
                      <a:pt x="214" y="1241"/>
                      <a:pt x="214" y="1240"/>
                      <a:pt x="214" y="1238"/>
                    </a:cubicBezTo>
                    <a:cubicBezTo>
                      <a:pt x="216" y="1230"/>
                      <a:pt x="221" y="1226"/>
                      <a:pt x="222" y="1216"/>
                    </a:cubicBezTo>
                    <a:cubicBezTo>
                      <a:pt x="220" y="1215"/>
                      <a:pt x="221" y="1215"/>
                      <a:pt x="218" y="1215"/>
                    </a:cubicBezTo>
                    <a:cubicBezTo>
                      <a:pt x="216" y="1212"/>
                      <a:pt x="209" y="1213"/>
                      <a:pt x="205" y="1214"/>
                    </a:cubicBezTo>
                    <a:cubicBezTo>
                      <a:pt x="204" y="1215"/>
                      <a:pt x="202" y="1217"/>
                      <a:pt x="201" y="1219"/>
                    </a:cubicBezTo>
                    <a:cubicBezTo>
                      <a:pt x="201" y="1222"/>
                      <a:pt x="201" y="1225"/>
                      <a:pt x="201" y="1228"/>
                    </a:cubicBezTo>
                    <a:cubicBezTo>
                      <a:pt x="201" y="1228"/>
                      <a:pt x="201" y="1228"/>
                      <a:pt x="200" y="1228"/>
                    </a:cubicBezTo>
                    <a:cubicBezTo>
                      <a:pt x="200" y="1229"/>
                      <a:pt x="200" y="1231"/>
                      <a:pt x="200" y="1232"/>
                    </a:cubicBezTo>
                    <a:cubicBezTo>
                      <a:pt x="200" y="1232"/>
                      <a:pt x="200" y="1232"/>
                      <a:pt x="200" y="1232"/>
                    </a:cubicBezTo>
                    <a:cubicBezTo>
                      <a:pt x="200" y="1233"/>
                      <a:pt x="200" y="1234"/>
                      <a:pt x="200" y="1235"/>
                    </a:cubicBezTo>
                    <a:cubicBezTo>
                      <a:pt x="199" y="1235"/>
                      <a:pt x="199" y="1235"/>
                      <a:pt x="199" y="1235"/>
                    </a:cubicBezTo>
                    <a:cubicBezTo>
                      <a:pt x="199" y="1236"/>
                      <a:pt x="199" y="1236"/>
                      <a:pt x="199" y="1237"/>
                    </a:cubicBezTo>
                    <a:cubicBezTo>
                      <a:pt x="198" y="1238"/>
                      <a:pt x="197" y="1238"/>
                      <a:pt x="196" y="1239"/>
                    </a:cubicBezTo>
                    <a:cubicBezTo>
                      <a:pt x="196" y="1239"/>
                      <a:pt x="196" y="1240"/>
                      <a:pt x="196" y="1241"/>
                    </a:cubicBezTo>
                    <a:cubicBezTo>
                      <a:pt x="194" y="1242"/>
                      <a:pt x="193" y="1243"/>
                      <a:pt x="191" y="1244"/>
                    </a:cubicBezTo>
                    <a:cubicBezTo>
                      <a:pt x="191" y="1245"/>
                      <a:pt x="191" y="1245"/>
                      <a:pt x="191" y="1246"/>
                    </a:cubicBezTo>
                    <a:cubicBezTo>
                      <a:pt x="191" y="1247"/>
                      <a:pt x="190" y="1247"/>
                      <a:pt x="189" y="1248"/>
                    </a:cubicBezTo>
                    <a:cubicBezTo>
                      <a:pt x="189" y="1248"/>
                      <a:pt x="189" y="1249"/>
                      <a:pt x="189" y="1249"/>
                    </a:cubicBezTo>
                    <a:cubicBezTo>
                      <a:pt x="188" y="1250"/>
                      <a:pt x="187" y="1251"/>
                      <a:pt x="186" y="1251"/>
                    </a:cubicBezTo>
                    <a:cubicBezTo>
                      <a:pt x="186" y="1252"/>
                      <a:pt x="186" y="1252"/>
                      <a:pt x="186" y="1253"/>
                    </a:cubicBezTo>
                    <a:cubicBezTo>
                      <a:pt x="185" y="1253"/>
                      <a:pt x="185" y="1254"/>
                      <a:pt x="184" y="1254"/>
                    </a:cubicBezTo>
                    <a:cubicBezTo>
                      <a:pt x="184" y="1255"/>
                      <a:pt x="184" y="1256"/>
                      <a:pt x="183" y="1258"/>
                    </a:cubicBezTo>
                    <a:cubicBezTo>
                      <a:pt x="183" y="1258"/>
                      <a:pt x="182" y="1258"/>
                      <a:pt x="182" y="1258"/>
                    </a:cubicBezTo>
                    <a:cubicBezTo>
                      <a:pt x="178" y="1264"/>
                      <a:pt x="175" y="1274"/>
                      <a:pt x="165" y="1275"/>
                    </a:cubicBezTo>
                    <a:cubicBezTo>
                      <a:pt x="165" y="1274"/>
                      <a:pt x="164" y="1273"/>
                      <a:pt x="164" y="1273"/>
                    </a:cubicBezTo>
                    <a:cubicBezTo>
                      <a:pt x="164" y="1272"/>
                      <a:pt x="164" y="1272"/>
                      <a:pt x="164" y="1271"/>
                    </a:cubicBezTo>
                    <a:cubicBezTo>
                      <a:pt x="163" y="1271"/>
                      <a:pt x="163" y="1271"/>
                      <a:pt x="163" y="1271"/>
                    </a:cubicBezTo>
                    <a:cubicBezTo>
                      <a:pt x="162" y="1269"/>
                      <a:pt x="162" y="1266"/>
                      <a:pt x="162" y="1264"/>
                    </a:cubicBezTo>
                    <a:cubicBezTo>
                      <a:pt x="159" y="1256"/>
                      <a:pt x="154" y="1241"/>
                      <a:pt x="147" y="1239"/>
                    </a:cubicBezTo>
                    <a:cubicBezTo>
                      <a:pt x="147" y="1238"/>
                      <a:pt x="147" y="1238"/>
                      <a:pt x="147" y="1238"/>
                    </a:cubicBezTo>
                    <a:cubicBezTo>
                      <a:pt x="145" y="1238"/>
                      <a:pt x="144" y="1238"/>
                      <a:pt x="142" y="1238"/>
                    </a:cubicBezTo>
                    <a:cubicBezTo>
                      <a:pt x="141" y="1239"/>
                      <a:pt x="139" y="1240"/>
                      <a:pt x="139" y="1241"/>
                    </a:cubicBezTo>
                    <a:cubicBezTo>
                      <a:pt x="139" y="1241"/>
                      <a:pt x="139" y="1242"/>
                      <a:pt x="139" y="1242"/>
                    </a:cubicBezTo>
                    <a:cubicBezTo>
                      <a:pt x="138" y="1243"/>
                      <a:pt x="137" y="1244"/>
                      <a:pt x="136" y="1244"/>
                    </a:cubicBezTo>
                    <a:cubicBezTo>
                      <a:pt x="136" y="1245"/>
                      <a:pt x="136" y="1245"/>
                      <a:pt x="136" y="1246"/>
                    </a:cubicBezTo>
                    <a:cubicBezTo>
                      <a:pt x="135" y="1247"/>
                      <a:pt x="134" y="1247"/>
                      <a:pt x="133" y="1248"/>
                    </a:cubicBezTo>
                    <a:cubicBezTo>
                      <a:pt x="133" y="1248"/>
                      <a:pt x="133" y="1249"/>
                      <a:pt x="133" y="1249"/>
                    </a:cubicBezTo>
                    <a:cubicBezTo>
                      <a:pt x="132" y="1250"/>
                      <a:pt x="131" y="1251"/>
                      <a:pt x="130" y="1252"/>
                    </a:cubicBezTo>
                    <a:cubicBezTo>
                      <a:pt x="130" y="1253"/>
                      <a:pt x="130" y="1253"/>
                      <a:pt x="130" y="1254"/>
                    </a:cubicBezTo>
                    <a:cubicBezTo>
                      <a:pt x="127" y="1257"/>
                      <a:pt x="124" y="1259"/>
                      <a:pt x="121" y="1262"/>
                    </a:cubicBezTo>
                    <a:cubicBezTo>
                      <a:pt x="120" y="1263"/>
                      <a:pt x="119" y="1264"/>
                      <a:pt x="118" y="1266"/>
                    </a:cubicBezTo>
                    <a:cubicBezTo>
                      <a:pt x="117" y="1266"/>
                      <a:pt x="117" y="1266"/>
                      <a:pt x="116" y="1266"/>
                    </a:cubicBezTo>
                    <a:cubicBezTo>
                      <a:pt x="116" y="1266"/>
                      <a:pt x="116" y="1267"/>
                      <a:pt x="115" y="1267"/>
                    </a:cubicBezTo>
                    <a:cubicBezTo>
                      <a:pt x="114" y="1268"/>
                      <a:pt x="107" y="1270"/>
                      <a:pt x="105" y="1270"/>
                    </a:cubicBezTo>
                    <a:cubicBezTo>
                      <a:pt x="105" y="1270"/>
                      <a:pt x="105" y="1270"/>
                      <a:pt x="105" y="1269"/>
                    </a:cubicBezTo>
                    <a:cubicBezTo>
                      <a:pt x="105" y="1270"/>
                      <a:pt x="104" y="1270"/>
                      <a:pt x="104" y="1270"/>
                    </a:cubicBezTo>
                    <a:cubicBezTo>
                      <a:pt x="104" y="1270"/>
                      <a:pt x="104" y="1270"/>
                      <a:pt x="104" y="1269"/>
                    </a:cubicBezTo>
                    <a:cubicBezTo>
                      <a:pt x="101" y="1269"/>
                      <a:pt x="99" y="1269"/>
                      <a:pt x="97" y="1268"/>
                    </a:cubicBezTo>
                    <a:cubicBezTo>
                      <a:pt x="97" y="1268"/>
                      <a:pt x="97" y="1268"/>
                      <a:pt x="97" y="1267"/>
                    </a:cubicBezTo>
                    <a:cubicBezTo>
                      <a:pt x="97" y="1267"/>
                      <a:pt x="96" y="1267"/>
                      <a:pt x="95" y="1267"/>
                    </a:cubicBezTo>
                    <a:cubicBezTo>
                      <a:pt x="93" y="1266"/>
                      <a:pt x="93" y="1265"/>
                      <a:pt x="88" y="1265"/>
                    </a:cubicBezTo>
                    <a:cubicBezTo>
                      <a:pt x="86" y="1269"/>
                      <a:pt x="80" y="1271"/>
                      <a:pt x="73" y="1271"/>
                    </a:cubicBezTo>
                    <a:cubicBezTo>
                      <a:pt x="73" y="1272"/>
                      <a:pt x="73" y="1272"/>
                      <a:pt x="73" y="1273"/>
                    </a:cubicBezTo>
                    <a:cubicBezTo>
                      <a:pt x="74" y="1273"/>
                      <a:pt x="74" y="1274"/>
                      <a:pt x="75" y="1275"/>
                    </a:cubicBezTo>
                    <a:cubicBezTo>
                      <a:pt x="75" y="1275"/>
                      <a:pt x="76" y="1275"/>
                      <a:pt x="77" y="1275"/>
                    </a:cubicBezTo>
                    <a:cubicBezTo>
                      <a:pt x="77" y="1275"/>
                      <a:pt x="77" y="1275"/>
                      <a:pt x="77" y="1276"/>
                    </a:cubicBezTo>
                    <a:cubicBezTo>
                      <a:pt x="80" y="1277"/>
                      <a:pt x="81" y="1273"/>
                      <a:pt x="82" y="1278"/>
                    </a:cubicBezTo>
                    <a:cubicBezTo>
                      <a:pt x="83" y="1279"/>
                      <a:pt x="84" y="1285"/>
                      <a:pt x="84" y="1288"/>
                    </a:cubicBezTo>
                    <a:cubicBezTo>
                      <a:pt x="84" y="1288"/>
                      <a:pt x="83" y="1288"/>
                      <a:pt x="83" y="1288"/>
                    </a:cubicBezTo>
                    <a:cubicBezTo>
                      <a:pt x="83" y="1288"/>
                      <a:pt x="83" y="1289"/>
                      <a:pt x="83" y="1289"/>
                    </a:cubicBezTo>
                    <a:cubicBezTo>
                      <a:pt x="83" y="1289"/>
                      <a:pt x="85" y="1289"/>
                      <a:pt x="84" y="1291"/>
                    </a:cubicBezTo>
                    <a:cubicBezTo>
                      <a:pt x="84" y="1291"/>
                      <a:pt x="83" y="1291"/>
                      <a:pt x="83" y="1291"/>
                    </a:cubicBezTo>
                    <a:cubicBezTo>
                      <a:pt x="82" y="1293"/>
                      <a:pt x="83" y="1292"/>
                      <a:pt x="82" y="1293"/>
                    </a:cubicBezTo>
                    <a:cubicBezTo>
                      <a:pt x="82" y="1292"/>
                      <a:pt x="82" y="1292"/>
                      <a:pt x="82" y="1292"/>
                    </a:cubicBezTo>
                    <a:cubicBezTo>
                      <a:pt x="80" y="1291"/>
                      <a:pt x="78" y="1291"/>
                      <a:pt x="76" y="1291"/>
                    </a:cubicBezTo>
                    <a:cubicBezTo>
                      <a:pt x="76" y="1290"/>
                      <a:pt x="76" y="1290"/>
                      <a:pt x="76" y="1290"/>
                    </a:cubicBezTo>
                    <a:cubicBezTo>
                      <a:pt x="75" y="1290"/>
                      <a:pt x="73" y="1290"/>
                      <a:pt x="72" y="1290"/>
                    </a:cubicBezTo>
                    <a:cubicBezTo>
                      <a:pt x="72" y="1290"/>
                      <a:pt x="72" y="1289"/>
                      <a:pt x="72" y="1289"/>
                    </a:cubicBezTo>
                    <a:cubicBezTo>
                      <a:pt x="71" y="1289"/>
                      <a:pt x="70" y="1289"/>
                      <a:pt x="69" y="1289"/>
                    </a:cubicBezTo>
                    <a:cubicBezTo>
                      <a:pt x="62" y="1287"/>
                      <a:pt x="53" y="1285"/>
                      <a:pt x="45" y="1283"/>
                    </a:cubicBezTo>
                    <a:cubicBezTo>
                      <a:pt x="42" y="1282"/>
                      <a:pt x="39" y="1282"/>
                      <a:pt x="35" y="1282"/>
                    </a:cubicBezTo>
                    <a:cubicBezTo>
                      <a:pt x="35" y="1281"/>
                      <a:pt x="35" y="1281"/>
                      <a:pt x="35" y="1281"/>
                    </a:cubicBezTo>
                    <a:cubicBezTo>
                      <a:pt x="33" y="1281"/>
                      <a:pt x="30" y="1281"/>
                      <a:pt x="27" y="1281"/>
                    </a:cubicBezTo>
                    <a:cubicBezTo>
                      <a:pt x="27" y="1281"/>
                      <a:pt x="27" y="1280"/>
                      <a:pt x="27" y="1280"/>
                    </a:cubicBezTo>
                    <a:cubicBezTo>
                      <a:pt x="25" y="1280"/>
                      <a:pt x="22" y="1280"/>
                      <a:pt x="19" y="1280"/>
                    </a:cubicBezTo>
                    <a:cubicBezTo>
                      <a:pt x="19" y="1280"/>
                      <a:pt x="19" y="1279"/>
                      <a:pt x="19" y="1279"/>
                    </a:cubicBezTo>
                    <a:cubicBezTo>
                      <a:pt x="18" y="1279"/>
                      <a:pt x="17" y="1278"/>
                      <a:pt x="16" y="1278"/>
                    </a:cubicBezTo>
                    <a:cubicBezTo>
                      <a:pt x="16" y="1278"/>
                      <a:pt x="16" y="1278"/>
                      <a:pt x="16" y="1277"/>
                    </a:cubicBezTo>
                    <a:cubicBezTo>
                      <a:pt x="15" y="1277"/>
                      <a:pt x="14" y="1277"/>
                      <a:pt x="14" y="1277"/>
                    </a:cubicBezTo>
                    <a:cubicBezTo>
                      <a:pt x="13" y="1276"/>
                      <a:pt x="11" y="1274"/>
                      <a:pt x="10" y="1273"/>
                    </a:cubicBezTo>
                    <a:cubicBezTo>
                      <a:pt x="10" y="1273"/>
                      <a:pt x="9" y="1272"/>
                      <a:pt x="8" y="1272"/>
                    </a:cubicBezTo>
                    <a:cubicBezTo>
                      <a:pt x="8" y="1271"/>
                      <a:pt x="8" y="1270"/>
                      <a:pt x="8" y="1268"/>
                    </a:cubicBezTo>
                    <a:cubicBezTo>
                      <a:pt x="7" y="1268"/>
                      <a:pt x="6" y="1268"/>
                      <a:pt x="6" y="1267"/>
                    </a:cubicBezTo>
                    <a:cubicBezTo>
                      <a:pt x="6" y="1267"/>
                      <a:pt x="6" y="1266"/>
                      <a:pt x="6" y="1265"/>
                    </a:cubicBezTo>
                    <a:cubicBezTo>
                      <a:pt x="6" y="1265"/>
                      <a:pt x="5" y="1265"/>
                      <a:pt x="5" y="1265"/>
                    </a:cubicBezTo>
                    <a:cubicBezTo>
                      <a:pt x="5" y="1264"/>
                      <a:pt x="5" y="1264"/>
                      <a:pt x="5" y="1263"/>
                    </a:cubicBezTo>
                    <a:cubicBezTo>
                      <a:pt x="5" y="1263"/>
                      <a:pt x="4" y="1263"/>
                      <a:pt x="4" y="1263"/>
                    </a:cubicBezTo>
                    <a:cubicBezTo>
                      <a:pt x="4" y="1262"/>
                      <a:pt x="4" y="1261"/>
                      <a:pt x="4" y="1259"/>
                    </a:cubicBezTo>
                    <a:cubicBezTo>
                      <a:pt x="4" y="1259"/>
                      <a:pt x="3" y="1259"/>
                      <a:pt x="3" y="1259"/>
                    </a:cubicBezTo>
                    <a:cubicBezTo>
                      <a:pt x="3" y="1258"/>
                      <a:pt x="3" y="1256"/>
                      <a:pt x="3" y="1254"/>
                    </a:cubicBezTo>
                    <a:cubicBezTo>
                      <a:pt x="3" y="1254"/>
                      <a:pt x="3" y="1254"/>
                      <a:pt x="2" y="1254"/>
                    </a:cubicBezTo>
                    <a:cubicBezTo>
                      <a:pt x="2" y="1252"/>
                      <a:pt x="2" y="1250"/>
                      <a:pt x="2" y="1248"/>
                    </a:cubicBezTo>
                    <a:cubicBezTo>
                      <a:pt x="4" y="1241"/>
                      <a:pt x="6" y="1230"/>
                      <a:pt x="4" y="1222"/>
                    </a:cubicBezTo>
                    <a:cubicBezTo>
                      <a:pt x="4" y="1219"/>
                      <a:pt x="4" y="1216"/>
                      <a:pt x="4" y="1213"/>
                    </a:cubicBezTo>
                    <a:cubicBezTo>
                      <a:pt x="2" y="1206"/>
                      <a:pt x="0" y="1188"/>
                      <a:pt x="1" y="1181"/>
                    </a:cubicBezTo>
                    <a:cubicBezTo>
                      <a:pt x="3" y="1177"/>
                      <a:pt x="0" y="1174"/>
                      <a:pt x="3" y="1171"/>
                    </a:cubicBezTo>
                    <a:cubicBezTo>
                      <a:pt x="3" y="1170"/>
                      <a:pt x="3" y="1170"/>
                      <a:pt x="3" y="1170"/>
                    </a:cubicBezTo>
                    <a:cubicBezTo>
                      <a:pt x="4" y="1170"/>
                      <a:pt x="5" y="1170"/>
                      <a:pt x="6" y="1170"/>
                    </a:cubicBezTo>
                    <a:cubicBezTo>
                      <a:pt x="8" y="1172"/>
                      <a:pt x="11" y="1170"/>
                      <a:pt x="14" y="1171"/>
                    </a:cubicBezTo>
                    <a:cubicBezTo>
                      <a:pt x="14" y="1172"/>
                      <a:pt x="14" y="1172"/>
                      <a:pt x="14" y="1172"/>
                    </a:cubicBezTo>
                    <a:cubicBezTo>
                      <a:pt x="16" y="1172"/>
                      <a:pt x="18" y="1172"/>
                      <a:pt x="20" y="1172"/>
                    </a:cubicBezTo>
                    <a:cubicBezTo>
                      <a:pt x="20" y="1173"/>
                      <a:pt x="20" y="1173"/>
                      <a:pt x="20" y="1173"/>
                    </a:cubicBezTo>
                    <a:cubicBezTo>
                      <a:pt x="22" y="1173"/>
                      <a:pt x="24" y="1173"/>
                      <a:pt x="26" y="1173"/>
                    </a:cubicBezTo>
                    <a:cubicBezTo>
                      <a:pt x="26" y="1174"/>
                      <a:pt x="26" y="1174"/>
                      <a:pt x="26" y="1174"/>
                    </a:cubicBezTo>
                    <a:cubicBezTo>
                      <a:pt x="29" y="1174"/>
                      <a:pt x="31" y="1174"/>
                      <a:pt x="34" y="1174"/>
                    </a:cubicBezTo>
                    <a:cubicBezTo>
                      <a:pt x="34" y="1174"/>
                      <a:pt x="34" y="1175"/>
                      <a:pt x="34" y="1175"/>
                    </a:cubicBezTo>
                    <a:cubicBezTo>
                      <a:pt x="37" y="1175"/>
                      <a:pt x="40" y="1175"/>
                      <a:pt x="43" y="1175"/>
                    </a:cubicBezTo>
                    <a:cubicBezTo>
                      <a:pt x="43" y="1175"/>
                      <a:pt x="43" y="1176"/>
                      <a:pt x="43" y="1176"/>
                    </a:cubicBezTo>
                    <a:cubicBezTo>
                      <a:pt x="46" y="1176"/>
                      <a:pt x="49" y="1176"/>
                      <a:pt x="52" y="1176"/>
                    </a:cubicBezTo>
                    <a:cubicBezTo>
                      <a:pt x="54" y="1176"/>
                      <a:pt x="59" y="1178"/>
                      <a:pt x="62" y="1177"/>
                    </a:cubicBezTo>
                    <a:cubicBezTo>
                      <a:pt x="62" y="1177"/>
                      <a:pt x="62" y="1176"/>
                      <a:pt x="62" y="1176"/>
                    </a:cubicBezTo>
                    <a:cubicBezTo>
                      <a:pt x="63" y="1176"/>
                      <a:pt x="65" y="1175"/>
                      <a:pt x="66" y="1175"/>
                    </a:cubicBezTo>
                    <a:cubicBezTo>
                      <a:pt x="66" y="1174"/>
                      <a:pt x="66" y="1173"/>
                      <a:pt x="67" y="1171"/>
                    </a:cubicBezTo>
                    <a:cubicBezTo>
                      <a:pt x="67" y="1171"/>
                      <a:pt x="67" y="1171"/>
                      <a:pt x="68" y="1171"/>
                    </a:cubicBezTo>
                    <a:cubicBezTo>
                      <a:pt x="70" y="1166"/>
                      <a:pt x="63" y="1152"/>
                      <a:pt x="61" y="1149"/>
                    </a:cubicBezTo>
                    <a:cubicBezTo>
                      <a:pt x="60" y="1146"/>
                      <a:pt x="54" y="1140"/>
                      <a:pt x="56" y="1134"/>
                    </a:cubicBezTo>
                    <a:cubicBezTo>
                      <a:pt x="56" y="1134"/>
                      <a:pt x="57" y="1134"/>
                      <a:pt x="57" y="1134"/>
                    </a:cubicBezTo>
                    <a:cubicBezTo>
                      <a:pt x="57" y="1133"/>
                      <a:pt x="57" y="1132"/>
                      <a:pt x="57" y="1131"/>
                    </a:cubicBezTo>
                    <a:cubicBezTo>
                      <a:pt x="57" y="1131"/>
                      <a:pt x="58" y="1131"/>
                      <a:pt x="58" y="1131"/>
                    </a:cubicBezTo>
                    <a:cubicBezTo>
                      <a:pt x="58" y="1129"/>
                      <a:pt x="59" y="1128"/>
                      <a:pt x="60" y="1126"/>
                    </a:cubicBezTo>
                    <a:cubicBezTo>
                      <a:pt x="60" y="1126"/>
                      <a:pt x="60" y="1126"/>
                      <a:pt x="61" y="1126"/>
                    </a:cubicBezTo>
                    <a:cubicBezTo>
                      <a:pt x="61" y="1125"/>
                      <a:pt x="61" y="1125"/>
                      <a:pt x="61" y="1124"/>
                    </a:cubicBezTo>
                    <a:cubicBezTo>
                      <a:pt x="61" y="1124"/>
                      <a:pt x="61" y="1124"/>
                      <a:pt x="61" y="1124"/>
                    </a:cubicBezTo>
                    <a:cubicBezTo>
                      <a:pt x="62" y="1122"/>
                      <a:pt x="63" y="1120"/>
                      <a:pt x="63" y="1119"/>
                    </a:cubicBezTo>
                    <a:cubicBezTo>
                      <a:pt x="64" y="1118"/>
                      <a:pt x="64" y="1118"/>
                      <a:pt x="65" y="1118"/>
                    </a:cubicBezTo>
                    <a:cubicBezTo>
                      <a:pt x="65" y="1116"/>
                      <a:pt x="66" y="1115"/>
                      <a:pt x="66" y="1114"/>
                    </a:cubicBezTo>
                    <a:cubicBezTo>
                      <a:pt x="66" y="1114"/>
                      <a:pt x="67" y="1113"/>
                      <a:pt x="68" y="1113"/>
                    </a:cubicBezTo>
                    <a:cubicBezTo>
                      <a:pt x="68" y="1113"/>
                      <a:pt x="68" y="1112"/>
                      <a:pt x="68" y="1111"/>
                    </a:cubicBezTo>
                    <a:cubicBezTo>
                      <a:pt x="68" y="1111"/>
                      <a:pt x="69" y="1111"/>
                      <a:pt x="69" y="1110"/>
                    </a:cubicBezTo>
                    <a:cubicBezTo>
                      <a:pt x="70" y="1109"/>
                      <a:pt x="70" y="1108"/>
                      <a:pt x="70" y="1107"/>
                    </a:cubicBezTo>
                    <a:cubicBezTo>
                      <a:pt x="71" y="1107"/>
                      <a:pt x="72" y="1106"/>
                      <a:pt x="72" y="1106"/>
                    </a:cubicBezTo>
                    <a:cubicBezTo>
                      <a:pt x="72" y="1105"/>
                      <a:pt x="72" y="1105"/>
                      <a:pt x="72" y="1104"/>
                    </a:cubicBezTo>
                    <a:cubicBezTo>
                      <a:pt x="73" y="1104"/>
                      <a:pt x="73" y="1104"/>
                      <a:pt x="74" y="1103"/>
                    </a:cubicBezTo>
                    <a:cubicBezTo>
                      <a:pt x="74" y="1103"/>
                      <a:pt x="74" y="1102"/>
                      <a:pt x="74" y="1102"/>
                    </a:cubicBezTo>
                    <a:cubicBezTo>
                      <a:pt x="74" y="1102"/>
                      <a:pt x="75" y="1102"/>
                      <a:pt x="75" y="1102"/>
                    </a:cubicBezTo>
                    <a:cubicBezTo>
                      <a:pt x="75" y="1101"/>
                      <a:pt x="75" y="1100"/>
                      <a:pt x="75" y="1100"/>
                    </a:cubicBezTo>
                    <a:cubicBezTo>
                      <a:pt x="75" y="1100"/>
                      <a:pt x="75" y="1100"/>
                      <a:pt x="76" y="1100"/>
                    </a:cubicBezTo>
                    <a:cubicBezTo>
                      <a:pt x="76" y="1099"/>
                      <a:pt x="76" y="1099"/>
                      <a:pt x="76" y="1098"/>
                    </a:cubicBezTo>
                    <a:cubicBezTo>
                      <a:pt x="76" y="1098"/>
                      <a:pt x="76" y="1098"/>
                      <a:pt x="77" y="1098"/>
                    </a:cubicBezTo>
                    <a:cubicBezTo>
                      <a:pt x="77" y="1097"/>
                      <a:pt x="77" y="1097"/>
                      <a:pt x="77" y="1096"/>
                    </a:cubicBezTo>
                    <a:cubicBezTo>
                      <a:pt x="77" y="1096"/>
                      <a:pt x="77" y="1096"/>
                      <a:pt x="78" y="1096"/>
                    </a:cubicBezTo>
                    <a:cubicBezTo>
                      <a:pt x="78" y="1096"/>
                      <a:pt x="78" y="1095"/>
                      <a:pt x="78" y="1094"/>
                    </a:cubicBezTo>
                    <a:cubicBezTo>
                      <a:pt x="78" y="1094"/>
                      <a:pt x="78" y="1094"/>
                      <a:pt x="78" y="1094"/>
                    </a:cubicBezTo>
                    <a:cubicBezTo>
                      <a:pt x="78" y="1090"/>
                      <a:pt x="78" y="1087"/>
                      <a:pt x="78" y="1083"/>
                    </a:cubicBezTo>
                    <a:cubicBezTo>
                      <a:pt x="77" y="1083"/>
                      <a:pt x="77" y="1083"/>
                      <a:pt x="77" y="1083"/>
                    </a:cubicBezTo>
                    <a:cubicBezTo>
                      <a:pt x="76" y="1080"/>
                      <a:pt x="78" y="1072"/>
                      <a:pt x="78" y="1070"/>
                    </a:cubicBezTo>
                    <a:cubicBezTo>
                      <a:pt x="82" y="1071"/>
                      <a:pt x="84" y="1074"/>
                      <a:pt x="86" y="1075"/>
                    </a:cubicBezTo>
                    <a:cubicBezTo>
                      <a:pt x="86" y="1076"/>
                      <a:pt x="86" y="1077"/>
                      <a:pt x="87" y="1077"/>
                    </a:cubicBezTo>
                    <a:cubicBezTo>
                      <a:pt x="87" y="1077"/>
                      <a:pt x="88" y="1077"/>
                      <a:pt x="88" y="1077"/>
                    </a:cubicBezTo>
                    <a:cubicBezTo>
                      <a:pt x="89" y="1078"/>
                      <a:pt x="89" y="1078"/>
                      <a:pt x="89" y="1079"/>
                    </a:cubicBezTo>
                    <a:cubicBezTo>
                      <a:pt x="90" y="1079"/>
                      <a:pt x="90" y="1079"/>
                      <a:pt x="91" y="1079"/>
                    </a:cubicBezTo>
                    <a:cubicBezTo>
                      <a:pt x="91" y="1079"/>
                      <a:pt x="91" y="1080"/>
                      <a:pt x="91" y="1080"/>
                    </a:cubicBezTo>
                    <a:cubicBezTo>
                      <a:pt x="93" y="1080"/>
                      <a:pt x="95" y="1080"/>
                      <a:pt x="96" y="1080"/>
                    </a:cubicBezTo>
                    <a:cubicBezTo>
                      <a:pt x="98" y="1078"/>
                      <a:pt x="99" y="1075"/>
                      <a:pt x="101" y="1073"/>
                    </a:cubicBezTo>
                    <a:cubicBezTo>
                      <a:pt x="101" y="1073"/>
                      <a:pt x="102" y="1073"/>
                      <a:pt x="103" y="1073"/>
                    </a:cubicBezTo>
                    <a:cubicBezTo>
                      <a:pt x="103" y="1073"/>
                      <a:pt x="103" y="1072"/>
                      <a:pt x="103" y="1072"/>
                    </a:cubicBezTo>
                    <a:cubicBezTo>
                      <a:pt x="104" y="1071"/>
                      <a:pt x="114" y="1069"/>
                      <a:pt x="116" y="1069"/>
                    </a:cubicBezTo>
                    <a:cubicBezTo>
                      <a:pt x="116" y="1070"/>
                      <a:pt x="116" y="1070"/>
                      <a:pt x="116" y="1070"/>
                    </a:cubicBezTo>
                    <a:cubicBezTo>
                      <a:pt x="116" y="1070"/>
                      <a:pt x="117" y="1070"/>
                      <a:pt x="117" y="1070"/>
                    </a:cubicBezTo>
                    <a:cubicBezTo>
                      <a:pt x="119" y="1070"/>
                      <a:pt x="121" y="1070"/>
                      <a:pt x="122" y="1070"/>
                    </a:cubicBezTo>
                    <a:cubicBezTo>
                      <a:pt x="122" y="1070"/>
                      <a:pt x="122" y="1071"/>
                      <a:pt x="122" y="1071"/>
                    </a:cubicBezTo>
                    <a:cubicBezTo>
                      <a:pt x="127" y="1073"/>
                      <a:pt x="130" y="1073"/>
                      <a:pt x="135" y="1072"/>
                    </a:cubicBezTo>
                    <a:cubicBezTo>
                      <a:pt x="136" y="1070"/>
                      <a:pt x="137" y="1067"/>
                      <a:pt x="139" y="1065"/>
                    </a:cubicBezTo>
                    <a:cubicBezTo>
                      <a:pt x="139" y="1063"/>
                      <a:pt x="139" y="1062"/>
                      <a:pt x="139" y="1060"/>
                    </a:cubicBezTo>
                    <a:cubicBezTo>
                      <a:pt x="142" y="1048"/>
                      <a:pt x="138" y="1030"/>
                      <a:pt x="134" y="1022"/>
                    </a:cubicBezTo>
                    <a:cubicBezTo>
                      <a:pt x="134" y="1021"/>
                      <a:pt x="134" y="1020"/>
                      <a:pt x="134" y="1019"/>
                    </a:cubicBezTo>
                    <a:cubicBezTo>
                      <a:pt x="134" y="1019"/>
                      <a:pt x="133" y="1019"/>
                      <a:pt x="133" y="1019"/>
                    </a:cubicBezTo>
                    <a:cubicBezTo>
                      <a:pt x="133" y="1018"/>
                      <a:pt x="133" y="1018"/>
                      <a:pt x="133" y="1017"/>
                    </a:cubicBezTo>
                    <a:cubicBezTo>
                      <a:pt x="133" y="1017"/>
                      <a:pt x="133" y="1017"/>
                      <a:pt x="132" y="1017"/>
                    </a:cubicBezTo>
                    <a:cubicBezTo>
                      <a:pt x="130" y="1008"/>
                      <a:pt x="127" y="999"/>
                      <a:pt x="125" y="989"/>
                    </a:cubicBezTo>
                    <a:cubicBezTo>
                      <a:pt x="125" y="989"/>
                      <a:pt x="124" y="989"/>
                      <a:pt x="124" y="989"/>
                    </a:cubicBezTo>
                    <a:cubicBezTo>
                      <a:pt x="124" y="988"/>
                      <a:pt x="124" y="986"/>
                      <a:pt x="123" y="984"/>
                    </a:cubicBezTo>
                    <a:cubicBezTo>
                      <a:pt x="123" y="984"/>
                      <a:pt x="123" y="984"/>
                      <a:pt x="122" y="984"/>
                    </a:cubicBezTo>
                    <a:cubicBezTo>
                      <a:pt x="122" y="983"/>
                      <a:pt x="122" y="982"/>
                      <a:pt x="122" y="981"/>
                    </a:cubicBezTo>
                    <a:cubicBezTo>
                      <a:pt x="122" y="981"/>
                      <a:pt x="122" y="981"/>
                      <a:pt x="122" y="981"/>
                    </a:cubicBezTo>
                    <a:cubicBezTo>
                      <a:pt x="121" y="980"/>
                      <a:pt x="121" y="978"/>
                      <a:pt x="121" y="977"/>
                    </a:cubicBezTo>
                    <a:cubicBezTo>
                      <a:pt x="120" y="977"/>
                      <a:pt x="120" y="977"/>
                      <a:pt x="120" y="977"/>
                    </a:cubicBezTo>
                    <a:cubicBezTo>
                      <a:pt x="119" y="976"/>
                      <a:pt x="119" y="974"/>
                      <a:pt x="119" y="973"/>
                    </a:cubicBezTo>
                    <a:cubicBezTo>
                      <a:pt x="119" y="973"/>
                      <a:pt x="118" y="973"/>
                      <a:pt x="118" y="973"/>
                    </a:cubicBezTo>
                    <a:cubicBezTo>
                      <a:pt x="118" y="973"/>
                      <a:pt x="118" y="972"/>
                      <a:pt x="118" y="971"/>
                    </a:cubicBezTo>
                    <a:cubicBezTo>
                      <a:pt x="117" y="971"/>
                      <a:pt x="117" y="971"/>
                      <a:pt x="116" y="971"/>
                    </a:cubicBezTo>
                    <a:cubicBezTo>
                      <a:pt x="116" y="970"/>
                      <a:pt x="116" y="969"/>
                      <a:pt x="116" y="969"/>
                    </a:cubicBezTo>
                    <a:cubicBezTo>
                      <a:pt x="116" y="969"/>
                      <a:pt x="116" y="969"/>
                      <a:pt x="115" y="969"/>
                    </a:cubicBezTo>
                    <a:cubicBezTo>
                      <a:pt x="115" y="968"/>
                      <a:pt x="115" y="968"/>
                      <a:pt x="115" y="967"/>
                    </a:cubicBezTo>
                    <a:cubicBezTo>
                      <a:pt x="115" y="967"/>
                      <a:pt x="115" y="967"/>
                      <a:pt x="114" y="967"/>
                    </a:cubicBezTo>
                    <a:cubicBezTo>
                      <a:pt x="114" y="966"/>
                      <a:pt x="114" y="965"/>
                      <a:pt x="114" y="964"/>
                    </a:cubicBezTo>
                    <a:cubicBezTo>
                      <a:pt x="114" y="964"/>
                      <a:pt x="114" y="964"/>
                      <a:pt x="113" y="964"/>
                    </a:cubicBezTo>
                    <a:cubicBezTo>
                      <a:pt x="113" y="963"/>
                      <a:pt x="113" y="962"/>
                      <a:pt x="113" y="962"/>
                    </a:cubicBezTo>
                    <a:cubicBezTo>
                      <a:pt x="113" y="962"/>
                      <a:pt x="113" y="962"/>
                      <a:pt x="113" y="962"/>
                    </a:cubicBezTo>
                    <a:cubicBezTo>
                      <a:pt x="113" y="959"/>
                      <a:pt x="113" y="957"/>
                      <a:pt x="113" y="955"/>
                    </a:cubicBezTo>
                    <a:cubicBezTo>
                      <a:pt x="112" y="955"/>
                      <a:pt x="112" y="955"/>
                      <a:pt x="112" y="955"/>
                    </a:cubicBezTo>
                    <a:cubicBezTo>
                      <a:pt x="111" y="952"/>
                      <a:pt x="113" y="945"/>
                      <a:pt x="113" y="943"/>
                    </a:cubicBezTo>
                    <a:cubicBezTo>
                      <a:pt x="113" y="941"/>
                      <a:pt x="113" y="940"/>
                      <a:pt x="113" y="938"/>
                    </a:cubicBezTo>
                    <a:cubicBezTo>
                      <a:pt x="114" y="938"/>
                      <a:pt x="114" y="938"/>
                      <a:pt x="114" y="938"/>
                    </a:cubicBezTo>
                    <a:cubicBezTo>
                      <a:pt x="114" y="937"/>
                      <a:pt x="114" y="936"/>
                      <a:pt x="114" y="935"/>
                    </a:cubicBezTo>
                    <a:cubicBezTo>
                      <a:pt x="115" y="935"/>
                      <a:pt x="115" y="935"/>
                      <a:pt x="115" y="935"/>
                    </a:cubicBezTo>
                    <a:cubicBezTo>
                      <a:pt x="115" y="934"/>
                      <a:pt x="115" y="933"/>
                      <a:pt x="115" y="932"/>
                    </a:cubicBezTo>
                    <a:cubicBezTo>
                      <a:pt x="116" y="932"/>
                      <a:pt x="116" y="932"/>
                      <a:pt x="116" y="932"/>
                    </a:cubicBezTo>
                    <a:cubicBezTo>
                      <a:pt x="116" y="931"/>
                      <a:pt x="116" y="930"/>
                      <a:pt x="116" y="929"/>
                    </a:cubicBezTo>
                    <a:cubicBezTo>
                      <a:pt x="116" y="929"/>
                      <a:pt x="117" y="929"/>
                      <a:pt x="117" y="929"/>
                    </a:cubicBezTo>
                    <a:cubicBezTo>
                      <a:pt x="117" y="928"/>
                      <a:pt x="117" y="928"/>
                      <a:pt x="117" y="927"/>
                    </a:cubicBezTo>
                    <a:cubicBezTo>
                      <a:pt x="117" y="927"/>
                      <a:pt x="118" y="927"/>
                      <a:pt x="118" y="927"/>
                    </a:cubicBezTo>
                    <a:cubicBezTo>
                      <a:pt x="118" y="925"/>
                      <a:pt x="119" y="923"/>
                      <a:pt x="119" y="921"/>
                    </a:cubicBezTo>
                    <a:cubicBezTo>
                      <a:pt x="119" y="921"/>
                      <a:pt x="119" y="921"/>
                      <a:pt x="120" y="921"/>
                    </a:cubicBezTo>
                    <a:cubicBezTo>
                      <a:pt x="120" y="921"/>
                      <a:pt x="120" y="920"/>
                      <a:pt x="120" y="919"/>
                    </a:cubicBezTo>
                    <a:cubicBezTo>
                      <a:pt x="120" y="919"/>
                      <a:pt x="120" y="919"/>
                      <a:pt x="121" y="919"/>
                    </a:cubicBezTo>
                    <a:cubicBezTo>
                      <a:pt x="121" y="918"/>
                      <a:pt x="122" y="908"/>
                      <a:pt x="122" y="905"/>
                    </a:cubicBezTo>
                    <a:cubicBezTo>
                      <a:pt x="121" y="905"/>
                      <a:pt x="121" y="905"/>
                      <a:pt x="121" y="905"/>
                    </a:cubicBezTo>
                    <a:cubicBezTo>
                      <a:pt x="121" y="904"/>
                      <a:pt x="121" y="904"/>
                      <a:pt x="121" y="903"/>
                    </a:cubicBezTo>
                    <a:cubicBezTo>
                      <a:pt x="120" y="903"/>
                      <a:pt x="120" y="903"/>
                      <a:pt x="120" y="903"/>
                    </a:cubicBezTo>
                    <a:cubicBezTo>
                      <a:pt x="119" y="902"/>
                      <a:pt x="119" y="900"/>
                      <a:pt x="118" y="898"/>
                    </a:cubicBezTo>
                    <a:cubicBezTo>
                      <a:pt x="117" y="897"/>
                      <a:pt x="116" y="897"/>
                      <a:pt x="115" y="896"/>
                    </a:cubicBezTo>
                    <a:cubicBezTo>
                      <a:pt x="115" y="896"/>
                      <a:pt x="115" y="895"/>
                      <a:pt x="115" y="894"/>
                    </a:cubicBezTo>
                    <a:cubicBezTo>
                      <a:pt x="115" y="894"/>
                      <a:pt x="114" y="894"/>
                      <a:pt x="113" y="893"/>
                    </a:cubicBezTo>
                    <a:cubicBezTo>
                      <a:pt x="112" y="892"/>
                      <a:pt x="110" y="890"/>
                      <a:pt x="109" y="888"/>
                    </a:cubicBezTo>
                    <a:cubicBezTo>
                      <a:pt x="108" y="888"/>
                      <a:pt x="108" y="888"/>
                      <a:pt x="107" y="888"/>
                    </a:cubicBezTo>
                    <a:cubicBezTo>
                      <a:pt x="106" y="887"/>
                      <a:pt x="105" y="886"/>
                      <a:pt x="104" y="884"/>
                    </a:cubicBezTo>
                    <a:cubicBezTo>
                      <a:pt x="104" y="884"/>
                      <a:pt x="103" y="884"/>
                      <a:pt x="103" y="884"/>
                    </a:cubicBezTo>
                    <a:cubicBezTo>
                      <a:pt x="102" y="884"/>
                      <a:pt x="101" y="883"/>
                      <a:pt x="101" y="882"/>
                    </a:cubicBezTo>
                    <a:cubicBezTo>
                      <a:pt x="100" y="882"/>
                      <a:pt x="100" y="882"/>
                      <a:pt x="99" y="882"/>
                    </a:cubicBezTo>
                    <a:cubicBezTo>
                      <a:pt x="99" y="881"/>
                      <a:pt x="99" y="881"/>
                      <a:pt x="99" y="881"/>
                    </a:cubicBezTo>
                    <a:cubicBezTo>
                      <a:pt x="98" y="881"/>
                      <a:pt x="97" y="880"/>
                      <a:pt x="96" y="880"/>
                    </a:cubicBezTo>
                    <a:cubicBezTo>
                      <a:pt x="96" y="879"/>
                      <a:pt x="96" y="879"/>
                      <a:pt x="95" y="878"/>
                    </a:cubicBezTo>
                    <a:cubicBezTo>
                      <a:pt x="95" y="878"/>
                      <a:pt x="94" y="878"/>
                      <a:pt x="94" y="878"/>
                    </a:cubicBezTo>
                    <a:cubicBezTo>
                      <a:pt x="92" y="876"/>
                      <a:pt x="90" y="873"/>
                      <a:pt x="87" y="871"/>
                    </a:cubicBezTo>
                    <a:cubicBezTo>
                      <a:pt x="87" y="870"/>
                      <a:pt x="87" y="868"/>
                      <a:pt x="87" y="867"/>
                    </a:cubicBezTo>
                    <a:cubicBezTo>
                      <a:pt x="87" y="866"/>
                      <a:pt x="86" y="866"/>
                      <a:pt x="87" y="865"/>
                    </a:cubicBezTo>
                    <a:cubicBezTo>
                      <a:pt x="87" y="865"/>
                      <a:pt x="87" y="865"/>
                      <a:pt x="87" y="865"/>
                    </a:cubicBezTo>
                    <a:cubicBezTo>
                      <a:pt x="87" y="863"/>
                      <a:pt x="87" y="861"/>
                      <a:pt x="87" y="858"/>
                    </a:cubicBezTo>
                    <a:cubicBezTo>
                      <a:pt x="88" y="858"/>
                      <a:pt x="88" y="858"/>
                      <a:pt x="88" y="858"/>
                    </a:cubicBezTo>
                    <a:cubicBezTo>
                      <a:pt x="88" y="857"/>
                      <a:pt x="88" y="855"/>
                      <a:pt x="88" y="854"/>
                    </a:cubicBezTo>
                    <a:cubicBezTo>
                      <a:pt x="89" y="854"/>
                      <a:pt x="89" y="854"/>
                      <a:pt x="89" y="854"/>
                    </a:cubicBezTo>
                    <a:cubicBezTo>
                      <a:pt x="89" y="853"/>
                      <a:pt x="89" y="852"/>
                      <a:pt x="89" y="850"/>
                    </a:cubicBezTo>
                    <a:cubicBezTo>
                      <a:pt x="90" y="850"/>
                      <a:pt x="90" y="850"/>
                      <a:pt x="90" y="850"/>
                    </a:cubicBezTo>
                    <a:cubicBezTo>
                      <a:pt x="90" y="846"/>
                      <a:pt x="91" y="841"/>
                      <a:pt x="91" y="837"/>
                    </a:cubicBezTo>
                    <a:cubicBezTo>
                      <a:pt x="91" y="837"/>
                      <a:pt x="92" y="837"/>
                      <a:pt x="92" y="837"/>
                    </a:cubicBezTo>
                    <a:cubicBezTo>
                      <a:pt x="93" y="834"/>
                      <a:pt x="91" y="831"/>
                      <a:pt x="91" y="829"/>
                    </a:cubicBezTo>
                    <a:cubicBezTo>
                      <a:pt x="91" y="823"/>
                      <a:pt x="92" y="819"/>
                      <a:pt x="93" y="815"/>
                    </a:cubicBezTo>
                    <a:cubicBezTo>
                      <a:pt x="94" y="814"/>
                      <a:pt x="95" y="813"/>
                      <a:pt x="96" y="812"/>
                    </a:cubicBezTo>
                    <a:cubicBezTo>
                      <a:pt x="96" y="812"/>
                      <a:pt x="96" y="811"/>
                      <a:pt x="96" y="811"/>
                    </a:cubicBezTo>
                    <a:cubicBezTo>
                      <a:pt x="97" y="811"/>
                      <a:pt x="98" y="811"/>
                      <a:pt x="98" y="811"/>
                    </a:cubicBezTo>
                    <a:cubicBezTo>
                      <a:pt x="98" y="811"/>
                      <a:pt x="98" y="810"/>
                      <a:pt x="98" y="810"/>
                    </a:cubicBezTo>
                    <a:cubicBezTo>
                      <a:pt x="99" y="810"/>
                      <a:pt x="99" y="810"/>
                      <a:pt x="100" y="810"/>
                    </a:cubicBezTo>
                    <a:cubicBezTo>
                      <a:pt x="100" y="810"/>
                      <a:pt x="100" y="809"/>
                      <a:pt x="100" y="809"/>
                    </a:cubicBezTo>
                    <a:cubicBezTo>
                      <a:pt x="101" y="809"/>
                      <a:pt x="101" y="809"/>
                      <a:pt x="102" y="809"/>
                    </a:cubicBezTo>
                    <a:cubicBezTo>
                      <a:pt x="102" y="809"/>
                      <a:pt x="102" y="809"/>
                      <a:pt x="102" y="808"/>
                    </a:cubicBezTo>
                    <a:cubicBezTo>
                      <a:pt x="102" y="808"/>
                      <a:pt x="103" y="808"/>
                      <a:pt x="104" y="808"/>
                    </a:cubicBezTo>
                    <a:cubicBezTo>
                      <a:pt x="104" y="808"/>
                      <a:pt x="104" y="808"/>
                      <a:pt x="104" y="807"/>
                    </a:cubicBezTo>
                    <a:cubicBezTo>
                      <a:pt x="104" y="807"/>
                      <a:pt x="105" y="807"/>
                      <a:pt x="105" y="807"/>
                    </a:cubicBezTo>
                    <a:cubicBezTo>
                      <a:pt x="106" y="807"/>
                      <a:pt x="106" y="806"/>
                      <a:pt x="106" y="806"/>
                    </a:cubicBezTo>
                    <a:cubicBezTo>
                      <a:pt x="107" y="805"/>
                      <a:pt x="109" y="805"/>
                      <a:pt x="110" y="805"/>
                    </a:cubicBezTo>
                    <a:cubicBezTo>
                      <a:pt x="110" y="804"/>
                      <a:pt x="110" y="803"/>
                      <a:pt x="111" y="803"/>
                    </a:cubicBezTo>
                    <a:cubicBezTo>
                      <a:pt x="111" y="803"/>
                      <a:pt x="112" y="803"/>
                      <a:pt x="113" y="803"/>
                    </a:cubicBezTo>
                    <a:cubicBezTo>
                      <a:pt x="113" y="802"/>
                      <a:pt x="113" y="802"/>
                      <a:pt x="113" y="801"/>
                    </a:cubicBezTo>
                    <a:cubicBezTo>
                      <a:pt x="114" y="801"/>
                      <a:pt x="115" y="801"/>
                      <a:pt x="115" y="801"/>
                    </a:cubicBezTo>
                    <a:cubicBezTo>
                      <a:pt x="115" y="801"/>
                      <a:pt x="115" y="800"/>
                      <a:pt x="115" y="800"/>
                    </a:cubicBezTo>
                    <a:cubicBezTo>
                      <a:pt x="116" y="800"/>
                      <a:pt x="118" y="800"/>
                      <a:pt x="119" y="799"/>
                    </a:cubicBezTo>
                    <a:cubicBezTo>
                      <a:pt x="119" y="799"/>
                      <a:pt x="119" y="799"/>
                      <a:pt x="119" y="798"/>
                    </a:cubicBezTo>
                    <a:cubicBezTo>
                      <a:pt x="120" y="798"/>
                      <a:pt x="121" y="798"/>
                      <a:pt x="122" y="798"/>
                    </a:cubicBezTo>
                    <a:cubicBezTo>
                      <a:pt x="122" y="798"/>
                      <a:pt x="122" y="798"/>
                      <a:pt x="122" y="797"/>
                    </a:cubicBezTo>
                    <a:cubicBezTo>
                      <a:pt x="123" y="797"/>
                      <a:pt x="124" y="797"/>
                      <a:pt x="125" y="797"/>
                    </a:cubicBezTo>
                    <a:cubicBezTo>
                      <a:pt x="125" y="797"/>
                      <a:pt x="125" y="797"/>
                      <a:pt x="125" y="797"/>
                    </a:cubicBezTo>
                    <a:cubicBezTo>
                      <a:pt x="125" y="797"/>
                      <a:pt x="126" y="797"/>
                      <a:pt x="126" y="797"/>
                    </a:cubicBezTo>
                    <a:cubicBezTo>
                      <a:pt x="126" y="797"/>
                      <a:pt x="126" y="797"/>
                      <a:pt x="126" y="797"/>
                    </a:cubicBezTo>
                    <a:cubicBezTo>
                      <a:pt x="127" y="797"/>
                      <a:pt x="128" y="797"/>
                      <a:pt x="130" y="797"/>
                    </a:cubicBezTo>
                    <a:cubicBezTo>
                      <a:pt x="131" y="799"/>
                      <a:pt x="132" y="799"/>
                      <a:pt x="133" y="800"/>
                    </a:cubicBezTo>
                    <a:cubicBezTo>
                      <a:pt x="135" y="802"/>
                      <a:pt x="136" y="804"/>
                      <a:pt x="138" y="806"/>
                    </a:cubicBezTo>
                    <a:cubicBezTo>
                      <a:pt x="139" y="806"/>
                      <a:pt x="141" y="807"/>
                      <a:pt x="143" y="807"/>
                    </a:cubicBezTo>
                    <a:cubicBezTo>
                      <a:pt x="143" y="808"/>
                      <a:pt x="143" y="808"/>
                      <a:pt x="143" y="808"/>
                    </a:cubicBezTo>
                    <a:cubicBezTo>
                      <a:pt x="144" y="808"/>
                      <a:pt x="145" y="808"/>
                      <a:pt x="147" y="808"/>
                    </a:cubicBezTo>
                    <a:cubicBezTo>
                      <a:pt x="150" y="809"/>
                      <a:pt x="168" y="810"/>
                      <a:pt x="173" y="809"/>
                    </a:cubicBezTo>
                    <a:cubicBezTo>
                      <a:pt x="173" y="809"/>
                      <a:pt x="173" y="809"/>
                      <a:pt x="173" y="808"/>
                    </a:cubicBezTo>
                    <a:cubicBezTo>
                      <a:pt x="179" y="808"/>
                      <a:pt x="186" y="808"/>
                      <a:pt x="192" y="807"/>
                    </a:cubicBezTo>
                    <a:cubicBezTo>
                      <a:pt x="195" y="806"/>
                      <a:pt x="197" y="804"/>
                      <a:pt x="200" y="804"/>
                    </a:cubicBezTo>
                    <a:cubicBezTo>
                      <a:pt x="200" y="803"/>
                      <a:pt x="200" y="802"/>
                      <a:pt x="200" y="801"/>
                    </a:cubicBezTo>
                    <a:cubicBezTo>
                      <a:pt x="201" y="801"/>
                      <a:pt x="201" y="801"/>
                      <a:pt x="201" y="801"/>
                    </a:cubicBezTo>
                    <a:cubicBezTo>
                      <a:pt x="201" y="800"/>
                      <a:pt x="201" y="800"/>
                      <a:pt x="201" y="799"/>
                    </a:cubicBezTo>
                    <a:cubicBezTo>
                      <a:pt x="202" y="799"/>
                      <a:pt x="202" y="799"/>
                      <a:pt x="202" y="799"/>
                    </a:cubicBezTo>
                    <a:cubicBezTo>
                      <a:pt x="202" y="798"/>
                      <a:pt x="202" y="797"/>
                      <a:pt x="202" y="796"/>
                    </a:cubicBezTo>
                    <a:cubicBezTo>
                      <a:pt x="203" y="796"/>
                      <a:pt x="203" y="796"/>
                      <a:pt x="203" y="796"/>
                    </a:cubicBezTo>
                    <a:cubicBezTo>
                      <a:pt x="203" y="794"/>
                      <a:pt x="203" y="792"/>
                      <a:pt x="203" y="790"/>
                    </a:cubicBezTo>
                    <a:cubicBezTo>
                      <a:pt x="203" y="790"/>
                      <a:pt x="203" y="790"/>
                      <a:pt x="202" y="790"/>
                    </a:cubicBezTo>
                    <a:cubicBezTo>
                      <a:pt x="202" y="789"/>
                      <a:pt x="202" y="787"/>
                      <a:pt x="202" y="786"/>
                    </a:cubicBezTo>
                    <a:cubicBezTo>
                      <a:pt x="202" y="786"/>
                      <a:pt x="202" y="786"/>
                      <a:pt x="201" y="786"/>
                    </a:cubicBezTo>
                    <a:cubicBezTo>
                      <a:pt x="201" y="785"/>
                      <a:pt x="201" y="784"/>
                      <a:pt x="201" y="783"/>
                    </a:cubicBezTo>
                    <a:cubicBezTo>
                      <a:pt x="201" y="783"/>
                      <a:pt x="201" y="783"/>
                      <a:pt x="200" y="783"/>
                    </a:cubicBezTo>
                    <a:cubicBezTo>
                      <a:pt x="200" y="782"/>
                      <a:pt x="200" y="781"/>
                      <a:pt x="200" y="780"/>
                    </a:cubicBezTo>
                    <a:cubicBezTo>
                      <a:pt x="200" y="780"/>
                      <a:pt x="200" y="780"/>
                      <a:pt x="200" y="780"/>
                    </a:cubicBezTo>
                    <a:cubicBezTo>
                      <a:pt x="199" y="779"/>
                      <a:pt x="199" y="778"/>
                      <a:pt x="199" y="777"/>
                    </a:cubicBezTo>
                    <a:cubicBezTo>
                      <a:pt x="198" y="777"/>
                      <a:pt x="198" y="777"/>
                      <a:pt x="198" y="777"/>
                    </a:cubicBezTo>
                    <a:cubicBezTo>
                      <a:pt x="197" y="776"/>
                      <a:pt x="197" y="774"/>
                      <a:pt x="197" y="773"/>
                    </a:cubicBezTo>
                    <a:cubicBezTo>
                      <a:pt x="196" y="773"/>
                      <a:pt x="196" y="773"/>
                      <a:pt x="195" y="772"/>
                    </a:cubicBezTo>
                    <a:cubicBezTo>
                      <a:pt x="195" y="772"/>
                      <a:pt x="195" y="771"/>
                      <a:pt x="195" y="771"/>
                    </a:cubicBezTo>
                    <a:cubicBezTo>
                      <a:pt x="195" y="771"/>
                      <a:pt x="194" y="771"/>
                      <a:pt x="194" y="771"/>
                    </a:cubicBezTo>
                    <a:cubicBezTo>
                      <a:pt x="194" y="770"/>
                      <a:pt x="194" y="769"/>
                      <a:pt x="194" y="768"/>
                    </a:cubicBezTo>
                    <a:cubicBezTo>
                      <a:pt x="194" y="768"/>
                      <a:pt x="194" y="768"/>
                      <a:pt x="193" y="768"/>
                    </a:cubicBezTo>
                    <a:cubicBezTo>
                      <a:pt x="192" y="765"/>
                      <a:pt x="194" y="759"/>
                      <a:pt x="194" y="757"/>
                    </a:cubicBezTo>
                    <a:cubicBezTo>
                      <a:pt x="194" y="756"/>
                      <a:pt x="194" y="755"/>
                      <a:pt x="194" y="754"/>
                    </a:cubicBezTo>
                    <a:cubicBezTo>
                      <a:pt x="194" y="754"/>
                      <a:pt x="195" y="754"/>
                      <a:pt x="195" y="754"/>
                    </a:cubicBezTo>
                    <a:cubicBezTo>
                      <a:pt x="195" y="753"/>
                      <a:pt x="195" y="752"/>
                      <a:pt x="195" y="751"/>
                    </a:cubicBezTo>
                    <a:cubicBezTo>
                      <a:pt x="195" y="751"/>
                      <a:pt x="196" y="751"/>
                      <a:pt x="196" y="751"/>
                    </a:cubicBezTo>
                    <a:cubicBezTo>
                      <a:pt x="196" y="750"/>
                      <a:pt x="196" y="749"/>
                      <a:pt x="196" y="748"/>
                    </a:cubicBezTo>
                    <a:cubicBezTo>
                      <a:pt x="196" y="748"/>
                      <a:pt x="197" y="748"/>
                      <a:pt x="197" y="748"/>
                    </a:cubicBezTo>
                    <a:cubicBezTo>
                      <a:pt x="197" y="747"/>
                      <a:pt x="197" y="746"/>
                      <a:pt x="197" y="745"/>
                    </a:cubicBezTo>
                    <a:cubicBezTo>
                      <a:pt x="197" y="745"/>
                      <a:pt x="197" y="745"/>
                      <a:pt x="198" y="745"/>
                    </a:cubicBezTo>
                    <a:cubicBezTo>
                      <a:pt x="198" y="745"/>
                      <a:pt x="198" y="744"/>
                      <a:pt x="198" y="743"/>
                    </a:cubicBezTo>
                    <a:cubicBezTo>
                      <a:pt x="198" y="743"/>
                      <a:pt x="198" y="743"/>
                      <a:pt x="199" y="743"/>
                    </a:cubicBezTo>
                    <a:cubicBezTo>
                      <a:pt x="199" y="741"/>
                      <a:pt x="199" y="739"/>
                      <a:pt x="200" y="737"/>
                    </a:cubicBezTo>
                    <a:cubicBezTo>
                      <a:pt x="200" y="737"/>
                      <a:pt x="200" y="737"/>
                      <a:pt x="200" y="737"/>
                    </a:cubicBezTo>
                    <a:cubicBezTo>
                      <a:pt x="200" y="737"/>
                      <a:pt x="200" y="736"/>
                      <a:pt x="200" y="736"/>
                    </a:cubicBezTo>
                    <a:cubicBezTo>
                      <a:pt x="201" y="736"/>
                      <a:pt x="201" y="736"/>
                      <a:pt x="201" y="736"/>
                    </a:cubicBezTo>
                    <a:cubicBezTo>
                      <a:pt x="202" y="731"/>
                      <a:pt x="203" y="727"/>
                      <a:pt x="204" y="723"/>
                    </a:cubicBezTo>
                    <a:cubicBezTo>
                      <a:pt x="204" y="723"/>
                      <a:pt x="205" y="723"/>
                      <a:pt x="205" y="723"/>
                    </a:cubicBezTo>
                    <a:cubicBezTo>
                      <a:pt x="205" y="722"/>
                      <a:pt x="205" y="722"/>
                      <a:pt x="205" y="721"/>
                    </a:cubicBezTo>
                    <a:cubicBezTo>
                      <a:pt x="205" y="721"/>
                      <a:pt x="206" y="721"/>
                      <a:pt x="206" y="721"/>
                    </a:cubicBezTo>
                    <a:cubicBezTo>
                      <a:pt x="206" y="720"/>
                      <a:pt x="206" y="718"/>
                      <a:pt x="207" y="717"/>
                    </a:cubicBezTo>
                    <a:cubicBezTo>
                      <a:pt x="207" y="716"/>
                      <a:pt x="208" y="716"/>
                      <a:pt x="208" y="716"/>
                    </a:cubicBezTo>
                    <a:cubicBezTo>
                      <a:pt x="208" y="715"/>
                      <a:pt x="208" y="715"/>
                      <a:pt x="208" y="714"/>
                    </a:cubicBezTo>
                    <a:cubicBezTo>
                      <a:pt x="209" y="713"/>
                      <a:pt x="210" y="713"/>
                      <a:pt x="211" y="712"/>
                    </a:cubicBezTo>
                    <a:cubicBezTo>
                      <a:pt x="211" y="712"/>
                      <a:pt x="211" y="711"/>
                      <a:pt x="211" y="710"/>
                    </a:cubicBezTo>
                    <a:cubicBezTo>
                      <a:pt x="212" y="710"/>
                      <a:pt x="212" y="710"/>
                      <a:pt x="213" y="710"/>
                    </a:cubicBezTo>
                    <a:cubicBezTo>
                      <a:pt x="214" y="708"/>
                      <a:pt x="215" y="707"/>
                      <a:pt x="216" y="706"/>
                    </a:cubicBezTo>
                    <a:cubicBezTo>
                      <a:pt x="216" y="706"/>
                      <a:pt x="217" y="706"/>
                      <a:pt x="217" y="706"/>
                    </a:cubicBezTo>
                    <a:cubicBezTo>
                      <a:pt x="218" y="705"/>
                      <a:pt x="219" y="704"/>
                      <a:pt x="219" y="703"/>
                    </a:cubicBezTo>
                    <a:cubicBezTo>
                      <a:pt x="220" y="703"/>
                      <a:pt x="220" y="703"/>
                      <a:pt x="221" y="703"/>
                    </a:cubicBezTo>
                    <a:cubicBezTo>
                      <a:pt x="221" y="703"/>
                      <a:pt x="222" y="702"/>
                      <a:pt x="222" y="701"/>
                    </a:cubicBezTo>
                    <a:cubicBezTo>
                      <a:pt x="223" y="701"/>
                      <a:pt x="223" y="701"/>
                      <a:pt x="224" y="701"/>
                    </a:cubicBezTo>
                    <a:cubicBezTo>
                      <a:pt x="224" y="701"/>
                      <a:pt x="224" y="700"/>
                      <a:pt x="225" y="700"/>
                    </a:cubicBezTo>
                    <a:cubicBezTo>
                      <a:pt x="225" y="700"/>
                      <a:pt x="226" y="700"/>
                      <a:pt x="226" y="700"/>
                    </a:cubicBezTo>
                    <a:cubicBezTo>
                      <a:pt x="226" y="699"/>
                      <a:pt x="226" y="699"/>
                      <a:pt x="226" y="699"/>
                    </a:cubicBezTo>
                    <a:cubicBezTo>
                      <a:pt x="227" y="699"/>
                      <a:pt x="228" y="699"/>
                      <a:pt x="228" y="699"/>
                    </a:cubicBezTo>
                    <a:cubicBezTo>
                      <a:pt x="228" y="699"/>
                      <a:pt x="228" y="698"/>
                      <a:pt x="228" y="698"/>
                    </a:cubicBezTo>
                    <a:cubicBezTo>
                      <a:pt x="234" y="695"/>
                      <a:pt x="244" y="694"/>
                      <a:pt x="247" y="689"/>
                    </a:cubicBezTo>
                    <a:cubicBezTo>
                      <a:pt x="249" y="685"/>
                      <a:pt x="254" y="668"/>
                      <a:pt x="252" y="660"/>
                    </a:cubicBezTo>
                    <a:cubicBezTo>
                      <a:pt x="251" y="657"/>
                      <a:pt x="248" y="649"/>
                      <a:pt x="250" y="644"/>
                    </a:cubicBezTo>
                    <a:cubicBezTo>
                      <a:pt x="250" y="644"/>
                      <a:pt x="250" y="644"/>
                      <a:pt x="251" y="644"/>
                    </a:cubicBezTo>
                    <a:cubicBezTo>
                      <a:pt x="251" y="643"/>
                      <a:pt x="251" y="641"/>
                      <a:pt x="252" y="640"/>
                    </a:cubicBezTo>
                    <a:cubicBezTo>
                      <a:pt x="254" y="638"/>
                      <a:pt x="255" y="636"/>
                      <a:pt x="258" y="635"/>
                    </a:cubicBezTo>
                    <a:cubicBezTo>
                      <a:pt x="261" y="635"/>
                      <a:pt x="265" y="635"/>
                      <a:pt x="269" y="634"/>
                    </a:cubicBezTo>
                    <a:cubicBezTo>
                      <a:pt x="269" y="634"/>
                      <a:pt x="269" y="634"/>
                      <a:pt x="269" y="633"/>
                    </a:cubicBezTo>
                    <a:cubicBezTo>
                      <a:pt x="269" y="633"/>
                      <a:pt x="270" y="633"/>
                      <a:pt x="270" y="633"/>
                    </a:cubicBezTo>
                    <a:cubicBezTo>
                      <a:pt x="270" y="633"/>
                      <a:pt x="270" y="633"/>
                      <a:pt x="270" y="632"/>
                    </a:cubicBezTo>
                    <a:cubicBezTo>
                      <a:pt x="272" y="631"/>
                      <a:pt x="272" y="631"/>
                      <a:pt x="274" y="631"/>
                    </a:cubicBezTo>
                    <a:cubicBezTo>
                      <a:pt x="275" y="629"/>
                      <a:pt x="275" y="628"/>
                      <a:pt x="276" y="627"/>
                    </a:cubicBezTo>
                    <a:cubicBezTo>
                      <a:pt x="276" y="627"/>
                      <a:pt x="276" y="627"/>
                      <a:pt x="277" y="627"/>
                    </a:cubicBezTo>
                    <a:cubicBezTo>
                      <a:pt x="278" y="624"/>
                      <a:pt x="279" y="620"/>
                      <a:pt x="280" y="617"/>
                    </a:cubicBezTo>
                    <a:cubicBezTo>
                      <a:pt x="281" y="614"/>
                      <a:pt x="280" y="603"/>
                      <a:pt x="279" y="600"/>
                    </a:cubicBezTo>
                    <a:cubicBezTo>
                      <a:pt x="279" y="600"/>
                      <a:pt x="279" y="600"/>
                      <a:pt x="278" y="600"/>
                    </a:cubicBezTo>
                    <a:cubicBezTo>
                      <a:pt x="278" y="599"/>
                      <a:pt x="278" y="598"/>
                      <a:pt x="278" y="597"/>
                    </a:cubicBezTo>
                    <a:cubicBezTo>
                      <a:pt x="278" y="597"/>
                      <a:pt x="278" y="597"/>
                      <a:pt x="278" y="597"/>
                    </a:cubicBezTo>
                    <a:cubicBezTo>
                      <a:pt x="277" y="595"/>
                      <a:pt x="278" y="592"/>
                      <a:pt x="278" y="590"/>
                    </a:cubicBezTo>
                    <a:cubicBezTo>
                      <a:pt x="280" y="589"/>
                      <a:pt x="281" y="588"/>
                      <a:pt x="282" y="588"/>
                    </a:cubicBezTo>
                    <a:cubicBezTo>
                      <a:pt x="282" y="587"/>
                      <a:pt x="282" y="587"/>
                      <a:pt x="282" y="587"/>
                    </a:cubicBezTo>
                    <a:cubicBezTo>
                      <a:pt x="283" y="587"/>
                      <a:pt x="283" y="587"/>
                      <a:pt x="284" y="587"/>
                    </a:cubicBezTo>
                    <a:cubicBezTo>
                      <a:pt x="284" y="586"/>
                      <a:pt x="284" y="585"/>
                      <a:pt x="285" y="585"/>
                    </a:cubicBezTo>
                    <a:cubicBezTo>
                      <a:pt x="286" y="585"/>
                      <a:pt x="287" y="584"/>
                      <a:pt x="288" y="584"/>
                    </a:cubicBezTo>
                    <a:cubicBezTo>
                      <a:pt x="288" y="584"/>
                      <a:pt x="288" y="583"/>
                      <a:pt x="288" y="583"/>
                    </a:cubicBezTo>
                    <a:cubicBezTo>
                      <a:pt x="290" y="582"/>
                      <a:pt x="292" y="582"/>
                      <a:pt x="294" y="581"/>
                    </a:cubicBezTo>
                    <a:cubicBezTo>
                      <a:pt x="294" y="581"/>
                      <a:pt x="294" y="581"/>
                      <a:pt x="294" y="580"/>
                    </a:cubicBezTo>
                    <a:cubicBezTo>
                      <a:pt x="295" y="580"/>
                      <a:pt x="295" y="580"/>
                      <a:pt x="296" y="580"/>
                    </a:cubicBezTo>
                    <a:cubicBezTo>
                      <a:pt x="296" y="580"/>
                      <a:pt x="296" y="580"/>
                      <a:pt x="296" y="580"/>
                    </a:cubicBezTo>
                    <a:cubicBezTo>
                      <a:pt x="298" y="579"/>
                      <a:pt x="299" y="579"/>
                      <a:pt x="300" y="579"/>
                    </a:cubicBezTo>
                    <a:cubicBezTo>
                      <a:pt x="300" y="578"/>
                      <a:pt x="300" y="578"/>
                      <a:pt x="300" y="578"/>
                    </a:cubicBezTo>
                    <a:cubicBezTo>
                      <a:pt x="301" y="578"/>
                      <a:pt x="302" y="578"/>
                      <a:pt x="303" y="578"/>
                    </a:cubicBezTo>
                    <a:cubicBezTo>
                      <a:pt x="303" y="577"/>
                      <a:pt x="303" y="577"/>
                      <a:pt x="303" y="577"/>
                    </a:cubicBezTo>
                    <a:cubicBezTo>
                      <a:pt x="304" y="577"/>
                      <a:pt x="306" y="576"/>
                      <a:pt x="307" y="576"/>
                    </a:cubicBezTo>
                    <a:cubicBezTo>
                      <a:pt x="307" y="576"/>
                      <a:pt x="307" y="575"/>
                      <a:pt x="307" y="575"/>
                    </a:cubicBezTo>
                    <a:cubicBezTo>
                      <a:pt x="308" y="575"/>
                      <a:pt x="310" y="574"/>
                      <a:pt x="311" y="574"/>
                    </a:cubicBezTo>
                    <a:cubicBezTo>
                      <a:pt x="311" y="574"/>
                      <a:pt x="311" y="574"/>
                      <a:pt x="311" y="573"/>
                    </a:cubicBezTo>
                    <a:cubicBezTo>
                      <a:pt x="312" y="573"/>
                      <a:pt x="313" y="573"/>
                      <a:pt x="313" y="573"/>
                    </a:cubicBezTo>
                    <a:cubicBezTo>
                      <a:pt x="313" y="573"/>
                      <a:pt x="313" y="573"/>
                      <a:pt x="313" y="572"/>
                    </a:cubicBezTo>
                    <a:cubicBezTo>
                      <a:pt x="315" y="572"/>
                      <a:pt x="316" y="572"/>
                      <a:pt x="317" y="571"/>
                    </a:cubicBezTo>
                    <a:cubicBezTo>
                      <a:pt x="317" y="571"/>
                      <a:pt x="317" y="571"/>
                      <a:pt x="317" y="571"/>
                    </a:cubicBezTo>
                    <a:cubicBezTo>
                      <a:pt x="318" y="570"/>
                      <a:pt x="319" y="570"/>
                      <a:pt x="321" y="570"/>
                    </a:cubicBezTo>
                    <a:cubicBezTo>
                      <a:pt x="321" y="569"/>
                      <a:pt x="321" y="568"/>
                      <a:pt x="322" y="568"/>
                    </a:cubicBezTo>
                    <a:cubicBezTo>
                      <a:pt x="323" y="568"/>
                      <a:pt x="324" y="567"/>
                      <a:pt x="325" y="567"/>
                    </a:cubicBezTo>
                    <a:cubicBezTo>
                      <a:pt x="325" y="566"/>
                      <a:pt x="326" y="566"/>
                      <a:pt x="326" y="565"/>
                    </a:cubicBezTo>
                    <a:cubicBezTo>
                      <a:pt x="327" y="565"/>
                      <a:pt x="327" y="565"/>
                      <a:pt x="328" y="565"/>
                    </a:cubicBezTo>
                    <a:cubicBezTo>
                      <a:pt x="328" y="565"/>
                      <a:pt x="328" y="564"/>
                      <a:pt x="329" y="563"/>
                    </a:cubicBezTo>
                    <a:cubicBezTo>
                      <a:pt x="330" y="562"/>
                      <a:pt x="332" y="561"/>
                      <a:pt x="333" y="560"/>
                    </a:cubicBezTo>
                    <a:cubicBezTo>
                      <a:pt x="334" y="558"/>
                      <a:pt x="333" y="558"/>
                      <a:pt x="335" y="556"/>
                    </a:cubicBezTo>
                    <a:cubicBezTo>
                      <a:pt x="335" y="542"/>
                      <a:pt x="328" y="538"/>
                      <a:pt x="321" y="531"/>
                    </a:cubicBezTo>
                    <a:cubicBezTo>
                      <a:pt x="317" y="527"/>
                      <a:pt x="313" y="523"/>
                      <a:pt x="309" y="519"/>
                    </a:cubicBezTo>
                    <a:cubicBezTo>
                      <a:pt x="308" y="519"/>
                      <a:pt x="308" y="519"/>
                      <a:pt x="307" y="519"/>
                    </a:cubicBezTo>
                    <a:cubicBezTo>
                      <a:pt x="306" y="517"/>
                      <a:pt x="305" y="516"/>
                      <a:pt x="304" y="515"/>
                    </a:cubicBezTo>
                    <a:cubicBezTo>
                      <a:pt x="304" y="515"/>
                      <a:pt x="303" y="515"/>
                      <a:pt x="303" y="515"/>
                    </a:cubicBezTo>
                    <a:cubicBezTo>
                      <a:pt x="302" y="514"/>
                      <a:pt x="302" y="514"/>
                      <a:pt x="302" y="513"/>
                    </a:cubicBezTo>
                    <a:cubicBezTo>
                      <a:pt x="301" y="513"/>
                      <a:pt x="301" y="513"/>
                      <a:pt x="300" y="513"/>
                    </a:cubicBezTo>
                    <a:cubicBezTo>
                      <a:pt x="300" y="513"/>
                      <a:pt x="300" y="513"/>
                      <a:pt x="300" y="512"/>
                    </a:cubicBezTo>
                    <a:cubicBezTo>
                      <a:pt x="298" y="512"/>
                      <a:pt x="296" y="511"/>
                      <a:pt x="295" y="510"/>
                    </a:cubicBezTo>
                    <a:cubicBezTo>
                      <a:pt x="295" y="510"/>
                      <a:pt x="295" y="510"/>
                      <a:pt x="295" y="510"/>
                    </a:cubicBezTo>
                    <a:cubicBezTo>
                      <a:pt x="288" y="508"/>
                      <a:pt x="282" y="507"/>
                      <a:pt x="276" y="505"/>
                    </a:cubicBezTo>
                    <a:cubicBezTo>
                      <a:pt x="264" y="504"/>
                      <a:pt x="253" y="504"/>
                      <a:pt x="242" y="503"/>
                    </a:cubicBezTo>
                    <a:cubicBezTo>
                      <a:pt x="239" y="502"/>
                      <a:pt x="236" y="501"/>
                      <a:pt x="234" y="501"/>
                    </a:cubicBezTo>
                    <a:cubicBezTo>
                      <a:pt x="233" y="499"/>
                      <a:pt x="232" y="498"/>
                      <a:pt x="231" y="497"/>
                    </a:cubicBezTo>
                    <a:cubicBezTo>
                      <a:pt x="230" y="497"/>
                      <a:pt x="230" y="497"/>
                      <a:pt x="229" y="497"/>
                    </a:cubicBezTo>
                    <a:cubicBezTo>
                      <a:pt x="229" y="496"/>
                      <a:pt x="229" y="496"/>
                      <a:pt x="228" y="495"/>
                    </a:cubicBezTo>
                    <a:cubicBezTo>
                      <a:pt x="224" y="494"/>
                      <a:pt x="220" y="493"/>
                      <a:pt x="217" y="492"/>
                    </a:cubicBezTo>
                    <a:cubicBezTo>
                      <a:pt x="205" y="491"/>
                      <a:pt x="193" y="490"/>
                      <a:pt x="182" y="490"/>
                    </a:cubicBezTo>
                    <a:cubicBezTo>
                      <a:pt x="182" y="490"/>
                      <a:pt x="182" y="489"/>
                      <a:pt x="182" y="489"/>
                    </a:cubicBezTo>
                    <a:cubicBezTo>
                      <a:pt x="181" y="489"/>
                      <a:pt x="180" y="489"/>
                      <a:pt x="180" y="489"/>
                    </a:cubicBezTo>
                    <a:cubicBezTo>
                      <a:pt x="180" y="489"/>
                      <a:pt x="180" y="488"/>
                      <a:pt x="180" y="488"/>
                    </a:cubicBezTo>
                    <a:cubicBezTo>
                      <a:pt x="179" y="488"/>
                      <a:pt x="178" y="488"/>
                      <a:pt x="177" y="488"/>
                    </a:cubicBezTo>
                    <a:cubicBezTo>
                      <a:pt x="177" y="488"/>
                      <a:pt x="177" y="487"/>
                      <a:pt x="177" y="487"/>
                    </a:cubicBezTo>
                    <a:cubicBezTo>
                      <a:pt x="175" y="487"/>
                      <a:pt x="174" y="486"/>
                      <a:pt x="172" y="485"/>
                    </a:cubicBezTo>
                    <a:cubicBezTo>
                      <a:pt x="172" y="485"/>
                      <a:pt x="172" y="485"/>
                      <a:pt x="172" y="484"/>
                    </a:cubicBezTo>
                    <a:cubicBezTo>
                      <a:pt x="171" y="484"/>
                      <a:pt x="171" y="484"/>
                      <a:pt x="170" y="484"/>
                    </a:cubicBezTo>
                    <a:cubicBezTo>
                      <a:pt x="170" y="484"/>
                      <a:pt x="170" y="484"/>
                      <a:pt x="170" y="484"/>
                    </a:cubicBezTo>
                    <a:cubicBezTo>
                      <a:pt x="169" y="484"/>
                      <a:pt x="169" y="484"/>
                      <a:pt x="168" y="484"/>
                    </a:cubicBezTo>
                    <a:cubicBezTo>
                      <a:pt x="168" y="483"/>
                      <a:pt x="168" y="483"/>
                      <a:pt x="168" y="483"/>
                    </a:cubicBezTo>
                    <a:cubicBezTo>
                      <a:pt x="168" y="483"/>
                      <a:pt x="167" y="483"/>
                      <a:pt x="166" y="483"/>
                    </a:cubicBezTo>
                    <a:cubicBezTo>
                      <a:pt x="166" y="482"/>
                      <a:pt x="166" y="482"/>
                      <a:pt x="166" y="482"/>
                    </a:cubicBezTo>
                    <a:cubicBezTo>
                      <a:pt x="166" y="482"/>
                      <a:pt x="165" y="482"/>
                      <a:pt x="165" y="482"/>
                    </a:cubicBezTo>
                    <a:cubicBezTo>
                      <a:pt x="165" y="481"/>
                      <a:pt x="165" y="481"/>
                      <a:pt x="165" y="481"/>
                    </a:cubicBezTo>
                    <a:cubicBezTo>
                      <a:pt x="164" y="481"/>
                      <a:pt x="163" y="481"/>
                      <a:pt x="163" y="481"/>
                    </a:cubicBezTo>
                    <a:cubicBezTo>
                      <a:pt x="163" y="481"/>
                      <a:pt x="163" y="480"/>
                      <a:pt x="163" y="480"/>
                    </a:cubicBezTo>
                    <a:cubicBezTo>
                      <a:pt x="162" y="480"/>
                      <a:pt x="162" y="480"/>
                      <a:pt x="161" y="480"/>
                    </a:cubicBezTo>
                    <a:cubicBezTo>
                      <a:pt x="161" y="480"/>
                      <a:pt x="161" y="479"/>
                      <a:pt x="161" y="479"/>
                    </a:cubicBezTo>
                    <a:cubicBezTo>
                      <a:pt x="160" y="479"/>
                      <a:pt x="160" y="479"/>
                      <a:pt x="159" y="479"/>
                    </a:cubicBezTo>
                    <a:cubicBezTo>
                      <a:pt x="159" y="479"/>
                      <a:pt x="159" y="478"/>
                      <a:pt x="159" y="478"/>
                    </a:cubicBezTo>
                    <a:cubicBezTo>
                      <a:pt x="159" y="478"/>
                      <a:pt x="158" y="478"/>
                      <a:pt x="157" y="478"/>
                    </a:cubicBezTo>
                    <a:cubicBezTo>
                      <a:pt x="157" y="478"/>
                      <a:pt x="157" y="478"/>
                      <a:pt x="157" y="477"/>
                    </a:cubicBezTo>
                    <a:cubicBezTo>
                      <a:pt x="157" y="477"/>
                      <a:pt x="156" y="477"/>
                      <a:pt x="156" y="477"/>
                    </a:cubicBezTo>
                    <a:cubicBezTo>
                      <a:pt x="155" y="477"/>
                      <a:pt x="155" y="476"/>
                      <a:pt x="155" y="475"/>
                    </a:cubicBezTo>
                    <a:cubicBezTo>
                      <a:pt x="154" y="475"/>
                      <a:pt x="153" y="475"/>
                      <a:pt x="153" y="475"/>
                    </a:cubicBezTo>
                    <a:cubicBezTo>
                      <a:pt x="153" y="475"/>
                      <a:pt x="153" y="475"/>
                      <a:pt x="153" y="475"/>
                    </a:cubicBezTo>
                    <a:cubicBezTo>
                      <a:pt x="152" y="475"/>
                      <a:pt x="152" y="475"/>
                      <a:pt x="151" y="475"/>
                    </a:cubicBezTo>
                    <a:cubicBezTo>
                      <a:pt x="151" y="474"/>
                      <a:pt x="151" y="474"/>
                      <a:pt x="151" y="474"/>
                    </a:cubicBezTo>
                    <a:cubicBezTo>
                      <a:pt x="151" y="474"/>
                      <a:pt x="150" y="474"/>
                      <a:pt x="149" y="474"/>
                    </a:cubicBezTo>
                    <a:cubicBezTo>
                      <a:pt x="149" y="473"/>
                      <a:pt x="149" y="473"/>
                      <a:pt x="149" y="473"/>
                    </a:cubicBezTo>
                    <a:cubicBezTo>
                      <a:pt x="149" y="473"/>
                      <a:pt x="148" y="473"/>
                      <a:pt x="148" y="473"/>
                    </a:cubicBezTo>
                    <a:cubicBezTo>
                      <a:pt x="147" y="472"/>
                      <a:pt x="147" y="472"/>
                      <a:pt x="147" y="471"/>
                    </a:cubicBezTo>
                    <a:cubicBezTo>
                      <a:pt x="145" y="470"/>
                      <a:pt x="143" y="470"/>
                      <a:pt x="141" y="469"/>
                    </a:cubicBezTo>
                    <a:cubicBezTo>
                      <a:pt x="141" y="469"/>
                      <a:pt x="141" y="468"/>
                      <a:pt x="140" y="467"/>
                    </a:cubicBezTo>
                    <a:cubicBezTo>
                      <a:pt x="139" y="467"/>
                      <a:pt x="138" y="467"/>
                      <a:pt x="137" y="467"/>
                    </a:cubicBezTo>
                    <a:cubicBezTo>
                      <a:pt x="136" y="466"/>
                      <a:pt x="136" y="465"/>
                      <a:pt x="136" y="465"/>
                    </a:cubicBezTo>
                    <a:cubicBezTo>
                      <a:pt x="135" y="464"/>
                      <a:pt x="133" y="464"/>
                      <a:pt x="132" y="464"/>
                    </a:cubicBezTo>
                    <a:cubicBezTo>
                      <a:pt x="132" y="463"/>
                      <a:pt x="132" y="463"/>
                      <a:pt x="131" y="462"/>
                    </a:cubicBezTo>
                    <a:cubicBezTo>
                      <a:pt x="130" y="462"/>
                      <a:pt x="129" y="461"/>
                      <a:pt x="128" y="461"/>
                    </a:cubicBezTo>
                    <a:cubicBezTo>
                      <a:pt x="127" y="461"/>
                      <a:pt x="127" y="460"/>
                      <a:pt x="127" y="459"/>
                    </a:cubicBezTo>
                    <a:cubicBezTo>
                      <a:pt x="126" y="459"/>
                      <a:pt x="124" y="459"/>
                      <a:pt x="123" y="458"/>
                    </a:cubicBezTo>
                    <a:cubicBezTo>
                      <a:pt x="123" y="458"/>
                      <a:pt x="123" y="457"/>
                      <a:pt x="122" y="457"/>
                    </a:cubicBezTo>
                    <a:cubicBezTo>
                      <a:pt x="122" y="457"/>
                      <a:pt x="121" y="457"/>
                      <a:pt x="121" y="457"/>
                    </a:cubicBezTo>
                    <a:cubicBezTo>
                      <a:pt x="120" y="456"/>
                      <a:pt x="120" y="455"/>
                      <a:pt x="120" y="455"/>
                    </a:cubicBezTo>
                    <a:cubicBezTo>
                      <a:pt x="119" y="455"/>
                      <a:pt x="119" y="455"/>
                      <a:pt x="118" y="455"/>
                    </a:cubicBezTo>
                    <a:cubicBezTo>
                      <a:pt x="118" y="454"/>
                      <a:pt x="117" y="454"/>
                      <a:pt x="117" y="453"/>
                    </a:cubicBezTo>
                    <a:cubicBezTo>
                      <a:pt x="116" y="453"/>
                      <a:pt x="115" y="452"/>
                      <a:pt x="113" y="452"/>
                    </a:cubicBezTo>
                    <a:cubicBezTo>
                      <a:pt x="113" y="452"/>
                      <a:pt x="113" y="451"/>
                      <a:pt x="113" y="450"/>
                    </a:cubicBezTo>
                    <a:cubicBezTo>
                      <a:pt x="112" y="450"/>
                      <a:pt x="111" y="450"/>
                      <a:pt x="111" y="450"/>
                    </a:cubicBezTo>
                    <a:cubicBezTo>
                      <a:pt x="111" y="450"/>
                      <a:pt x="111" y="450"/>
                      <a:pt x="111" y="449"/>
                    </a:cubicBezTo>
                    <a:cubicBezTo>
                      <a:pt x="110" y="449"/>
                      <a:pt x="109" y="449"/>
                      <a:pt x="108" y="449"/>
                    </a:cubicBezTo>
                    <a:cubicBezTo>
                      <a:pt x="108" y="448"/>
                      <a:pt x="107" y="447"/>
                      <a:pt x="107" y="447"/>
                    </a:cubicBezTo>
                    <a:cubicBezTo>
                      <a:pt x="107" y="447"/>
                      <a:pt x="106" y="447"/>
                      <a:pt x="105" y="447"/>
                    </a:cubicBezTo>
                    <a:cubicBezTo>
                      <a:pt x="105" y="446"/>
                      <a:pt x="104" y="445"/>
                      <a:pt x="104" y="444"/>
                    </a:cubicBezTo>
                    <a:cubicBezTo>
                      <a:pt x="103" y="444"/>
                      <a:pt x="102" y="444"/>
                      <a:pt x="102" y="444"/>
                    </a:cubicBezTo>
                    <a:cubicBezTo>
                      <a:pt x="102" y="444"/>
                      <a:pt x="102" y="443"/>
                      <a:pt x="102" y="443"/>
                    </a:cubicBezTo>
                    <a:cubicBezTo>
                      <a:pt x="101" y="443"/>
                      <a:pt x="100" y="443"/>
                      <a:pt x="99" y="442"/>
                    </a:cubicBezTo>
                    <a:cubicBezTo>
                      <a:pt x="99" y="442"/>
                      <a:pt x="98" y="441"/>
                      <a:pt x="98" y="440"/>
                    </a:cubicBezTo>
                    <a:cubicBezTo>
                      <a:pt x="98" y="440"/>
                      <a:pt x="97" y="440"/>
                      <a:pt x="96" y="440"/>
                    </a:cubicBezTo>
                    <a:cubicBezTo>
                      <a:pt x="96" y="440"/>
                      <a:pt x="95" y="439"/>
                      <a:pt x="95" y="438"/>
                    </a:cubicBezTo>
                    <a:cubicBezTo>
                      <a:pt x="94" y="438"/>
                      <a:pt x="93" y="438"/>
                      <a:pt x="93" y="438"/>
                    </a:cubicBezTo>
                    <a:cubicBezTo>
                      <a:pt x="93" y="437"/>
                      <a:pt x="92" y="437"/>
                      <a:pt x="92" y="436"/>
                    </a:cubicBezTo>
                    <a:cubicBezTo>
                      <a:pt x="91" y="436"/>
                      <a:pt x="91" y="436"/>
                      <a:pt x="90" y="436"/>
                    </a:cubicBezTo>
                    <a:cubicBezTo>
                      <a:pt x="90" y="435"/>
                      <a:pt x="89" y="434"/>
                      <a:pt x="88" y="433"/>
                    </a:cubicBezTo>
                    <a:cubicBezTo>
                      <a:pt x="88" y="433"/>
                      <a:pt x="87" y="433"/>
                      <a:pt x="87" y="433"/>
                    </a:cubicBezTo>
                    <a:cubicBezTo>
                      <a:pt x="86" y="432"/>
                      <a:pt x="85" y="432"/>
                      <a:pt x="85" y="431"/>
                    </a:cubicBezTo>
                    <a:cubicBezTo>
                      <a:pt x="84" y="431"/>
                      <a:pt x="84" y="431"/>
                      <a:pt x="83" y="431"/>
                    </a:cubicBezTo>
                    <a:cubicBezTo>
                      <a:pt x="82" y="429"/>
                      <a:pt x="81" y="428"/>
                      <a:pt x="80" y="427"/>
                    </a:cubicBezTo>
                    <a:cubicBezTo>
                      <a:pt x="80" y="427"/>
                      <a:pt x="79" y="427"/>
                      <a:pt x="78" y="427"/>
                    </a:cubicBezTo>
                    <a:cubicBezTo>
                      <a:pt x="78" y="426"/>
                      <a:pt x="77" y="425"/>
                      <a:pt x="76" y="423"/>
                    </a:cubicBezTo>
                    <a:cubicBezTo>
                      <a:pt x="75" y="423"/>
                      <a:pt x="75" y="423"/>
                      <a:pt x="74" y="423"/>
                    </a:cubicBezTo>
                    <a:cubicBezTo>
                      <a:pt x="73" y="422"/>
                      <a:pt x="72" y="420"/>
                      <a:pt x="70" y="419"/>
                    </a:cubicBezTo>
                    <a:cubicBezTo>
                      <a:pt x="70" y="419"/>
                      <a:pt x="70" y="419"/>
                      <a:pt x="69" y="419"/>
                    </a:cubicBezTo>
                    <a:cubicBezTo>
                      <a:pt x="69" y="418"/>
                      <a:pt x="69" y="418"/>
                      <a:pt x="69" y="417"/>
                    </a:cubicBezTo>
                    <a:cubicBezTo>
                      <a:pt x="68" y="417"/>
                      <a:pt x="67" y="417"/>
                      <a:pt x="67" y="417"/>
                    </a:cubicBezTo>
                    <a:cubicBezTo>
                      <a:pt x="65" y="415"/>
                      <a:pt x="63" y="412"/>
                      <a:pt x="61" y="410"/>
                    </a:cubicBezTo>
                    <a:cubicBezTo>
                      <a:pt x="59" y="409"/>
                      <a:pt x="58" y="408"/>
                      <a:pt x="56" y="406"/>
                    </a:cubicBezTo>
                    <a:cubicBezTo>
                      <a:pt x="56" y="406"/>
                      <a:pt x="56" y="405"/>
                      <a:pt x="56" y="405"/>
                    </a:cubicBezTo>
                    <a:cubicBezTo>
                      <a:pt x="55" y="404"/>
                      <a:pt x="54" y="403"/>
                      <a:pt x="52" y="402"/>
                    </a:cubicBezTo>
                    <a:cubicBezTo>
                      <a:pt x="52" y="401"/>
                      <a:pt x="52" y="401"/>
                      <a:pt x="52" y="400"/>
                    </a:cubicBezTo>
                    <a:cubicBezTo>
                      <a:pt x="52" y="400"/>
                      <a:pt x="51" y="399"/>
                      <a:pt x="50" y="398"/>
                    </a:cubicBezTo>
                    <a:cubicBezTo>
                      <a:pt x="50" y="398"/>
                      <a:pt x="50" y="397"/>
                      <a:pt x="50" y="397"/>
                    </a:cubicBezTo>
                    <a:cubicBezTo>
                      <a:pt x="49" y="397"/>
                      <a:pt x="49" y="397"/>
                      <a:pt x="49" y="397"/>
                    </a:cubicBezTo>
                    <a:cubicBezTo>
                      <a:pt x="49" y="396"/>
                      <a:pt x="49" y="395"/>
                      <a:pt x="49" y="395"/>
                    </a:cubicBezTo>
                    <a:cubicBezTo>
                      <a:pt x="49" y="395"/>
                      <a:pt x="48" y="395"/>
                      <a:pt x="48" y="395"/>
                    </a:cubicBezTo>
                    <a:cubicBezTo>
                      <a:pt x="48" y="394"/>
                      <a:pt x="48" y="394"/>
                      <a:pt x="48" y="393"/>
                    </a:cubicBezTo>
                    <a:cubicBezTo>
                      <a:pt x="48" y="393"/>
                      <a:pt x="47" y="393"/>
                      <a:pt x="47" y="393"/>
                    </a:cubicBezTo>
                    <a:cubicBezTo>
                      <a:pt x="47" y="392"/>
                      <a:pt x="47" y="392"/>
                      <a:pt x="47" y="391"/>
                    </a:cubicBezTo>
                    <a:cubicBezTo>
                      <a:pt x="47" y="391"/>
                      <a:pt x="46" y="391"/>
                      <a:pt x="46" y="391"/>
                    </a:cubicBezTo>
                    <a:cubicBezTo>
                      <a:pt x="46" y="391"/>
                      <a:pt x="46" y="390"/>
                      <a:pt x="46" y="389"/>
                    </a:cubicBezTo>
                    <a:cubicBezTo>
                      <a:pt x="46" y="389"/>
                      <a:pt x="45" y="389"/>
                      <a:pt x="44" y="388"/>
                    </a:cubicBezTo>
                    <a:cubicBezTo>
                      <a:pt x="44" y="388"/>
                      <a:pt x="44" y="387"/>
                      <a:pt x="44" y="387"/>
                    </a:cubicBezTo>
                    <a:cubicBezTo>
                      <a:pt x="44" y="387"/>
                      <a:pt x="44" y="387"/>
                      <a:pt x="43" y="387"/>
                    </a:cubicBezTo>
                    <a:cubicBezTo>
                      <a:pt x="43" y="386"/>
                      <a:pt x="43" y="385"/>
                      <a:pt x="43" y="385"/>
                    </a:cubicBezTo>
                    <a:cubicBezTo>
                      <a:pt x="43" y="385"/>
                      <a:pt x="43" y="385"/>
                      <a:pt x="43" y="385"/>
                    </a:cubicBezTo>
                    <a:cubicBezTo>
                      <a:pt x="43" y="384"/>
                      <a:pt x="43" y="384"/>
                      <a:pt x="43" y="383"/>
                    </a:cubicBezTo>
                    <a:cubicBezTo>
                      <a:pt x="42" y="383"/>
                      <a:pt x="42" y="383"/>
                      <a:pt x="42" y="383"/>
                    </a:cubicBezTo>
                    <a:cubicBezTo>
                      <a:pt x="42" y="383"/>
                      <a:pt x="42" y="382"/>
                      <a:pt x="42" y="381"/>
                    </a:cubicBezTo>
                    <a:cubicBezTo>
                      <a:pt x="41" y="381"/>
                      <a:pt x="41" y="381"/>
                      <a:pt x="41" y="381"/>
                    </a:cubicBezTo>
                    <a:cubicBezTo>
                      <a:pt x="41" y="381"/>
                      <a:pt x="41" y="380"/>
                      <a:pt x="41" y="380"/>
                    </a:cubicBezTo>
                    <a:cubicBezTo>
                      <a:pt x="40" y="380"/>
                      <a:pt x="40" y="380"/>
                      <a:pt x="40" y="380"/>
                    </a:cubicBezTo>
                    <a:cubicBezTo>
                      <a:pt x="40" y="379"/>
                      <a:pt x="40" y="378"/>
                      <a:pt x="40" y="378"/>
                    </a:cubicBezTo>
                    <a:cubicBezTo>
                      <a:pt x="40" y="378"/>
                      <a:pt x="39" y="378"/>
                      <a:pt x="39" y="378"/>
                    </a:cubicBezTo>
                    <a:cubicBezTo>
                      <a:pt x="39" y="377"/>
                      <a:pt x="39" y="377"/>
                      <a:pt x="39" y="376"/>
                    </a:cubicBezTo>
                    <a:cubicBezTo>
                      <a:pt x="39" y="376"/>
                      <a:pt x="38" y="376"/>
                      <a:pt x="38" y="376"/>
                    </a:cubicBezTo>
                    <a:cubicBezTo>
                      <a:pt x="38" y="374"/>
                      <a:pt x="37" y="372"/>
                      <a:pt x="36" y="371"/>
                    </a:cubicBezTo>
                    <a:cubicBezTo>
                      <a:pt x="36" y="371"/>
                      <a:pt x="36" y="371"/>
                      <a:pt x="35" y="371"/>
                    </a:cubicBezTo>
                    <a:cubicBezTo>
                      <a:pt x="35" y="370"/>
                      <a:pt x="35" y="369"/>
                      <a:pt x="35" y="368"/>
                    </a:cubicBezTo>
                    <a:cubicBezTo>
                      <a:pt x="35" y="368"/>
                      <a:pt x="35" y="368"/>
                      <a:pt x="35" y="368"/>
                    </a:cubicBezTo>
                    <a:cubicBezTo>
                      <a:pt x="34" y="367"/>
                      <a:pt x="34" y="365"/>
                      <a:pt x="34" y="364"/>
                    </a:cubicBezTo>
                    <a:cubicBezTo>
                      <a:pt x="33" y="364"/>
                      <a:pt x="33" y="364"/>
                      <a:pt x="33" y="364"/>
                    </a:cubicBezTo>
                    <a:cubicBezTo>
                      <a:pt x="32" y="362"/>
                      <a:pt x="32" y="361"/>
                      <a:pt x="31" y="359"/>
                    </a:cubicBezTo>
                    <a:cubicBezTo>
                      <a:pt x="31" y="359"/>
                      <a:pt x="30" y="359"/>
                      <a:pt x="30" y="359"/>
                    </a:cubicBezTo>
                    <a:cubicBezTo>
                      <a:pt x="30" y="358"/>
                      <a:pt x="30" y="358"/>
                      <a:pt x="30" y="357"/>
                    </a:cubicBezTo>
                    <a:cubicBezTo>
                      <a:pt x="29" y="357"/>
                      <a:pt x="29" y="356"/>
                      <a:pt x="28" y="356"/>
                    </a:cubicBezTo>
                    <a:cubicBezTo>
                      <a:pt x="28" y="356"/>
                      <a:pt x="28" y="355"/>
                      <a:pt x="28" y="354"/>
                    </a:cubicBezTo>
                    <a:cubicBezTo>
                      <a:pt x="28" y="354"/>
                      <a:pt x="28" y="354"/>
                      <a:pt x="27" y="354"/>
                    </a:cubicBezTo>
                    <a:cubicBezTo>
                      <a:pt x="27" y="354"/>
                      <a:pt x="27" y="353"/>
                      <a:pt x="27" y="353"/>
                    </a:cubicBezTo>
                    <a:cubicBezTo>
                      <a:pt x="27" y="353"/>
                      <a:pt x="27" y="353"/>
                      <a:pt x="26" y="353"/>
                    </a:cubicBezTo>
                    <a:cubicBezTo>
                      <a:pt x="26" y="352"/>
                      <a:pt x="26" y="351"/>
                      <a:pt x="26" y="351"/>
                    </a:cubicBezTo>
                    <a:cubicBezTo>
                      <a:pt x="26" y="351"/>
                      <a:pt x="26" y="351"/>
                      <a:pt x="26" y="351"/>
                    </a:cubicBezTo>
                    <a:cubicBezTo>
                      <a:pt x="26" y="350"/>
                      <a:pt x="26" y="350"/>
                      <a:pt x="26" y="349"/>
                    </a:cubicBezTo>
                    <a:cubicBezTo>
                      <a:pt x="25" y="349"/>
                      <a:pt x="24" y="348"/>
                      <a:pt x="24" y="348"/>
                    </a:cubicBezTo>
                    <a:cubicBezTo>
                      <a:pt x="23" y="347"/>
                      <a:pt x="23" y="346"/>
                      <a:pt x="23" y="345"/>
                    </a:cubicBezTo>
                    <a:cubicBezTo>
                      <a:pt x="22" y="344"/>
                      <a:pt x="22" y="344"/>
                      <a:pt x="21" y="344"/>
                    </a:cubicBezTo>
                    <a:cubicBezTo>
                      <a:pt x="21" y="343"/>
                      <a:pt x="21" y="342"/>
                      <a:pt x="21" y="342"/>
                    </a:cubicBezTo>
                    <a:cubicBezTo>
                      <a:pt x="20" y="342"/>
                      <a:pt x="20" y="341"/>
                      <a:pt x="19" y="341"/>
                    </a:cubicBezTo>
                    <a:cubicBezTo>
                      <a:pt x="19" y="340"/>
                      <a:pt x="19" y="340"/>
                      <a:pt x="19" y="339"/>
                    </a:cubicBezTo>
                    <a:cubicBezTo>
                      <a:pt x="18" y="339"/>
                      <a:pt x="17" y="338"/>
                      <a:pt x="17" y="337"/>
                    </a:cubicBezTo>
                    <a:cubicBezTo>
                      <a:pt x="17" y="337"/>
                      <a:pt x="17" y="336"/>
                      <a:pt x="17" y="336"/>
                    </a:cubicBezTo>
                    <a:cubicBezTo>
                      <a:pt x="16" y="335"/>
                      <a:pt x="15" y="335"/>
                      <a:pt x="15" y="335"/>
                    </a:cubicBezTo>
                    <a:cubicBezTo>
                      <a:pt x="15" y="334"/>
                      <a:pt x="15" y="334"/>
                      <a:pt x="15" y="334"/>
                    </a:cubicBezTo>
                    <a:cubicBezTo>
                      <a:pt x="14" y="333"/>
                      <a:pt x="14" y="333"/>
                      <a:pt x="13" y="333"/>
                    </a:cubicBezTo>
                    <a:cubicBezTo>
                      <a:pt x="13" y="332"/>
                      <a:pt x="13" y="332"/>
                      <a:pt x="13" y="331"/>
                    </a:cubicBezTo>
                    <a:cubicBezTo>
                      <a:pt x="11" y="330"/>
                      <a:pt x="10" y="329"/>
                      <a:pt x="8" y="328"/>
                    </a:cubicBezTo>
                    <a:cubicBezTo>
                      <a:pt x="8" y="327"/>
                      <a:pt x="8" y="326"/>
                      <a:pt x="8" y="326"/>
                    </a:cubicBezTo>
                    <a:cubicBezTo>
                      <a:pt x="8" y="325"/>
                      <a:pt x="7" y="325"/>
                      <a:pt x="6" y="324"/>
                    </a:cubicBezTo>
                    <a:cubicBezTo>
                      <a:pt x="5" y="323"/>
                      <a:pt x="2" y="314"/>
                      <a:pt x="3" y="311"/>
                    </a:cubicBezTo>
                    <a:cubicBezTo>
                      <a:pt x="4" y="307"/>
                      <a:pt x="7" y="301"/>
                      <a:pt x="9" y="297"/>
                    </a:cubicBezTo>
                    <a:cubicBezTo>
                      <a:pt x="10" y="297"/>
                      <a:pt x="11" y="296"/>
                      <a:pt x="11" y="296"/>
                    </a:cubicBezTo>
                    <a:cubicBezTo>
                      <a:pt x="11" y="296"/>
                      <a:pt x="11" y="295"/>
                      <a:pt x="11" y="294"/>
                    </a:cubicBezTo>
                    <a:cubicBezTo>
                      <a:pt x="12" y="294"/>
                      <a:pt x="12" y="294"/>
                      <a:pt x="13" y="293"/>
                    </a:cubicBezTo>
                    <a:cubicBezTo>
                      <a:pt x="13" y="293"/>
                      <a:pt x="13" y="292"/>
                      <a:pt x="13" y="292"/>
                    </a:cubicBezTo>
                    <a:cubicBezTo>
                      <a:pt x="14" y="291"/>
                      <a:pt x="15" y="290"/>
                      <a:pt x="16" y="290"/>
                    </a:cubicBezTo>
                    <a:cubicBezTo>
                      <a:pt x="16" y="289"/>
                      <a:pt x="16" y="289"/>
                      <a:pt x="16" y="288"/>
                    </a:cubicBezTo>
                    <a:cubicBezTo>
                      <a:pt x="16" y="288"/>
                      <a:pt x="17" y="287"/>
                      <a:pt x="17" y="287"/>
                    </a:cubicBezTo>
                    <a:cubicBezTo>
                      <a:pt x="17" y="287"/>
                      <a:pt x="17" y="286"/>
                      <a:pt x="17" y="285"/>
                    </a:cubicBezTo>
                    <a:cubicBezTo>
                      <a:pt x="18" y="285"/>
                      <a:pt x="19" y="284"/>
                      <a:pt x="20" y="284"/>
                    </a:cubicBezTo>
                    <a:cubicBezTo>
                      <a:pt x="20" y="283"/>
                      <a:pt x="20" y="282"/>
                      <a:pt x="20" y="282"/>
                    </a:cubicBezTo>
                    <a:cubicBezTo>
                      <a:pt x="21" y="281"/>
                      <a:pt x="21" y="281"/>
                      <a:pt x="22" y="281"/>
                    </a:cubicBezTo>
                    <a:cubicBezTo>
                      <a:pt x="22" y="280"/>
                      <a:pt x="22" y="280"/>
                      <a:pt x="22" y="279"/>
                    </a:cubicBezTo>
                    <a:cubicBezTo>
                      <a:pt x="23" y="279"/>
                      <a:pt x="23" y="278"/>
                      <a:pt x="24" y="278"/>
                    </a:cubicBezTo>
                    <a:cubicBezTo>
                      <a:pt x="24" y="278"/>
                      <a:pt x="24" y="277"/>
                      <a:pt x="24" y="276"/>
                    </a:cubicBezTo>
                    <a:cubicBezTo>
                      <a:pt x="24" y="276"/>
                      <a:pt x="25" y="276"/>
                      <a:pt x="26" y="275"/>
                    </a:cubicBezTo>
                    <a:cubicBezTo>
                      <a:pt x="26" y="275"/>
                      <a:pt x="26" y="274"/>
                      <a:pt x="26" y="274"/>
                    </a:cubicBezTo>
                    <a:cubicBezTo>
                      <a:pt x="26" y="273"/>
                      <a:pt x="27" y="273"/>
                      <a:pt x="27" y="273"/>
                    </a:cubicBezTo>
                    <a:cubicBezTo>
                      <a:pt x="27" y="272"/>
                      <a:pt x="27" y="272"/>
                      <a:pt x="27" y="271"/>
                    </a:cubicBezTo>
                    <a:cubicBezTo>
                      <a:pt x="28" y="271"/>
                      <a:pt x="29" y="270"/>
                      <a:pt x="29" y="270"/>
                    </a:cubicBezTo>
                    <a:cubicBezTo>
                      <a:pt x="29" y="269"/>
                      <a:pt x="30" y="268"/>
                      <a:pt x="30" y="267"/>
                    </a:cubicBezTo>
                    <a:cubicBezTo>
                      <a:pt x="31" y="266"/>
                      <a:pt x="31" y="266"/>
                      <a:pt x="32" y="266"/>
                    </a:cubicBezTo>
                    <a:cubicBezTo>
                      <a:pt x="32" y="264"/>
                      <a:pt x="33" y="262"/>
                      <a:pt x="34" y="260"/>
                    </a:cubicBezTo>
                    <a:cubicBezTo>
                      <a:pt x="34" y="260"/>
                      <a:pt x="34" y="260"/>
                      <a:pt x="35" y="260"/>
                    </a:cubicBezTo>
                    <a:cubicBezTo>
                      <a:pt x="35" y="260"/>
                      <a:pt x="35" y="259"/>
                      <a:pt x="35" y="258"/>
                    </a:cubicBezTo>
                    <a:cubicBezTo>
                      <a:pt x="35" y="258"/>
                      <a:pt x="35" y="258"/>
                      <a:pt x="35" y="258"/>
                    </a:cubicBezTo>
                    <a:cubicBezTo>
                      <a:pt x="36" y="257"/>
                      <a:pt x="37" y="255"/>
                      <a:pt x="37" y="253"/>
                    </a:cubicBezTo>
                    <a:cubicBezTo>
                      <a:pt x="38" y="253"/>
                      <a:pt x="38" y="253"/>
                      <a:pt x="38" y="253"/>
                    </a:cubicBezTo>
                    <a:cubicBezTo>
                      <a:pt x="38" y="252"/>
                      <a:pt x="38" y="251"/>
                      <a:pt x="38" y="250"/>
                    </a:cubicBezTo>
                    <a:cubicBezTo>
                      <a:pt x="38" y="250"/>
                      <a:pt x="39" y="250"/>
                      <a:pt x="39" y="250"/>
                    </a:cubicBezTo>
                    <a:cubicBezTo>
                      <a:pt x="39" y="250"/>
                      <a:pt x="39" y="249"/>
                      <a:pt x="39" y="249"/>
                    </a:cubicBezTo>
                    <a:cubicBezTo>
                      <a:pt x="39" y="249"/>
                      <a:pt x="40" y="249"/>
                      <a:pt x="40" y="249"/>
                    </a:cubicBezTo>
                    <a:cubicBezTo>
                      <a:pt x="40" y="246"/>
                      <a:pt x="41" y="243"/>
                      <a:pt x="42" y="240"/>
                    </a:cubicBezTo>
                    <a:cubicBezTo>
                      <a:pt x="42" y="240"/>
                      <a:pt x="42" y="240"/>
                      <a:pt x="43" y="240"/>
                    </a:cubicBezTo>
                    <a:cubicBezTo>
                      <a:pt x="43" y="238"/>
                      <a:pt x="43" y="237"/>
                      <a:pt x="43" y="236"/>
                    </a:cubicBezTo>
                    <a:cubicBezTo>
                      <a:pt x="43" y="236"/>
                      <a:pt x="43" y="236"/>
                      <a:pt x="43" y="236"/>
                    </a:cubicBezTo>
                    <a:cubicBezTo>
                      <a:pt x="43" y="235"/>
                      <a:pt x="43" y="233"/>
                      <a:pt x="43" y="232"/>
                    </a:cubicBezTo>
                    <a:cubicBezTo>
                      <a:pt x="44" y="232"/>
                      <a:pt x="44" y="232"/>
                      <a:pt x="44" y="232"/>
                    </a:cubicBezTo>
                    <a:cubicBezTo>
                      <a:pt x="44" y="230"/>
                      <a:pt x="44" y="228"/>
                      <a:pt x="44" y="226"/>
                    </a:cubicBezTo>
                    <a:cubicBezTo>
                      <a:pt x="45" y="226"/>
                      <a:pt x="45" y="226"/>
                      <a:pt x="45" y="226"/>
                    </a:cubicBezTo>
                    <a:cubicBezTo>
                      <a:pt x="45" y="223"/>
                      <a:pt x="45" y="220"/>
                      <a:pt x="45" y="216"/>
                    </a:cubicBezTo>
                    <a:cubicBezTo>
                      <a:pt x="46" y="216"/>
                      <a:pt x="46" y="216"/>
                      <a:pt x="46" y="216"/>
                    </a:cubicBezTo>
                    <a:cubicBezTo>
                      <a:pt x="46" y="212"/>
                      <a:pt x="46" y="207"/>
                      <a:pt x="46" y="203"/>
                    </a:cubicBezTo>
                    <a:cubicBezTo>
                      <a:pt x="46" y="203"/>
                      <a:pt x="46" y="203"/>
                      <a:pt x="45" y="203"/>
                    </a:cubicBezTo>
                    <a:cubicBezTo>
                      <a:pt x="45" y="199"/>
                      <a:pt x="45" y="196"/>
                      <a:pt x="45" y="192"/>
                    </a:cubicBezTo>
                    <a:cubicBezTo>
                      <a:pt x="45" y="192"/>
                      <a:pt x="45" y="192"/>
                      <a:pt x="44" y="192"/>
                    </a:cubicBezTo>
                    <a:cubicBezTo>
                      <a:pt x="44" y="188"/>
                      <a:pt x="44" y="184"/>
                      <a:pt x="43" y="180"/>
                    </a:cubicBezTo>
                    <a:cubicBezTo>
                      <a:pt x="43" y="180"/>
                      <a:pt x="43" y="180"/>
                      <a:pt x="43" y="180"/>
                    </a:cubicBezTo>
                    <a:cubicBezTo>
                      <a:pt x="43" y="179"/>
                      <a:pt x="43" y="177"/>
                      <a:pt x="43" y="176"/>
                    </a:cubicBezTo>
                    <a:cubicBezTo>
                      <a:pt x="42" y="176"/>
                      <a:pt x="42" y="176"/>
                      <a:pt x="42" y="176"/>
                    </a:cubicBezTo>
                    <a:cubicBezTo>
                      <a:pt x="42" y="175"/>
                      <a:pt x="42" y="174"/>
                      <a:pt x="42" y="172"/>
                    </a:cubicBezTo>
                    <a:cubicBezTo>
                      <a:pt x="41" y="172"/>
                      <a:pt x="41" y="172"/>
                      <a:pt x="41" y="172"/>
                    </a:cubicBezTo>
                    <a:cubicBezTo>
                      <a:pt x="41" y="171"/>
                      <a:pt x="41" y="169"/>
                      <a:pt x="41" y="168"/>
                    </a:cubicBezTo>
                    <a:cubicBezTo>
                      <a:pt x="40" y="168"/>
                      <a:pt x="40" y="168"/>
                      <a:pt x="40" y="168"/>
                    </a:cubicBezTo>
                    <a:cubicBezTo>
                      <a:pt x="40" y="167"/>
                      <a:pt x="40" y="166"/>
                      <a:pt x="40" y="165"/>
                    </a:cubicBezTo>
                    <a:cubicBezTo>
                      <a:pt x="40" y="165"/>
                      <a:pt x="39" y="165"/>
                      <a:pt x="39" y="165"/>
                    </a:cubicBezTo>
                    <a:cubicBezTo>
                      <a:pt x="38" y="162"/>
                      <a:pt x="38" y="159"/>
                      <a:pt x="37" y="155"/>
                    </a:cubicBezTo>
                    <a:cubicBezTo>
                      <a:pt x="37" y="155"/>
                      <a:pt x="37" y="155"/>
                      <a:pt x="36" y="155"/>
                    </a:cubicBezTo>
                    <a:cubicBezTo>
                      <a:pt x="36" y="153"/>
                      <a:pt x="36" y="151"/>
                      <a:pt x="36" y="148"/>
                    </a:cubicBezTo>
                    <a:cubicBezTo>
                      <a:pt x="36" y="148"/>
                      <a:pt x="35" y="147"/>
                      <a:pt x="35" y="145"/>
                    </a:cubicBezTo>
                    <a:cubicBezTo>
                      <a:pt x="36" y="145"/>
                      <a:pt x="36" y="145"/>
                      <a:pt x="36" y="145"/>
                    </a:cubicBezTo>
                    <a:cubicBezTo>
                      <a:pt x="36" y="143"/>
                      <a:pt x="36" y="141"/>
                      <a:pt x="36" y="138"/>
                    </a:cubicBezTo>
                    <a:cubicBezTo>
                      <a:pt x="37" y="138"/>
                      <a:pt x="37" y="138"/>
                      <a:pt x="37" y="138"/>
                    </a:cubicBezTo>
                    <a:cubicBezTo>
                      <a:pt x="37" y="137"/>
                      <a:pt x="37" y="135"/>
                      <a:pt x="37" y="134"/>
                    </a:cubicBezTo>
                    <a:cubicBezTo>
                      <a:pt x="38" y="134"/>
                      <a:pt x="38" y="134"/>
                      <a:pt x="38" y="134"/>
                    </a:cubicBezTo>
                    <a:cubicBezTo>
                      <a:pt x="38" y="133"/>
                      <a:pt x="38" y="132"/>
                      <a:pt x="38" y="131"/>
                    </a:cubicBezTo>
                    <a:cubicBezTo>
                      <a:pt x="38" y="131"/>
                      <a:pt x="39" y="131"/>
                      <a:pt x="39" y="131"/>
                    </a:cubicBezTo>
                    <a:cubicBezTo>
                      <a:pt x="39" y="130"/>
                      <a:pt x="39" y="129"/>
                      <a:pt x="39" y="128"/>
                    </a:cubicBezTo>
                    <a:cubicBezTo>
                      <a:pt x="39" y="128"/>
                      <a:pt x="40" y="128"/>
                      <a:pt x="40" y="128"/>
                    </a:cubicBezTo>
                    <a:cubicBezTo>
                      <a:pt x="40" y="127"/>
                      <a:pt x="40" y="127"/>
                      <a:pt x="40" y="126"/>
                    </a:cubicBezTo>
                    <a:cubicBezTo>
                      <a:pt x="40" y="126"/>
                      <a:pt x="40" y="126"/>
                      <a:pt x="41" y="126"/>
                    </a:cubicBezTo>
                    <a:cubicBezTo>
                      <a:pt x="41" y="125"/>
                      <a:pt x="41" y="124"/>
                      <a:pt x="41" y="123"/>
                    </a:cubicBezTo>
                    <a:cubicBezTo>
                      <a:pt x="41" y="123"/>
                      <a:pt x="41" y="123"/>
                      <a:pt x="42" y="123"/>
                    </a:cubicBezTo>
                    <a:cubicBezTo>
                      <a:pt x="42" y="122"/>
                      <a:pt x="42" y="121"/>
                      <a:pt x="42" y="120"/>
                    </a:cubicBezTo>
                    <a:cubicBezTo>
                      <a:pt x="42" y="120"/>
                      <a:pt x="42" y="120"/>
                      <a:pt x="43" y="120"/>
                    </a:cubicBezTo>
                    <a:cubicBezTo>
                      <a:pt x="44" y="118"/>
                      <a:pt x="42" y="118"/>
                      <a:pt x="44" y="116"/>
                    </a:cubicBezTo>
                    <a:cubicBezTo>
                      <a:pt x="44" y="116"/>
                      <a:pt x="44" y="115"/>
                      <a:pt x="44" y="115"/>
                    </a:cubicBezTo>
                    <a:cubicBezTo>
                      <a:pt x="46" y="115"/>
                      <a:pt x="47" y="115"/>
                      <a:pt x="49" y="115"/>
                    </a:cubicBezTo>
                    <a:cubicBezTo>
                      <a:pt x="51" y="117"/>
                      <a:pt x="65" y="116"/>
                      <a:pt x="69" y="116"/>
                    </a:cubicBezTo>
                    <a:cubicBezTo>
                      <a:pt x="78" y="116"/>
                      <a:pt x="90" y="114"/>
                      <a:pt x="95" y="111"/>
                    </a:cubicBezTo>
                    <a:cubicBezTo>
                      <a:pt x="95" y="111"/>
                      <a:pt x="95" y="111"/>
                      <a:pt x="95" y="110"/>
                    </a:cubicBezTo>
                    <a:cubicBezTo>
                      <a:pt x="95" y="110"/>
                      <a:pt x="96" y="110"/>
                      <a:pt x="97" y="110"/>
                    </a:cubicBezTo>
                    <a:cubicBezTo>
                      <a:pt x="98" y="109"/>
                      <a:pt x="98" y="108"/>
                      <a:pt x="98" y="108"/>
                    </a:cubicBezTo>
                    <a:cubicBezTo>
                      <a:pt x="102" y="106"/>
                      <a:pt x="116" y="100"/>
                      <a:pt x="123" y="102"/>
                    </a:cubicBezTo>
                    <a:cubicBezTo>
                      <a:pt x="123" y="103"/>
                      <a:pt x="123" y="103"/>
                      <a:pt x="123" y="103"/>
                    </a:cubicBezTo>
                    <a:cubicBezTo>
                      <a:pt x="124" y="103"/>
                      <a:pt x="125" y="103"/>
                      <a:pt x="126" y="103"/>
                    </a:cubicBezTo>
                    <a:cubicBezTo>
                      <a:pt x="126" y="104"/>
                      <a:pt x="126" y="104"/>
                      <a:pt x="126" y="104"/>
                    </a:cubicBezTo>
                    <a:cubicBezTo>
                      <a:pt x="127" y="104"/>
                      <a:pt x="128" y="104"/>
                      <a:pt x="129" y="104"/>
                    </a:cubicBezTo>
                    <a:cubicBezTo>
                      <a:pt x="129" y="104"/>
                      <a:pt x="129" y="105"/>
                      <a:pt x="129" y="105"/>
                    </a:cubicBezTo>
                    <a:cubicBezTo>
                      <a:pt x="129" y="105"/>
                      <a:pt x="130" y="105"/>
                      <a:pt x="130" y="105"/>
                    </a:cubicBezTo>
                    <a:cubicBezTo>
                      <a:pt x="130" y="105"/>
                      <a:pt x="130" y="106"/>
                      <a:pt x="130" y="106"/>
                    </a:cubicBezTo>
                    <a:cubicBezTo>
                      <a:pt x="131" y="106"/>
                      <a:pt x="132" y="106"/>
                      <a:pt x="132" y="106"/>
                    </a:cubicBezTo>
                    <a:cubicBezTo>
                      <a:pt x="133" y="107"/>
                      <a:pt x="133" y="107"/>
                      <a:pt x="133" y="108"/>
                    </a:cubicBezTo>
                    <a:cubicBezTo>
                      <a:pt x="134" y="108"/>
                      <a:pt x="134" y="108"/>
                      <a:pt x="135" y="108"/>
                    </a:cubicBezTo>
                    <a:cubicBezTo>
                      <a:pt x="135" y="108"/>
                      <a:pt x="135" y="108"/>
                      <a:pt x="135" y="109"/>
                    </a:cubicBezTo>
                    <a:cubicBezTo>
                      <a:pt x="136" y="109"/>
                      <a:pt x="136" y="109"/>
                      <a:pt x="137" y="109"/>
                    </a:cubicBezTo>
                    <a:cubicBezTo>
                      <a:pt x="137" y="109"/>
                      <a:pt x="137" y="109"/>
                      <a:pt x="137" y="110"/>
                    </a:cubicBezTo>
                    <a:cubicBezTo>
                      <a:pt x="137" y="110"/>
                      <a:pt x="138" y="110"/>
                      <a:pt x="139" y="110"/>
                    </a:cubicBezTo>
                    <a:cubicBezTo>
                      <a:pt x="139" y="110"/>
                      <a:pt x="139" y="110"/>
                      <a:pt x="139" y="110"/>
                    </a:cubicBezTo>
                    <a:cubicBezTo>
                      <a:pt x="139" y="110"/>
                      <a:pt x="140" y="110"/>
                      <a:pt x="140" y="110"/>
                    </a:cubicBezTo>
                    <a:cubicBezTo>
                      <a:pt x="141" y="111"/>
                      <a:pt x="141" y="112"/>
                      <a:pt x="141" y="112"/>
                    </a:cubicBezTo>
                    <a:cubicBezTo>
                      <a:pt x="142" y="112"/>
                      <a:pt x="142" y="112"/>
                      <a:pt x="143" y="112"/>
                    </a:cubicBezTo>
                    <a:cubicBezTo>
                      <a:pt x="143" y="113"/>
                      <a:pt x="143" y="113"/>
                      <a:pt x="143" y="113"/>
                    </a:cubicBezTo>
                    <a:cubicBezTo>
                      <a:pt x="144" y="113"/>
                      <a:pt x="144" y="113"/>
                      <a:pt x="145" y="113"/>
                    </a:cubicBezTo>
                    <a:cubicBezTo>
                      <a:pt x="145" y="113"/>
                      <a:pt x="145" y="114"/>
                      <a:pt x="145" y="114"/>
                    </a:cubicBezTo>
                    <a:cubicBezTo>
                      <a:pt x="146" y="114"/>
                      <a:pt x="147" y="114"/>
                      <a:pt x="148" y="114"/>
                    </a:cubicBezTo>
                    <a:cubicBezTo>
                      <a:pt x="148" y="114"/>
                      <a:pt x="148" y="115"/>
                      <a:pt x="148" y="115"/>
                    </a:cubicBezTo>
                    <a:cubicBezTo>
                      <a:pt x="149" y="115"/>
                      <a:pt x="150" y="116"/>
                      <a:pt x="151" y="116"/>
                    </a:cubicBezTo>
                    <a:cubicBezTo>
                      <a:pt x="151" y="116"/>
                      <a:pt x="151" y="116"/>
                      <a:pt x="151" y="117"/>
                    </a:cubicBezTo>
                    <a:cubicBezTo>
                      <a:pt x="152" y="117"/>
                      <a:pt x="153" y="117"/>
                      <a:pt x="154" y="117"/>
                    </a:cubicBezTo>
                    <a:cubicBezTo>
                      <a:pt x="154" y="117"/>
                      <a:pt x="154" y="117"/>
                      <a:pt x="154" y="118"/>
                    </a:cubicBezTo>
                    <a:cubicBezTo>
                      <a:pt x="154" y="118"/>
                      <a:pt x="155" y="118"/>
                      <a:pt x="156" y="118"/>
                    </a:cubicBezTo>
                    <a:cubicBezTo>
                      <a:pt x="156" y="118"/>
                      <a:pt x="156" y="118"/>
                      <a:pt x="156" y="119"/>
                    </a:cubicBezTo>
                    <a:cubicBezTo>
                      <a:pt x="156" y="119"/>
                      <a:pt x="157" y="119"/>
                      <a:pt x="158" y="119"/>
                    </a:cubicBezTo>
                    <a:cubicBezTo>
                      <a:pt x="158" y="119"/>
                      <a:pt x="158" y="119"/>
                      <a:pt x="158" y="119"/>
                    </a:cubicBezTo>
                    <a:cubicBezTo>
                      <a:pt x="159" y="119"/>
                      <a:pt x="160" y="119"/>
                      <a:pt x="161" y="119"/>
                    </a:cubicBezTo>
                    <a:cubicBezTo>
                      <a:pt x="161" y="120"/>
                      <a:pt x="161" y="120"/>
                      <a:pt x="161" y="120"/>
                    </a:cubicBezTo>
                    <a:cubicBezTo>
                      <a:pt x="162" y="120"/>
                      <a:pt x="163" y="120"/>
                      <a:pt x="164" y="120"/>
                    </a:cubicBezTo>
                    <a:cubicBezTo>
                      <a:pt x="164" y="121"/>
                      <a:pt x="164" y="121"/>
                      <a:pt x="164" y="121"/>
                    </a:cubicBezTo>
                    <a:cubicBezTo>
                      <a:pt x="165" y="121"/>
                      <a:pt x="165" y="121"/>
                      <a:pt x="166" y="121"/>
                    </a:cubicBezTo>
                    <a:cubicBezTo>
                      <a:pt x="166" y="122"/>
                      <a:pt x="166" y="122"/>
                      <a:pt x="166" y="122"/>
                    </a:cubicBezTo>
                    <a:cubicBezTo>
                      <a:pt x="168" y="122"/>
                      <a:pt x="169" y="122"/>
                      <a:pt x="170" y="122"/>
                    </a:cubicBezTo>
                    <a:cubicBezTo>
                      <a:pt x="170" y="122"/>
                      <a:pt x="170" y="123"/>
                      <a:pt x="170" y="123"/>
                    </a:cubicBezTo>
                    <a:cubicBezTo>
                      <a:pt x="171" y="123"/>
                      <a:pt x="172" y="123"/>
                      <a:pt x="174" y="123"/>
                    </a:cubicBezTo>
                    <a:cubicBezTo>
                      <a:pt x="174" y="123"/>
                      <a:pt x="174" y="124"/>
                      <a:pt x="174" y="124"/>
                    </a:cubicBezTo>
                    <a:cubicBezTo>
                      <a:pt x="175" y="124"/>
                      <a:pt x="177" y="124"/>
                      <a:pt x="178" y="124"/>
                    </a:cubicBezTo>
                    <a:cubicBezTo>
                      <a:pt x="178" y="124"/>
                      <a:pt x="178" y="124"/>
                      <a:pt x="178" y="125"/>
                    </a:cubicBezTo>
                    <a:cubicBezTo>
                      <a:pt x="180" y="125"/>
                      <a:pt x="182" y="125"/>
                      <a:pt x="183" y="125"/>
                    </a:cubicBezTo>
                    <a:cubicBezTo>
                      <a:pt x="183" y="125"/>
                      <a:pt x="183" y="125"/>
                      <a:pt x="183" y="126"/>
                    </a:cubicBezTo>
                    <a:cubicBezTo>
                      <a:pt x="190" y="126"/>
                      <a:pt x="197" y="126"/>
                      <a:pt x="203" y="127"/>
                    </a:cubicBezTo>
                    <a:cubicBezTo>
                      <a:pt x="212" y="129"/>
                      <a:pt x="230" y="128"/>
                      <a:pt x="237" y="126"/>
                    </a:cubicBezTo>
                    <a:cubicBezTo>
                      <a:pt x="239" y="126"/>
                      <a:pt x="241" y="126"/>
                      <a:pt x="243" y="126"/>
                    </a:cubicBezTo>
                    <a:cubicBezTo>
                      <a:pt x="243" y="125"/>
                      <a:pt x="243" y="125"/>
                      <a:pt x="243" y="125"/>
                    </a:cubicBezTo>
                    <a:cubicBezTo>
                      <a:pt x="244" y="125"/>
                      <a:pt x="245" y="125"/>
                      <a:pt x="246" y="125"/>
                    </a:cubicBezTo>
                    <a:cubicBezTo>
                      <a:pt x="246" y="124"/>
                      <a:pt x="246" y="124"/>
                      <a:pt x="246" y="124"/>
                    </a:cubicBezTo>
                    <a:cubicBezTo>
                      <a:pt x="248" y="124"/>
                      <a:pt x="250" y="123"/>
                      <a:pt x="252" y="123"/>
                    </a:cubicBezTo>
                    <a:cubicBezTo>
                      <a:pt x="252" y="123"/>
                      <a:pt x="252" y="122"/>
                      <a:pt x="252" y="122"/>
                    </a:cubicBezTo>
                    <a:cubicBezTo>
                      <a:pt x="253" y="122"/>
                      <a:pt x="254" y="122"/>
                      <a:pt x="255" y="121"/>
                    </a:cubicBezTo>
                    <a:cubicBezTo>
                      <a:pt x="255" y="121"/>
                      <a:pt x="255" y="121"/>
                      <a:pt x="255" y="120"/>
                    </a:cubicBezTo>
                    <a:cubicBezTo>
                      <a:pt x="256" y="120"/>
                      <a:pt x="256" y="120"/>
                      <a:pt x="257" y="120"/>
                    </a:cubicBezTo>
                    <a:cubicBezTo>
                      <a:pt x="257" y="120"/>
                      <a:pt x="258" y="119"/>
                      <a:pt x="258" y="119"/>
                    </a:cubicBezTo>
                    <a:cubicBezTo>
                      <a:pt x="258" y="119"/>
                      <a:pt x="259" y="119"/>
                      <a:pt x="260" y="119"/>
                    </a:cubicBezTo>
                    <a:cubicBezTo>
                      <a:pt x="261" y="117"/>
                      <a:pt x="261" y="116"/>
                      <a:pt x="262" y="115"/>
                    </a:cubicBezTo>
                    <a:cubicBezTo>
                      <a:pt x="263" y="115"/>
                      <a:pt x="264" y="115"/>
                      <a:pt x="264" y="115"/>
                    </a:cubicBezTo>
                    <a:cubicBezTo>
                      <a:pt x="264" y="114"/>
                      <a:pt x="265" y="114"/>
                      <a:pt x="265" y="113"/>
                    </a:cubicBezTo>
                    <a:cubicBezTo>
                      <a:pt x="266" y="113"/>
                      <a:pt x="266" y="113"/>
                      <a:pt x="267" y="113"/>
                    </a:cubicBezTo>
                    <a:cubicBezTo>
                      <a:pt x="267" y="113"/>
                      <a:pt x="267" y="112"/>
                      <a:pt x="268" y="111"/>
                    </a:cubicBezTo>
                    <a:cubicBezTo>
                      <a:pt x="269" y="111"/>
                      <a:pt x="269" y="111"/>
                      <a:pt x="270" y="110"/>
                    </a:cubicBezTo>
                    <a:cubicBezTo>
                      <a:pt x="270" y="110"/>
                      <a:pt x="270" y="110"/>
                      <a:pt x="270" y="110"/>
                    </a:cubicBezTo>
                    <a:cubicBezTo>
                      <a:pt x="272" y="109"/>
                      <a:pt x="273" y="109"/>
                      <a:pt x="274" y="109"/>
                    </a:cubicBezTo>
                    <a:cubicBezTo>
                      <a:pt x="274" y="108"/>
                      <a:pt x="274" y="108"/>
                      <a:pt x="274" y="108"/>
                    </a:cubicBezTo>
                    <a:cubicBezTo>
                      <a:pt x="275" y="108"/>
                      <a:pt x="275" y="108"/>
                      <a:pt x="276" y="108"/>
                    </a:cubicBezTo>
                    <a:cubicBezTo>
                      <a:pt x="276" y="107"/>
                      <a:pt x="276" y="107"/>
                      <a:pt x="276" y="107"/>
                    </a:cubicBezTo>
                    <a:cubicBezTo>
                      <a:pt x="276" y="107"/>
                      <a:pt x="277" y="107"/>
                      <a:pt x="278" y="107"/>
                    </a:cubicBezTo>
                    <a:cubicBezTo>
                      <a:pt x="278" y="107"/>
                      <a:pt x="278" y="106"/>
                      <a:pt x="278" y="106"/>
                    </a:cubicBezTo>
                    <a:cubicBezTo>
                      <a:pt x="279" y="105"/>
                      <a:pt x="281" y="105"/>
                      <a:pt x="283" y="104"/>
                    </a:cubicBezTo>
                    <a:cubicBezTo>
                      <a:pt x="283" y="104"/>
                      <a:pt x="283" y="104"/>
                      <a:pt x="283" y="103"/>
                    </a:cubicBezTo>
                    <a:cubicBezTo>
                      <a:pt x="287" y="102"/>
                      <a:pt x="291" y="101"/>
                      <a:pt x="295" y="101"/>
                    </a:cubicBezTo>
                    <a:cubicBezTo>
                      <a:pt x="295" y="100"/>
                      <a:pt x="295" y="100"/>
                      <a:pt x="295" y="100"/>
                    </a:cubicBezTo>
                    <a:cubicBezTo>
                      <a:pt x="302" y="98"/>
                      <a:pt x="317" y="102"/>
                      <a:pt x="322" y="103"/>
                    </a:cubicBezTo>
                    <a:cubicBezTo>
                      <a:pt x="327" y="104"/>
                      <a:pt x="333" y="104"/>
                      <a:pt x="339" y="104"/>
                    </a:cubicBezTo>
                    <a:cubicBezTo>
                      <a:pt x="339" y="104"/>
                      <a:pt x="339" y="105"/>
                      <a:pt x="339" y="105"/>
                    </a:cubicBezTo>
                    <a:cubicBezTo>
                      <a:pt x="347" y="105"/>
                      <a:pt x="356" y="104"/>
                      <a:pt x="365" y="104"/>
                    </a:cubicBezTo>
                    <a:cubicBezTo>
                      <a:pt x="375" y="101"/>
                      <a:pt x="385" y="98"/>
                      <a:pt x="396" y="95"/>
                    </a:cubicBezTo>
                    <a:cubicBezTo>
                      <a:pt x="397" y="95"/>
                      <a:pt x="399" y="95"/>
                      <a:pt x="400" y="95"/>
                    </a:cubicBezTo>
                    <a:cubicBezTo>
                      <a:pt x="400" y="95"/>
                      <a:pt x="400" y="95"/>
                      <a:pt x="400" y="94"/>
                    </a:cubicBezTo>
                    <a:cubicBezTo>
                      <a:pt x="402" y="94"/>
                      <a:pt x="404" y="94"/>
                      <a:pt x="406" y="94"/>
                    </a:cubicBezTo>
                    <a:cubicBezTo>
                      <a:pt x="406" y="94"/>
                      <a:pt x="406" y="94"/>
                      <a:pt x="406" y="93"/>
                    </a:cubicBezTo>
                    <a:cubicBezTo>
                      <a:pt x="408" y="93"/>
                      <a:pt x="411" y="93"/>
                      <a:pt x="413" y="93"/>
                    </a:cubicBezTo>
                    <a:cubicBezTo>
                      <a:pt x="413" y="93"/>
                      <a:pt x="413" y="93"/>
                      <a:pt x="413" y="93"/>
                    </a:cubicBezTo>
                    <a:cubicBezTo>
                      <a:pt x="419" y="92"/>
                      <a:pt x="425" y="92"/>
                      <a:pt x="431" y="92"/>
                    </a:cubicBezTo>
                    <a:cubicBezTo>
                      <a:pt x="431" y="92"/>
                      <a:pt x="431" y="92"/>
                      <a:pt x="431" y="93"/>
                    </a:cubicBezTo>
                    <a:cubicBezTo>
                      <a:pt x="434" y="93"/>
                      <a:pt x="438" y="93"/>
                      <a:pt x="441" y="93"/>
                    </a:cubicBezTo>
                    <a:cubicBezTo>
                      <a:pt x="441" y="92"/>
                      <a:pt x="441" y="92"/>
                      <a:pt x="441" y="92"/>
                    </a:cubicBezTo>
                    <a:cubicBezTo>
                      <a:pt x="443" y="92"/>
                      <a:pt x="445" y="92"/>
                      <a:pt x="447" y="92"/>
                    </a:cubicBezTo>
                    <a:cubicBezTo>
                      <a:pt x="447" y="91"/>
                      <a:pt x="447" y="91"/>
                      <a:pt x="447" y="91"/>
                    </a:cubicBezTo>
                    <a:cubicBezTo>
                      <a:pt x="448" y="91"/>
                      <a:pt x="449" y="91"/>
                      <a:pt x="451" y="91"/>
                    </a:cubicBezTo>
                    <a:cubicBezTo>
                      <a:pt x="451" y="90"/>
                      <a:pt x="451" y="90"/>
                      <a:pt x="451" y="90"/>
                    </a:cubicBezTo>
                    <a:cubicBezTo>
                      <a:pt x="452" y="89"/>
                      <a:pt x="454" y="89"/>
                      <a:pt x="456" y="88"/>
                    </a:cubicBezTo>
                    <a:cubicBezTo>
                      <a:pt x="458" y="86"/>
                      <a:pt x="459" y="84"/>
                      <a:pt x="461" y="83"/>
                    </a:cubicBezTo>
                    <a:cubicBezTo>
                      <a:pt x="461" y="82"/>
                      <a:pt x="462" y="82"/>
                      <a:pt x="462" y="82"/>
                    </a:cubicBezTo>
                    <a:cubicBezTo>
                      <a:pt x="462" y="81"/>
                      <a:pt x="462" y="81"/>
                      <a:pt x="462" y="80"/>
                    </a:cubicBezTo>
                    <a:cubicBezTo>
                      <a:pt x="463" y="80"/>
                      <a:pt x="463" y="80"/>
                      <a:pt x="463" y="80"/>
                    </a:cubicBezTo>
                    <a:cubicBezTo>
                      <a:pt x="464" y="79"/>
                      <a:pt x="464" y="78"/>
                      <a:pt x="464" y="76"/>
                    </a:cubicBezTo>
                    <a:cubicBezTo>
                      <a:pt x="464" y="76"/>
                      <a:pt x="465" y="76"/>
                      <a:pt x="465" y="76"/>
                    </a:cubicBezTo>
                    <a:cubicBezTo>
                      <a:pt x="465" y="75"/>
                      <a:pt x="465" y="73"/>
                      <a:pt x="465" y="71"/>
                    </a:cubicBezTo>
                    <a:cubicBezTo>
                      <a:pt x="465" y="71"/>
                      <a:pt x="466" y="71"/>
                      <a:pt x="466" y="71"/>
                    </a:cubicBezTo>
                    <a:cubicBezTo>
                      <a:pt x="466" y="69"/>
                      <a:pt x="466" y="67"/>
                      <a:pt x="466" y="65"/>
                    </a:cubicBezTo>
                    <a:cubicBezTo>
                      <a:pt x="466" y="65"/>
                      <a:pt x="465" y="65"/>
                      <a:pt x="465" y="65"/>
                    </a:cubicBezTo>
                    <a:cubicBezTo>
                      <a:pt x="465" y="63"/>
                      <a:pt x="465" y="61"/>
                      <a:pt x="465" y="59"/>
                    </a:cubicBezTo>
                    <a:cubicBezTo>
                      <a:pt x="465" y="59"/>
                      <a:pt x="464" y="59"/>
                      <a:pt x="464" y="59"/>
                    </a:cubicBezTo>
                    <a:cubicBezTo>
                      <a:pt x="463" y="56"/>
                      <a:pt x="464" y="55"/>
                      <a:pt x="464" y="52"/>
                    </a:cubicBezTo>
                    <a:cubicBezTo>
                      <a:pt x="465" y="52"/>
                      <a:pt x="465" y="52"/>
                      <a:pt x="466" y="52"/>
                    </a:cubicBezTo>
                    <a:cubicBezTo>
                      <a:pt x="467" y="50"/>
                      <a:pt x="469" y="49"/>
                      <a:pt x="470" y="48"/>
                    </a:cubicBezTo>
                    <a:cubicBezTo>
                      <a:pt x="470" y="47"/>
                      <a:pt x="470" y="46"/>
                      <a:pt x="470" y="46"/>
                    </a:cubicBezTo>
                    <a:cubicBezTo>
                      <a:pt x="471" y="46"/>
                      <a:pt x="472" y="45"/>
                      <a:pt x="472" y="45"/>
                    </a:cubicBezTo>
                    <a:cubicBezTo>
                      <a:pt x="473" y="42"/>
                      <a:pt x="473" y="40"/>
                      <a:pt x="474" y="37"/>
                    </a:cubicBezTo>
                    <a:cubicBezTo>
                      <a:pt x="474" y="37"/>
                      <a:pt x="475" y="37"/>
                      <a:pt x="475" y="37"/>
                    </a:cubicBezTo>
                    <a:cubicBezTo>
                      <a:pt x="475" y="36"/>
                      <a:pt x="475" y="35"/>
                      <a:pt x="475" y="34"/>
                    </a:cubicBezTo>
                    <a:cubicBezTo>
                      <a:pt x="475" y="34"/>
                      <a:pt x="475" y="34"/>
                      <a:pt x="476" y="34"/>
                    </a:cubicBezTo>
                    <a:cubicBezTo>
                      <a:pt x="476" y="33"/>
                      <a:pt x="476" y="32"/>
                      <a:pt x="476" y="32"/>
                    </a:cubicBezTo>
                    <a:cubicBezTo>
                      <a:pt x="476" y="32"/>
                      <a:pt x="476" y="32"/>
                      <a:pt x="477" y="32"/>
                    </a:cubicBezTo>
                    <a:cubicBezTo>
                      <a:pt x="477" y="31"/>
                      <a:pt x="477" y="30"/>
                      <a:pt x="477" y="29"/>
                    </a:cubicBezTo>
                    <a:cubicBezTo>
                      <a:pt x="477" y="29"/>
                      <a:pt x="477" y="29"/>
                      <a:pt x="478" y="29"/>
                    </a:cubicBezTo>
                    <a:cubicBezTo>
                      <a:pt x="478" y="28"/>
                      <a:pt x="478" y="28"/>
                      <a:pt x="478" y="27"/>
                    </a:cubicBezTo>
                    <a:cubicBezTo>
                      <a:pt x="478" y="27"/>
                      <a:pt x="478" y="27"/>
                      <a:pt x="478" y="27"/>
                    </a:cubicBezTo>
                    <a:cubicBezTo>
                      <a:pt x="479" y="26"/>
                      <a:pt x="479" y="25"/>
                      <a:pt x="479" y="24"/>
                    </a:cubicBezTo>
                    <a:cubicBezTo>
                      <a:pt x="484" y="24"/>
                      <a:pt x="490" y="23"/>
                      <a:pt x="496" y="23"/>
                    </a:cubicBezTo>
                    <a:cubicBezTo>
                      <a:pt x="497" y="21"/>
                      <a:pt x="500" y="20"/>
                      <a:pt x="502" y="18"/>
                    </a:cubicBezTo>
                    <a:cubicBezTo>
                      <a:pt x="502" y="17"/>
                      <a:pt x="502" y="16"/>
                      <a:pt x="503" y="15"/>
                    </a:cubicBezTo>
                    <a:cubicBezTo>
                      <a:pt x="503" y="15"/>
                      <a:pt x="503" y="15"/>
                      <a:pt x="504" y="15"/>
                    </a:cubicBezTo>
                    <a:cubicBezTo>
                      <a:pt x="504" y="14"/>
                      <a:pt x="505" y="14"/>
                      <a:pt x="505" y="13"/>
                    </a:cubicBezTo>
                    <a:cubicBezTo>
                      <a:pt x="506" y="13"/>
                      <a:pt x="507" y="13"/>
                      <a:pt x="507" y="13"/>
                    </a:cubicBezTo>
                    <a:cubicBezTo>
                      <a:pt x="508" y="12"/>
                      <a:pt x="508" y="11"/>
                      <a:pt x="509" y="10"/>
                    </a:cubicBezTo>
                    <a:cubicBezTo>
                      <a:pt x="510" y="10"/>
                      <a:pt x="510" y="10"/>
                      <a:pt x="511" y="10"/>
                    </a:cubicBezTo>
                    <a:cubicBezTo>
                      <a:pt x="513" y="9"/>
                      <a:pt x="516" y="7"/>
                      <a:pt x="520" y="7"/>
                    </a:cubicBezTo>
                    <a:cubicBezTo>
                      <a:pt x="520" y="8"/>
                      <a:pt x="520" y="8"/>
                      <a:pt x="520" y="8"/>
                    </a:cubicBezTo>
                    <a:cubicBezTo>
                      <a:pt x="521" y="8"/>
                      <a:pt x="522" y="8"/>
                      <a:pt x="522" y="8"/>
                    </a:cubicBezTo>
                    <a:cubicBezTo>
                      <a:pt x="524" y="9"/>
                      <a:pt x="522" y="9"/>
                      <a:pt x="523" y="9"/>
                    </a:cubicBezTo>
                    <a:cubicBezTo>
                      <a:pt x="524" y="11"/>
                      <a:pt x="526" y="14"/>
                      <a:pt x="525" y="18"/>
                    </a:cubicBezTo>
                    <a:cubicBezTo>
                      <a:pt x="525" y="20"/>
                      <a:pt x="523" y="24"/>
                      <a:pt x="524" y="27"/>
                    </a:cubicBezTo>
                    <a:cubicBezTo>
                      <a:pt x="525" y="29"/>
                      <a:pt x="526" y="31"/>
                      <a:pt x="527" y="33"/>
                    </a:cubicBezTo>
                    <a:cubicBezTo>
                      <a:pt x="529" y="35"/>
                      <a:pt x="532" y="36"/>
                      <a:pt x="534" y="37"/>
                    </a:cubicBezTo>
                    <a:cubicBezTo>
                      <a:pt x="538" y="38"/>
                      <a:pt x="549" y="36"/>
                      <a:pt x="552" y="35"/>
                    </a:cubicBezTo>
                    <a:cubicBezTo>
                      <a:pt x="555" y="35"/>
                      <a:pt x="559" y="35"/>
                      <a:pt x="562" y="34"/>
                    </a:cubicBezTo>
                    <a:cubicBezTo>
                      <a:pt x="568" y="32"/>
                      <a:pt x="574" y="30"/>
                      <a:pt x="581" y="28"/>
                    </a:cubicBezTo>
                    <a:cubicBezTo>
                      <a:pt x="581" y="27"/>
                      <a:pt x="581" y="27"/>
                      <a:pt x="582" y="26"/>
                    </a:cubicBezTo>
                    <a:cubicBezTo>
                      <a:pt x="583" y="26"/>
                      <a:pt x="584" y="26"/>
                      <a:pt x="585" y="25"/>
                    </a:cubicBezTo>
                    <a:cubicBezTo>
                      <a:pt x="585" y="25"/>
                      <a:pt x="586" y="24"/>
                      <a:pt x="586" y="23"/>
                    </a:cubicBezTo>
                    <a:cubicBezTo>
                      <a:pt x="588" y="22"/>
                      <a:pt x="590" y="20"/>
                      <a:pt x="591" y="19"/>
                    </a:cubicBezTo>
                    <a:cubicBezTo>
                      <a:pt x="591" y="18"/>
                      <a:pt x="591" y="18"/>
                      <a:pt x="591" y="17"/>
                    </a:cubicBezTo>
                    <a:cubicBezTo>
                      <a:pt x="592" y="17"/>
                      <a:pt x="593" y="17"/>
                      <a:pt x="593" y="16"/>
                    </a:cubicBezTo>
                    <a:cubicBezTo>
                      <a:pt x="594" y="15"/>
                      <a:pt x="594" y="14"/>
                      <a:pt x="594" y="14"/>
                    </a:cubicBezTo>
                    <a:cubicBezTo>
                      <a:pt x="597" y="14"/>
                      <a:pt x="599" y="14"/>
                      <a:pt x="601" y="14"/>
                    </a:cubicBezTo>
                    <a:cubicBezTo>
                      <a:pt x="604" y="12"/>
                      <a:pt x="611" y="13"/>
                      <a:pt x="615" y="12"/>
                    </a:cubicBezTo>
                    <a:cubicBezTo>
                      <a:pt x="615" y="11"/>
                      <a:pt x="615" y="11"/>
                      <a:pt x="615" y="11"/>
                    </a:cubicBezTo>
                    <a:cubicBezTo>
                      <a:pt x="617" y="11"/>
                      <a:pt x="618" y="10"/>
                      <a:pt x="620" y="10"/>
                    </a:cubicBezTo>
                    <a:cubicBezTo>
                      <a:pt x="620" y="10"/>
                      <a:pt x="620" y="9"/>
                      <a:pt x="620" y="9"/>
                    </a:cubicBezTo>
                    <a:cubicBezTo>
                      <a:pt x="622" y="9"/>
                      <a:pt x="624" y="8"/>
                      <a:pt x="626" y="7"/>
                    </a:cubicBezTo>
                    <a:cubicBezTo>
                      <a:pt x="626" y="7"/>
                      <a:pt x="626" y="7"/>
                      <a:pt x="626" y="6"/>
                    </a:cubicBezTo>
                    <a:cubicBezTo>
                      <a:pt x="626" y="6"/>
                      <a:pt x="627" y="6"/>
                      <a:pt x="627" y="6"/>
                    </a:cubicBezTo>
                    <a:cubicBezTo>
                      <a:pt x="628" y="6"/>
                      <a:pt x="628" y="5"/>
                      <a:pt x="628" y="5"/>
                    </a:cubicBezTo>
                    <a:cubicBezTo>
                      <a:pt x="629" y="5"/>
                      <a:pt x="629" y="5"/>
                      <a:pt x="630" y="5"/>
                    </a:cubicBezTo>
                    <a:cubicBezTo>
                      <a:pt x="630" y="4"/>
                      <a:pt x="631" y="3"/>
                      <a:pt x="631" y="3"/>
                    </a:cubicBezTo>
                    <a:cubicBezTo>
                      <a:pt x="632" y="3"/>
                      <a:pt x="632" y="3"/>
                      <a:pt x="633" y="3"/>
                    </a:cubicBezTo>
                    <a:cubicBezTo>
                      <a:pt x="633" y="2"/>
                      <a:pt x="633" y="2"/>
                      <a:pt x="634" y="1"/>
                    </a:cubicBezTo>
                    <a:cubicBezTo>
                      <a:pt x="635" y="1"/>
                      <a:pt x="635" y="1"/>
                      <a:pt x="636" y="1"/>
                    </a:cubicBezTo>
                    <a:cubicBezTo>
                      <a:pt x="636" y="1"/>
                      <a:pt x="636" y="0"/>
                      <a:pt x="636" y="0"/>
                    </a:cubicBezTo>
                    <a:cubicBezTo>
                      <a:pt x="637" y="0"/>
                      <a:pt x="638" y="1"/>
                      <a:pt x="639" y="1"/>
                    </a:cubicBezTo>
                    <a:cubicBezTo>
                      <a:pt x="645" y="16"/>
                      <a:pt x="650" y="34"/>
                      <a:pt x="657" y="49"/>
                    </a:cubicBezTo>
                    <a:cubicBezTo>
                      <a:pt x="657" y="49"/>
                      <a:pt x="657" y="50"/>
                      <a:pt x="657" y="51"/>
                    </a:cubicBezTo>
                    <a:cubicBezTo>
                      <a:pt x="657" y="51"/>
                      <a:pt x="658" y="51"/>
                      <a:pt x="658" y="51"/>
                    </a:cubicBezTo>
                    <a:cubicBezTo>
                      <a:pt x="658" y="52"/>
                      <a:pt x="658" y="52"/>
                      <a:pt x="658" y="53"/>
                    </a:cubicBezTo>
                    <a:cubicBezTo>
                      <a:pt x="658" y="53"/>
                      <a:pt x="658" y="53"/>
                      <a:pt x="659" y="53"/>
                    </a:cubicBezTo>
                    <a:cubicBezTo>
                      <a:pt x="659" y="54"/>
                      <a:pt x="659" y="55"/>
                      <a:pt x="659" y="56"/>
                    </a:cubicBezTo>
                    <a:cubicBezTo>
                      <a:pt x="659" y="56"/>
                      <a:pt x="659" y="56"/>
                      <a:pt x="660" y="56"/>
                    </a:cubicBezTo>
                    <a:cubicBezTo>
                      <a:pt x="660" y="58"/>
                      <a:pt x="661" y="59"/>
                      <a:pt x="661" y="61"/>
                    </a:cubicBezTo>
                    <a:cubicBezTo>
                      <a:pt x="662" y="61"/>
                      <a:pt x="662" y="61"/>
                      <a:pt x="662" y="61"/>
                    </a:cubicBezTo>
                    <a:cubicBezTo>
                      <a:pt x="663" y="62"/>
                      <a:pt x="663" y="64"/>
                      <a:pt x="663" y="65"/>
                    </a:cubicBezTo>
                    <a:cubicBezTo>
                      <a:pt x="664" y="65"/>
                      <a:pt x="664" y="65"/>
                      <a:pt x="665" y="66"/>
                    </a:cubicBezTo>
                    <a:cubicBezTo>
                      <a:pt x="665" y="66"/>
                      <a:pt x="665" y="67"/>
                      <a:pt x="665" y="67"/>
                    </a:cubicBezTo>
                    <a:cubicBezTo>
                      <a:pt x="667" y="69"/>
                      <a:pt x="669" y="71"/>
                      <a:pt x="671" y="73"/>
                    </a:cubicBezTo>
                    <a:cubicBezTo>
                      <a:pt x="672" y="74"/>
                      <a:pt x="673" y="75"/>
                      <a:pt x="673" y="75"/>
                    </a:cubicBezTo>
                    <a:cubicBezTo>
                      <a:pt x="680" y="80"/>
                      <a:pt x="693" y="79"/>
                      <a:pt x="703" y="81"/>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6" name="Freeform 26"/>
              <p:cNvSpPr/>
              <p:nvPr/>
            </p:nvSpPr>
            <p:spPr bwMode="auto">
              <a:xfrm>
                <a:off x="1494" y="3193"/>
                <a:ext cx="2160" cy="2650"/>
              </a:xfrm>
              <a:custGeom>
                <a:avLst/>
                <a:gdLst>
                  <a:gd name="T0" fmla="*/ 490 w 819"/>
                  <a:gd name="T1" fmla="*/ 776 h 1004"/>
                  <a:gd name="T2" fmla="*/ 468 w 819"/>
                  <a:gd name="T3" fmla="*/ 790 h 1004"/>
                  <a:gd name="T4" fmla="*/ 443 w 819"/>
                  <a:gd name="T5" fmla="*/ 803 h 1004"/>
                  <a:gd name="T6" fmla="*/ 358 w 819"/>
                  <a:gd name="T7" fmla="*/ 817 h 1004"/>
                  <a:gd name="T8" fmla="*/ 332 w 819"/>
                  <a:gd name="T9" fmla="*/ 823 h 1004"/>
                  <a:gd name="T10" fmla="*/ 315 w 819"/>
                  <a:gd name="T11" fmla="*/ 833 h 1004"/>
                  <a:gd name="T12" fmla="*/ 305 w 819"/>
                  <a:gd name="T13" fmla="*/ 853 h 1004"/>
                  <a:gd name="T14" fmla="*/ 271 w 819"/>
                  <a:gd name="T15" fmla="*/ 862 h 1004"/>
                  <a:gd name="T16" fmla="*/ 244 w 819"/>
                  <a:gd name="T17" fmla="*/ 875 h 1004"/>
                  <a:gd name="T18" fmla="*/ 231 w 819"/>
                  <a:gd name="T19" fmla="*/ 893 h 1004"/>
                  <a:gd name="T20" fmla="*/ 166 w 819"/>
                  <a:gd name="T21" fmla="*/ 902 h 1004"/>
                  <a:gd name="T22" fmla="*/ 131 w 819"/>
                  <a:gd name="T23" fmla="*/ 906 h 1004"/>
                  <a:gd name="T24" fmla="*/ 98 w 819"/>
                  <a:gd name="T25" fmla="*/ 919 h 1004"/>
                  <a:gd name="T26" fmla="*/ 87 w 819"/>
                  <a:gd name="T27" fmla="*/ 950 h 1004"/>
                  <a:gd name="T28" fmla="*/ 26 w 819"/>
                  <a:gd name="T29" fmla="*/ 1003 h 1004"/>
                  <a:gd name="T30" fmla="*/ 18 w 819"/>
                  <a:gd name="T31" fmla="*/ 926 h 1004"/>
                  <a:gd name="T32" fmla="*/ 26 w 819"/>
                  <a:gd name="T33" fmla="*/ 886 h 1004"/>
                  <a:gd name="T34" fmla="*/ 56 w 819"/>
                  <a:gd name="T35" fmla="*/ 836 h 1004"/>
                  <a:gd name="T36" fmla="*/ 76 w 819"/>
                  <a:gd name="T37" fmla="*/ 825 h 1004"/>
                  <a:gd name="T38" fmla="*/ 115 w 819"/>
                  <a:gd name="T39" fmla="*/ 695 h 1004"/>
                  <a:gd name="T40" fmla="*/ 87 w 819"/>
                  <a:gd name="T41" fmla="*/ 587 h 1004"/>
                  <a:gd name="T42" fmla="*/ 71 w 819"/>
                  <a:gd name="T43" fmla="*/ 552 h 1004"/>
                  <a:gd name="T44" fmla="*/ 42 w 819"/>
                  <a:gd name="T45" fmla="*/ 551 h 1004"/>
                  <a:gd name="T46" fmla="*/ 35 w 819"/>
                  <a:gd name="T47" fmla="*/ 511 h 1004"/>
                  <a:gd name="T48" fmla="*/ 22 w 819"/>
                  <a:gd name="T49" fmla="*/ 492 h 1004"/>
                  <a:gd name="T50" fmla="*/ 10 w 819"/>
                  <a:gd name="T51" fmla="*/ 463 h 1004"/>
                  <a:gd name="T52" fmla="*/ 3 w 819"/>
                  <a:gd name="T53" fmla="*/ 401 h 1004"/>
                  <a:gd name="T54" fmla="*/ 28 w 819"/>
                  <a:gd name="T55" fmla="*/ 370 h 1004"/>
                  <a:gd name="T56" fmla="*/ 45 w 819"/>
                  <a:gd name="T57" fmla="*/ 324 h 1004"/>
                  <a:gd name="T58" fmla="*/ 89 w 819"/>
                  <a:gd name="T59" fmla="*/ 266 h 1004"/>
                  <a:gd name="T60" fmla="*/ 113 w 819"/>
                  <a:gd name="T61" fmla="*/ 238 h 1004"/>
                  <a:gd name="T62" fmla="*/ 132 w 819"/>
                  <a:gd name="T63" fmla="*/ 213 h 1004"/>
                  <a:gd name="T64" fmla="*/ 175 w 819"/>
                  <a:gd name="T65" fmla="*/ 188 h 1004"/>
                  <a:gd name="T66" fmla="*/ 248 w 819"/>
                  <a:gd name="T67" fmla="*/ 162 h 1004"/>
                  <a:gd name="T68" fmla="*/ 299 w 819"/>
                  <a:gd name="T69" fmla="*/ 101 h 1004"/>
                  <a:gd name="T70" fmla="*/ 390 w 819"/>
                  <a:gd name="T71" fmla="*/ 91 h 1004"/>
                  <a:gd name="T72" fmla="*/ 408 w 819"/>
                  <a:gd name="T73" fmla="*/ 98 h 1004"/>
                  <a:gd name="T74" fmla="*/ 462 w 819"/>
                  <a:gd name="T75" fmla="*/ 115 h 1004"/>
                  <a:gd name="T76" fmla="*/ 496 w 819"/>
                  <a:gd name="T77" fmla="*/ 131 h 1004"/>
                  <a:gd name="T78" fmla="*/ 541 w 819"/>
                  <a:gd name="T79" fmla="*/ 121 h 1004"/>
                  <a:gd name="T80" fmla="*/ 554 w 819"/>
                  <a:gd name="T81" fmla="*/ 115 h 1004"/>
                  <a:gd name="T82" fmla="*/ 583 w 819"/>
                  <a:gd name="T83" fmla="*/ 94 h 1004"/>
                  <a:gd name="T84" fmla="*/ 592 w 819"/>
                  <a:gd name="T85" fmla="*/ 75 h 1004"/>
                  <a:gd name="T86" fmla="*/ 605 w 819"/>
                  <a:gd name="T87" fmla="*/ 51 h 1004"/>
                  <a:gd name="T88" fmla="*/ 619 w 819"/>
                  <a:gd name="T89" fmla="*/ 29 h 1004"/>
                  <a:gd name="T90" fmla="*/ 701 w 819"/>
                  <a:gd name="T91" fmla="*/ 42 h 1004"/>
                  <a:gd name="T92" fmla="*/ 780 w 819"/>
                  <a:gd name="T93" fmla="*/ 67 h 1004"/>
                  <a:gd name="T94" fmla="*/ 785 w 819"/>
                  <a:gd name="T95" fmla="*/ 98 h 1004"/>
                  <a:gd name="T96" fmla="*/ 748 w 819"/>
                  <a:gd name="T97" fmla="*/ 185 h 1004"/>
                  <a:gd name="T98" fmla="*/ 753 w 819"/>
                  <a:gd name="T99" fmla="*/ 429 h 1004"/>
                  <a:gd name="T100" fmla="*/ 776 w 819"/>
                  <a:gd name="T101" fmla="*/ 457 h 1004"/>
                  <a:gd name="T102" fmla="*/ 808 w 819"/>
                  <a:gd name="T103" fmla="*/ 492 h 1004"/>
                  <a:gd name="T104" fmla="*/ 810 w 819"/>
                  <a:gd name="T105" fmla="*/ 541 h 1004"/>
                  <a:gd name="T106" fmla="*/ 788 w 819"/>
                  <a:gd name="T107" fmla="*/ 563 h 1004"/>
                  <a:gd name="T108" fmla="*/ 744 w 819"/>
                  <a:gd name="T109" fmla="*/ 581 h 1004"/>
                  <a:gd name="T110" fmla="*/ 720 w 819"/>
                  <a:gd name="T111" fmla="*/ 590 h 1004"/>
                  <a:gd name="T112" fmla="*/ 702 w 819"/>
                  <a:gd name="T113" fmla="*/ 597 h 1004"/>
                  <a:gd name="T114" fmla="*/ 682 w 819"/>
                  <a:gd name="T115" fmla="*/ 608 h 1004"/>
                  <a:gd name="T116" fmla="*/ 667 w 819"/>
                  <a:gd name="T117" fmla="*/ 628 h 1004"/>
                  <a:gd name="T118" fmla="*/ 637 w 819"/>
                  <a:gd name="T119" fmla="*/ 671 h 1004"/>
                  <a:gd name="T120" fmla="*/ 585 w 819"/>
                  <a:gd name="T121" fmla="*/ 701 h 1004"/>
                  <a:gd name="T122" fmla="*/ 560 w 819"/>
                  <a:gd name="T123" fmla="*/ 727 h 1004"/>
                  <a:gd name="T124" fmla="*/ 541 w 819"/>
                  <a:gd name="T125" fmla="*/ 739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9" h="1004">
                    <a:moveTo>
                      <a:pt x="522" y="752"/>
                    </a:moveTo>
                    <a:cubicBezTo>
                      <a:pt x="522" y="752"/>
                      <a:pt x="522" y="753"/>
                      <a:pt x="522" y="753"/>
                    </a:cubicBezTo>
                    <a:cubicBezTo>
                      <a:pt x="519" y="754"/>
                      <a:pt x="513" y="758"/>
                      <a:pt x="510" y="760"/>
                    </a:cubicBezTo>
                    <a:cubicBezTo>
                      <a:pt x="510" y="760"/>
                      <a:pt x="509" y="761"/>
                      <a:pt x="509" y="762"/>
                    </a:cubicBezTo>
                    <a:cubicBezTo>
                      <a:pt x="508" y="762"/>
                      <a:pt x="508" y="762"/>
                      <a:pt x="507" y="762"/>
                    </a:cubicBezTo>
                    <a:cubicBezTo>
                      <a:pt x="507" y="762"/>
                      <a:pt x="506" y="763"/>
                      <a:pt x="505" y="764"/>
                    </a:cubicBezTo>
                    <a:cubicBezTo>
                      <a:pt x="505" y="764"/>
                      <a:pt x="504" y="764"/>
                      <a:pt x="504" y="764"/>
                    </a:cubicBezTo>
                    <a:cubicBezTo>
                      <a:pt x="503" y="765"/>
                      <a:pt x="502" y="767"/>
                      <a:pt x="501" y="768"/>
                    </a:cubicBezTo>
                    <a:cubicBezTo>
                      <a:pt x="500" y="768"/>
                      <a:pt x="500" y="768"/>
                      <a:pt x="499" y="768"/>
                    </a:cubicBezTo>
                    <a:cubicBezTo>
                      <a:pt x="499" y="769"/>
                      <a:pt x="498" y="770"/>
                      <a:pt x="497" y="771"/>
                    </a:cubicBezTo>
                    <a:cubicBezTo>
                      <a:pt x="497" y="771"/>
                      <a:pt x="496" y="771"/>
                      <a:pt x="496" y="771"/>
                    </a:cubicBezTo>
                    <a:cubicBezTo>
                      <a:pt x="495" y="771"/>
                      <a:pt x="494" y="772"/>
                      <a:pt x="494" y="773"/>
                    </a:cubicBezTo>
                    <a:cubicBezTo>
                      <a:pt x="493" y="773"/>
                      <a:pt x="492" y="774"/>
                      <a:pt x="491" y="774"/>
                    </a:cubicBezTo>
                    <a:cubicBezTo>
                      <a:pt x="491" y="775"/>
                      <a:pt x="490" y="775"/>
                      <a:pt x="490" y="776"/>
                    </a:cubicBezTo>
                    <a:cubicBezTo>
                      <a:pt x="490" y="776"/>
                      <a:pt x="489" y="776"/>
                      <a:pt x="488" y="776"/>
                    </a:cubicBezTo>
                    <a:cubicBezTo>
                      <a:pt x="488" y="776"/>
                      <a:pt x="488" y="777"/>
                      <a:pt x="487" y="778"/>
                    </a:cubicBezTo>
                    <a:cubicBezTo>
                      <a:pt x="487" y="778"/>
                      <a:pt x="486" y="778"/>
                      <a:pt x="486" y="778"/>
                    </a:cubicBezTo>
                    <a:cubicBezTo>
                      <a:pt x="485" y="778"/>
                      <a:pt x="485" y="779"/>
                      <a:pt x="485" y="779"/>
                    </a:cubicBezTo>
                    <a:cubicBezTo>
                      <a:pt x="484" y="779"/>
                      <a:pt x="484" y="779"/>
                      <a:pt x="483" y="779"/>
                    </a:cubicBezTo>
                    <a:cubicBezTo>
                      <a:pt x="483" y="780"/>
                      <a:pt x="482" y="781"/>
                      <a:pt x="482" y="781"/>
                    </a:cubicBezTo>
                    <a:cubicBezTo>
                      <a:pt x="482" y="781"/>
                      <a:pt x="481" y="781"/>
                      <a:pt x="480" y="781"/>
                    </a:cubicBezTo>
                    <a:cubicBezTo>
                      <a:pt x="480" y="782"/>
                      <a:pt x="480" y="782"/>
                      <a:pt x="479" y="783"/>
                    </a:cubicBezTo>
                    <a:cubicBezTo>
                      <a:pt x="479" y="783"/>
                      <a:pt x="478" y="784"/>
                      <a:pt x="477" y="784"/>
                    </a:cubicBezTo>
                    <a:cubicBezTo>
                      <a:pt x="477" y="784"/>
                      <a:pt x="477" y="785"/>
                      <a:pt x="477" y="785"/>
                    </a:cubicBezTo>
                    <a:cubicBezTo>
                      <a:pt x="476" y="785"/>
                      <a:pt x="474" y="785"/>
                      <a:pt x="473" y="786"/>
                    </a:cubicBezTo>
                    <a:cubicBezTo>
                      <a:pt x="473" y="786"/>
                      <a:pt x="473" y="787"/>
                      <a:pt x="472" y="788"/>
                    </a:cubicBezTo>
                    <a:cubicBezTo>
                      <a:pt x="471" y="788"/>
                      <a:pt x="470" y="788"/>
                      <a:pt x="469" y="788"/>
                    </a:cubicBezTo>
                    <a:cubicBezTo>
                      <a:pt x="468" y="789"/>
                      <a:pt x="468" y="790"/>
                      <a:pt x="468" y="790"/>
                    </a:cubicBezTo>
                    <a:cubicBezTo>
                      <a:pt x="466" y="791"/>
                      <a:pt x="464" y="791"/>
                      <a:pt x="462" y="792"/>
                    </a:cubicBezTo>
                    <a:cubicBezTo>
                      <a:pt x="462" y="793"/>
                      <a:pt x="462" y="793"/>
                      <a:pt x="461" y="794"/>
                    </a:cubicBezTo>
                    <a:cubicBezTo>
                      <a:pt x="461" y="794"/>
                      <a:pt x="460" y="794"/>
                      <a:pt x="460" y="794"/>
                    </a:cubicBezTo>
                    <a:cubicBezTo>
                      <a:pt x="460" y="794"/>
                      <a:pt x="460" y="794"/>
                      <a:pt x="460" y="795"/>
                    </a:cubicBezTo>
                    <a:cubicBezTo>
                      <a:pt x="459" y="795"/>
                      <a:pt x="459" y="795"/>
                      <a:pt x="458" y="795"/>
                    </a:cubicBezTo>
                    <a:cubicBezTo>
                      <a:pt x="458" y="795"/>
                      <a:pt x="458" y="795"/>
                      <a:pt x="458" y="796"/>
                    </a:cubicBezTo>
                    <a:cubicBezTo>
                      <a:pt x="457" y="796"/>
                      <a:pt x="457" y="796"/>
                      <a:pt x="456" y="796"/>
                    </a:cubicBezTo>
                    <a:cubicBezTo>
                      <a:pt x="456" y="796"/>
                      <a:pt x="456" y="796"/>
                      <a:pt x="456" y="797"/>
                    </a:cubicBezTo>
                    <a:cubicBezTo>
                      <a:pt x="454" y="797"/>
                      <a:pt x="453" y="798"/>
                      <a:pt x="451" y="798"/>
                    </a:cubicBezTo>
                    <a:cubicBezTo>
                      <a:pt x="451" y="799"/>
                      <a:pt x="451" y="799"/>
                      <a:pt x="451" y="799"/>
                    </a:cubicBezTo>
                    <a:cubicBezTo>
                      <a:pt x="449" y="800"/>
                      <a:pt x="447" y="800"/>
                      <a:pt x="445" y="801"/>
                    </a:cubicBezTo>
                    <a:cubicBezTo>
                      <a:pt x="445" y="801"/>
                      <a:pt x="445" y="802"/>
                      <a:pt x="445" y="802"/>
                    </a:cubicBezTo>
                    <a:cubicBezTo>
                      <a:pt x="444" y="802"/>
                      <a:pt x="444" y="802"/>
                      <a:pt x="443" y="802"/>
                    </a:cubicBezTo>
                    <a:cubicBezTo>
                      <a:pt x="443" y="802"/>
                      <a:pt x="443" y="803"/>
                      <a:pt x="443" y="803"/>
                    </a:cubicBezTo>
                    <a:cubicBezTo>
                      <a:pt x="442" y="803"/>
                      <a:pt x="441" y="803"/>
                      <a:pt x="441" y="803"/>
                    </a:cubicBezTo>
                    <a:cubicBezTo>
                      <a:pt x="441" y="803"/>
                      <a:pt x="441" y="803"/>
                      <a:pt x="441" y="804"/>
                    </a:cubicBezTo>
                    <a:cubicBezTo>
                      <a:pt x="438" y="804"/>
                      <a:pt x="435" y="805"/>
                      <a:pt x="433" y="805"/>
                    </a:cubicBezTo>
                    <a:cubicBezTo>
                      <a:pt x="433" y="806"/>
                      <a:pt x="433" y="806"/>
                      <a:pt x="433" y="806"/>
                    </a:cubicBezTo>
                    <a:cubicBezTo>
                      <a:pt x="430" y="807"/>
                      <a:pt x="427" y="807"/>
                      <a:pt x="425" y="807"/>
                    </a:cubicBezTo>
                    <a:cubicBezTo>
                      <a:pt x="418" y="810"/>
                      <a:pt x="409" y="811"/>
                      <a:pt x="401" y="814"/>
                    </a:cubicBezTo>
                    <a:cubicBezTo>
                      <a:pt x="399" y="814"/>
                      <a:pt x="397" y="814"/>
                      <a:pt x="395" y="814"/>
                    </a:cubicBezTo>
                    <a:cubicBezTo>
                      <a:pt x="395" y="814"/>
                      <a:pt x="395" y="814"/>
                      <a:pt x="395" y="814"/>
                    </a:cubicBezTo>
                    <a:cubicBezTo>
                      <a:pt x="387" y="814"/>
                      <a:pt x="380" y="814"/>
                      <a:pt x="372" y="814"/>
                    </a:cubicBezTo>
                    <a:cubicBezTo>
                      <a:pt x="372" y="815"/>
                      <a:pt x="372" y="815"/>
                      <a:pt x="372" y="815"/>
                    </a:cubicBezTo>
                    <a:cubicBezTo>
                      <a:pt x="369" y="815"/>
                      <a:pt x="367" y="815"/>
                      <a:pt x="365" y="815"/>
                    </a:cubicBezTo>
                    <a:cubicBezTo>
                      <a:pt x="365" y="816"/>
                      <a:pt x="365" y="816"/>
                      <a:pt x="365" y="816"/>
                    </a:cubicBezTo>
                    <a:cubicBezTo>
                      <a:pt x="363" y="816"/>
                      <a:pt x="360" y="816"/>
                      <a:pt x="358" y="816"/>
                    </a:cubicBezTo>
                    <a:cubicBezTo>
                      <a:pt x="358" y="817"/>
                      <a:pt x="358" y="817"/>
                      <a:pt x="358" y="817"/>
                    </a:cubicBezTo>
                    <a:cubicBezTo>
                      <a:pt x="357" y="817"/>
                      <a:pt x="355" y="817"/>
                      <a:pt x="353" y="817"/>
                    </a:cubicBezTo>
                    <a:cubicBezTo>
                      <a:pt x="353" y="817"/>
                      <a:pt x="353" y="818"/>
                      <a:pt x="353" y="818"/>
                    </a:cubicBezTo>
                    <a:cubicBezTo>
                      <a:pt x="351" y="818"/>
                      <a:pt x="350" y="818"/>
                      <a:pt x="348" y="818"/>
                    </a:cubicBezTo>
                    <a:cubicBezTo>
                      <a:pt x="348" y="818"/>
                      <a:pt x="348" y="819"/>
                      <a:pt x="348" y="819"/>
                    </a:cubicBezTo>
                    <a:cubicBezTo>
                      <a:pt x="347" y="819"/>
                      <a:pt x="346" y="819"/>
                      <a:pt x="345" y="819"/>
                    </a:cubicBezTo>
                    <a:cubicBezTo>
                      <a:pt x="345" y="819"/>
                      <a:pt x="345" y="820"/>
                      <a:pt x="345" y="820"/>
                    </a:cubicBezTo>
                    <a:cubicBezTo>
                      <a:pt x="344" y="820"/>
                      <a:pt x="342" y="820"/>
                      <a:pt x="341" y="820"/>
                    </a:cubicBezTo>
                    <a:cubicBezTo>
                      <a:pt x="341" y="820"/>
                      <a:pt x="341" y="820"/>
                      <a:pt x="341" y="821"/>
                    </a:cubicBezTo>
                    <a:cubicBezTo>
                      <a:pt x="340" y="821"/>
                      <a:pt x="339" y="821"/>
                      <a:pt x="338" y="821"/>
                    </a:cubicBezTo>
                    <a:cubicBezTo>
                      <a:pt x="338" y="821"/>
                      <a:pt x="338" y="821"/>
                      <a:pt x="338" y="822"/>
                    </a:cubicBezTo>
                    <a:cubicBezTo>
                      <a:pt x="337" y="822"/>
                      <a:pt x="336" y="822"/>
                      <a:pt x="335" y="822"/>
                    </a:cubicBezTo>
                    <a:cubicBezTo>
                      <a:pt x="335" y="822"/>
                      <a:pt x="335" y="822"/>
                      <a:pt x="335" y="823"/>
                    </a:cubicBezTo>
                    <a:cubicBezTo>
                      <a:pt x="334" y="823"/>
                      <a:pt x="333" y="823"/>
                      <a:pt x="332" y="823"/>
                    </a:cubicBezTo>
                    <a:cubicBezTo>
                      <a:pt x="332" y="823"/>
                      <a:pt x="332" y="823"/>
                      <a:pt x="332" y="823"/>
                    </a:cubicBezTo>
                    <a:cubicBezTo>
                      <a:pt x="331" y="823"/>
                      <a:pt x="331" y="823"/>
                      <a:pt x="330" y="823"/>
                    </a:cubicBezTo>
                    <a:cubicBezTo>
                      <a:pt x="330" y="824"/>
                      <a:pt x="330" y="824"/>
                      <a:pt x="330" y="824"/>
                    </a:cubicBezTo>
                    <a:cubicBezTo>
                      <a:pt x="329" y="824"/>
                      <a:pt x="328" y="824"/>
                      <a:pt x="328" y="824"/>
                    </a:cubicBezTo>
                    <a:cubicBezTo>
                      <a:pt x="328" y="825"/>
                      <a:pt x="328" y="825"/>
                      <a:pt x="328" y="825"/>
                    </a:cubicBezTo>
                    <a:cubicBezTo>
                      <a:pt x="327" y="825"/>
                      <a:pt x="326" y="825"/>
                      <a:pt x="325" y="825"/>
                    </a:cubicBezTo>
                    <a:cubicBezTo>
                      <a:pt x="325" y="826"/>
                      <a:pt x="325" y="826"/>
                      <a:pt x="325" y="826"/>
                    </a:cubicBezTo>
                    <a:cubicBezTo>
                      <a:pt x="325" y="826"/>
                      <a:pt x="324" y="826"/>
                      <a:pt x="323" y="826"/>
                    </a:cubicBezTo>
                    <a:cubicBezTo>
                      <a:pt x="323" y="826"/>
                      <a:pt x="323" y="827"/>
                      <a:pt x="323" y="827"/>
                    </a:cubicBezTo>
                    <a:cubicBezTo>
                      <a:pt x="323" y="827"/>
                      <a:pt x="322" y="827"/>
                      <a:pt x="322" y="827"/>
                    </a:cubicBezTo>
                    <a:cubicBezTo>
                      <a:pt x="322" y="827"/>
                      <a:pt x="322" y="828"/>
                      <a:pt x="322" y="828"/>
                    </a:cubicBezTo>
                    <a:cubicBezTo>
                      <a:pt x="321" y="828"/>
                      <a:pt x="320" y="829"/>
                      <a:pt x="319" y="829"/>
                    </a:cubicBezTo>
                    <a:cubicBezTo>
                      <a:pt x="319" y="829"/>
                      <a:pt x="318" y="830"/>
                      <a:pt x="318" y="831"/>
                    </a:cubicBezTo>
                    <a:cubicBezTo>
                      <a:pt x="317" y="831"/>
                      <a:pt x="316" y="831"/>
                      <a:pt x="315" y="832"/>
                    </a:cubicBezTo>
                    <a:cubicBezTo>
                      <a:pt x="315" y="832"/>
                      <a:pt x="315" y="833"/>
                      <a:pt x="315" y="833"/>
                    </a:cubicBezTo>
                    <a:cubicBezTo>
                      <a:pt x="315" y="834"/>
                      <a:pt x="314" y="834"/>
                      <a:pt x="313" y="834"/>
                    </a:cubicBezTo>
                    <a:cubicBezTo>
                      <a:pt x="313" y="836"/>
                      <a:pt x="312" y="838"/>
                      <a:pt x="312" y="840"/>
                    </a:cubicBezTo>
                    <a:cubicBezTo>
                      <a:pt x="311" y="840"/>
                      <a:pt x="311" y="840"/>
                      <a:pt x="311" y="840"/>
                    </a:cubicBezTo>
                    <a:cubicBezTo>
                      <a:pt x="311" y="840"/>
                      <a:pt x="311" y="841"/>
                      <a:pt x="311" y="841"/>
                    </a:cubicBezTo>
                    <a:cubicBezTo>
                      <a:pt x="311" y="841"/>
                      <a:pt x="310" y="841"/>
                      <a:pt x="310" y="841"/>
                    </a:cubicBezTo>
                    <a:cubicBezTo>
                      <a:pt x="310" y="842"/>
                      <a:pt x="310" y="843"/>
                      <a:pt x="310" y="843"/>
                    </a:cubicBezTo>
                    <a:cubicBezTo>
                      <a:pt x="310" y="843"/>
                      <a:pt x="309" y="843"/>
                      <a:pt x="309" y="843"/>
                    </a:cubicBezTo>
                    <a:cubicBezTo>
                      <a:pt x="309" y="844"/>
                      <a:pt x="309" y="844"/>
                      <a:pt x="309" y="845"/>
                    </a:cubicBezTo>
                    <a:cubicBezTo>
                      <a:pt x="309" y="845"/>
                      <a:pt x="308" y="845"/>
                      <a:pt x="308" y="845"/>
                    </a:cubicBezTo>
                    <a:cubicBezTo>
                      <a:pt x="308" y="846"/>
                      <a:pt x="308" y="846"/>
                      <a:pt x="308" y="847"/>
                    </a:cubicBezTo>
                    <a:cubicBezTo>
                      <a:pt x="308" y="847"/>
                      <a:pt x="308" y="847"/>
                      <a:pt x="307" y="847"/>
                    </a:cubicBezTo>
                    <a:cubicBezTo>
                      <a:pt x="307" y="848"/>
                      <a:pt x="307" y="849"/>
                      <a:pt x="306" y="850"/>
                    </a:cubicBezTo>
                    <a:cubicBezTo>
                      <a:pt x="306" y="851"/>
                      <a:pt x="305" y="851"/>
                      <a:pt x="305" y="851"/>
                    </a:cubicBezTo>
                    <a:cubicBezTo>
                      <a:pt x="305" y="852"/>
                      <a:pt x="305" y="852"/>
                      <a:pt x="305" y="853"/>
                    </a:cubicBezTo>
                    <a:cubicBezTo>
                      <a:pt x="304" y="853"/>
                      <a:pt x="303" y="854"/>
                      <a:pt x="303" y="854"/>
                    </a:cubicBezTo>
                    <a:cubicBezTo>
                      <a:pt x="303" y="855"/>
                      <a:pt x="303" y="855"/>
                      <a:pt x="303" y="856"/>
                    </a:cubicBezTo>
                    <a:cubicBezTo>
                      <a:pt x="302" y="856"/>
                      <a:pt x="301" y="857"/>
                      <a:pt x="300" y="858"/>
                    </a:cubicBezTo>
                    <a:cubicBezTo>
                      <a:pt x="300" y="858"/>
                      <a:pt x="300" y="859"/>
                      <a:pt x="300" y="859"/>
                    </a:cubicBezTo>
                    <a:cubicBezTo>
                      <a:pt x="299" y="860"/>
                      <a:pt x="299" y="860"/>
                      <a:pt x="298" y="860"/>
                    </a:cubicBezTo>
                    <a:cubicBezTo>
                      <a:pt x="298" y="860"/>
                      <a:pt x="298" y="861"/>
                      <a:pt x="298" y="861"/>
                    </a:cubicBezTo>
                    <a:cubicBezTo>
                      <a:pt x="298" y="861"/>
                      <a:pt x="297" y="861"/>
                      <a:pt x="296" y="861"/>
                    </a:cubicBezTo>
                    <a:cubicBezTo>
                      <a:pt x="296" y="862"/>
                      <a:pt x="296" y="862"/>
                      <a:pt x="296" y="863"/>
                    </a:cubicBezTo>
                    <a:cubicBezTo>
                      <a:pt x="294" y="863"/>
                      <a:pt x="293" y="863"/>
                      <a:pt x="292" y="864"/>
                    </a:cubicBezTo>
                    <a:cubicBezTo>
                      <a:pt x="292" y="864"/>
                      <a:pt x="292" y="864"/>
                      <a:pt x="292" y="865"/>
                    </a:cubicBezTo>
                    <a:cubicBezTo>
                      <a:pt x="288" y="866"/>
                      <a:pt x="278" y="865"/>
                      <a:pt x="274" y="864"/>
                    </a:cubicBezTo>
                    <a:cubicBezTo>
                      <a:pt x="274" y="863"/>
                      <a:pt x="274" y="863"/>
                      <a:pt x="274" y="863"/>
                    </a:cubicBezTo>
                    <a:cubicBezTo>
                      <a:pt x="273" y="863"/>
                      <a:pt x="272" y="863"/>
                      <a:pt x="271" y="863"/>
                    </a:cubicBezTo>
                    <a:cubicBezTo>
                      <a:pt x="271" y="863"/>
                      <a:pt x="271" y="862"/>
                      <a:pt x="271" y="862"/>
                    </a:cubicBezTo>
                    <a:cubicBezTo>
                      <a:pt x="270" y="862"/>
                      <a:pt x="270" y="862"/>
                      <a:pt x="269" y="862"/>
                    </a:cubicBezTo>
                    <a:cubicBezTo>
                      <a:pt x="269" y="862"/>
                      <a:pt x="269" y="861"/>
                      <a:pt x="269" y="861"/>
                    </a:cubicBezTo>
                    <a:cubicBezTo>
                      <a:pt x="268" y="861"/>
                      <a:pt x="267" y="861"/>
                      <a:pt x="267" y="861"/>
                    </a:cubicBezTo>
                    <a:cubicBezTo>
                      <a:pt x="267" y="861"/>
                      <a:pt x="267" y="860"/>
                      <a:pt x="267" y="860"/>
                    </a:cubicBezTo>
                    <a:cubicBezTo>
                      <a:pt x="266" y="860"/>
                      <a:pt x="265" y="860"/>
                      <a:pt x="264" y="860"/>
                    </a:cubicBezTo>
                    <a:cubicBezTo>
                      <a:pt x="264" y="860"/>
                      <a:pt x="264" y="860"/>
                      <a:pt x="264" y="859"/>
                    </a:cubicBezTo>
                    <a:cubicBezTo>
                      <a:pt x="261" y="859"/>
                      <a:pt x="258" y="859"/>
                      <a:pt x="255" y="859"/>
                    </a:cubicBezTo>
                    <a:cubicBezTo>
                      <a:pt x="254" y="861"/>
                      <a:pt x="251" y="862"/>
                      <a:pt x="250" y="864"/>
                    </a:cubicBezTo>
                    <a:cubicBezTo>
                      <a:pt x="250" y="865"/>
                      <a:pt x="249" y="866"/>
                      <a:pt x="249" y="867"/>
                    </a:cubicBezTo>
                    <a:cubicBezTo>
                      <a:pt x="248" y="868"/>
                      <a:pt x="248" y="868"/>
                      <a:pt x="247" y="868"/>
                    </a:cubicBezTo>
                    <a:cubicBezTo>
                      <a:pt x="247" y="870"/>
                      <a:pt x="246" y="872"/>
                      <a:pt x="245" y="874"/>
                    </a:cubicBezTo>
                    <a:cubicBezTo>
                      <a:pt x="245" y="874"/>
                      <a:pt x="245" y="874"/>
                      <a:pt x="244" y="874"/>
                    </a:cubicBezTo>
                    <a:cubicBezTo>
                      <a:pt x="244" y="874"/>
                      <a:pt x="244" y="875"/>
                      <a:pt x="244" y="875"/>
                    </a:cubicBezTo>
                    <a:cubicBezTo>
                      <a:pt x="244" y="875"/>
                      <a:pt x="244" y="875"/>
                      <a:pt x="244" y="875"/>
                    </a:cubicBezTo>
                    <a:cubicBezTo>
                      <a:pt x="244" y="876"/>
                      <a:pt x="244" y="877"/>
                      <a:pt x="244" y="877"/>
                    </a:cubicBezTo>
                    <a:cubicBezTo>
                      <a:pt x="243" y="877"/>
                      <a:pt x="243" y="877"/>
                      <a:pt x="243" y="877"/>
                    </a:cubicBezTo>
                    <a:cubicBezTo>
                      <a:pt x="243" y="878"/>
                      <a:pt x="243" y="878"/>
                      <a:pt x="243" y="879"/>
                    </a:cubicBezTo>
                    <a:cubicBezTo>
                      <a:pt x="242" y="879"/>
                      <a:pt x="242" y="879"/>
                      <a:pt x="242" y="879"/>
                    </a:cubicBezTo>
                    <a:cubicBezTo>
                      <a:pt x="242" y="880"/>
                      <a:pt x="242" y="880"/>
                      <a:pt x="242" y="881"/>
                    </a:cubicBezTo>
                    <a:cubicBezTo>
                      <a:pt x="241" y="881"/>
                      <a:pt x="241" y="881"/>
                      <a:pt x="241" y="881"/>
                    </a:cubicBezTo>
                    <a:cubicBezTo>
                      <a:pt x="241" y="882"/>
                      <a:pt x="240" y="883"/>
                      <a:pt x="240" y="884"/>
                    </a:cubicBezTo>
                    <a:cubicBezTo>
                      <a:pt x="239" y="885"/>
                      <a:pt x="239" y="885"/>
                      <a:pt x="238" y="885"/>
                    </a:cubicBezTo>
                    <a:cubicBezTo>
                      <a:pt x="238" y="886"/>
                      <a:pt x="238" y="887"/>
                      <a:pt x="238" y="887"/>
                    </a:cubicBezTo>
                    <a:cubicBezTo>
                      <a:pt x="237" y="888"/>
                      <a:pt x="236" y="888"/>
                      <a:pt x="235" y="889"/>
                    </a:cubicBezTo>
                    <a:cubicBezTo>
                      <a:pt x="235" y="889"/>
                      <a:pt x="235" y="890"/>
                      <a:pt x="235" y="891"/>
                    </a:cubicBezTo>
                    <a:cubicBezTo>
                      <a:pt x="235" y="891"/>
                      <a:pt x="235" y="891"/>
                      <a:pt x="235" y="891"/>
                    </a:cubicBezTo>
                    <a:cubicBezTo>
                      <a:pt x="234" y="892"/>
                      <a:pt x="233" y="892"/>
                      <a:pt x="233" y="893"/>
                    </a:cubicBezTo>
                    <a:cubicBezTo>
                      <a:pt x="232" y="893"/>
                      <a:pt x="232" y="893"/>
                      <a:pt x="231" y="893"/>
                    </a:cubicBezTo>
                    <a:cubicBezTo>
                      <a:pt x="231" y="894"/>
                      <a:pt x="230" y="895"/>
                      <a:pt x="230" y="895"/>
                    </a:cubicBezTo>
                    <a:cubicBezTo>
                      <a:pt x="229" y="895"/>
                      <a:pt x="228" y="896"/>
                      <a:pt x="226" y="896"/>
                    </a:cubicBezTo>
                    <a:cubicBezTo>
                      <a:pt x="226" y="896"/>
                      <a:pt x="226" y="897"/>
                      <a:pt x="226" y="897"/>
                    </a:cubicBezTo>
                    <a:cubicBezTo>
                      <a:pt x="226" y="897"/>
                      <a:pt x="225" y="897"/>
                      <a:pt x="224" y="897"/>
                    </a:cubicBezTo>
                    <a:cubicBezTo>
                      <a:pt x="224" y="897"/>
                      <a:pt x="224" y="898"/>
                      <a:pt x="224" y="898"/>
                    </a:cubicBezTo>
                    <a:cubicBezTo>
                      <a:pt x="220" y="899"/>
                      <a:pt x="205" y="898"/>
                      <a:pt x="202" y="897"/>
                    </a:cubicBezTo>
                    <a:cubicBezTo>
                      <a:pt x="197" y="895"/>
                      <a:pt x="182" y="898"/>
                      <a:pt x="178" y="899"/>
                    </a:cubicBezTo>
                    <a:cubicBezTo>
                      <a:pt x="177" y="899"/>
                      <a:pt x="175" y="899"/>
                      <a:pt x="174" y="899"/>
                    </a:cubicBezTo>
                    <a:cubicBezTo>
                      <a:pt x="174" y="899"/>
                      <a:pt x="174" y="899"/>
                      <a:pt x="174" y="900"/>
                    </a:cubicBezTo>
                    <a:cubicBezTo>
                      <a:pt x="173" y="900"/>
                      <a:pt x="172" y="900"/>
                      <a:pt x="172" y="900"/>
                    </a:cubicBezTo>
                    <a:cubicBezTo>
                      <a:pt x="172" y="900"/>
                      <a:pt x="172" y="900"/>
                      <a:pt x="172" y="901"/>
                    </a:cubicBezTo>
                    <a:cubicBezTo>
                      <a:pt x="171" y="901"/>
                      <a:pt x="170" y="901"/>
                      <a:pt x="169" y="901"/>
                    </a:cubicBezTo>
                    <a:cubicBezTo>
                      <a:pt x="169" y="901"/>
                      <a:pt x="169" y="902"/>
                      <a:pt x="168" y="902"/>
                    </a:cubicBezTo>
                    <a:cubicBezTo>
                      <a:pt x="168" y="902"/>
                      <a:pt x="167" y="902"/>
                      <a:pt x="166" y="902"/>
                    </a:cubicBezTo>
                    <a:cubicBezTo>
                      <a:pt x="165" y="904"/>
                      <a:pt x="164" y="905"/>
                      <a:pt x="163" y="907"/>
                    </a:cubicBezTo>
                    <a:cubicBezTo>
                      <a:pt x="162" y="907"/>
                      <a:pt x="162" y="907"/>
                      <a:pt x="161" y="907"/>
                    </a:cubicBezTo>
                    <a:cubicBezTo>
                      <a:pt x="161" y="907"/>
                      <a:pt x="160" y="908"/>
                      <a:pt x="160" y="909"/>
                    </a:cubicBezTo>
                    <a:cubicBezTo>
                      <a:pt x="160" y="909"/>
                      <a:pt x="159" y="909"/>
                      <a:pt x="158" y="909"/>
                    </a:cubicBezTo>
                    <a:cubicBezTo>
                      <a:pt x="158" y="909"/>
                      <a:pt x="158" y="910"/>
                      <a:pt x="157" y="910"/>
                    </a:cubicBezTo>
                    <a:cubicBezTo>
                      <a:pt x="153" y="913"/>
                      <a:pt x="147" y="916"/>
                      <a:pt x="140" y="916"/>
                    </a:cubicBezTo>
                    <a:cubicBezTo>
                      <a:pt x="140" y="916"/>
                      <a:pt x="140" y="915"/>
                      <a:pt x="140" y="915"/>
                    </a:cubicBezTo>
                    <a:cubicBezTo>
                      <a:pt x="140" y="915"/>
                      <a:pt x="139" y="915"/>
                      <a:pt x="138" y="915"/>
                    </a:cubicBezTo>
                    <a:cubicBezTo>
                      <a:pt x="137" y="914"/>
                      <a:pt x="136" y="913"/>
                      <a:pt x="135" y="911"/>
                    </a:cubicBezTo>
                    <a:cubicBezTo>
                      <a:pt x="135" y="911"/>
                      <a:pt x="134" y="911"/>
                      <a:pt x="134" y="911"/>
                    </a:cubicBezTo>
                    <a:cubicBezTo>
                      <a:pt x="134" y="911"/>
                      <a:pt x="134" y="910"/>
                      <a:pt x="134" y="910"/>
                    </a:cubicBezTo>
                    <a:cubicBezTo>
                      <a:pt x="134" y="909"/>
                      <a:pt x="133" y="909"/>
                      <a:pt x="132" y="909"/>
                    </a:cubicBezTo>
                    <a:cubicBezTo>
                      <a:pt x="132" y="908"/>
                      <a:pt x="132" y="907"/>
                      <a:pt x="132" y="907"/>
                    </a:cubicBezTo>
                    <a:cubicBezTo>
                      <a:pt x="132" y="907"/>
                      <a:pt x="131" y="906"/>
                      <a:pt x="131" y="906"/>
                    </a:cubicBezTo>
                    <a:cubicBezTo>
                      <a:pt x="127" y="901"/>
                      <a:pt x="124" y="892"/>
                      <a:pt x="116" y="892"/>
                    </a:cubicBezTo>
                    <a:cubicBezTo>
                      <a:pt x="116" y="891"/>
                      <a:pt x="116" y="891"/>
                      <a:pt x="116" y="891"/>
                    </a:cubicBezTo>
                    <a:cubicBezTo>
                      <a:pt x="114" y="892"/>
                      <a:pt x="111" y="892"/>
                      <a:pt x="109" y="893"/>
                    </a:cubicBezTo>
                    <a:cubicBezTo>
                      <a:pt x="109" y="894"/>
                      <a:pt x="108" y="895"/>
                      <a:pt x="108" y="895"/>
                    </a:cubicBezTo>
                    <a:cubicBezTo>
                      <a:pt x="107" y="895"/>
                      <a:pt x="107" y="895"/>
                      <a:pt x="106" y="895"/>
                    </a:cubicBezTo>
                    <a:cubicBezTo>
                      <a:pt x="105" y="896"/>
                      <a:pt x="105" y="898"/>
                      <a:pt x="104" y="899"/>
                    </a:cubicBezTo>
                    <a:cubicBezTo>
                      <a:pt x="103" y="899"/>
                      <a:pt x="102" y="899"/>
                      <a:pt x="102" y="900"/>
                    </a:cubicBezTo>
                    <a:cubicBezTo>
                      <a:pt x="102" y="900"/>
                      <a:pt x="102" y="901"/>
                      <a:pt x="102" y="901"/>
                    </a:cubicBezTo>
                    <a:cubicBezTo>
                      <a:pt x="101" y="902"/>
                      <a:pt x="100" y="903"/>
                      <a:pt x="99" y="903"/>
                    </a:cubicBezTo>
                    <a:cubicBezTo>
                      <a:pt x="99" y="904"/>
                      <a:pt x="99" y="904"/>
                      <a:pt x="99" y="905"/>
                    </a:cubicBezTo>
                    <a:cubicBezTo>
                      <a:pt x="99" y="905"/>
                      <a:pt x="99" y="905"/>
                      <a:pt x="98" y="905"/>
                    </a:cubicBezTo>
                    <a:cubicBezTo>
                      <a:pt x="97" y="908"/>
                      <a:pt x="96" y="911"/>
                      <a:pt x="96" y="915"/>
                    </a:cubicBezTo>
                    <a:cubicBezTo>
                      <a:pt x="97" y="915"/>
                      <a:pt x="97" y="915"/>
                      <a:pt x="97" y="915"/>
                    </a:cubicBezTo>
                    <a:cubicBezTo>
                      <a:pt x="98" y="916"/>
                      <a:pt x="98" y="918"/>
                      <a:pt x="98" y="919"/>
                    </a:cubicBezTo>
                    <a:cubicBezTo>
                      <a:pt x="99" y="920"/>
                      <a:pt x="99" y="920"/>
                      <a:pt x="100" y="920"/>
                    </a:cubicBezTo>
                    <a:cubicBezTo>
                      <a:pt x="100" y="921"/>
                      <a:pt x="100" y="921"/>
                      <a:pt x="100" y="922"/>
                    </a:cubicBezTo>
                    <a:cubicBezTo>
                      <a:pt x="101" y="923"/>
                      <a:pt x="102" y="923"/>
                      <a:pt x="103" y="924"/>
                    </a:cubicBezTo>
                    <a:cubicBezTo>
                      <a:pt x="103" y="924"/>
                      <a:pt x="103" y="925"/>
                      <a:pt x="103" y="926"/>
                    </a:cubicBezTo>
                    <a:cubicBezTo>
                      <a:pt x="103" y="926"/>
                      <a:pt x="104" y="926"/>
                      <a:pt x="105" y="927"/>
                    </a:cubicBezTo>
                    <a:cubicBezTo>
                      <a:pt x="105" y="927"/>
                      <a:pt x="105" y="928"/>
                      <a:pt x="105" y="928"/>
                    </a:cubicBezTo>
                    <a:cubicBezTo>
                      <a:pt x="105" y="929"/>
                      <a:pt x="106" y="929"/>
                      <a:pt x="106" y="929"/>
                    </a:cubicBezTo>
                    <a:cubicBezTo>
                      <a:pt x="107" y="932"/>
                      <a:pt x="107" y="934"/>
                      <a:pt x="106" y="935"/>
                    </a:cubicBezTo>
                    <a:cubicBezTo>
                      <a:pt x="105" y="940"/>
                      <a:pt x="99" y="941"/>
                      <a:pt x="95" y="944"/>
                    </a:cubicBezTo>
                    <a:cubicBezTo>
                      <a:pt x="94" y="944"/>
                      <a:pt x="94" y="945"/>
                      <a:pt x="94" y="945"/>
                    </a:cubicBezTo>
                    <a:cubicBezTo>
                      <a:pt x="93" y="945"/>
                      <a:pt x="93" y="945"/>
                      <a:pt x="92" y="945"/>
                    </a:cubicBezTo>
                    <a:cubicBezTo>
                      <a:pt x="92" y="946"/>
                      <a:pt x="91" y="947"/>
                      <a:pt x="91" y="947"/>
                    </a:cubicBezTo>
                    <a:cubicBezTo>
                      <a:pt x="90" y="947"/>
                      <a:pt x="90" y="947"/>
                      <a:pt x="89" y="947"/>
                    </a:cubicBezTo>
                    <a:cubicBezTo>
                      <a:pt x="89" y="948"/>
                      <a:pt x="88" y="949"/>
                      <a:pt x="87" y="950"/>
                    </a:cubicBezTo>
                    <a:cubicBezTo>
                      <a:pt x="87" y="950"/>
                      <a:pt x="86" y="950"/>
                      <a:pt x="86" y="950"/>
                    </a:cubicBezTo>
                    <a:cubicBezTo>
                      <a:pt x="85" y="951"/>
                      <a:pt x="84" y="952"/>
                      <a:pt x="83" y="953"/>
                    </a:cubicBezTo>
                    <a:cubicBezTo>
                      <a:pt x="82" y="953"/>
                      <a:pt x="82" y="953"/>
                      <a:pt x="81" y="953"/>
                    </a:cubicBezTo>
                    <a:cubicBezTo>
                      <a:pt x="80" y="955"/>
                      <a:pt x="79" y="956"/>
                      <a:pt x="78" y="958"/>
                    </a:cubicBezTo>
                    <a:cubicBezTo>
                      <a:pt x="74" y="961"/>
                      <a:pt x="70" y="965"/>
                      <a:pt x="67" y="968"/>
                    </a:cubicBezTo>
                    <a:cubicBezTo>
                      <a:pt x="67" y="968"/>
                      <a:pt x="67" y="969"/>
                      <a:pt x="67" y="970"/>
                    </a:cubicBezTo>
                    <a:cubicBezTo>
                      <a:pt x="65" y="971"/>
                      <a:pt x="63" y="973"/>
                      <a:pt x="61" y="974"/>
                    </a:cubicBezTo>
                    <a:cubicBezTo>
                      <a:pt x="61" y="975"/>
                      <a:pt x="61" y="975"/>
                      <a:pt x="61" y="976"/>
                    </a:cubicBezTo>
                    <a:cubicBezTo>
                      <a:pt x="55" y="982"/>
                      <a:pt x="48" y="989"/>
                      <a:pt x="41" y="996"/>
                    </a:cubicBezTo>
                    <a:cubicBezTo>
                      <a:pt x="40" y="996"/>
                      <a:pt x="39" y="996"/>
                      <a:pt x="38" y="997"/>
                    </a:cubicBezTo>
                    <a:cubicBezTo>
                      <a:pt x="38" y="997"/>
                      <a:pt x="38" y="998"/>
                      <a:pt x="37" y="998"/>
                    </a:cubicBezTo>
                    <a:cubicBezTo>
                      <a:pt x="37" y="998"/>
                      <a:pt x="36" y="998"/>
                      <a:pt x="35" y="998"/>
                    </a:cubicBezTo>
                    <a:cubicBezTo>
                      <a:pt x="35" y="999"/>
                      <a:pt x="35" y="1000"/>
                      <a:pt x="35" y="1000"/>
                    </a:cubicBezTo>
                    <a:cubicBezTo>
                      <a:pt x="32" y="1001"/>
                      <a:pt x="29" y="1002"/>
                      <a:pt x="26" y="1003"/>
                    </a:cubicBezTo>
                    <a:cubicBezTo>
                      <a:pt x="26" y="1003"/>
                      <a:pt x="26" y="1003"/>
                      <a:pt x="26" y="1004"/>
                    </a:cubicBezTo>
                    <a:cubicBezTo>
                      <a:pt x="24" y="1004"/>
                      <a:pt x="22" y="1004"/>
                      <a:pt x="19" y="1004"/>
                    </a:cubicBezTo>
                    <a:cubicBezTo>
                      <a:pt x="19" y="1003"/>
                      <a:pt x="19" y="1003"/>
                      <a:pt x="19" y="1003"/>
                    </a:cubicBezTo>
                    <a:cubicBezTo>
                      <a:pt x="10" y="1001"/>
                      <a:pt x="1" y="980"/>
                      <a:pt x="4" y="969"/>
                    </a:cubicBezTo>
                    <a:cubicBezTo>
                      <a:pt x="4" y="966"/>
                      <a:pt x="4" y="964"/>
                      <a:pt x="4" y="962"/>
                    </a:cubicBezTo>
                    <a:cubicBezTo>
                      <a:pt x="6" y="955"/>
                      <a:pt x="8" y="949"/>
                      <a:pt x="10" y="943"/>
                    </a:cubicBezTo>
                    <a:cubicBezTo>
                      <a:pt x="11" y="943"/>
                      <a:pt x="11" y="943"/>
                      <a:pt x="11" y="943"/>
                    </a:cubicBezTo>
                    <a:cubicBezTo>
                      <a:pt x="12" y="941"/>
                      <a:pt x="12" y="939"/>
                      <a:pt x="13" y="937"/>
                    </a:cubicBezTo>
                    <a:cubicBezTo>
                      <a:pt x="13" y="937"/>
                      <a:pt x="14" y="937"/>
                      <a:pt x="14" y="937"/>
                    </a:cubicBezTo>
                    <a:cubicBezTo>
                      <a:pt x="15" y="936"/>
                      <a:pt x="15" y="934"/>
                      <a:pt x="16" y="932"/>
                    </a:cubicBezTo>
                    <a:cubicBezTo>
                      <a:pt x="16" y="932"/>
                      <a:pt x="16" y="932"/>
                      <a:pt x="17" y="932"/>
                    </a:cubicBezTo>
                    <a:cubicBezTo>
                      <a:pt x="17" y="931"/>
                      <a:pt x="17" y="930"/>
                      <a:pt x="18" y="928"/>
                    </a:cubicBezTo>
                    <a:cubicBezTo>
                      <a:pt x="18" y="928"/>
                      <a:pt x="18" y="928"/>
                      <a:pt x="18" y="928"/>
                    </a:cubicBezTo>
                    <a:cubicBezTo>
                      <a:pt x="18" y="927"/>
                      <a:pt x="18" y="927"/>
                      <a:pt x="18" y="926"/>
                    </a:cubicBezTo>
                    <a:cubicBezTo>
                      <a:pt x="19" y="926"/>
                      <a:pt x="19" y="926"/>
                      <a:pt x="19" y="926"/>
                    </a:cubicBezTo>
                    <a:cubicBezTo>
                      <a:pt x="19" y="925"/>
                      <a:pt x="19" y="924"/>
                      <a:pt x="19" y="924"/>
                    </a:cubicBezTo>
                    <a:cubicBezTo>
                      <a:pt x="20" y="924"/>
                      <a:pt x="20" y="924"/>
                      <a:pt x="20" y="924"/>
                    </a:cubicBezTo>
                    <a:cubicBezTo>
                      <a:pt x="21" y="923"/>
                      <a:pt x="21" y="921"/>
                      <a:pt x="21" y="920"/>
                    </a:cubicBezTo>
                    <a:cubicBezTo>
                      <a:pt x="21" y="920"/>
                      <a:pt x="22" y="920"/>
                      <a:pt x="22" y="920"/>
                    </a:cubicBezTo>
                    <a:cubicBezTo>
                      <a:pt x="22" y="919"/>
                      <a:pt x="22" y="918"/>
                      <a:pt x="22" y="918"/>
                    </a:cubicBezTo>
                    <a:cubicBezTo>
                      <a:pt x="22" y="918"/>
                      <a:pt x="23" y="918"/>
                      <a:pt x="23" y="918"/>
                    </a:cubicBezTo>
                    <a:cubicBezTo>
                      <a:pt x="23" y="917"/>
                      <a:pt x="23" y="916"/>
                      <a:pt x="23" y="915"/>
                    </a:cubicBezTo>
                    <a:cubicBezTo>
                      <a:pt x="23" y="915"/>
                      <a:pt x="24" y="915"/>
                      <a:pt x="24" y="915"/>
                    </a:cubicBezTo>
                    <a:cubicBezTo>
                      <a:pt x="24" y="914"/>
                      <a:pt x="24" y="913"/>
                      <a:pt x="24" y="911"/>
                    </a:cubicBezTo>
                    <a:cubicBezTo>
                      <a:pt x="24" y="911"/>
                      <a:pt x="24" y="911"/>
                      <a:pt x="25" y="911"/>
                    </a:cubicBezTo>
                    <a:cubicBezTo>
                      <a:pt x="25" y="904"/>
                      <a:pt x="25" y="897"/>
                      <a:pt x="25" y="890"/>
                    </a:cubicBezTo>
                    <a:cubicBezTo>
                      <a:pt x="25" y="889"/>
                      <a:pt x="25" y="887"/>
                      <a:pt x="25" y="886"/>
                    </a:cubicBezTo>
                    <a:cubicBezTo>
                      <a:pt x="25" y="886"/>
                      <a:pt x="25" y="886"/>
                      <a:pt x="26" y="886"/>
                    </a:cubicBezTo>
                    <a:cubicBezTo>
                      <a:pt x="26" y="882"/>
                      <a:pt x="26" y="877"/>
                      <a:pt x="26" y="873"/>
                    </a:cubicBezTo>
                    <a:cubicBezTo>
                      <a:pt x="26" y="864"/>
                      <a:pt x="26" y="857"/>
                      <a:pt x="27" y="850"/>
                    </a:cubicBezTo>
                    <a:cubicBezTo>
                      <a:pt x="30" y="849"/>
                      <a:pt x="31" y="848"/>
                      <a:pt x="33" y="847"/>
                    </a:cubicBezTo>
                    <a:cubicBezTo>
                      <a:pt x="34" y="846"/>
                      <a:pt x="35" y="846"/>
                      <a:pt x="36" y="846"/>
                    </a:cubicBezTo>
                    <a:cubicBezTo>
                      <a:pt x="37" y="845"/>
                      <a:pt x="37" y="845"/>
                      <a:pt x="37" y="844"/>
                    </a:cubicBezTo>
                    <a:cubicBezTo>
                      <a:pt x="38" y="844"/>
                      <a:pt x="40" y="843"/>
                      <a:pt x="41" y="843"/>
                    </a:cubicBezTo>
                    <a:cubicBezTo>
                      <a:pt x="41" y="843"/>
                      <a:pt x="41" y="843"/>
                      <a:pt x="41" y="842"/>
                    </a:cubicBezTo>
                    <a:cubicBezTo>
                      <a:pt x="43" y="842"/>
                      <a:pt x="44" y="841"/>
                      <a:pt x="46" y="840"/>
                    </a:cubicBezTo>
                    <a:cubicBezTo>
                      <a:pt x="46" y="840"/>
                      <a:pt x="46" y="840"/>
                      <a:pt x="46" y="840"/>
                    </a:cubicBezTo>
                    <a:cubicBezTo>
                      <a:pt x="47" y="840"/>
                      <a:pt x="48" y="840"/>
                      <a:pt x="49" y="840"/>
                    </a:cubicBezTo>
                    <a:cubicBezTo>
                      <a:pt x="49" y="839"/>
                      <a:pt x="49" y="839"/>
                      <a:pt x="49" y="839"/>
                    </a:cubicBezTo>
                    <a:cubicBezTo>
                      <a:pt x="51" y="838"/>
                      <a:pt x="53" y="837"/>
                      <a:pt x="54" y="837"/>
                    </a:cubicBezTo>
                    <a:cubicBezTo>
                      <a:pt x="54" y="837"/>
                      <a:pt x="54" y="836"/>
                      <a:pt x="54" y="836"/>
                    </a:cubicBezTo>
                    <a:cubicBezTo>
                      <a:pt x="55" y="836"/>
                      <a:pt x="55" y="836"/>
                      <a:pt x="56" y="836"/>
                    </a:cubicBezTo>
                    <a:cubicBezTo>
                      <a:pt x="56" y="836"/>
                      <a:pt x="56" y="835"/>
                      <a:pt x="56" y="835"/>
                    </a:cubicBezTo>
                    <a:cubicBezTo>
                      <a:pt x="57" y="835"/>
                      <a:pt x="58" y="834"/>
                      <a:pt x="60" y="834"/>
                    </a:cubicBezTo>
                    <a:cubicBezTo>
                      <a:pt x="60" y="834"/>
                      <a:pt x="60" y="833"/>
                      <a:pt x="61" y="832"/>
                    </a:cubicBezTo>
                    <a:cubicBezTo>
                      <a:pt x="62" y="832"/>
                      <a:pt x="63" y="832"/>
                      <a:pt x="64" y="832"/>
                    </a:cubicBezTo>
                    <a:cubicBezTo>
                      <a:pt x="64" y="831"/>
                      <a:pt x="64" y="831"/>
                      <a:pt x="64" y="831"/>
                    </a:cubicBezTo>
                    <a:cubicBezTo>
                      <a:pt x="65" y="831"/>
                      <a:pt x="65" y="831"/>
                      <a:pt x="66" y="831"/>
                    </a:cubicBezTo>
                    <a:cubicBezTo>
                      <a:pt x="66" y="830"/>
                      <a:pt x="66" y="830"/>
                      <a:pt x="66" y="830"/>
                    </a:cubicBezTo>
                    <a:cubicBezTo>
                      <a:pt x="67" y="830"/>
                      <a:pt x="67" y="830"/>
                      <a:pt x="68" y="830"/>
                    </a:cubicBezTo>
                    <a:cubicBezTo>
                      <a:pt x="68" y="829"/>
                      <a:pt x="68" y="829"/>
                      <a:pt x="68" y="829"/>
                    </a:cubicBezTo>
                    <a:cubicBezTo>
                      <a:pt x="68" y="829"/>
                      <a:pt x="69" y="829"/>
                      <a:pt x="70" y="829"/>
                    </a:cubicBezTo>
                    <a:cubicBezTo>
                      <a:pt x="70" y="829"/>
                      <a:pt x="70" y="828"/>
                      <a:pt x="70" y="828"/>
                    </a:cubicBezTo>
                    <a:cubicBezTo>
                      <a:pt x="70" y="828"/>
                      <a:pt x="71" y="828"/>
                      <a:pt x="71" y="828"/>
                    </a:cubicBezTo>
                    <a:cubicBezTo>
                      <a:pt x="72" y="827"/>
                      <a:pt x="72" y="827"/>
                      <a:pt x="72" y="826"/>
                    </a:cubicBezTo>
                    <a:cubicBezTo>
                      <a:pt x="73" y="826"/>
                      <a:pt x="75" y="826"/>
                      <a:pt x="76" y="825"/>
                    </a:cubicBezTo>
                    <a:cubicBezTo>
                      <a:pt x="76" y="825"/>
                      <a:pt x="76" y="824"/>
                      <a:pt x="77" y="823"/>
                    </a:cubicBezTo>
                    <a:cubicBezTo>
                      <a:pt x="77" y="823"/>
                      <a:pt x="78" y="823"/>
                      <a:pt x="79" y="823"/>
                    </a:cubicBezTo>
                    <a:cubicBezTo>
                      <a:pt x="79" y="823"/>
                      <a:pt x="79" y="822"/>
                      <a:pt x="79" y="822"/>
                    </a:cubicBezTo>
                    <a:cubicBezTo>
                      <a:pt x="80" y="822"/>
                      <a:pt x="81" y="822"/>
                      <a:pt x="81" y="822"/>
                    </a:cubicBezTo>
                    <a:cubicBezTo>
                      <a:pt x="85" y="818"/>
                      <a:pt x="89" y="814"/>
                      <a:pt x="93" y="811"/>
                    </a:cubicBezTo>
                    <a:cubicBezTo>
                      <a:pt x="95" y="807"/>
                      <a:pt x="93" y="804"/>
                      <a:pt x="95" y="799"/>
                    </a:cubicBezTo>
                    <a:cubicBezTo>
                      <a:pt x="96" y="789"/>
                      <a:pt x="98" y="779"/>
                      <a:pt x="100" y="770"/>
                    </a:cubicBezTo>
                    <a:cubicBezTo>
                      <a:pt x="106" y="753"/>
                      <a:pt x="108" y="735"/>
                      <a:pt x="113" y="718"/>
                    </a:cubicBezTo>
                    <a:cubicBezTo>
                      <a:pt x="113" y="716"/>
                      <a:pt x="113" y="714"/>
                      <a:pt x="113" y="712"/>
                    </a:cubicBezTo>
                    <a:cubicBezTo>
                      <a:pt x="114" y="712"/>
                      <a:pt x="114" y="712"/>
                      <a:pt x="114" y="712"/>
                    </a:cubicBezTo>
                    <a:cubicBezTo>
                      <a:pt x="114" y="710"/>
                      <a:pt x="114" y="707"/>
                      <a:pt x="114" y="705"/>
                    </a:cubicBezTo>
                    <a:cubicBezTo>
                      <a:pt x="115" y="705"/>
                      <a:pt x="115" y="705"/>
                      <a:pt x="115" y="705"/>
                    </a:cubicBezTo>
                    <a:cubicBezTo>
                      <a:pt x="115" y="705"/>
                      <a:pt x="115" y="704"/>
                      <a:pt x="115" y="704"/>
                    </a:cubicBezTo>
                    <a:cubicBezTo>
                      <a:pt x="115" y="701"/>
                      <a:pt x="115" y="698"/>
                      <a:pt x="115" y="695"/>
                    </a:cubicBezTo>
                    <a:cubicBezTo>
                      <a:pt x="117" y="691"/>
                      <a:pt x="115" y="683"/>
                      <a:pt x="116" y="678"/>
                    </a:cubicBezTo>
                    <a:cubicBezTo>
                      <a:pt x="116" y="678"/>
                      <a:pt x="117" y="678"/>
                      <a:pt x="117" y="678"/>
                    </a:cubicBezTo>
                    <a:cubicBezTo>
                      <a:pt x="118" y="674"/>
                      <a:pt x="117" y="657"/>
                      <a:pt x="116" y="654"/>
                    </a:cubicBezTo>
                    <a:cubicBezTo>
                      <a:pt x="116" y="649"/>
                      <a:pt x="116" y="644"/>
                      <a:pt x="116" y="639"/>
                    </a:cubicBezTo>
                    <a:cubicBezTo>
                      <a:pt x="116" y="639"/>
                      <a:pt x="116" y="639"/>
                      <a:pt x="115" y="639"/>
                    </a:cubicBezTo>
                    <a:cubicBezTo>
                      <a:pt x="115" y="636"/>
                      <a:pt x="115" y="633"/>
                      <a:pt x="115" y="630"/>
                    </a:cubicBezTo>
                    <a:cubicBezTo>
                      <a:pt x="115" y="630"/>
                      <a:pt x="115" y="630"/>
                      <a:pt x="114" y="630"/>
                    </a:cubicBezTo>
                    <a:cubicBezTo>
                      <a:pt x="114" y="628"/>
                      <a:pt x="114" y="626"/>
                      <a:pt x="114" y="624"/>
                    </a:cubicBezTo>
                    <a:cubicBezTo>
                      <a:pt x="114" y="624"/>
                      <a:pt x="114" y="624"/>
                      <a:pt x="113" y="624"/>
                    </a:cubicBezTo>
                    <a:cubicBezTo>
                      <a:pt x="113" y="623"/>
                      <a:pt x="113" y="621"/>
                      <a:pt x="113" y="620"/>
                    </a:cubicBezTo>
                    <a:cubicBezTo>
                      <a:pt x="112" y="616"/>
                      <a:pt x="111" y="613"/>
                      <a:pt x="110" y="609"/>
                    </a:cubicBezTo>
                    <a:cubicBezTo>
                      <a:pt x="107" y="607"/>
                      <a:pt x="105" y="605"/>
                      <a:pt x="103" y="603"/>
                    </a:cubicBezTo>
                    <a:cubicBezTo>
                      <a:pt x="99" y="599"/>
                      <a:pt x="96" y="595"/>
                      <a:pt x="92" y="591"/>
                    </a:cubicBezTo>
                    <a:cubicBezTo>
                      <a:pt x="90" y="590"/>
                      <a:pt x="88" y="588"/>
                      <a:pt x="87" y="587"/>
                    </a:cubicBezTo>
                    <a:cubicBezTo>
                      <a:pt x="87" y="586"/>
                      <a:pt x="87" y="585"/>
                      <a:pt x="87" y="585"/>
                    </a:cubicBezTo>
                    <a:cubicBezTo>
                      <a:pt x="85" y="584"/>
                      <a:pt x="84" y="583"/>
                      <a:pt x="83" y="582"/>
                    </a:cubicBezTo>
                    <a:cubicBezTo>
                      <a:pt x="83" y="582"/>
                      <a:pt x="83" y="581"/>
                      <a:pt x="83" y="580"/>
                    </a:cubicBezTo>
                    <a:cubicBezTo>
                      <a:pt x="82" y="580"/>
                      <a:pt x="82" y="580"/>
                      <a:pt x="81" y="579"/>
                    </a:cubicBezTo>
                    <a:cubicBezTo>
                      <a:pt x="81" y="579"/>
                      <a:pt x="81" y="578"/>
                      <a:pt x="81" y="578"/>
                    </a:cubicBezTo>
                    <a:cubicBezTo>
                      <a:pt x="81" y="578"/>
                      <a:pt x="81" y="578"/>
                      <a:pt x="80" y="578"/>
                    </a:cubicBezTo>
                    <a:cubicBezTo>
                      <a:pt x="80" y="576"/>
                      <a:pt x="80" y="575"/>
                      <a:pt x="79" y="574"/>
                    </a:cubicBezTo>
                    <a:cubicBezTo>
                      <a:pt x="79" y="574"/>
                      <a:pt x="79" y="574"/>
                      <a:pt x="79" y="574"/>
                    </a:cubicBezTo>
                    <a:cubicBezTo>
                      <a:pt x="78" y="572"/>
                      <a:pt x="77" y="561"/>
                      <a:pt x="78" y="558"/>
                    </a:cubicBezTo>
                    <a:cubicBezTo>
                      <a:pt x="78" y="558"/>
                      <a:pt x="78" y="558"/>
                      <a:pt x="79" y="558"/>
                    </a:cubicBezTo>
                    <a:cubicBezTo>
                      <a:pt x="78" y="555"/>
                      <a:pt x="78" y="552"/>
                      <a:pt x="78" y="549"/>
                    </a:cubicBezTo>
                    <a:cubicBezTo>
                      <a:pt x="75" y="549"/>
                      <a:pt x="75" y="550"/>
                      <a:pt x="73" y="551"/>
                    </a:cubicBezTo>
                    <a:cubicBezTo>
                      <a:pt x="73" y="551"/>
                      <a:pt x="73" y="551"/>
                      <a:pt x="73" y="552"/>
                    </a:cubicBezTo>
                    <a:cubicBezTo>
                      <a:pt x="73" y="552"/>
                      <a:pt x="72" y="552"/>
                      <a:pt x="71" y="552"/>
                    </a:cubicBezTo>
                    <a:cubicBezTo>
                      <a:pt x="71" y="552"/>
                      <a:pt x="71" y="553"/>
                      <a:pt x="70" y="553"/>
                    </a:cubicBezTo>
                    <a:cubicBezTo>
                      <a:pt x="70" y="553"/>
                      <a:pt x="69" y="553"/>
                      <a:pt x="69" y="553"/>
                    </a:cubicBezTo>
                    <a:cubicBezTo>
                      <a:pt x="69" y="554"/>
                      <a:pt x="69" y="554"/>
                      <a:pt x="69" y="554"/>
                    </a:cubicBezTo>
                    <a:cubicBezTo>
                      <a:pt x="68" y="554"/>
                      <a:pt x="67" y="554"/>
                      <a:pt x="67" y="554"/>
                    </a:cubicBezTo>
                    <a:cubicBezTo>
                      <a:pt x="67" y="555"/>
                      <a:pt x="67" y="555"/>
                      <a:pt x="67" y="555"/>
                    </a:cubicBezTo>
                    <a:cubicBezTo>
                      <a:pt x="66" y="555"/>
                      <a:pt x="65" y="555"/>
                      <a:pt x="64" y="555"/>
                    </a:cubicBezTo>
                    <a:cubicBezTo>
                      <a:pt x="64" y="556"/>
                      <a:pt x="64" y="556"/>
                      <a:pt x="64" y="556"/>
                    </a:cubicBezTo>
                    <a:cubicBezTo>
                      <a:pt x="64" y="556"/>
                      <a:pt x="63" y="556"/>
                      <a:pt x="62" y="556"/>
                    </a:cubicBezTo>
                    <a:cubicBezTo>
                      <a:pt x="62" y="556"/>
                      <a:pt x="62" y="557"/>
                      <a:pt x="62" y="557"/>
                    </a:cubicBezTo>
                    <a:cubicBezTo>
                      <a:pt x="57" y="559"/>
                      <a:pt x="50" y="559"/>
                      <a:pt x="44" y="558"/>
                    </a:cubicBezTo>
                    <a:cubicBezTo>
                      <a:pt x="44" y="557"/>
                      <a:pt x="43" y="557"/>
                      <a:pt x="43" y="556"/>
                    </a:cubicBezTo>
                    <a:cubicBezTo>
                      <a:pt x="43" y="556"/>
                      <a:pt x="43" y="555"/>
                      <a:pt x="43" y="554"/>
                    </a:cubicBezTo>
                    <a:cubicBezTo>
                      <a:pt x="42" y="554"/>
                      <a:pt x="42" y="554"/>
                      <a:pt x="42" y="554"/>
                    </a:cubicBezTo>
                    <a:cubicBezTo>
                      <a:pt x="42" y="553"/>
                      <a:pt x="42" y="552"/>
                      <a:pt x="42" y="551"/>
                    </a:cubicBezTo>
                    <a:cubicBezTo>
                      <a:pt x="41" y="551"/>
                      <a:pt x="41" y="551"/>
                      <a:pt x="41" y="551"/>
                    </a:cubicBezTo>
                    <a:cubicBezTo>
                      <a:pt x="41" y="549"/>
                      <a:pt x="41" y="547"/>
                      <a:pt x="41" y="545"/>
                    </a:cubicBezTo>
                    <a:cubicBezTo>
                      <a:pt x="41" y="545"/>
                      <a:pt x="40" y="545"/>
                      <a:pt x="40" y="545"/>
                    </a:cubicBezTo>
                    <a:cubicBezTo>
                      <a:pt x="40" y="543"/>
                      <a:pt x="40" y="540"/>
                      <a:pt x="40" y="537"/>
                    </a:cubicBezTo>
                    <a:cubicBezTo>
                      <a:pt x="40" y="537"/>
                      <a:pt x="39" y="537"/>
                      <a:pt x="39" y="537"/>
                    </a:cubicBezTo>
                    <a:cubicBezTo>
                      <a:pt x="39" y="535"/>
                      <a:pt x="39" y="533"/>
                      <a:pt x="39" y="530"/>
                    </a:cubicBezTo>
                    <a:cubicBezTo>
                      <a:pt x="39" y="530"/>
                      <a:pt x="38" y="530"/>
                      <a:pt x="38" y="530"/>
                    </a:cubicBezTo>
                    <a:cubicBezTo>
                      <a:pt x="38" y="528"/>
                      <a:pt x="38" y="526"/>
                      <a:pt x="38" y="524"/>
                    </a:cubicBezTo>
                    <a:cubicBezTo>
                      <a:pt x="38" y="524"/>
                      <a:pt x="38" y="524"/>
                      <a:pt x="37" y="524"/>
                    </a:cubicBezTo>
                    <a:cubicBezTo>
                      <a:pt x="37" y="522"/>
                      <a:pt x="37" y="520"/>
                      <a:pt x="37" y="518"/>
                    </a:cubicBezTo>
                    <a:cubicBezTo>
                      <a:pt x="37" y="518"/>
                      <a:pt x="37" y="518"/>
                      <a:pt x="36" y="518"/>
                    </a:cubicBezTo>
                    <a:cubicBezTo>
                      <a:pt x="36" y="517"/>
                      <a:pt x="36" y="516"/>
                      <a:pt x="36" y="515"/>
                    </a:cubicBezTo>
                    <a:cubicBezTo>
                      <a:pt x="36" y="515"/>
                      <a:pt x="36" y="515"/>
                      <a:pt x="35" y="515"/>
                    </a:cubicBezTo>
                    <a:cubicBezTo>
                      <a:pt x="35" y="514"/>
                      <a:pt x="35" y="512"/>
                      <a:pt x="35" y="511"/>
                    </a:cubicBezTo>
                    <a:cubicBezTo>
                      <a:pt x="35" y="511"/>
                      <a:pt x="35" y="511"/>
                      <a:pt x="35" y="511"/>
                    </a:cubicBezTo>
                    <a:cubicBezTo>
                      <a:pt x="35" y="510"/>
                      <a:pt x="35" y="510"/>
                      <a:pt x="35" y="509"/>
                    </a:cubicBezTo>
                    <a:cubicBezTo>
                      <a:pt x="34" y="509"/>
                      <a:pt x="34" y="509"/>
                      <a:pt x="34" y="509"/>
                    </a:cubicBezTo>
                    <a:cubicBezTo>
                      <a:pt x="34" y="508"/>
                      <a:pt x="34" y="507"/>
                      <a:pt x="34" y="506"/>
                    </a:cubicBezTo>
                    <a:cubicBezTo>
                      <a:pt x="33" y="506"/>
                      <a:pt x="33" y="506"/>
                      <a:pt x="33" y="506"/>
                    </a:cubicBezTo>
                    <a:cubicBezTo>
                      <a:pt x="33" y="505"/>
                      <a:pt x="33" y="505"/>
                      <a:pt x="33" y="504"/>
                    </a:cubicBezTo>
                    <a:cubicBezTo>
                      <a:pt x="32" y="504"/>
                      <a:pt x="32" y="504"/>
                      <a:pt x="32" y="504"/>
                    </a:cubicBezTo>
                    <a:cubicBezTo>
                      <a:pt x="32" y="504"/>
                      <a:pt x="32" y="503"/>
                      <a:pt x="32" y="502"/>
                    </a:cubicBezTo>
                    <a:cubicBezTo>
                      <a:pt x="31" y="502"/>
                      <a:pt x="31" y="502"/>
                      <a:pt x="30" y="501"/>
                    </a:cubicBezTo>
                    <a:cubicBezTo>
                      <a:pt x="30" y="501"/>
                      <a:pt x="30" y="500"/>
                      <a:pt x="30" y="500"/>
                    </a:cubicBezTo>
                    <a:cubicBezTo>
                      <a:pt x="30" y="500"/>
                      <a:pt x="29" y="500"/>
                      <a:pt x="29" y="500"/>
                    </a:cubicBezTo>
                    <a:cubicBezTo>
                      <a:pt x="28" y="498"/>
                      <a:pt x="27" y="497"/>
                      <a:pt x="26" y="496"/>
                    </a:cubicBezTo>
                    <a:cubicBezTo>
                      <a:pt x="26" y="496"/>
                      <a:pt x="25" y="496"/>
                      <a:pt x="25" y="496"/>
                    </a:cubicBezTo>
                    <a:cubicBezTo>
                      <a:pt x="24" y="495"/>
                      <a:pt x="23" y="494"/>
                      <a:pt x="22" y="492"/>
                    </a:cubicBezTo>
                    <a:cubicBezTo>
                      <a:pt x="21" y="492"/>
                      <a:pt x="21" y="492"/>
                      <a:pt x="20" y="492"/>
                    </a:cubicBezTo>
                    <a:cubicBezTo>
                      <a:pt x="20" y="492"/>
                      <a:pt x="19" y="491"/>
                      <a:pt x="18" y="490"/>
                    </a:cubicBezTo>
                    <a:cubicBezTo>
                      <a:pt x="18" y="490"/>
                      <a:pt x="17" y="490"/>
                      <a:pt x="17" y="490"/>
                    </a:cubicBezTo>
                    <a:cubicBezTo>
                      <a:pt x="16" y="489"/>
                      <a:pt x="15" y="488"/>
                      <a:pt x="15" y="487"/>
                    </a:cubicBezTo>
                    <a:cubicBezTo>
                      <a:pt x="14" y="487"/>
                      <a:pt x="14" y="487"/>
                      <a:pt x="13" y="487"/>
                    </a:cubicBezTo>
                    <a:cubicBezTo>
                      <a:pt x="12" y="485"/>
                      <a:pt x="10" y="484"/>
                      <a:pt x="9" y="482"/>
                    </a:cubicBezTo>
                    <a:cubicBezTo>
                      <a:pt x="9" y="480"/>
                      <a:pt x="9" y="479"/>
                      <a:pt x="9" y="477"/>
                    </a:cubicBezTo>
                    <a:cubicBezTo>
                      <a:pt x="9" y="477"/>
                      <a:pt x="7" y="477"/>
                      <a:pt x="8" y="475"/>
                    </a:cubicBezTo>
                    <a:cubicBezTo>
                      <a:pt x="8" y="475"/>
                      <a:pt x="8" y="475"/>
                      <a:pt x="9" y="475"/>
                    </a:cubicBezTo>
                    <a:cubicBezTo>
                      <a:pt x="9" y="474"/>
                      <a:pt x="9" y="472"/>
                      <a:pt x="9" y="470"/>
                    </a:cubicBezTo>
                    <a:cubicBezTo>
                      <a:pt x="9" y="470"/>
                      <a:pt x="9" y="470"/>
                      <a:pt x="9" y="470"/>
                    </a:cubicBezTo>
                    <a:cubicBezTo>
                      <a:pt x="9" y="469"/>
                      <a:pt x="9" y="468"/>
                      <a:pt x="9" y="466"/>
                    </a:cubicBezTo>
                    <a:cubicBezTo>
                      <a:pt x="10" y="466"/>
                      <a:pt x="10" y="466"/>
                      <a:pt x="10" y="466"/>
                    </a:cubicBezTo>
                    <a:cubicBezTo>
                      <a:pt x="10" y="465"/>
                      <a:pt x="10" y="464"/>
                      <a:pt x="10" y="463"/>
                    </a:cubicBezTo>
                    <a:cubicBezTo>
                      <a:pt x="11" y="463"/>
                      <a:pt x="11" y="463"/>
                      <a:pt x="11" y="463"/>
                    </a:cubicBezTo>
                    <a:cubicBezTo>
                      <a:pt x="11" y="461"/>
                      <a:pt x="11" y="460"/>
                      <a:pt x="11" y="458"/>
                    </a:cubicBezTo>
                    <a:cubicBezTo>
                      <a:pt x="12" y="456"/>
                      <a:pt x="15" y="445"/>
                      <a:pt x="13" y="440"/>
                    </a:cubicBezTo>
                    <a:cubicBezTo>
                      <a:pt x="13" y="440"/>
                      <a:pt x="12" y="440"/>
                      <a:pt x="12" y="440"/>
                    </a:cubicBezTo>
                    <a:cubicBezTo>
                      <a:pt x="12" y="439"/>
                      <a:pt x="12" y="438"/>
                      <a:pt x="11" y="437"/>
                    </a:cubicBezTo>
                    <a:cubicBezTo>
                      <a:pt x="11" y="437"/>
                      <a:pt x="10" y="436"/>
                      <a:pt x="9" y="436"/>
                    </a:cubicBezTo>
                    <a:cubicBezTo>
                      <a:pt x="9" y="434"/>
                      <a:pt x="8" y="432"/>
                      <a:pt x="8" y="431"/>
                    </a:cubicBezTo>
                    <a:cubicBezTo>
                      <a:pt x="7" y="431"/>
                      <a:pt x="7" y="431"/>
                      <a:pt x="7" y="431"/>
                    </a:cubicBezTo>
                    <a:cubicBezTo>
                      <a:pt x="6" y="429"/>
                      <a:pt x="6" y="427"/>
                      <a:pt x="5" y="425"/>
                    </a:cubicBezTo>
                    <a:cubicBezTo>
                      <a:pt x="5" y="425"/>
                      <a:pt x="4" y="425"/>
                      <a:pt x="4" y="425"/>
                    </a:cubicBezTo>
                    <a:cubicBezTo>
                      <a:pt x="3" y="423"/>
                      <a:pt x="0" y="408"/>
                      <a:pt x="1" y="404"/>
                    </a:cubicBezTo>
                    <a:cubicBezTo>
                      <a:pt x="2" y="404"/>
                      <a:pt x="2" y="404"/>
                      <a:pt x="2" y="404"/>
                    </a:cubicBezTo>
                    <a:cubicBezTo>
                      <a:pt x="2" y="403"/>
                      <a:pt x="2" y="402"/>
                      <a:pt x="2" y="401"/>
                    </a:cubicBezTo>
                    <a:cubicBezTo>
                      <a:pt x="3" y="401"/>
                      <a:pt x="3" y="401"/>
                      <a:pt x="3" y="401"/>
                    </a:cubicBezTo>
                    <a:cubicBezTo>
                      <a:pt x="3" y="400"/>
                      <a:pt x="4" y="399"/>
                      <a:pt x="4" y="397"/>
                    </a:cubicBezTo>
                    <a:cubicBezTo>
                      <a:pt x="5" y="397"/>
                      <a:pt x="6" y="396"/>
                      <a:pt x="8" y="395"/>
                    </a:cubicBezTo>
                    <a:cubicBezTo>
                      <a:pt x="8" y="394"/>
                      <a:pt x="8" y="394"/>
                      <a:pt x="8" y="393"/>
                    </a:cubicBezTo>
                    <a:cubicBezTo>
                      <a:pt x="8" y="393"/>
                      <a:pt x="9" y="392"/>
                      <a:pt x="9" y="392"/>
                    </a:cubicBezTo>
                    <a:cubicBezTo>
                      <a:pt x="10" y="391"/>
                      <a:pt x="11" y="390"/>
                      <a:pt x="12" y="388"/>
                    </a:cubicBezTo>
                    <a:cubicBezTo>
                      <a:pt x="13" y="388"/>
                      <a:pt x="15" y="387"/>
                      <a:pt x="16" y="386"/>
                    </a:cubicBezTo>
                    <a:cubicBezTo>
                      <a:pt x="16" y="385"/>
                      <a:pt x="16" y="385"/>
                      <a:pt x="16" y="384"/>
                    </a:cubicBezTo>
                    <a:cubicBezTo>
                      <a:pt x="16" y="384"/>
                      <a:pt x="17" y="383"/>
                      <a:pt x="18" y="383"/>
                    </a:cubicBezTo>
                    <a:cubicBezTo>
                      <a:pt x="18" y="383"/>
                      <a:pt x="18" y="382"/>
                      <a:pt x="18" y="382"/>
                    </a:cubicBezTo>
                    <a:cubicBezTo>
                      <a:pt x="19" y="381"/>
                      <a:pt x="21" y="379"/>
                      <a:pt x="23" y="378"/>
                    </a:cubicBezTo>
                    <a:cubicBezTo>
                      <a:pt x="23" y="377"/>
                      <a:pt x="23" y="376"/>
                      <a:pt x="23" y="376"/>
                    </a:cubicBezTo>
                    <a:cubicBezTo>
                      <a:pt x="24" y="375"/>
                      <a:pt x="25" y="374"/>
                      <a:pt x="26" y="373"/>
                    </a:cubicBezTo>
                    <a:cubicBezTo>
                      <a:pt x="26" y="373"/>
                      <a:pt x="26" y="372"/>
                      <a:pt x="26" y="371"/>
                    </a:cubicBezTo>
                    <a:cubicBezTo>
                      <a:pt x="27" y="371"/>
                      <a:pt x="28" y="371"/>
                      <a:pt x="28" y="370"/>
                    </a:cubicBezTo>
                    <a:cubicBezTo>
                      <a:pt x="28" y="370"/>
                      <a:pt x="28" y="369"/>
                      <a:pt x="28" y="369"/>
                    </a:cubicBezTo>
                    <a:cubicBezTo>
                      <a:pt x="29" y="369"/>
                      <a:pt x="29" y="369"/>
                      <a:pt x="29" y="369"/>
                    </a:cubicBezTo>
                    <a:cubicBezTo>
                      <a:pt x="29" y="368"/>
                      <a:pt x="30" y="366"/>
                      <a:pt x="30" y="365"/>
                    </a:cubicBezTo>
                    <a:cubicBezTo>
                      <a:pt x="30" y="365"/>
                      <a:pt x="31" y="365"/>
                      <a:pt x="31" y="365"/>
                    </a:cubicBezTo>
                    <a:cubicBezTo>
                      <a:pt x="31" y="363"/>
                      <a:pt x="31" y="361"/>
                      <a:pt x="31" y="359"/>
                    </a:cubicBezTo>
                    <a:cubicBezTo>
                      <a:pt x="31" y="359"/>
                      <a:pt x="32" y="359"/>
                      <a:pt x="32" y="359"/>
                    </a:cubicBezTo>
                    <a:cubicBezTo>
                      <a:pt x="32" y="358"/>
                      <a:pt x="32" y="358"/>
                      <a:pt x="32" y="357"/>
                    </a:cubicBezTo>
                    <a:cubicBezTo>
                      <a:pt x="32" y="357"/>
                      <a:pt x="32" y="357"/>
                      <a:pt x="33" y="357"/>
                    </a:cubicBezTo>
                    <a:cubicBezTo>
                      <a:pt x="33" y="356"/>
                      <a:pt x="33" y="356"/>
                      <a:pt x="33" y="355"/>
                    </a:cubicBezTo>
                    <a:cubicBezTo>
                      <a:pt x="34" y="355"/>
                      <a:pt x="35" y="354"/>
                      <a:pt x="35" y="353"/>
                    </a:cubicBezTo>
                    <a:cubicBezTo>
                      <a:pt x="39" y="350"/>
                      <a:pt x="42" y="346"/>
                      <a:pt x="45" y="343"/>
                    </a:cubicBezTo>
                    <a:cubicBezTo>
                      <a:pt x="46" y="342"/>
                      <a:pt x="46" y="340"/>
                      <a:pt x="46" y="339"/>
                    </a:cubicBezTo>
                    <a:cubicBezTo>
                      <a:pt x="47" y="339"/>
                      <a:pt x="47" y="339"/>
                      <a:pt x="47" y="339"/>
                    </a:cubicBezTo>
                    <a:cubicBezTo>
                      <a:pt x="49" y="335"/>
                      <a:pt x="46" y="326"/>
                      <a:pt x="45" y="324"/>
                    </a:cubicBezTo>
                    <a:cubicBezTo>
                      <a:pt x="46" y="321"/>
                      <a:pt x="46" y="318"/>
                      <a:pt x="46" y="315"/>
                    </a:cubicBezTo>
                    <a:cubicBezTo>
                      <a:pt x="47" y="314"/>
                      <a:pt x="49" y="313"/>
                      <a:pt x="50" y="312"/>
                    </a:cubicBezTo>
                    <a:cubicBezTo>
                      <a:pt x="50" y="312"/>
                      <a:pt x="50" y="312"/>
                      <a:pt x="50" y="311"/>
                    </a:cubicBezTo>
                    <a:cubicBezTo>
                      <a:pt x="51" y="311"/>
                      <a:pt x="53" y="311"/>
                      <a:pt x="54" y="310"/>
                    </a:cubicBezTo>
                    <a:cubicBezTo>
                      <a:pt x="58" y="308"/>
                      <a:pt x="61" y="305"/>
                      <a:pt x="65" y="302"/>
                    </a:cubicBezTo>
                    <a:cubicBezTo>
                      <a:pt x="65" y="302"/>
                      <a:pt x="65" y="301"/>
                      <a:pt x="65" y="301"/>
                    </a:cubicBezTo>
                    <a:cubicBezTo>
                      <a:pt x="66" y="300"/>
                      <a:pt x="67" y="299"/>
                      <a:pt x="68" y="299"/>
                    </a:cubicBezTo>
                    <a:cubicBezTo>
                      <a:pt x="71" y="294"/>
                      <a:pt x="70" y="285"/>
                      <a:pt x="73" y="280"/>
                    </a:cubicBezTo>
                    <a:cubicBezTo>
                      <a:pt x="74" y="280"/>
                      <a:pt x="74" y="279"/>
                      <a:pt x="75" y="279"/>
                    </a:cubicBezTo>
                    <a:cubicBezTo>
                      <a:pt x="77" y="277"/>
                      <a:pt x="79" y="274"/>
                      <a:pt x="81" y="272"/>
                    </a:cubicBezTo>
                    <a:cubicBezTo>
                      <a:pt x="82" y="272"/>
                      <a:pt x="82" y="272"/>
                      <a:pt x="83" y="272"/>
                    </a:cubicBezTo>
                    <a:cubicBezTo>
                      <a:pt x="84" y="271"/>
                      <a:pt x="85" y="269"/>
                      <a:pt x="86" y="268"/>
                    </a:cubicBezTo>
                    <a:cubicBezTo>
                      <a:pt x="86" y="268"/>
                      <a:pt x="87" y="268"/>
                      <a:pt x="87" y="268"/>
                    </a:cubicBezTo>
                    <a:cubicBezTo>
                      <a:pt x="88" y="267"/>
                      <a:pt x="89" y="266"/>
                      <a:pt x="89" y="266"/>
                    </a:cubicBezTo>
                    <a:cubicBezTo>
                      <a:pt x="90" y="266"/>
                      <a:pt x="90" y="266"/>
                      <a:pt x="91" y="266"/>
                    </a:cubicBezTo>
                    <a:cubicBezTo>
                      <a:pt x="92" y="265"/>
                      <a:pt x="92" y="264"/>
                      <a:pt x="93" y="263"/>
                    </a:cubicBezTo>
                    <a:cubicBezTo>
                      <a:pt x="93" y="263"/>
                      <a:pt x="94" y="263"/>
                      <a:pt x="95" y="263"/>
                    </a:cubicBezTo>
                    <a:cubicBezTo>
                      <a:pt x="95" y="262"/>
                      <a:pt x="95" y="262"/>
                      <a:pt x="96" y="261"/>
                    </a:cubicBezTo>
                    <a:cubicBezTo>
                      <a:pt x="96" y="261"/>
                      <a:pt x="97" y="261"/>
                      <a:pt x="97" y="261"/>
                    </a:cubicBezTo>
                    <a:cubicBezTo>
                      <a:pt x="98" y="260"/>
                      <a:pt x="98" y="260"/>
                      <a:pt x="98" y="259"/>
                    </a:cubicBezTo>
                    <a:cubicBezTo>
                      <a:pt x="99" y="259"/>
                      <a:pt x="101" y="259"/>
                      <a:pt x="102" y="258"/>
                    </a:cubicBezTo>
                    <a:cubicBezTo>
                      <a:pt x="102" y="258"/>
                      <a:pt x="102" y="257"/>
                      <a:pt x="103" y="257"/>
                    </a:cubicBezTo>
                    <a:cubicBezTo>
                      <a:pt x="103" y="257"/>
                      <a:pt x="104" y="257"/>
                      <a:pt x="105" y="257"/>
                    </a:cubicBezTo>
                    <a:cubicBezTo>
                      <a:pt x="107" y="254"/>
                      <a:pt x="109" y="252"/>
                      <a:pt x="111" y="249"/>
                    </a:cubicBezTo>
                    <a:cubicBezTo>
                      <a:pt x="111" y="247"/>
                      <a:pt x="111" y="245"/>
                      <a:pt x="111" y="242"/>
                    </a:cubicBezTo>
                    <a:cubicBezTo>
                      <a:pt x="111" y="242"/>
                      <a:pt x="111" y="242"/>
                      <a:pt x="112" y="242"/>
                    </a:cubicBezTo>
                    <a:cubicBezTo>
                      <a:pt x="112" y="241"/>
                      <a:pt x="112" y="240"/>
                      <a:pt x="112" y="239"/>
                    </a:cubicBezTo>
                    <a:cubicBezTo>
                      <a:pt x="112" y="238"/>
                      <a:pt x="113" y="238"/>
                      <a:pt x="113" y="238"/>
                    </a:cubicBezTo>
                    <a:cubicBezTo>
                      <a:pt x="116" y="235"/>
                      <a:pt x="114" y="235"/>
                      <a:pt x="119" y="235"/>
                    </a:cubicBezTo>
                    <a:cubicBezTo>
                      <a:pt x="121" y="233"/>
                      <a:pt x="126" y="234"/>
                      <a:pt x="129" y="233"/>
                    </a:cubicBezTo>
                    <a:cubicBezTo>
                      <a:pt x="129" y="233"/>
                      <a:pt x="129" y="233"/>
                      <a:pt x="129" y="232"/>
                    </a:cubicBezTo>
                    <a:cubicBezTo>
                      <a:pt x="130" y="232"/>
                      <a:pt x="132" y="232"/>
                      <a:pt x="133" y="231"/>
                    </a:cubicBezTo>
                    <a:cubicBezTo>
                      <a:pt x="134" y="230"/>
                      <a:pt x="134" y="230"/>
                      <a:pt x="134" y="228"/>
                    </a:cubicBezTo>
                    <a:cubicBezTo>
                      <a:pt x="131" y="225"/>
                      <a:pt x="128" y="222"/>
                      <a:pt x="124" y="219"/>
                    </a:cubicBezTo>
                    <a:cubicBezTo>
                      <a:pt x="124" y="218"/>
                      <a:pt x="124" y="218"/>
                      <a:pt x="124" y="217"/>
                    </a:cubicBezTo>
                    <a:cubicBezTo>
                      <a:pt x="125" y="217"/>
                      <a:pt x="126" y="216"/>
                      <a:pt x="127" y="215"/>
                    </a:cubicBezTo>
                    <a:cubicBezTo>
                      <a:pt x="127" y="215"/>
                      <a:pt x="127" y="215"/>
                      <a:pt x="127" y="214"/>
                    </a:cubicBezTo>
                    <a:cubicBezTo>
                      <a:pt x="128" y="214"/>
                      <a:pt x="128" y="214"/>
                      <a:pt x="129" y="214"/>
                    </a:cubicBezTo>
                    <a:cubicBezTo>
                      <a:pt x="129" y="214"/>
                      <a:pt x="129" y="214"/>
                      <a:pt x="129" y="214"/>
                    </a:cubicBezTo>
                    <a:cubicBezTo>
                      <a:pt x="129" y="214"/>
                      <a:pt x="130" y="214"/>
                      <a:pt x="131" y="214"/>
                    </a:cubicBezTo>
                    <a:cubicBezTo>
                      <a:pt x="131" y="213"/>
                      <a:pt x="131" y="213"/>
                      <a:pt x="131" y="213"/>
                    </a:cubicBezTo>
                    <a:cubicBezTo>
                      <a:pt x="131" y="213"/>
                      <a:pt x="132" y="213"/>
                      <a:pt x="132" y="213"/>
                    </a:cubicBezTo>
                    <a:cubicBezTo>
                      <a:pt x="135" y="211"/>
                      <a:pt x="137" y="209"/>
                      <a:pt x="140" y="207"/>
                    </a:cubicBezTo>
                    <a:cubicBezTo>
                      <a:pt x="140" y="207"/>
                      <a:pt x="140" y="206"/>
                      <a:pt x="140" y="205"/>
                    </a:cubicBezTo>
                    <a:cubicBezTo>
                      <a:pt x="140" y="205"/>
                      <a:pt x="141" y="204"/>
                      <a:pt x="142" y="204"/>
                    </a:cubicBezTo>
                    <a:cubicBezTo>
                      <a:pt x="143" y="202"/>
                      <a:pt x="143" y="200"/>
                      <a:pt x="144" y="198"/>
                    </a:cubicBezTo>
                    <a:cubicBezTo>
                      <a:pt x="145" y="198"/>
                      <a:pt x="145" y="198"/>
                      <a:pt x="146" y="197"/>
                    </a:cubicBezTo>
                    <a:cubicBezTo>
                      <a:pt x="146" y="197"/>
                      <a:pt x="146" y="196"/>
                      <a:pt x="146" y="196"/>
                    </a:cubicBezTo>
                    <a:cubicBezTo>
                      <a:pt x="146" y="196"/>
                      <a:pt x="146" y="196"/>
                      <a:pt x="147" y="196"/>
                    </a:cubicBezTo>
                    <a:cubicBezTo>
                      <a:pt x="147" y="195"/>
                      <a:pt x="147" y="194"/>
                      <a:pt x="147" y="194"/>
                    </a:cubicBezTo>
                    <a:cubicBezTo>
                      <a:pt x="147" y="194"/>
                      <a:pt x="147" y="194"/>
                      <a:pt x="148" y="194"/>
                    </a:cubicBezTo>
                    <a:cubicBezTo>
                      <a:pt x="148" y="193"/>
                      <a:pt x="148" y="192"/>
                      <a:pt x="148" y="191"/>
                    </a:cubicBezTo>
                    <a:cubicBezTo>
                      <a:pt x="157" y="190"/>
                      <a:pt x="156" y="192"/>
                      <a:pt x="162" y="194"/>
                    </a:cubicBezTo>
                    <a:cubicBezTo>
                      <a:pt x="166" y="194"/>
                      <a:pt x="169" y="194"/>
                      <a:pt x="173" y="195"/>
                    </a:cubicBezTo>
                    <a:cubicBezTo>
                      <a:pt x="173" y="194"/>
                      <a:pt x="174" y="193"/>
                      <a:pt x="174" y="193"/>
                    </a:cubicBezTo>
                    <a:cubicBezTo>
                      <a:pt x="175" y="191"/>
                      <a:pt x="175" y="189"/>
                      <a:pt x="175" y="188"/>
                    </a:cubicBezTo>
                    <a:cubicBezTo>
                      <a:pt x="176" y="188"/>
                      <a:pt x="176" y="188"/>
                      <a:pt x="176" y="188"/>
                    </a:cubicBezTo>
                    <a:cubicBezTo>
                      <a:pt x="177" y="187"/>
                      <a:pt x="177" y="186"/>
                      <a:pt x="177" y="186"/>
                    </a:cubicBezTo>
                    <a:cubicBezTo>
                      <a:pt x="178" y="186"/>
                      <a:pt x="178" y="186"/>
                      <a:pt x="179" y="186"/>
                    </a:cubicBezTo>
                    <a:cubicBezTo>
                      <a:pt x="179" y="185"/>
                      <a:pt x="179" y="185"/>
                      <a:pt x="179" y="185"/>
                    </a:cubicBezTo>
                    <a:cubicBezTo>
                      <a:pt x="183" y="186"/>
                      <a:pt x="186" y="187"/>
                      <a:pt x="190" y="188"/>
                    </a:cubicBezTo>
                    <a:cubicBezTo>
                      <a:pt x="193" y="189"/>
                      <a:pt x="210" y="188"/>
                      <a:pt x="212" y="188"/>
                    </a:cubicBezTo>
                    <a:cubicBezTo>
                      <a:pt x="212" y="187"/>
                      <a:pt x="212" y="187"/>
                      <a:pt x="212" y="187"/>
                    </a:cubicBezTo>
                    <a:cubicBezTo>
                      <a:pt x="213" y="186"/>
                      <a:pt x="215" y="186"/>
                      <a:pt x="216" y="186"/>
                    </a:cubicBezTo>
                    <a:cubicBezTo>
                      <a:pt x="216" y="185"/>
                      <a:pt x="216" y="185"/>
                      <a:pt x="216" y="185"/>
                    </a:cubicBezTo>
                    <a:cubicBezTo>
                      <a:pt x="216" y="185"/>
                      <a:pt x="217" y="185"/>
                      <a:pt x="218" y="185"/>
                    </a:cubicBezTo>
                    <a:cubicBezTo>
                      <a:pt x="218" y="184"/>
                      <a:pt x="218" y="184"/>
                      <a:pt x="218" y="183"/>
                    </a:cubicBezTo>
                    <a:cubicBezTo>
                      <a:pt x="219" y="183"/>
                      <a:pt x="220" y="183"/>
                      <a:pt x="220" y="183"/>
                    </a:cubicBezTo>
                    <a:cubicBezTo>
                      <a:pt x="222" y="181"/>
                      <a:pt x="223" y="179"/>
                      <a:pt x="225" y="177"/>
                    </a:cubicBezTo>
                    <a:cubicBezTo>
                      <a:pt x="232" y="171"/>
                      <a:pt x="239" y="166"/>
                      <a:pt x="248" y="162"/>
                    </a:cubicBezTo>
                    <a:cubicBezTo>
                      <a:pt x="252" y="161"/>
                      <a:pt x="258" y="163"/>
                      <a:pt x="263" y="162"/>
                    </a:cubicBezTo>
                    <a:cubicBezTo>
                      <a:pt x="270" y="160"/>
                      <a:pt x="280" y="156"/>
                      <a:pt x="282" y="150"/>
                    </a:cubicBezTo>
                    <a:cubicBezTo>
                      <a:pt x="285" y="146"/>
                      <a:pt x="283" y="125"/>
                      <a:pt x="286" y="118"/>
                    </a:cubicBezTo>
                    <a:cubicBezTo>
                      <a:pt x="286" y="118"/>
                      <a:pt x="286" y="118"/>
                      <a:pt x="287" y="118"/>
                    </a:cubicBezTo>
                    <a:cubicBezTo>
                      <a:pt x="287" y="118"/>
                      <a:pt x="287" y="117"/>
                      <a:pt x="287" y="116"/>
                    </a:cubicBezTo>
                    <a:cubicBezTo>
                      <a:pt x="287" y="116"/>
                      <a:pt x="287" y="116"/>
                      <a:pt x="287" y="116"/>
                    </a:cubicBezTo>
                    <a:cubicBezTo>
                      <a:pt x="287" y="115"/>
                      <a:pt x="287" y="115"/>
                      <a:pt x="287" y="114"/>
                    </a:cubicBezTo>
                    <a:cubicBezTo>
                      <a:pt x="288" y="114"/>
                      <a:pt x="288" y="114"/>
                      <a:pt x="288" y="114"/>
                    </a:cubicBezTo>
                    <a:cubicBezTo>
                      <a:pt x="288" y="113"/>
                      <a:pt x="288" y="112"/>
                      <a:pt x="288" y="111"/>
                    </a:cubicBezTo>
                    <a:cubicBezTo>
                      <a:pt x="289" y="111"/>
                      <a:pt x="290" y="111"/>
                      <a:pt x="290" y="110"/>
                    </a:cubicBezTo>
                    <a:cubicBezTo>
                      <a:pt x="290" y="110"/>
                      <a:pt x="290" y="109"/>
                      <a:pt x="290" y="109"/>
                    </a:cubicBezTo>
                    <a:cubicBezTo>
                      <a:pt x="292" y="107"/>
                      <a:pt x="294" y="106"/>
                      <a:pt x="296" y="104"/>
                    </a:cubicBezTo>
                    <a:cubicBezTo>
                      <a:pt x="296" y="103"/>
                      <a:pt x="297" y="102"/>
                      <a:pt x="297" y="101"/>
                    </a:cubicBezTo>
                    <a:cubicBezTo>
                      <a:pt x="298" y="101"/>
                      <a:pt x="299" y="101"/>
                      <a:pt x="299" y="101"/>
                    </a:cubicBezTo>
                    <a:cubicBezTo>
                      <a:pt x="300" y="100"/>
                      <a:pt x="302" y="98"/>
                      <a:pt x="303" y="97"/>
                    </a:cubicBezTo>
                    <a:cubicBezTo>
                      <a:pt x="307" y="93"/>
                      <a:pt x="311" y="90"/>
                      <a:pt x="314" y="86"/>
                    </a:cubicBezTo>
                    <a:cubicBezTo>
                      <a:pt x="316" y="84"/>
                      <a:pt x="317" y="83"/>
                      <a:pt x="319" y="81"/>
                    </a:cubicBezTo>
                    <a:cubicBezTo>
                      <a:pt x="319" y="81"/>
                      <a:pt x="320" y="80"/>
                      <a:pt x="321" y="80"/>
                    </a:cubicBezTo>
                    <a:cubicBezTo>
                      <a:pt x="321" y="79"/>
                      <a:pt x="321" y="79"/>
                      <a:pt x="321" y="78"/>
                    </a:cubicBezTo>
                    <a:cubicBezTo>
                      <a:pt x="321" y="78"/>
                      <a:pt x="321" y="78"/>
                      <a:pt x="322" y="78"/>
                    </a:cubicBezTo>
                    <a:cubicBezTo>
                      <a:pt x="322" y="78"/>
                      <a:pt x="322" y="77"/>
                      <a:pt x="322" y="76"/>
                    </a:cubicBezTo>
                    <a:cubicBezTo>
                      <a:pt x="324" y="76"/>
                      <a:pt x="325" y="76"/>
                      <a:pt x="326" y="76"/>
                    </a:cubicBezTo>
                    <a:cubicBezTo>
                      <a:pt x="326" y="77"/>
                      <a:pt x="326" y="77"/>
                      <a:pt x="326" y="77"/>
                    </a:cubicBezTo>
                    <a:cubicBezTo>
                      <a:pt x="331" y="78"/>
                      <a:pt x="336" y="78"/>
                      <a:pt x="341" y="79"/>
                    </a:cubicBezTo>
                    <a:cubicBezTo>
                      <a:pt x="341" y="79"/>
                      <a:pt x="341" y="80"/>
                      <a:pt x="341" y="80"/>
                    </a:cubicBezTo>
                    <a:cubicBezTo>
                      <a:pt x="343" y="80"/>
                      <a:pt x="345" y="80"/>
                      <a:pt x="347" y="80"/>
                    </a:cubicBezTo>
                    <a:cubicBezTo>
                      <a:pt x="361" y="83"/>
                      <a:pt x="375" y="86"/>
                      <a:pt x="390" y="90"/>
                    </a:cubicBezTo>
                    <a:cubicBezTo>
                      <a:pt x="390" y="90"/>
                      <a:pt x="390" y="90"/>
                      <a:pt x="390" y="91"/>
                    </a:cubicBezTo>
                    <a:cubicBezTo>
                      <a:pt x="391" y="91"/>
                      <a:pt x="392" y="91"/>
                      <a:pt x="392" y="91"/>
                    </a:cubicBezTo>
                    <a:cubicBezTo>
                      <a:pt x="392" y="91"/>
                      <a:pt x="392" y="91"/>
                      <a:pt x="392" y="92"/>
                    </a:cubicBezTo>
                    <a:cubicBezTo>
                      <a:pt x="393" y="92"/>
                      <a:pt x="394" y="92"/>
                      <a:pt x="395" y="92"/>
                    </a:cubicBezTo>
                    <a:cubicBezTo>
                      <a:pt x="395" y="92"/>
                      <a:pt x="395" y="92"/>
                      <a:pt x="395" y="92"/>
                    </a:cubicBezTo>
                    <a:cubicBezTo>
                      <a:pt x="396" y="92"/>
                      <a:pt x="397" y="92"/>
                      <a:pt x="398" y="92"/>
                    </a:cubicBezTo>
                    <a:cubicBezTo>
                      <a:pt x="398" y="93"/>
                      <a:pt x="398" y="93"/>
                      <a:pt x="398" y="93"/>
                    </a:cubicBezTo>
                    <a:cubicBezTo>
                      <a:pt x="399" y="93"/>
                      <a:pt x="400" y="93"/>
                      <a:pt x="400" y="93"/>
                    </a:cubicBezTo>
                    <a:cubicBezTo>
                      <a:pt x="400" y="94"/>
                      <a:pt x="400" y="94"/>
                      <a:pt x="400" y="94"/>
                    </a:cubicBezTo>
                    <a:cubicBezTo>
                      <a:pt x="402" y="95"/>
                      <a:pt x="403" y="95"/>
                      <a:pt x="404" y="95"/>
                    </a:cubicBezTo>
                    <a:cubicBezTo>
                      <a:pt x="404" y="95"/>
                      <a:pt x="404" y="96"/>
                      <a:pt x="404" y="96"/>
                    </a:cubicBezTo>
                    <a:cubicBezTo>
                      <a:pt x="405" y="96"/>
                      <a:pt x="405" y="96"/>
                      <a:pt x="406" y="96"/>
                    </a:cubicBezTo>
                    <a:cubicBezTo>
                      <a:pt x="406" y="96"/>
                      <a:pt x="406" y="97"/>
                      <a:pt x="406" y="97"/>
                    </a:cubicBezTo>
                    <a:cubicBezTo>
                      <a:pt x="406" y="97"/>
                      <a:pt x="407" y="97"/>
                      <a:pt x="408" y="97"/>
                    </a:cubicBezTo>
                    <a:cubicBezTo>
                      <a:pt x="408" y="97"/>
                      <a:pt x="408" y="98"/>
                      <a:pt x="408" y="98"/>
                    </a:cubicBezTo>
                    <a:cubicBezTo>
                      <a:pt x="409" y="98"/>
                      <a:pt x="411" y="99"/>
                      <a:pt x="413" y="100"/>
                    </a:cubicBezTo>
                    <a:cubicBezTo>
                      <a:pt x="413" y="100"/>
                      <a:pt x="413" y="100"/>
                      <a:pt x="413" y="101"/>
                    </a:cubicBezTo>
                    <a:cubicBezTo>
                      <a:pt x="416" y="101"/>
                      <a:pt x="418" y="102"/>
                      <a:pt x="421" y="102"/>
                    </a:cubicBezTo>
                    <a:cubicBezTo>
                      <a:pt x="421" y="103"/>
                      <a:pt x="421" y="103"/>
                      <a:pt x="421" y="103"/>
                    </a:cubicBezTo>
                    <a:cubicBezTo>
                      <a:pt x="422" y="103"/>
                      <a:pt x="424" y="103"/>
                      <a:pt x="425" y="103"/>
                    </a:cubicBezTo>
                    <a:cubicBezTo>
                      <a:pt x="435" y="106"/>
                      <a:pt x="445" y="109"/>
                      <a:pt x="455" y="111"/>
                    </a:cubicBezTo>
                    <a:cubicBezTo>
                      <a:pt x="455" y="112"/>
                      <a:pt x="455" y="112"/>
                      <a:pt x="455" y="112"/>
                    </a:cubicBezTo>
                    <a:cubicBezTo>
                      <a:pt x="456" y="112"/>
                      <a:pt x="456" y="112"/>
                      <a:pt x="457" y="112"/>
                    </a:cubicBezTo>
                    <a:cubicBezTo>
                      <a:pt x="457" y="112"/>
                      <a:pt x="457" y="113"/>
                      <a:pt x="457" y="113"/>
                    </a:cubicBezTo>
                    <a:cubicBezTo>
                      <a:pt x="458" y="113"/>
                      <a:pt x="458" y="113"/>
                      <a:pt x="459" y="113"/>
                    </a:cubicBezTo>
                    <a:cubicBezTo>
                      <a:pt x="459" y="113"/>
                      <a:pt x="459" y="114"/>
                      <a:pt x="459" y="114"/>
                    </a:cubicBezTo>
                    <a:cubicBezTo>
                      <a:pt x="459" y="114"/>
                      <a:pt x="460" y="114"/>
                      <a:pt x="461" y="114"/>
                    </a:cubicBezTo>
                    <a:cubicBezTo>
                      <a:pt x="461" y="114"/>
                      <a:pt x="461" y="115"/>
                      <a:pt x="461" y="115"/>
                    </a:cubicBezTo>
                    <a:cubicBezTo>
                      <a:pt x="461" y="115"/>
                      <a:pt x="462" y="115"/>
                      <a:pt x="462" y="115"/>
                    </a:cubicBezTo>
                    <a:cubicBezTo>
                      <a:pt x="462" y="115"/>
                      <a:pt x="462" y="115"/>
                      <a:pt x="462" y="116"/>
                    </a:cubicBezTo>
                    <a:cubicBezTo>
                      <a:pt x="463" y="116"/>
                      <a:pt x="464" y="116"/>
                      <a:pt x="464" y="116"/>
                    </a:cubicBezTo>
                    <a:cubicBezTo>
                      <a:pt x="464" y="116"/>
                      <a:pt x="464" y="116"/>
                      <a:pt x="464" y="117"/>
                    </a:cubicBezTo>
                    <a:cubicBezTo>
                      <a:pt x="465" y="117"/>
                      <a:pt x="465" y="117"/>
                      <a:pt x="466" y="117"/>
                    </a:cubicBezTo>
                    <a:cubicBezTo>
                      <a:pt x="466" y="117"/>
                      <a:pt x="467" y="118"/>
                      <a:pt x="467" y="118"/>
                    </a:cubicBezTo>
                    <a:cubicBezTo>
                      <a:pt x="467" y="118"/>
                      <a:pt x="468" y="118"/>
                      <a:pt x="469" y="118"/>
                    </a:cubicBezTo>
                    <a:cubicBezTo>
                      <a:pt x="469" y="119"/>
                      <a:pt x="469" y="120"/>
                      <a:pt x="470" y="120"/>
                    </a:cubicBezTo>
                    <a:cubicBezTo>
                      <a:pt x="470" y="120"/>
                      <a:pt x="471" y="120"/>
                      <a:pt x="471" y="120"/>
                    </a:cubicBezTo>
                    <a:cubicBezTo>
                      <a:pt x="472" y="121"/>
                      <a:pt x="472" y="121"/>
                      <a:pt x="472" y="122"/>
                    </a:cubicBezTo>
                    <a:cubicBezTo>
                      <a:pt x="473" y="122"/>
                      <a:pt x="475" y="123"/>
                      <a:pt x="476" y="123"/>
                    </a:cubicBezTo>
                    <a:cubicBezTo>
                      <a:pt x="476" y="123"/>
                      <a:pt x="476" y="124"/>
                      <a:pt x="476" y="124"/>
                    </a:cubicBezTo>
                    <a:cubicBezTo>
                      <a:pt x="478" y="124"/>
                      <a:pt x="479" y="125"/>
                      <a:pt x="481" y="126"/>
                    </a:cubicBezTo>
                    <a:cubicBezTo>
                      <a:pt x="481" y="126"/>
                      <a:pt x="481" y="126"/>
                      <a:pt x="481" y="127"/>
                    </a:cubicBezTo>
                    <a:cubicBezTo>
                      <a:pt x="486" y="128"/>
                      <a:pt x="491" y="130"/>
                      <a:pt x="496" y="131"/>
                    </a:cubicBezTo>
                    <a:cubicBezTo>
                      <a:pt x="499" y="131"/>
                      <a:pt x="501" y="131"/>
                      <a:pt x="503" y="131"/>
                    </a:cubicBezTo>
                    <a:cubicBezTo>
                      <a:pt x="503" y="131"/>
                      <a:pt x="503" y="132"/>
                      <a:pt x="503" y="132"/>
                    </a:cubicBezTo>
                    <a:cubicBezTo>
                      <a:pt x="509" y="132"/>
                      <a:pt x="515" y="131"/>
                      <a:pt x="522" y="131"/>
                    </a:cubicBezTo>
                    <a:cubicBezTo>
                      <a:pt x="522" y="131"/>
                      <a:pt x="522" y="130"/>
                      <a:pt x="522" y="130"/>
                    </a:cubicBezTo>
                    <a:cubicBezTo>
                      <a:pt x="525" y="130"/>
                      <a:pt x="528" y="129"/>
                      <a:pt x="531" y="128"/>
                    </a:cubicBezTo>
                    <a:cubicBezTo>
                      <a:pt x="531" y="128"/>
                      <a:pt x="531" y="128"/>
                      <a:pt x="531" y="127"/>
                    </a:cubicBezTo>
                    <a:cubicBezTo>
                      <a:pt x="531" y="127"/>
                      <a:pt x="532" y="127"/>
                      <a:pt x="532" y="127"/>
                    </a:cubicBezTo>
                    <a:cubicBezTo>
                      <a:pt x="532" y="127"/>
                      <a:pt x="532" y="127"/>
                      <a:pt x="532" y="127"/>
                    </a:cubicBezTo>
                    <a:cubicBezTo>
                      <a:pt x="533" y="127"/>
                      <a:pt x="534" y="127"/>
                      <a:pt x="534" y="127"/>
                    </a:cubicBezTo>
                    <a:cubicBezTo>
                      <a:pt x="534" y="126"/>
                      <a:pt x="535" y="125"/>
                      <a:pt x="535" y="125"/>
                    </a:cubicBezTo>
                    <a:cubicBezTo>
                      <a:pt x="536" y="124"/>
                      <a:pt x="537" y="124"/>
                      <a:pt x="539" y="124"/>
                    </a:cubicBezTo>
                    <a:cubicBezTo>
                      <a:pt x="539" y="123"/>
                      <a:pt x="539" y="123"/>
                      <a:pt x="540" y="122"/>
                    </a:cubicBezTo>
                    <a:cubicBezTo>
                      <a:pt x="540" y="122"/>
                      <a:pt x="541" y="122"/>
                      <a:pt x="541" y="122"/>
                    </a:cubicBezTo>
                    <a:cubicBezTo>
                      <a:pt x="541" y="122"/>
                      <a:pt x="541" y="121"/>
                      <a:pt x="541" y="121"/>
                    </a:cubicBezTo>
                    <a:cubicBezTo>
                      <a:pt x="542" y="121"/>
                      <a:pt x="543" y="121"/>
                      <a:pt x="543" y="121"/>
                    </a:cubicBezTo>
                    <a:cubicBezTo>
                      <a:pt x="543" y="121"/>
                      <a:pt x="543" y="121"/>
                      <a:pt x="543" y="120"/>
                    </a:cubicBezTo>
                    <a:cubicBezTo>
                      <a:pt x="544" y="120"/>
                      <a:pt x="544" y="120"/>
                      <a:pt x="545" y="120"/>
                    </a:cubicBezTo>
                    <a:cubicBezTo>
                      <a:pt x="545" y="120"/>
                      <a:pt x="545" y="120"/>
                      <a:pt x="545" y="119"/>
                    </a:cubicBezTo>
                    <a:cubicBezTo>
                      <a:pt x="545" y="119"/>
                      <a:pt x="546" y="119"/>
                      <a:pt x="547" y="119"/>
                    </a:cubicBezTo>
                    <a:cubicBezTo>
                      <a:pt x="547" y="119"/>
                      <a:pt x="547" y="119"/>
                      <a:pt x="547" y="118"/>
                    </a:cubicBezTo>
                    <a:cubicBezTo>
                      <a:pt x="547" y="118"/>
                      <a:pt x="548" y="118"/>
                      <a:pt x="548" y="118"/>
                    </a:cubicBezTo>
                    <a:cubicBezTo>
                      <a:pt x="548" y="118"/>
                      <a:pt x="548" y="118"/>
                      <a:pt x="548" y="118"/>
                    </a:cubicBezTo>
                    <a:cubicBezTo>
                      <a:pt x="549" y="118"/>
                      <a:pt x="550" y="118"/>
                      <a:pt x="550" y="118"/>
                    </a:cubicBezTo>
                    <a:cubicBezTo>
                      <a:pt x="550" y="117"/>
                      <a:pt x="550" y="117"/>
                      <a:pt x="550" y="117"/>
                    </a:cubicBezTo>
                    <a:cubicBezTo>
                      <a:pt x="551" y="117"/>
                      <a:pt x="551" y="117"/>
                      <a:pt x="552" y="117"/>
                    </a:cubicBezTo>
                    <a:cubicBezTo>
                      <a:pt x="552" y="116"/>
                      <a:pt x="552" y="116"/>
                      <a:pt x="552" y="116"/>
                    </a:cubicBezTo>
                    <a:cubicBezTo>
                      <a:pt x="553" y="116"/>
                      <a:pt x="553" y="116"/>
                      <a:pt x="554" y="116"/>
                    </a:cubicBezTo>
                    <a:cubicBezTo>
                      <a:pt x="554" y="115"/>
                      <a:pt x="554" y="115"/>
                      <a:pt x="554" y="115"/>
                    </a:cubicBezTo>
                    <a:cubicBezTo>
                      <a:pt x="556" y="114"/>
                      <a:pt x="557" y="114"/>
                      <a:pt x="559" y="113"/>
                    </a:cubicBezTo>
                    <a:cubicBezTo>
                      <a:pt x="559" y="113"/>
                      <a:pt x="559" y="112"/>
                      <a:pt x="559" y="112"/>
                    </a:cubicBezTo>
                    <a:cubicBezTo>
                      <a:pt x="561" y="112"/>
                      <a:pt x="562" y="112"/>
                      <a:pt x="564" y="111"/>
                    </a:cubicBezTo>
                    <a:cubicBezTo>
                      <a:pt x="564" y="111"/>
                      <a:pt x="564" y="110"/>
                      <a:pt x="565" y="109"/>
                    </a:cubicBezTo>
                    <a:cubicBezTo>
                      <a:pt x="566" y="109"/>
                      <a:pt x="568" y="108"/>
                      <a:pt x="570" y="108"/>
                    </a:cubicBezTo>
                    <a:cubicBezTo>
                      <a:pt x="570" y="107"/>
                      <a:pt x="571" y="107"/>
                      <a:pt x="571" y="106"/>
                    </a:cubicBezTo>
                    <a:cubicBezTo>
                      <a:pt x="572" y="106"/>
                      <a:pt x="572" y="106"/>
                      <a:pt x="573" y="106"/>
                    </a:cubicBezTo>
                    <a:cubicBezTo>
                      <a:pt x="573" y="105"/>
                      <a:pt x="574" y="104"/>
                      <a:pt x="574" y="103"/>
                    </a:cubicBezTo>
                    <a:cubicBezTo>
                      <a:pt x="575" y="103"/>
                      <a:pt x="576" y="103"/>
                      <a:pt x="576" y="103"/>
                    </a:cubicBezTo>
                    <a:cubicBezTo>
                      <a:pt x="577" y="102"/>
                      <a:pt x="578" y="101"/>
                      <a:pt x="579" y="100"/>
                    </a:cubicBezTo>
                    <a:cubicBezTo>
                      <a:pt x="579" y="100"/>
                      <a:pt x="580" y="100"/>
                      <a:pt x="580" y="100"/>
                    </a:cubicBezTo>
                    <a:cubicBezTo>
                      <a:pt x="580" y="99"/>
                      <a:pt x="580" y="98"/>
                      <a:pt x="580" y="98"/>
                    </a:cubicBezTo>
                    <a:cubicBezTo>
                      <a:pt x="580" y="98"/>
                      <a:pt x="581" y="97"/>
                      <a:pt x="582" y="97"/>
                    </a:cubicBezTo>
                    <a:cubicBezTo>
                      <a:pt x="582" y="96"/>
                      <a:pt x="582" y="95"/>
                      <a:pt x="583" y="94"/>
                    </a:cubicBezTo>
                    <a:cubicBezTo>
                      <a:pt x="583" y="94"/>
                      <a:pt x="583" y="94"/>
                      <a:pt x="583" y="94"/>
                    </a:cubicBezTo>
                    <a:cubicBezTo>
                      <a:pt x="584" y="93"/>
                      <a:pt x="584" y="91"/>
                      <a:pt x="584" y="90"/>
                    </a:cubicBezTo>
                    <a:cubicBezTo>
                      <a:pt x="585" y="90"/>
                      <a:pt x="585" y="90"/>
                      <a:pt x="585" y="90"/>
                    </a:cubicBezTo>
                    <a:cubicBezTo>
                      <a:pt x="586" y="88"/>
                      <a:pt x="586" y="86"/>
                      <a:pt x="587" y="84"/>
                    </a:cubicBezTo>
                    <a:cubicBezTo>
                      <a:pt x="587" y="84"/>
                      <a:pt x="588" y="84"/>
                      <a:pt x="588" y="84"/>
                    </a:cubicBezTo>
                    <a:cubicBezTo>
                      <a:pt x="588" y="84"/>
                      <a:pt x="588" y="83"/>
                      <a:pt x="588" y="83"/>
                    </a:cubicBezTo>
                    <a:cubicBezTo>
                      <a:pt x="588" y="83"/>
                      <a:pt x="589" y="83"/>
                      <a:pt x="589" y="83"/>
                    </a:cubicBezTo>
                    <a:cubicBezTo>
                      <a:pt x="589" y="82"/>
                      <a:pt x="589" y="81"/>
                      <a:pt x="589" y="81"/>
                    </a:cubicBezTo>
                    <a:cubicBezTo>
                      <a:pt x="589" y="81"/>
                      <a:pt x="589" y="81"/>
                      <a:pt x="590" y="81"/>
                    </a:cubicBezTo>
                    <a:cubicBezTo>
                      <a:pt x="590" y="80"/>
                      <a:pt x="590" y="80"/>
                      <a:pt x="590" y="79"/>
                    </a:cubicBezTo>
                    <a:cubicBezTo>
                      <a:pt x="590" y="79"/>
                      <a:pt x="590" y="79"/>
                      <a:pt x="591" y="79"/>
                    </a:cubicBezTo>
                    <a:cubicBezTo>
                      <a:pt x="591" y="78"/>
                      <a:pt x="591" y="78"/>
                      <a:pt x="591" y="77"/>
                    </a:cubicBezTo>
                    <a:cubicBezTo>
                      <a:pt x="591" y="77"/>
                      <a:pt x="591" y="77"/>
                      <a:pt x="592" y="77"/>
                    </a:cubicBezTo>
                    <a:cubicBezTo>
                      <a:pt x="592" y="77"/>
                      <a:pt x="592" y="76"/>
                      <a:pt x="592" y="75"/>
                    </a:cubicBezTo>
                    <a:cubicBezTo>
                      <a:pt x="592" y="75"/>
                      <a:pt x="592" y="75"/>
                      <a:pt x="592" y="75"/>
                    </a:cubicBezTo>
                    <a:cubicBezTo>
                      <a:pt x="592" y="75"/>
                      <a:pt x="592" y="74"/>
                      <a:pt x="592" y="74"/>
                    </a:cubicBezTo>
                    <a:cubicBezTo>
                      <a:pt x="593" y="74"/>
                      <a:pt x="593" y="74"/>
                      <a:pt x="593" y="74"/>
                    </a:cubicBezTo>
                    <a:cubicBezTo>
                      <a:pt x="593" y="73"/>
                      <a:pt x="593" y="72"/>
                      <a:pt x="593" y="72"/>
                    </a:cubicBezTo>
                    <a:cubicBezTo>
                      <a:pt x="594" y="72"/>
                      <a:pt x="594" y="72"/>
                      <a:pt x="594" y="72"/>
                    </a:cubicBezTo>
                    <a:cubicBezTo>
                      <a:pt x="594" y="71"/>
                      <a:pt x="594" y="71"/>
                      <a:pt x="594" y="70"/>
                    </a:cubicBezTo>
                    <a:cubicBezTo>
                      <a:pt x="595" y="70"/>
                      <a:pt x="595" y="70"/>
                      <a:pt x="595" y="70"/>
                    </a:cubicBezTo>
                    <a:cubicBezTo>
                      <a:pt x="595" y="69"/>
                      <a:pt x="595" y="69"/>
                      <a:pt x="595" y="68"/>
                    </a:cubicBezTo>
                    <a:cubicBezTo>
                      <a:pt x="596" y="68"/>
                      <a:pt x="596" y="68"/>
                      <a:pt x="597" y="67"/>
                    </a:cubicBezTo>
                    <a:cubicBezTo>
                      <a:pt x="598" y="66"/>
                      <a:pt x="598" y="64"/>
                      <a:pt x="599" y="62"/>
                    </a:cubicBezTo>
                    <a:cubicBezTo>
                      <a:pt x="599" y="62"/>
                      <a:pt x="600" y="61"/>
                      <a:pt x="601" y="61"/>
                    </a:cubicBezTo>
                    <a:cubicBezTo>
                      <a:pt x="601" y="59"/>
                      <a:pt x="602" y="57"/>
                      <a:pt x="602" y="56"/>
                    </a:cubicBezTo>
                    <a:cubicBezTo>
                      <a:pt x="603" y="55"/>
                      <a:pt x="603" y="55"/>
                      <a:pt x="604" y="55"/>
                    </a:cubicBezTo>
                    <a:cubicBezTo>
                      <a:pt x="604" y="54"/>
                      <a:pt x="605" y="52"/>
                      <a:pt x="605" y="51"/>
                    </a:cubicBezTo>
                    <a:cubicBezTo>
                      <a:pt x="606" y="51"/>
                      <a:pt x="606" y="51"/>
                      <a:pt x="607" y="50"/>
                    </a:cubicBezTo>
                    <a:cubicBezTo>
                      <a:pt x="607" y="49"/>
                      <a:pt x="607" y="48"/>
                      <a:pt x="608" y="47"/>
                    </a:cubicBezTo>
                    <a:cubicBezTo>
                      <a:pt x="608" y="47"/>
                      <a:pt x="608" y="47"/>
                      <a:pt x="609" y="47"/>
                    </a:cubicBezTo>
                    <a:cubicBezTo>
                      <a:pt x="609" y="46"/>
                      <a:pt x="609" y="45"/>
                      <a:pt x="609" y="44"/>
                    </a:cubicBezTo>
                    <a:cubicBezTo>
                      <a:pt x="610" y="44"/>
                      <a:pt x="611" y="43"/>
                      <a:pt x="611" y="43"/>
                    </a:cubicBezTo>
                    <a:cubicBezTo>
                      <a:pt x="612" y="42"/>
                      <a:pt x="612" y="41"/>
                      <a:pt x="612" y="40"/>
                    </a:cubicBezTo>
                    <a:cubicBezTo>
                      <a:pt x="613" y="39"/>
                      <a:pt x="613" y="39"/>
                      <a:pt x="614" y="39"/>
                    </a:cubicBezTo>
                    <a:cubicBezTo>
                      <a:pt x="614" y="38"/>
                      <a:pt x="614" y="37"/>
                      <a:pt x="614" y="37"/>
                    </a:cubicBezTo>
                    <a:cubicBezTo>
                      <a:pt x="615" y="37"/>
                      <a:pt x="615" y="36"/>
                      <a:pt x="616" y="36"/>
                    </a:cubicBezTo>
                    <a:cubicBezTo>
                      <a:pt x="616" y="35"/>
                      <a:pt x="616" y="35"/>
                      <a:pt x="616" y="34"/>
                    </a:cubicBezTo>
                    <a:cubicBezTo>
                      <a:pt x="616" y="34"/>
                      <a:pt x="617" y="34"/>
                      <a:pt x="618" y="33"/>
                    </a:cubicBezTo>
                    <a:cubicBezTo>
                      <a:pt x="618" y="33"/>
                      <a:pt x="618" y="32"/>
                      <a:pt x="618" y="31"/>
                    </a:cubicBezTo>
                    <a:cubicBezTo>
                      <a:pt x="618" y="31"/>
                      <a:pt x="618" y="31"/>
                      <a:pt x="618" y="31"/>
                    </a:cubicBezTo>
                    <a:cubicBezTo>
                      <a:pt x="619" y="31"/>
                      <a:pt x="619" y="30"/>
                      <a:pt x="619" y="29"/>
                    </a:cubicBezTo>
                    <a:cubicBezTo>
                      <a:pt x="620" y="28"/>
                      <a:pt x="621" y="28"/>
                      <a:pt x="621" y="28"/>
                    </a:cubicBezTo>
                    <a:cubicBezTo>
                      <a:pt x="621" y="27"/>
                      <a:pt x="621" y="27"/>
                      <a:pt x="621" y="26"/>
                    </a:cubicBezTo>
                    <a:cubicBezTo>
                      <a:pt x="622" y="26"/>
                      <a:pt x="622" y="25"/>
                      <a:pt x="623" y="25"/>
                    </a:cubicBezTo>
                    <a:cubicBezTo>
                      <a:pt x="623" y="24"/>
                      <a:pt x="624" y="23"/>
                      <a:pt x="624" y="23"/>
                    </a:cubicBezTo>
                    <a:cubicBezTo>
                      <a:pt x="625" y="22"/>
                      <a:pt x="626" y="21"/>
                      <a:pt x="627" y="21"/>
                    </a:cubicBezTo>
                    <a:cubicBezTo>
                      <a:pt x="627" y="20"/>
                      <a:pt x="627" y="20"/>
                      <a:pt x="627" y="19"/>
                    </a:cubicBezTo>
                    <a:cubicBezTo>
                      <a:pt x="627" y="18"/>
                      <a:pt x="628" y="18"/>
                      <a:pt x="629" y="17"/>
                    </a:cubicBezTo>
                    <a:cubicBezTo>
                      <a:pt x="634" y="11"/>
                      <a:pt x="640" y="1"/>
                      <a:pt x="650" y="0"/>
                    </a:cubicBezTo>
                    <a:cubicBezTo>
                      <a:pt x="652" y="2"/>
                      <a:pt x="655" y="3"/>
                      <a:pt x="657" y="5"/>
                    </a:cubicBezTo>
                    <a:cubicBezTo>
                      <a:pt x="658" y="5"/>
                      <a:pt x="658" y="6"/>
                      <a:pt x="659" y="7"/>
                    </a:cubicBezTo>
                    <a:cubicBezTo>
                      <a:pt x="661" y="9"/>
                      <a:pt x="662" y="10"/>
                      <a:pt x="664" y="12"/>
                    </a:cubicBezTo>
                    <a:cubicBezTo>
                      <a:pt x="674" y="22"/>
                      <a:pt x="684" y="35"/>
                      <a:pt x="698" y="41"/>
                    </a:cubicBezTo>
                    <a:cubicBezTo>
                      <a:pt x="699" y="41"/>
                      <a:pt x="700" y="41"/>
                      <a:pt x="701" y="41"/>
                    </a:cubicBezTo>
                    <a:cubicBezTo>
                      <a:pt x="701" y="42"/>
                      <a:pt x="701" y="42"/>
                      <a:pt x="701" y="42"/>
                    </a:cubicBezTo>
                    <a:cubicBezTo>
                      <a:pt x="715" y="42"/>
                      <a:pt x="730" y="42"/>
                      <a:pt x="744" y="42"/>
                    </a:cubicBezTo>
                    <a:cubicBezTo>
                      <a:pt x="749" y="43"/>
                      <a:pt x="754" y="45"/>
                      <a:pt x="759" y="46"/>
                    </a:cubicBezTo>
                    <a:cubicBezTo>
                      <a:pt x="759" y="46"/>
                      <a:pt x="759" y="46"/>
                      <a:pt x="759" y="47"/>
                    </a:cubicBezTo>
                    <a:cubicBezTo>
                      <a:pt x="760" y="47"/>
                      <a:pt x="762" y="47"/>
                      <a:pt x="763" y="48"/>
                    </a:cubicBezTo>
                    <a:cubicBezTo>
                      <a:pt x="763" y="48"/>
                      <a:pt x="763" y="48"/>
                      <a:pt x="763" y="49"/>
                    </a:cubicBezTo>
                    <a:cubicBezTo>
                      <a:pt x="764" y="49"/>
                      <a:pt x="765" y="49"/>
                      <a:pt x="766" y="49"/>
                    </a:cubicBezTo>
                    <a:cubicBezTo>
                      <a:pt x="768" y="51"/>
                      <a:pt x="769" y="52"/>
                      <a:pt x="770" y="54"/>
                    </a:cubicBezTo>
                    <a:cubicBezTo>
                      <a:pt x="771" y="54"/>
                      <a:pt x="771" y="54"/>
                      <a:pt x="772" y="55"/>
                    </a:cubicBezTo>
                    <a:cubicBezTo>
                      <a:pt x="772" y="55"/>
                      <a:pt x="772" y="56"/>
                      <a:pt x="772" y="57"/>
                    </a:cubicBezTo>
                    <a:cubicBezTo>
                      <a:pt x="773" y="57"/>
                      <a:pt x="774" y="58"/>
                      <a:pt x="775" y="58"/>
                    </a:cubicBezTo>
                    <a:cubicBezTo>
                      <a:pt x="775" y="59"/>
                      <a:pt x="775" y="60"/>
                      <a:pt x="775" y="60"/>
                    </a:cubicBezTo>
                    <a:cubicBezTo>
                      <a:pt x="775" y="60"/>
                      <a:pt x="776" y="61"/>
                      <a:pt x="776" y="61"/>
                    </a:cubicBezTo>
                    <a:cubicBezTo>
                      <a:pt x="777" y="63"/>
                      <a:pt x="777" y="65"/>
                      <a:pt x="778" y="66"/>
                    </a:cubicBezTo>
                    <a:cubicBezTo>
                      <a:pt x="779" y="67"/>
                      <a:pt x="779" y="67"/>
                      <a:pt x="780" y="67"/>
                    </a:cubicBezTo>
                    <a:cubicBezTo>
                      <a:pt x="781" y="70"/>
                      <a:pt x="782" y="73"/>
                      <a:pt x="783" y="75"/>
                    </a:cubicBezTo>
                    <a:cubicBezTo>
                      <a:pt x="783" y="75"/>
                      <a:pt x="783" y="75"/>
                      <a:pt x="783" y="75"/>
                    </a:cubicBezTo>
                    <a:cubicBezTo>
                      <a:pt x="783" y="76"/>
                      <a:pt x="783" y="77"/>
                      <a:pt x="783" y="77"/>
                    </a:cubicBezTo>
                    <a:cubicBezTo>
                      <a:pt x="784" y="77"/>
                      <a:pt x="784" y="77"/>
                      <a:pt x="784" y="77"/>
                    </a:cubicBezTo>
                    <a:cubicBezTo>
                      <a:pt x="784" y="78"/>
                      <a:pt x="784" y="79"/>
                      <a:pt x="784" y="80"/>
                    </a:cubicBezTo>
                    <a:cubicBezTo>
                      <a:pt x="785" y="80"/>
                      <a:pt x="785" y="80"/>
                      <a:pt x="785" y="80"/>
                    </a:cubicBezTo>
                    <a:cubicBezTo>
                      <a:pt x="785" y="81"/>
                      <a:pt x="785" y="82"/>
                      <a:pt x="785" y="83"/>
                    </a:cubicBezTo>
                    <a:cubicBezTo>
                      <a:pt x="786" y="83"/>
                      <a:pt x="786" y="83"/>
                      <a:pt x="786" y="83"/>
                    </a:cubicBezTo>
                    <a:cubicBezTo>
                      <a:pt x="786" y="83"/>
                      <a:pt x="786" y="84"/>
                      <a:pt x="786" y="85"/>
                    </a:cubicBezTo>
                    <a:cubicBezTo>
                      <a:pt x="786" y="85"/>
                      <a:pt x="787" y="85"/>
                      <a:pt x="787" y="85"/>
                    </a:cubicBezTo>
                    <a:cubicBezTo>
                      <a:pt x="787" y="87"/>
                      <a:pt x="787" y="89"/>
                      <a:pt x="787" y="91"/>
                    </a:cubicBezTo>
                    <a:cubicBezTo>
                      <a:pt x="787" y="91"/>
                      <a:pt x="788" y="91"/>
                      <a:pt x="788" y="91"/>
                    </a:cubicBezTo>
                    <a:cubicBezTo>
                      <a:pt x="788" y="92"/>
                      <a:pt x="787" y="94"/>
                      <a:pt x="787" y="96"/>
                    </a:cubicBezTo>
                    <a:cubicBezTo>
                      <a:pt x="786" y="96"/>
                      <a:pt x="785" y="98"/>
                      <a:pt x="785" y="98"/>
                    </a:cubicBezTo>
                    <a:cubicBezTo>
                      <a:pt x="782" y="98"/>
                      <a:pt x="779" y="98"/>
                      <a:pt x="775" y="98"/>
                    </a:cubicBezTo>
                    <a:cubicBezTo>
                      <a:pt x="775" y="98"/>
                      <a:pt x="775" y="98"/>
                      <a:pt x="775" y="99"/>
                    </a:cubicBezTo>
                    <a:cubicBezTo>
                      <a:pt x="774" y="99"/>
                      <a:pt x="773" y="99"/>
                      <a:pt x="772" y="100"/>
                    </a:cubicBezTo>
                    <a:cubicBezTo>
                      <a:pt x="772" y="101"/>
                      <a:pt x="771" y="101"/>
                      <a:pt x="771" y="102"/>
                    </a:cubicBezTo>
                    <a:cubicBezTo>
                      <a:pt x="771" y="102"/>
                      <a:pt x="770" y="102"/>
                      <a:pt x="770" y="102"/>
                    </a:cubicBezTo>
                    <a:cubicBezTo>
                      <a:pt x="770" y="104"/>
                      <a:pt x="770" y="106"/>
                      <a:pt x="770" y="108"/>
                    </a:cubicBezTo>
                    <a:cubicBezTo>
                      <a:pt x="770" y="114"/>
                      <a:pt x="769" y="120"/>
                      <a:pt x="769" y="126"/>
                    </a:cubicBezTo>
                    <a:cubicBezTo>
                      <a:pt x="763" y="141"/>
                      <a:pt x="758" y="157"/>
                      <a:pt x="752" y="172"/>
                    </a:cubicBezTo>
                    <a:cubicBezTo>
                      <a:pt x="752" y="173"/>
                      <a:pt x="752" y="175"/>
                      <a:pt x="752" y="176"/>
                    </a:cubicBezTo>
                    <a:cubicBezTo>
                      <a:pt x="752" y="176"/>
                      <a:pt x="751" y="176"/>
                      <a:pt x="751" y="176"/>
                    </a:cubicBezTo>
                    <a:cubicBezTo>
                      <a:pt x="751" y="177"/>
                      <a:pt x="751" y="178"/>
                      <a:pt x="751" y="179"/>
                    </a:cubicBezTo>
                    <a:cubicBezTo>
                      <a:pt x="751" y="179"/>
                      <a:pt x="751" y="179"/>
                      <a:pt x="750" y="179"/>
                    </a:cubicBezTo>
                    <a:cubicBezTo>
                      <a:pt x="750" y="181"/>
                      <a:pt x="750" y="183"/>
                      <a:pt x="749" y="185"/>
                    </a:cubicBezTo>
                    <a:cubicBezTo>
                      <a:pt x="749" y="185"/>
                      <a:pt x="749" y="185"/>
                      <a:pt x="748" y="185"/>
                    </a:cubicBezTo>
                    <a:cubicBezTo>
                      <a:pt x="748" y="186"/>
                      <a:pt x="748" y="187"/>
                      <a:pt x="748" y="188"/>
                    </a:cubicBezTo>
                    <a:cubicBezTo>
                      <a:pt x="748" y="188"/>
                      <a:pt x="748" y="188"/>
                      <a:pt x="748" y="188"/>
                    </a:cubicBezTo>
                    <a:cubicBezTo>
                      <a:pt x="748" y="190"/>
                      <a:pt x="748" y="191"/>
                      <a:pt x="748" y="193"/>
                    </a:cubicBezTo>
                    <a:cubicBezTo>
                      <a:pt x="747" y="193"/>
                      <a:pt x="747" y="193"/>
                      <a:pt x="747" y="193"/>
                    </a:cubicBezTo>
                    <a:cubicBezTo>
                      <a:pt x="747" y="194"/>
                      <a:pt x="747" y="196"/>
                      <a:pt x="747" y="197"/>
                    </a:cubicBezTo>
                    <a:cubicBezTo>
                      <a:pt x="746" y="197"/>
                      <a:pt x="746" y="197"/>
                      <a:pt x="746" y="197"/>
                    </a:cubicBezTo>
                    <a:cubicBezTo>
                      <a:pt x="746" y="199"/>
                      <a:pt x="746" y="202"/>
                      <a:pt x="746" y="204"/>
                    </a:cubicBezTo>
                    <a:cubicBezTo>
                      <a:pt x="746" y="204"/>
                      <a:pt x="745" y="204"/>
                      <a:pt x="745" y="204"/>
                    </a:cubicBezTo>
                    <a:cubicBezTo>
                      <a:pt x="747" y="243"/>
                      <a:pt x="748" y="281"/>
                      <a:pt x="750" y="320"/>
                    </a:cubicBezTo>
                    <a:cubicBezTo>
                      <a:pt x="749" y="343"/>
                      <a:pt x="748" y="366"/>
                      <a:pt x="748" y="388"/>
                    </a:cubicBezTo>
                    <a:cubicBezTo>
                      <a:pt x="748" y="401"/>
                      <a:pt x="748" y="414"/>
                      <a:pt x="751" y="423"/>
                    </a:cubicBezTo>
                    <a:cubicBezTo>
                      <a:pt x="751" y="423"/>
                      <a:pt x="751" y="424"/>
                      <a:pt x="751" y="425"/>
                    </a:cubicBezTo>
                    <a:cubicBezTo>
                      <a:pt x="751" y="425"/>
                      <a:pt x="752" y="425"/>
                      <a:pt x="752" y="425"/>
                    </a:cubicBezTo>
                    <a:cubicBezTo>
                      <a:pt x="752" y="426"/>
                      <a:pt x="753" y="428"/>
                      <a:pt x="753" y="429"/>
                    </a:cubicBezTo>
                    <a:cubicBezTo>
                      <a:pt x="755" y="431"/>
                      <a:pt x="757" y="432"/>
                      <a:pt x="759" y="434"/>
                    </a:cubicBezTo>
                    <a:cubicBezTo>
                      <a:pt x="759" y="435"/>
                      <a:pt x="759" y="435"/>
                      <a:pt x="759" y="436"/>
                    </a:cubicBezTo>
                    <a:cubicBezTo>
                      <a:pt x="760" y="437"/>
                      <a:pt x="762" y="438"/>
                      <a:pt x="763" y="439"/>
                    </a:cubicBezTo>
                    <a:cubicBezTo>
                      <a:pt x="763" y="439"/>
                      <a:pt x="763" y="440"/>
                      <a:pt x="763" y="440"/>
                    </a:cubicBezTo>
                    <a:cubicBezTo>
                      <a:pt x="764" y="441"/>
                      <a:pt x="765" y="442"/>
                      <a:pt x="766" y="442"/>
                    </a:cubicBezTo>
                    <a:cubicBezTo>
                      <a:pt x="766" y="443"/>
                      <a:pt x="766" y="444"/>
                      <a:pt x="766" y="445"/>
                    </a:cubicBezTo>
                    <a:cubicBezTo>
                      <a:pt x="767" y="445"/>
                      <a:pt x="768" y="446"/>
                      <a:pt x="768" y="446"/>
                    </a:cubicBezTo>
                    <a:cubicBezTo>
                      <a:pt x="768" y="446"/>
                      <a:pt x="768" y="447"/>
                      <a:pt x="768" y="448"/>
                    </a:cubicBezTo>
                    <a:cubicBezTo>
                      <a:pt x="769" y="448"/>
                      <a:pt x="769" y="448"/>
                      <a:pt x="770" y="449"/>
                    </a:cubicBezTo>
                    <a:cubicBezTo>
                      <a:pt x="770" y="449"/>
                      <a:pt x="770" y="450"/>
                      <a:pt x="770" y="450"/>
                    </a:cubicBezTo>
                    <a:cubicBezTo>
                      <a:pt x="771" y="451"/>
                      <a:pt x="772" y="452"/>
                      <a:pt x="774" y="453"/>
                    </a:cubicBezTo>
                    <a:cubicBezTo>
                      <a:pt x="774" y="454"/>
                      <a:pt x="774" y="454"/>
                      <a:pt x="774" y="455"/>
                    </a:cubicBezTo>
                    <a:cubicBezTo>
                      <a:pt x="774" y="455"/>
                      <a:pt x="774" y="455"/>
                      <a:pt x="775" y="455"/>
                    </a:cubicBezTo>
                    <a:cubicBezTo>
                      <a:pt x="775" y="456"/>
                      <a:pt x="776" y="457"/>
                      <a:pt x="776" y="457"/>
                    </a:cubicBezTo>
                    <a:cubicBezTo>
                      <a:pt x="777" y="457"/>
                      <a:pt x="777" y="457"/>
                      <a:pt x="778" y="457"/>
                    </a:cubicBezTo>
                    <a:cubicBezTo>
                      <a:pt x="779" y="458"/>
                      <a:pt x="779" y="459"/>
                      <a:pt x="780" y="460"/>
                    </a:cubicBezTo>
                    <a:cubicBezTo>
                      <a:pt x="780" y="460"/>
                      <a:pt x="781" y="460"/>
                      <a:pt x="782" y="460"/>
                    </a:cubicBezTo>
                    <a:cubicBezTo>
                      <a:pt x="782" y="460"/>
                      <a:pt x="782" y="461"/>
                      <a:pt x="782" y="461"/>
                    </a:cubicBezTo>
                    <a:cubicBezTo>
                      <a:pt x="783" y="462"/>
                      <a:pt x="785" y="462"/>
                      <a:pt x="787" y="463"/>
                    </a:cubicBezTo>
                    <a:cubicBezTo>
                      <a:pt x="787" y="463"/>
                      <a:pt x="787" y="463"/>
                      <a:pt x="787" y="464"/>
                    </a:cubicBezTo>
                    <a:cubicBezTo>
                      <a:pt x="788" y="464"/>
                      <a:pt x="789" y="464"/>
                      <a:pt x="790" y="464"/>
                    </a:cubicBezTo>
                    <a:cubicBezTo>
                      <a:pt x="790" y="464"/>
                      <a:pt x="790" y="464"/>
                      <a:pt x="790" y="465"/>
                    </a:cubicBezTo>
                    <a:cubicBezTo>
                      <a:pt x="791" y="465"/>
                      <a:pt x="792" y="465"/>
                      <a:pt x="793" y="466"/>
                    </a:cubicBezTo>
                    <a:cubicBezTo>
                      <a:pt x="797" y="469"/>
                      <a:pt x="800" y="472"/>
                      <a:pt x="803" y="475"/>
                    </a:cubicBezTo>
                    <a:cubicBezTo>
                      <a:pt x="803" y="475"/>
                      <a:pt x="803" y="476"/>
                      <a:pt x="803" y="476"/>
                    </a:cubicBezTo>
                    <a:cubicBezTo>
                      <a:pt x="804" y="477"/>
                      <a:pt x="804" y="477"/>
                      <a:pt x="805" y="477"/>
                    </a:cubicBezTo>
                    <a:cubicBezTo>
                      <a:pt x="806" y="480"/>
                      <a:pt x="807" y="483"/>
                      <a:pt x="808" y="485"/>
                    </a:cubicBezTo>
                    <a:cubicBezTo>
                      <a:pt x="808" y="488"/>
                      <a:pt x="808" y="490"/>
                      <a:pt x="808" y="492"/>
                    </a:cubicBezTo>
                    <a:cubicBezTo>
                      <a:pt x="808" y="492"/>
                      <a:pt x="808" y="492"/>
                      <a:pt x="809" y="492"/>
                    </a:cubicBezTo>
                    <a:cubicBezTo>
                      <a:pt x="809" y="495"/>
                      <a:pt x="809" y="497"/>
                      <a:pt x="809" y="499"/>
                    </a:cubicBezTo>
                    <a:cubicBezTo>
                      <a:pt x="811" y="505"/>
                      <a:pt x="813" y="512"/>
                      <a:pt x="815" y="518"/>
                    </a:cubicBezTo>
                    <a:cubicBezTo>
                      <a:pt x="815" y="518"/>
                      <a:pt x="815" y="518"/>
                      <a:pt x="816" y="518"/>
                    </a:cubicBezTo>
                    <a:cubicBezTo>
                      <a:pt x="816" y="519"/>
                      <a:pt x="816" y="520"/>
                      <a:pt x="816" y="520"/>
                    </a:cubicBezTo>
                    <a:cubicBezTo>
                      <a:pt x="817" y="523"/>
                      <a:pt x="819" y="524"/>
                      <a:pt x="819" y="528"/>
                    </a:cubicBezTo>
                    <a:cubicBezTo>
                      <a:pt x="817" y="530"/>
                      <a:pt x="819" y="529"/>
                      <a:pt x="818" y="531"/>
                    </a:cubicBezTo>
                    <a:cubicBezTo>
                      <a:pt x="817" y="531"/>
                      <a:pt x="817" y="531"/>
                      <a:pt x="817" y="531"/>
                    </a:cubicBezTo>
                    <a:cubicBezTo>
                      <a:pt x="817" y="532"/>
                      <a:pt x="817" y="532"/>
                      <a:pt x="817" y="533"/>
                    </a:cubicBezTo>
                    <a:cubicBezTo>
                      <a:pt x="816" y="533"/>
                      <a:pt x="815" y="533"/>
                      <a:pt x="815" y="534"/>
                    </a:cubicBezTo>
                    <a:cubicBezTo>
                      <a:pt x="815" y="535"/>
                      <a:pt x="814" y="536"/>
                      <a:pt x="814" y="536"/>
                    </a:cubicBezTo>
                    <a:cubicBezTo>
                      <a:pt x="814" y="536"/>
                      <a:pt x="813" y="536"/>
                      <a:pt x="813" y="536"/>
                    </a:cubicBezTo>
                    <a:cubicBezTo>
                      <a:pt x="813" y="538"/>
                      <a:pt x="812" y="539"/>
                      <a:pt x="812" y="540"/>
                    </a:cubicBezTo>
                    <a:cubicBezTo>
                      <a:pt x="812" y="540"/>
                      <a:pt x="811" y="541"/>
                      <a:pt x="810" y="541"/>
                    </a:cubicBezTo>
                    <a:cubicBezTo>
                      <a:pt x="810" y="542"/>
                      <a:pt x="810" y="542"/>
                      <a:pt x="810" y="543"/>
                    </a:cubicBezTo>
                    <a:cubicBezTo>
                      <a:pt x="809" y="543"/>
                      <a:pt x="809" y="544"/>
                      <a:pt x="808" y="544"/>
                    </a:cubicBezTo>
                    <a:cubicBezTo>
                      <a:pt x="808" y="545"/>
                      <a:pt x="808" y="546"/>
                      <a:pt x="808" y="546"/>
                    </a:cubicBezTo>
                    <a:cubicBezTo>
                      <a:pt x="807" y="547"/>
                      <a:pt x="806" y="547"/>
                      <a:pt x="806" y="547"/>
                    </a:cubicBezTo>
                    <a:cubicBezTo>
                      <a:pt x="806" y="548"/>
                      <a:pt x="806" y="548"/>
                      <a:pt x="806" y="549"/>
                    </a:cubicBezTo>
                    <a:cubicBezTo>
                      <a:pt x="804" y="550"/>
                      <a:pt x="803" y="551"/>
                      <a:pt x="801" y="553"/>
                    </a:cubicBezTo>
                    <a:cubicBezTo>
                      <a:pt x="801" y="553"/>
                      <a:pt x="801" y="554"/>
                      <a:pt x="801" y="554"/>
                    </a:cubicBezTo>
                    <a:cubicBezTo>
                      <a:pt x="801" y="555"/>
                      <a:pt x="800" y="555"/>
                      <a:pt x="800" y="555"/>
                    </a:cubicBezTo>
                    <a:cubicBezTo>
                      <a:pt x="799" y="556"/>
                      <a:pt x="798" y="558"/>
                      <a:pt x="797" y="559"/>
                    </a:cubicBezTo>
                    <a:cubicBezTo>
                      <a:pt x="796" y="559"/>
                      <a:pt x="796" y="559"/>
                      <a:pt x="795" y="559"/>
                    </a:cubicBezTo>
                    <a:cubicBezTo>
                      <a:pt x="795" y="559"/>
                      <a:pt x="795" y="560"/>
                      <a:pt x="794" y="561"/>
                    </a:cubicBezTo>
                    <a:cubicBezTo>
                      <a:pt x="793" y="561"/>
                      <a:pt x="792" y="561"/>
                      <a:pt x="791" y="562"/>
                    </a:cubicBezTo>
                    <a:cubicBezTo>
                      <a:pt x="791" y="562"/>
                      <a:pt x="791" y="562"/>
                      <a:pt x="791" y="562"/>
                    </a:cubicBezTo>
                    <a:cubicBezTo>
                      <a:pt x="790" y="563"/>
                      <a:pt x="789" y="563"/>
                      <a:pt x="788" y="563"/>
                    </a:cubicBezTo>
                    <a:cubicBezTo>
                      <a:pt x="788" y="564"/>
                      <a:pt x="787" y="565"/>
                      <a:pt x="787" y="565"/>
                    </a:cubicBezTo>
                    <a:cubicBezTo>
                      <a:pt x="786" y="565"/>
                      <a:pt x="786" y="565"/>
                      <a:pt x="785" y="565"/>
                    </a:cubicBezTo>
                    <a:cubicBezTo>
                      <a:pt x="785" y="566"/>
                      <a:pt x="784" y="567"/>
                      <a:pt x="783" y="568"/>
                    </a:cubicBezTo>
                    <a:cubicBezTo>
                      <a:pt x="783" y="568"/>
                      <a:pt x="782" y="568"/>
                      <a:pt x="782" y="568"/>
                    </a:cubicBezTo>
                    <a:cubicBezTo>
                      <a:pt x="781" y="569"/>
                      <a:pt x="780" y="570"/>
                      <a:pt x="780" y="571"/>
                    </a:cubicBezTo>
                    <a:cubicBezTo>
                      <a:pt x="779" y="571"/>
                      <a:pt x="779" y="571"/>
                      <a:pt x="778" y="571"/>
                    </a:cubicBezTo>
                    <a:cubicBezTo>
                      <a:pt x="778" y="571"/>
                      <a:pt x="777" y="572"/>
                      <a:pt x="777" y="572"/>
                    </a:cubicBezTo>
                    <a:cubicBezTo>
                      <a:pt x="777" y="572"/>
                      <a:pt x="776" y="572"/>
                      <a:pt x="775" y="572"/>
                    </a:cubicBezTo>
                    <a:cubicBezTo>
                      <a:pt x="775" y="573"/>
                      <a:pt x="775" y="573"/>
                      <a:pt x="775" y="574"/>
                    </a:cubicBezTo>
                    <a:cubicBezTo>
                      <a:pt x="773" y="574"/>
                      <a:pt x="772" y="575"/>
                      <a:pt x="771" y="575"/>
                    </a:cubicBezTo>
                    <a:cubicBezTo>
                      <a:pt x="771" y="575"/>
                      <a:pt x="771" y="576"/>
                      <a:pt x="771" y="576"/>
                    </a:cubicBezTo>
                    <a:cubicBezTo>
                      <a:pt x="769" y="576"/>
                      <a:pt x="767" y="577"/>
                      <a:pt x="766" y="578"/>
                    </a:cubicBezTo>
                    <a:cubicBezTo>
                      <a:pt x="766" y="578"/>
                      <a:pt x="766" y="578"/>
                      <a:pt x="766" y="579"/>
                    </a:cubicBezTo>
                    <a:cubicBezTo>
                      <a:pt x="758" y="579"/>
                      <a:pt x="751" y="580"/>
                      <a:pt x="744" y="581"/>
                    </a:cubicBezTo>
                    <a:cubicBezTo>
                      <a:pt x="744" y="582"/>
                      <a:pt x="744" y="582"/>
                      <a:pt x="744" y="582"/>
                    </a:cubicBezTo>
                    <a:cubicBezTo>
                      <a:pt x="743" y="582"/>
                      <a:pt x="742" y="582"/>
                      <a:pt x="741" y="582"/>
                    </a:cubicBezTo>
                    <a:cubicBezTo>
                      <a:pt x="741" y="582"/>
                      <a:pt x="741" y="583"/>
                      <a:pt x="741" y="583"/>
                    </a:cubicBezTo>
                    <a:cubicBezTo>
                      <a:pt x="739" y="583"/>
                      <a:pt x="737" y="584"/>
                      <a:pt x="735" y="584"/>
                    </a:cubicBezTo>
                    <a:cubicBezTo>
                      <a:pt x="735" y="584"/>
                      <a:pt x="735" y="585"/>
                      <a:pt x="735" y="585"/>
                    </a:cubicBezTo>
                    <a:cubicBezTo>
                      <a:pt x="734" y="585"/>
                      <a:pt x="734" y="585"/>
                      <a:pt x="733" y="585"/>
                    </a:cubicBezTo>
                    <a:cubicBezTo>
                      <a:pt x="733" y="585"/>
                      <a:pt x="733" y="585"/>
                      <a:pt x="733" y="586"/>
                    </a:cubicBezTo>
                    <a:cubicBezTo>
                      <a:pt x="731" y="586"/>
                      <a:pt x="730" y="586"/>
                      <a:pt x="728" y="587"/>
                    </a:cubicBezTo>
                    <a:cubicBezTo>
                      <a:pt x="728" y="587"/>
                      <a:pt x="728" y="587"/>
                      <a:pt x="728" y="588"/>
                    </a:cubicBezTo>
                    <a:cubicBezTo>
                      <a:pt x="727" y="588"/>
                      <a:pt x="727" y="588"/>
                      <a:pt x="726" y="588"/>
                    </a:cubicBezTo>
                    <a:cubicBezTo>
                      <a:pt x="726" y="588"/>
                      <a:pt x="726" y="588"/>
                      <a:pt x="726" y="588"/>
                    </a:cubicBezTo>
                    <a:cubicBezTo>
                      <a:pt x="725" y="588"/>
                      <a:pt x="724" y="588"/>
                      <a:pt x="723" y="588"/>
                    </a:cubicBezTo>
                    <a:cubicBezTo>
                      <a:pt x="723" y="589"/>
                      <a:pt x="723" y="589"/>
                      <a:pt x="723" y="589"/>
                    </a:cubicBezTo>
                    <a:cubicBezTo>
                      <a:pt x="722" y="590"/>
                      <a:pt x="721" y="590"/>
                      <a:pt x="720" y="590"/>
                    </a:cubicBezTo>
                    <a:cubicBezTo>
                      <a:pt x="720" y="591"/>
                      <a:pt x="720" y="591"/>
                      <a:pt x="720" y="591"/>
                    </a:cubicBezTo>
                    <a:cubicBezTo>
                      <a:pt x="719" y="591"/>
                      <a:pt x="718" y="591"/>
                      <a:pt x="717" y="591"/>
                    </a:cubicBezTo>
                    <a:cubicBezTo>
                      <a:pt x="717" y="591"/>
                      <a:pt x="717" y="592"/>
                      <a:pt x="717" y="592"/>
                    </a:cubicBezTo>
                    <a:cubicBezTo>
                      <a:pt x="716" y="592"/>
                      <a:pt x="716" y="592"/>
                      <a:pt x="715" y="592"/>
                    </a:cubicBezTo>
                    <a:cubicBezTo>
                      <a:pt x="715" y="592"/>
                      <a:pt x="715" y="593"/>
                      <a:pt x="715" y="593"/>
                    </a:cubicBezTo>
                    <a:cubicBezTo>
                      <a:pt x="714" y="593"/>
                      <a:pt x="713" y="593"/>
                      <a:pt x="713" y="593"/>
                    </a:cubicBezTo>
                    <a:cubicBezTo>
                      <a:pt x="713" y="593"/>
                      <a:pt x="713" y="594"/>
                      <a:pt x="713" y="594"/>
                    </a:cubicBezTo>
                    <a:cubicBezTo>
                      <a:pt x="711" y="594"/>
                      <a:pt x="710" y="594"/>
                      <a:pt x="709" y="595"/>
                    </a:cubicBezTo>
                    <a:cubicBezTo>
                      <a:pt x="709" y="595"/>
                      <a:pt x="709" y="595"/>
                      <a:pt x="709" y="596"/>
                    </a:cubicBezTo>
                    <a:cubicBezTo>
                      <a:pt x="708" y="596"/>
                      <a:pt x="707" y="596"/>
                      <a:pt x="706" y="596"/>
                    </a:cubicBezTo>
                    <a:cubicBezTo>
                      <a:pt x="706" y="596"/>
                      <a:pt x="706" y="596"/>
                      <a:pt x="706" y="597"/>
                    </a:cubicBezTo>
                    <a:cubicBezTo>
                      <a:pt x="706" y="597"/>
                      <a:pt x="705" y="597"/>
                      <a:pt x="705" y="597"/>
                    </a:cubicBezTo>
                    <a:cubicBezTo>
                      <a:pt x="705" y="597"/>
                      <a:pt x="705" y="597"/>
                      <a:pt x="705" y="597"/>
                    </a:cubicBezTo>
                    <a:cubicBezTo>
                      <a:pt x="704" y="597"/>
                      <a:pt x="703" y="597"/>
                      <a:pt x="702" y="597"/>
                    </a:cubicBezTo>
                    <a:cubicBezTo>
                      <a:pt x="702" y="598"/>
                      <a:pt x="702" y="598"/>
                      <a:pt x="702" y="598"/>
                    </a:cubicBezTo>
                    <a:cubicBezTo>
                      <a:pt x="701" y="598"/>
                      <a:pt x="701" y="598"/>
                      <a:pt x="700" y="598"/>
                    </a:cubicBezTo>
                    <a:cubicBezTo>
                      <a:pt x="700" y="599"/>
                      <a:pt x="700" y="599"/>
                      <a:pt x="700" y="599"/>
                    </a:cubicBezTo>
                    <a:cubicBezTo>
                      <a:pt x="699" y="599"/>
                      <a:pt x="698" y="599"/>
                      <a:pt x="697" y="599"/>
                    </a:cubicBezTo>
                    <a:cubicBezTo>
                      <a:pt x="697" y="599"/>
                      <a:pt x="697" y="600"/>
                      <a:pt x="697" y="600"/>
                    </a:cubicBezTo>
                    <a:cubicBezTo>
                      <a:pt x="696" y="600"/>
                      <a:pt x="695" y="601"/>
                      <a:pt x="694" y="601"/>
                    </a:cubicBezTo>
                    <a:cubicBezTo>
                      <a:pt x="694" y="601"/>
                      <a:pt x="694" y="602"/>
                      <a:pt x="694" y="602"/>
                    </a:cubicBezTo>
                    <a:cubicBezTo>
                      <a:pt x="693" y="602"/>
                      <a:pt x="691" y="602"/>
                      <a:pt x="690" y="603"/>
                    </a:cubicBezTo>
                    <a:cubicBezTo>
                      <a:pt x="690" y="603"/>
                      <a:pt x="690" y="603"/>
                      <a:pt x="690" y="604"/>
                    </a:cubicBezTo>
                    <a:cubicBezTo>
                      <a:pt x="689" y="604"/>
                      <a:pt x="688" y="604"/>
                      <a:pt x="688" y="605"/>
                    </a:cubicBezTo>
                    <a:cubicBezTo>
                      <a:pt x="687" y="605"/>
                      <a:pt x="687" y="606"/>
                      <a:pt x="687" y="606"/>
                    </a:cubicBezTo>
                    <a:cubicBezTo>
                      <a:pt x="686" y="606"/>
                      <a:pt x="685" y="606"/>
                      <a:pt x="685" y="606"/>
                    </a:cubicBezTo>
                    <a:cubicBezTo>
                      <a:pt x="685" y="607"/>
                      <a:pt x="684" y="608"/>
                      <a:pt x="684" y="608"/>
                    </a:cubicBezTo>
                    <a:cubicBezTo>
                      <a:pt x="683" y="608"/>
                      <a:pt x="683" y="608"/>
                      <a:pt x="682" y="608"/>
                    </a:cubicBezTo>
                    <a:cubicBezTo>
                      <a:pt x="681" y="610"/>
                      <a:pt x="680" y="611"/>
                      <a:pt x="679" y="613"/>
                    </a:cubicBezTo>
                    <a:cubicBezTo>
                      <a:pt x="678" y="613"/>
                      <a:pt x="677" y="613"/>
                      <a:pt x="677" y="613"/>
                    </a:cubicBezTo>
                    <a:cubicBezTo>
                      <a:pt x="676" y="613"/>
                      <a:pt x="676" y="614"/>
                      <a:pt x="676" y="614"/>
                    </a:cubicBezTo>
                    <a:cubicBezTo>
                      <a:pt x="676" y="614"/>
                      <a:pt x="675" y="614"/>
                      <a:pt x="675" y="614"/>
                    </a:cubicBezTo>
                    <a:cubicBezTo>
                      <a:pt x="675" y="615"/>
                      <a:pt x="675" y="616"/>
                      <a:pt x="675" y="616"/>
                    </a:cubicBezTo>
                    <a:cubicBezTo>
                      <a:pt x="674" y="617"/>
                      <a:pt x="673" y="618"/>
                      <a:pt x="671" y="619"/>
                    </a:cubicBezTo>
                    <a:cubicBezTo>
                      <a:pt x="671" y="620"/>
                      <a:pt x="671" y="620"/>
                      <a:pt x="671" y="621"/>
                    </a:cubicBezTo>
                    <a:cubicBezTo>
                      <a:pt x="671" y="621"/>
                      <a:pt x="670" y="621"/>
                      <a:pt x="670" y="622"/>
                    </a:cubicBezTo>
                    <a:cubicBezTo>
                      <a:pt x="670" y="622"/>
                      <a:pt x="670" y="623"/>
                      <a:pt x="670" y="623"/>
                    </a:cubicBezTo>
                    <a:cubicBezTo>
                      <a:pt x="669" y="623"/>
                      <a:pt x="669" y="623"/>
                      <a:pt x="669" y="623"/>
                    </a:cubicBezTo>
                    <a:cubicBezTo>
                      <a:pt x="669" y="624"/>
                      <a:pt x="669" y="625"/>
                      <a:pt x="669" y="625"/>
                    </a:cubicBezTo>
                    <a:cubicBezTo>
                      <a:pt x="668" y="625"/>
                      <a:pt x="668" y="625"/>
                      <a:pt x="668" y="625"/>
                    </a:cubicBezTo>
                    <a:cubicBezTo>
                      <a:pt x="668" y="626"/>
                      <a:pt x="668" y="627"/>
                      <a:pt x="668" y="628"/>
                    </a:cubicBezTo>
                    <a:cubicBezTo>
                      <a:pt x="667" y="628"/>
                      <a:pt x="667" y="628"/>
                      <a:pt x="667" y="628"/>
                    </a:cubicBezTo>
                    <a:cubicBezTo>
                      <a:pt x="667" y="629"/>
                      <a:pt x="667" y="630"/>
                      <a:pt x="667" y="631"/>
                    </a:cubicBezTo>
                    <a:cubicBezTo>
                      <a:pt x="667" y="631"/>
                      <a:pt x="666" y="631"/>
                      <a:pt x="666" y="631"/>
                    </a:cubicBezTo>
                    <a:cubicBezTo>
                      <a:pt x="666" y="631"/>
                      <a:pt x="666" y="632"/>
                      <a:pt x="666" y="633"/>
                    </a:cubicBezTo>
                    <a:cubicBezTo>
                      <a:pt x="666" y="633"/>
                      <a:pt x="665" y="633"/>
                      <a:pt x="665" y="633"/>
                    </a:cubicBezTo>
                    <a:cubicBezTo>
                      <a:pt x="665" y="634"/>
                      <a:pt x="664" y="636"/>
                      <a:pt x="664" y="637"/>
                    </a:cubicBezTo>
                    <a:cubicBezTo>
                      <a:pt x="664" y="637"/>
                      <a:pt x="664" y="637"/>
                      <a:pt x="663" y="637"/>
                    </a:cubicBezTo>
                    <a:cubicBezTo>
                      <a:pt x="663" y="637"/>
                      <a:pt x="663" y="638"/>
                      <a:pt x="663" y="639"/>
                    </a:cubicBezTo>
                    <a:cubicBezTo>
                      <a:pt x="663" y="639"/>
                      <a:pt x="662" y="639"/>
                      <a:pt x="661" y="640"/>
                    </a:cubicBezTo>
                    <a:cubicBezTo>
                      <a:pt x="661" y="641"/>
                      <a:pt x="661" y="642"/>
                      <a:pt x="661" y="643"/>
                    </a:cubicBezTo>
                    <a:cubicBezTo>
                      <a:pt x="660" y="643"/>
                      <a:pt x="659" y="644"/>
                      <a:pt x="659" y="644"/>
                    </a:cubicBezTo>
                    <a:cubicBezTo>
                      <a:pt x="659" y="645"/>
                      <a:pt x="659" y="645"/>
                      <a:pt x="659" y="646"/>
                    </a:cubicBezTo>
                    <a:cubicBezTo>
                      <a:pt x="658" y="646"/>
                      <a:pt x="657" y="647"/>
                      <a:pt x="656" y="648"/>
                    </a:cubicBezTo>
                    <a:cubicBezTo>
                      <a:pt x="656" y="648"/>
                      <a:pt x="656" y="649"/>
                      <a:pt x="656" y="649"/>
                    </a:cubicBezTo>
                    <a:cubicBezTo>
                      <a:pt x="650" y="657"/>
                      <a:pt x="644" y="664"/>
                      <a:pt x="637" y="671"/>
                    </a:cubicBezTo>
                    <a:cubicBezTo>
                      <a:pt x="634" y="674"/>
                      <a:pt x="630" y="678"/>
                      <a:pt x="627" y="681"/>
                    </a:cubicBezTo>
                    <a:cubicBezTo>
                      <a:pt x="627" y="681"/>
                      <a:pt x="627" y="682"/>
                      <a:pt x="627" y="683"/>
                    </a:cubicBezTo>
                    <a:cubicBezTo>
                      <a:pt x="625" y="684"/>
                      <a:pt x="623" y="686"/>
                      <a:pt x="621" y="687"/>
                    </a:cubicBezTo>
                    <a:cubicBezTo>
                      <a:pt x="621" y="688"/>
                      <a:pt x="621" y="688"/>
                      <a:pt x="621" y="689"/>
                    </a:cubicBezTo>
                    <a:cubicBezTo>
                      <a:pt x="620" y="689"/>
                      <a:pt x="619" y="690"/>
                      <a:pt x="618" y="691"/>
                    </a:cubicBezTo>
                    <a:cubicBezTo>
                      <a:pt x="618" y="691"/>
                      <a:pt x="618" y="692"/>
                      <a:pt x="618" y="692"/>
                    </a:cubicBezTo>
                    <a:cubicBezTo>
                      <a:pt x="618" y="693"/>
                      <a:pt x="617" y="694"/>
                      <a:pt x="616" y="694"/>
                    </a:cubicBezTo>
                    <a:cubicBezTo>
                      <a:pt x="616" y="695"/>
                      <a:pt x="616" y="695"/>
                      <a:pt x="616" y="696"/>
                    </a:cubicBezTo>
                    <a:cubicBezTo>
                      <a:pt x="615" y="696"/>
                      <a:pt x="615" y="696"/>
                      <a:pt x="615" y="696"/>
                    </a:cubicBezTo>
                    <a:cubicBezTo>
                      <a:pt x="614" y="698"/>
                      <a:pt x="612" y="699"/>
                      <a:pt x="611" y="701"/>
                    </a:cubicBezTo>
                    <a:cubicBezTo>
                      <a:pt x="610" y="701"/>
                      <a:pt x="609" y="701"/>
                      <a:pt x="609" y="701"/>
                    </a:cubicBezTo>
                    <a:cubicBezTo>
                      <a:pt x="607" y="702"/>
                      <a:pt x="601" y="702"/>
                      <a:pt x="599" y="701"/>
                    </a:cubicBezTo>
                    <a:cubicBezTo>
                      <a:pt x="599" y="701"/>
                      <a:pt x="599" y="701"/>
                      <a:pt x="599" y="701"/>
                    </a:cubicBezTo>
                    <a:cubicBezTo>
                      <a:pt x="594" y="701"/>
                      <a:pt x="590" y="701"/>
                      <a:pt x="585" y="701"/>
                    </a:cubicBezTo>
                    <a:cubicBezTo>
                      <a:pt x="583" y="701"/>
                      <a:pt x="581" y="703"/>
                      <a:pt x="579" y="703"/>
                    </a:cubicBezTo>
                    <a:cubicBezTo>
                      <a:pt x="578" y="706"/>
                      <a:pt x="575" y="708"/>
                      <a:pt x="574" y="710"/>
                    </a:cubicBezTo>
                    <a:cubicBezTo>
                      <a:pt x="574" y="711"/>
                      <a:pt x="574" y="712"/>
                      <a:pt x="574" y="713"/>
                    </a:cubicBezTo>
                    <a:cubicBezTo>
                      <a:pt x="573" y="713"/>
                      <a:pt x="573" y="713"/>
                      <a:pt x="573" y="713"/>
                    </a:cubicBezTo>
                    <a:cubicBezTo>
                      <a:pt x="573" y="714"/>
                      <a:pt x="573" y="715"/>
                      <a:pt x="573" y="716"/>
                    </a:cubicBezTo>
                    <a:cubicBezTo>
                      <a:pt x="572" y="716"/>
                      <a:pt x="572" y="716"/>
                      <a:pt x="572" y="716"/>
                    </a:cubicBezTo>
                    <a:cubicBezTo>
                      <a:pt x="572" y="716"/>
                      <a:pt x="572" y="717"/>
                      <a:pt x="572" y="718"/>
                    </a:cubicBezTo>
                    <a:cubicBezTo>
                      <a:pt x="572" y="718"/>
                      <a:pt x="571" y="718"/>
                      <a:pt x="571" y="718"/>
                    </a:cubicBezTo>
                    <a:cubicBezTo>
                      <a:pt x="571" y="718"/>
                      <a:pt x="571" y="719"/>
                      <a:pt x="571" y="719"/>
                    </a:cubicBezTo>
                    <a:cubicBezTo>
                      <a:pt x="570" y="720"/>
                      <a:pt x="569" y="720"/>
                      <a:pt x="568" y="720"/>
                    </a:cubicBezTo>
                    <a:cubicBezTo>
                      <a:pt x="568" y="721"/>
                      <a:pt x="567" y="722"/>
                      <a:pt x="566" y="723"/>
                    </a:cubicBezTo>
                    <a:cubicBezTo>
                      <a:pt x="566" y="723"/>
                      <a:pt x="565" y="723"/>
                      <a:pt x="565" y="723"/>
                    </a:cubicBezTo>
                    <a:cubicBezTo>
                      <a:pt x="564" y="724"/>
                      <a:pt x="563" y="725"/>
                      <a:pt x="563" y="726"/>
                    </a:cubicBezTo>
                    <a:cubicBezTo>
                      <a:pt x="562" y="726"/>
                      <a:pt x="561" y="726"/>
                      <a:pt x="560" y="727"/>
                    </a:cubicBezTo>
                    <a:cubicBezTo>
                      <a:pt x="560" y="727"/>
                      <a:pt x="560" y="728"/>
                      <a:pt x="559" y="728"/>
                    </a:cubicBezTo>
                    <a:cubicBezTo>
                      <a:pt x="559" y="728"/>
                      <a:pt x="558" y="728"/>
                      <a:pt x="557" y="728"/>
                    </a:cubicBezTo>
                    <a:cubicBezTo>
                      <a:pt x="557" y="729"/>
                      <a:pt x="557" y="730"/>
                      <a:pt x="557" y="730"/>
                    </a:cubicBezTo>
                    <a:cubicBezTo>
                      <a:pt x="556" y="730"/>
                      <a:pt x="555" y="731"/>
                      <a:pt x="554" y="731"/>
                    </a:cubicBezTo>
                    <a:cubicBezTo>
                      <a:pt x="554" y="731"/>
                      <a:pt x="554" y="732"/>
                      <a:pt x="554" y="732"/>
                    </a:cubicBezTo>
                    <a:cubicBezTo>
                      <a:pt x="553" y="732"/>
                      <a:pt x="553" y="732"/>
                      <a:pt x="552" y="732"/>
                    </a:cubicBezTo>
                    <a:cubicBezTo>
                      <a:pt x="552" y="733"/>
                      <a:pt x="551" y="733"/>
                      <a:pt x="551" y="734"/>
                    </a:cubicBezTo>
                    <a:cubicBezTo>
                      <a:pt x="551" y="734"/>
                      <a:pt x="550" y="734"/>
                      <a:pt x="549" y="734"/>
                    </a:cubicBezTo>
                    <a:cubicBezTo>
                      <a:pt x="549" y="734"/>
                      <a:pt x="549" y="735"/>
                      <a:pt x="548" y="736"/>
                    </a:cubicBezTo>
                    <a:cubicBezTo>
                      <a:pt x="548" y="736"/>
                      <a:pt x="547" y="736"/>
                      <a:pt x="547" y="736"/>
                    </a:cubicBezTo>
                    <a:cubicBezTo>
                      <a:pt x="546" y="736"/>
                      <a:pt x="546" y="737"/>
                      <a:pt x="546" y="737"/>
                    </a:cubicBezTo>
                    <a:cubicBezTo>
                      <a:pt x="545" y="737"/>
                      <a:pt x="545" y="737"/>
                      <a:pt x="544" y="737"/>
                    </a:cubicBezTo>
                    <a:cubicBezTo>
                      <a:pt x="544" y="738"/>
                      <a:pt x="543" y="739"/>
                      <a:pt x="543" y="739"/>
                    </a:cubicBezTo>
                    <a:cubicBezTo>
                      <a:pt x="543" y="739"/>
                      <a:pt x="542" y="739"/>
                      <a:pt x="541" y="739"/>
                    </a:cubicBezTo>
                    <a:cubicBezTo>
                      <a:pt x="541" y="740"/>
                      <a:pt x="541" y="740"/>
                      <a:pt x="540" y="741"/>
                    </a:cubicBezTo>
                    <a:cubicBezTo>
                      <a:pt x="540" y="741"/>
                      <a:pt x="539" y="741"/>
                      <a:pt x="539" y="741"/>
                    </a:cubicBezTo>
                    <a:cubicBezTo>
                      <a:pt x="538" y="742"/>
                      <a:pt x="538" y="742"/>
                      <a:pt x="538" y="743"/>
                    </a:cubicBezTo>
                    <a:cubicBezTo>
                      <a:pt x="537" y="743"/>
                      <a:pt x="537" y="743"/>
                      <a:pt x="536" y="743"/>
                    </a:cubicBezTo>
                    <a:cubicBezTo>
                      <a:pt x="536" y="743"/>
                      <a:pt x="535" y="744"/>
                      <a:pt x="535" y="745"/>
                    </a:cubicBezTo>
                    <a:cubicBezTo>
                      <a:pt x="534" y="745"/>
                      <a:pt x="534" y="745"/>
                      <a:pt x="533" y="745"/>
                    </a:cubicBezTo>
                    <a:cubicBezTo>
                      <a:pt x="530" y="747"/>
                      <a:pt x="527" y="751"/>
                      <a:pt x="522" y="752"/>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7" name="Freeform 27"/>
              <p:cNvSpPr/>
              <p:nvPr/>
            </p:nvSpPr>
            <p:spPr bwMode="auto">
              <a:xfrm>
                <a:off x="5089" y="4279"/>
                <a:ext cx="1074" cy="1143"/>
              </a:xfrm>
              <a:custGeom>
                <a:avLst/>
                <a:gdLst>
                  <a:gd name="T0" fmla="*/ 216 w 407"/>
                  <a:gd name="T1" fmla="*/ 422 h 433"/>
                  <a:gd name="T2" fmla="*/ 202 w 407"/>
                  <a:gd name="T3" fmla="*/ 412 h 433"/>
                  <a:gd name="T4" fmla="*/ 194 w 407"/>
                  <a:gd name="T5" fmla="*/ 407 h 433"/>
                  <a:gd name="T6" fmla="*/ 181 w 407"/>
                  <a:gd name="T7" fmla="*/ 401 h 433"/>
                  <a:gd name="T8" fmla="*/ 175 w 407"/>
                  <a:gd name="T9" fmla="*/ 398 h 433"/>
                  <a:gd name="T10" fmla="*/ 167 w 407"/>
                  <a:gd name="T11" fmla="*/ 395 h 433"/>
                  <a:gd name="T12" fmla="*/ 160 w 407"/>
                  <a:gd name="T13" fmla="*/ 391 h 433"/>
                  <a:gd name="T14" fmla="*/ 151 w 407"/>
                  <a:gd name="T15" fmla="*/ 377 h 433"/>
                  <a:gd name="T16" fmla="*/ 135 w 407"/>
                  <a:gd name="T17" fmla="*/ 375 h 433"/>
                  <a:gd name="T18" fmla="*/ 91 w 407"/>
                  <a:gd name="T19" fmla="*/ 377 h 433"/>
                  <a:gd name="T20" fmla="*/ 80 w 407"/>
                  <a:gd name="T21" fmla="*/ 380 h 433"/>
                  <a:gd name="T22" fmla="*/ 86 w 407"/>
                  <a:gd name="T23" fmla="*/ 324 h 433"/>
                  <a:gd name="T24" fmla="*/ 76 w 407"/>
                  <a:gd name="T25" fmla="*/ 304 h 433"/>
                  <a:gd name="T26" fmla="*/ 72 w 407"/>
                  <a:gd name="T27" fmla="*/ 295 h 433"/>
                  <a:gd name="T28" fmla="*/ 30 w 407"/>
                  <a:gd name="T29" fmla="*/ 281 h 433"/>
                  <a:gd name="T30" fmla="*/ 32 w 407"/>
                  <a:gd name="T31" fmla="*/ 264 h 433"/>
                  <a:gd name="T32" fmla="*/ 38 w 407"/>
                  <a:gd name="T33" fmla="*/ 254 h 433"/>
                  <a:gd name="T34" fmla="*/ 39 w 407"/>
                  <a:gd name="T35" fmla="*/ 231 h 433"/>
                  <a:gd name="T36" fmla="*/ 33 w 407"/>
                  <a:gd name="T37" fmla="*/ 219 h 433"/>
                  <a:gd name="T38" fmla="*/ 25 w 407"/>
                  <a:gd name="T39" fmla="*/ 189 h 433"/>
                  <a:gd name="T40" fmla="*/ 19 w 407"/>
                  <a:gd name="T41" fmla="*/ 156 h 433"/>
                  <a:gd name="T42" fmla="*/ 8 w 407"/>
                  <a:gd name="T43" fmla="*/ 143 h 433"/>
                  <a:gd name="T44" fmla="*/ 3 w 407"/>
                  <a:gd name="T45" fmla="*/ 131 h 433"/>
                  <a:gd name="T46" fmla="*/ 6 w 407"/>
                  <a:gd name="T47" fmla="*/ 84 h 433"/>
                  <a:gd name="T48" fmla="*/ 20 w 407"/>
                  <a:gd name="T49" fmla="*/ 89 h 433"/>
                  <a:gd name="T50" fmla="*/ 39 w 407"/>
                  <a:gd name="T51" fmla="*/ 74 h 433"/>
                  <a:gd name="T52" fmla="*/ 48 w 407"/>
                  <a:gd name="T53" fmla="*/ 69 h 433"/>
                  <a:gd name="T54" fmla="*/ 74 w 407"/>
                  <a:gd name="T55" fmla="*/ 63 h 433"/>
                  <a:gd name="T56" fmla="*/ 100 w 407"/>
                  <a:gd name="T57" fmla="*/ 40 h 433"/>
                  <a:gd name="T58" fmla="*/ 114 w 407"/>
                  <a:gd name="T59" fmla="*/ 43 h 433"/>
                  <a:gd name="T60" fmla="*/ 143 w 407"/>
                  <a:gd name="T61" fmla="*/ 44 h 433"/>
                  <a:gd name="T62" fmla="*/ 151 w 407"/>
                  <a:gd name="T63" fmla="*/ 40 h 433"/>
                  <a:gd name="T64" fmla="*/ 159 w 407"/>
                  <a:gd name="T65" fmla="*/ 35 h 433"/>
                  <a:gd name="T66" fmla="*/ 180 w 407"/>
                  <a:gd name="T67" fmla="*/ 16 h 433"/>
                  <a:gd name="T68" fmla="*/ 196 w 407"/>
                  <a:gd name="T69" fmla="*/ 0 h 433"/>
                  <a:gd name="T70" fmla="*/ 212 w 407"/>
                  <a:gd name="T71" fmla="*/ 9 h 433"/>
                  <a:gd name="T72" fmla="*/ 221 w 407"/>
                  <a:gd name="T73" fmla="*/ 15 h 433"/>
                  <a:gd name="T74" fmla="*/ 247 w 407"/>
                  <a:gd name="T75" fmla="*/ 18 h 433"/>
                  <a:gd name="T76" fmla="*/ 254 w 407"/>
                  <a:gd name="T77" fmla="*/ 20 h 433"/>
                  <a:gd name="T78" fmla="*/ 258 w 407"/>
                  <a:gd name="T79" fmla="*/ 29 h 433"/>
                  <a:gd name="T80" fmla="*/ 264 w 407"/>
                  <a:gd name="T81" fmla="*/ 38 h 433"/>
                  <a:gd name="T82" fmla="*/ 279 w 407"/>
                  <a:gd name="T83" fmla="*/ 55 h 433"/>
                  <a:gd name="T84" fmla="*/ 291 w 407"/>
                  <a:gd name="T85" fmla="*/ 107 h 433"/>
                  <a:gd name="T86" fmla="*/ 302 w 407"/>
                  <a:gd name="T87" fmla="*/ 112 h 433"/>
                  <a:gd name="T88" fmla="*/ 347 w 407"/>
                  <a:gd name="T89" fmla="*/ 118 h 433"/>
                  <a:gd name="T90" fmla="*/ 366 w 407"/>
                  <a:gd name="T91" fmla="*/ 185 h 433"/>
                  <a:gd name="T92" fmla="*/ 374 w 407"/>
                  <a:gd name="T93" fmla="*/ 198 h 433"/>
                  <a:gd name="T94" fmla="*/ 385 w 407"/>
                  <a:gd name="T95" fmla="*/ 211 h 433"/>
                  <a:gd name="T96" fmla="*/ 402 w 407"/>
                  <a:gd name="T97" fmla="*/ 228 h 433"/>
                  <a:gd name="T98" fmla="*/ 407 w 407"/>
                  <a:gd name="T99" fmla="*/ 242 h 433"/>
                  <a:gd name="T100" fmla="*/ 404 w 407"/>
                  <a:gd name="T101" fmla="*/ 256 h 433"/>
                  <a:gd name="T102" fmla="*/ 401 w 407"/>
                  <a:gd name="T103" fmla="*/ 265 h 433"/>
                  <a:gd name="T104" fmla="*/ 394 w 407"/>
                  <a:gd name="T105" fmla="*/ 276 h 433"/>
                  <a:gd name="T106" fmla="*/ 389 w 407"/>
                  <a:gd name="T107" fmla="*/ 283 h 433"/>
                  <a:gd name="T108" fmla="*/ 368 w 407"/>
                  <a:gd name="T109" fmla="*/ 306 h 433"/>
                  <a:gd name="T110" fmla="*/ 366 w 407"/>
                  <a:gd name="T111" fmla="*/ 357 h 433"/>
                  <a:gd name="T112" fmla="*/ 354 w 407"/>
                  <a:gd name="T113" fmla="*/ 372 h 433"/>
                  <a:gd name="T114" fmla="*/ 341 w 407"/>
                  <a:gd name="T115" fmla="*/ 376 h 433"/>
                  <a:gd name="T116" fmla="*/ 333 w 407"/>
                  <a:gd name="T117" fmla="*/ 380 h 433"/>
                  <a:gd name="T118" fmla="*/ 323 w 407"/>
                  <a:gd name="T119" fmla="*/ 388 h 433"/>
                  <a:gd name="T120" fmla="*/ 311 w 407"/>
                  <a:gd name="T121" fmla="*/ 402 h 433"/>
                  <a:gd name="T122" fmla="*/ 306 w 407"/>
                  <a:gd name="T123" fmla="*/ 41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433">
                    <a:moveTo>
                      <a:pt x="309" y="428"/>
                    </a:moveTo>
                    <a:cubicBezTo>
                      <a:pt x="283" y="428"/>
                      <a:pt x="249" y="433"/>
                      <a:pt x="227" y="426"/>
                    </a:cubicBezTo>
                    <a:cubicBezTo>
                      <a:pt x="224" y="425"/>
                      <a:pt x="221" y="425"/>
                      <a:pt x="218" y="424"/>
                    </a:cubicBezTo>
                    <a:cubicBezTo>
                      <a:pt x="218" y="424"/>
                      <a:pt x="218" y="423"/>
                      <a:pt x="218" y="423"/>
                    </a:cubicBezTo>
                    <a:cubicBezTo>
                      <a:pt x="217" y="423"/>
                      <a:pt x="217" y="423"/>
                      <a:pt x="216" y="423"/>
                    </a:cubicBezTo>
                    <a:cubicBezTo>
                      <a:pt x="216" y="423"/>
                      <a:pt x="216" y="422"/>
                      <a:pt x="216" y="422"/>
                    </a:cubicBezTo>
                    <a:cubicBezTo>
                      <a:pt x="215" y="422"/>
                      <a:pt x="214" y="422"/>
                      <a:pt x="213" y="422"/>
                    </a:cubicBezTo>
                    <a:cubicBezTo>
                      <a:pt x="213" y="422"/>
                      <a:pt x="213" y="421"/>
                      <a:pt x="212" y="420"/>
                    </a:cubicBezTo>
                    <a:cubicBezTo>
                      <a:pt x="212" y="420"/>
                      <a:pt x="211" y="420"/>
                      <a:pt x="211" y="420"/>
                    </a:cubicBezTo>
                    <a:cubicBezTo>
                      <a:pt x="210" y="420"/>
                      <a:pt x="210" y="419"/>
                      <a:pt x="210" y="419"/>
                    </a:cubicBezTo>
                    <a:cubicBezTo>
                      <a:pt x="209" y="419"/>
                      <a:pt x="208" y="419"/>
                      <a:pt x="208" y="419"/>
                    </a:cubicBezTo>
                    <a:cubicBezTo>
                      <a:pt x="206" y="417"/>
                      <a:pt x="204" y="414"/>
                      <a:pt x="202" y="412"/>
                    </a:cubicBezTo>
                    <a:cubicBezTo>
                      <a:pt x="202" y="412"/>
                      <a:pt x="201" y="412"/>
                      <a:pt x="201" y="412"/>
                    </a:cubicBezTo>
                    <a:cubicBezTo>
                      <a:pt x="200" y="412"/>
                      <a:pt x="200" y="411"/>
                      <a:pt x="200" y="411"/>
                    </a:cubicBezTo>
                    <a:cubicBezTo>
                      <a:pt x="199" y="411"/>
                      <a:pt x="199" y="411"/>
                      <a:pt x="198" y="411"/>
                    </a:cubicBezTo>
                    <a:cubicBezTo>
                      <a:pt x="198" y="410"/>
                      <a:pt x="197" y="409"/>
                      <a:pt x="197" y="409"/>
                    </a:cubicBezTo>
                    <a:cubicBezTo>
                      <a:pt x="196" y="408"/>
                      <a:pt x="195" y="408"/>
                      <a:pt x="194" y="408"/>
                    </a:cubicBezTo>
                    <a:cubicBezTo>
                      <a:pt x="194" y="408"/>
                      <a:pt x="194" y="407"/>
                      <a:pt x="194" y="407"/>
                    </a:cubicBezTo>
                    <a:cubicBezTo>
                      <a:pt x="193" y="406"/>
                      <a:pt x="191" y="406"/>
                      <a:pt x="189" y="405"/>
                    </a:cubicBezTo>
                    <a:cubicBezTo>
                      <a:pt x="189" y="405"/>
                      <a:pt x="189" y="405"/>
                      <a:pt x="189" y="404"/>
                    </a:cubicBezTo>
                    <a:cubicBezTo>
                      <a:pt x="187" y="404"/>
                      <a:pt x="185" y="403"/>
                      <a:pt x="184" y="402"/>
                    </a:cubicBezTo>
                    <a:cubicBezTo>
                      <a:pt x="184" y="402"/>
                      <a:pt x="184" y="402"/>
                      <a:pt x="184" y="402"/>
                    </a:cubicBezTo>
                    <a:cubicBezTo>
                      <a:pt x="183" y="402"/>
                      <a:pt x="182" y="402"/>
                      <a:pt x="181" y="402"/>
                    </a:cubicBezTo>
                    <a:cubicBezTo>
                      <a:pt x="181" y="401"/>
                      <a:pt x="181" y="401"/>
                      <a:pt x="181" y="401"/>
                    </a:cubicBezTo>
                    <a:cubicBezTo>
                      <a:pt x="180" y="401"/>
                      <a:pt x="180" y="401"/>
                      <a:pt x="179" y="401"/>
                    </a:cubicBezTo>
                    <a:cubicBezTo>
                      <a:pt x="179" y="400"/>
                      <a:pt x="179" y="400"/>
                      <a:pt x="179" y="400"/>
                    </a:cubicBezTo>
                    <a:cubicBezTo>
                      <a:pt x="178" y="400"/>
                      <a:pt x="177" y="400"/>
                      <a:pt x="176" y="400"/>
                    </a:cubicBezTo>
                    <a:cubicBezTo>
                      <a:pt x="176" y="399"/>
                      <a:pt x="176" y="399"/>
                      <a:pt x="176" y="399"/>
                    </a:cubicBezTo>
                    <a:cubicBezTo>
                      <a:pt x="176" y="399"/>
                      <a:pt x="175" y="399"/>
                      <a:pt x="175" y="399"/>
                    </a:cubicBezTo>
                    <a:cubicBezTo>
                      <a:pt x="175" y="399"/>
                      <a:pt x="175" y="398"/>
                      <a:pt x="175" y="398"/>
                    </a:cubicBezTo>
                    <a:cubicBezTo>
                      <a:pt x="174" y="398"/>
                      <a:pt x="173" y="398"/>
                      <a:pt x="172" y="398"/>
                    </a:cubicBezTo>
                    <a:cubicBezTo>
                      <a:pt x="172" y="398"/>
                      <a:pt x="172" y="397"/>
                      <a:pt x="172" y="397"/>
                    </a:cubicBezTo>
                    <a:cubicBezTo>
                      <a:pt x="171" y="397"/>
                      <a:pt x="171" y="397"/>
                      <a:pt x="170" y="397"/>
                    </a:cubicBezTo>
                    <a:cubicBezTo>
                      <a:pt x="170" y="397"/>
                      <a:pt x="170" y="396"/>
                      <a:pt x="170" y="396"/>
                    </a:cubicBezTo>
                    <a:cubicBezTo>
                      <a:pt x="169" y="396"/>
                      <a:pt x="168" y="396"/>
                      <a:pt x="167" y="396"/>
                    </a:cubicBezTo>
                    <a:cubicBezTo>
                      <a:pt x="167" y="396"/>
                      <a:pt x="167" y="396"/>
                      <a:pt x="167" y="395"/>
                    </a:cubicBezTo>
                    <a:cubicBezTo>
                      <a:pt x="167" y="395"/>
                      <a:pt x="166" y="395"/>
                      <a:pt x="166" y="395"/>
                    </a:cubicBezTo>
                    <a:cubicBezTo>
                      <a:pt x="166" y="395"/>
                      <a:pt x="166" y="395"/>
                      <a:pt x="166" y="394"/>
                    </a:cubicBezTo>
                    <a:cubicBezTo>
                      <a:pt x="165" y="394"/>
                      <a:pt x="164" y="394"/>
                      <a:pt x="164" y="394"/>
                    </a:cubicBezTo>
                    <a:cubicBezTo>
                      <a:pt x="164" y="394"/>
                      <a:pt x="163" y="393"/>
                      <a:pt x="163" y="393"/>
                    </a:cubicBezTo>
                    <a:cubicBezTo>
                      <a:pt x="162" y="393"/>
                      <a:pt x="162" y="393"/>
                      <a:pt x="161" y="393"/>
                    </a:cubicBezTo>
                    <a:cubicBezTo>
                      <a:pt x="161" y="392"/>
                      <a:pt x="161" y="391"/>
                      <a:pt x="160" y="391"/>
                    </a:cubicBezTo>
                    <a:cubicBezTo>
                      <a:pt x="159" y="390"/>
                      <a:pt x="158" y="389"/>
                      <a:pt x="157" y="388"/>
                    </a:cubicBezTo>
                    <a:cubicBezTo>
                      <a:pt x="157" y="388"/>
                      <a:pt x="157" y="387"/>
                      <a:pt x="157" y="386"/>
                    </a:cubicBezTo>
                    <a:cubicBezTo>
                      <a:pt x="156" y="386"/>
                      <a:pt x="156" y="386"/>
                      <a:pt x="155" y="385"/>
                    </a:cubicBezTo>
                    <a:cubicBezTo>
                      <a:pt x="155" y="384"/>
                      <a:pt x="154" y="383"/>
                      <a:pt x="154" y="382"/>
                    </a:cubicBezTo>
                    <a:cubicBezTo>
                      <a:pt x="153" y="382"/>
                      <a:pt x="153" y="381"/>
                      <a:pt x="152" y="381"/>
                    </a:cubicBezTo>
                    <a:cubicBezTo>
                      <a:pt x="152" y="380"/>
                      <a:pt x="152" y="379"/>
                      <a:pt x="151" y="377"/>
                    </a:cubicBezTo>
                    <a:cubicBezTo>
                      <a:pt x="150" y="377"/>
                      <a:pt x="150" y="376"/>
                      <a:pt x="149" y="376"/>
                    </a:cubicBezTo>
                    <a:cubicBezTo>
                      <a:pt x="149" y="375"/>
                      <a:pt x="149" y="374"/>
                      <a:pt x="149" y="374"/>
                    </a:cubicBezTo>
                    <a:cubicBezTo>
                      <a:pt x="148" y="373"/>
                      <a:pt x="147" y="373"/>
                      <a:pt x="147" y="373"/>
                    </a:cubicBezTo>
                    <a:cubicBezTo>
                      <a:pt x="145" y="370"/>
                      <a:pt x="144" y="369"/>
                      <a:pt x="140" y="368"/>
                    </a:cubicBezTo>
                    <a:cubicBezTo>
                      <a:pt x="139" y="369"/>
                      <a:pt x="137" y="370"/>
                      <a:pt x="136" y="371"/>
                    </a:cubicBezTo>
                    <a:cubicBezTo>
                      <a:pt x="136" y="372"/>
                      <a:pt x="135" y="373"/>
                      <a:pt x="135" y="375"/>
                    </a:cubicBezTo>
                    <a:cubicBezTo>
                      <a:pt x="135" y="376"/>
                      <a:pt x="130" y="378"/>
                      <a:pt x="129" y="378"/>
                    </a:cubicBezTo>
                    <a:cubicBezTo>
                      <a:pt x="125" y="378"/>
                      <a:pt x="121" y="378"/>
                      <a:pt x="117" y="378"/>
                    </a:cubicBezTo>
                    <a:cubicBezTo>
                      <a:pt x="117" y="378"/>
                      <a:pt x="117" y="378"/>
                      <a:pt x="117" y="377"/>
                    </a:cubicBezTo>
                    <a:cubicBezTo>
                      <a:pt x="109" y="377"/>
                      <a:pt x="102" y="377"/>
                      <a:pt x="94" y="376"/>
                    </a:cubicBezTo>
                    <a:cubicBezTo>
                      <a:pt x="94" y="377"/>
                      <a:pt x="94" y="377"/>
                      <a:pt x="94" y="377"/>
                    </a:cubicBezTo>
                    <a:cubicBezTo>
                      <a:pt x="93" y="377"/>
                      <a:pt x="92" y="377"/>
                      <a:pt x="91" y="377"/>
                    </a:cubicBezTo>
                    <a:cubicBezTo>
                      <a:pt x="91" y="378"/>
                      <a:pt x="91" y="378"/>
                      <a:pt x="91" y="378"/>
                    </a:cubicBezTo>
                    <a:cubicBezTo>
                      <a:pt x="90" y="378"/>
                      <a:pt x="89" y="378"/>
                      <a:pt x="89" y="378"/>
                    </a:cubicBezTo>
                    <a:cubicBezTo>
                      <a:pt x="89" y="379"/>
                      <a:pt x="89" y="379"/>
                      <a:pt x="89" y="379"/>
                    </a:cubicBezTo>
                    <a:cubicBezTo>
                      <a:pt x="88" y="379"/>
                      <a:pt x="87" y="379"/>
                      <a:pt x="87" y="379"/>
                    </a:cubicBezTo>
                    <a:cubicBezTo>
                      <a:pt x="87" y="379"/>
                      <a:pt x="87" y="380"/>
                      <a:pt x="87" y="380"/>
                    </a:cubicBezTo>
                    <a:cubicBezTo>
                      <a:pt x="84" y="381"/>
                      <a:pt x="82" y="380"/>
                      <a:pt x="80" y="380"/>
                    </a:cubicBezTo>
                    <a:cubicBezTo>
                      <a:pt x="79" y="370"/>
                      <a:pt x="78" y="340"/>
                      <a:pt x="81" y="332"/>
                    </a:cubicBezTo>
                    <a:cubicBezTo>
                      <a:pt x="82" y="332"/>
                      <a:pt x="82" y="332"/>
                      <a:pt x="82" y="332"/>
                    </a:cubicBezTo>
                    <a:cubicBezTo>
                      <a:pt x="82" y="331"/>
                      <a:pt x="82" y="330"/>
                      <a:pt x="82" y="329"/>
                    </a:cubicBezTo>
                    <a:cubicBezTo>
                      <a:pt x="83" y="329"/>
                      <a:pt x="83" y="329"/>
                      <a:pt x="83" y="329"/>
                    </a:cubicBezTo>
                    <a:cubicBezTo>
                      <a:pt x="84" y="327"/>
                      <a:pt x="84" y="325"/>
                      <a:pt x="85" y="324"/>
                    </a:cubicBezTo>
                    <a:cubicBezTo>
                      <a:pt x="85" y="324"/>
                      <a:pt x="86" y="324"/>
                      <a:pt x="86" y="324"/>
                    </a:cubicBezTo>
                    <a:cubicBezTo>
                      <a:pt x="86" y="323"/>
                      <a:pt x="86" y="322"/>
                      <a:pt x="86" y="322"/>
                    </a:cubicBezTo>
                    <a:cubicBezTo>
                      <a:pt x="86" y="321"/>
                      <a:pt x="87" y="321"/>
                      <a:pt x="88" y="321"/>
                    </a:cubicBezTo>
                    <a:cubicBezTo>
                      <a:pt x="90" y="318"/>
                      <a:pt x="91" y="316"/>
                      <a:pt x="91" y="312"/>
                    </a:cubicBezTo>
                    <a:cubicBezTo>
                      <a:pt x="89" y="311"/>
                      <a:pt x="86" y="309"/>
                      <a:pt x="83" y="308"/>
                    </a:cubicBezTo>
                    <a:cubicBezTo>
                      <a:pt x="82" y="308"/>
                      <a:pt x="80" y="308"/>
                      <a:pt x="79" y="307"/>
                    </a:cubicBezTo>
                    <a:cubicBezTo>
                      <a:pt x="78" y="306"/>
                      <a:pt x="77" y="305"/>
                      <a:pt x="76" y="304"/>
                    </a:cubicBezTo>
                    <a:cubicBezTo>
                      <a:pt x="75" y="303"/>
                      <a:pt x="75" y="303"/>
                      <a:pt x="74" y="303"/>
                    </a:cubicBezTo>
                    <a:cubicBezTo>
                      <a:pt x="74" y="302"/>
                      <a:pt x="74" y="301"/>
                      <a:pt x="74" y="300"/>
                    </a:cubicBezTo>
                    <a:cubicBezTo>
                      <a:pt x="74" y="300"/>
                      <a:pt x="74" y="300"/>
                      <a:pt x="73" y="300"/>
                    </a:cubicBezTo>
                    <a:cubicBezTo>
                      <a:pt x="73" y="299"/>
                      <a:pt x="73" y="298"/>
                      <a:pt x="73" y="298"/>
                    </a:cubicBezTo>
                    <a:cubicBezTo>
                      <a:pt x="73" y="298"/>
                      <a:pt x="73" y="298"/>
                      <a:pt x="72" y="298"/>
                    </a:cubicBezTo>
                    <a:cubicBezTo>
                      <a:pt x="72" y="297"/>
                      <a:pt x="72" y="296"/>
                      <a:pt x="72" y="295"/>
                    </a:cubicBezTo>
                    <a:cubicBezTo>
                      <a:pt x="71" y="293"/>
                      <a:pt x="69" y="291"/>
                      <a:pt x="68" y="289"/>
                    </a:cubicBezTo>
                    <a:cubicBezTo>
                      <a:pt x="63" y="286"/>
                      <a:pt x="53" y="287"/>
                      <a:pt x="45" y="287"/>
                    </a:cubicBezTo>
                    <a:cubicBezTo>
                      <a:pt x="42" y="287"/>
                      <a:pt x="40" y="287"/>
                      <a:pt x="37" y="287"/>
                    </a:cubicBezTo>
                    <a:cubicBezTo>
                      <a:pt x="37" y="286"/>
                      <a:pt x="37" y="286"/>
                      <a:pt x="37" y="286"/>
                    </a:cubicBezTo>
                    <a:cubicBezTo>
                      <a:pt x="36" y="286"/>
                      <a:pt x="34" y="285"/>
                      <a:pt x="33" y="285"/>
                    </a:cubicBezTo>
                    <a:cubicBezTo>
                      <a:pt x="32" y="284"/>
                      <a:pt x="31" y="283"/>
                      <a:pt x="30" y="281"/>
                    </a:cubicBezTo>
                    <a:cubicBezTo>
                      <a:pt x="30" y="281"/>
                      <a:pt x="30" y="281"/>
                      <a:pt x="29" y="281"/>
                    </a:cubicBezTo>
                    <a:cubicBezTo>
                      <a:pt x="29" y="278"/>
                      <a:pt x="29" y="275"/>
                      <a:pt x="28" y="272"/>
                    </a:cubicBezTo>
                    <a:cubicBezTo>
                      <a:pt x="29" y="272"/>
                      <a:pt x="29" y="272"/>
                      <a:pt x="29" y="272"/>
                    </a:cubicBezTo>
                    <a:cubicBezTo>
                      <a:pt x="30" y="271"/>
                      <a:pt x="30" y="269"/>
                      <a:pt x="30" y="267"/>
                    </a:cubicBezTo>
                    <a:cubicBezTo>
                      <a:pt x="31" y="267"/>
                      <a:pt x="31" y="266"/>
                      <a:pt x="32" y="266"/>
                    </a:cubicBezTo>
                    <a:cubicBezTo>
                      <a:pt x="32" y="266"/>
                      <a:pt x="32" y="265"/>
                      <a:pt x="32" y="264"/>
                    </a:cubicBezTo>
                    <a:cubicBezTo>
                      <a:pt x="32" y="264"/>
                      <a:pt x="33" y="264"/>
                      <a:pt x="33" y="264"/>
                    </a:cubicBezTo>
                    <a:cubicBezTo>
                      <a:pt x="33" y="264"/>
                      <a:pt x="33" y="263"/>
                      <a:pt x="33" y="263"/>
                    </a:cubicBezTo>
                    <a:cubicBezTo>
                      <a:pt x="34" y="262"/>
                      <a:pt x="35" y="261"/>
                      <a:pt x="36" y="261"/>
                    </a:cubicBezTo>
                    <a:cubicBezTo>
                      <a:pt x="36" y="260"/>
                      <a:pt x="36" y="258"/>
                      <a:pt x="37" y="257"/>
                    </a:cubicBezTo>
                    <a:cubicBezTo>
                      <a:pt x="37" y="257"/>
                      <a:pt x="38" y="257"/>
                      <a:pt x="38" y="256"/>
                    </a:cubicBezTo>
                    <a:cubicBezTo>
                      <a:pt x="38" y="255"/>
                      <a:pt x="38" y="254"/>
                      <a:pt x="38" y="254"/>
                    </a:cubicBezTo>
                    <a:cubicBezTo>
                      <a:pt x="39" y="254"/>
                      <a:pt x="39" y="254"/>
                      <a:pt x="39" y="254"/>
                    </a:cubicBezTo>
                    <a:cubicBezTo>
                      <a:pt x="39" y="253"/>
                      <a:pt x="39" y="252"/>
                      <a:pt x="39" y="252"/>
                    </a:cubicBezTo>
                    <a:cubicBezTo>
                      <a:pt x="40" y="252"/>
                      <a:pt x="40" y="252"/>
                      <a:pt x="40" y="252"/>
                    </a:cubicBezTo>
                    <a:cubicBezTo>
                      <a:pt x="41" y="248"/>
                      <a:pt x="41" y="237"/>
                      <a:pt x="40" y="234"/>
                    </a:cubicBezTo>
                    <a:cubicBezTo>
                      <a:pt x="40" y="234"/>
                      <a:pt x="40" y="234"/>
                      <a:pt x="39" y="234"/>
                    </a:cubicBezTo>
                    <a:cubicBezTo>
                      <a:pt x="39" y="233"/>
                      <a:pt x="39" y="232"/>
                      <a:pt x="39" y="231"/>
                    </a:cubicBezTo>
                    <a:cubicBezTo>
                      <a:pt x="39" y="231"/>
                      <a:pt x="39" y="231"/>
                      <a:pt x="38" y="231"/>
                    </a:cubicBezTo>
                    <a:cubicBezTo>
                      <a:pt x="38" y="231"/>
                      <a:pt x="38" y="230"/>
                      <a:pt x="38" y="229"/>
                    </a:cubicBezTo>
                    <a:cubicBezTo>
                      <a:pt x="38" y="229"/>
                      <a:pt x="38" y="229"/>
                      <a:pt x="37" y="229"/>
                    </a:cubicBezTo>
                    <a:cubicBezTo>
                      <a:pt x="37" y="229"/>
                      <a:pt x="37" y="228"/>
                      <a:pt x="37" y="228"/>
                    </a:cubicBezTo>
                    <a:cubicBezTo>
                      <a:pt x="37" y="227"/>
                      <a:pt x="36" y="227"/>
                      <a:pt x="36" y="227"/>
                    </a:cubicBezTo>
                    <a:cubicBezTo>
                      <a:pt x="35" y="224"/>
                      <a:pt x="34" y="221"/>
                      <a:pt x="33" y="219"/>
                    </a:cubicBezTo>
                    <a:cubicBezTo>
                      <a:pt x="33" y="219"/>
                      <a:pt x="32" y="219"/>
                      <a:pt x="32" y="219"/>
                    </a:cubicBezTo>
                    <a:cubicBezTo>
                      <a:pt x="32" y="218"/>
                      <a:pt x="32" y="217"/>
                      <a:pt x="32" y="217"/>
                    </a:cubicBezTo>
                    <a:cubicBezTo>
                      <a:pt x="32" y="217"/>
                      <a:pt x="31" y="217"/>
                      <a:pt x="31" y="217"/>
                    </a:cubicBezTo>
                    <a:cubicBezTo>
                      <a:pt x="31" y="216"/>
                      <a:pt x="31" y="215"/>
                      <a:pt x="31" y="214"/>
                    </a:cubicBezTo>
                    <a:cubicBezTo>
                      <a:pt x="31" y="214"/>
                      <a:pt x="31" y="214"/>
                      <a:pt x="30" y="214"/>
                    </a:cubicBezTo>
                    <a:cubicBezTo>
                      <a:pt x="28" y="206"/>
                      <a:pt x="27" y="197"/>
                      <a:pt x="25" y="189"/>
                    </a:cubicBezTo>
                    <a:cubicBezTo>
                      <a:pt x="25" y="181"/>
                      <a:pt x="24" y="173"/>
                      <a:pt x="24" y="165"/>
                    </a:cubicBezTo>
                    <a:cubicBezTo>
                      <a:pt x="24" y="165"/>
                      <a:pt x="23" y="165"/>
                      <a:pt x="23" y="165"/>
                    </a:cubicBezTo>
                    <a:cubicBezTo>
                      <a:pt x="23" y="163"/>
                      <a:pt x="22" y="161"/>
                      <a:pt x="22" y="159"/>
                    </a:cubicBezTo>
                    <a:cubicBezTo>
                      <a:pt x="22" y="159"/>
                      <a:pt x="22" y="159"/>
                      <a:pt x="21" y="159"/>
                    </a:cubicBezTo>
                    <a:cubicBezTo>
                      <a:pt x="21" y="158"/>
                      <a:pt x="21" y="157"/>
                      <a:pt x="21" y="157"/>
                    </a:cubicBezTo>
                    <a:cubicBezTo>
                      <a:pt x="21" y="156"/>
                      <a:pt x="20" y="156"/>
                      <a:pt x="19" y="156"/>
                    </a:cubicBezTo>
                    <a:cubicBezTo>
                      <a:pt x="19" y="155"/>
                      <a:pt x="19" y="155"/>
                      <a:pt x="19" y="154"/>
                    </a:cubicBezTo>
                    <a:cubicBezTo>
                      <a:pt x="19" y="154"/>
                      <a:pt x="18" y="153"/>
                      <a:pt x="18" y="153"/>
                    </a:cubicBezTo>
                    <a:cubicBezTo>
                      <a:pt x="18" y="153"/>
                      <a:pt x="18" y="152"/>
                      <a:pt x="18" y="151"/>
                    </a:cubicBezTo>
                    <a:cubicBezTo>
                      <a:pt x="15" y="149"/>
                      <a:pt x="12" y="147"/>
                      <a:pt x="10" y="144"/>
                    </a:cubicBezTo>
                    <a:cubicBezTo>
                      <a:pt x="10" y="144"/>
                      <a:pt x="10" y="144"/>
                      <a:pt x="10" y="143"/>
                    </a:cubicBezTo>
                    <a:cubicBezTo>
                      <a:pt x="9" y="143"/>
                      <a:pt x="8" y="143"/>
                      <a:pt x="8" y="143"/>
                    </a:cubicBezTo>
                    <a:cubicBezTo>
                      <a:pt x="7" y="141"/>
                      <a:pt x="7" y="140"/>
                      <a:pt x="6" y="138"/>
                    </a:cubicBezTo>
                    <a:cubicBezTo>
                      <a:pt x="6" y="138"/>
                      <a:pt x="5" y="138"/>
                      <a:pt x="5" y="138"/>
                    </a:cubicBezTo>
                    <a:cubicBezTo>
                      <a:pt x="5" y="137"/>
                      <a:pt x="5" y="135"/>
                      <a:pt x="5" y="134"/>
                    </a:cubicBezTo>
                    <a:cubicBezTo>
                      <a:pt x="5" y="134"/>
                      <a:pt x="5" y="134"/>
                      <a:pt x="4" y="134"/>
                    </a:cubicBezTo>
                    <a:cubicBezTo>
                      <a:pt x="4" y="133"/>
                      <a:pt x="4" y="132"/>
                      <a:pt x="4" y="131"/>
                    </a:cubicBezTo>
                    <a:cubicBezTo>
                      <a:pt x="4" y="131"/>
                      <a:pt x="4" y="131"/>
                      <a:pt x="3" y="131"/>
                    </a:cubicBezTo>
                    <a:cubicBezTo>
                      <a:pt x="3" y="125"/>
                      <a:pt x="3" y="120"/>
                      <a:pt x="2" y="115"/>
                    </a:cubicBezTo>
                    <a:cubicBezTo>
                      <a:pt x="0" y="105"/>
                      <a:pt x="2" y="91"/>
                      <a:pt x="2" y="80"/>
                    </a:cubicBezTo>
                    <a:cubicBezTo>
                      <a:pt x="2" y="80"/>
                      <a:pt x="3" y="80"/>
                      <a:pt x="3" y="80"/>
                    </a:cubicBezTo>
                    <a:cubicBezTo>
                      <a:pt x="3" y="80"/>
                      <a:pt x="3" y="81"/>
                      <a:pt x="3" y="81"/>
                    </a:cubicBezTo>
                    <a:cubicBezTo>
                      <a:pt x="4" y="82"/>
                      <a:pt x="4" y="83"/>
                      <a:pt x="5" y="84"/>
                    </a:cubicBezTo>
                    <a:cubicBezTo>
                      <a:pt x="5" y="84"/>
                      <a:pt x="6" y="84"/>
                      <a:pt x="6" y="84"/>
                    </a:cubicBezTo>
                    <a:cubicBezTo>
                      <a:pt x="6" y="85"/>
                      <a:pt x="6" y="85"/>
                      <a:pt x="6" y="86"/>
                    </a:cubicBezTo>
                    <a:cubicBezTo>
                      <a:pt x="8" y="88"/>
                      <a:pt x="10" y="89"/>
                      <a:pt x="12" y="91"/>
                    </a:cubicBezTo>
                    <a:cubicBezTo>
                      <a:pt x="14" y="91"/>
                      <a:pt x="16" y="91"/>
                      <a:pt x="19" y="91"/>
                    </a:cubicBezTo>
                    <a:cubicBezTo>
                      <a:pt x="19" y="91"/>
                      <a:pt x="19" y="91"/>
                      <a:pt x="19" y="90"/>
                    </a:cubicBezTo>
                    <a:cubicBezTo>
                      <a:pt x="19" y="90"/>
                      <a:pt x="20" y="90"/>
                      <a:pt x="20" y="90"/>
                    </a:cubicBezTo>
                    <a:cubicBezTo>
                      <a:pt x="20" y="90"/>
                      <a:pt x="20" y="90"/>
                      <a:pt x="20" y="89"/>
                    </a:cubicBezTo>
                    <a:cubicBezTo>
                      <a:pt x="21" y="89"/>
                      <a:pt x="22" y="89"/>
                      <a:pt x="23" y="89"/>
                    </a:cubicBezTo>
                    <a:cubicBezTo>
                      <a:pt x="24" y="84"/>
                      <a:pt x="27" y="84"/>
                      <a:pt x="30" y="81"/>
                    </a:cubicBezTo>
                    <a:cubicBezTo>
                      <a:pt x="31" y="80"/>
                      <a:pt x="33" y="78"/>
                      <a:pt x="34" y="77"/>
                    </a:cubicBezTo>
                    <a:cubicBezTo>
                      <a:pt x="34" y="77"/>
                      <a:pt x="35" y="77"/>
                      <a:pt x="36" y="77"/>
                    </a:cubicBezTo>
                    <a:cubicBezTo>
                      <a:pt x="36" y="76"/>
                      <a:pt x="37" y="75"/>
                      <a:pt x="37" y="74"/>
                    </a:cubicBezTo>
                    <a:cubicBezTo>
                      <a:pt x="38" y="74"/>
                      <a:pt x="39" y="74"/>
                      <a:pt x="39" y="74"/>
                    </a:cubicBezTo>
                    <a:cubicBezTo>
                      <a:pt x="40" y="74"/>
                      <a:pt x="40" y="73"/>
                      <a:pt x="40" y="72"/>
                    </a:cubicBezTo>
                    <a:cubicBezTo>
                      <a:pt x="41" y="72"/>
                      <a:pt x="42" y="72"/>
                      <a:pt x="43" y="72"/>
                    </a:cubicBezTo>
                    <a:cubicBezTo>
                      <a:pt x="43" y="71"/>
                      <a:pt x="43" y="71"/>
                      <a:pt x="43" y="71"/>
                    </a:cubicBezTo>
                    <a:cubicBezTo>
                      <a:pt x="44" y="70"/>
                      <a:pt x="45" y="70"/>
                      <a:pt x="46" y="70"/>
                    </a:cubicBezTo>
                    <a:cubicBezTo>
                      <a:pt x="46" y="69"/>
                      <a:pt x="46" y="69"/>
                      <a:pt x="46" y="69"/>
                    </a:cubicBezTo>
                    <a:cubicBezTo>
                      <a:pt x="47" y="69"/>
                      <a:pt x="48" y="69"/>
                      <a:pt x="48" y="69"/>
                    </a:cubicBezTo>
                    <a:cubicBezTo>
                      <a:pt x="48" y="69"/>
                      <a:pt x="48" y="68"/>
                      <a:pt x="48" y="68"/>
                    </a:cubicBezTo>
                    <a:cubicBezTo>
                      <a:pt x="50" y="67"/>
                      <a:pt x="52" y="67"/>
                      <a:pt x="54" y="66"/>
                    </a:cubicBezTo>
                    <a:cubicBezTo>
                      <a:pt x="54" y="66"/>
                      <a:pt x="54" y="66"/>
                      <a:pt x="54" y="65"/>
                    </a:cubicBezTo>
                    <a:cubicBezTo>
                      <a:pt x="56" y="65"/>
                      <a:pt x="58" y="65"/>
                      <a:pt x="60" y="64"/>
                    </a:cubicBezTo>
                    <a:cubicBezTo>
                      <a:pt x="60" y="64"/>
                      <a:pt x="60" y="64"/>
                      <a:pt x="60" y="63"/>
                    </a:cubicBezTo>
                    <a:cubicBezTo>
                      <a:pt x="65" y="63"/>
                      <a:pt x="69" y="63"/>
                      <a:pt x="74" y="63"/>
                    </a:cubicBezTo>
                    <a:cubicBezTo>
                      <a:pt x="81" y="61"/>
                      <a:pt x="96" y="60"/>
                      <a:pt x="98" y="54"/>
                    </a:cubicBezTo>
                    <a:cubicBezTo>
                      <a:pt x="98" y="54"/>
                      <a:pt x="98" y="54"/>
                      <a:pt x="98" y="54"/>
                    </a:cubicBezTo>
                    <a:cubicBezTo>
                      <a:pt x="98" y="53"/>
                      <a:pt x="98" y="52"/>
                      <a:pt x="98" y="52"/>
                    </a:cubicBezTo>
                    <a:cubicBezTo>
                      <a:pt x="99" y="52"/>
                      <a:pt x="99" y="52"/>
                      <a:pt x="99" y="52"/>
                    </a:cubicBezTo>
                    <a:cubicBezTo>
                      <a:pt x="99" y="48"/>
                      <a:pt x="99" y="45"/>
                      <a:pt x="99" y="42"/>
                    </a:cubicBezTo>
                    <a:cubicBezTo>
                      <a:pt x="99" y="42"/>
                      <a:pt x="100" y="42"/>
                      <a:pt x="100" y="40"/>
                    </a:cubicBezTo>
                    <a:cubicBezTo>
                      <a:pt x="102" y="39"/>
                      <a:pt x="104" y="39"/>
                      <a:pt x="106" y="39"/>
                    </a:cubicBezTo>
                    <a:cubicBezTo>
                      <a:pt x="106" y="40"/>
                      <a:pt x="106" y="40"/>
                      <a:pt x="106" y="40"/>
                    </a:cubicBezTo>
                    <a:cubicBezTo>
                      <a:pt x="108" y="40"/>
                      <a:pt x="109" y="41"/>
                      <a:pt x="111" y="41"/>
                    </a:cubicBezTo>
                    <a:cubicBezTo>
                      <a:pt x="111" y="41"/>
                      <a:pt x="111" y="42"/>
                      <a:pt x="111" y="42"/>
                    </a:cubicBezTo>
                    <a:cubicBezTo>
                      <a:pt x="112" y="42"/>
                      <a:pt x="113" y="42"/>
                      <a:pt x="114" y="42"/>
                    </a:cubicBezTo>
                    <a:cubicBezTo>
                      <a:pt x="114" y="42"/>
                      <a:pt x="114" y="43"/>
                      <a:pt x="114" y="43"/>
                    </a:cubicBezTo>
                    <a:cubicBezTo>
                      <a:pt x="114" y="43"/>
                      <a:pt x="115" y="43"/>
                      <a:pt x="115" y="43"/>
                    </a:cubicBezTo>
                    <a:cubicBezTo>
                      <a:pt x="115" y="43"/>
                      <a:pt x="115" y="43"/>
                      <a:pt x="115" y="44"/>
                    </a:cubicBezTo>
                    <a:cubicBezTo>
                      <a:pt x="120" y="46"/>
                      <a:pt x="132" y="46"/>
                      <a:pt x="138" y="45"/>
                    </a:cubicBezTo>
                    <a:cubicBezTo>
                      <a:pt x="139" y="45"/>
                      <a:pt x="140" y="45"/>
                      <a:pt x="141" y="45"/>
                    </a:cubicBezTo>
                    <a:cubicBezTo>
                      <a:pt x="141" y="44"/>
                      <a:pt x="141" y="44"/>
                      <a:pt x="141" y="44"/>
                    </a:cubicBezTo>
                    <a:cubicBezTo>
                      <a:pt x="142" y="44"/>
                      <a:pt x="143" y="44"/>
                      <a:pt x="143" y="44"/>
                    </a:cubicBezTo>
                    <a:cubicBezTo>
                      <a:pt x="143" y="43"/>
                      <a:pt x="143" y="43"/>
                      <a:pt x="143" y="43"/>
                    </a:cubicBezTo>
                    <a:cubicBezTo>
                      <a:pt x="144" y="43"/>
                      <a:pt x="145" y="43"/>
                      <a:pt x="146" y="43"/>
                    </a:cubicBezTo>
                    <a:cubicBezTo>
                      <a:pt x="146" y="43"/>
                      <a:pt x="146" y="42"/>
                      <a:pt x="146" y="42"/>
                    </a:cubicBezTo>
                    <a:cubicBezTo>
                      <a:pt x="147" y="42"/>
                      <a:pt x="148" y="41"/>
                      <a:pt x="150" y="41"/>
                    </a:cubicBezTo>
                    <a:cubicBezTo>
                      <a:pt x="150" y="41"/>
                      <a:pt x="150" y="40"/>
                      <a:pt x="150" y="40"/>
                    </a:cubicBezTo>
                    <a:cubicBezTo>
                      <a:pt x="150" y="40"/>
                      <a:pt x="151" y="40"/>
                      <a:pt x="151" y="40"/>
                    </a:cubicBezTo>
                    <a:cubicBezTo>
                      <a:pt x="152" y="40"/>
                      <a:pt x="152" y="39"/>
                      <a:pt x="152" y="38"/>
                    </a:cubicBezTo>
                    <a:cubicBezTo>
                      <a:pt x="153" y="38"/>
                      <a:pt x="153" y="38"/>
                      <a:pt x="154" y="38"/>
                    </a:cubicBezTo>
                    <a:cubicBezTo>
                      <a:pt x="154" y="38"/>
                      <a:pt x="155" y="37"/>
                      <a:pt x="155" y="37"/>
                    </a:cubicBezTo>
                    <a:cubicBezTo>
                      <a:pt x="156" y="37"/>
                      <a:pt x="156" y="37"/>
                      <a:pt x="157" y="37"/>
                    </a:cubicBezTo>
                    <a:cubicBezTo>
                      <a:pt x="157" y="36"/>
                      <a:pt x="157" y="36"/>
                      <a:pt x="157" y="36"/>
                    </a:cubicBezTo>
                    <a:cubicBezTo>
                      <a:pt x="158" y="35"/>
                      <a:pt x="158" y="35"/>
                      <a:pt x="159" y="35"/>
                    </a:cubicBezTo>
                    <a:cubicBezTo>
                      <a:pt x="160" y="34"/>
                      <a:pt x="160" y="34"/>
                      <a:pt x="160" y="33"/>
                    </a:cubicBezTo>
                    <a:cubicBezTo>
                      <a:pt x="161" y="33"/>
                      <a:pt x="162" y="33"/>
                      <a:pt x="162" y="33"/>
                    </a:cubicBezTo>
                    <a:cubicBezTo>
                      <a:pt x="163" y="32"/>
                      <a:pt x="164" y="31"/>
                      <a:pt x="165" y="29"/>
                    </a:cubicBezTo>
                    <a:cubicBezTo>
                      <a:pt x="165" y="29"/>
                      <a:pt x="166" y="29"/>
                      <a:pt x="167" y="29"/>
                    </a:cubicBezTo>
                    <a:cubicBezTo>
                      <a:pt x="168" y="27"/>
                      <a:pt x="170" y="25"/>
                      <a:pt x="172" y="23"/>
                    </a:cubicBezTo>
                    <a:cubicBezTo>
                      <a:pt x="175" y="21"/>
                      <a:pt x="177" y="18"/>
                      <a:pt x="180" y="16"/>
                    </a:cubicBezTo>
                    <a:cubicBezTo>
                      <a:pt x="180" y="15"/>
                      <a:pt x="180" y="15"/>
                      <a:pt x="180" y="14"/>
                    </a:cubicBezTo>
                    <a:cubicBezTo>
                      <a:pt x="183" y="11"/>
                      <a:pt x="186" y="9"/>
                      <a:pt x="189" y="6"/>
                    </a:cubicBezTo>
                    <a:cubicBezTo>
                      <a:pt x="190" y="5"/>
                      <a:pt x="191" y="4"/>
                      <a:pt x="192" y="2"/>
                    </a:cubicBezTo>
                    <a:cubicBezTo>
                      <a:pt x="192" y="2"/>
                      <a:pt x="193" y="2"/>
                      <a:pt x="193" y="2"/>
                    </a:cubicBezTo>
                    <a:cubicBezTo>
                      <a:pt x="193" y="2"/>
                      <a:pt x="193" y="2"/>
                      <a:pt x="193" y="2"/>
                    </a:cubicBezTo>
                    <a:cubicBezTo>
                      <a:pt x="195" y="1"/>
                      <a:pt x="195" y="1"/>
                      <a:pt x="196" y="0"/>
                    </a:cubicBezTo>
                    <a:cubicBezTo>
                      <a:pt x="198" y="0"/>
                      <a:pt x="200" y="0"/>
                      <a:pt x="202" y="0"/>
                    </a:cubicBezTo>
                    <a:cubicBezTo>
                      <a:pt x="204" y="1"/>
                      <a:pt x="206" y="3"/>
                      <a:pt x="208" y="4"/>
                    </a:cubicBezTo>
                    <a:cubicBezTo>
                      <a:pt x="208" y="5"/>
                      <a:pt x="208" y="5"/>
                      <a:pt x="208" y="6"/>
                    </a:cubicBezTo>
                    <a:cubicBezTo>
                      <a:pt x="208" y="6"/>
                      <a:pt x="208" y="6"/>
                      <a:pt x="209" y="6"/>
                    </a:cubicBezTo>
                    <a:cubicBezTo>
                      <a:pt x="209" y="7"/>
                      <a:pt x="210" y="8"/>
                      <a:pt x="211" y="9"/>
                    </a:cubicBezTo>
                    <a:cubicBezTo>
                      <a:pt x="211" y="9"/>
                      <a:pt x="212" y="9"/>
                      <a:pt x="212" y="9"/>
                    </a:cubicBezTo>
                    <a:cubicBezTo>
                      <a:pt x="213" y="10"/>
                      <a:pt x="214" y="11"/>
                      <a:pt x="215" y="12"/>
                    </a:cubicBezTo>
                    <a:cubicBezTo>
                      <a:pt x="216" y="12"/>
                      <a:pt x="216" y="12"/>
                      <a:pt x="217" y="12"/>
                    </a:cubicBezTo>
                    <a:cubicBezTo>
                      <a:pt x="217" y="13"/>
                      <a:pt x="217" y="14"/>
                      <a:pt x="218" y="14"/>
                    </a:cubicBezTo>
                    <a:cubicBezTo>
                      <a:pt x="218" y="14"/>
                      <a:pt x="219" y="14"/>
                      <a:pt x="219" y="14"/>
                    </a:cubicBezTo>
                    <a:cubicBezTo>
                      <a:pt x="219" y="14"/>
                      <a:pt x="219" y="15"/>
                      <a:pt x="219" y="15"/>
                    </a:cubicBezTo>
                    <a:cubicBezTo>
                      <a:pt x="220" y="15"/>
                      <a:pt x="221" y="15"/>
                      <a:pt x="221" y="15"/>
                    </a:cubicBezTo>
                    <a:cubicBezTo>
                      <a:pt x="221" y="15"/>
                      <a:pt x="221" y="16"/>
                      <a:pt x="221" y="16"/>
                    </a:cubicBezTo>
                    <a:cubicBezTo>
                      <a:pt x="223" y="16"/>
                      <a:pt x="225" y="17"/>
                      <a:pt x="227" y="18"/>
                    </a:cubicBezTo>
                    <a:cubicBezTo>
                      <a:pt x="227" y="18"/>
                      <a:pt x="227" y="18"/>
                      <a:pt x="227" y="19"/>
                    </a:cubicBezTo>
                    <a:cubicBezTo>
                      <a:pt x="228" y="19"/>
                      <a:pt x="229" y="19"/>
                      <a:pt x="230" y="19"/>
                    </a:cubicBezTo>
                    <a:cubicBezTo>
                      <a:pt x="230" y="19"/>
                      <a:pt x="230" y="19"/>
                      <a:pt x="230" y="19"/>
                    </a:cubicBezTo>
                    <a:cubicBezTo>
                      <a:pt x="235" y="21"/>
                      <a:pt x="245" y="19"/>
                      <a:pt x="247" y="18"/>
                    </a:cubicBezTo>
                    <a:cubicBezTo>
                      <a:pt x="247" y="17"/>
                      <a:pt x="247" y="17"/>
                      <a:pt x="247" y="17"/>
                    </a:cubicBezTo>
                    <a:cubicBezTo>
                      <a:pt x="248" y="16"/>
                      <a:pt x="249" y="16"/>
                      <a:pt x="250" y="16"/>
                    </a:cubicBezTo>
                    <a:cubicBezTo>
                      <a:pt x="250" y="16"/>
                      <a:pt x="250" y="15"/>
                      <a:pt x="250" y="15"/>
                    </a:cubicBezTo>
                    <a:cubicBezTo>
                      <a:pt x="252" y="15"/>
                      <a:pt x="251" y="16"/>
                      <a:pt x="252" y="16"/>
                    </a:cubicBezTo>
                    <a:cubicBezTo>
                      <a:pt x="252" y="16"/>
                      <a:pt x="252" y="16"/>
                      <a:pt x="253" y="16"/>
                    </a:cubicBezTo>
                    <a:cubicBezTo>
                      <a:pt x="253" y="17"/>
                      <a:pt x="253" y="19"/>
                      <a:pt x="254" y="20"/>
                    </a:cubicBezTo>
                    <a:cubicBezTo>
                      <a:pt x="254" y="20"/>
                      <a:pt x="254" y="20"/>
                      <a:pt x="254" y="20"/>
                    </a:cubicBezTo>
                    <a:cubicBezTo>
                      <a:pt x="254" y="21"/>
                      <a:pt x="254" y="22"/>
                      <a:pt x="254" y="23"/>
                    </a:cubicBezTo>
                    <a:cubicBezTo>
                      <a:pt x="255" y="23"/>
                      <a:pt x="255" y="23"/>
                      <a:pt x="255" y="23"/>
                    </a:cubicBezTo>
                    <a:cubicBezTo>
                      <a:pt x="255" y="24"/>
                      <a:pt x="255" y="24"/>
                      <a:pt x="255" y="25"/>
                    </a:cubicBezTo>
                    <a:cubicBezTo>
                      <a:pt x="256" y="25"/>
                      <a:pt x="257" y="25"/>
                      <a:pt x="257" y="26"/>
                    </a:cubicBezTo>
                    <a:cubicBezTo>
                      <a:pt x="257" y="27"/>
                      <a:pt x="258" y="28"/>
                      <a:pt x="258" y="29"/>
                    </a:cubicBezTo>
                    <a:cubicBezTo>
                      <a:pt x="258" y="29"/>
                      <a:pt x="259" y="29"/>
                      <a:pt x="259" y="29"/>
                    </a:cubicBezTo>
                    <a:cubicBezTo>
                      <a:pt x="259" y="30"/>
                      <a:pt x="260" y="31"/>
                      <a:pt x="260" y="32"/>
                    </a:cubicBezTo>
                    <a:cubicBezTo>
                      <a:pt x="260" y="32"/>
                      <a:pt x="261" y="33"/>
                      <a:pt x="262" y="33"/>
                    </a:cubicBezTo>
                    <a:cubicBezTo>
                      <a:pt x="262" y="34"/>
                      <a:pt x="262" y="34"/>
                      <a:pt x="262" y="35"/>
                    </a:cubicBezTo>
                    <a:cubicBezTo>
                      <a:pt x="263" y="35"/>
                      <a:pt x="263" y="36"/>
                      <a:pt x="264" y="37"/>
                    </a:cubicBezTo>
                    <a:cubicBezTo>
                      <a:pt x="264" y="37"/>
                      <a:pt x="264" y="38"/>
                      <a:pt x="264" y="38"/>
                    </a:cubicBezTo>
                    <a:cubicBezTo>
                      <a:pt x="266" y="39"/>
                      <a:pt x="267" y="40"/>
                      <a:pt x="268" y="41"/>
                    </a:cubicBezTo>
                    <a:cubicBezTo>
                      <a:pt x="268" y="42"/>
                      <a:pt x="268" y="42"/>
                      <a:pt x="268" y="43"/>
                    </a:cubicBezTo>
                    <a:cubicBezTo>
                      <a:pt x="270" y="44"/>
                      <a:pt x="272" y="46"/>
                      <a:pt x="273" y="47"/>
                    </a:cubicBezTo>
                    <a:cubicBezTo>
                      <a:pt x="273" y="48"/>
                      <a:pt x="273" y="48"/>
                      <a:pt x="273" y="49"/>
                    </a:cubicBezTo>
                    <a:cubicBezTo>
                      <a:pt x="275" y="51"/>
                      <a:pt x="277" y="52"/>
                      <a:pt x="279" y="54"/>
                    </a:cubicBezTo>
                    <a:cubicBezTo>
                      <a:pt x="279" y="54"/>
                      <a:pt x="279" y="55"/>
                      <a:pt x="279" y="55"/>
                    </a:cubicBezTo>
                    <a:cubicBezTo>
                      <a:pt x="280" y="56"/>
                      <a:pt x="280" y="57"/>
                      <a:pt x="281" y="57"/>
                    </a:cubicBezTo>
                    <a:cubicBezTo>
                      <a:pt x="284" y="60"/>
                      <a:pt x="286" y="66"/>
                      <a:pt x="287" y="70"/>
                    </a:cubicBezTo>
                    <a:cubicBezTo>
                      <a:pt x="287" y="75"/>
                      <a:pt x="287" y="80"/>
                      <a:pt x="287" y="86"/>
                    </a:cubicBezTo>
                    <a:cubicBezTo>
                      <a:pt x="286" y="86"/>
                      <a:pt x="286" y="86"/>
                      <a:pt x="286" y="86"/>
                    </a:cubicBezTo>
                    <a:cubicBezTo>
                      <a:pt x="284" y="92"/>
                      <a:pt x="287" y="101"/>
                      <a:pt x="288" y="105"/>
                    </a:cubicBezTo>
                    <a:cubicBezTo>
                      <a:pt x="289" y="106"/>
                      <a:pt x="290" y="106"/>
                      <a:pt x="291" y="107"/>
                    </a:cubicBezTo>
                    <a:cubicBezTo>
                      <a:pt x="291" y="108"/>
                      <a:pt x="291" y="108"/>
                      <a:pt x="291" y="108"/>
                    </a:cubicBezTo>
                    <a:cubicBezTo>
                      <a:pt x="292" y="108"/>
                      <a:pt x="292" y="108"/>
                      <a:pt x="293" y="108"/>
                    </a:cubicBezTo>
                    <a:cubicBezTo>
                      <a:pt x="293" y="109"/>
                      <a:pt x="293" y="109"/>
                      <a:pt x="293" y="109"/>
                    </a:cubicBezTo>
                    <a:cubicBezTo>
                      <a:pt x="294" y="109"/>
                      <a:pt x="295" y="110"/>
                      <a:pt x="297" y="110"/>
                    </a:cubicBezTo>
                    <a:cubicBezTo>
                      <a:pt x="297" y="110"/>
                      <a:pt x="297" y="111"/>
                      <a:pt x="297" y="111"/>
                    </a:cubicBezTo>
                    <a:cubicBezTo>
                      <a:pt x="298" y="111"/>
                      <a:pt x="300" y="112"/>
                      <a:pt x="302" y="112"/>
                    </a:cubicBezTo>
                    <a:cubicBezTo>
                      <a:pt x="302" y="112"/>
                      <a:pt x="302" y="112"/>
                      <a:pt x="302" y="113"/>
                    </a:cubicBezTo>
                    <a:cubicBezTo>
                      <a:pt x="303" y="113"/>
                      <a:pt x="304" y="113"/>
                      <a:pt x="306" y="113"/>
                    </a:cubicBezTo>
                    <a:cubicBezTo>
                      <a:pt x="306" y="113"/>
                      <a:pt x="306" y="113"/>
                      <a:pt x="306" y="114"/>
                    </a:cubicBezTo>
                    <a:cubicBezTo>
                      <a:pt x="307" y="114"/>
                      <a:pt x="309" y="114"/>
                      <a:pt x="310" y="114"/>
                    </a:cubicBezTo>
                    <a:cubicBezTo>
                      <a:pt x="319" y="116"/>
                      <a:pt x="331" y="116"/>
                      <a:pt x="340" y="118"/>
                    </a:cubicBezTo>
                    <a:cubicBezTo>
                      <a:pt x="342" y="118"/>
                      <a:pt x="344" y="118"/>
                      <a:pt x="347" y="118"/>
                    </a:cubicBezTo>
                    <a:cubicBezTo>
                      <a:pt x="352" y="120"/>
                      <a:pt x="358" y="122"/>
                      <a:pt x="359" y="127"/>
                    </a:cubicBezTo>
                    <a:cubicBezTo>
                      <a:pt x="363" y="130"/>
                      <a:pt x="364" y="140"/>
                      <a:pt x="363" y="147"/>
                    </a:cubicBezTo>
                    <a:cubicBezTo>
                      <a:pt x="362" y="157"/>
                      <a:pt x="358" y="171"/>
                      <a:pt x="362" y="180"/>
                    </a:cubicBezTo>
                    <a:cubicBezTo>
                      <a:pt x="362" y="180"/>
                      <a:pt x="363" y="180"/>
                      <a:pt x="363" y="180"/>
                    </a:cubicBezTo>
                    <a:cubicBezTo>
                      <a:pt x="364" y="182"/>
                      <a:pt x="364" y="184"/>
                      <a:pt x="365" y="185"/>
                    </a:cubicBezTo>
                    <a:cubicBezTo>
                      <a:pt x="365" y="185"/>
                      <a:pt x="365" y="185"/>
                      <a:pt x="366" y="185"/>
                    </a:cubicBezTo>
                    <a:cubicBezTo>
                      <a:pt x="366" y="187"/>
                      <a:pt x="367" y="189"/>
                      <a:pt x="367" y="191"/>
                    </a:cubicBezTo>
                    <a:cubicBezTo>
                      <a:pt x="368" y="191"/>
                      <a:pt x="369" y="191"/>
                      <a:pt x="369" y="192"/>
                    </a:cubicBezTo>
                    <a:cubicBezTo>
                      <a:pt x="369" y="192"/>
                      <a:pt x="369" y="193"/>
                      <a:pt x="369" y="193"/>
                    </a:cubicBezTo>
                    <a:cubicBezTo>
                      <a:pt x="370" y="194"/>
                      <a:pt x="370" y="194"/>
                      <a:pt x="371" y="194"/>
                    </a:cubicBezTo>
                    <a:cubicBezTo>
                      <a:pt x="371" y="195"/>
                      <a:pt x="371" y="196"/>
                      <a:pt x="371" y="196"/>
                    </a:cubicBezTo>
                    <a:cubicBezTo>
                      <a:pt x="372" y="197"/>
                      <a:pt x="373" y="197"/>
                      <a:pt x="374" y="198"/>
                    </a:cubicBezTo>
                    <a:cubicBezTo>
                      <a:pt x="374" y="199"/>
                      <a:pt x="374" y="199"/>
                      <a:pt x="374" y="200"/>
                    </a:cubicBezTo>
                    <a:cubicBezTo>
                      <a:pt x="375" y="201"/>
                      <a:pt x="376" y="202"/>
                      <a:pt x="377" y="202"/>
                    </a:cubicBezTo>
                    <a:cubicBezTo>
                      <a:pt x="377" y="203"/>
                      <a:pt x="377" y="204"/>
                      <a:pt x="377" y="204"/>
                    </a:cubicBezTo>
                    <a:cubicBezTo>
                      <a:pt x="379" y="206"/>
                      <a:pt x="381" y="207"/>
                      <a:pt x="383" y="209"/>
                    </a:cubicBezTo>
                    <a:cubicBezTo>
                      <a:pt x="383" y="209"/>
                      <a:pt x="383" y="210"/>
                      <a:pt x="383" y="211"/>
                    </a:cubicBezTo>
                    <a:cubicBezTo>
                      <a:pt x="383" y="211"/>
                      <a:pt x="384" y="211"/>
                      <a:pt x="385" y="211"/>
                    </a:cubicBezTo>
                    <a:cubicBezTo>
                      <a:pt x="386" y="213"/>
                      <a:pt x="387" y="214"/>
                      <a:pt x="388" y="216"/>
                    </a:cubicBezTo>
                    <a:cubicBezTo>
                      <a:pt x="391" y="218"/>
                      <a:pt x="393" y="220"/>
                      <a:pt x="395" y="222"/>
                    </a:cubicBezTo>
                    <a:cubicBezTo>
                      <a:pt x="396" y="223"/>
                      <a:pt x="397" y="225"/>
                      <a:pt x="398" y="226"/>
                    </a:cubicBezTo>
                    <a:cubicBezTo>
                      <a:pt x="399" y="226"/>
                      <a:pt x="399" y="226"/>
                      <a:pt x="400" y="226"/>
                    </a:cubicBezTo>
                    <a:cubicBezTo>
                      <a:pt x="400" y="226"/>
                      <a:pt x="400" y="227"/>
                      <a:pt x="401" y="228"/>
                    </a:cubicBezTo>
                    <a:cubicBezTo>
                      <a:pt x="401" y="228"/>
                      <a:pt x="401" y="228"/>
                      <a:pt x="402" y="228"/>
                    </a:cubicBezTo>
                    <a:cubicBezTo>
                      <a:pt x="402" y="228"/>
                      <a:pt x="402" y="229"/>
                      <a:pt x="402" y="229"/>
                    </a:cubicBezTo>
                    <a:cubicBezTo>
                      <a:pt x="402" y="230"/>
                      <a:pt x="403" y="230"/>
                      <a:pt x="403" y="230"/>
                    </a:cubicBezTo>
                    <a:cubicBezTo>
                      <a:pt x="404" y="231"/>
                      <a:pt x="404" y="233"/>
                      <a:pt x="404" y="234"/>
                    </a:cubicBezTo>
                    <a:cubicBezTo>
                      <a:pt x="405" y="234"/>
                      <a:pt x="405" y="234"/>
                      <a:pt x="405" y="234"/>
                    </a:cubicBezTo>
                    <a:cubicBezTo>
                      <a:pt x="405" y="237"/>
                      <a:pt x="406" y="239"/>
                      <a:pt x="406" y="242"/>
                    </a:cubicBezTo>
                    <a:cubicBezTo>
                      <a:pt x="406" y="242"/>
                      <a:pt x="407" y="242"/>
                      <a:pt x="407" y="242"/>
                    </a:cubicBezTo>
                    <a:cubicBezTo>
                      <a:pt x="407" y="243"/>
                      <a:pt x="406" y="243"/>
                      <a:pt x="406" y="244"/>
                    </a:cubicBezTo>
                    <a:cubicBezTo>
                      <a:pt x="406" y="246"/>
                      <a:pt x="406" y="248"/>
                      <a:pt x="406" y="251"/>
                    </a:cubicBezTo>
                    <a:cubicBezTo>
                      <a:pt x="406" y="251"/>
                      <a:pt x="405" y="251"/>
                      <a:pt x="405" y="251"/>
                    </a:cubicBezTo>
                    <a:cubicBezTo>
                      <a:pt x="405" y="252"/>
                      <a:pt x="405" y="253"/>
                      <a:pt x="405" y="254"/>
                    </a:cubicBezTo>
                    <a:cubicBezTo>
                      <a:pt x="405" y="254"/>
                      <a:pt x="405" y="254"/>
                      <a:pt x="404" y="254"/>
                    </a:cubicBezTo>
                    <a:cubicBezTo>
                      <a:pt x="404" y="254"/>
                      <a:pt x="404" y="255"/>
                      <a:pt x="404" y="256"/>
                    </a:cubicBezTo>
                    <a:cubicBezTo>
                      <a:pt x="404" y="256"/>
                      <a:pt x="404" y="256"/>
                      <a:pt x="403" y="256"/>
                    </a:cubicBezTo>
                    <a:cubicBezTo>
                      <a:pt x="403" y="257"/>
                      <a:pt x="403" y="258"/>
                      <a:pt x="403" y="259"/>
                    </a:cubicBezTo>
                    <a:cubicBezTo>
                      <a:pt x="403" y="259"/>
                      <a:pt x="403" y="259"/>
                      <a:pt x="402" y="259"/>
                    </a:cubicBezTo>
                    <a:cubicBezTo>
                      <a:pt x="402" y="260"/>
                      <a:pt x="402" y="261"/>
                      <a:pt x="402" y="262"/>
                    </a:cubicBezTo>
                    <a:cubicBezTo>
                      <a:pt x="402" y="262"/>
                      <a:pt x="402" y="262"/>
                      <a:pt x="402" y="262"/>
                    </a:cubicBezTo>
                    <a:cubicBezTo>
                      <a:pt x="401" y="263"/>
                      <a:pt x="401" y="264"/>
                      <a:pt x="401" y="265"/>
                    </a:cubicBezTo>
                    <a:cubicBezTo>
                      <a:pt x="400" y="265"/>
                      <a:pt x="400" y="265"/>
                      <a:pt x="400" y="265"/>
                    </a:cubicBezTo>
                    <a:cubicBezTo>
                      <a:pt x="399" y="266"/>
                      <a:pt x="399" y="268"/>
                      <a:pt x="399" y="269"/>
                    </a:cubicBezTo>
                    <a:cubicBezTo>
                      <a:pt x="398" y="269"/>
                      <a:pt x="398" y="269"/>
                      <a:pt x="397" y="270"/>
                    </a:cubicBezTo>
                    <a:cubicBezTo>
                      <a:pt x="397" y="271"/>
                      <a:pt x="396" y="272"/>
                      <a:pt x="396" y="273"/>
                    </a:cubicBezTo>
                    <a:cubicBezTo>
                      <a:pt x="396" y="274"/>
                      <a:pt x="395" y="274"/>
                      <a:pt x="394" y="274"/>
                    </a:cubicBezTo>
                    <a:cubicBezTo>
                      <a:pt x="394" y="275"/>
                      <a:pt x="394" y="275"/>
                      <a:pt x="394" y="276"/>
                    </a:cubicBezTo>
                    <a:cubicBezTo>
                      <a:pt x="394" y="276"/>
                      <a:pt x="393" y="277"/>
                      <a:pt x="393" y="277"/>
                    </a:cubicBezTo>
                    <a:cubicBezTo>
                      <a:pt x="393" y="277"/>
                      <a:pt x="393" y="278"/>
                      <a:pt x="393" y="279"/>
                    </a:cubicBezTo>
                    <a:cubicBezTo>
                      <a:pt x="392" y="279"/>
                      <a:pt x="391" y="279"/>
                      <a:pt x="391" y="280"/>
                    </a:cubicBezTo>
                    <a:cubicBezTo>
                      <a:pt x="391" y="280"/>
                      <a:pt x="391" y="280"/>
                      <a:pt x="391" y="280"/>
                    </a:cubicBezTo>
                    <a:cubicBezTo>
                      <a:pt x="390" y="281"/>
                      <a:pt x="390" y="281"/>
                      <a:pt x="389" y="281"/>
                    </a:cubicBezTo>
                    <a:cubicBezTo>
                      <a:pt x="389" y="282"/>
                      <a:pt x="389" y="283"/>
                      <a:pt x="389" y="283"/>
                    </a:cubicBezTo>
                    <a:cubicBezTo>
                      <a:pt x="388" y="284"/>
                      <a:pt x="386" y="286"/>
                      <a:pt x="385" y="287"/>
                    </a:cubicBezTo>
                    <a:cubicBezTo>
                      <a:pt x="385" y="287"/>
                      <a:pt x="385" y="288"/>
                      <a:pt x="385" y="289"/>
                    </a:cubicBezTo>
                    <a:cubicBezTo>
                      <a:pt x="380" y="292"/>
                      <a:pt x="375" y="296"/>
                      <a:pt x="370" y="300"/>
                    </a:cubicBezTo>
                    <a:cubicBezTo>
                      <a:pt x="370" y="301"/>
                      <a:pt x="370" y="301"/>
                      <a:pt x="370" y="302"/>
                    </a:cubicBezTo>
                    <a:cubicBezTo>
                      <a:pt x="370" y="302"/>
                      <a:pt x="369" y="303"/>
                      <a:pt x="368" y="303"/>
                    </a:cubicBezTo>
                    <a:cubicBezTo>
                      <a:pt x="368" y="304"/>
                      <a:pt x="368" y="305"/>
                      <a:pt x="368" y="306"/>
                    </a:cubicBezTo>
                    <a:cubicBezTo>
                      <a:pt x="367" y="309"/>
                      <a:pt x="365" y="318"/>
                      <a:pt x="367" y="324"/>
                    </a:cubicBezTo>
                    <a:cubicBezTo>
                      <a:pt x="367" y="324"/>
                      <a:pt x="367" y="324"/>
                      <a:pt x="367" y="324"/>
                    </a:cubicBezTo>
                    <a:cubicBezTo>
                      <a:pt x="367" y="326"/>
                      <a:pt x="367" y="329"/>
                      <a:pt x="367" y="332"/>
                    </a:cubicBezTo>
                    <a:cubicBezTo>
                      <a:pt x="368" y="332"/>
                      <a:pt x="368" y="332"/>
                      <a:pt x="368" y="332"/>
                    </a:cubicBezTo>
                    <a:cubicBezTo>
                      <a:pt x="370" y="338"/>
                      <a:pt x="367" y="350"/>
                      <a:pt x="366" y="354"/>
                    </a:cubicBezTo>
                    <a:cubicBezTo>
                      <a:pt x="366" y="355"/>
                      <a:pt x="366" y="356"/>
                      <a:pt x="366" y="357"/>
                    </a:cubicBezTo>
                    <a:cubicBezTo>
                      <a:pt x="365" y="357"/>
                      <a:pt x="365" y="357"/>
                      <a:pt x="365" y="357"/>
                    </a:cubicBezTo>
                    <a:cubicBezTo>
                      <a:pt x="364" y="359"/>
                      <a:pt x="364" y="360"/>
                      <a:pt x="363" y="362"/>
                    </a:cubicBezTo>
                    <a:cubicBezTo>
                      <a:pt x="362" y="362"/>
                      <a:pt x="362" y="363"/>
                      <a:pt x="361" y="363"/>
                    </a:cubicBezTo>
                    <a:cubicBezTo>
                      <a:pt x="361" y="364"/>
                      <a:pt x="361" y="364"/>
                      <a:pt x="361" y="365"/>
                    </a:cubicBezTo>
                    <a:cubicBezTo>
                      <a:pt x="359" y="367"/>
                      <a:pt x="357" y="368"/>
                      <a:pt x="355" y="370"/>
                    </a:cubicBezTo>
                    <a:cubicBezTo>
                      <a:pt x="355" y="371"/>
                      <a:pt x="354" y="371"/>
                      <a:pt x="354" y="372"/>
                    </a:cubicBezTo>
                    <a:cubicBezTo>
                      <a:pt x="353" y="372"/>
                      <a:pt x="352" y="373"/>
                      <a:pt x="350" y="373"/>
                    </a:cubicBezTo>
                    <a:cubicBezTo>
                      <a:pt x="350" y="373"/>
                      <a:pt x="350" y="373"/>
                      <a:pt x="350" y="374"/>
                    </a:cubicBezTo>
                    <a:cubicBezTo>
                      <a:pt x="348" y="374"/>
                      <a:pt x="346" y="374"/>
                      <a:pt x="343" y="375"/>
                    </a:cubicBezTo>
                    <a:cubicBezTo>
                      <a:pt x="343" y="375"/>
                      <a:pt x="343" y="375"/>
                      <a:pt x="343" y="376"/>
                    </a:cubicBezTo>
                    <a:cubicBezTo>
                      <a:pt x="342" y="376"/>
                      <a:pt x="341" y="376"/>
                      <a:pt x="341" y="376"/>
                    </a:cubicBezTo>
                    <a:cubicBezTo>
                      <a:pt x="341" y="376"/>
                      <a:pt x="341" y="376"/>
                      <a:pt x="341" y="376"/>
                    </a:cubicBezTo>
                    <a:cubicBezTo>
                      <a:pt x="340" y="376"/>
                      <a:pt x="339" y="376"/>
                      <a:pt x="338" y="376"/>
                    </a:cubicBezTo>
                    <a:cubicBezTo>
                      <a:pt x="338" y="377"/>
                      <a:pt x="338" y="377"/>
                      <a:pt x="338" y="377"/>
                    </a:cubicBezTo>
                    <a:cubicBezTo>
                      <a:pt x="337" y="377"/>
                      <a:pt x="337" y="377"/>
                      <a:pt x="336" y="377"/>
                    </a:cubicBezTo>
                    <a:cubicBezTo>
                      <a:pt x="336" y="378"/>
                      <a:pt x="336" y="378"/>
                      <a:pt x="336" y="378"/>
                    </a:cubicBezTo>
                    <a:cubicBezTo>
                      <a:pt x="335" y="378"/>
                      <a:pt x="335" y="378"/>
                      <a:pt x="334" y="378"/>
                    </a:cubicBezTo>
                    <a:cubicBezTo>
                      <a:pt x="334" y="379"/>
                      <a:pt x="334" y="379"/>
                      <a:pt x="333" y="380"/>
                    </a:cubicBezTo>
                    <a:cubicBezTo>
                      <a:pt x="333" y="380"/>
                      <a:pt x="332" y="380"/>
                      <a:pt x="332" y="380"/>
                    </a:cubicBezTo>
                    <a:cubicBezTo>
                      <a:pt x="331" y="381"/>
                      <a:pt x="331" y="381"/>
                      <a:pt x="331" y="382"/>
                    </a:cubicBezTo>
                    <a:cubicBezTo>
                      <a:pt x="330" y="382"/>
                      <a:pt x="330" y="382"/>
                      <a:pt x="329" y="382"/>
                    </a:cubicBezTo>
                    <a:cubicBezTo>
                      <a:pt x="328" y="383"/>
                      <a:pt x="328" y="384"/>
                      <a:pt x="327" y="385"/>
                    </a:cubicBezTo>
                    <a:cubicBezTo>
                      <a:pt x="327" y="385"/>
                      <a:pt x="326" y="385"/>
                      <a:pt x="325" y="385"/>
                    </a:cubicBezTo>
                    <a:cubicBezTo>
                      <a:pt x="324" y="386"/>
                      <a:pt x="324" y="387"/>
                      <a:pt x="323" y="388"/>
                    </a:cubicBezTo>
                    <a:cubicBezTo>
                      <a:pt x="321" y="390"/>
                      <a:pt x="318" y="392"/>
                      <a:pt x="316" y="393"/>
                    </a:cubicBezTo>
                    <a:cubicBezTo>
                      <a:pt x="316" y="394"/>
                      <a:pt x="316" y="395"/>
                      <a:pt x="316" y="395"/>
                    </a:cubicBezTo>
                    <a:cubicBezTo>
                      <a:pt x="315" y="396"/>
                      <a:pt x="314" y="397"/>
                      <a:pt x="313" y="398"/>
                    </a:cubicBezTo>
                    <a:cubicBezTo>
                      <a:pt x="313" y="399"/>
                      <a:pt x="313" y="399"/>
                      <a:pt x="313" y="400"/>
                    </a:cubicBezTo>
                    <a:cubicBezTo>
                      <a:pt x="312" y="400"/>
                      <a:pt x="312" y="400"/>
                      <a:pt x="311" y="401"/>
                    </a:cubicBezTo>
                    <a:cubicBezTo>
                      <a:pt x="311" y="401"/>
                      <a:pt x="311" y="402"/>
                      <a:pt x="311" y="402"/>
                    </a:cubicBezTo>
                    <a:cubicBezTo>
                      <a:pt x="310" y="403"/>
                      <a:pt x="310" y="403"/>
                      <a:pt x="309" y="403"/>
                    </a:cubicBezTo>
                    <a:cubicBezTo>
                      <a:pt x="309" y="405"/>
                      <a:pt x="309" y="406"/>
                      <a:pt x="308" y="407"/>
                    </a:cubicBezTo>
                    <a:cubicBezTo>
                      <a:pt x="308" y="407"/>
                      <a:pt x="308" y="407"/>
                      <a:pt x="307" y="407"/>
                    </a:cubicBezTo>
                    <a:cubicBezTo>
                      <a:pt x="307" y="408"/>
                      <a:pt x="307" y="408"/>
                      <a:pt x="307" y="409"/>
                    </a:cubicBezTo>
                    <a:cubicBezTo>
                      <a:pt x="307" y="409"/>
                      <a:pt x="307" y="409"/>
                      <a:pt x="306" y="409"/>
                    </a:cubicBezTo>
                    <a:cubicBezTo>
                      <a:pt x="306" y="411"/>
                      <a:pt x="306" y="412"/>
                      <a:pt x="306" y="414"/>
                    </a:cubicBezTo>
                    <a:cubicBezTo>
                      <a:pt x="306" y="414"/>
                      <a:pt x="306" y="414"/>
                      <a:pt x="306" y="414"/>
                    </a:cubicBezTo>
                    <a:cubicBezTo>
                      <a:pt x="305" y="416"/>
                      <a:pt x="306" y="416"/>
                      <a:pt x="306" y="416"/>
                    </a:cubicBezTo>
                    <a:cubicBezTo>
                      <a:pt x="306" y="417"/>
                      <a:pt x="306" y="419"/>
                      <a:pt x="306" y="420"/>
                    </a:cubicBezTo>
                    <a:cubicBezTo>
                      <a:pt x="307" y="423"/>
                      <a:pt x="309" y="424"/>
                      <a:pt x="309" y="428"/>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8" name="Freeform 28"/>
              <p:cNvSpPr/>
              <p:nvPr/>
            </p:nvSpPr>
            <p:spPr bwMode="auto">
              <a:xfrm>
                <a:off x="2768" y="4420"/>
                <a:ext cx="3460" cy="1862"/>
              </a:xfrm>
              <a:custGeom>
                <a:avLst/>
                <a:gdLst>
                  <a:gd name="T0" fmla="*/ 1008 w 1312"/>
                  <a:gd name="T1" fmla="*/ 672 h 706"/>
                  <a:gd name="T2" fmla="*/ 984 w 1312"/>
                  <a:gd name="T3" fmla="*/ 640 h 706"/>
                  <a:gd name="T4" fmla="*/ 936 w 1312"/>
                  <a:gd name="T5" fmla="*/ 622 h 706"/>
                  <a:gd name="T6" fmla="*/ 902 w 1312"/>
                  <a:gd name="T7" fmla="*/ 592 h 706"/>
                  <a:gd name="T8" fmla="*/ 848 w 1312"/>
                  <a:gd name="T9" fmla="*/ 582 h 706"/>
                  <a:gd name="T10" fmla="*/ 794 w 1312"/>
                  <a:gd name="T11" fmla="*/ 592 h 706"/>
                  <a:gd name="T12" fmla="*/ 680 w 1312"/>
                  <a:gd name="T13" fmla="*/ 567 h 706"/>
                  <a:gd name="T14" fmla="*/ 604 w 1312"/>
                  <a:gd name="T15" fmla="*/ 592 h 706"/>
                  <a:gd name="T16" fmla="*/ 570 w 1312"/>
                  <a:gd name="T17" fmla="*/ 617 h 706"/>
                  <a:gd name="T18" fmla="*/ 530 w 1312"/>
                  <a:gd name="T19" fmla="*/ 645 h 706"/>
                  <a:gd name="T20" fmla="*/ 467 w 1312"/>
                  <a:gd name="T21" fmla="*/ 648 h 706"/>
                  <a:gd name="T22" fmla="*/ 409 w 1312"/>
                  <a:gd name="T23" fmla="*/ 592 h 706"/>
                  <a:gd name="T24" fmla="*/ 418 w 1312"/>
                  <a:gd name="T25" fmla="*/ 530 h 706"/>
                  <a:gd name="T26" fmla="*/ 418 w 1312"/>
                  <a:gd name="T27" fmla="*/ 486 h 706"/>
                  <a:gd name="T28" fmla="*/ 395 w 1312"/>
                  <a:gd name="T29" fmla="*/ 443 h 706"/>
                  <a:gd name="T30" fmla="*/ 346 w 1312"/>
                  <a:gd name="T31" fmla="*/ 495 h 706"/>
                  <a:gd name="T32" fmla="*/ 311 w 1312"/>
                  <a:gd name="T33" fmla="*/ 519 h 706"/>
                  <a:gd name="T34" fmla="*/ 248 w 1312"/>
                  <a:gd name="T35" fmla="*/ 562 h 706"/>
                  <a:gd name="T36" fmla="*/ 158 w 1312"/>
                  <a:gd name="T37" fmla="*/ 549 h 706"/>
                  <a:gd name="T38" fmla="*/ 118 w 1312"/>
                  <a:gd name="T39" fmla="*/ 519 h 706"/>
                  <a:gd name="T40" fmla="*/ 95 w 1312"/>
                  <a:gd name="T41" fmla="*/ 470 h 706"/>
                  <a:gd name="T42" fmla="*/ 26 w 1312"/>
                  <a:gd name="T43" fmla="*/ 442 h 706"/>
                  <a:gd name="T44" fmla="*/ 15 w 1312"/>
                  <a:gd name="T45" fmla="*/ 420 h 706"/>
                  <a:gd name="T46" fmla="*/ 5 w 1312"/>
                  <a:gd name="T47" fmla="*/ 385 h 706"/>
                  <a:gd name="T48" fmla="*/ 33 w 1312"/>
                  <a:gd name="T49" fmla="*/ 323 h 706"/>
                  <a:gd name="T50" fmla="*/ 58 w 1312"/>
                  <a:gd name="T51" fmla="*/ 278 h 706"/>
                  <a:gd name="T52" fmla="*/ 91 w 1312"/>
                  <a:gd name="T53" fmla="*/ 253 h 706"/>
                  <a:gd name="T54" fmla="*/ 174 w 1312"/>
                  <a:gd name="T55" fmla="*/ 363 h 706"/>
                  <a:gd name="T56" fmla="*/ 225 w 1312"/>
                  <a:gd name="T57" fmla="*/ 314 h 706"/>
                  <a:gd name="T58" fmla="*/ 297 w 1312"/>
                  <a:gd name="T59" fmla="*/ 337 h 706"/>
                  <a:gd name="T60" fmla="*/ 335 w 1312"/>
                  <a:gd name="T61" fmla="*/ 332 h 706"/>
                  <a:gd name="T62" fmla="*/ 354 w 1312"/>
                  <a:gd name="T63" fmla="*/ 297 h 706"/>
                  <a:gd name="T64" fmla="*/ 310 w 1312"/>
                  <a:gd name="T65" fmla="*/ 221 h 706"/>
                  <a:gd name="T66" fmla="*/ 369 w 1312"/>
                  <a:gd name="T67" fmla="*/ 181 h 706"/>
                  <a:gd name="T68" fmla="*/ 421 w 1312"/>
                  <a:gd name="T69" fmla="*/ 152 h 706"/>
                  <a:gd name="T70" fmla="*/ 480 w 1312"/>
                  <a:gd name="T71" fmla="*/ 148 h 706"/>
                  <a:gd name="T72" fmla="*/ 529 w 1312"/>
                  <a:gd name="T73" fmla="*/ 143 h 706"/>
                  <a:gd name="T74" fmla="*/ 561 w 1312"/>
                  <a:gd name="T75" fmla="*/ 157 h 706"/>
                  <a:gd name="T76" fmla="*/ 589 w 1312"/>
                  <a:gd name="T77" fmla="*/ 170 h 706"/>
                  <a:gd name="T78" fmla="*/ 615 w 1312"/>
                  <a:gd name="T79" fmla="*/ 184 h 706"/>
                  <a:gd name="T80" fmla="*/ 674 w 1312"/>
                  <a:gd name="T81" fmla="*/ 169 h 706"/>
                  <a:gd name="T82" fmla="*/ 700 w 1312"/>
                  <a:gd name="T83" fmla="*/ 157 h 706"/>
                  <a:gd name="T84" fmla="*/ 722 w 1312"/>
                  <a:gd name="T85" fmla="*/ 139 h 706"/>
                  <a:gd name="T86" fmla="*/ 766 w 1312"/>
                  <a:gd name="T87" fmla="*/ 118 h 706"/>
                  <a:gd name="T88" fmla="*/ 822 w 1312"/>
                  <a:gd name="T89" fmla="*/ 53 h 706"/>
                  <a:gd name="T90" fmla="*/ 837 w 1312"/>
                  <a:gd name="T91" fmla="*/ 30 h 706"/>
                  <a:gd name="T92" fmla="*/ 883 w 1312"/>
                  <a:gd name="T93" fmla="*/ 22 h 706"/>
                  <a:gd name="T94" fmla="*/ 906 w 1312"/>
                  <a:gd name="T95" fmla="*/ 141 h 706"/>
                  <a:gd name="T96" fmla="*/ 916 w 1312"/>
                  <a:gd name="T97" fmla="*/ 175 h 706"/>
                  <a:gd name="T98" fmla="*/ 953 w 1312"/>
                  <a:gd name="T99" fmla="*/ 247 h 706"/>
                  <a:gd name="T100" fmla="*/ 1000 w 1312"/>
                  <a:gd name="T101" fmla="*/ 326 h 706"/>
                  <a:gd name="T102" fmla="*/ 1045 w 1312"/>
                  <a:gd name="T103" fmla="*/ 343 h 706"/>
                  <a:gd name="T104" fmla="*/ 1079 w 1312"/>
                  <a:gd name="T105" fmla="*/ 358 h 706"/>
                  <a:gd name="T106" fmla="*/ 1256 w 1312"/>
                  <a:gd name="T107" fmla="*/ 409 h 706"/>
                  <a:gd name="T108" fmla="*/ 1304 w 1312"/>
                  <a:gd name="T109" fmla="*/ 469 h 706"/>
                  <a:gd name="T110" fmla="*/ 1290 w 1312"/>
                  <a:gd name="T111" fmla="*/ 503 h 706"/>
                  <a:gd name="T112" fmla="*/ 1185 w 1312"/>
                  <a:gd name="T113" fmla="*/ 567 h 706"/>
                  <a:gd name="T114" fmla="*/ 1174 w 1312"/>
                  <a:gd name="T115" fmla="*/ 622 h 706"/>
                  <a:gd name="T116" fmla="*/ 1137 w 1312"/>
                  <a:gd name="T117" fmla="*/ 650 h 706"/>
                  <a:gd name="T118" fmla="*/ 1071 w 1312"/>
                  <a:gd name="T119" fmla="*/ 652 h 706"/>
                  <a:gd name="T120" fmla="*/ 1033 w 1312"/>
                  <a:gd name="T121"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2" h="706">
                    <a:moveTo>
                      <a:pt x="1033" y="706"/>
                    </a:moveTo>
                    <a:cubicBezTo>
                      <a:pt x="1033" y="706"/>
                      <a:pt x="1032" y="706"/>
                      <a:pt x="1031" y="706"/>
                    </a:cubicBezTo>
                    <a:cubicBezTo>
                      <a:pt x="1031" y="705"/>
                      <a:pt x="1031" y="704"/>
                      <a:pt x="1031" y="703"/>
                    </a:cubicBezTo>
                    <a:cubicBezTo>
                      <a:pt x="1030" y="702"/>
                      <a:pt x="1029" y="702"/>
                      <a:pt x="1028" y="701"/>
                    </a:cubicBezTo>
                    <a:cubicBezTo>
                      <a:pt x="1028" y="700"/>
                      <a:pt x="1028" y="700"/>
                      <a:pt x="1028" y="699"/>
                    </a:cubicBezTo>
                    <a:cubicBezTo>
                      <a:pt x="1027" y="699"/>
                      <a:pt x="1026" y="698"/>
                      <a:pt x="1025" y="697"/>
                    </a:cubicBezTo>
                    <a:cubicBezTo>
                      <a:pt x="1025" y="697"/>
                      <a:pt x="1025" y="696"/>
                      <a:pt x="1025" y="696"/>
                    </a:cubicBezTo>
                    <a:cubicBezTo>
                      <a:pt x="1024" y="695"/>
                      <a:pt x="1023" y="694"/>
                      <a:pt x="1022" y="694"/>
                    </a:cubicBezTo>
                    <a:cubicBezTo>
                      <a:pt x="1022" y="693"/>
                      <a:pt x="1022" y="693"/>
                      <a:pt x="1022" y="692"/>
                    </a:cubicBezTo>
                    <a:cubicBezTo>
                      <a:pt x="1022" y="692"/>
                      <a:pt x="1021" y="691"/>
                      <a:pt x="1021" y="691"/>
                    </a:cubicBezTo>
                    <a:cubicBezTo>
                      <a:pt x="1021" y="691"/>
                      <a:pt x="1021" y="690"/>
                      <a:pt x="1021" y="689"/>
                    </a:cubicBezTo>
                    <a:cubicBezTo>
                      <a:pt x="1020" y="689"/>
                      <a:pt x="1019" y="688"/>
                      <a:pt x="1018" y="688"/>
                    </a:cubicBezTo>
                    <a:cubicBezTo>
                      <a:pt x="1018" y="687"/>
                      <a:pt x="1018" y="686"/>
                      <a:pt x="1018" y="686"/>
                    </a:cubicBezTo>
                    <a:cubicBezTo>
                      <a:pt x="1017" y="685"/>
                      <a:pt x="1016" y="685"/>
                      <a:pt x="1015" y="684"/>
                    </a:cubicBezTo>
                    <a:cubicBezTo>
                      <a:pt x="1015" y="683"/>
                      <a:pt x="1015" y="683"/>
                      <a:pt x="1015" y="682"/>
                    </a:cubicBezTo>
                    <a:cubicBezTo>
                      <a:pt x="1014" y="682"/>
                      <a:pt x="1013" y="681"/>
                      <a:pt x="1013" y="680"/>
                    </a:cubicBezTo>
                    <a:cubicBezTo>
                      <a:pt x="1013" y="680"/>
                      <a:pt x="1013" y="679"/>
                      <a:pt x="1013" y="679"/>
                    </a:cubicBezTo>
                    <a:cubicBezTo>
                      <a:pt x="1012" y="678"/>
                      <a:pt x="1011" y="678"/>
                      <a:pt x="1011" y="678"/>
                    </a:cubicBezTo>
                    <a:cubicBezTo>
                      <a:pt x="1011" y="677"/>
                      <a:pt x="1011" y="677"/>
                      <a:pt x="1011" y="676"/>
                    </a:cubicBezTo>
                    <a:cubicBezTo>
                      <a:pt x="1010" y="675"/>
                      <a:pt x="1009" y="675"/>
                      <a:pt x="1008" y="674"/>
                    </a:cubicBezTo>
                    <a:cubicBezTo>
                      <a:pt x="1008" y="674"/>
                      <a:pt x="1008" y="673"/>
                      <a:pt x="1008" y="672"/>
                    </a:cubicBezTo>
                    <a:cubicBezTo>
                      <a:pt x="1008" y="672"/>
                      <a:pt x="1007" y="672"/>
                      <a:pt x="1006" y="671"/>
                    </a:cubicBezTo>
                    <a:cubicBezTo>
                      <a:pt x="1006" y="671"/>
                      <a:pt x="1006" y="670"/>
                      <a:pt x="1006" y="670"/>
                    </a:cubicBezTo>
                    <a:cubicBezTo>
                      <a:pt x="1006" y="669"/>
                      <a:pt x="1005" y="669"/>
                      <a:pt x="1005" y="669"/>
                    </a:cubicBezTo>
                    <a:cubicBezTo>
                      <a:pt x="1004" y="668"/>
                      <a:pt x="1004" y="667"/>
                      <a:pt x="1004" y="666"/>
                    </a:cubicBezTo>
                    <a:cubicBezTo>
                      <a:pt x="1003" y="665"/>
                      <a:pt x="1002" y="665"/>
                      <a:pt x="1001" y="664"/>
                    </a:cubicBezTo>
                    <a:cubicBezTo>
                      <a:pt x="1001" y="664"/>
                      <a:pt x="1001" y="663"/>
                      <a:pt x="1001" y="662"/>
                    </a:cubicBezTo>
                    <a:cubicBezTo>
                      <a:pt x="1000" y="662"/>
                      <a:pt x="1000" y="662"/>
                      <a:pt x="999" y="662"/>
                    </a:cubicBezTo>
                    <a:cubicBezTo>
                      <a:pt x="999" y="661"/>
                      <a:pt x="999" y="660"/>
                      <a:pt x="999" y="660"/>
                    </a:cubicBezTo>
                    <a:cubicBezTo>
                      <a:pt x="998" y="659"/>
                      <a:pt x="997" y="659"/>
                      <a:pt x="996" y="658"/>
                    </a:cubicBezTo>
                    <a:cubicBezTo>
                      <a:pt x="996" y="657"/>
                      <a:pt x="996" y="657"/>
                      <a:pt x="996" y="656"/>
                    </a:cubicBezTo>
                    <a:cubicBezTo>
                      <a:pt x="996" y="656"/>
                      <a:pt x="995" y="656"/>
                      <a:pt x="995" y="655"/>
                    </a:cubicBezTo>
                    <a:cubicBezTo>
                      <a:pt x="995" y="655"/>
                      <a:pt x="995" y="654"/>
                      <a:pt x="995" y="653"/>
                    </a:cubicBezTo>
                    <a:cubicBezTo>
                      <a:pt x="994" y="653"/>
                      <a:pt x="993" y="652"/>
                      <a:pt x="992" y="652"/>
                    </a:cubicBezTo>
                    <a:cubicBezTo>
                      <a:pt x="992" y="651"/>
                      <a:pt x="992" y="651"/>
                      <a:pt x="992" y="650"/>
                    </a:cubicBezTo>
                    <a:cubicBezTo>
                      <a:pt x="991" y="650"/>
                      <a:pt x="991" y="649"/>
                      <a:pt x="990" y="649"/>
                    </a:cubicBezTo>
                    <a:cubicBezTo>
                      <a:pt x="990" y="648"/>
                      <a:pt x="990" y="648"/>
                      <a:pt x="990" y="647"/>
                    </a:cubicBezTo>
                    <a:cubicBezTo>
                      <a:pt x="989" y="647"/>
                      <a:pt x="988" y="646"/>
                      <a:pt x="987" y="645"/>
                    </a:cubicBezTo>
                    <a:cubicBezTo>
                      <a:pt x="987" y="645"/>
                      <a:pt x="987" y="644"/>
                      <a:pt x="987" y="644"/>
                    </a:cubicBezTo>
                    <a:cubicBezTo>
                      <a:pt x="987" y="644"/>
                      <a:pt x="987" y="644"/>
                      <a:pt x="987" y="644"/>
                    </a:cubicBezTo>
                    <a:cubicBezTo>
                      <a:pt x="986" y="643"/>
                      <a:pt x="986" y="642"/>
                      <a:pt x="986" y="641"/>
                    </a:cubicBezTo>
                    <a:cubicBezTo>
                      <a:pt x="985" y="641"/>
                      <a:pt x="984" y="640"/>
                      <a:pt x="984" y="640"/>
                    </a:cubicBezTo>
                    <a:cubicBezTo>
                      <a:pt x="984" y="639"/>
                      <a:pt x="984" y="639"/>
                      <a:pt x="984" y="638"/>
                    </a:cubicBezTo>
                    <a:cubicBezTo>
                      <a:pt x="983" y="638"/>
                      <a:pt x="982" y="637"/>
                      <a:pt x="981" y="636"/>
                    </a:cubicBezTo>
                    <a:cubicBezTo>
                      <a:pt x="981" y="636"/>
                      <a:pt x="981" y="635"/>
                      <a:pt x="981" y="635"/>
                    </a:cubicBezTo>
                    <a:cubicBezTo>
                      <a:pt x="980" y="634"/>
                      <a:pt x="979" y="633"/>
                      <a:pt x="978" y="632"/>
                    </a:cubicBezTo>
                    <a:cubicBezTo>
                      <a:pt x="977" y="631"/>
                      <a:pt x="977" y="630"/>
                      <a:pt x="977" y="629"/>
                    </a:cubicBezTo>
                    <a:cubicBezTo>
                      <a:pt x="976" y="629"/>
                      <a:pt x="976" y="629"/>
                      <a:pt x="975" y="628"/>
                    </a:cubicBezTo>
                    <a:cubicBezTo>
                      <a:pt x="975" y="628"/>
                      <a:pt x="975" y="628"/>
                      <a:pt x="975" y="627"/>
                    </a:cubicBezTo>
                    <a:cubicBezTo>
                      <a:pt x="974" y="627"/>
                      <a:pt x="974" y="627"/>
                      <a:pt x="973" y="627"/>
                    </a:cubicBezTo>
                    <a:cubicBezTo>
                      <a:pt x="973" y="627"/>
                      <a:pt x="972" y="626"/>
                      <a:pt x="971" y="625"/>
                    </a:cubicBezTo>
                    <a:cubicBezTo>
                      <a:pt x="970" y="624"/>
                      <a:pt x="968" y="624"/>
                      <a:pt x="966" y="623"/>
                    </a:cubicBezTo>
                    <a:cubicBezTo>
                      <a:pt x="966" y="623"/>
                      <a:pt x="966" y="622"/>
                      <a:pt x="966" y="622"/>
                    </a:cubicBezTo>
                    <a:cubicBezTo>
                      <a:pt x="962" y="622"/>
                      <a:pt x="958" y="623"/>
                      <a:pt x="954" y="623"/>
                    </a:cubicBezTo>
                    <a:cubicBezTo>
                      <a:pt x="954" y="623"/>
                      <a:pt x="954" y="624"/>
                      <a:pt x="954" y="624"/>
                    </a:cubicBezTo>
                    <a:cubicBezTo>
                      <a:pt x="953" y="624"/>
                      <a:pt x="953" y="624"/>
                      <a:pt x="952" y="624"/>
                    </a:cubicBezTo>
                    <a:cubicBezTo>
                      <a:pt x="952" y="624"/>
                      <a:pt x="952" y="625"/>
                      <a:pt x="952" y="625"/>
                    </a:cubicBezTo>
                    <a:cubicBezTo>
                      <a:pt x="949" y="625"/>
                      <a:pt x="946" y="625"/>
                      <a:pt x="944" y="626"/>
                    </a:cubicBezTo>
                    <a:cubicBezTo>
                      <a:pt x="944" y="625"/>
                      <a:pt x="944" y="625"/>
                      <a:pt x="944" y="625"/>
                    </a:cubicBezTo>
                    <a:cubicBezTo>
                      <a:pt x="942" y="625"/>
                      <a:pt x="941" y="625"/>
                      <a:pt x="940" y="625"/>
                    </a:cubicBezTo>
                    <a:cubicBezTo>
                      <a:pt x="940" y="625"/>
                      <a:pt x="940" y="624"/>
                      <a:pt x="940" y="624"/>
                    </a:cubicBezTo>
                    <a:cubicBezTo>
                      <a:pt x="939" y="624"/>
                      <a:pt x="938" y="624"/>
                      <a:pt x="937" y="624"/>
                    </a:cubicBezTo>
                    <a:cubicBezTo>
                      <a:pt x="937" y="623"/>
                      <a:pt x="937" y="623"/>
                      <a:pt x="936" y="622"/>
                    </a:cubicBezTo>
                    <a:cubicBezTo>
                      <a:pt x="936" y="622"/>
                      <a:pt x="935" y="622"/>
                      <a:pt x="935" y="622"/>
                    </a:cubicBezTo>
                    <a:cubicBezTo>
                      <a:pt x="933" y="621"/>
                      <a:pt x="932" y="619"/>
                      <a:pt x="931" y="618"/>
                    </a:cubicBezTo>
                    <a:cubicBezTo>
                      <a:pt x="930" y="617"/>
                      <a:pt x="930" y="617"/>
                      <a:pt x="929" y="617"/>
                    </a:cubicBezTo>
                    <a:cubicBezTo>
                      <a:pt x="929" y="616"/>
                      <a:pt x="929" y="616"/>
                      <a:pt x="929" y="615"/>
                    </a:cubicBezTo>
                    <a:cubicBezTo>
                      <a:pt x="929" y="615"/>
                      <a:pt x="928" y="614"/>
                      <a:pt x="927" y="614"/>
                    </a:cubicBezTo>
                    <a:cubicBezTo>
                      <a:pt x="927" y="613"/>
                      <a:pt x="927" y="613"/>
                      <a:pt x="927" y="612"/>
                    </a:cubicBezTo>
                    <a:cubicBezTo>
                      <a:pt x="927" y="612"/>
                      <a:pt x="926" y="612"/>
                      <a:pt x="926" y="611"/>
                    </a:cubicBezTo>
                    <a:cubicBezTo>
                      <a:pt x="925" y="610"/>
                      <a:pt x="925" y="609"/>
                      <a:pt x="925" y="608"/>
                    </a:cubicBezTo>
                    <a:cubicBezTo>
                      <a:pt x="924" y="607"/>
                      <a:pt x="924" y="607"/>
                      <a:pt x="923" y="607"/>
                    </a:cubicBezTo>
                    <a:cubicBezTo>
                      <a:pt x="923" y="606"/>
                      <a:pt x="923" y="606"/>
                      <a:pt x="923" y="605"/>
                    </a:cubicBezTo>
                    <a:cubicBezTo>
                      <a:pt x="923" y="605"/>
                      <a:pt x="922" y="605"/>
                      <a:pt x="922" y="605"/>
                    </a:cubicBezTo>
                    <a:cubicBezTo>
                      <a:pt x="922" y="604"/>
                      <a:pt x="921" y="603"/>
                      <a:pt x="921" y="602"/>
                    </a:cubicBezTo>
                    <a:cubicBezTo>
                      <a:pt x="921" y="602"/>
                      <a:pt x="920" y="602"/>
                      <a:pt x="919" y="601"/>
                    </a:cubicBezTo>
                    <a:cubicBezTo>
                      <a:pt x="919" y="601"/>
                      <a:pt x="919" y="600"/>
                      <a:pt x="919" y="600"/>
                    </a:cubicBezTo>
                    <a:cubicBezTo>
                      <a:pt x="919" y="599"/>
                      <a:pt x="918" y="599"/>
                      <a:pt x="918" y="599"/>
                    </a:cubicBezTo>
                    <a:cubicBezTo>
                      <a:pt x="916" y="597"/>
                      <a:pt x="915" y="596"/>
                      <a:pt x="914" y="594"/>
                    </a:cubicBezTo>
                    <a:cubicBezTo>
                      <a:pt x="913" y="594"/>
                      <a:pt x="912" y="594"/>
                      <a:pt x="910" y="593"/>
                    </a:cubicBezTo>
                    <a:cubicBezTo>
                      <a:pt x="910" y="593"/>
                      <a:pt x="910" y="593"/>
                      <a:pt x="910" y="593"/>
                    </a:cubicBezTo>
                    <a:cubicBezTo>
                      <a:pt x="909" y="593"/>
                      <a:pt x="909" y="593"/>
                      <a:pt x="908" y="593"/>
                    </a:cubicBezTo>
                    <a:cubicBezTo>
                      <a:pt x="908" y="592"/>
                      <a:pt x="908" y="592"/>
                      <a:pt x="908" y="592"/>
                    </a:cubicBezTo>
                    <a:cubicBezTo>
                      <a:pt x="906" y="592"/>
                      <a:pt x="904" y="592"/>
                      <a:pt x="902" y="592"/>
                    </a:cubicBezTo>
                    <a:cubicBezTo>
                      <a:pt x="902" y="591"/>
                      <a:pt x="902" y="591"/>
                      <a:pt x="902" y="591"/>
                    </a:cubicBezTo>
                    <a:cubicBezTo>
                      <a:pt x="901" y="590"/>
                      <a:pt x="900" y="590"/>
                      <a:pt x="899" y="590"/>
                    </a:cubicBezTo>
                    <a:cubicBezTo>
                      <a:pt x="899" y="590"/>
                      <a:pt x="899" y="589"/>
                      <a:pt x="899" y="589"/>
                    </a:cubicBezTo>
                    <a:cubicBezTo>
                      <a:pt x="898" y="589"/>
                      <a:pt x="897" y="589"/>
                      <a:pt x="897" y="589"/>
                    </a:cubicBezTo>
                    <a:cubicBezTo>
                      <a:pt x="896" y="588"/>
                      <a:pt x="896" y="587"/>
                      <a:pt x="895" y="586"/>
                    </a:cubicBezTo>
                    <a:cubicBezTo>
                      <a:pt x="895" y="586"/>
                      <a:pt x="894" y="586"/>
                      <a:pt x="893" y="586"/>
                    </a:cubicBezTo>
                    <a:cubicBezTo>
                      <a:pt x="893" y="585"/>
                      <a:pt x="892" y="584"/>
                      <a:pt x="892" y="584"/>
                    </a:cubicBezTo>
                    <a:cubicBezTo>
                      <a:pt x="891" y="584"/>
                      <a:pt x="890" y="584"/>
                      <a:pt x="890" y="584"/>
                    </a:cubicBezTo>
                    <a:cubicBezTo>
                      <a:pt x="889" y="583"/>
                      <a:pt x="889" y="582"/>
                      <a:pt x="888" y="581"/>
                    </a:cubicBezTo>
                    <a:cubicBezTo>
                      <a:pt x="887" y="581"/>
                      <a:pt x="887" y="581"/>
                      <a:pt x="886" y="581"/>
                    </a:cubicBezTo>
                    <a:cubicBezTo>
                      <a:pt x="886" y="580"/>
                      <a:pt x="885" y="579"/>
                      <a:pt x="884" y="578"/>
                    </a:cubicBezTo>
                    <a:cubicBezTo>
                      <a:pt x="884" y="578"/>
                      <a:pt x="883" y="578"/>
                      <a:pt x="883" y="578"/>
                    </a:cubicBezTo>
                    <a:cubicBezTo>
                      <a:pt x="882" y="577"/>
                      <a:pt x="881" y="576"/>
                      <a:pt x="881" y="575"/>
                    </a:cubicBezTo>
                    <a:cubicBezTo>
                      <a:pt x="880" y="575"/>
                      <a:pt x="880" y="575"/>
                      <a:pt x="879" y="575"/>
                    </a:cubicBezTo>
                    <a:cubicBezTo>
                      <a:pt x="879" y="575"/>
                      <a:pt x="878" y="574"/>
                      <a:pt x="878" y="574"/>
                    </a:cubicBezTo>
                    <a:cubicBezTo>
                      <a:pt x="877" y="574"/>
                      <a:pt x="877" y="574"/>
                      <a:pt x="876" y="574"/>
                    </a:cubicBezTo>
                    <a:cubicBezTo>
                      <a:pt x="876" y="573"/>
                      <a:pt x="876" y="572"/>
                      <a:pt x="875" y="572"/>
                    </a:cubicBezTo>
                    <a:cubicBezTo>
                      <a:pt x="872" y="570"/>
                      <a:pt x="867" y="568"/>
                      <a:pt x="861" y="568"/>
                    </a:cubicBezTo>
                    <a:cubicBezTo>
                      <a:pt x="858" y="571"/>
                      <a:pt x="855" y="574"/>
                      <a:pt x="852" y="576"/>
                    </a:cubicBezTo>
                    <a:cubicBezTo>
                      <a:pt x="852" y="577"/>
                      <a:pt x="851" y="578"/>
                      <a:pt x="851" y="579"/>
                    </a:cubicBezTo>
                    <a:cubicBezTo>
                      <a:pt x="850" y="580"/>
                      <a:pt x="849" y="581"/>
                      <a:pt x="848" y="582"/>
                    </a:cubicBezTo>
                    <a:cubicBezTo>
                      <a:pt x="848" y="582"/>
                      <a:pt x="848" y="583"/>
                      <a:pt x="848" y="584"/>
                    </a:cubicBezTo>
                    <a:cubicBezTo>
                      <a:pt x="847" y="584"/>
                      <a:pt x="846" y="585"/>
                      <a:pt x="845" y="585"/>
                    </a:cubicBezTo>
                    <a:cubicBezTo>
                      <a:pt x="845" y="586"/>
                      <a:pt x="844" y="587"/>
                      <a:pt x="844" y="588"/>
                    </a:cubicBezTo>
                    <a:cubicBezTo>
                      <a:pt x="842" y="590"/>
                      <a:pt x="840" y="591"/>
                      <a:pt x="839" y="593"/>
                    </a:cubicBezTo>
                    <a:cubicBezTo>
                      <a:pt x="839" y="593"/>
                      <a:pt x="839" y="594"/>
                      <a:pt x="839" y="594"/>
                    </a:cubicBezTo>
                    <a:cubicBezTo>
                      <a:pt x="838" y="595"/>
                      <a:pt x="837" y="595"/>
                      <a:pt x="836" y="596"/>
                    </a:cubicBezTo>
                    <a:cubicBezTo>
                      <a:pt x="832" y="600"/>
                      <a:pt x="829" y="605"/>
                      <a:pt x="821" y="605"/>
                    </a:cubicBezTo>
                    <a:cubicBezTo>
                      <a:pt x="820" y="604"/>
                      <a:pt x="817" y="601"/>
                      <a:pt x="815" y="601"/>
                    </a:cubicBezTo>
                    <a:cubicBezTo>
                      <a:pt x="815" y="601"/>
                      <a:pt x="814" y="601"/>
                      <a:pt x="813" y="601"/>
                    </a:cubicBezTo>
                    <a:cubicBezTo>
                      <a:pt x="813" y="600"/>
                      <a:pt x="813" y="599"/>
                      <a:pt x="813" y="599"/>
                    </a:cubicBezTo>
                    <a:cubicBezTo>
                      <a:pt x="811" y="598"/>
                      <a:pt x="810" y="598"/>
                      <a:pt x="809" y="598"/>
                    </a:cubicBezTo>
                    <a:cubicBezTo>
                      <a:pt x="809" y="598"/>
                      <a:pt x="809" y="597"/>
                      <a:pt x="809" y="597"/>
                    </a:cubicBezTo>
                    <a:cubicBezTo>
                      <a:pt x="807" y="596"/>
                      <a:pt x="805" y="596"/>
                      <a:pt x="804" y="595"/>
                    </a:cubicBezTo>
                    <a:cubicBezTo>
                      <a:pt x="804" y="595"/>
                      <a:pt x="804" y="595"/>
                      <a:pt x="804" y="594"/>
                    </a:cubicBezTo>
                    <a:cubicBezTo>
                      <a:pt x="803" y="594"/>
                      <a:pt x="802" y="594"/>
                      <a:pt x="801" y="594"/>
                    </a:cubicBezTo>
                    <a:cubicBezTo>
                      <a:pt x="801" y="594"/>
                      <a:pt x="801" y="594"/>
                      <a:pt x="801" y="593"/>
                    </a:cubicBezTo>
                    <a:cubicBezTo>
                      <a:pt x="800" y="593"/>
                      <a:pt x="800" y="593"/>
                      <a:pt x="799" y="593"/>
                    </a:cubicBezTo>
                    <a:cubicBezTo>
                      <a:pt x="799" y="593"/>
                      <a:pt x="799" y="593"/>
                      <a:pt x="799" y="593"/>
                    </a:cubicBezTo>
                    <a:cubicBezTo>
                      <a:pt x="798" y="593"/>
                      <a:pt x="797" y="593"/>
                      <a:pt x="796" y="593"/>
                    </a:cubicBezTo>
                    <a:cubicBezTo>
                      <a:pt x="796" y="592"/>
                      <a:pt x="796" y="592"/>
                      <a:pt x="796" y="592"/>
                    </a:cubicBezTo>
                    <a:cubicBezTo>
                      <a:pt x="796" y="592"/>
                      <a:pt x="795" y="592"/>
                      <a:pt x="794" y="592"/>
                    </a:cubicBezTo>
                    <a:cubicBezTo>
                      <a:pt x="794" y="591"/>
                      <a:pt x="794" y="591"/>
                      <a:pt x="794" y="591"/>
                    </a:cubicBezTo>
                    <a:cubicBezTo>
                      <a:pt x="793" y="591"/>
                      <a:pt x="792" y="591"/>
                      <a:pt x="791" y="591"/>
                    </a:cubicBezTo>
                    <a:cubicBezTo>
                      <a:pt x="791" y="590"/>
                      <a:pt x="791" y="590"/>
                      <a:pt x="791" y="590"/>
                    </a:cubicBezTo>
                    <a:cubicBezTo>
                      <a:pt x="790" y="590"/>
                      <a:pt x="789" y="590"/>
                      <a:pt x="788" y="590"/>
                    </a:cubicBezTo>
                    <a:cubicBezTo>
                      <a:pt x="788" y="590"/>
                      <a:pt x="788" y="589"/>
                      <a:pt x="788" y="589"/>
                    </a:cubicBezTo>
                    <a:cubicBezTo>
                      <a:pt x="787" y="589"/>
                      <a:pt x="786" y="589"/>
                      <a:pt x="785" y="589"/>
                    </a:cubicBezTo>
                    <a:cubicBezTo>
                      <a:pt x="785" y="589"/>
                      <a:pt x="785" y="588"/>
                      <a:pt x="785" y="588"/>
                    </a:cubicBezTo>
                    <a:cubicBezTo>
                      <a:pt x="783" y="588"/>
                      <a:pt x="782" y="588"/>
                      <a:pt x="780" y="588"/>
                    </a:cubicBezTo>
                    <a:cubicBezTo>
                      <a:pt x="780" y="588"/>
                      <a:pt x="780" y="587"/>
                      <a:pt x="780" y="587"/>
                    </a:cubicBezTo>
                    <a:cubicBezTo>
                      <a:pt x="778" y="587"/>
                      <a:pt x="776" y="587"/>
                      <a:pt x="774" y="587"/>
                    </a:cubicBezTo>
                    <a:cubicBezTo>
                      <a:pt x="774" y="587"/>
                      <a:pt x="774" y="587"/>
                      <a:pt x="774" y="586"/>
                    </a:cubicBezTo>
                    <a:cubicBezTo>
                      <a:pt x="767" y="587"/>
                      <a:pt x="761" y="587"/>
                      <a:pt x="754" y="587"/>
                    </a:cubicBezTo>
                    <a:cubicBezTo>
                      <a:pt x="754" y="587"/>
                      <a:pt x="754" y="588"/>
                      <a:pt x="754" y="588"/>
                    </a:cubicBezTo>
                    <a:cubicBezTo>
                      <a:pt x="750" y="588"/>
                      <a:pt x="747" y="588"/>
                      <a:pt x="743" y="588"/>
                    </a:cubicBezTo>
                    <a:cubicBezTo>
                      <a:pt x="743" y="588"/>
                      <a:pt x="743" y="587"/>
                      <a:pt x="743" y="587"/>
                    </a:cubicBezTo>
                    <a:cubicBezTo>
                      <a:pt x="741" y="587"/>
                      <a:pt x="739" y="587"/>
                      <a:pt x="737" y="587"/>
                    </a:cubicBezTo>
                    <a:cubicBezTo>
                      <a:pt x="719" y="582"/>
                      <a:pt x="701" y="576"/>
                      <a:pt x="685" y="569"/>
                    </a:cubicBezTo>
                    <a:cubicBezTo>
                      <a:pt x="684" y="569"/>
                      <a:pt x="683" y="569"/>
                      <a:pt x="683" y="569"/>
                    </a:cubicBezTo>
                    <a:cubicBezTo>
                      <a:pt x="683" y="569"/>
                      <a:pt x="683" y="569"/>
                      <a:pt x="683" y="568"/>
                    </a:cubicBezTo>
                    <a:cubicBezTo>
                      <a:pt x="682" y="568"/>
                      <a:pt x="681" y="568"/>
                      <a:pt x="680" y="568"/>
                    </a:cubicBezTo>
                    <a:cubicBezTo>
                      <a:pt x="680" y="568"/>
                      <a:pt x="680" y="568"/>
                      <a:pt x="680" y="567"/>
                    </a:cubicBezTo>
                    <a:cubicBezTo>
                      <a:pt x="679" y="567"/>
                      <a:pt x="678" y="567"/>
                      <a:pt x="677" y="567"/>
                    </a:cubicBezTo>
                    <a:cubicBezTo>
                      <a:pt x="677" y="567"/>
                      <a:pt x="677" y="567"/>
                      <a:pt x="677" y="567"/>
                    </a:cubicBezTo>
                    <a:cubicBezTo>
                      <a:pt x="676" y="567"/>
                      <a:pt x="675" y="567"/>
                      <a:pt x="674" y="567"/>
                    </a:cubicBezTo>
                    <a:cubicBezTo>
                      <a:pt x="674" y="566"/>
                      <a:pt x="674" y="566"/>
                      <a:pt x="674" y="566"/>
                    </a:cubicBezTo>
                    <a:cubicBezTo>
                      <a:pt x="673" y="566"/>
                      <a:pt x="672" y="566"/>
                      <a:pt x="671" y="566"/>
                    </a:cubicBezTo>
                    <a:cubicBezTo>
                      <a:pt x="671" y="565"/>
                      <a:pt x="671" y="565"/>
                      <a:pt x="671" y="565"/>
                    </a:cubicBezTo>
                    <a:cubicBezTo>
                      <a:pt x="668" y="564"/>
                      <a:pt x="664" y="564"/>
                      <a:pt x="661" y="563"/>
                    </a:cubicBezTo>
                    <a:cubicBezTo>
                      <a:pt x="657" y="562"/>
                      <a:pt x="645" y="558"/>
                      <a:pt x="640" y="560"/>
                    </a:cubicBezTo>
                    <a:cubicBezTo>
                      <a:pt x="640" y="561"/>
                      <a:pt x="640" y="561"/>
                      <a:pt x="640" y="561"/>
                    </a:cubicBezTo>
                    <a:cubicBezTo>
                      <a:pt x="638" y="561"/>
                      <a:pt x="637" y="561"/>
                      <a:pt x="636" y="561"/>
                    </a:cubicBezTo>
                    <a:cubicBezTo>
                      <a:pt x="636" y="562"/>
                      <a:pt x="635" y="562"/>
                      <a:pt x="635" y="563"/>
                    </a:cubicBezTo>
                    <a:cubicBezTo>
                      <a:pt x="634" y="563"/>
                      <a:pt x="633" y="564"/>
                      <a:pt x="631" y="564"/>
                    </a:cubicBezTo>
                    <a:cubicBezTo>
                      <a:pt x="631" y="564"/>
                      <a:pt x="631" y="564"/>
                      <a:pt x="631" y="565"/>
                    </a:cubicBezTo>
                    <a:cubicBezTo>
                      <a:pt x="631" y="565"/>
                      <a:pt x="630" y="565"/>
                      <a:pt x="629" y="566"/>
                    </a:cubicBezTo>
                    <a:cubicBezTo>
                      <a:pt x="628" y="566"/>
                      <a:pt x="628" y="567"/>
                      <a:pt x="628" y="567"/>
                    </a:cubicBezTo>
                    <a:cubicBezTo>
                      <a:pt x="627" y="567"/>
                      <a:pt x="627" y="567"/>
                      <a:pt x="626" y="567"/>
                    </a:cubicBezTo>
                    <a:cubicBezTo>
                      <a:pt x="623" y="570"/>
                      <a:pt x="621" y="573"/>
                      <a:pt x="618" y="576"/>
                    </a:cubicBezTo>
                    <a:cubicBezTo>
                      <a:pt x="616" y="578"/>
                      <a:pt x="615" y="579"/>
                      <a:pt x="613" y="580"/>
                    </a:cubicBezTo>
                    <a:cubicBezTo>
                      <a:pt x="613" y="581"/>
                      <a:pt x="613" y="581"/>
                      <a:pt x="613" y="582"/>
                    </a:cubicBezTo>
                    <a:cubicBezTo>
                      <a:pt x="611" y="584"/>
                      <a:pt x="608" y="587"/>
                      <a:pt x="605" y="589"/>
                    </a:cubicBezTo>
                    <a:cubicBezTo>
                      <a:pt x="605" y="590"/>
                      <a:pt x="604" y="591"/>
                      <a:pt x="604" y="592"/>
                    </a:cubicBezTo>
                    <a:cubicBezTo>
                      <a:pt x="603" y="592"/>
                      <a:pt x="602" y="592"/>
                      <a:pt x="602" y="592"/>
                    </a:cubicBezTo>
                    <a:cubicBezTo>
                      <a:pt x="602" y="592"/>
                      <a:pt x="602" y="592"/>
                      <a:pt x="602" y="593"/>
                    </a:cubicBezTo>
                    <a:cubicBezTo>
                      <a:pt x="601" y="593"/>
                      <a:pt x="599" y="593"/>
                      <a:pt x="598" y="593"/>
                    </a:cubicBezTo>
                    <a:cubicBezTo>
                      <a:pt x="598" y="594"/>
                      <a:pt x="598" y="594"/>
                      <a:pt x="598" y="594"/>
                    </a:cubicBezTo>
                    <a:cubicBezTo>
                      <a:pt x="596" y="594"/>
                      <a:pt x="593" y="594"/>
                      <a:pt x="591" y="594"/>
                    </a:cubicBezTo>
                    <a:cubicBezTo>
                      <a:pt x="591" y="595"/>
                      <a:pt x="591" y="595"/>
                      <a:pt x="591" y="595"/>
                    </a:cubicBezTo>
                    <a:cubicBezTo>
                      <a:pt x="589" y="595"/>
                      <a:pt x="587" y="595"/>
                      <a:pt x="586" y="595"/>
                    </a:cubicBezTo>
                    <a:cubicBezTo>
                      <a:pt x="586" y="595"/>
                      <a:pt x="586" y="596"/>
                      <a:pt x="586" y="596"/>
                    </a:cubicBezTo>
                    <a:cubicBezTo>
                      <a:pt x="584" y="596"/>
                      <a:pt x="583" y="597"/>
                      <a:pt x="581" y="597"/>
                    </a:cubicBezTo>
                    <a:cubicBezTo>
                      <a:pt x="581" y="598"/>
                      <a:pt x="581" y="598"/>
                      <a:pt x="580" y="599"/>
                    </a:cubicBezTo>
                    <a:cubicBezTo>
                      <a:pt x="580" y="599"/>
                      <a:pt x="579" y="599"/>
                      <a:pt x="578" y="599"/>
                    </a:cubicBezTo>
                    <a:cubicBezTo>
                      <a:pt x="578" y="599"/>
                      <a:pt x="578" y="599"/>
                      <a:pt x="578" y="600"/>
                    </a:cubicBezTo>
                    <a:cubicBezTo>
                      <a:pt x="578" y="600"/>
                      <a:pt x="577" y="601"/>
                      <a:pt x="576" y="601"/>
                    </a:cubicBezTo>
                    <a:cubicBezTo>
                      <a:pt x="576" y="602"/>
                      <a:pt x="576" y="603"/>
                      <a:pt x="576" y="603"/>
                    </a:cubicBezTo>
                    <a:cubicBezTo>
                      <a:pt x="575" y="604"/>
                      <a:pt x="575" y="604"/>
                      <a:pt x="574" y="604"/>
                    </a:cubicBezTo>
                    <a:cubicBezTo>
                      <a:pt x="574" y="606"/>
                      <a:pt x="573" y="607"/>
                      <a:pt x="573" y="609"/>
                    </a:cubicBezTo>
                    <a:cubicBezTo>
                      <a:pt x="573" y="609"/>
                      <a:pt x="573" y="609"/>
                      <a:pt x="572" y="609"/>
                    </a:cubicBezTo>
                    <a:cubicBezTo>
                      <a:pt x="572" y="609"/>
                      <a:pt x="572" y="610"/>
                      <a:pt x="572" y="610"/>
                    </a:cubicBezTo>
                    <a:cubicBezTo>
                      <a:pt x="572" y="610"/>
                      <a:pt x="572" y="610"/>
                      <a:pt x="571" y="610"/>
                    </a:cubicBezTo>
                    <a:cubicBezTo>
                      <a:pt x="571" y="613"/>
                      <a:pt x="571" y="615"/>
                      <a:pt x="570" y="617"/>
                    </a:cubicBezTo>
                    <a:cubicBezTo>
                      <a:pt x="570" y="617"/>
                      <a:pt x="570" y="617"/>
                      <a:pt x="570" y="617"/>
                    </a:cubicBezTo>
                    <a:cubicBezTo>
                      <a:pt x="570" y="618"/>
                      <a:pt x="570" y="619"/>
                      <a:pt x="570" y="620"/>
                    </a:cubicBezTo>
                    <a:cubicBezTo>
                      <a:pt x="569" y="620"/>
                      <a:pt x="569" y="620"/>
                      <a:pt x="569" y="620"/>
                    </a:cubicBezTo>
                    <a:cubicBezTo>
                      <a:pt x="568" y="622"/>
                      <a:pt x="568" y="624"/>
                      <a:pt x="568" y="626"/>
                    </a:cubicBezTo>
                    <a:cubicBezTo>
                      <a:pt x="567" y="626"/>
                      <a:pt x="567" y="626"/>
                      <a:pt x="567" y="626"/>
                    </a:cubicBezTo>
                    <a:cubicBezTo>
                      <a:pt x="567" y="627"/>
                      <a:pt x="566" y="628"/>
                      <a:pt x="566" y="629"/>
                    </a:cubicBezTo>
                    <a:cubicBezTo>
                      <a:pt x="565" y="630"/>
                      <a:pt x="565" y="630"/>
                      <a:pt x="564" y="630"/>
                    </a:cubicBezTo>
                    <a:cubicBezTo>
                      <a:pt x="564" y="631"/>
                      <a:pt x="564" y="631"/>
                      <a:pt x="564" y="632"/>
                    </a:cubicBezTo>
                    <a:cubicBezTo>
                      <a:pt x="563" y="633"/>
                      <a:pt x="562" y="634"/>
                      <a:pt x="561" y="635"/>
                    </a:cubicBezTo>
                    <a:cubicBezTo>
                      <a:pt x="560" y="635"/>
                      <a:pt x="560" y="636"/>
                      <a:pt x="560" y="636"/>
                    </a:cubicBezTo>
                    <a:cubicBezTo>
                      <a:pt x="558" y="637"/>
                      <a:pt x="557" y="637"/>
                      <a:pt x="556" y="637"/>
                    </a:cubicBezTo>
                    <a:cubicBezTo>
                      <a:pt x="556" y="638"/>
                      <a:pt x="556" y="638"/>
                      <a:pt x="556" y="638"/>
                    </a:cubicBezTo>
                    <a:cubicBezTo>
                      <a:pt x="555" y="639"/>
                      <a:pt x="554" y="639"/>
                      <a:pt x="552" y="639"/>
                    </a:cubicBezTo>
                    <a:cubicBezTo>
                      <a:pt x="552" y="639"/>
                      <a:pt x="552" y="640"/>
                      <a:pt x="552" y="640"/>
                    </a:cubicBezTo>
                    <a:cubicBezTo>
                      <a:pt x="549" y="641"/>
                      <a:pt x="545" y="641"/>
                      <a:pt x="542" y="642"/>
                    </a:cubicBezTo>
                    <a:cubicBezTo>
                      <a:pt x="542" y="642"/>
                      <a:pt x="542" y="642"/>
                      <a:pt x="542" y="643"/>
                    </a:cubicBezTo>
                    <a:cubicBezTo>
                      <a:pt x="540" y="643"/>
                      <a:pt x="539" y="643"/>
                      <a:pt x="537" y="643"/>
                    </a:cubicBezTo>
                    <a:cubicBezTo>
                      <a:pt x="537" y="643"/>
                      <a:pt x="537" y="643"/>
                      <a:pt x="537" y="644"/>
                    </a:cubicBezTo>
                    <a:cubicBezTo>
                      <a:pt x="536" y="644"/>
                      <a:pt x="535" y="644"/>
                      <a:pt x="534" y="644"/>
                    </a:cubicBezTo>
                    <a:cubicBezTo>
                      <a:pt x="534" y="644"/>
                      <a:pt x="534" y="644"/>
                      <a:pt x="534" y="645"/>
                    </a:cubicBezTo>
                    <a:cubicBezTo>
                      <a:pt x="532" y="645"/>
                      <a:pt x="531" y="645"/>
                      <a:pt x="530" y="645"/>
                    </a:cubicBezTo>
                    <a:cubicBezTo>
                      <a:pt x="530" y="645"/>
                      <a:pt x="530" y="645"/>
                      <a:pt x="530" y="645"/>
                    </a:cubicBezTo>
                    <a:cubicBezTo>
                      <a:pt x="529" y="645"/>
                      <a:pt x="528" y="645"/>
                      <a:pt x="527" y="645"/>
                    </a:cubicBezTo>
                    <a:cubicBezTo>
                      <a:pt x="527" y="646"/>
                      <a:pt x="527" y="646"/>
                      <a:pt x="527" y="646"/>
                    </a:cubicBezTo>
                    <a:cubicBezTo>
                      <a:pt x="526" y="646"/>
                      <a:pt x="526" y="646"/>
                      <a:pt x="525" y="646"/>
                    </a:cubicBezTo>
                    <a:cubicBezTo>
                      <a:pt x="525" y="647"/>
                      <a:pt x="525" y="647"/>
                      <a:pt x="525" y="647"/>
                    </a:cubicBezTo>
                    <a:cubicBezTo>
                      <a:pt x="524" y="647"/>
                      <a:pt x="523" y="647"/>
                      <a:pt x="523" y="647"/>
                    </a:cubicBezTo>
                    <a:cubicBezTo>
                      <a:pt x="523" y="648"/>
                      <a:pt x="523" y="648"/>
                      <a:pt x="523" y="648"/>
                    </a:cubicBezTo>
                    <a:cubicBezTo>
                      <a:pt x="522" y="648"/>
                      <a:pt x="521" y="648"/>
                      <a:pt x="520" y="648"/>
                    </a:cubicBezTo>
                    <a:cubicBezTo>
                      <a:pt x="520" y="648"/>
                      <a:pt x="520" y="649"/>
                      <a:pt x="520" y="649"/>
                    </a:cubicBezTo>
                    <a:cubicBezTo>
                      <a:pt x="519" y="649"/>
                      <a:pt x="518" y="650"/>
                      <a:pt x="517" y="650"/>
                    </a:cubicBezTo>
                    <a:cubicBezTo>
                      <a:pt x="516" y="651"/>
                      <a:pt x="516" y="651"/>
                      <a:pt x="516" y="652"/>
                    </a:cubicBezTo>
                    <a:cubicBezTo>
                      <a:pt x="515" y="652"/>
                      <a:pt x="515" y="652"/>
                      <a:pt x="514" y="652"/>
                    </a:cubicBezTo>
                    <a:cubicBezTo>
                      <a:pt x="514" y="652"/>
                      <a:pt x="513" y="653"/>
                      <a:pt x="513" y="653"/>
                    </a:cubicBezTo>
                    <a:cubicBezTo>
                      <a:pt x="512" y="653"/>
                      <a:pt x="512" y="653"/>
                      <a:pt x="511" y="653"/>
                    </a:cubicBezTo>
                    <a:cubicBezTo>
                      <a:pt x="510" y="655"/>
                      <a:pt x="508" y="657"/>
                      <a:pt x="507" y="659"/>
                    </a:cubicBezTo>
                    <a:cubicBezTo>
                      <a:pt x="506" y="659"/>
                      <a:pt x="505" y="660"/>
                      <a:pt x="504" y="661"/>
                    </a:cubicBezTo>
                    <a:cubicBezTo>
                      <a:pt x="504" y="661"/>
                      <a:pt x="504" y="662"/>
                      <a:pt x="504" y="662"/>
                    </a:cubicBezTo>
                    <a:cubicBezTo>
                      <a:pt x="501" y="665"/>
                      <a:pt x="499" y="667"/>
                      <a:pt x="496" y="670"/>
                    </a:cubicBezTo>
                    <a:cubicBezTo>
                      <a:pt x="494" y="670"/>
                      <a:pt x="491" y="670"/>
                      <a:pt x="489" y="670"/>
                    </a:cubicBezTo>
                    <a:cubicBezTo>
                      <a:pt x="487" y="669"/>
                      <a:pt x="485" y="666"/>
                      <a:pt x="483" y="664"/>
                    </a:cubicBezTo>
                    <a:cubicBezTo>
                      <a:pt x="480" y="661"/>
                      <a:pt x="476" y="657"/>
                      <a:pt x="472" y="653"/>
                    </a:cubicBezTo>
                    <a:cubicBezTo>
                      <a:pt x="470" y="652"/>
                      <a:pt x="469" y="650"/>
                      <a:pt x="467" y="648"/>
                    </a:cubicBezTo>
                    <a:cubicBezTo>
                      <a:pt x="467" y="648"/>
                      <a:pt x="466" y="648"/>
                      <a:pt x="465" y="648"/>
                    </a:cubicBezTo>
                    <a:cubicBezTo>
                      <a:pt x="465" y="647"/>
                      <a:pt x="464" y="646"/>
                      <a:pt x="464" y="645"/>
                    </a:cubicBezTo>
                    <a:cubicBezTo>
                      <a:pt x="463" y="645"/>
                      <a:pt x="462" y="645"/>
                      <a:pt x="461" y="645"/>
                    </a:cubicBezTo>
                    <a:cubicBezTo>
                      <a:pt x="461" y="644"/>
                      <a:pt x="460" y="643"/>
                      <a:pt x="460" y="643"/>
                    </a:cubicBezTo>
                    <a:cubicBezTo>
                      <a:pt x="459" y="642"/>
                      <a:pt x="458" y="642"/>
                      <a:pt x="457" y="642"/>
                    </a:cubicBezTo>
                    <a:cubicBezTo>
                      <a:pt x="456" y="641"/>
                      <a:pt x="456" y="641"/>
                      <a:pt x="456" y="640"/>
                    </a:cubicBezTo>
                    <a:cubicBezTo>
                      <a:pt x="454" y="640"/>
                      <a:pt x="453" y="639"/>
                      <a:pt x="452" y="639"/>
                    </a:cubicBezTo>
                    <a:cubicBezTo>
                      <a:pt x="452" y="639"/>
                      <a:pt x="451" y="638"/>
                      <a:pt x="451" y="637"/>
                    </a:cubicBezTo>
                    <a:cubicBezTo>
                      <a:pt x="450" y="637"/>
                      <a:pt x="448" y="637"/>
                      <a:pt x="447" y="636"/>
                    </a:cubicBezTo>
                    <a:cubicBezTo>
                      <a:pt x="447" y="636"/>
                      <a:pt x="447" y="636"/>
                      <a:pt x="447" y="636"/>
                    </a:cubicBezTo>
                    <a:cubicBezTo>
                      <a:pt x="445" y="635"/>
                      <a:pt x="444" y="635"/>
                      <a:pt x="443" y="635"/>
                    </a:cubicBezTo>
                    <a:cubicBezTo>
                      <a:pt x="443" y="634"/>
                      <a:pt x="443" y="634"/>
                      <a:pt x="443" y="634"/>
                    </a:cubicBezTo>
                    <a:cubicBezTo>
                      <a:pt x="439" y="633"/>
                      <a:pt x="436" y="633"/>
                      <a:pt x="432" y="632"/>
                    </a:cubicBezTo>
                    <a:cubicBezTo>
                      <a:pt x="432" y="632"/>
                      <a:pt x="432" y="631"/>
                      <a:pt x="432" y="631"/>
                    </a:cubicBezTo>
                    <a:cubicBezTo>
                      <a:pt x="427" y="631"/>
                      <a:pt x="422" y="631"/>
                      <a:pt x="416" y="631"/>
                    </a:cubicBezTo>
                    <a:cubicBezTo>
                      <a:pt x="406" y="628"/>
                      <a:pt x="387" y="629"/>
                      <a:pt x="387" y="617"/>
                    </a:cubicBezTo>
                    <a:cubicBezTo>
                      <a:pt x="390" y="613"/>
                      <a:pt x="394" y="609"/>
                      <a:pt x="397" y="605"/>
                    </a:cubicBezTo>
                    <a:cubicBezTo>
                      <a:pt x="400" y="603"/>
                      <a:pt x="402" y="601"/>
                      <a:pt x="405" y="599"/>
                    </a:cubicBezTo>
                    <a:cubicBezTo>
                      <a:pt x="405" y="598"/>
                      <a:pt x="405" y="598"/>
                      <a:pt x="405" y="597"/>
                    </a:cubicBezTo>
                    <a:cubicBezTo>
                      <a:pt x="406" y="596"/>
                      <a:pt x="407" y="595"/>
                      <a:pt x="409" y="593"/>
                    </a:cubicBezTo>
                    <a:cubicBezTo>
                      <a:pt x="409" y="593"/>
                      <a:pt x="409" y="592"/>
                      <a:pt x="409" y="592"/>
                    </a:cubicBezTo>
                    <a:cubicBezTo>
                      <a:pt x="410" y="591"/>
                      <a:pt x="411" y="590"/>
                      <a:pt x="413" y="589"/>
                    </a:cubicBezTo>
                    <a:cubicBezTo>
                      <a:pt x="413" y="588"/>
                      <a:pt x="413" y="588"/>
                      <a:pt x="413" y="587"/>
                    </a:cubicBezTo>
                    <a:cubicBezTo>
                      <a:pt x="413" y="587"/>
                      <a:pt x="414" y="586"/>
                      <a:pt x="415" y="585"/>
                    </a:cubicBezTo>
                    <a:cubicBezTo>
                      <a:pt x="415" y="585"/>
                      <a:pt x="415" y="584"/>
                      <a:pt x="415" y="584"/>
                    </a:cubicBezTo>
                    <a:cubicBezTo>
                      <a:pt x="416" y="583"/>
                      <a:pt x="417" y="582"/>
                      <a:pt x="418" y="582"/>
                    </a:cubicBezTo>
                    <a:cubicBezTo>
                      <a:pt x="418" y="581"/>
                      <a:pt x="418" y="581"/>
                      <a:pt x="418" y="580"/>
                    </a:cubicBezTo>
                    <a:cubicBezTo>
                      <a:pt x="419" y="580"/>
                      <a:pt x="419" y="579"/>
                      <a:pt x="420" y="579"/>
                    </a:cubicBezTo>
                    <a:cubicBezTo>
                      <a:pt x="420" y="578"/>
                      <a:pt x="420" y="577"/>
                      <a:pt x="421" y="575"/>
                    </a:cubicBezTo>
                    <a:cubicBezTo>
                      <a:pt x="421" y="575"/>
                      <a:pt x="422" y="575"/>
                      <a:pt x="422" y="575"/>
                    </a:cubicBezTo>
                    <a:cubicBezTo>
                      <a:pt x="423" y="573"/>
                      <a:pt x="423" y="572"/>
                      <a:pt x="423" y="571"/>
                    </a:cubicBezTo>
                    <a:cubicBezTo>
                      <a:pt x="424" y="571"/>
                      <a:pt x="424" y="571"/>
                      <a:pt x="424" y="571"/>
                    </a:cubicBezTo>
                    <a:cubicBezTo>
                      <a:pt x="425" y="569"/>
                      <a:pt x="425" y="567"/>
                      <a:pt x="426" y="566"/>
                    </a:cubicBezTo>
                    <a:cubicBezTo>
                      <a:pt x="426" y="566"/>
                      <a:pt x="427" y="566"/>
                      <a:pt x="427" y="566"/>
                    </a:cubicBezTo>
                    <a:cubicBezTo>
                      <a:pt x="429" y="561"/>
                      <a:pt x="431" y="548"/>
                      <a:pt x="429" y="542"/>
                    </a:cubicBezTo>
                    <a:cubicBezTo>
                      <a:pt x="428" y="542"/>
                      <a:pt x="428" y="542"/>
                      <a:pt x="428" y="542"/>
                    </a:cubicBezTo>
                    <a:cubicBezTo>
                      <a:pt x="428" y="542"/>
                      <a:pt x="428" y="541"/>
                      <a:pt x="428" y="540"/>
                    </a:cubicBezTo>
                    <a:cubicBezTo>
                      <a:pt x="427" y="540"/>
                      <a:pt x="427" y="540"/>
                      <a:pt x="426" y="540"/>
                    </a:cubicBezTo>
                    <a:cubicBezTo>
                      <a:pt x="426" y="539"/>
                      <a:pt x="426" y="538"/>
                      <a:pt x="426" y="538"/>
                    </a:cubicBezTo>
                    <a:cubicBezTo>
                      <a:pt x="424" y="536"/>
                      <a:pt x="422" y="535"/>
                      <a:pt x="421" y="533"/>
                    </a:cubicBezTo>
                    <a:cubicBezTo>
                      <a:pt x="421" y="533"/>
                      <a:pt x="421" y="532"/>
                      <a:pt x="421" y="532"/>
                    </a:cubicBezTo>
                    <a:cubicBezTo>
                      <a:pt x="420" y="531"/>
                      <a:pt x="419" y="530"/>
                      <a:pt x="418" y="530"/>
                    </a:cubicBezTo>
                    <a:cubicBezTo>
                      <a:pt x="416" y="527"/>
                      <a:pt x="414" y="525"/>
                      <a:pt x="412" y="523"/>
                    </a:cubicBezTo>
                    <a:cubicBezTo>
                      <a:pt x="411" y="523"/>
                      <a:pt x="410" y="523"/>
                      <a:pt x="410" y="523"/>
                    </a:cubicBezTo>
                    <a:cubicBezTo>
                      <a:pt x="408" y="520"/>
                      <a:pt x="407" y="518"/>
                      <a:pt x="405" y="516"/>
                    </a:cubicBezTo>
                    <a:cubicBezTo>
                      <a:pt x="405" y="516"/>
                      <a:pt x="405" y="516"/>
                      <a:pt x="405" y="516"/>
                    </a:cubicBezTo>
                    <a:cubicBezTo>
                      <a:pt x="405" y="515"/>
                      <a:pt x="405" y="514"/>
                      <a:pt x="405" y="514"/>
                    </a:cubicBezTo>
                    <a:cubicBezTo>
                      <a:pt x="404" y="514"/>
                      <a:pt x="404" y="514"/>
                      <a:pt x="404" y="514"/>
                    </a:cubicBezTo>
                    <a:cubicBezTo>
                      <a:pt x="405" y="509"/>
                      <a:pt x="407" y="505"/>
                      <a:pt x="409" y="501"/>
                    </a:cubicBezTo>
                    <a:cubicBezTo>
                      <a:pt x="410" y="501"/>
                      <a:pt x="410" y="500"/>
                      <a:pt x="411" y="500"/>
                    </a:cubicBezTo>
                    <a:cubicBezTo>
                      <a:pt x="411" y="500"/>
                      <a:pt x="411" y="499"/>
                      <a:pt x="411" y="498"/>
                    </a:cubicBezTo>
                    <a:cubicBezTo>
                      <a:pt x="411" y="498"/>
                      <a:pt x="411" y="498"/>
                      <a:pt x="412" y="498"/>
                    </a:cubicBezTo>
                    <a:cubicBezTo>
                      <a:pt x="412" y="498"/>
                      <a:pt x="412" y="497"/>
                      <a:pt x="412" y="497"/>
                    </a:cubicBezTo>
                    <a:cubicBezTo>
                      <a:pt x="412" y="496"/>
                      <a:pt x="413" y="496"/>
                      <a:pt x="413" y="496"/>
                    </a:cubicBezTo>
                    <a:cubicBezTo>
                      <a:pt x="413" y="495"/>
                      <a:pt x="413" y="494"/>
                      <a:pt x="413" y="494"/>
                    </a:cubicBezTo>
                    <a:cubicBezTo>
                      <a:pt x="414" y="494"/>
                      <a:pt x="414" y="494"/>
                      <a:pt x="414" y="494"/>
                    </a:cubicBezTo>
                    <a:cubicBezTo>
                      <a:pt x="414" y="493"/>
                      <a:pt x="414" y="493"/>
                      <a:pt x="414" y="492"/>
                    </a:cubicBezTo>
                    <a:cubicBezTo>
                      <a:pt x="415" y="492"/>
                      <a:pt x="415" y="492"/>
                      <a:pt x="415" y="492"/>
                    </a:cubicBezTo>
                    <a:cubicBezTo>
                      <a:pt x="415" y="491"/>
                      <a:pt x="415" y="491"/>
                      <a:pt x="415" y="490"/>
                    </a:cubicBezTo>
                    <a:cubicBezTo>
                      <a:pt x="416" y="490"/>
                      <a:pt x="416" y="490"/>
                      <a:pt x="417" y="489"/>
                    </a:cubicBezTo>
                    <a:cubicBezTo>
                      <a:pt x="417" y="489"/>
                      <a:pt x="417" y="488"/>
                      <a:pt x="417" y="488"/>
                    </a:cubicBezTo>
                    <a:cubicBezTo>
                      <a:pt x="417" y="488"/>
                      <a:pt x="418" y="488"/>
                      <a:pt x="418" y="488"/>
                    </a:cubicBezTo>
                    <a:cubicBezTo>
                      <a:pt x="418" y="487"/>
                      <a:pt x="418" y="486"/>
                      <a:pt x="418" y="486"/>
                    </a:cubicBezTo>
                    <a:cubicBezTo>
                      <a:pt x="418" y="486"/>
                      <a:pt x="419" y="486"/>
                      <a:pt x="419" y="486"/>
                    </a:cubicBezTo>
                    <a:cubicBezTo>
                      <a:pt x="419" y="485"/>
                      <a:pt x="419" y="485"/>
                      <a:pt x="419" y="484"/>
                    </a:cubicBezTo>
                    <a:cubicBezTo>
                      <a:pt x="419" y="484"/>
                      <a:pt x="419" y="484"/>
                      <a:pt x="420" y="484"/>
                    </a:cubicBezTo>
                    <a:cubicBezTo>
                      <a:pt x="420" y="483"/>
                      <a:pt x="420" y="483"/>
                      <a:pt x="420" y="482"/>
                    </a:cubicBezTo>
                    <a:cubicBezTo>
                      <a:pt x="420" y="482"/>
                      <a:pt x="420" y="482"/>
                      <a:pt x="421" y="482"/>
                    </a:cubicBezTo>
                    <a:cubicBezTo>
                      <a:pt x="421" y="482"/>
                      <a:pt x="421" y="481"/>
                      <a:pt x="421" y="480"/>
                    </a:cubicBezTo>
                    <a:cubicBezTo>
                      <a:pt x="425" y="473"/>
                      <a:pt x="429" y="466"/>
                      <a:pt x="430" y="455"/>
                    </a:cubicBezTo>
                    <a:cubicBezTo>
                      <a:pt x="428" y="453"/>
                      <a:pt x="427" y="452"/>
                      <a:pt x="425" y="450"/>
                    </a:cubicBezTo>
                    <a:cubicBezTo>
                      <a:pt x="425" y="450"/>
                      <a:pt x="424" y="450"/>
                      <a:pt x="423" y="450"/>
                    </a:cubicBezTo>
                    <a:cubicBezTo>
                      <a:pt x="423" y="449"/>
                      <a:pt x="422" y="448"/>
                      <a:pt x="422" y="447"/>
                    </a:cubicBezTo>
                    <a:cubicBezTo>
                      <a:pt x="421" y="447"/>
                      <a:pt x="420" y="447"/>
                      <a:pt x="420" y="447"/>
                    </a:cubicBezTo>
                    <a:cubicBezTo>
                      <a:pt x="419" y="446"/>
                      <a:pt x="419" y="445"/>
                      <a:pt x="418" y="445"/>
                    </a:cubicBezTo>
                    <a:cubicBezTo>
                      <a:pt x="417" y="445"/>
                      <a:pt x="417" y="445"/>
                      <a:pt x="416" y="445"/>
                    </a:cubicBezTo>
                    <a:cubicBezTo>
                      <a:pt x="416" y="444"/>
                      <a:pt x="416" y="444"/>
                      <a:pt x="416" y="444"/>
                    </a:cubicBezTo>
                    <a:cubicBezTo>
                      <a:pt x="414" y="443"/>
                      <a:pt x="413" y="442"/>
                      <a:pt x="411" y="442"/>
                    </a:cubicBezTo>
                    <a:cubicBezTo>
                      <a:pt x="411" y="442"/>
                      <a:pt x="411" y="441"/>
                      <a:pt x="411" y="441"/>
                    </a:cubicBezTo>
                    <a:cubicBezTo>
                      <a:pt x="410" y="441"/>
                      <a:pt x="408" y="441"/>
                      <a:pt x="407" y="441"/>
                    </a:cubicBezTo>
                    <a:cubicBezTo>
                      <a:pt x="407" y="441"/>
                      <a:pt x="407" y="440"/>
                      <a:pt x="407" y="440"/>
                    </a:cubicBezTo>
                    <a:cubicBezTo>
                      <a:pt x="403" y="439"/>
                      <a:pt x="399" y="441"/>
                      <a:pt x="397" y="442"/>
                    </a:cubicBezTo>
                    <a:cubicBezTo>
                      <a:pt x="396" y="442"/>
                      <a:pt x="396" y="442"/>
                      <a:pt x="395" y="442"/>
                    </a:cubicBezTo>
                    <a:cubicBezTo>
                      <a:pt x="395" y="442"/>
                      <a:pt x="395" y="442"/>
                      <a:pt x="395" y="443"/>
                    </a:cubicBezTo>
                    <a:cubicBezTo>
                      <a:pt x="394" y="443"/>
                      <a:pt x="393" y="443"/>
                      <a:pt x="393" y="443"/>
                    </a:cubicBezTo>
                    <a:cubicBezTo>
                      <a:pt x="393" y="443"/>
                      <a:pt x="392" y="444"/>
                      <a:pt x="392" y="445"/>
                    </a:cubicBezTo>
                    <a:cubicBezTo>
                      <a:pt x="391" y="445"/>
                      <a:pt x="391" y="445"/>
                      <a:pt x="390" y="445"/>
                    </a:cubicBezTo>
                    <a:cubicBezTo>
                      <a:pt x="390" y="445"/>
                      <a:pt x="390" y="446"/>
                      <a:pt x="389" y="446"/>
                    </a:cubicBezTo>
                    <a:cubicBezTo>
                      <a:pt x="389" y="446"/>
                      <a:pt x="388" y="446"/>
                      <a:pt x="387" y="446"/>
                    </a:cubicBezTo>
                    <a:cubicBezTo>
                      <a:pt x="387" y="447"/>
                      <a:pt x="386" y="448"/>
                      <a:pt x="386" y="449"/>
                    </a:cubicBezTo>
                    <a:cubicBezTo>
                      <a:pt x="385" y="449"/>
                      <a:pt x="384" y="450"/>
                      <a:pt x="383" y="450"/>
                    </a:cubicBezTo>
                    <a:cubicBezTo>
                      <a:pt x="382" y="451"/>
                      <a:pt x="381" y="453"/>
                      <a:pt x="379" y="454"/>
                    </a:cubicBezTo>
                    <a:cubicBezTo>
                      <a:pt x="379" y="454"/>
                      <a:pt x="379" y="454"/>
                      <a:pt x="379" y="454"/>
                    </a:cubicBezTo>
                    <a:cubicBezTo>
                      <a:pt x="378" y="455"/>
                      <a:pt x="378" y="456"/>
                      <a:pt x="378" y="456"/>
                    </a:cubicBezTo>
                    <a:cubicBezTo>
                      <a:pt x="377" y="456"/>
                      <a:pt x="376" y="456"/>
                      <a:pt x="376" y="456"/>
                    </a:cubicBezTo>
                    <a:cubicBezTo>
                      <a:pt x="368" y="464"/>
                      <a:pt x="360" y="472"/>
                      <a:pt x="352" y="480"/>
                    </a:cubicBezTo>
                    <a:cubicBezTo>
                      <a:pt x="352" y="481"/>
                      <a:pt x="352" y="482"/>
                      <a:pt x="352" y="482"/>
                    </a:cubicBezTo>
                    <a:cubicBezTo>
                      <a:pt x="352" y="483"/>
                      <a:pt x="351" y="483"/>
                      <a:pt x="351" y="483"/>
                    </a:cubicBezTo>
                    <a:cubicBezTo>
                      <a:pt x="350" y="484"/>
                      <a:pt x="350" y="485"/>
                      <a:pt x="350" y="487"/>
                    </a:cubicBezTo>
                    <a:cubicBezTo>
                      <a:pt x="349" y="487"/>
                      <a:pt x="349" y="487"/>
                      <a:pt x="348" y="488"/>
                    </a:cubicBezTo>
                    <a:cubicBezTo>
                      <a:pt x="348" y="488"/>
                      <a:pt x="348" y="489"/>
                      <a:pt x="348" y="490"/>
                    </a:cubicBezTo>
                    <a:cubicBezTo>
                      <a:pt x="348" y="490"/>
                      <a:pt x="347" y="490"/>
                      <a:pt x="347" y="490"/>
                    </a:cubicBezTo>
                    <a:cubicBezTo>
                      <a:pt x="347" y="491"/>
                      <a:pt x="347" y="491"/>
                      <a:pt x="347" y="492"/>
                    </a:cubicBezTo>
                    <a:cubicBezTo>
                      <a:pt x="347" y="492"/>
                      <a:pt x="347" y="492"/>
                      <a:pt x="346" y="492"/>
                    </a:cubicBezTo>
                    <a:cubicBezTo>
                      <a:pt x="346" y="493"/>
                      <a:pt x="346" y="494"/>
                      <a:pt x="346" y="495"/>
                    </a:cubicBezTo>
                    <a:cubicBezTo>
                      <a:pt x="346" y="495"/>
                      <a:pt x="346" y="495"/>
                      <a:pt x="345" y="495"/>
                    </a:cubicBezTo>
                    <a:cubicBezTo>
                      <a:pt x="345" y="495"/>
                      <a:pt x="345" y="496"/>
                      <a:pt x="345" y="497"/>
                    </a:cubicBezTo>
                    <a:cubicBezTo>
                      <a:pt x="345" y="497"/>
                      <a:pt x="345" y="497"/>
                      <a:pt x="344" y="497"/>
                    </a:cubicBezTo>
                    <a:cubicBezTo>
                      <a:pt x="344" y="497"/>
                      <a:pt x="344" y="498"/>
                      <a:pt x="344" y="498"/>
                    </a:cubicBezTo>
                    <a:cubicBezTo>
                      <a:pt x="344" y="499"/>
                      <a:pt x="343" y="500"/>
                      <a:pt x="342" y="500"/>
                    </a:cubicBezTo>
                    <a:cubicBezTo>
                      <a:pt x="339" y="503"/>
                      <a:pt x="337" y="506"/>
                      <a:pt x="335" y="508"/>
                    </a:cubicBezTo>
                    <a:cubicBezTo>
                      <a:pt x="334" y="508"/>
                      <a:pt x="333" y="508"/>
                      <a:pt x="333" y="508"/>
                    </a:cubicBezTo>
                    <a:cubicBezTo>
                      <a:pt x="332" y="509"/>
                      <a:pt x="332" y="509"/>
                      <a:pt x="332" y="510"/>
                    </a:cubicBezTo>
                    <a:cubicBezTo>
                      <a:pt x="331" y="510"/>
                      <a:pt x="331" y="510"/>
                      <a:pt x="330" y="510"/>
                    </a:cubicBezTo>
                    <a:cubicBezTo>
                      <a:pt x="330" y="511"/>
                      <a:pt x="329" y="511"/>
                      <a:pt x="329" y="512"/>
                    </a:cubicBezTo>
                    <a:cubicBezTo>
                      <a:pt x="329" y="512"/>
                      <a:pt x="328" y="512"/>
                      <a:pt x="327" y="512"/>
                    </a:cubicBezTo>
                    <a:cubicBezTo>
                      <a:pt x="327" y="512"/>
                      <a:pt x="327" y="513"/>
                      <a:pt x="326" y="514"/>
                    </a:cubicBezTo>
                    <a:cubicBezTo>
                      <a:pt x="326" y="514"/>
                      <a:pt x="325" y="514"/>
                      <a:pt x="325" y="514"/>
                    </a:cubicBezTo>
                    <a:cubicBezTo>
                      <a:pt x="325" y="514"/>
                      <a:pt x="325" y="514"/>
                      <a:pt x="325" y="514"/>
                    </a:cubicBezTo>
                    <a:cubicBezTo>
                      <a:pt x="323" y="515"/>
                      <a:pt x="321" y="516"/>
                      <a:pt x="319" y="516"/>
                    </a:cubicBezTo>
                    <a:cubicBezTo>
                      <a:pt x="319" y="517"/>
                      <a:pt x="319" y="517"/>
                      <a:pt x="319" y="517"/>
                    </a:cubicBezTo>
                    <a:cubicBezTo>
                      <a:pt x="318" y="517"/>
                      <a:pt x="318" y="517"/>
                      <a:pt x="317" y="517"/>
                    </a:cubicBezTo>
                    <a:cubicBezTo>
                      <a:pt x="317" y="517"/>
                      <a:pt x="317" y="518"/>
                      <a:pt x="317" y="518"/>
                    </a:cubicBezTo>
                    <a:cubicBezTo>
                      <a:pt x="316" y="518"/>
                      <a:pt x="315" y="518"/>
                      <a:pt x="314" y="518"/>
                    </a:cubicBezTo>
                    <a:cubicBezTo>
                      <a:pt x="314" y="518"/>
                      <a:pt x="314" y="519"/>
                      <a:pt x="314" y="519"/>
                    </a:cubicBezTo>
                    <a:cubicBezTo>
                      <a:pt x="313" y="519"/>
                      <a:pt x="312" y="519"/>
                      <a:pt x="311" y="519"/>
                    </a:cubicBezTo>
                    <a:cubicBezTo>
                      <a:pt x="311" y="519"/>
                      <a:pt x="311" y="520"/>
                      <a:pt x="311" y="520"/>
                    </a:cubicBezTo>
                    <a:cubicBezTo>
                      <a:pt x="310" y="520"/>
                      <a:pt x="309" y="520"/>
                      <a:pt x="309" y="520"/>
                    </a:cubicBezTo>
                    <a:cubicBezTo>
                      <a:pt x="309" y="520"/>
                      <a:pt x="309" y="520"/>
                      <a:pt x="309" y="521"/>
                    </a:cubicBezTo>
                    <a:cubicBezTo>
                      <a:pt x="302" y="521"/>
                      <a:pt x="295" y="521"/>
                      <a:pt x="289" y="521"/>
                    </a:cubicBezTo>
                    <a:cubicBezTo>
                      <a:pt x="284" y="522"/>
                      <a:pt x="278" y="523"/>
                      <a:pt x="274" y="526"/>
                    </a:cubicBezTo>
                    <a:cubicBezTo>
                      <a:pt x="273" y="529"/>
                      <a:pt x="271" y="531"/>
                      <a:pt x="269" y="533"/>
                    </a:cubicBezTo>
                    <a:cubicBezTo>
                      <a:pt x="269" y="534"/>
                      <a:pt x="269" y="535"/>
                      <a:pt x="269" y="535"/>
                    </a:cubicBezTo>
                    <a:cubicBezTo>
                      <a:pt x="269" y="535"/>
                      <a:pt x="268" y="535"/>
                      <a:pt x="268" y="535"/>
                    </a:cubicBezTo>
                    <a:cubicBezTo>
                      <a:pt x="268" y="536"/>
                      <a:pt x="268" y="536"/>
                      <a:pt x="268" y="537"/>
                    </a:cubicBezTo>
                    <a:cubicBezTo>
                      <a:pt x="268" y="537"/>
                      <a:pt x="268" y="537"/>
                      <a:pt x="267" y="537"/>
                    </a:cubicBezTo>
                    <a:cubicBezTo>
                      <a:pt x="267" y="538"/>
                      <a:pt x="267" y="539"/>
                      <a:pt x="267" y="540"/>
                    </a:cubicBezTo>
                    <a:cubicBezTo>
                      <a:pt x="267" y="540"/>
                      <a:pt x="267" y="540"/>
                      <a:pt x="266" y="540"/>
                    </a:cubicBezTo>
                    <a:cubicBezTo>
                      <a:pt x="266" y="541"/>
                      <a:pt x="266" y="542"/>
                      <a:pt x="265" y="543"/>
                    </a:cubicBezTo>
                    <a:cubicBezTo>
                      <a:pt x="265" y="543"/>
                      <a:pt x="265" y="543"/>
                      <a:pt x="265" y="543"/>
                    </a:cubicBezTo>
                    <a:cubicBezTo>
                      <a:pt x="265" y="544"/>
                      <a:pt x="265" y="544"/>
                      <a:pt x="265" y="545"/>
                    </a:cubicBezTo>
                    <a:cubicBezTo>
                      <a:pt x="264" y="545"/>
                      <a:pt x="263" y="546"/>
                      <a:pt x="263" y="546"/>
                    </a:cubicBezTo>
                    <a:cubicBezTo>
                      <a:pt x="263" y="547"/>
                      <a:pt x="262" y="548"/>
                      <a:pt x="262" y="549"/>
                    </a:cubicBezTo>
                    <a:cubicBezTo>
                      <a:pt x="261" y="550"/>
                      <a:pt x="260" y="551"/>
                      <a:pt x="259" y="551"/>
                    </a:cubicBezTo>
                    <a:cubicBezTo>
                      <a:pt x="259" y="552"/>
                      <a:pt x="259" y="552"/>
                      <a:pt x="259" y="553"/>
                    </a:cubicBezTo>
                    <a:cubicBezTo>
                      <a:pt x="256" y="556"/>
                      <a:pt x="253" y="559"/>
                      <a:pt x="249" y="562"/>
                    </a:cubicBezTo>
                    <a:cubicBezTo>
                      <a:pt x="249" y="562"/>
                      <a:pt x="248" y="562"/>
                      <a:pt x="248" y="562"/>
                    </a:cubicBezTo>
                    <a:cubicBezTo>
                      <a:pt x="248" y="562"/>
                      <a:pt x="248" y="563"/>
                      <a:pt x="248" y="563"/>
                    </a:cubicBezTo>
                    <a:cubicBezTo>
                      <a:pt x="247" y="563"/>
                      <a:pt x="246" y="563"/>
                      <a:pt x="245" y="563"/>
                    </a:cubicBezTo>
                    <a:cubicBezTo>
                      <a:pt x="245" y="563"/>
                      <a:pt x="245" y="564"/>
                      <a:pt x="245" y="564"/>
                    </a:cubicBezTo>
                    <a:cubicBezTo>
                      <a:pt x="241" y="564"/>
                      <a:pt x="238" y="563"/>
                      <a:pt x="234" y="563"/>
                    </a:cubicBezTo>
                    <a:cubicBezTo>
                      <a:pt x="234" y="563"/>
                      <a:pt x="234" y="562"/>
                      <a:pt x="234" y="562"/>
                    </a:cubicBezTo>
                    <a:cubicBezTo>
                      <a:pt x="233" y="562"/>
                      <a:pt x="233" y="562"/>
                      <a:pt x="232" y="562"/>
                    </a:cubicBezTo>
                    <a:cubicBezTo>
                      <a:pt x="232" y="562"/>
                      <a:pt x="232" y="561"/>
                      <a:pt x="232" y="561"/>
                    </a:cubicBezTo>
                    <a:cubicBezTo>
                      <a:pt x="231" y="561"/>
                      <a:pt x="230" y="561"/>
                      <a:pt x="230" y="561"/>
                    </a:cubicBezTo>
                    <a:cubicBezTo>
                      <a:pt x="230" y="561"/>
                      <a:pt x="230" y="561"/>
                      <a:pt x="230" y="560"/>
                    </a:cubicBezTo>
                    <a:cubicBezTo>
                      <a:pt x="229" y="560"/>
                      <a:pt x="228" y="560"/>
                      <a:pt x="228" y="560"/>
                    </a:cubicBezTo>
                    <a:cubicBezTo>
                      <a:pt x="228" y="560"/>
                      <a:pt x="228" y="560"/>
                      <a:pt x="228" y="559"/>
                    </a:cubicBezTo>
                    <a:cubicBezTo>
                      <a:pt x="221" y="557"/>
                      <a:pt x="214" y="555"/>
                      <a:pt x="207" y="552"/>
                    </a:cubicBezTo>
                    <a:cubicBezTo>
                      <a:pt x="204" y="551"/>
                      <a:pt x="188" y="550"/>
                      <a:pt x="184" y="551"/>
                    </a:cubicBezTo>
                    <a:cubicBezTo>
                      <a:pt x="184" y="552"/>
                      <a:pt x="184" y="552"/>
                      <a:pt x="184" y="552"/>
                    </a:cubicBezTo>
                    <a:cubicBezTo>
                      <a:pt x="182" y="552"/>
                      <a:pt x="180" y="552"/>
                      <a:pt x="178" y="552"/>
                    </a:cubicBezTo>
                    <a:cubicBezTo>
                      <a:pt x="178" y="552"/>
                      <a:pt x="178" y="553"/>
                      <a:pt x="178" y="553"/>
                    </a:cubicBezTo>
                    <a:cubicBezTo>
                      <a:pt x="173" y="553"/>
                      <a:pt x="169" y="553"/>
                      <a:pt x="165" y="553"/>
                    </a:cubicBezTo>
                    <a:cubicBezTo>
                      <a:pt x="165" y="553"/>
                      <a:pt x="165" y="552"/>
                      <a:pt x="165" y="552"/>
                    </a:cubicBezTo>
                    <a:cubicBezTo>
                      <a:pt x="164" y="552"/>
                      <a:pt x="162" y="552"/>
                      <a:pt x="161" y="551"/>
                    </a:cubicBezTo>
                    <a:cubicBezTo>
                      <a:pt x="160" y="551"/>
                      <a:pt x="160" y="550"/>
                      <a:pt x="160" y="549"/>
                    </a:cubicBezTo>
                    <a:cubicBezTo>
                      <a:pt x="159" y="549"/>
                      <a:pt x="158" y="549"/>
                      <a:pt x="158" y="549"/>
                    </a:cubicBezTo>
                    <a:cubicBezTo>
                      <a:pt x="157" y="548"/>
                      <a:pt x="156" y="547"/>
                      <a:pt x="155" y="546"/>
                    </a:cubicBezTo>
                    <a:cubicBezTo>
                      <a:pt x="155" y="546"/>
                      <a:pt x="154" y="546"/>
                      <a:pt x="153" y="546"/>
                    </a:cubicBezTo>
                    <a:cubicBezTo>
                      <a:pt x="152" y="544"/>
                      <a:pt x="151" y="543"/>
                      <a:pt x="150" y="541"/>
                    </a:cubicBezTo>
                    <a:cubicBezTo>
                      <a:pt x="149" y="541"/>
                      <a:pt x="149" y="541"/>
                      <a:pt x="148" y="541"/>
                    </a:cubicBezTo>
                    <a:cubicBezTo>
                      <a:pt x="147" y="540"/>
                      <a:pt x="145" y="538"/>
                      <a:pt x="144" y="536"/>
                    </a:cubicBezTo>
                    <a:cubicBezTo>
                      <a:pt x="143" y="536"/>
                      <a:pt x="142" y="536"/>
                      <a:pt x="142" y="536"/>
                    </a:cubicBezTo>
                    <a:cubicBezTo>
                      <a:pt x="141" y="535"/>
                      <a:pt x="139" y="533"/>
                      <a:pt x="138" y="532"/>
                    </a:cubicBezTo>
                    <a:cubicBezTo>
                      <a:pt x="138" y="532"/>
                      <a:pt x="137" y="532"/>
                      <a:pt x="136" y="532"/>
                    </a:cubicBezTo>
                    <a:cubicBezTo>
                      <a:pt x="136" y="531"/>
                      <a:pt x="135" y="530"/>
                      <a:pt x="135" y="529"/>
                    </a:cubicBezTo>
                    <a:cubicBezTo>
                      <a:pt x="134" y="529"/>
                      <a:pt x="133" y="529"/>
                      <a:pt x="133" y="529"/>
                    </a:cubicBezTo>
                    <a:cubicBezTo>
                      <a:pt x="132" y="528"/>
                      <a:pt x="132" y="527"/>
                      <a:pt x="131" y="526"/>
                    </a:cubicBezTo>
                    <a:cubicBezTo>
                      <a:pt x="130" y="526"/>
                      <a:pt x="130" y="526"/>
                      <a:pt x="129" y="526"/>
                    </a:cubicBezTo>
                    <a:cubicBezTo>
                      <a:pt x="129" y="526"/>
                      <a:pt x="129" y="526"/>
                      <a:pt x="129" y="525"/>
                    </a:cubicBezTo>
                    <a:cubicBezTo>
                      <a:pt x="129" y="525"/>
                      <a:pt x="128" y="525"/>
                      <a:pt x="127" y="525"/>
                    </a:cubicBezTo>
                    <a:cubicBezTo>
                      <a:pt x="127" y="525"/>
                      <a:pt x="127" y="524"/>
                      <a:pt x="126" y="523"/>
                    </a:cubicBezTo>
                    <a:cubicBezTo>
                      <a:pt x="126" y="523"/>
                      <a:pt x="125" y="523"/>
                      <a:pt x="125" y="523"/>
                    </a:cubicBezTo>
                    <a:cubicBezTo>
                      <a:pt x="125" y="523"/>
                      <a:pt x="125" y="523"/>
                      <a:pt x="125" y="523"/>
                    </a:cubicBezTo>
                    <a:cubicBezTo>
                      <a:pt x="124" y="523"/>
                      <a:pt x="123" y="523"/>
                      <a:pt x="122" y="523"/>
                    </a:cubicBezTo>
                    <a:cubicBezTo>
                      <a:pt x="122" y="522"/>
                      <a:pt x="122" y="522"/>
                      <a:pt x="122" y="522"/>
                    </a:cubicBezTo>
                    <a:cubicBezTo>
                      <a:pt x="121" y="522"/>
                      <a:pt x="121" y="522"/>
                      <a:pt x="120" y="522"/>
                    </a:cubicBezTo>
                    <a:cubicBezTo>
                      <a:pt x="120" y="521"/>
                      <a:pt x="119" y="520"/>
                      <a:pt x="118" y="519"/>
                    </a:cubicBezTo>
                    <a:cubicBezTo>
                      <a:pt x="118" y="519"/>
                      <a:pt x="118" y="519"/>
                      <a:pt x="118" y="519"/>
                    </a:cubicBezTo>
                    <a:cubicBezTo>
                      <a:pt x="118" y="518"/>
                      <a:pt x="118" y="518"/>
                      <a:pt x="118" y="517"/>
                    </a:cubicBezTo>
                    <a:cubicBezTo>
                      <a:pt x="117" y="517"/>
                      <a:pt x="116" y="517"/>
                      <a:pt x="116" y="516"/>
                    </a:cubicBezTo>
                    <a:cubicBezTo>
                      <a:pt x="115" y="513"/>
                      <a:pt x="114" y="510"/>
                      <a:pt x="113" y="507"/>
                    </a:cubicBezTo>
                    <a:cubicBezTo>
                      <a:pt x="113" y="507"/>
                      <a:pt x="112" y="507"/>
                      <a:pt x="112" y="507"/>
                    </a:cubicBezTo>
                    <a:cubicBezTo>
                      <a:pt x="112" y="507"/>
                      <a:pt x="112" y="506"/>
                      <a:pt x="112" y="506"/>
                    </a:cubicBezTo>
                    <a:cubicBezTo>
                      <a:pt x="112" y="506"/>
                      <a:pt x="112" y="506"/>
                      <a:pt x="111" y="506"/>
                    </a:cubicBezTo>
                    <a:cubicBezTo>
                      <a:pt x="111" y="503"/>
                      <a:pt x="110" y="500"/>
                      <a:pt x="109" y="497"/>
                    </a:cubicBezTo>
                    <a:cubicBezTo>
                      <a:pt x="109" y="497"/>
                      <a:pt x="109" y="497"/>
                      <a:pt x="109" y="497"/>
                    </a:cubicBezTo>
                    <a:cubicBezTo>
                      <a:pt x="108" y="496"/>
                      <a:pt x="108" y="494"/>
                      <a:pt x="108" y="492"/>
                    </a:cubicBezTo>
                    <a:cubicBezTo>
                      <a:pt x="107" y="492"/>
                      <a:pt x="107" y="492"/>
                      <a:pt x="107" y="492"/>
                    </a:cubicBezTo>
                    <a:cubicBezTo>
                      <a:pt x="106" y="490"/>
                      <a:pt x="106" y="488"/>
                      <a:pt x="106" y="487"/>
                    </a:cubicBezTo>
                    <a:cubicBezTo>
                      <a:pt x="106" y="487"/>
                      <a:pt x="105" y="487"/>
                      <a:pt x="105" y="487"/>
                    </a:cubicBezTo>
                    <a:cubicBezTo>
                      <a:pt x="105" y="485"/>
                      <a:pt x="104" y="484"/>
                      <a:pt x="104" y="482"/>
                    </a:cubicBezTo>
                    <a:cubicBezTo>
                      <a:pt x="104" y="482"/>
                      <a:pt x="103" y="482"/>
                      <a:pt x="103" y="482"/>
                    </a:cubicBezTo>
                    <a:cubicBezTo>
                      <a:pt x="103" y="481"/>
                      <a:pt x="103" y="480"/>
                      <a:pt x="102" y="479"/>
                    </a:cubicBezTo>
                    <a:cubicBezTo>
                      <a:pt x="102" y="479"/>
                      <a:pt x="102" y="479"/>
                      <a:pt x="101" y="479"/>
                    </a:cubicBezTo>
                    <a:cubicBezTo>
                      <a:pt x="101" y="477"/>
                      <a:pt x="100" y="475"/>
                      <a:pt x="100" y="473"/>
                    </a:cubicBezTo>
                    <a:cubicBezTo>
                      <a:pt x="99" y="473"/>
                      <a:pt x="98" y="473"/>
                      <a:pt x="98" y="472"/>
                    </a:cubicBezTo>
                    <a:cubicBezTo>
                      <a:pt x="97" y="471"/>
                      <a:pt x="97" y="471"/>
                      <a:pt x="97" y="470"/>
                    </a:cubicBezTo>
                    <a:cubicBezTo>
                      <a:pt x="96" y="470"/>
                      <a:pt x="96" y="470"/>
                      <a:pt x="95" y="470"/>
                    </a:cubicBezTo>
                    <a:cubicBezTo>
                      <a:pt x="95" y="469"/>
                      <a:pt x="94" y="468"/>
                      <a:pt x="94" y="468"/>
                    </a:cubicBezTo>
                    <a:cubicBezTo>
                      <a:pt x="91" y="468"/>
                      <a:pt x="88" y="468"/>
                      <a:pt x="85" y="468"/>
                    </a:cubicBezTo>
                    <a:cubicBezTo>
                      <a:pt x="85" y="468"/>
                      <a:pt x="85" y="468"/>
                      <a:pt x="85" y="469"/>
                    </a:cubicBezTo>
                    <a:cubicBezTo>
                      <a:pt x="82" y="469"/>
                      <a:pt x="79" y="470"/>
                      <a:pt x="76" y="471"/>
                    </a:cubicBezTo>
                    <a:cubicBezTo>
                      <a:pt x="72" y="472"/>
                      <a:pt x="60" y="478"/>
                      <a:pt x="53" y="476"/>
                    </a:cubicBezTo>
                    <a:cubicBezTo>
                      <a:pt x="53" y="476"/>
                      <a:pt x="53" y="475"/>
                      <a:pt x="53" y="475"/>
                    </a:cubicBezTo>
                    <a:cubicBezTo>
                      <a:pt x="51" y="475"/>
                      <a:pt x="50" y="474"/>
                      <a:pt x="48" y="474"/>
                    </a:cubicBezTo>
                    <a:cubicBezTo>
                      <a:pt x="47" y="472"/>
                      <a:pt x="45" y="470"/>
                      <a:pt x="43" y="468"/>
                    </a:cubicBezTo>
                    <a:cubicBezTo>
                      <a:pt x="43" y="468"/>
                      <a:pt x="42" y="468"/>
                      <a:pt x="42" y="468"/>
                    </a:cubicBezTo>
                    <a:cubicBezTo>
                      <a:pt x="42" y="467"/>
                      <a:pt x="42" y="467"/>
                      <a:pt x="42" y="466"/>
                    </a:cubicBezTo>
                    <a:cubicBezTo>
                      <a:pt x="41" y="465"/>
                      <a:pt x="40" y="465"/>
                      <a:pt x="39" y="464"/>
                    </a:cubicBezTo>
                    <a:cubicBezTo>
                      <a:pt x="39" y="464"/>
                      <a:pt x="39" y="463"/>
                      <a:pt x="39" y="462"/>
                    </a:cubicBezTo>
                    <a:cubicBezTo>
                      <a:pt x="39" y="462"/>
                      <a:pt x="38" y="462"/>
                      <a:pt x="38" y="462"/>
                    </a:cubicBezTo>
                    <a:cubicBezTo>
                      <a:pt x="37" y="460"/>
                      <a:pt x="37" y="459"/>
                      <a:pt x="37" y="458"/>
                    </a:cubicBezTo>
                    <a:cubicBezTo>
                      <a:pt x="36" y="458"/>
                      <a:pt x="36" y="457"/>
                      <a:pt x="35" y="457"/>
                    </a:cubicBezTo>
                    <a:cubicBezTo>
                      <a:pt x="35" y="456"/>
                      <a:pt x="34" y="455"/>
                      <a:pt x="34" y="454"/>
                    </a:cubicBezTo>
                    <a:cubicBezTo>
                      <a:pt x="34" y="454"/>
                      <a:pt x="33" y="454"/>
                      <a:pt x="33" y="454"/>
                    </a:cubicBezTo>
                    <a:cubicBezTo>
                      <a:pt x="33" y="453"/>
                      <a:pt x="32" y="451"/>
                      <a:pt x="31" y="449"/>
                    </a:cubicBezTo>
                    <a:cubicBezTo>
                      <a:pt x="31" y="449"/>
                      <a:pt x="30" y="448"/>
                      <a:pt x="30" y="448"/>
                    </a:cubicBezTo>
                    <a:cubicBezTo>
                      <a:pt x="29" y="446"/>
                      <a:pt x="28" y="445"/>
                      <a:pt x="28" y="443"/>
                    </a:cubicBezTo>
                    <a:cubicBezTo>
                      <a:pt x="27" y="442"/>
                      <a:pt x="27" y="442"/>
                      <a:pt x="26" y="442"/>
                    </a:cubicBezTo>
                    <a:cubicBezTo>
                      <a:pt x="26" y="441"/>
                      <a:pt x="26" y="441"/>
                      <a:pt x="26" y="440"/>
                    </a:cubicBezTo>
                    <a:cubicBezTo>
                      <a:pt x="26" y="440"/>
                      <a:pt x="25" y="440"/>
                      <a:pt x="25" y="440"/>
                    </a:cubicBezTo>
                    <a:cubicBezTo>
                      <a:pt x="25" y="439"/>
                      <a:pt x="25" y="439"/>
                      <a:pt x="25" y="438"/>
                    </a:cubicBezTo>
                    <a:cubicBezTo>
                      <a:pt x="25" y="438"/>
                      <a:pt x="25" y="438"/>
                      <a:pt x="24" y="438"/>
                    </a:cubicBezTo>
                    <a:cubicBezTo>
                      <a:pt x="24" y="438"/>
                      <a:pt x="24" y="437"/>
                      <a:pt x="24" y="436"/>
                    </a:cubicBezTo>
                    <a:cubicBezTo>
                      <a:pt x="24" y="436"/>
                      <a:pt x="24" y="436"/>
                      <a:pt x="23" y="436"/>
                    </a:cubicBezTo>
                    <a:cubicBezTo>
                      <a:pt x="23" y="436"/>
                      <a:pt x="23" y="435"/>
                      <a:pt x="23" y="435"/>
                    </a:cubicBezTo>
                    <a:cubicBezTo>
                      <a:pt x="23" y="435"/>
                      <a:pt x="23" y="435"/>
                      <a:pt x="22" y="435"/>
                    </a:cubicBezTo>
                    <a:cubicBezTo>
                      <a:pt x="22" y="434"/>
                      <a:pt x="22" y="433"/>
                      <a:pt x="22" y="433"/>
                    </a:cubicBezTo>
                    <a:cubicBezTo>
                      <a:pt x="22" y="433"/>
                      <a:pt x="21" y="432"/>
                      <a:pt x="21" y="432"/>
                    </a:cubicBezTo>
                    <a:cubicBezTo>
                      <a:pt x="21" y="431"/>
                      <a:pt x="21" y="431"/>
                      <a:pt x="21" y="430"/>
                    </a:cubicBezTo>
                    <a:cubicBezTo>
                      <a:pt x="20" y="430"/>
                      <a:pt x="20" y="430"/>
                      <a:pt x="20" y="430"/>
                    </a:cubicBezTo>
                    <a:cubicBezTo>
                      <a:pt x="20" y="430"/>
                      <a:pt x="20" y="429"/>
                      <a:pt x="20" y="428"/>
                    </a:cubicBezTo>
                    <a:cubicBezTo>
                      <a:pt x="19" y="428"/>
                      <a:pt x="19" y="428"/>
                      <a:pt x="19" y="428"/>
                    </a:cubicBezTo>
                    <a:cubicBezTo>
                      <a:pt x="19" y="428"/>
                      <a:pt x="19" y="427"/>
                      <a:pt x="19" y="427"/>
                    </a:cubicBezTo>
                    <a:cubicBezTo>
                      <a:pt x="19" y="427"/>
                      <a:pt x="18" y="427"/>
                      <a:pt x="18" y="427"/>
                    </a:cubicBezTo>
                    <a:cubicBezTo>
                      <a:pt x="18" y="426"/>
                      <a:pt x="18" y="425"/>
                      <a:pt x="18" y="425"/>
                    </a:cubicBezTo>
                    <a:cubicBezTo>
                      <a:pt x="18" y="425"/>
                      <a:pt x="17" y="425"/>
                      <a:pt x="17" y="425"/>
                    </a:cubicBezTo>
                    <a:cubicBezTo>
                      <a:pt x="17" y="424"/>
                      <a:pt x="17" y="424"/>
                      <a:pt x="17" y="423"/>
                    </a:cubicBezTo>
                    <a:cubicBezTo>
                      <a:pt x="16" y="423"/>
                      <a:pt x="16" y="422"/>
                      <a:pt x="15" y="422"/>
                    </a:cubicBezTo>
                    <a:cubicBezTo>
                      <a:pt x="15" y="422"/>
                      <a:pt x="15" y="421"/>
                      <a:pt x="15" y="420"/>
                    </a:cubicBezTo>
                    <a:cubicBezTo>
                      <a:pt x="15" y="420"/>
                      <a:pt x="15" y="420"/>
                      <a:pt x="14" y="420"/>
                    </a:cubicBezTo>
                    <a:cubicBezTo>
                      <a:pt x="14" y="420"/>
                      <a:pt x="14" y="419"/>
                      <a:pt x="14" y="419"/>
                    </a:cubicBezTo>
                    <a:cubicBezTo>
                      <a:pt x="14" y="419"/>
                      <a:pt x="14" y="419"/>
                      <a:pt x="13" y="419"/>
                    </a:cubicBezTo>
                    <a:cubicBezTo>
                      <a:pt x="13" y="418"/>
                      <a:pt x="13" y="417"/>
                      <a:pt x="13" y="417"/>
                    </a:cubicBezTo>
                    <a:cubicBezTo>
                      <a:pt x="13" y="417"/>
                      <a:pt x="13" y="417"/>
                      <a:pt x="13" y="417"/>
                    </a:cubicBezTo>
                    <a:cubicBezTo>
                      <a:pt x="13" y="416"/>
                      <a:pt x="13" y="416"/>
                      <a:pt x="13" y="415"/>
                    </a:cubicBezTo>
                    <a:cubicBezTo>
                      <a:pt x="12" y="415"/>
                      <a:pt x="12" y="415"/>
                      <a:pt x="12" y="415"/>
                    </a:cubicBezTo>
                    <a:cubicBezTo>
                      <a:pt x="12" y="414"/>
                      <a:pt x="12" y="414"/>
                      <a:pt x="12" y="413"/>
                    </a:cubicBezTo>
                    <a:cubicBezTo>
                      <a:pt x="11" y="413"/>
                      <a:pt x="10" y="413"/>
                      <a:pt x="10" y="412"/>
                    </a:cubicBezTo>
                    <a:cubicBezTo>
                      <a:pt x="9" y="410"/>
                      <a:pt x="9" y="409"/>
                      <a:pt x="8" y="407"/>
                    </a:cubicBezTo>
                    <a:cubicBezTo>
                      <a:pt x="7" y="407"/>
                      <a:pt x="7" y="406"/>
                      <a:pt x="6" y="406"/>
                    </a:cubicBezTo>
                    <a:cubicBezTo>
                      <a:pt x="6" y="405"/>
                      <a:pt x="6" y="404"/>
                      <a:pt x="5" y="402"/>
                    </a:cubicBezTo>
                    <a:cubicBezTo>
                      <a:pt x="5" y="402"/>
                      <a:pt x="4" y="402"/>
                      <a:pt x="4" y="401"/>
                    </a:cubicBezTo>
                    <a:cubicBezTo>
                      <a:pt x="4" y="401"/>
                      <a:pt x="4" y="400"/>
                      <a:pt x="4" y="400"/>
                    </a:cubicBezTo>
                    <a:cubicBezTo>
                      <a:pt x="3" y="400"/>
                      <a:pt x="3" y="400"/>
                      <a:pt x="3" y="400"/>
                    </a:cubicBezTo>
                    <a:cubicBezTo>
                      <a:pt x="3" y="399"/>
                      <a:pt x="3" y="398"/>
                      <a:pt x="3" y="398"/>
                    </a:cubicBezTo>
                    <a:cubicBezTo>
                      <a:pt x="2" y="398"/>
                      <a:pt x="2" y="397"/>
                      <a:pt x="1" y="397"/>
                    </a:cubicBezTo>
                    <a:cubicBezTo>
                      <a:pt x="1" y="396"/>
                      <a:pt x="1" y="396"/>
                      <a:pt x="1" y="395"/>
                    </a:cubicBezTo>
                    <a:cubicBezTo>
                      <a:pt x="1" y="395"/>
                      <a:pt x="0" y="395"/>
                      <a:pt x="0" y="395"/>
                    </a:cubicBezTo>
                    <a:cubicBezTo>
                      <a:pt x="1" y="393"/>
                      <a:pt x="4" y="391"/>
                      <a:pt x="5" y="388"/>
                    </a:cubicBezTo>
                    <a:cubicBezTo>
                      <a:pt x="5" y="387"/>
                      <a:pt x="5" y="386"/>
                      <a:pt x="5" y="385"/>
                    </a:cubicBezTo>
                    <a:cubicBezTo>
                      <a:pt x="6" y="385"/>
                      <a:pt x="6" y="385"/>
                      <a:pt x="6" y="385"/>
                    </a:cubicBezTo>
                    <a:cubicBezTo>
                      <a:pt x="6" y="384"/>
                      <a:pt x="6" y="382"/>
                      <a:pt x="6" y="381"/>
                    </a:cubicBezTo>
                    <a:cubicBezTo>
                      <a:pt x="7" y="381"/>
                      <a:pt x="7" y="381"/>
                      <a:pt x="7" y="381"/>
                    </a:cubicBezTo>
                    <a:cubicBezTo>
                      <a:pt x="7" y="379"/>
                      <a:pt x="7" y="377"/>
                      <a:pt x="7" y="375"/>
                    </a:cubicBezTo>
                    <a:cubicBezTo>
                      <a:pt x="10" y="368"/>
                      <a:pt x="12" y="360"/>
                      <a:pt x="14" y="352"/>
                    </a:cubicBezTo>
                    <a:cubicBezTo>
                      <a:pt x="15" y="352"/>
                      <a:pt x="15" y="352"/>
                      <a:pt x="15" y="352"/>
                    </a:cubicBezTo>
                    <a:cubicBezTo>
                      <a:pt x="15" y="352"/>
                      <a:pt x="15" y="351"/>
                      <a:pt x="15" y="350"/>
                    </a:cubicBezTo>
                    <a:cubicBezTo>
                      <a:pt x="16" y="350"/>
                      <a:pt x="16" y="350"/>
                      <a:pt x="16" y="350"/>
                    </a:cubicBezTo>
                    <a:cubicBezTo>
                      <a:pt x="16" y="350"/>
                      <a:pt x="16" y="349"/>
                      <a:pt x="16" y="349"/>
                    </a:cubicBezTo>
                    <a:cubicBezTo>
                      <a:pt x="17" y="348"/>
                      <a:pt x="17" y="348"/>
                      <a:pt x="18" y="348"/>
                    </a:cubicBezTo>
                    <a:cubicBezTo>
                      <a:pt x="18" y="346"/>
                      <a:pt x="19" y="345"/>
                      <a:pt x="19" y="344"/>
                    </a:cubicBezTo>
                    <a:cubicBezTo>
                      <a:pt x="19" y="344"/>
                      <a:pt x="19" y="344"/>
                      <a:pt x="20" y="344"/>
                    </a:cubicBezTo>
                    <a:cubicBezTo>
                      <a:pt x="21" y="343"/>
                      <a:pt x="22" y="342"/>
                      <a:pt x="22" y="340"/>
                    </a:cubicBezTo>
                    <a:cubicBezTo>
                      <a:pt x="24" y="339"/>
                      <a:pt x="25" y="338"/>
                      <a:pt x="27" y="337"/>
                    </a:cubicBezTo>
                    <a:cubicBezTo>
                      <a:pt x="27" y="336"/>
                      <a:pt x="27" y="336"/>
                      <a:pt x="27" y="335"/>
                    </a:cubicBezTo>
                    <a:cubicBezTo>
                      <a:pt x="27" y="335"/>
                      <a:pt x="28" y="335"/>
                      <a:pt x="29" y="334"/>
                    </a:cubicBezTo>
                    <a:cubicBezTo>
                      <a:pt x="29" y="333"/>
                      <a:pt x="29" y="332"/>
                      <a:pt x="30" y="331"/>
                    </a:cubicBezTo>
                    <a:cubicBezTo>
                      <a:pt x="30" y="331"/>
                      <a:pt x="30" y="331"/>
                      <a:pt x="31" y="331"/>
                    </a:cubicBezTo>
                    <a:cubicBezTo>
                      <a:pt x="31" y="329"/>
                      <a:pt x="32" y="327"/>
                      <a:pt x="32" y="325"/>
                    </a:cubicBezTo>
                    <a:cubicBezTo>
                      <a:pt x="33" y="325"/>
                      <a:pt x="33" y="325"/>
                      <a:pt x="33" y="325"/>
                    </a:cubicBezTo>
                    <a:cubicBezTo>
                      <a:pt x="33" y="324"/>
                      <a:pt x="33" y="323"/>
                      <a:pt x="33" y="323"/>
                    </a:cubicBezTo>
                    <a:cubicBezTo>
                      <a:pt x="33" y="323"/>
                      <a:pt x="34" y="323"/>
                      <a:pt x="34" y="323"/>
                    </a:cubicBezTo>
                    <a:cubicBezTo>
                      <a:pt x="34" y="322"/>
                      <a:pt x="34" y="321"/>
                      <a:pt x="34" y="320"/>
                    </a:cubicBezTo>
                    <a:cubicBezTo>
                      <a:pt x="34" y="320"/>
                      <a:pt x="35" y="320"/>
                      <a:pt x="35" y="320"/>
                    </a:cubicBezTo>
                    <a:cubicBezTo>
                      <a:pt x="35" y="319"/>
                      <a:pt x="35" y="318"/>
                      <a:pt x="35" y="317"/>
                    </a:cubicBezTo>
                    <a:cubicBezTo>
                      <a:pt x="35" y="317"/>
                      <a:pt x="36" y="317"/>
                      <a:pt x="36" y="317"/>
                    </a:cubicBezTo>
                    <a:cubicBezTo>
                      <a:pt x="36" y="316"/>
                      <a:pt x="36" y="315"/>
                      <a:pt x="36" y="314"/>
                    </a:cubicBezTo>
                    <a:cubicBezTo>
                      <a:pt x="36" y="314"/>
                      <a:pt x="36" y="314"/>
                      <a:pt x="37" y="314"/>
                    </a:cubicBezTo>
                    <a:cubicBezTo>
                      <a:pt x="37" y="312"/>
                      <a:pt x="37" y="311"/>
                      <a:pt x="37" y="310"/>
                    </a:cubicBezTo>
                    <a:cubicBezTo>
                      <a:pt x="37" y="310"/>
                      <a:pt x="37" y="310"/>
                      <a:pt x="38" y="310"/>
                    </a:cubicBezTo>
                    <a:cubicBezTo>
                      <a:pt x="38" y="308"/>
                      <a:pt x="38" y="307"/>
                      <a:pt x="38" y="306"/>
                    </a:cubicBezTo>
                    <a:cubicBezTo>
                      <a:pt x="39" y="300"/>
                      <a:pt x="42" y="294"/>
                      <a:pt x="42" y="288"/>
                    </a:cubicBezTo>
                    <a:cubicBezTo>
                      <a:pt x="43" y="287"/>
                      <a:pt x="43" y="286"/>
                      <a:pt x="44" y="286"/>
                    </a:cubicBezTo>
                    <a:cubicBezTo>
                      <a:pt x="45" y="286"/>
                      <a:pt x="45" y="286"/>
                      <a:pt x="46" y="286"/>
                    </a:cubicBezTo>
                    <a:cubicBezTo>
                      <a:pt x="46" y="285"/>
                      <a:pt x="46" y="285"/>
                      <a:pt x="47" y="284"/>
                    </a:cubicBezTo>
                    <a:cubicBezTo>
                      <a:pt x="47" y="284"/>
                      <a:pt x="48" y="284"/>
                      <a:pt x="48" y="284"/>
                    </a:cubicBezTo>
                    <a:cubicBezTo>
                      <a:pt x="49" y="283"/>
                      <a:pt x="49" y="283"/>
                      <a:pt x="49" y="282"/>
                    </a:cubicBezTo>
                    <a:cubicBezTo>
                      <a:pt x="51" y="282"/>
                      <a:pt x="52" y="282"/>
                      <a:pt x="53" y="281"/>
                    </a:cubicBezTo>
                    <a:cubicBezTo>
                      <a:pt x="53" y="281"/>
                      <a:pt x="53" y="281"/>
                      <a:pt x="53" y="280"/>
                    </a:cubicBezTo>
                    <a:cubicBezTo>
                      <a:pt x="54" y="280"/>
                      <a:pt x="55" y="280"/>
                      <a:pt x="56" y="280"/>
                    </a:cubicBezTo>
                    <a:cubicBezTo>
                      <a:pt x="56" y="279"/>
                      <a:pt x="56" y="278"/>
                      <a:pt x="57" y="278"/>
                    </a:cubicBezTo>
                    <a:cubicBezTo>
                      <a:pt x="57" y="278"/>
                      <a:pt x="58" y="278"/>
                      <a:pt x="58" y="278"/>
                    </a:cubicBezTo>
                    <a:cubicBezTo>
                      <a:pt x="59" y="277"/>
                      <a:pt x="59" y="277"/>
                      <a:pt x="59" y="276"/>
                    </a:cubicBezTo>
                    <a:cubicBezTo>
                      <a:pt x="60" y="276"/>
                      <a:pt x="60" y="276"/>
                      <a:pt x="61" y="276"/>
                    </a:cubicBezTo>
                    <a:cubicBezTo>
                      <a:pt x="61" y="276"/>
                      <a:pt x="61" y="275"/>
                      <a:pt x="61" y="275"/>
                    </a:cubicBezTo>
                    <a:cubicBezTo>
                      <a:pt x="62" y="275"/>
                      <a:pt x="63" y="274"/>
                      <a:pt x="64" y="274"/>
                    </a:cubicBezTo>
                    <a:cubicBezTo>
                      <a:pt x="64" y="274"/>
                      <a:pt x="64" y="273"/>
                      <a:pt x="65" y="272"/>
                    </a:cubicBezTo>
                    <a:cubicBezTo>
                      <a:pt x="65" y="272"/>
                      <a:pt x="66" y="272"/>
                      <a:pt x="66" y="272"/>
                    </a:cubicBezTo>
                    <a:cubicBezTo>
                      <a:pt x="67" y="272"/>
                      <a:pt x="67" y="271"/>
                      <a:pt x="67" y="271"/>
                    </a:cubicBezTo>
                    <a:cubicBezTo>
                      <a:pt x="68" y="271"/>
                      <a:pt x="68" y="271"/>
                      <a:pt x="69" y="271"/>
                    </a:cubicBezTo>
                    <a:cubicBezTo>
                      <a:pt x="70" y="270"/>
                      <a:pt x="70" y="269"/>
                      <a:pt x="71" y="268"/>
                    </a:cubicBezTo>
                    <a:cubicBezTo>
                      <a:pt x="71" y="268"/>
                      <a:pt x="72" y="268"/>
                      <a:pt x="73" y="268"/>
                    </a:cubicBezTo>
                    <a:cubicBezTo>
                      <a:pt x="73" y="267"/>
                      <a:pt x="73" y="267"/>
                      <a:pt x="74" y="266"/>
                    </a:cubicBezTo>
                    <a:cubicBezTo>
                      <a:pt x="74" y="266"/>
                      <a:pt x="75" y="266"/>
                      <a:pt x="75" y="266"/>
                    </a:cubicBezTo>
                    <a:cubicBezTo>
                      <a:pt x="76" y="265"/>
                      <a:pt x="76" y="265"/>
                      <a:pt x="76" y="264"/>
                    </a:cubicBezTo>
                    <a:cubicBezTo>
                      <a:pt x="77" y="264"/>
                      <a:pt x="77" y="264"/>
                      <a:pt x="78" y="264"/>
                    </a:cubicBezTo>
                    <a:cubicBezTo>
                      <a:pt x="78" y="264"/>
                      <a:pt x="79" y="263"/>
                      <a:pt x="79" y="262"/>
                    </a:cubicBezTo>
                    <a:cubicBezTo>
                      <a:pt x="80" y="262"/>
                      <a:pt x="80" y="262"/>
                      <a:pt x="81" y="262"/>
                    </a:cubicBezTo>
                    <a:cubicBezTo>
                      <a:pt x="81" y="262"/>
                      <a:pt x="81" y="261"/>
                      <a:pt x="82" y="261"/>
                    </a:cubicBezTo>
                    <a:cubicBezTo>
                      <a:pt x="83" y="260"/>
                      <a:pt x="83" y="260"/>
                      <a:pt x="84" y="260"/>
                    </a:cubicBezTo>
                    <a:cubicBezTo>
                      <a:pt x="84" y="259"/>
                      <a:pt x="84" y="259"/>
                      <a:pt x="84" y="259"/>
                    </a:cubicBezTo>
                    <a:cubicBezTo>
                      <a:pt x="86" y="258"/>
                      <a:pt x="86" y="257"/>
                      <a:pt x="89" y="256"/>
                    </a:cubicBezTo>
                    <a:cubicBezTo>
                      <a:pt x="89" y="253"/>
                      <a:pt x="90" y="254"/>
                      <a:pt x="91" y="253"/>
                    </a:cubicBezTo>
                    <a:cubicBezTo>
                      <a:pt x="91" y="253"/>
                      <a:pt x="91" y="252"/>
                      <a:pt x="91" y="251"/>
                    </a:cubicBezTo>
                    <a:cubicBezTo>
                      <a:pt x="92" y="247"/>
                      <a:pt x="95" y="240"/>
                      <a:pt x="100" y="239"/>
                    </a:cubicBezTo>
                    <a:cubicBezTo>
                      <a:pt x="103" y="235"/>
                      <a:pt x="119" y="238"/>
                      <a:pt x="126" y="238"/>
                    </a:cubicBezTo>
                    <a:cubicBezTo>
                      <a:pt x="126" y="240"/>
                      <a:pt x="126" y="241"/>
                      <a:pt x="126" y="243"/>
                    </a:cubicBezTo>
                    <a:cubicBezTo>
                      <a:pt x="125" y="243"/>
                      <a:pt x="125" y="243"/>
                      <a:pt x="125" y="243"/>
                    </a:cubicBezTo>
                    <a:cubicBezTo>
                      <a:pt x="125" y="253"/>
                      <a:pt x="125" y="263"/>
                      <a:pt x="125" y="273"/>
                    </a:cubicBezTo>
                    <a:cubicBezTo>
                      <a:pt x="125" y="278"/>
                      <a:pt x="125" y="283"/>
                      <a:pt x="125" y="288"/>
                    </a:cubicBezTo>
                    <a:cubicBezTo>
                      <a:pt x="126" y="292"/>
                      <a:pt x="134" y="301"/>
                      <a:pt x="132" y="306"/>
                    </a:cubicBezTo>
                    <a:cubicBezTo>
                      <a:pt x="132" y="306"/>
                      <a:pt x="131" y="306"/>
                      <a:pt x="131" y="306"/>
                    </a:cubicBezTo>
                    <a:cubicBezTo>
                      <a:pt x="131" y="307"/>
                      <a:pt x="131" y="308"/>
                      <a:pt x="131" y="309"/>
                    </a:cubicBezTo>
                    <a:cubicBezTo>
                      <a:pt x="131" y="309"/>
                      <a:pt x="130" y="309"/>
                      <a:pt x="130" y="309"/>
                    </a:cubicBezTo>
                    <a:cubicBezTo>
                      <a:pt x="130" y="310"/>
                      <a:pt x="130" y="310"/>
                      <a:pt x="130" y="311"/>
                    </a:cubicBezTo>
                    <a:cubicBezTo>
                      <a:pt x="130" y="311"/>
                      <a:pt x="129" y="311"/>
                      <a:pt x="129" y="311"/>
                    </a:cubicBezTo>
                    <a:cubicBezTo>
                      <a:pt x="129" y="313"/>
                      <a:pt x="129" y="314"/>
                      <a:pt x="128" y="316"/>
                    </a:cubicBezTo>
                    <a:cubicBezTo>
                      <a:pt x="124" y="326"/>
                      <a:pt x="118" y="345"/>
                      <a:pt x="123" y="358"/>
                    </a:cubicBezTo>
                    <a:cubicBezTo>
                      <a:pt x="124" y="358"/>
                      <a:pt x="126" y="359"/>
                      <a:pt x="126" y="360"/>
                    </a:cubicBezTo>
                    <a:cubicBezTo>
                      <a:pt x="134" y="359"/>
                      <a:pt x="141" y="360"/>
                      <a:pt x="147" y="362"/>
                    </a:cubicBezTo>
                    <a:cubicBezTo>
                      <a:pt x="150" y="362"/>
                      <a:pt x="152" y="363"/>
                      <a:pt x="155" y="363"/>
                    </a:cubicBezTo>
                    <a:cubicBezTo>
                      <a:pt x="158" y="364"/>
                      <a:pt x="165" y="366"/>
                      <a:pt x="170" y="365"/>
                    </a:cubicBezTo>
                    <a:cubicBezTo>
                      <a:pt x="170" y="364"/>
                      <a:pt x="170" y="364"/>
                      <a:pt x="170" y="364"/>
                    </a:cubicBezTo>
                    <a:cubicBezTo>
                      <a:pt x="171" y="364"/>
                      <a:pt x="173" y="363"/>
                      <a:pt x="174" y="363"/>
                    </a:cubicBezTo>
                    <a:cubicBezTo>
                      <a:pt x="176" y="359"/>
                      <a:pt x="180" y="354"/>
                      <a:pt x="183" y="350"/>
                    </a:cubicBezTo>
                    <a:cubicBezTo>
                      <a:pt x="184" y="349"/>
                      <a:pt x="186" y="348"/>
                      <a:pt x="187" y="347"/>
                    </a:cubicBezTo>
                    <a:cubicBezTo>
                      <a:pt x="187" y="346"/>
                      <a:pt x="187" y="346"/>
                      <a:pt x="187" y="345"/>
                    </a:cubicBezTo>
                    <a:cubicBezTo>
                      <a:pt x="189" y="343"/>
                      <a:pt x="191" y="342"/>
                      <a:pt x="193" y="340"/>
                    </a:cubicBezTo>
                    <a:cubicBezTo>
                      <a:pt x="193" y="340"/>
                      <a:pt x="193" y="339"/>
                      <a:pt x="194" y="339"/>
                    </a:cubicBezTo>
                    <a:cubicBezTo>
                      <a:pt x="194" y="339"/>
                      <a:pt x="195" y="339"/>
                      <a:pt x="196" y="339"/>
                    </a:cubicBezTo>
                    <a:cubicBezTo>
                      <a:pt x="198" y="336"/>
                      <a:pt x="201" y="333"/>
                      <a:pt x="204" y="330"/>
                    </a:cubicBezTo>
                    <a:cubicBezTo>
                      <a:pt x="204" y="330"/>
                      <a:pt x="205" y="330"/>
                      <a:pt x="205" y="330"/>
                    </a:cubicBezTo>
                    <a:cubicBezTo>
                      <a:pt x="207" y="328"/>
                      <a:pt x="208" y="327"/>
                      <a:pt x="209" y="325"/>
                    </a:cubicBezTo>
                    <a:cubicBezTo>
                      <a:pt x="210" y="325"/>
                      <a:pt x="210" y="325"/>
                      <a:pt x="211" y="325"/>
                    </a:cubicBezTo>
                    <a:cubicBezTo>
                      <a:pt x="212" y="324"/>
                      <a:pt x="213" y="323"/>
                      <a:pt x="213" y="322"/>
                    </a:cubicBezTo>
                    <a:cubicBezTo>
                      <a:pt x="214" y="322"/>
                      <a:pt x="215" y="322"/>
                      <a:pt x="215" y="322"/>
                    </a:cubicBezTo>
                    <a:cubicBezTo>
                      <a:pt x="216" y="321"/>
                      <a:pt x="216" y="320"/>
                      <a:pt x="216" y="320"/>
                    </a:cubicBezTo>
                    <a:cubicBezTo>
                      <a:pt x="217" y="320"/>
                      <a:pt x="217" y="320"/>
                      <a:pt x="218" y="320"/>
                    </a:cubicBezTo>
                    <a:cubicBezTo>
                      <a:pt x="218" y="319"/>
                      <a:pt x="219" y="319"/>
                      <a:pt x="219" y="318"/>
                    </a:cubicBezTo>
                    <a:cubicBezTo>
                      <a:pt x="219" y="318"/>
                      <a:pt x="220" y="318"/>
                      <a:pt x="221" y="318"/>
                    </a:cubicBezTo>
                    <a:cubicBezTo>
                      <a:pt x="221" y="317"/>
                      <a:pt x="221" y="317"/>
                      <a:pt x="222" y="316"/>
                    </a:cubicBezTo>
                    <a:cubicBezTo>
                      <a:pt x="222" y="316"/>
                      <a:pt x="223" y="316"/>
                      <a:pt x="223" y="316"/>
                    </a:cubicBezTo>
                    <a:cubicBezTo>
                      <a:pt x="223" y="316"/>
                      <a:pt x="223" y="316"/>
                      <a:pt x="223" y="315"/>
                    </a:cubicBezTo>
                    <a:cubicBezTo>
                      <a:pt x="224" y="315"/>
                      <a:pt x="225" y="315"/>
                      <a:pt x="225" y="315"/>
                    </a:cubicBezTo>
                    <a:cubicBezTo>
                      <a:pt x="225" y="315"/>
                      <a:pt x="225" y="315"/>
                      <a:pt x="225" y="314"/>
                    </a:cubicBezTo>
                    <a:cubicBezTo>
                      <a:pt x="228" y="313"/>
                      <a:pt x="242" y="310"/>
                      <a:pt x="247" y="312"/>
                    </a:cubicBezTo>
                    <a:cubicBezTo>
                      <a:pt x="247" y="312"/>
                      <a:pt x="247" y="312"/>
                      <a:pt x="247" y="313"/>
                    </a:cubicBezTo>
                    <a:cubicBezTo>
                      <a:pt x="248" y="313"/>
                      <a:pt x="248" y="313"/>
                      <a:pt x="249" y="313"/>
                    </a:cubicBezTo>
                    <a:cubicBezTo>
                      <a:pt x="249" y="313"/>
                      <a:pt x="249" y="313"/>
                      <a:pt x="249" y="314"/>
                    </a:cubicBezTo>
                    <a:cubicBezTo>
                      <a:pt x="251" y="314"/>
                      <a:pt x="252" y="314"/>
                      <a:pt x="253" y="314"/>
                    </a:cubicBezTo>
                    <a:cubicBezTo>
                      <a:pt x="253" y="315"/>
                      <a:pt x="254" y="316"/>
                      <a:pt x="254" y="316"/>
                    </a:cubicBezTo>
                    <a:cubicBezTo>
                      <a:pt x="254" y="316"/>
                      <a:pt x="255" y="316"/>
                      <a:pt x="256" y="316"/>
                    </a:cubicBezTo>
                    <a:cubicBezTo>
                      <a:pt x="257" y="318"/>
                      <a:pt x="258" y="319"/>
                      <a:pt x="259" y="321"/>
                    </a:cubicBezTo>
                    <a:cubicBezTo>
                      <a:pt x="260" y="321"/>
                      <a:pt x="260" y="321"/>
                      <a:pt x="261" y="322"/>
                    </a:cubicBezTo>
                    <a:cubicBezTo>
                      <a:pt x="261" y="322"/>
                      <a:pt x="261" y="323"/>
                      <a:pt x="261" y="323"/>
                    </a:cubicBezTo>
                    <a:cubicBezTo>
                      <a:pt x="262" y="324"/>
                      <a:pt x="263" y="325"/>
                      <a:pt x="264" y="325"/>
                    </a:cubicBezTo>
                    <a:cubicBezTo>
                      <a:pt x="264" y="326"/>
                      <a:pt x="264" y="326"/>
                      <a:pt x="264" y="327"/>
                    </a:cubicBezTo>
                    <a:cubicBezTo>
                      <a:pt x="264" y="327"/>
                      <a:pt x="265" y="328"/>
                      <a:pt x="265" y="328"/>
                    </a:cubicBezTo>
                    <a:cubicBezTo>
                      <a:pt x="265" y="329"/>
                      <a:pt x="265" y="329"/>
                      <a:pt x="265" y="330"/>
                    </a:cubicBezTo>
                    <a:cubicBezTo>
                      <a:pt x="266" y="330"/>
                      <a:pt x="266" y="330"/>
                      <a:pt x="266" y="330"/>
                    </a:cubicBezTo>
                    <a:cubicBezTo>
                      <a:pt x="268" y="331"/>
                      <a:pt x="269" y="333"/>
                      <a:pt x="270" y="334"/>
                    </a:cubicBezTo>
                    <a:cubicBezTo>
                      <a:pt x="271" y="334"/>
                      <a:pt x="272" y="334"/>
                      <a:pt x="273" y="334"/>
                    </a:cubicBezTo>
                    <a:cubicBezTo>
                      <a:pt x="277" y="336"/>
                      <a:pt x="281" y="336"/>
                      <a:pt x="287" y="336"/>
                    </a:cubicBezTo>
                    <a:cubicBezTo>
                      <a:pt x="289" y="336"/>
                      <a:pt x="292" y="336"/>
                      <a:pt x="294" y="336"/>
                    </a:cubicBezTo>
                    <a:cubicBezTo>
                      <a:pt x="294" y="336"/>
                      <a:pt x="294" y="337"/>
                      <a:pt x="294" y="337"/>
                    </a:cubicBezTo>
                    <a:cubicBezTo>
                      <a:pt x="295" y="337"/>
                      <a:pt x="296" y="337"/>
                      <a:pt x="297" y="337"/>
                    </a:cubicBezTo>
                    <a:cubicBezTo>
                      <a:pt x="297" y="337"/>
                      <a:pt x="297" y="338"/>
                      <a:pt x="297" y="338"/>
                    </a:cubicBezTo>
                    <a:cubicBezTo>
                      <a:pt x="297" y="338"/>
                      <a:pt x="298" y="338"/>
                      <a:pt x="299" y="338"/>
                    </a:cubicBezTo>
                    <a:cubicBezTo>
                      <a:pt x="299" y="338"/>
                      <a:pt x="299" y="338"/>
                      <a:pt x="299" y="339"/>
                    </a:cubicBezTo>
                    <a:cubicBezTo>
                      <a:pt x="299" y="339"/>
                      <a:pt x="300" y="339"/>
                      <a:pt x="300" y="339"/>
                    </a:cubicBezTo>
                    <a:cubicBezTo>
                      <a:pt x="301" y="339"/>
                      <a:pt x="301" y="340"/>
                      <a:pt x="301" y="340"/>
                    </a:cubicBezTo>
                    <a:cubicBezTo>
                      <a:pt x="302" y="340"/>
                      <a:pt x="303" y="340"/>
                      <a:pt x="303" y="340"/>
                    </a:cubicBezTo>
                    <a:cubicBezTo>
                      <a:pt x="303" y="341"/>
                      <a:pt x="304" y="342"/>
                      <a:pt x="304" y="342"/>
                    </a:cubicBezTo>
                    <a:cubicBezTo>
                      <a:pt x="306" y="344"/>
                      <a:pt x="308" y="345"/>
                      <a:pt x="311" y="345"/>
                    </a:cubicBezTo>
                    <a:cubicBezTo>
                      <a:pt x="312" y="346"/>
                      <a:pt x="317" y="346"/>
                      <a:pt x="319" y="345"/>
                    </a:cubicBezTo>
                    <a:cubicBezTo>
                      <a:pt x="319" y="345"/>
                      <a:pt x="319" y="344"/>
                      <a:pt x="319" y="344"/>
                    </a:cubicBezTo>
                    <a:cubicBezTo>
                      <a:pt x="320" y="344"/>
                      <a:pt x="320" y="344"/>
                      <a:pt x="321" y="344"/>
                    </a:cubicBezTo>
                    <a:cubicBezTo>
                      <a:pt x="321" y="344"/>
                      <a:pt x="321" y="343"/>
                      <a:pt x="321" y="343"/>
                    </a:cubicBezTo>
                    <a:cubicBezTo>
                      <a:pt x="322" y="343"/>
                      <a:pt x="322" y="343"/>
                      <a:pt x="323" y="343"/>
                    </a:cubicBezTo>
                    <a:cubicBezTo>
                      <a:pt x="323" y="343"/>
                      <a:pt x="323" y="343"/>
                      <a:pt x="323" y="342"/>
                    </a:cubicBezTo>
                    <a:cubicBezTo>
                      <a:pt x="324" y="342"/>
                      <a:pt x="325" y="342"/>
                      <a:pt x="326" y="341"/>
                    </a:cubicBezTo>
                    <a:cubicBezTo>
                      <a:pt x="327" y="341"/>
                      <a:pt x="327" y="340"/>
                      <a:pt x="327" y="340"/>
                    </a:cubicBezTo>
                    <a:cubicBezTo>
                      <a:pt x="328" y="340"/>
                      <a:pt x="329" y="340"/>
                      <a:pt x="329" y="340"/>
                    </a:cubicBezTo>
                    <a:cubicBezTo>
                      <a:pt x="329" y="339"/>
                      <a:pt x="330" y="338"/>
                      <a:pt x="330" y="338"/>
                    </a:cubicBezTo>
                    <a:cubicBezTo>
                      <a:pt x="331" y="337"/>
                      <a:pt x="332" y="336"/>
                      <a:pt x="334" y="335"/>
                    </a:cubicBezTo>
                    <a:cubicBezTo>
                      <a:pt x="334" y="335"/>
                      <a:pt x="334" y="334"/>
                      <a:pt x="334" y="333"/>
                    </a:cubicBezTo>
                    <a:cubicBezTo>
                      <a:pt x="334" y="333"/>
                      <a:pt x="335" y="333"/>
                      <a:pt x="335" y="332"/>
                    </a:cubicBezTo>
                    <a:cubicBezTo>
                      <a:pt x="335" y="332"/>
                      <a:pt x="335" y="331"/>
                      <a:pt x="335" y="331"/>
                    </a:cubicBezTo>
                    <a:cubicBezTo>
                      <a:pt x="336" y="331"/>
                      <a:pt x="336" y="331"/>
                      <a:pt x="336" y="331"/>
                    </a:cubicBezTo>
                    <a:cubicBezTo>
                      <a:pt x="337" y="329"/>
                      <a:pt x="337" y="326"/>
                      <a:pt x="337" y="324"/>
                    </a:cubicBezTo>
                    <a:cubicBezTo>
                      <a:pt x="338" y="324"/>
                      <a:pt x="338" y="324"/>
                      <a:pt x="338" y="324"/>
                    </a:cubicBezTo>
                    <a:cubicBezTo>
                      <a:pt x="338" y="323"/>
                      <a:pt x="339" y="322"/>
                      <a:pt x="339" y="321"/>
                    </a:cubicBezTo>
                    <a:cubicBezTo>
                      <a:pt x="339" y="321"/>
                      <a:pt x="340" y="321"/>
                      <a:pt x="340" y="321"/>
                    </a:cubicBezTo>
                    <a:cubicBezTo>
                      <a:pt x="340" y="320"/>
                      <a:pt x="340" y="320"/>
                      <a:pt x="340" y="319"/>
                    </a:cubicBezTo>
                    <a:cubicBezTo>
                      <a:pt x="341" y="319"/>
                      <a:pt x="341" y="318"/>
                      <a:pt x="342" y="318"/>
                    </a:cubicBezTo>
                    <a:cubicBezTo>
                      <a:pt x="342" y="317"/>
                      <a:pt x="342" y="317"/>
                      <a:pt x="342" y="316"/>
                    </a:cubicBezTo>
                    <a:cubicBezTo>
                      <a:pt x="343" y="316"/>
                      <a:pt x="344" y="315"/>
                      <a:pt x="344" y="314"/>
                    </a:cubicBezTo>
                    <a:cubicBezTo>
                      <a:pt x="344" y="314"/>
                      <a:pt x="344" y="313"/>
                      <a:pt x="344" y="313"/>
                    </a:cubicBezTo>
                    <a:cubicBezTo>
                      <a:pt x="345" y="312"/>
                      <a:pt x="346" y="311"/>
                      <a:pt x="347" y="311"/>
                    </a:cubicBezTo>
                    <a:cubicBezTo>
                      <a:pt x="347" y="310"/>
                      <a:pt x="347" y="310"/>
                      <a:pt x="347" y="309"/>
                    </a:cubicBezTo>
                    <a:cubicBezTo>
                      <a:pt x="348" y="309"/>
                      <a:pt x="348" y="308"/>
                      <a:pt x="349" y="308"/>
                    </a:cubicBezTo>
                    <a:cubicBezTo>
                      <a:pt x="349" y="307"/>
                      <a:pt x="349" y="306"/>
                      <a:pt x="350" y="306"/>
                    </a:cubicBezTo>
                    <a:cubicBezTo>
                      <a:pt x="350" y="306"/>
                      <a:pt x="350" y="306"/>
                      <a:pt x="351" y="306"/>
                    </a:cubicBezTo>
                    <a:cubicBezTo>
                      <a:pt x="351" y="304"/>
                      <a:pt x="351" y="303"/>
                      <a:pt x="352" y="302"/>
                    </a:cubicBezTo>
                    <a:cubicBezTo>
                      <a:pt x="352" y="302"/>
                      <a:pt x="353" y="301"/>
                      <a:pt x="353" y="301"/>
                    </a:cubicBezTo>
                    <a:cubicBezTo>
                      <a:pt x="353" y="300"/>
                      <a:pt x="353" y="300"/>
                      <a:pt x="353" y="299"/>
                    </a:cubicBezTo>
                    <a:cubicBezTo>
                      <a:pt x="354" y="299"/>
                      <a:pt x="354" y="299"/>
                      <a:pt x="354" y="299"/>
                    </a:cubicBezTo>
                    <a:cubicBezTo>
                      <a:pt x="354" y="298"/>
                      <a:pt x="354" y="297"/>
                      <a:pt x="354" y="297"/>
                    </a:cubicBezTo>
                    <a:cubicBezTo>
                      <a:pt x="355" y="297"/>
                      <a:pt x="355" y="297"/>
                      <a:pt x="355" y="297"/>
                    </a:cubicBezTo>
                    <a:cubicBezTo>
                      <a:pt x="355" y="296"/>
                      <a:pt x="355" y="295"/>
                      <a:pt x="355" y="295"/>
                    </a:cubicBezTo>
                    <a:cubicBezTo>
                      <a:pt x="355" y="295"/>
                      <a:pt x="356" y="295"/>
                      <a:pt x="356" y="295"/>
                    </a:cubicBezTo>
                    <a:cubicBezTo>
                      <a:pt x="356" y="291"/>
                      <a:pt x="357" y="287"/>
                      <a:pt x="357" y="283"/>
                    </a:cubicBezTo>
                    <a:cubicBezTo>
                      <a:pt x="357" y="283"/>
                      <a:pt x="356" y="283"/>
                      <a:pt x="356" y="283"/>
                    </a:cubicBezTo>
                    <a:cubicBezTo>
                      <a:pt x="355" y="280"/>
                      <a:pt x="355" y="276"/>
                      <a:pt x="354" y="272"/>
                    </a:cubicBezTo>
                    <a:cubicBezTo>
                      <a:pt x="354" y="272"/>
                      <a:pt x="354" y="272"/>
                      <a:pt x="353" y="272"/>
                    </a:cubicBezTo>
                    <a:cubicBezTo>
                      <a:pt x="353" y="271"/>
                      <a:pt x="352" y="269"/>
                      <a:pt x="352" y="267"/>
                    </a:cubicBezTo>
                    <a:cubicBezTo>
                      <a:pt x="349" y="265"/>
                      <a:pt x="346" y="263"/>
                      <a:pt x="343" y="262"/>
                    </a:cubicBezTo>
                    <a:cubicBezTo>
                      <a:pt x="341" y="262"/>
                      <a:pt x="340" y="262"/>
                      <a:pt x="338" y="262"/>
                    </a:cubicBezTo>
                    <a:cubicBezTo>
                      <a:pt x="335" y="261"/>
                      <a:pt x="332" y="260"/>
                      <a:pt x="329" y="259"/>
                    </a:cubicBezTo>
                    <a:cubicBezTo>
                      <a:pt x="329" y="258"/>
                      <a:pt x="328" y="257"/>
                      <a:pt x="327" y="256"/>
                    </a:cubicBezTo>
                    <a:cubicBezTo>
                      <a:pt x="322" y="252"/>
                      <a:pt x="318" y="248"/>
                      <a:pt x="313" y="244"/>
                    </a:cubicBezTo>
                    <a:cubicBezTo>
                      <a:pt x="312" y="242"/>
                      <a:pt x="311" y="241"/>
                      <a:pt x="309" y="239"/>
                    </a:cubicBezTo>
                    <a:cubicBezTo>
                      <a:pt x="309" y="239"/>
                      <a:pt x="308" y="239"/>
                      <a:pt x="308" y="239"/>
                    </a:cubicBezTo>
                    <a:cubicBezTo>
                      <a:pt x="307" y="239"/>
                      <a:pt x="307" y="238"/>
                      <a:pt x="307" y="237"/>
                    </a:cubicBezTo>
                    <a:cubicBezTo>
                      <a:pt x="304" y="236"/>
                      <a:pt x="301" y="236"/>
                      <a:pt x="298" y="235"/>
                    </a:cubicBezTo>
                    <a:cubicBezTo>
                      <a:pt x="298" y="234"/>
                      <a:pt x="298" y="234"/>
                      <a:pt x="298" y="234"/>
                    </a:cubicBezTo>
                    <a:cubicBezTo>
                      <a:pt x="300" y="232"/>
                      <a:pt x="301" y="231"/>
                      <a:pt x="303" y="229"/>
                    </a:cubicBezTo>
                    <a:cubicBezTo>
                      <a:pt x="303" y="229"/>
                      <a:pt x="303" y="228"/>
                      <a:pt x="303" y="227"/>
                    </a:cubicBezTo>
                    <a:cubicBezTo>
                      <a:pt x="306" y="225"/>
                      <a:pt x="308" y="223"/>
                      <a:pt x="310" y="221"/>
                    </a:cubicBezTo>
                    <a:cubicBezTo>
                      <a:pt x="311" y="219"/>
                      <a:pt x="312" y="218"/>
                      <a:pt x="312" y="216"/>
                    </a:cubicBezTo>
                    <a:cubicBezTo>
                      <a:pt x="312" y="216"/>
                      <a:pt x="313" y="216"/>
                      <a:pt x="313" y="216"/>
                    </a:cubicBezTo>
                    <a:cubicBezTo>
                      <a:pt x="313" y="215"/>
                      <a:pt x="313" y="215"/>
                      <a:pt x="313" y="214"/>
                    </a:cubicBezTo>
                    <a:cubicBezTo>
                      <a:pt x="313" y="214"/>
                      <a:pt x="314" y="214"/>
                      <a:pt x="314" y="214"/>
                    </a:cubicBezTo>
                    <a:cubicBezTo>
                      <a:pt x="314" y="210"/>
                      <a:pt x="314" y="205"/>
                      <a:pt x="314" y="201"/>
                    </a:cubicBezTo>
                    <a:cubicBezTo>
                      <a:pt x="314" y="201"/>
                      <a:pt x="313" y="201"/>
                      <a:pt x="313" y="201"/>
                    </a:cubicBezTo>
                    <a:cubicBezTo>
                      <a:pt x="311" y="194"/>
                      <a:pt x="315" y="184"/>
                      <a:pt x="318" y="182"/>
                    </a:cubicBezTo>
                    <a:cubicBezTo>
                      <a:pt x="319" y="180"/>
                      <a:pt x="325" y="179"/>
                      <a:pt x="328" y="180"/>
                    </a:cubicBezTo>
                    <a:cubicBezTo>
                      <a:pt x="328" y="180"/>
                      <a:pt x="328" y="181"/>
                      <a:pt x="328" y="181"/>
                    </a:cubicBezTo>
                    <a:cubicBezTo>
                      <a:pt x="330" y="181"/>
                      <a:pt x="331" y="181"/>
                      <a:pt x="333" y="181"/>
                    </a:cubicBezTo>
                    <a:cubicBezTo>
                      <a:pt x="333" y="181"/>
                      <a:pt x="333" y="181"/>
                      <a:pt x="333" y="182"/>
                    </a:cubicBezTo>
                    <a:cubicBezTo>
                      <a:pt x="335" y="182"/>
                      <a:pt x="336" y="182"/>
                      <a:pt x="338" y="182"/>
                    </a:cubicBezTo>
                    <a:cubicBezTo>
                      <a:pt x="338" y="182"/>
                      <a:pt x="338" y="182"/>
                      <a:pt x="338" y="183"/>
                    </a:cubicBezTo>
                    <a:cubicBezTo>
                      <a:pt x="341" y="183"/>
                      <a:pt x="344" y="183"/>
                      <a:pt x="346" y="183"/>
                    </a:cubicBezTo>
                    <a:cubicBezTo>
                      <a:pt x="348" y="183"/>
                      <a:pt x="352" y="184"/>
                      <a:pt x="355" y="184"/>
                    </a:cubicBezTo>
                    <a:cubicBezTo>
                      <a:pt x="355" y="183"/>
                      <a:pt x="355" y="183"/>
                      <a:pt x="355" y="183"/>
                    </a:cubicBezTo>
                    <a:cubicBezTo>
                      <a:pt x="358" y="183"/>
                      <a:pt x="360" y="183"/>
                      <a:pt x="362" y="183"/>
                    </a:cubicBezTo>
                    <a:cubicBezTo>
                      <a:pt x="362" y="182"/>
                      <a:pt x="362" y="182"/>
                      <a:pt x="362" y="182"/>
                    </a:cubicBezTo>
                    <a:cubicBezTo>
                      <a:pt x="364" y="182"/>
                      <a:pt x="365" y="182"/>
                      <a:pt x="366" y="182"/>
                    </a:cubicBezTo>
                    <a:cubicBezTo>
                      <a:pt x="366" y="181"/>
                      <a:pt x="366" y="181"/>
                      <a:pt x="366" y="181"/>
                    </a:cubicBezTo>
                    <a:cubicBezTo>
                      <a:pt x="367" y="181"/>
                      <a:pt x="368" y="181"/>
                      <a:pt x="369" y="181"/>
                    </a:cubicBezTo>
                    <a:cubicBezTo>
                      <a:pt x="369" y="181"/>
                      <a:pt x="369" y="180"/>
                      <a:pt x="369" y="180"/>
                    </a:cubicBezTo>
                    <a:cubicBezTo>
                      <a:pt x="370" y="180"/>
                      <a:pt x="371" y="179"/>
                      <a:pt x="372" y="179"/>
                    </a:cubicBezTo>
                    <a:cubicBezTo>
                      <a:pt x="372" y="179"/>
                      <a:pt x="372" y="178"/>
                      <a:pt x="372" y="178"/>
                    </a:cubicBezTo>
                    <a:cubicBezTo>
                      <a:pt x="373" y="178"/>
                      <a:pt x="373" y="178"/>
                      <a:pt x="374" y="178"/>
                    </a:cubicBezTo>
                    <a:cubicBezTo>
                      <a:pt x="374" y="178"/>
                      <a:pt x="375" y="177"/>
                      <a:pt x="375" y="176"/>
                    </a:cubicBezTo>
                    <a:cubicBezTo>
                      <a:pt x="376" y="176"/>
                      <a:pt x="376" y="176"/>
                      <a:pt x="377" y="176"/>
                    </a:cubicBezTo>
                    <a:cubicBezTo>
                      <a:pt x="377" y="176"/>
                      <a:pt x="377" y="175"/>
                      <a:pt x="378" y="175"/>
                    </a:cubicBezTo>
                    <a:cubicBezTo>
                      <a:pt x="379" y="173"/>
                      <a:pt x="381" y="172"/>
                      <a:pt x="383" y="170"/>
                    </a:cubicBezTo>
                    <a:cubicBezTo>
                      <a:pt x="383" y="169"/>
                      <a:pt x="383" y="169"/>
                      <a:pt x="383" y="168"/>
                    </a:cubicBezTo>
                    <a:cubicBezTo>
                      <a:pt x="385" y="167"/>
                      <a:pt x="387" y="165"/>
                      <a:pt x="388" y="164"/>
                    </a:cubicBezTo>
                    <a:cubicBezTo>
                      <a:pt x="388" y="163"/>
                      <a:pt x="388" y="163"/>
                      <a:pt x="388" y="162"/>
                    </a:cubicBezTo>
                    <a:cubicBezTo>
                      <a:pt x="389" y="162"/>
                      <a:pt x="389" y="162"/>
                      <a:pt x="389" y="162"/>
                    </a:cubicBezTo>
                    <a:cubicBezTo>
                      <a:pt x="390" y="161"/>
                      <a:pt x="390" y="160"/>
                      <a:pt x="391" y="159"/>
                    </a:cubicBezTo>
                    <a:cubicBezTo>
                      <a:pt x="392" y="159"/>
                      <a:pt x="392" y="159"/>
                      <a:pt x="393" y="159"/>
                    </a:cubicBezTo>
                    <a:cubicBezTo>
                      <a:pt x="394" y="158"/>
                      <a:pt x="395" y="156"/>
                      <a:pt x="396" y="155"/>
                    </a:cubicBezTo>
                    <a:cubicBezTo>
                      <a:pt x="397" y="155"/>
                      <a:pt x="398" y="155"/>
                      <a:pt x="398" y="155"/>
                    </a:cubicBezTo>
                    <a:cubicBezTo>
                      <a:pt x="399" y="154"/>
                      <a:pt x="399" y="154"/>
                      <a:pt x="399" y="153"/>
                    </a:cubicBezTo>
                    <a:cubicBezTo>
                      <a:pt x="403" y="150"/>
                      <a:pt x="408" y="149"/>
                      <a:pt x="415" y="149"/>
                    </a:cubicBezTo>
                    <a:cubicBezTo>
                      <a:pt x="415" y="149"/>
                      <a:pt x="415" y="149"/>
                      <a:pt x="415" y="149"/>
                    </a:cubicBezTo>
                    <a:cubicBezTo>
                      <a:pt x="417" y="150"/>
                      <a:pt x="418" y="150"/>
                      <a:pt x="420" y="150"/>
                    </a:cubicBezTo>
                    <a:cubicBezTo>
                      <a:pt x="420" y="151"/>
                      <a:pt x="420" y="152"/>
                      <a:pt x="421" y="152"/>
                    </a:cubicBezTo>
                    <a:cubicBezTo>
                      <a:pt x="421" y="152"/>
                      <a:pt x="422" y="152"/>
                      <a:pt x="422" y="152"/>
                    </a:cubicBezTo>
                    <a:cubicBezTo>
                      <a:pt x="423" y="153"/>
                      <a:pt x="424" y="154"/>
                      <a:pt x="424" y="155"/>
                    </a:cubicBezTo>
                    <a:cubicBezTo>
                      <a:pt x="425" y="155"/>
                      <a:pt x="425" y="155"/>
                      <a:pt x="426" y="155"/>
                    </a:cubicBezTo>
                    <a:cubicBezTo>
                      <a:pt x="426" y="155"/>
                      <a:pt x="427" y="156"/>
                      <a:pt x="427" y="157"/>
                    </a:cubicBezTo>
                    <a:cubicBezTo>
                      <a:pt x="428" y="157"/>
                      <a:pt x="429" y="157"/>
                      <a:pt x="430" y="158"/>
                    </a:cubicBezTo>
                    <a:cubicBezTo>
                      <a:pt x="430" y="158"/>
                      <a:pt x="430" y="158"/>
                      <a:pt x="430" y="158"/>
                    </a:cubicBezTo>
                    <a:cubicBezTo>
                      <a:pt x="430" y="158"/>
                      <a:pt x="431" y="158"/>
                      <a:pt x="431" y="158"/>
                    </a:cubicBezTo>
                    <a:cubicBezTo>
                      <a:pt x="432" y="159"/>
                      <a:pt x="432" y="160"/>
                      <a:pt x="432" y="160"/>
                    </a:cubicBezTo>
                    <a:cubicBezTo>
                      <a:pt x="435" y="161"/>
                      <a:pt x="438" y="162"/>
                      <a:pt x="440" y="163"/>
                    </a:cubicBezTo>
                    <a:cubicBezTo>
                      <a:pt x="440" y="163"/>
                      <a:pt x="440" y="164"/>
                      <a:pt x="440" y="164"/>
                    </a:cubicBezTo>
                    <a:cubicBezTo>
                      <a:pt x="448" y="166"/>
                      <a:pt x="459" y="162"/>
                      <a:pt x="462" y="159"/>
                    </a:cubicBezTo>
                    <a:cubicBezTo>
                      <a:pt x="463" y="158"/>
                      <a:pt x="463" y="158"/>
                      <a:pt x="464" y="157"/>
                    </a:cubicBezTo>
                    <a:cubicBezTo>
                      <a:pt x="464" y="157"/>
                      <a:pt x="465" y="157"/>
                      <a:pt x="465" y="157"/>
                    </a:cubicBezTo>
                    <a:cubicBezTo>
                      <a:pt x="466" y="156"/>
                      <a:pt x="466" y="155"/>
                      <a:pt x="466" y="155"/>
                    </a:cubicBezTo>
                    <a:cubicBezTo>
                      <a:pt x="467" y="155"/>
                      <a:pt x="468" y="154"/>
                      <a:pt x="469" y="154"/>
                    </a:cubicBezTo>
                    <a:cubicBezTo>
                      <a:pt x="469" y="154"/>
                      <a:pt x="469" y="153"/>
                      <a:pt x="469" y="153"/>
                    </a:cubicBezTo>
                    <a:cubicBezTo>
                      <a:pt x="470" y="153"/>
                      <a:pt x="470" y="153"/>
                      <a:pt x="471" y="153"/>
                    </a:cubicBezTo>
                    <a:cubicBezTo>
                      <a:pt x="471" y="152"/>
                      <a:pt x="471" y="152"/>
                      <a:pt x="472" y="151"/>
                    </a:cubicBezTo>
                    <a:cubicBezTo>
                      <a:pt x="472" y="151"/>
                      <a:pt x="473" y="151"/>
                      <a:pt x="474" y="151"/>
                    </a:cubicBezTo>
                    <a:cubicBezTo>
                      <a:pt x="474" y="151"/>
                      <a:pt x="474" y="150"/>
                      <a:pt x="474" y="149"/>
                    </a:cubicBezTo>
                    <a:cubicBezTo>
                      <a:pt x="476" y="149"/>
                      <a:pt x="478" y="148"/>
                      <a:pt x="480" y="148"/>
                    </a:cubicBezTo>
                    <a:cubicBezTo>
                      <a:pt x="480" y="147"/>
                      <a:pt x="480" y="146"/>
                      <a:pt x="481" y="146"/>
                    </a:cubicBezTo>
                    <a:cubicBezTo>
                      <a:pt x="482" y="146"/>
                      <a:pt x="484" y="145"/>
                      <a:pt x="485" y="145"/>
                    </a:cubicBezTo>
                    <a:cubicBezTo>
                      <a:pt x="485" y="145"/>
                      <a:pt x="485" y="144"/>
                      <a:pt x="485" y="144"/>
                    </a:cubicBezTo>
                    <a:cubicBezTo>
                      <a:pt x="486" y="144"/>
                      <a:pt x="486" y="144"/>
                      <a:pt x="487" y="144"/>
                    </a:cubicBezTo>
                    <a:cubicBezTo>
                      <a:pt x="487" y="144"/>
                      <a:pt x="487" y="143"/>
                      <a:pt x="487" y="143"/>
                    </a:cubicBezTo>
                    <a:cubicBezTo>
                      <a:pt x="489" y="143"/>
                      <a:pt x="491" y="143"/>
                      <a:pt x="492" y="142"/>
                    </a:cubicBezTo>
                    <a:cubicBezTo>
                      <a:pt x="492" y="142"/>
                      <a:pt x="492" y="142"/>
                      <a:pt x="492" y="141"/>
                    </a:cubicBezTo>
                    <a:cubicBezTo>
                      <a:pt x="493" y="141"/>
                      <a:pt x="494" y="141"/>
                      <a:pt x="495" y="141"/>
                    </a:cubicBezTo>
                    <a:cubicBezTo>
                      <a:pt x="495" y="141"/>
                      <a:pt x="495" y="141"/>
                      <a:pt x="495" y="140"/>
                    </a:cubicBezTo>
                    <a:cubicBezTo>
                      <a:pt x="496" y="140"/>
                      <a:pt x="497" y="140"/>
                      <a:pt x="499" y="140"/>
                    </a:cubicBezTo>
                    <a:cubicBezTo>
                      <a:pt x="499" y="140"/>
                      <a:pt x="499" y="140"/>
                      <a:pt x="499" y="140"/>
                    </a:cubicBezTo>
                    <a:cubicBezTo>
                      <a:pt x="501" y="140"/>
                      <a:pt x="504" y="140"/>
                      <a:pt x="507" y="140"/>
                    </a:cubicBezTo>
                    <a:cubicBezTo>
                      <a:pt x="507" y="140"/>
                      <a:pt x="507" y="138"/>
                      <a:pt x="509" y="139"/>
                    </a:cubicBezTo>
                    <a:cubicBezTo>
                      <a:pt x="509" y="139"/>
                      <a:pt x="509" y="139"/>
                      <a:pt x="509" y="140"/>
                    </a:cubicBezTo>
                    <a:cubicBezTo>
                      <a:pt x="513" y="140"/>
                      <a:pt x="517" y="140"/>
                      <a:pt x="521" y="140"/>
                    </a:cubicBezTo>
                    <a:cubicBezTo>
                      <a:pt x="521" y="141"/>
                      <a:pt x="521" y="141"/>
                      <a:pt x="521" y="141"/>
                    </a:cubicBezTo>
                    <a:cubicBezTo>
                      <a:pt x="522" y="141"/>
                      <a:pt x="523" y="141"/>
                      <a:pt x="524" y="141"/>
                    </a:cubicBezTo>
                    <a:cubicBezTo>
                      <a:pt x="524" y="142"/>
                      <a:pt x="524" y="142"/>
                      <a:pt x="524" y="142"/>
                    </a:cubicBezTo>
                    <a:cubicBezTo>
                      <a:pt x="525" y="142"/>
                      <a:pt x="526" y="142"/>
                      <a:pt x="526" y="142"/>
                    </a:cubicBezTo>
                    <a:cubicBezTo>
                      <a:pt x="526" y="143"/>
                      <a:pt x="526" y="143"/>
                      <a:pt x="526" y="143"/>
                    </a:cubicBezTo>
                    <a:cubicBezTo>
                      <a:pt x="527" y="143"/>
                      <a:pt x="528" y="143"/>
                      <a:pt x="529" y="143"/>
                    </a:cubicBezTo>
                    <a:cubicBezTo>
                      <a:pt x="529" y="143"/>
                      <a:pt x="529" y="144"/>
                      <a:pt x="529" y="144"/>
                    </a:cubicBezTo>
                    <a:cubicBezTo>
                      <a:pt x="530" y="144"/>
                      <a:pt x="531" y="144"/>
                      <a:pt x="532" y="144"/>
                    </a:cubicBezTo>
                    <a:cubicBezTo>
                      <a:pt x="532" y="144"/>
                      <a:pt x="532" y="145"/>
                      <a:pt x="532" y="145"/>
                    </a:cubicBezTo>
                    <a:cubicBezTo>
                      <a:pt x="533" y="145"/>
                      <a:pt x="534" y="145"/>
                      <a:pt x="535" y="145"/>
                    </a:cubicBezTo>
                    <a:cubicBezTo>
                      <a:pt x="535" y="145"/>
                      <a:pt x="535" y="146"/>
                      <a:pt x="535" y="146"/>
                    </a:cubicBezTo>
                    <a:cubicBezTo>
                      <a:pt x="536" y="146"/>
                      <a:pt x="538" y="146"/>
                      <a:pt x="540" y="147"/>
                    </a:cubicBezTo>
                    <a:cubicBezTo>
                      <a:pt x="540" y="147"/>
                      <a:pt x="540" y="147"/>
                      <a:pt x="540" y="148"/>
                    </a:cubicBezTo>
                    <a:cubicBezTo>
                      <a:pt x="541" y="148"/>
                      <a:pt x="541" y="148"/>
                      <a:pt x="542" y="148"/>
                    </a:cubicBezTo>
                    <a:cubicBezTo>
                      <a:pt x="542" y="148"/>
                      <a:pt x="542" y="148"/>
                      <a:pt x="542" y="149"/>
                    </a:cubicBezTo>
                    <a:cubicBezTo>
                      <a:pt x="543" y="149"/>
                      <a:pt x="544" y="149"/>
                      <a:pt x="544" y="149"/>
                    </a:cubicBezTo>
                    <a:cubicBezTo>
                      <a:pt x="544" y="149"/>
                      <a:pt x="544" y="149"/>
                      <a:pt x="544" y="149"/>
                    </a:cubicBezTo>
                    <a:cubicBezTo>
                      <a:pt x="545" y="149"/>
                      <a:pt x="546" y="149"/>
                      <a:pt x="546" y="149"/>
                    </a:cubicBezTo>
                    <a:cubicBezTo>
                      <a:pt x="546" y="150"/>
                      <a:pt x="546" y="150"/>
                      <a:pt x="546" y="150"/>
                    </a:cubicBezTo>
                    <a:cubicBezTo>
                      <a:pt x="547" y="150"/>
                      <a:pt x="548" y="150"/>
                      <a:pt x="549" y="150"/>
                    </a:cubicBezTo>
                    <a:cubicBezTo>
                      <a:pt x="549" y="151"/>
                      <a:pt x="549" y="151"/>
                      <a:pt x="549" y="151"/>
                    </a:cubicBezTo>
                    <a:cubicBezTo>
                      <a:pt x="550" y="152"/>
                      <a:pt x="551" y="152"/>
                      <a:pt x="552" y="152"/>
                    </a:cubicBezTo>
                    <a:cubicBezTo>
                      <a:pt x="552" y="152"/>
                      <a:pt x="552" y="153"/>
                      <a:pt x="552" y="153"/>
                    </a:cubicBezTo>
                    <a:cubicBezTo>
                      <a:pt x="553" y="153"/>
                      <a:pt x="554" y="153"/>
                      <a:pt x="555" y="153"/>
                    </a:cubicBezTo>
                    <a:cubicBezTo>
                      <a:pt x="555" y="153"/>
                      <a:pt x="555" y="154"/>
                      <a:pt x="555" y="154"/>
                    </a:cubicBezTo>
                    <a:cubicBezTo>
                      <a:pt x="557" y="155"/>
                      <a:pt x="559" y="155"/>
                      <a:pt x="561" y="156"/>
                    </a:cubicBezTo>
                    <a:cubicBezTo>
                      <a:pt x="561" y="156"/>
                      <a:pt x="561" y="156"/>
                      <a:pt x="561" y="157"/>
                    </a:cubicBezTo>
                    <a:cubicBezTo>
                      <a:pt x="561" y="157"/>
                      <a:pt x="562" y="157"/>
                      <a:pt x="562" y="157"/>
                    </a:cubicBezTo>
                    <a:cubicBezTo>
                      <a:pt x="562" y="157"/>
                      <a:pt x="562" y="157"/>
                      <a:pt x="562" y="158"/>
                    </a:cubicBezTo>
                    <a:cubicBezTo>
                      <a:pt x="563" y="158"/>
                      <a:pt x="564" y="158"/>
                      <a:pt x="564" y="158"/>
                    </a:cubicBezTo>
                    <a:cubicBezTo>
                      <a:pt x="564" y="158"/>
                      <a:pt x="564" y="158"/>
                      <a:pt x="564" y="158"/>
                    </a:cubicBezTo>
                    <a:cubicBezTo>
                      <a:pt x="565" y="158"/>
                      <a:pt x="565" y="158"/>
                      <a:pt x="566" y="158"/>
                    </a:cubicBezTo>
                    <a:cubicBezTo>
                      <a:pt x="566" y="159"/>
                      <a:pt x="566" y="159"/>
                      <a:pt x="566" y="159"/>
                    </a:cubicBezTo>
                    <a:cubicBezTo>
                      <a:pt x="567" y="160"/>
                      <a:pt x="568" y="160"/>
                      <a:pt x="570" y="160"/>
                    </a:cubicBezTo>
                    <a:cubicBezTo>
                      <a:pt x="570" y="161"/>
                      <a:pt x="570" y="161"/>
                      <a:pt x="570" y="161"/>
                    </a:cubicBezTo>
                    <a:cubicBezTo>
                      <a:pt x="571" y="161"/>
                      <a:pt x="572" y="162"/>
                      <a:pt x="573" y="162"/>
                    </a:cubicBezTo>
                    <a:cubicBezTo>
                      <a:pt x="573" y="162"/>
                      <a:pt x="573" y="163"/>
                      <a:pt x="573" y="163"/>
                    </a:cubicBezTo>
                    <a:cubicBezTo>
                      <a:pt x="574" y="163"/>
                      <a:pt x="576" y="164"/>
                      <a:pt x="577" y="164"/>
                    </a:cubicBezTo>
                    <a:cubicBezTo>
                      <a:pt x="577" y="164"/>
                      <a:pt x="577" y="164"/>
                      <a:pt x="577" y="165"/>
                    </a:cubicBezTo>
                    <a:cubicBezTo>
                      <a:pt x="577" y="165"/>
                      <a:pt x="578" y="165"/>
                      <a:pt x="578" y="165"/>
                    </a:cubicBezTo>
                    <a:cubicBezTo>
                      <a:pt x="578" y="165"/>
                      <a:pt x="578" y="165"/>
                      <a:pt x="578" y="166"/>
                    </a:cubicBezTo>
                    <a:cubicBezTo>
                      <a:pt x="579" y="166"/>
                      <a:pt x="580" y="166"/>
                      <a:pt x="580" y="166"/>
                    </a:cubicBezTo>
                    <a:cubicBezTo>
                      <a:pt x="580" y="166"/>
                      <a:pt x="580" y="166"/>
                      <a:pt x="580" y="166"/>
                    </a:cubicBezTo>
                    <a:cubicBezTo>
                      <a:pt x="581" y="166"/>
                      <a:pt x="581" y="166"/>
                      <a:pt x="582" y="166"/>
                    </a:cubicBezTo>
                    <a:cubicBezTo>
                      <a:pt x="582" y="167"/>
                      <a:pt x="582" y="167"/>
                      <a:pt x="582" y="167"/>
                    </a:cubicBezTo>
                    <a:cubicBezTo>
                      <a:pt x="583" y="167"/>
                      <a:pt x="583" y="167"/>
                      <a:pt x="584" y="167"/>
                    </a:cubicBezTo>
                    <a:cubicBezTo>
                      <a:pt x="584" y="168"/>
                      <a:pt x="584" y="168"/>
                      <a:pt x="584" y="168"/>
                    </a:cubicBezTo>
                    <a:cubicBezTo>
                      <a:pt x="586" y="169"/>
                      <a:pt x="587" y="169"/>
                      <a:pt x="589" y="170"/>
                    </a:cubicBezTo>
                    <a:cubicBezTo>
                      <a:pt x="589" y="170"/>
                      <a:pt x="589" y="171"/>
                      <a:pt x="589" y="171"/>
                    </a:cubicBezTo>
                    <a:cubicBezTo>
                      <a:pt x="590" y="171"/>
                      <a:pt x="592" y="172"/>
                      <a:pt x="593" y="172"/>
                    </a:cubicBezTo>
                    <a:cubicBezTo>
                      <a:pt x="593" y="172"/>
                      <a:pt x="593" y="172"/>
                      <a:pt x="593" y="173"/>
                    </a:cubicBezTo>
                    <a:cubicBezTo>
                      <a:pt x="594" y="173"/>
                      <a:pt x="595" y="173"/>
                      <a:pt x="596" y="174"/>
                    </a:cubicBezTo>
                    <a:cubicBezTo>
                      <a:pt x="596" y="174"/>
                      <a:pt x="596" y="174"/>
                      <a:pt x="596" y="175"/>
                    </a:cubicBezTo>
                    <a:cubicBezTo>
                      <a:pt x="597" y="175"/>
                      <a:pt x="598" y="175"/>
                      <a:pt x="598" y="175"/>
                    </a:cubicBezTo>
                    <a:cubicBezTo>
                      <a:pt x="598" y="175"/>
                      <a:pt x="598" y="175"/>
                      <a:pt x="598" y="175"/>
                    </a:cubicBezTo>
                    <a:cubicBezTo>
                      <a:pt x="599" y="175"/>
                      <a:pt x="599" y="175"/>
                      <a:pt x="600" y="175"/>
                    </a:cubicBezTo>
                    <a:cubicBezTo>
                      <a:pt x="600" y="176"/>
                      <a:pt x="600" y="176"/>
                      <a:pt x="600" y="176"/>
                    </a:cubicBezTo>
                    <a:cubicBezTo>
                      <a:pt x="601" y="176"/>
                      <a:pt x="601" y="176"/>
                      <a:pt x="602" y="176"/>
                    </a:cubicBezTo>
                    <a:cubicBezTo>
                      <a:pt x="602" y="177"/>
                      <a:pt x="602" y="177"/>
                      <a:pt x="602" y="177"/>
                    </a:cubicBezTo>
                    <a:cubicBezTo>
                      <a:pt x="602" y="177"/>
                      <a:pt x="603" y="177"/>
                      <a:pt x="604" y="177"/>
                    </a:cubicBezTo>
                    <a:cubicBezTo>
                      <a:pt x="604" y="178"/>
                      <a:pt x="604" y="178"/>
                      <a:pt x="604" y="178"/>
                    </a:cubicBezTo>
                    <a:cubicBezTo>
                      <a:pt x="605" y="178"/>
                      <a:pt x="606" y="179"/>
                      <a:pt x="607" y="179"/>
                    </a:cubicBezTo>
                    <a:cubicBezTo>
                      <a:pt x="607" y="179"/>
                      <a:pt x="607" y="180"/>
                      <a:pt x="607" y="180"/>
                    </a:cubicBezTo>
                    <a:cubicBezTo>
                      <a:pt x="608" y="180"/>
                      <a:pt x="610" y="181"/>
                      <a:pt x="611" y="181"/>
                    </a:cubicBezTo>
                    <a:cubicBezTo>
                      <a:pt x="611" y="181"/>
                      <a:pt x="611" y="181"/>
                      <a:pt x="611" y="182"/>
                    </a:cubicBezTo>
                    <a:cubicBezTo>
                      <a:pt x="612" y="182"/>
                      <a:pt x="613" y="182"/>
                      <a:pt x="613" y="182"/>
                    </a:cubicBezTo>
                    <a:cubicBezTo>
                      <a:pt x="613" y="182"/>
                      <a:pt x="613" y="182"/>
                      <a:pt x="613" y="183"/>
                    </a:cubicBezTo>
                    <a:cubicBezTo>
                      <a:pt x="614" y="183"/>
                      <a:pt x="615" y="183"/>
                      <a:pt x="615" y="183"/>
                    </a:cubicBezTo>
                    <a:cubicBezTo>
                      <a:pt x="615" y="183"/>
                      <a:pt x="615" y="183"/>
                      <a:pt x="615" y="184"/>
                    </a:cubicBezTo>
                    <a:cubicBezTo>
                      <a:pt x="619" y="184"/>
                      <a:pt x="622" y="185"/>
                      <a:pt x="625" y="185"/>
                    </a:cubicBezTo>
                    <a:cubicBezTo>
                      <a:pt x="625" y="186"/>
                      <a:pt x="625" y="186"/>
                      <a:pt x="625" y="186"/>
                    </a:cubicBezTo>
                    <a:cubicBezTo>
                      <a:pt x="631" y="188"/>
                      <a:pt x="641" y="185"/>
                      <a:pt x="644" y="184"/>
                    </a:cubicBezTo>
                    <a:cubicBezTo>
                      <a:pt x="645" y="183"/>
                      <a:pt x="645" y="182"/>
                      <a:pt x="646" y="181"/>
                    </a:cubicBezTo>
                    <a:cubicBezTo>
                      <a:pt x="647" y="181"/>
                      <a:pt x="648" y="180"/>
                      <a:pt x="649" y="180"/>
                    </a:cubicBezTo>
                    <a:cubicBezTo>
                      <a:pt x="649" y="180"/>
                      <a:pt x="649" y="179"/>
                      <a:pt x="649" y="179"/>
                    </a:cubicBezTo>
                    <a:cubicBezTo>
                      <a:pt x="650" y="179"/>
                      <a:pt x="651" y="179"/>
                      <a:pt x="651" y="179"/>
                    </a:cubicBezTo>
                    <a:cubicBezTo>
                      <a:pt x="651" y="178"/>
                      <a:pt x="652" y="178"/>
                      <a:pt x="652" y="177"/>
                    </a:cubicBezTo>
                    <a:cubicBezTo>
                      <a:pt x="653" y="177"/>
                      <a:pt x="654" y="177"/>
                      <a:pt x="655" y="177"/>
                    </a:cubicBezTo>
                    <a:cubicBezTo>
                      <a:pt x="655" y="177"/>
                      <a:pt x="655" y="177"/>
                      <a:pt x="655" y="176"/>
                    </a:cubicBezTo>
                    <a:cubicBezTo>
                      <a:pt x="656" y="176"/>
                      <a:pt x="657" y="176"/>
                      <a:pt x="658" y="175"/>
                    </a:cubicBezTo>
                    <a:cubicBezTo>
                      <a:pt x="658" y="175"/>
                      <a:pt x="658" y="175"/>
                      <a:pt x="658" y="175"/>
                    </a:cubicBezTo>
                    <a:cubicBezTo>
                      <a:pt x="660" y="174"/>
                      <a:pt x="661" y="174"/>
                      <a:pt x="663" y="174"/>
                    </a:cubicBezTo>
                    <a:cubicBezTo>
                      <a:pt x="663" y="173"/>
                      <a:pt x="663" y="173"/>
                      <a:pt x="663" y="173"/>
                    </a:cubicBezTo>
                    <a:cubicBezTo>
                      <a:pt x="664" y="172"/>
                      <a:pt x="665" y="172"/>
                      <a:pt x="666" y="172"/>
                    </a:cubicBezTo>
                    <a:cubicBezTo>
                      <a:pt x="666" y="172"/>
                      <a:pt x="666" y="171"/>
                      <a:pt x="666" y="171"/>
                    </a:cubicBezTo>
                    <a:cubicBezTo>
                      <a:pt x="667" y="171"/>
                      <a:pt x="668" y="171"/>
                      <a:pt x="669" y="171"/>
                    </a:cubicBezTo>
                    <a:cubicBezTo>
                      <a:pt x="669" y="171"/>
                      <a:pt x="669" y="170"/>
                      <a:pt x="669" y="170"/>
                    </a:cubicBezTo>
                    <a:cubicBezTo>
                      <a:pt x="670" y="170"/>
                      <a:pt x="670" y="170"/>
                      <a:pt x="671" y="170"/>
                    </a:cubicBezTo>
                    <a:cubicBezTo>
                      <a:pt x="671" y="170"/>
                      <a:pt x="671" y="169"/>
                      <a:pt x="671" y="169"/>
                    </a:cubicBezTo>
                    <a:cubicBezTo>
                      <a:pt x="672" y="169"/>
                      <a:pt x="673" y="169"/>
                      <a:pt x="674" y="169"/>
                    </a:cubicBezTo>
                    <a:cubicBezTo>
                      <a:pt x="674" y="169"/>
                      <a:pt x="674" y="169"/>
                      <a:pt x="674" y="168"/>
                    </a:cubicBezTo>
                    <a:cubicBezTo>
                      <a:pt x="674" y="168"/>
                      <a:pt x="675" y="168"/>
                      <a:pt x="675" y="168"/>
                    </a:cubicBezTo>
                    <a:cubicBezTo>
                      <a:pt x="675" y="168"/>
                      <a:pt x="675" y="168"/>
                      <a:pt x="675" y="167"/>
                    </a:cubicBezTo>
                    <a:cubicBezTo>
                      <a:pt x="676" y="167"/>
                      <a:pt x="677" y="167"/>
                      <a:pt x="678" y="167"/>
                    </a:cubicBezTo>
                    <a:cubicBezTo>
                      <a:pt x="678" y="167"/>
                      <a:pt x="678" y="167"/>
                      <a:pt x="678" y="166"/>
                    </a:cubicBezTo>
                    <a:cubicBezTo>
                      <a:pt x="679" y="166"/>
                      <a:pt x="679" y="166"/>
                      <a:pt x="680" y="166"/>
                    </a:cubicBezTo>
                    <a:cubicBezTo>
                      <a:pt x="680" y="166"/>
                      <a:pt x="680" y="166"/>
                      <a:pt x="680" y="166"/>
                    </a:cubicBezTo>
                    <a:cubicBezTo>
                      <a:pt x="681" y="166"/>
                      <a:pt x="682" y="166"/>
                      <a:pt x="683" y="166"/>
                    </a:cubicBezTo>
                    <a:cubicBezTo>
                      <a:pt x="683" y="165"/>
                      <a:pt x="683" y="165"/>
                      <a:pt x="683" y="165"/>
                    </a:cubicBezTo>
                    <a:cubicBezTo>
                      <a:pt x="683" y="165"/>
                      <a:pt x="684" y="165"/>
                      <a:pt x="684" y="165"/>
                    </a:cubicBezTo>
                    <a:cubicBezTo>
                      <a:pt x="684" y="164"/>
                      <a:pt x="684" y="164"/>
                      <a:pt x="684" y="164"/>
                    </a:cubicBezTo>
                    <a:cubicBezTo>
                      <a:pt x="685" y="164"/>
                      <a:pt x="686" y="164"/>
                      <a:pt x="687" y="164"/>
                    </a:cubicBezTo>
                    <a:cubicBezTo>
                      <a:pt x="687" y="164"/>
                      <a:pt x="687" y="163"/>
                      <a:pt x="687" y="163"/>
                    </a:cubicBezTo>
                    <a:cubicBezTo>
                      <a:pt x="688" y="163"/>
                      <a:pt x="688" y="163"/>
                      <a:pt x="689" y="163"/>
                    </a:cubicBezTo>
                    <a:cubicBezTo>
                      <a:pt x="689" y="163"/>
                      <a:pt x="689" y="162"/>
                      <a:pt x="689" y="162"/>
                    </a:cubicBezTo>
                    <a:cubicBezTo>
                      <a:pt x="690" y="162"/>
                      <a:pt x="692" y="161"/>
                      <a:pt x="693" y="161"/>
                    </a:cubicBezTo>
                    <a:cubicBezTo>
                      <a:pt x="693" y="161"/>
                      <a:pt x="693" y="161"/>
                      <a:pt x="693" y="160"/>
                    </a:cubicBezTo>
                    <a:cubicBezTo>
                      <a:pt x="695" y="160"/>
                      <a:pt x="697" y="159"/>
                      <a:pt x="699" y="158"/>
                    </a:cubicBezTo>
                    <a:cubicBezTo>
                      <a:pt x="699" y="158"/>
                      <a:pt x="699" y="158"/>
                      <a:pt x="699" y="158"/>
                    </a:cubicBezTo>
                    <a:cubicBezTo>
                      <a:pt x="699" y="158"/>
                      <a:pt x="700" y="158"/>
                      <a:pt x="700" y="158"/>
                    </a:cubicBezTo>
                    <a:cubicBezTo>
                      <a:pt x="700" y="157"/>
                      <a:pt x="700" y="157"/>
                      <a:pt x="700" y="157"/>
                    </a:cubicBezTo>
                    <a:cubicBezTo>
                      <a:pt x="701" y="157"/>
                      <a:pt x="702" y="157"/>
                      <a:pt x="702" y="157"/>
                    </a:cubicBezTo>
                    <a:cubicBezTo>
                      <a:pt x="702" y="156"/>
                      <a:pt x="702" y="156"/>
                      <a:pt x="702" y="156"/>
                    </a:cubicBezTo>
                    <a:cubicBezTo>
                      <a:pt x="703" y="156"/>
                      <a:pt x="703" y="156"/>
                      <a:pt x="704" y="156"/>
                    </a:cubicBezTo>
                    <a:cubicBezTo>
                      <a:pt x="704" y="155"/>
                      <a:pt x="704" y="155"/>
                      <a:pt x="704" y="155"/>
                    </a:cubicBezTo>
                    <a:cubicBezTo>
                      <a:pt x="705" y="155"/>
                      <a:pt x="705" y="155"/>
                      <a:pt x="706" y="155"/>
                    </a:cubicBezTo>
                    <a:cubicBezTo>
                      <a:pt x="706" y="155"/>
                      <a:pt x="706" y="154"/>
                      <a:pt x="706" y="154"/>
                    </a:cubicBezTo>
                    <a:cubicBezTo>
                      <a:pt x="706" y="154"/>
                      <a:pt x="707" y="154"/>
                      <a:pt x="708" y="154"/>
                    </a:cubicBezTo>
                    <a:cubicBezTo>
                      <a:pt x="708" y="154"/>
                      <a:pt x="708" y="153"/>
                      <a:pt x="708" y="153"/>
                    </a:cubicBezTo>
                    <a:cubicBezTo>
                      <a:pt x="708" y="153"/>
                      <a:pt x="709" y="153"/>
                      <a:pt x="709" y="153"/>
                    </a:cubicBezTo>
                    <a:cubicBezTo>
                      <a:pt x="710" y="152"/>
                      <a:pt x="710" y="152"/>
                      <a:pt x="710" y="151"/>
                    </a:cubicBezTo>
                    <a:cubicBezTo>
                      <a:pt x="711" y="151"/>
                      <a:pt x="712" y="151"/>
                      <a:pt x="712" y="151"/>
                    </a:cubicBezTo>
                    <a:cubicBezTo>
                      <a:pt x="713" y="150"/>
                      <a:pt x="713" y="149"/>
                      <a:pt x="714" y="149"/>
                    </a:cubicBezTo>
                    <a:cubicBezTo>
                      <a:pt x="715" y="149"/>
                      <a:pt x="715" y="149"/>
                      <a:pt x="716" y="149"/>
                    </a:cubicBezTo>
                    <a:cubicBezTo>
                      <a:pt x="717" y="147"/>
                      <a:pt x="718" y="146"/>
                      <a:pt x="718" y="145"/>
                    </a:cubicBezTo>
                    <a:cubicBezTo>
                      <a:pt x="719" y="145"/>
                      <a:pt x="719" y="145"/>
                      <a:pt x="719" y="145"/>
                    </a:cubicBezTo>
                    <a:cubicBezTo>
                      <a:pt x="719" y="144"/>
                      <a:pt x="719" y="144"/>
                      <a:pt x="719" y="143"/>
                    </a:cubicBezTo>
                    <a:cubicBezTo>
                      <a:pt x="720" y="143"/>
                      <a:pt x="720" y="143"/>
                      <a:pt x="720" y="143"/>
                    </a:cubicBezTo>
                    <a:cubicBezTo>
                      <a:pt x="720" y="143"/>
                      <a:pt x="720" y="142"/>
                      <a:pt x="720" y="141"/>
                    </a:cubicBezTo>
                    <a:cubicBezTo>
                      <a:pt x="721" y="141"/>
                      <a:pt x="721" y="141"/>
                      <a:pt x="721" y="141"/>
                    </a:cubicBezTo>
                    <a:cubicBezTo>
                      <a:pt x="721" y="140"/>
                      <a:pt x="721" y="140"/>
                      <a:pt x="721" y="139"/>
                    </a:cubicBezTo>
                    <a:cubicBezTo>
                      <a:pt x="721" y="139"/>
                      <a:pt x="722" y="139"/>
                      <a:pt x="722" y="139"/>
                    </a:cubicBezTo>
                    <a:cubicBezTo>
                      <a:pt x="722" y="138"/>
                      <a:pt x="722" y="137"/>
                      <a:pt x="722" y="137"/>
                    </a:cubicBezTo>
                    <a:cubicBezTo>
                      <a:pt x="724" y="135"/>
                      <a:pt x="726" y="133"/>
                      <a:pt x="727" y="131"/>
                    </a:cubicBezTo>
                    <a:cubicBezTo>
                      <a:pt x="729" y="130"/>
                      <a:pt x="730" y="130"/>
                      <a:pt x="732" y="130"/>
                    </a:cubicBezTo>
                    <a:cubicBezTo>
                      <a:pt x="732" y="129"/>
                      <a:pt x="732" y="129"/>
                      <a:pt x="732" y="129"/>
                    </a:cubicBezTo>
                    <a:cubicBezTo>
                      <a:pt x="735" y="129"/>
                      <a:pt x="738" y="128"/>
                      <a:pt x="741" y="128"/>
                    </a:cubicBezTo>
                    <a:cubicBezTo>
                      <a:pt x="741" y="128"/>
                      <a:pt x="741" y="127"/>
                      <a:pt x="741" y="127"/>
                    </a:cubicBezTo>
                    <a:cubicBezTo>
                      <a:pt x="743" y="127"/>
                      <a:pt x="744" y="127"/>
                      <a:pt x="746" y="127"/>
                    </a:cubicBezTo>
                    <a:cubicBezTo>
                      <a:pt x="746" y="127"/>
                      <a:pt x="746" y="126"/>
                      <a:pt x="746" y="126"/>
                    </a:cubicBezTo>
                    <a:cubicBezTo>
                      <a:pt x="748" y="126"/>
                      <a:pt x="749" y="126"/>
                      <a:pt x="751" y="126"/>
                    </a:cubicBezTo>
                    <a:cubicBezTo>
                      <a:pt x="751" y="126"/>
                      <a:pt x="751" y="126"/>
                      <a:pt x="751" y="125"/>
                    </a:cubicBezTo>
                    <a:cubicBezTo>
                      <a:pt x="752" y="125"/>
                      <a:pt x="752" y="125"/>
                      <a:pt x="753" y="125"/>
                    </a:cubicBezTo>
                    <a:cubicBezTo>
                      <a:pt x="753" y="125"/>
                      <a:pt x="753" y="125"/>
                      <a:pt x="753" y="124"/>
                    </a:cubicBezTo>
                    <a:cubicBezTo>
                      <a:pt x="754" y="124"/>
                      <a:pt x="755" y="124"/>
                      <a:pt x="756" y="124"/>
                    </a:cubicBezTo>
                    <a:cubicBezTo>
                      <a:pt x="756" y="124"/>
                      <a:pt x="756" y="124"/>
                      <a:pt x="756" y="123"/>
                    </a:cubicBezTo>
                    <a:cubicBezTo>
                      <a:pt x="757" y="123"/>
                      <a:pt x="757" y="123"/>
                      <a:pt x="758" y="123"/>
                    </a:cubicBezTo>
                    <a:cubicBezTo>
                      <a:pt x="758" y="123"/>
                      <a:pt x="758" y="123"/>
                      <a:pt x="758" y="123"/>
                    </a:cubicBezTo>
                    <a:cubicBezTo>
                      <a:pt x="758" y="123"/>
                      <a:pt x="759" y="123"/>
                      <a:pt x="760" y="123"/>
                    </a:cubicBezTo>
                    <a:cubicBezTo>
                      <a:pt x="760" y="122"/>
                      <a:pt x="760" y="121"/>
                      <a:pt x="761" y="121"/>
                    </a:cubicBezTo>
                    <a:cubicBezTo>
                      <a:pt x="761" y="121"/>
                      <a:pt x="762" y="121"/>
                      <a:pt x="762" y="121"/>
                    </a:cubicBezTo>
                    <a:cubicBezTo>
                      <a:pt x="763" y="120"/>
                      <a:pt x="764" y="119"/>
                      <a:pt x="764" y="118"/>
                    </a:cubicBezTo>
                    <a:cubicBezTo>
                      <a:pt x="765" y="118"/>
                      <a:pt x="765" y="118"/>
                      <a:pt x="766" y="118"/>
                    </a:cubicBezTo>
                    <a:cubicBezTo>
                      <a:pt x="767" y="117"/>
                      <a:pt x="767" y="116"/>
                      <a:pt x="768" y="115"/>
                    </a:cubicBezTo>
                    <a:cubicBezTo>
                      <a:pt x="770" y="113"/>
                      <a:pt x="773" y="111"/>
                      <a:pt x="775" y="109"/>
                    </a:cubicBezTo>
                    <a:cubicBezTo>
                      <a:pt x="775" y="108"/>
                      <a:pt x="775" y="108"/>
                      <a:pt x="775" y="107"/>
                    </a:cubicBezTo>
                    <a:cubicBezTo>
                      <a:pt x="776" y="106"/>
                      <a:pt x="777" y="106"/>
                      <a:pt x="779" y="105"/>
                    </a:cubicBezTo>
                    <a:cubicBezTo>
                      <a:pt x="779" y="104"/>
                      <a:pt x="779" y="103"/>
                      <a:pt x="779" y="103"/>
                    </a:cubicBezTo>
                    <a:cubicBezTo>
                      <a:pt x="780" y="102"/>
                      <a:pt x="781" y="101"/>
                      <a:pt x="782" y="100"/>
                    </a:cubicBezTo>
                    <a:cubicBezTo>
                      <a:pt x="782" y="100"/>
                      <a:pt x="782" y="99"/>
                      <a:pt x="782" y="98"/>
                    </a:cubicBezTo>
                    <a:cubicBezTo>
                      <a:pt x="784" y="97"/>
                      <a:pt x="785" y="96"/>
                      <a:pt x="787" y="95"/>
                    </a:cubicBezTo>
                    <a:cubicBezTo>
                      <a:pt x="787" y="94"/>
                      <a:pt x="787" y="94"/>
                      <a:pt x="787" y="93"/>
                    </a:cubicBezTo>
                    <a:cubicBezTo>
                      <a:pt x="792" y="88"/>
                      <a:pt x="797" y="83"/>
                      <a:pt x="803" y="79"/>
                    </a:cubicBezTo>
                    <a:cubicBezTo>
                      <a:pt x="805" y="76"/>
                      <a:pt x="807" y="74"/>
                      <a:pt x="809" y="71"/>
                    </a:cubicBezTo>
                    <a:cubicBezTo>
                      <a:pt x="810" y="71"/>
                      <a:pt x="811" y="70"/>
                      <a:pt x="812" y="70"/>
                    </a:cubicBezTo>
                    <a:cubicBezTo>
                      <a:pt x="812" y="69"/>
                      <a:pt x="812" y="68"/>
                      <a:pt x="812" y="68"/>
                    </a:cubicBezTo>
                    <a:cubicBezTo>
                      <a:pt x="813" y="67"/>
                      <a:pt x="814" y="66"/>
                      <a:pt x="815" y="65"/>
                    </a:cubicBezTo>
                    <a:cubicBezTo>
                      <a:pt x="815" y="65"/>
                      <a:pt x="815" y="64"/>
                      <a:pt x="815" y="63"/>
                    </a:cubicBezTo>
                    <a:cubicBezTo>
                      <a:pt x="816" y="62"/>
                      <a:pt x="818" y="62"/>
                      <a:pt x="819" y="61"/>
                    </a:cubicBezTo>
                    <a:cubicBezTo>
                      <a:pt x="819" y="60"/>
                      <a:pt x="819" y="59"/>
                      <a:pt x="819" y="59"/>
                    </a:cubicBezTo>
                    <a:cubicBezTo>
                      <a:pt x="819" y="59"/>
                      <a:pt x="820" y="58"/>
                      <a:pt x="821" y="58"/>
                    </a:cubicBezTo>
                    <a:cubicBezTo>
                      <a:pt x="821" y="57"/>
                      <a:pt x="821" y="56"/>
                      <a:pt x="822" y="55"/>
                    </a:cubicBezTo>
                    <a:cubicBezTo>
                      <a:pt x="822" y="55"/>
                      <a:pt x="822" y="55"/>
                      <a:pt x="822" y="55"/>
                    </a:cubicBezTo>
                    <a:cubicBezTo>
                      <a:pt x="822" y="55"/>
                      <a:pt x="822" y="54"/>
                      <a:pt x="822" y="53"/>
                    </a:cubicBezTo>
                    <a:cubicBezTo>
                      <a:pt x="823" y="53"/>
                      <a:pt x="824" y="53"/>
                      <a:pt x="824" y="53"/>
                    </a:cubicBezTo>
                    <a:cubicBezTo>
                      <a:pt x="824" y="52"/>
                      <a:pt x="824" y="51"/>
                      <a:pt x="824" y="51"/>
                    </a:cubicBezTo>
                    <a:cubicBezTo>
                      <a:pt x="825" y="50"/>
                      <a:pt x="825" y="50"/>
                      <a:pt x="826" y="50"/>
                    </a:cubicBezTo>
                    <a:cubicBezTo>
                      <a:pt x="826" y="49"/>
                      <a:pt x="827" y="47"/>
                      <a:pt x="827" y="46"/>
                    </a:cubicBezTo>
                    <a:cubicBezTo>
                      <a:pt x="828" y="46"/>
                      <a:pt x="828" y="46"/>
                      <a:pt x="829" y="45"/>
                    </a:cubicBezTo>
                    <a:cubicBezTo>
                      <a:pt x="829" y="45"/>
                      <a:pt x="829" y="44"/>
                      <a:pt x="829" y="44"/>
                    </a:cubicBezTo>
                    <a:cubicBezTo>
                      <a:pt x="829" y="44"/>
                      <a:pt x="829" y="44"/>
                      <a:pt x="830" y="44"/>
                    </a:cubicBezTo>
                    <a:cubicBezTo>
                      <a:pt x="830" y="43"/>
                      <a:pt x="830" y="42"/>
                      <a:pt x="830" y="42"/>
                    </a:cubicBezTo>
                    <a:cubicBezTo>
                      <a:pt x="830" y="42"/>
                      <a:pt x="830" y="42"/>
                      <a:pt x="831" y="42"/>
                    </a:cubicBezTo>
                    <a:cubicBezTo>
                      <a:pt x="831" y="41"/>
                      <a:pt x="831" y="41"/>
                      <a:pt x="831" y="40"/>
                    </a:cubicBezTo>
                    <a:cubicBezTo>
                      <a:pt x="831" y="40"/>
                      <a:pt x="831" y="40"/>
                      <a:pt x="831" y="40"/>
                    </a:cubicBezTo>
                    <a:cubicBezTo>
                      <a:pt x="831" y="39"/>
                      <a:pt x="831" y="39"/>
                      <a:pt x="831" y="38"/>
                    </a:cubicBezTo>
                    <a:cubicBezTo>
                      <a:pt x="832" y="38"/>
                      <a:pt x="832" y="38"/>
                      <a:pt x="832" y="38"/>
                    </a:cubicBezTo>
                    <a:cubicBezTo>
                      <a:pt x="832" y="38"/>
                      <a:pt x="832" y="37"/>
                      <a:pt x="832" y="36"/>
                    </a:cubicBezTo>
                    <a:cubicBezTo>
                      <a:pt x="833" y="36"/>
                      <a:pt x="833" y="36"/>
                      <a:pt x="833" y="36"/>
                    </a:cubicBezTo>
                    <a:cubicBezTo>
                      <a:pt x="833" y="36"/>
                      <a:pt x="833" y="35"/>
                      <a:pt x="833" y="35"/>
                    </a:cubicBezTo>
                    <a:cubicBezTo>
                      <a:pt x="834" y="35"/>
                      <a:pt x="834" y="35"/>
                      <a:pt x="834" y="35"/>
                    </a:cubicBezTo>
                    <a:cubicBezTo>
                      <a:pt x="834" y="34"/>
                      <a:pt x="834" y="33"/>
                      <a:pt x="834" y="33"/>
                    </a:cubicBezTo>
                    <a:cubicBezTo>
                      <a:pt x="834" y="33"/>
                      <a:pt x="835" y="33"/>
                      <a:pt x="835" y="33"/>
                    </a:cubicBezTo>
                    <a:cubicBezTo>
                      <a:pt x="835" y="32"/>
                      <a:pt x="835" y="32"/>
                      <a:pt x="835" y="31"/>
                    </a:cubicBezTo>
                    <a:cubicBezTo>
                      <a:pt x="836" y="31"/>
                      <a:pt x="836" y="30"/>
                      <a:pt x="837" y="30"/>
                    </a:cubicBezTo>
                    <a:cubicBezTo>
                      <a:pt x="837" y="30"/>
                      <a:pt x="837" y="29"/>
                      <a:pt x="837" y="28"/>
                    </a:cubicBezTo>
                    <a:cubicBezTo>
                      <a:pt x="837" y="28"/>
                      <a:pt x="837" y="28"/>
                      <a:pt x="838" y="28"/>
                    </a:cubicBezTo>
                    <a:cubicBezTo>
                      <a:pt x="838" y="27"/>
                      <a:pt x="838" y="27"/>
                      <a:pt x="839" y="26"/>
                    </a:cubicBezTo>
                    <a:cubicBezTo>
                      <a:pt x="839" y="25"/>
                      <a:pt x="840" y="25"/>
                      <a:pt x="840" y="25"/>
                    </a:cubicBezTo>
                    <a:cubicBezTo>
                      <a:pt x="840" y="24"/>
                      <a:pt x="840" y="24"/>
                      <a:pt x="840" y="23"/>
                    </a:cubicBezTo>
                    <a:cubicBezTo>
                      <a:pt x="842" y="22"/>
                      <a:pt x="843" y="21"/>
                      <a:pt x="844" y="20"/>
                    </a:cubicBezTo>
                    <a:cubicBezTo>
                      <a:pt x="844" y="20"/>
                      <a:pt x="844" y="19"/>
                      <a:pt x="844" y="19"/>
                    </a:cubicBezTo>
                    <a:cubicBezTo>
                      <a:pt x="847" y="16"/>
                      <a:pt x="850" y="13"/>
                      <a:pt x="853" y="10"/>
                    </a:cubicBezTo>
                    <a:cubicBezTo>
                      <a:pt x="859" y="5"/>
                      <a:pt x="863" y="0"/>
                      <a:pt x="874" y="1"/>
                    </a:cubicBezTo>
                    <a:cubicBezTo>
                      <a:pt x="874" y="2"/>
                      <a:pt x="874" y="3"/>
                      <a:pt x="874" y="4"/>
                    </a:cubicBezTo>
                    <a:cubicBezTo>
                      <a:pt x="875" y="4"/>
                      <a:pt x="876" y="5"/>
                      <a:pt x="876" y="5"/>
                    </a:cubicBezTo>
                    <a:cubicBezTo>
                      <a:pt x="877" y="7"/>
                      <a:pt x="877" y="9"/>
                      <a:pt x="877" y="10"/>
                    </a:cubicBezTo>
                    <a:cubicBezTo>
                      <a:pt x="877" y="10"/>
                      <a:pt x="878" y="10"/>
                      <a:pt x="878" y="10"/>
                    </a:cubicBezTo>
                    <a:cubicBezTo>
                      <a:pt x="878" y="11"/>
                      <a:pt x="878" y="12"/>
                      <a:pt x="878" y="13"/>
                    </a:cubicBezTo>
                    <a:cubicBezTo>
                      <a:pt x="878" y="13"/>
                      <a:pt x="879" y="13"/>
                      <a:pt x="879" y="13"/>
                    </a:cubicBezTo>
                    <a:cubicBezTo>
                      <a:pt x="879" y="14"/>
                      <a:pt x="879" y="15"/>
                      <a:pt x="879" y="16"/>
                    </a:cubicBezTo>
                    <a:cubicBezTo>
                      <a:pt x="879" y="16"/>
                      <a:pt x="880" y="16"/>
                      <a:pt x="880" y="16"/>
                    </a:cubicBezTo>
                    <a:cubicBezTo>
                      <a:pt x="880" y="17"/>
                      <a:pt x="880" y="18"/>
                      <a:pt x="880" y="19"/>
                    </a:cubicBezTo>
                    <a:cubicBezTo>
                      <a:pt x="880" y="19"/>
                      <a:pt x="880" y="19"/>
                      <a:pt x="881" y="19"/>
                    </a:cubicBezTo>
                    <a:cubicBezTo>
                      <a:pt x="881" y="20"/>
                      <a:pt x="881" y="21"/>
                      <a:pt x="882" y="22"/>
                    </a:cubicBezTo>
                    <a:cubicBezTo>
                      <a:pt x="882" y="22"/>
                      <a:pt x="882" y="22"/>
                      <a:pt x="883" y="22"/>
                    </a:cubicBezTo>
                    <a:cubicBezTo>
                      <a:pt x="882" y="23"/>
                      <a:pt x="882" y="22"/>
                      <a:pt x="882" y="23"/>
                    </a:cubicBezTo>
                    <a:cubicBezTo>
                      <a:pt x="882" y="25"/>
                      <a:pt x="882" y="27"/>
                      <a:pt x="882" y="28"/>
                    </a:cubicBezTo>
                    <a:cubicBezTo>
                      <a:pt x="881" y="28"/>
                      <a:pt x="881" y="28"/>
                      <a:pt x="881" y="28"/>
                    </a:cubicBezTo>
                    <a:cubicBezTo>
                      <a:pt x="881" y="39"/>
                      <a:pt x="881" y="49"/>
                      <a:pt x="881" y="59"/>
                    </a:cubicBezTo>
                    <a:cubicBezTo>
                      <a:pt x="881" y="59"/>
                      <a:pt x="881" y="59"/>
                      <a:pt x="882" y="59"/>
                    </a:cubicBezTo>
                    <a:cubicBezTo>
                      <a:pt x="882" y="63"/>
                      <a:pt x="882" y="67"/>
                      <a:pt x="882" y="71"/>
                    </a:cubicBezTo>
                    <a:cubicBezTo>
                      <a:pt x="882" y="71"/>
                      <a:pt x="882" y="71"/>
                      <a:pt x="883" y="71"/>
                    </a:cubicBezTo>
                    <a:cubicBezTo>
                      <a:pt x="883" y="74"/>
                      <a:pt x="883" y="78"/>
                      <a:pt x="883" y="82"/>
                    </a:cubicBezTo>
                    <a:cubicBezTo>
                      <a:pt x="884" y="82"/>
                      <a:pt x="884" y="82"/>
                      <a:pt x="884" y="82"/>
                    </a:cubicBezTo>
                    <a:cubicBezTo>
                      <a:pt x="885" y="85"/>
                      <a:pt x="885" y="87"/>
                      <a:pt x="886" y="89"/>
                    </a:cubicBezTo>
                    <a:cubicBezTo>
                      <a:pt x="888" y="91"/>
                      <a:pt x="889" y="92"/>
                      <a:pt x="891" y="93"/>
                    </a:cubicBezTo>
                    <a:cubicBezTo>
                      <a:pt x="892" y="95"/>
                      <a:pt x="894" y="97"/>
                      <a:pt x="895" y="98"/>
                    </a:cubicBezTo>
                    <a:cubicBezTo>
                      <a:pt x="896" y="99"/>
                      <a:pt x="896" y="99"/>
                      <a:pt x="897" y="99"/>
                    </a:cubicBezTo>
                    <a:cubicBezTo>
                      <a:pt x="897" y="100"/>
                      <a:pt x="897" y="100"/>
                      <a:pt x="897" y="101"/>
                    </a:cubicBezTo>
                    <a:cubicBezTo>
                      <a:pt x="898" y="102"/>
                      <a:pt x="899" y="102"/>
                      <a:pt x="900" y="103"/>
                    </a:cubicBezTo>
                    <a:cubicBezTo>
                      <a:pt x="900" y="104"/>
                      <a:pt x="900" y="105"/>
                      <a:pt x="900" y="106"/>
                    </a:cubicBezTo>
                    <a:cubicBezTo>
                      <a:pt x="901" y="106"/>
                      <a:pt x="901" y="106"/>
                      <a:pt x="901" y="106"/>
                    </a:cubicBezTo>
                    <a:cubicBezTo>
                      <a:pt x="901" y="107"/>
                      <a:pt x="901" y="108"/>
                      <a:pt x="901" y="108"/>
                    </a:cubicBezTo>
                    <a:cubicBezTo>
                      <a:pt x="902" y="108"/>
                      <a:pt x="902" y="108"/>
                      <a:pt x="902" y="108"/>
                    </a:cubicBezTo>
                    <a:cubicBezTo>
                      <a:pt x="902" y="109"/>
                      <a:pt x="902" y="111"/>
                      <a:pt x="902" y="112"/>
                    </a:cubicBezTo>
                    <a:cubicBezTo>
                      <a:pt x="905" y="120"/>
                      <a:pt x="903" y="133"/>
                      <a:pt x="906" y="141"/>
                    </a:cubicBezTo>
                    <a:cubicBezTo>
                      <a:pt x="906" y="143"/>
                      <a:pt x="906" y="145"/>
                      <a:pt x="906" y="147"/>
                    </a:cubicBezTo>
                    <a:cubicBezTo>
                      <a:pt x="906" y="147"/>
                      <a:pt x="906" y="147"/>
                      <a:pt x="907" y="147"/>
                    </a:cubicBezTo>
                    <a:cubicBezTo>
                      <a:pt x="907" y="148"/>
                      <a:pt x="907" y="150"/>
                      <a:pt x="907" y="151"/>
                    </a:cubicBezTo>
                    <a:cubicBezTo>
                      <a:pt x="907" y="151"/>
                      <a:pt x="907" y="151"/>
                      <a:pt x="908" y="151"/>
                    </a:cubicBezTo>
                    <a:cubicBezTo>
                      <a:pt x="908" y="152"/>
                      <a:pt x="908" y="154"/>
                      <a:pt x="908" y="155"/>
                    </a:cubicBezTo>
                    <a:cubicBezTo>
                      <a:pt x="908" y="155"/>
                      <a:pt x="908" y="155"/>
                      <a:pt x="909" y="155"/>
                    </a:cubicBezTo>
                    <a:cubicBezTo>
                      <a:pt x="909" y="156"/>
                      <a:pt x="909" y="157"/>
                      <a:pt x="909" y="158"/>
                    </a:cubicBezTo>
                    <a:cubicBezTo>
                      <a:pt x="909" y="158"/>
                      <a:pt x="909" y="158"/>
                      <a:pt x="909" y="158"/>
                    </a:cubicBezTo>
                    <a:cubicBezTo>
                      <a:pt x="909" y="159"/>
                      <a:pt x="909" y="160"/>
                      <a:pt x="909" y="161"/>
                    </a:cubicBezTo>
                    <a:cubicBezTo>
                      <a:pt x="910" y="161"/>
                      <a:pt x="910" y="161"/>
                      <a:pt x="910" y="161"/>
                    </a:cubicBezTo>
                    <a:cubicBezTo>
                      <a:pt x="910" y="162"/>
                      <a:pt x="910" y="163"/>
                      <a:pt x="910" y="164"/>
                    </a:cubicBezTo>
                    <a:cubicBezTo>
                      <a:pt x="911" y="164"/>
                      <a:pt x="911" y="164"/>
                      <a:pt x="911" y="164"/>
                    </a:cubicBezTo>
                    <a:cubicBezTo>
                      <a:pt x="911" y="165"/>
                      <a:pt x="911" y="166"/>
                      <a:pt x="911" y="166"/>
                    </a:cubicBezTo>
                    <a:cubicBezTo>
                      <a:pt x="912" y="166"/>
                      <a:pt x="912" y="166"/>
                      <a:pt x="912" y="166"/>
                    </a:cubicBezTo>
                    <a:cubicBezTo>
                      <a:pt x="912" y="168"/>
                      <a:pt x="913" y="169"/>
                      <a:pt x="913" y="170"/>
                    </a:cubicBezTo>
                    <a:cubicBezTo>
                      <a:pt x="913" y="170"/>
                      <a:pt x="914" y="170"/>
                      <a:pt x="914" y="170"/>
                    </a:cubicBezTo>
                    <a:cubicBezTo>
                      <a:pt x="914" y="171"/>
                      <a:pt x="914" y="171"/>
                      <a:pt x="914" y="172"/>
                    </a:cubicBezTo>
                    <a:cubicBezTo>
                      <a:pt x="914" y="172"/>
                      <a:pt x="915" y="172"/>
                      <a:pt x="915" y="172"/>
                    </a:cubicBezTo>
                    <a:cubicBezTo>
                      <a:pt x="915" y="172"/>
                      <a:pt x="915" y="173"/>
                      <a:pt x="915" y="174"/>
                    </a:cubicBezTo>
                    <a:cubicBezTo>
                      <a:pt x="915" y="174"/>
                      <a:pt x="915" y="174"/>
                      <a:pt x="916" y="174"/>
                    </a:cubicBezTo>
                    <a:cubicBezTo>
                      <a:pt x="916" y="174"/>
                      <a:pt x="916" y="175"/>
                      <a:pt x="916" y="175"/>
                    </a:cubicBezTo>
                    <a:cubicBezTo>
                      <a:pt x="916" y="175"/>
                      <a:pt x="916" y="175"/>
                      <a:pt x="917" y="175"/>
                    </a:cubicBezTo>
                    <a:cubicBezTo>
                      <a:pt x="917" y="176"/>
                      <a:pt x="917" y="177"/>
                      <a:pt x="917" y="177"/>
                    </a:cubicBezTo>
                    <a:cubicBezTo>
                      <a:pt x="917" y="177"/>
                      <a:pt x="917" y="177"/>
                      <a:pt x="918" y="177"/>
                    </a:cubicBezTo>
                    <a:cubicBezTo>
                      <a:pt x="918" y="178"/>
                      <a:pt x="918" y="178"/>
                      <a:pt x="918" y="179"/>
                    </a:cubicBezTo>
                    <a:cubicBezTo>
                      <a:pt x="918" y="179"/>
                      <a:pt x="918" y="179"/>
                      <a:pt x="918" y="179"/>
                    </a:cubicBezTo>
                    <a:cubicBezTo>
                      <a:pt x="918" y="180"/>
                      <a:pt x="918" y="180"/>
                      <a:pt x="918" y="181"/>
                    </a:cubicBezTo>
                    <a:cubicBezTo>
                      <a:pt x="919" y="181"/>
                      <a:pt x="919" y="181"/>
                      <a:pt x="919" y="181"/>
                    </a:cubicBezTo>
                    <a:cubicBezTo>
                      <a:pt x="919" y="182"/>
                      <a:pt x="919" y="183"/>
                      <a:pt x="919" y="184"/>
                    </a:cubicBezTo>
                    <a:cubicBezTo>
                      <a:pt x="920" y="184"/>
                      <a:pt x="920" y="184"/>
                      <a:pt x="920" y="184"/>
                    </a:cubicBezTo>
                    <a:cubicBezTo>
                      <a:pt x="923" y="193"/>
                      <a:pt x="916" y="205"/>
                      <a:pt x="913" y="210"/>
                    </a:cubicBezTo>
                    <a:cubicBezTo>
                      <a:pt x="912" y="210"/>
                      <a:pt x="912" y="210"/>
                      <a:pt x="911" y="210"/>
                    </a:cubicBezTo>
                    <a:cubicBezTo>
                      <a:pt x="910" y="212"/>
                      <a:pt x="906" y="222"/>
                      <a:pt x="908" y="226"/>
                    </a:cubicBezTo>
                    <a:cubicBezTo>
                      <a:pt x="908" y="226"/>
                      <a:pt x="908" y="226"/>
                      <a:pt x="909" y="226"/>
                    </a:cubicBezTo>
                    <a:cubicBezTo>
                      <a:pt x="909" y="227"/>
                      <a:pt x="909" y="229"/>
                      <a:pt x="909" y="230"/>
                    </a:cubicBezTo>
                    <a:cubicBezTo>
                      <a:pt x="912" y="232"/>
                      <a:pt x="914" y="233"/>
                      <a:pt x="916" y="235"/>
                    </a:cubicBezTo>
                    <a:cubicBezTo>
                      <a:pt x="917" y="235"/>
                      <a:pt x="918" y="235"/>
                      <a:pt x="918" y="235"/>
                    </a:cubicBezTo>
                    <a:cubicBezTo>
                      <a:pt x="918" y="235"/>
                      <a:pt x="918" y="235"/>
                      <a:pt x="918" y="236"/>
                    </a:cubicBezTo>
                    <a:cubicBezTo>
                      <a:pt x="922" y="236"/>
                      <a:pt x="926" y="236"/>
                      <a:pt x="930" y="236"/>
                    </a:cubicBezTo>
                    <a:cubicBezTo>
                      <a:pt x="937" y="236"/>
                      <a:pt x="942" y="236"/>
                      <a:pt x="947" y="237"/>
                    </a:cubicBezTo>
                    <a:cubicBezTo>
                      <a:pt x="949" y="240"/>
                      <a:pt x="951" y="242"/>
                      <a:pt x="953" y="245"/>
                    </a:cubicBezTo>
                    <a:cubicBezTo>
                      <a:pt x="953" y="245"/>
                      <a:pt x="953" y="246"/>
                      <a:pt x="953" y="247"/>
                    </a:cubicBezTo>
                    <a:cubicBezTo>
                      <a:pt x="953" y="247"/>
                      <a:pt x="953" y="247"/>
                      <a:pt x="953" y="247"/>
                    </a:cubicBezTo>
                    <a:cubicBezTo>
                      <a:pt x="953" y="248"/>
                      <a:pt x="953" y="249"/>
                      <a:pt x="953" y="250"/>
                    </a:cubicBezTo>
                    <a:cubicBezTo>
                      <a:pt x="955" y="252"/>
                      <a:pt x="956" y="253"/>
                      <a:pt x="958" y="255"/>
                    </a:cubicBezTo>
                    <a:cubicBezTo>
                      <a:pt x="962" y="257"/>
                      <a:pt x="966" y="258"/>
                      <a:pt x="970" y="260"/>
                    </a:cubicBezTo>
                    <a:cubicBezTo>
                      <a:pt x="970" y="261"/>
                      <a:pt x="970" y="262"/>
                      <a:pt x="970" y="262"/>
                    </a:cubicBezTo>
                    <a:cubicBezTo>
                      <a:pt x="968" y="264"/>
                      <a:pt x="968" y="266"/>
                      <a:pt x="966" y="269"/>
                    </a:cubicBezTo>
                    <a:cubicBezTo>
                      <a:pt x="965" y="269"/>
                      <a:pt x="965" y="269"/>
                      <a:pt x="964" y="270"/>
                    </a:cubicBezTo>
                    <a:cubicBezTo>
                      <a:pt x="959" y="278"/>
                      <a:pt x="959" y="294"/>
                      <a:pt x="959" y="308"/>
                    </a:cubicBezTo>
                    <a:cubicBezTo>
                      <a:pt x="959" y="314"/>
                      <a:pt x="957" y="325"/>
                      <a:pt x="961" y="328"/>
                    </a:cubicBezTo>
                    <a:cubicBezTo>
                      <a:pt x="961" y="328"/>
                      <a:pt x="961" y="329"/>
                      <a:pt x="961" y="329"/>
                    </a:cubicBezTo>
                    <a:cubicBezTo>
                      <a:pt x="963" y="329"/>
                      <a:pt x="965" y="329"/>
                      <a:pt x="968" y="329"/>
                    </a:cubicBezTo>
                    <a:cubicBezTo>
                      <a:pt x="968" y="329"/>
                      <a:pt x="968" y="328"/>
                      <a:pt x="968" y="328"/>
                    </a:cubicBezTo>
                    <a:cubicBezTo>
                      <a:pt x="970" y="328"/>
                      <a:pt x="971" y="327"/>
                      <a:pt x="973" y="327"/>
                    </a:cubicBezTo>
                    <a:cubicBezTo>
                      <a:pt x="973" y="327"/>
                      <a:pt x="973" y="326"/>
                      <a:pt x="973" y="326"/>
                    </a:cubicBezTo>
                    <a:cubicBezTo>
                      <a:pt x="974" y="326"/>
                      <a:pt x="975" y="326"/>
                      <a:pt x="976" y="326"/>
                    </a:cubicBezTo>
                    <a:cubicBezTo>
                      <a:pt x="976" y="326"/>
                      <a:pt x="976" y="326"/>
                      <a:pt x="976" y="325"/>
                    </a:cubicBezTo>
                    <a:cubicBezTo>
                      <a:pt x="979" y="325"/>
                      <a:pt x="982" y="325"/>
                      <a:pt x="985" y="324"/>
                    </a:cubicBezTo>
                    <a:cubicBezTo>
                      <a:pt x="985" y="325"/>
                      <a:pt x="985" y="325"/>
                      <a:pt x="985" y="325"/>
                    </a:cubicBezTo>
                    <a:cubicBezTo>
                      <a:pt x="987" y="325"/>
                      <a:pt x="990" y="325"/>
                      <a:pt x="993" y="325"/>
                    </a:cubicBezTo>
                    <a:cubicBezTo>
                      <a:pt x="993" y="326"/>
                      <a:pt x="993" y="326"/>
                      <a:pt x="993" y="326"/>
                    </a:cubicBezTo>
                    <a:cubicBezTo>
                      <a:pt x="995" y="326"/>
                      <a:pt x="998" y="326"/>
                      <a:pt x="1000" y="326"/>
                    </a:cubicBezTo>
                    <a:cubicBezTo>
                      <a:pt x="1000" y="326"/>
                      <a:pt x="1000" y="327"/>
                      <a:pt x="1000" y="327"/>
                    </a:cubicBezTo>
                    <a:cubicBezTo>
                      <a:pt x="1005" y="327"/>
                      <a:pt x="1009" y="326"/>
                      <a:pt x="1013" y="326"/>
                    </a:cubicBezTo>
                    <a:cubicBezTo>
                      <a:pt x="1015" y="324"/>
                      <a:pt x="1016" y="325"/>
                      <a:pt x="1017" y="323"/>
                    </a:cubicBezTo>
                    <a:cubicBezTo>
                      <a:pt x="1017" y="323"/>
                      <a:pt x="1017" y="322"/>
                      <a:pt x="1017" y="322"/>
                    </a:cubicBezTo>
                    <a:cubicBezTo>
                      <a:pt x="1017" y="322"/>
                      <a:pt x="1018" y="322"/>
                      <a:pt x="1018" y="322"/>
                    </a:cubicBezTo>
                    <a:cubicBezTo>
                      <a:pt x="1020" y="319"/>
                      <a:pt x="1019" y="318"/>
                      <a:pt x="1023" y="317"/>
                    </a:cubicBezTo>
                    <a:cubicBezTo>
                      <a:pt x="1025" y="319"/>
                      <a:pt x="1026" y="321"/>
                      <a:pt x="1028" y="323"/>
                    </a:cubicBezTo>
                    <a:cubicBezTo>
                      <a:pt x="1028" y="323"/>
                      <a:pt x="1028" y="323"/>
                      <a:pt x="1029" y="323"/>
                    </a:cubicBezTo>
                    <a:cubicBezTo>
                      <a:pt x="1029" y="323"/>
                      <a:pt x="1029" y="324"/>
                      <a:pt x="1029" y="324"/>
                    </a:cubicBezTo>
                    <a:cubicBezTo>
                      <a:pt x="1029" y="325"/>
                      <a:pt x="1030" y="325"/>
                      <a:pt x="1031" y="325"/>
                    </a:cubicBezTo>
                    <a:cubicBezTo>
                      <a:pt x="1031" y="326"/>
                      <a:pt x="1031" y="327"/>
                      <a:pt x="1031" y="328"/>
                    </a:cubicBezTo>
                    <a:cubicBezTo>
                      <a:pt x="1032" y="328"/>
                      <a:pt x="1032" y="328"/>
                      <a:pt x="1032" y="328"/>
                    </a:cubicBezTo>
                    <a:cubicBezTo>
                      <a:pt x="1032" y="329"/>
                      <a:pt x="1032" y="329"/>
                      <a:pt x="1032" y="330"/>
                    </a:cubicBezTo>
                    <a:cubicBezTo>
                      <a:pt x="1033" y="330"/>
                      <a:pt x="1034" y="330"/>
                      <a:pt x="1034" y="331"/>
                    </a:cubicBezTo>
                    <a:cubicBezTo>
                      <a:pt x="1034" y="332"/>
                      <a:pt x="1035" y="333"/>
                      <a:pt x="1035" y="334"/>
                    </a:cubicBezTo>
                    <a:cubicBezTo>
                      <a:pt x="1036" y="335"/>
                      <a:pt x="1036" y="335"/>
                      <a:pt x="1037" y="335"/>
                    </a:cubicBezTo>
                    <a:cubicBezTo>
                      <a:pt x="1037" y="336"/>
                      <a:pt x="1037" y="336"/>
                      <a:pt x="1037" y="337"/>
                    </a:cubicBezTo>
                    <a:cubicBezTo>
                      <a:pt x="1037" y="337"/>
                      <a:pt x="1038" y="338"/>
                      <a:pt x="1039" y="338"/>
                    </a:cubicBezTo>
                    <a:cubicBezTo>
                      <a:pt x="1039" y="339"/>
                      <a:pt x="1040" y="340"/>
                      <a:pt x="1041" y="341"/>
                    </a:cubicBezTo>
                    <a:cubicBezTo>
                      <a:pt x="1043" y="342"/>
                      <a:pt x="1044" y="342"/>
                      <a:pt x="1045" y="342"/>
                    </a:cubicBezTo>
                    <a:cubicBezTo>
                      <a:pt x="1045" y="343"/>
                      <a:pt x="1045" y="343"/>
                      <a:pt x="1045" y="343"/>
                    </a:cubicBezTo>
                    <a:cubicBezTo>
                      <a:pt x="1047" y="344"/>
                      <a:pt x="1048" y="344"/>
                      <a:pt x="1050" y="345"/>
                    </a:cubicBezTo>
                    <a:cubicBezTo>
                      <a:pt x="1050" y="345"/>
                      <a:pt x="1050" y="346"/>
                      <a:pt x="1050" y="346"/>
                    </a:cubicBezTo>
                    <a:cubicBezTo>
                      <a:pt x="1051" y="346"/>
                      <a:pt x="1052" y="346"/>
                      <a:pt x="1053" y="346"/>
                    </a:cubicBezTo>
                    <a:cubicBezTo>
                      <a:pt x="1053" y="346"/>
                      <a:pt x="1053" y="346"/>
                      <a:pt x="1053" y="347"/>
                    </a:cubicBezTo>
                    <a:cubicBezTo>
                      <a:pt x="1054" y="347"/>
                      <a:pt x="1054" y="347"/>
                      <a:pt x="1055" y="347"/>
                    </a:cubicBezTo>
                    <a:cubicBezTo>
                      <a:pt x="1055" y="347"/>
                      <a:pt x="1055" y="347"/>
                      <a:pt x="1055" y="348"/>
                    </a:cubicBezTo>
                    <a:cubicBezTo>
                      <a:pt x="1056" y="348"/>
                      <a:pt x="1057" y="348"/>
                      <a:pt x="1057" y="348"/>
                    </a:cubicBezTo>
                    <a:cubicBezTo>
                      <a:pt x="1057" y="348"/>
                      <a:pt x="1057" y="348"/>
                      <a:pt x="1057" y="349"/>
                    </a:cubicBezTo>
                    <a:cubicBezTo>
                      <a:pt x="1059" y="349"/>
                      <a:pt x="1060" y="349"/>
                      <a:pt x="1062" y="349"/>
                    </a:cubicBezTo>
                    <a:cubicBezTo>
                      <a:pt x="1062" y="350"/>
                      <a:pt x="1062" y="350"/>
                      <a:pt x="1062" y="350"/>
                    </a:cubicBezTo>
                    <a:cubicBezTo>
                      <a:pt x="1063" y="351"/>
                      <a:pt x="1064" y="351"/>
                      <a:pt x="1066" y="351"/>
                    </a:cubicBezTo>
                    <a:cubicBezTo>
                      <a:pt x="1066" y="352"/>
                      <a:pt x="1066" y="352"/>
                      <a:pt x="1066" y="352"/>
                    </a:cubicBezTo>
                    <a:cubicBezTo>
                      <a:pt x="1066" y="352"/>
                      <a:pt x="1067" y="352"/>
                      <a:pt x="1068" y="352"/>
                    </a:cubicBezTo>
                    <a:cubicBezTo>
                      <a:pt x="1068" y="352"/>
                      <a:pt x="1068" y="353"/>
                      <a:pt x="1068" y="353"/>
                    </a:cubicBezTo>
                    <a:cubicBezTo>
                      <a:pt x="1069" y="353"/>
                      <a:pt x="1069" y="353"/>
                      <a:pt x="1070" y="353"/>
                    </a:cubicBezTo>
                    <a:cubicBezTo>
                      <a:pt x="1070" y="353"/>
                      <a:pt x="1070" y="354"/>
                      <a:pt x="1070" y="354"/>
                    </a:cubicBezTo>
                    <a:cubicBezTo>
                      <a:pt x="1071" y="354"/>
                      <a:pt x="1071" y="354"/>
                      <a:pt x="1072" y="354"/>
                    </a:cubicBezTo>
                    <a:cubicBezTo>
                      <a:pt x="1072" y="355"/>
                      <a:pt x="1072" y="355"/>
                      <a:pt x="1073" y="356"/>
                    </a:cubicBezTo>
                    <a:cubicBezTo>
                      <a:pt x="1074" y="356"/>
                      <a:pt x="1075" y="356"/>
                      <a:pt x="1076" y="357"/>
                    </a:cubicBezTo>
                    <a:cubicBezTo>
                      <a:pt x="1076" y="357"/>
                      <a:pt x="1076" y="357"/>
                      <a:pt x="1076" y="358"/>
                    </a:cubicBezTo>
                    <a:cubicBezTo>
                      <a:pt x="1077" y="358"/>
                      <a:pt x="1078" y="358"/>
                      <a:pt x="1079" y="358"/>
                    </a:cubicBezTo>
                    <a:cubicBezTo>
                      <a:pt x="1079" y="359"/>
                      <a:pt x="1080" y="360"/>
                      <a:pt x="1080" y="360"/>
                    </a:cubicBezTo>
                    <a:cubicBezTo>
                      <a:pt x="1080" y="360"/>
                      <a:pt x="1081" y="360"/>
                      <a:pt x="1082" y="360"/>
                    </a:cubicBezTo>
                    <a:cubicBezTo>
                      <a:pt x="1084" y="363"/>
                      <a:pt x="1086" y="365"/>
                      <a:pt x="1088" y="367"/>
                    </a:cubicBezTo>
                    <a:cubicBezTo>
                      <a:pt x="1089" y="367"/>
                      <a:pt x="1089" y="367"/>
                      <a:pt x="1090" y="367"/>
                    </a:cubicBezTo>
                    <a:cubicBezTo>
                      <a:pt x="1090" y="368"/>
                      <a:pt x="1090" y="369"/>
                      <a:pt x="1091" y="369"/>
                    </a:cubicBezTo>
                    <a:cubicBezTo>
                      <a:pt x="1093" y="370"/>
                      <a:pt x="1096" y="371"/>
                      <a:pt x="1099" y="372"/>
                    </a:cubicBezTo>
                    <a:cubicBezTo>
                      <a:pt x="1099" y="372"/>
                      <a:pt x="1099" y="372"/>
                      <a:pt x="1099" y="373"/>
                    </a:cubicBezTo>
                    <a:cubicBezTo>
                      <a:pt x="1099" y="373"/>
                      <a:pt x="1100" y="373"/>
                      <a:pt x="1100" y="373"/>
                    </a:cubicBezTo>
                    <a:cubicBezTo>
                      <a:pt x="1100" y="373"/>
                      <a:pt x="1100" y="373"/>
                      <a:pt x="1100" y="374"/>
                    </a:cubicBezTo>
                    <a:cubicBezTo>
                      <a:pt x="1104" y="374"/>
                      <a:pt x="1108" y="375"/>
                      <a:pt x="1112" y="375"/>
                    </a:cubicBezTo>
                    <a:cubicBezTo>
                      <a:pt x="1134" y="382"/>
                      <a:pt x="1169" y="377"/>
                      <a:pt x="1192" y="375"/>
                    </a:cubicBezTo>
                    <a:cubicBezTo>
                      <a:pt x="1194" y="379"/>
                      <a:pt x="1198" y="382"/>
                      <a:pt x="1201" y="384"/>
                    </a:cubicBezTo>
                    <a:cubicBezTo>
                      <a:pt x="1206" y="390"/>
                      <a:pt x="1212" y="398"/>
                      <a:pt x="1220" y="401"/>
                    </a:cubicBezTo>
                    <a:cubicBezTo>
                      <a:pt x="1228" y="403"/>
                      <a:pt x="1240" y="395"/>
                      <a:pt x="1243" y="397"/>
                    </a:cubicBezTo>
                    <a:cubicBezTo>
                      <a:pt x="1244" y="397"/>
                      <a:pt x="1245" y="397"/>
                      <a:pt x="1246" y="397"/>
                    </a:cubicBezTo>
                    <a:cubicBezTo>
                      <a:pt x="1246" y="397"/>
                      <a:pt x="1246" y="398"/>
                      <a:pt x="1246" y="398"/>
                    </a:cubicBezTo>
                    <a:cubicBezTo>
                      <a:pt x="1248" y="400"/>
                      <a:pt x="1250" y="401"/>
                      <a:pt x="1252" y="403"/>
                    </a:cubicBezTo>
                    <a:cubicBezTo>
                      <a:pt x="1252" y="404"/>
                      <a:pt x="1252" y="404"/>
                      <a:pt x="1252" y="405"/>
                    </a:cubicBezTo>
                    <a:cubicBezTo>
                      <a:pt x="1253" y="405"/>
                      <a:pt x="1253" y="406"/>
                      <a:pt x="1254" y="406"/>
                    </a:cubicBezTo>
                    <a:cubicBezTo>
                      <a:pt x="1254" y="407"/>
                      <a:pt x="1254" y="407"/>
                      <a:pt x="1254" y="408"/>
                    </a:cubicBezTo>
                    <a:cubicBezTo>
                      <a:pt x="1254" y="408"/>
                      <a:pt x="1255" y="408"/>
                      <a:pt x="1256" y="409"/>
                    </a:cubicBezTo>
                    <a:cubicBezTo>
                      <a:pt x="1256" y="410"/>
                      <a:pt x="1256" y="411"/>
                      <a:pt x="1257" y="412"/>
                    </a:cubicBezTo>
                    <a:cubicBezTo>
                      <a:pt x="1257" y="413"/>
                      <a:pt x="1258" y="413"/>
                      <a:pt x="1258" y="413"/>
                    </a:cubicBezTo>
                    <a:cubicBezTo>
                      <a:pt x="1259" y="414"/>
                      <a:pt x="1259" y="416"/>
                      <a:pt x="1259" y="417"/>
                    </a:cubicBezTo>
                    <a:cubicBezTo>
                      <a:pt x="1260" y="417"/>
                      <a:pt x="1260" y="417"/>
                      <a:pt x="1261" y="418"/>
                    </a:cubicBezTo>
                    <a:cubicBezTo>
                      <a:pt x="1261" y="418"/>
                      <a:pt x="1261" y="419"/>
                      <a:pt x="1261" y="419"/>
                    </a:cubicBezTo>
                    <a:cubicBezTo>
                      <a:pt x="1262" y="420"/>
                      <a:pt x="1263" y="421"/>
                      <a:pt x="1264" y="421"/>
                    </a:cubicBezTo>
                    <a:cubicBezTo>
                      <a:pt x="1264" y="422"/>
                      <a:pt x="1264" y="423"/>
                      <a:pt x="1265" y="424"/>
                    </a:cubicBezTo>
                    <a:cubicBezTo>
                      <a:pt x="1273" y="430"/>
                      <a:pt x="1295" y="429"/>
                      <a:pt x="1308" y="427"/>
                    </a:cubicBezTo>
                    <a:cubicBezTo>
                      <a:pt x="1308" y="428"/>
                      <a:pt x="1309" y="429"/>
                      <a:pt x="1309" y="429"/>
                    </a:cubicBezTo>
                    <a:cubicBezTo>
                      <a:pt x="1309" y="430"/>
                      <a:pt x="1309" y="430"/>
                      <a:pt x="1309" y="431"/>
                    </a:cubicBezTo>
                    <a:cubicBezTo>
                      <a:pt x="1310" y="431"/>
                      <a:pt x="1310" y="431"/>
                      <a:pt x="1310" y="431"/>
                    </a:cubicBezTo>
                    <a:cubicBezTo>
                      <a:pt x="1311" y="433"/>
                      <a:pt x="1312" y="448"/>
                      <a:pt x="1311" y="451"/>
                    </a:cubicBezTo>
                    <a:cubicBezTo>
                      <a:pt x="1310" y="452"/>
                      <a:pt x="1309" y="453"/>
                      <a:pt x="1308" y="453"/>
                    </a:cubicBezTo>
                    <a:cubicBezTo>
                      <a:pt x="1308" y="454"/>
                      <a:pt x="1308" y="455"/>
                      <a:pt x="1308" y="455"/>
                    </a:cubicBezTo>
                    <a:cubicBezTo>
                      <a:pt x="1307" y="455"/>
                      <a:pt x="1307" y="455"/>
                      <a:pt x="1307" y="455"/>
                    </a:cubicBezTo>
                    <a:cubicBezTo>
                      <a:pt x="1307" y="457"/>
                      <a:pt x="1307" y="459"/>
                      <a:pt x="1307" y="461"/>
                    </a:cubicBezTo>
                    <a:cubicBezTo>
                      <a:pt x="1306" y="461"/>
                      <a:pt x="1306" y="461"/>
                      <a:pt x="1306" y="461"/>
                    </a:cubicBezTo>
                    <a:cubicBezTo>
                      <a:pt x="1306" y="462"/>
                      <a:pt x="1306" y="464"/>
                      <a:pt x="1306" y="465"/>
                    </a:cubicBezTo>
                    <a:cubicBezTo>
                      <a:pt x="1306" y="465"/>
                      <a:pt x="1305" y="465"/>
                      <a:pt x="1305" y="465"/>
                    </a:cubicBezTo>
                    <a:cubicBezTo>
                      <a:pt x="1305" y="466"/>
                      <a:pt x="1305" y="468"/>
                      <a:pt x="1305" y="469"/>
                    </a:cubicBezTo>
                    <a:cubicBezTo>
                      <a:pt x="1305" y="469"/>
                      <a:pt x="1304" y="469"/>
                      <a:pt x="1304" y="469"/>
                    </a:cubicBezTo>
                    <a:cubicBezTo>
                      <a:pt x="1304" y="470"/>
                      <a:pt x="1304" y="471"/>
                      <a:pt x="1304" y="472"/>
                    </a:cubicBezTo>
                    <a:cubicBezTo>
                      <a:pt x="1304" y="472"/>
                      <a:pt x="1303" y="472"/>
                      <a:pt x="1303" y="472"/>
                    </a:cubicBezTo>
                    <a:cubicBezTo>
                      <a:pt x="1303" y="473"/>
                      <a:pt x="1303" y="474"/>
                      <a:pt x="1303" y="475"/>
                    </a:cubicBezTo>
                    <a:cubicBezTo>
                      <a:pt x="1303" y="475"/>
                      <a:pt x="1303" y="475"/>
                      <a:pt x="1302" y="475"/>
                    </a:cubicBezTo>
                    <a:cubicBezTo>
                      <a:pt x="1302" y="476"/>
                      <a:pt x="1302" y="477"/>
                      <a:pt x="1302" y="478"/>
                    </a:cubicBezTo>
                    <a:cubicBezTo>
                      <a:pt x="1302" y="478"/>
                      <a:pt x="1302" y="478"/>
                      <a:pt x="1301" y="478"/>
                    </a:cubicBezTo>
                    <a:cubicBezTo>
                      <a:pt x="1301" y="479"/>
                      <a:pt x="1301" y="480"/>
                      <a:pt x="1301" y="480"/>
                    </a:cubicBezTo>
                    <a:cubicBezTo>
                      <a:pt x="1301" y="480"/>
                      <a:pt x="1301" y="480"/>
                      <a:pt x="1300" y="480"/>
                    </a:cubicBezTo>
                    <a:cubicBezTo>
                      <a:pt x="1300" y="481"/>
                      <a:pt x="1300" y="482"/>
                      <a:pt x="1300" y="482"/>
                    </a:cubicBezTo>
                    <a:cubicBezTo>
                      <a:pt x="1300" y="482"/>
                      <a:pt x="1300" y="482"/>
                      <a:pt x="1300" y="482"/>
                    </a:cubicBezTo>
                    <a:cubicBezTo>
                      <a:pt x="1300" y="483"/>
                      <a:pt x="1300" y="484"/>
                      <a:pt x="1300" y="485"/>
                    </a:cubicBezTo>
                    <a:cubicBezTo>
                      <a:pt x="1299" y="485"/>
                      <a:pt x="1299" y="485"/>
                      <a:pt x="1299" y="485"/>
                    </a:cubicBezTo>
                    <a:cubicBezTo>
                      <a:pt x="1298" y="487"/>
                      <a:pt x="1297" y="488"/>
                      <a:pt x="1297" y="490"/>
                    </a:cubicBezTo>
                    <a:cubicBezTo>
                      <a:pt x="1297" y="490"/>
                      <a:pt x="1296" y="490"/>
                      <a:pt x="1296" y="490"/>
                    </a:cubicBezTo>
                    <a:cubicBezTo>
                      <a:pt x="1296" y="491"/>
                      <a:pt x="1296" y="491"/>
                      <a:pt x="1296" y="492"/>
                    </a:cubicBezTo>
                    <a:cubicBezTo>
                      <a:pt x="1296" y="492"/>
                      <a:pt x="1295" y="492"/>
                      <a:pt x="1295" y="492"/>
                    </a:cubicBezTo>
                    <a:cubicBezTo>
                      <a:pt x="1295" y="494"/>
                      <a:pt x="1294" y="496"/>
                      <a:pt x="1293" y="497"/>
                    </a:cubicBezTo>
                    <a:cubicBezTo>
                      <a:pt x="1293" y="497"/>
                      <a:pt x="1293" y="497"/>
                      <a:pt x="1292" y="497"/>
                    </a:cubicBezTo>
                    <a:cubicBezTo>
                      <a:pt x="1292" y="498"/>
                      <a:pt x="1292" y="499"/>
                      <a:pt x="1292" y="500"/>
                    </a:cubicBezTo>
                    <a:cubicBezTo>
                      <a:pt x="1291" y="500"/>
                      <a:pt x="1290" y="501"/>
                      <a:pt x="1290" y="501"/>
                    </a:cubicBezTo>
                    <a:cubicBezTo>
                      <a:pt x="1290" y="502"/>
                      <a:pt x="1290" y="502"/>
                      <a:pt x="1290" y="503"/>
                    </a:cubicBezTo>
                    <a:cubicBezTo>
                      <a:pt x="1288" y="505"/>
                      <a:pt x="1286" y="506"/>
                      <a:pt x="1283" y="508"/>
                    </a:cubicBezTo>
                    <a:cubicBezTo>
                      <a:pt x="1283" y="509"/>
                      <a:pt x="1283" y="509"/>
                      <a:pt x="1283" y="510"/>
                    </a:cubicBezTo>
                    <a:cubicBezTo>
                      <a:pt x="1281" y="511"/>
                      <a:pt x="1281" y="510"/>
                      <a:pt x="1279" y="512"/>
                    </a:cubicBezTo>
                    <a:cubicBezTo>
                      <a:pt x="1273" y="512"/>
                      <a:pt x="1268" y="513"/>
                      <a:pt x="1263" y="511"/>
                    </a:cubicBezTo>
                    <a:cubicBezTo>
                      <a:pt x="1263" y="511"/>
                      <a:pt x="1263" y="510"/>
                      <a:pt x="1263" y="510"/>
                    </a:cubicBezTo>
                    <a:cubicBezTo>
                      <a:pt x="1262" y="510"/>
                      <a:pt x="1261" y="510"/>
                      <a:pt x="1260" y="510"/>
                    </a:cubicBezTo>
                    <a:cubicBezTo>
                      <a:pt x="1254" y="507"/>
                      <a:pt x="1249" y="503"/>
                      <a:pt x="1240" y="502"/>
                    </a:cubicBezTo>
                    <a:cubicBezTo>
                      <a:pt x="1240" y="502"/>
                      <a:pt x="1240" y="503"/>
                      <a:pt x="1240" y="503"/>
                    </a:cubicBezTo>
                    <a:cubicBezTo>
                      <a:pt x="1240" y="503"/>
                      <a:pt x="1239" y="503"/>
                      <a:pt x="1239" y="503"/>
                    </a:cubicBezTo>
                    <a:cubicBezTo>
                      <a:pt x="1239" y="503"/>
                      <a:pt x="1239" y="503"/>
                      <a:pt x="1239" y="504"/>
                    </a:cubicBezTo>
                    <a:cubicBezTo>
                      <a:pt x="1238" y="504"/>
                      <a:pt x="1237" y="504"/>
                      <a:pt x="1237" y="504"/>
                    </a:cubicBezTo>
                    <a:cubicBezTo>
                      <a:pt x="1237" y="504"/>
                      <a:pt x="1236" y="505"/>
                      <a:pt x="1236" y="506"/>
                    </a:cubicBezTo>
                    <a:cubicBezTo>
                      <a:pt x="1236" y="506"/>
                      <a:pt x="1235" y="506"/>
                      <a:pt x="1235" y="506"/>
                    </a:cubicBezTo>
                    <a:cubicBezTo>
                      <a:pt x="1228" y="515"/>
                      <a:pt x="1221" y="521"/>
                      <a:pt x="1210" y="525"/>
                    </a:cubicBezTo>
                    <a:cubicBezTo>
                      <a:pt x="1202" y="528"/>
                      <a:pt x="1187" y="528"/>
                      <a:pt x="1185" y="536"/>
                    </a:cubicBezTo>
                    <a:cubicBezTo>
                      <a:pt x="1182" y="539"/>
                      <a:pt x="1182" y="550"/>
                      <a:pt x="1183" y="556"/>
                    </a:cubicBezTo>
                    <a:cubicBezTo>
                      <a:pt x="1183" y="556"/>
                      <a:pt x="1183" y="556"/>
                      <a:pt x="1183" y="557"/>
                    </a:cubicBezTo>
                    <a:cubicBezTo>
                      <a:pt x="1183" y="557"/>
                      <a:pt x="1184" y="557"/>
                      <a:pt x="1184" y="557"/>
                    </a:cubicBezTo>
                    <a:cubicBezTo>
                      <a:pt x="1184" y="558"/>
                      <a:pt x="1184" y="560"/>
                      <a:pt x="1184" y="562"/>
                    </a:cubicBezTo>
                    <a:cubicBezTo>
                      <a:pt x="1184" y="562"/>
                      <a:pt x="1184" y="562"/>
                      <a:pt x="1185" y="562"/>
                    </a:cubicBezTo>
                    <a:cubicBezTo>
                      <a:pt x="1185" y="564"/>
                      <a:pt x="1185" y="566"/>
                      <a:pt x="1185" y="567"/>
                    </a:cubicBezTo>
                    <a:cubicBezTo>
                      <a:pt x="1185" y="567"/>
                      <a:pt x="1185" y="567"/>
                      <a:pt x="1186" y="567"/>
                    </a:cubicBezTo>
                    <a:cubicBezTo>
                      <a:pt x="1186" y="569"/>
                      <a:pt x="1186" y="571"/>
                      <a:pt x="1186" y="573"/>
                    </a:cubicBezTo>
                    <a:cubicBezTo>
                      <a:pt x="1186" y="573"/>
                      <a:pt x="1186" y="573"/>
                      <a:pt x="1187" y="573"/>
                    </a:cubicBezTo>
                    <a:cubicBezTo>
                      <a:pt x="1187" y="577"/>
                      <a:pt x="1187" y="581"/>
                      <a:pt x="1187" y="585"/>
                    </a:cubicBezTo>
                    <a:cubicBezTo>
                      <a:pt x="1188" y="585"/>
                      <a:pt x="1188" y="585"/>
                      <a:pt x="1188" y="585"/>
                    </a:cubicBezTo>
                    <a:cubicBezTo>
                      <a:pt x="1189" y="590"/>
                      <a:pt x="1189" y="595"/>
                      <a:pt x="1189" y="600"/>
                    </a:cubicBezTo>
                    <a:cubicBezTo>
                      <a:pt x="1189" y="600"/>
                      <a:pt x="1189" y="600"/>
                      <a:pt x="1188" y="600"/>
                    </a:cubicBezTo>
                    <a:cubicBezTo>
                      <a:pt x="1188" y="602"/>
                      <a:pt x="1188" y="605"/>
                      <a:pt x="1188" y="608"/>
                    </a:cubicBezTo>
                    <a:cubicBezTo>
                      <a:pt x="1188" y="608"/>
                      <a:pt x="1188" y="608"/>
                      <a:pt x="1187" y="608"/>
                    </a:cubicBezTo>
                    <a:cubicBezTo>
                      <a:pt x="1187" y="609"/>
                      <a:pt x="1187" y="610"/>
                      <a:pt x="1187" y="610"/>
                    </a:cubicBezTo>
                    <a:cubicBezTo>
                      <a:pt x="1187" y="610"/>
                      <a:pt x="1187" y="610"/>
                      <a:pt x="1187" y="610"/>
                    </a:cubicBezTo>
                    <a:cubicBezTo>
                      <a:pt x="1187" y="611"/>
                      <a:pt x="1187" y="612"/>
                      <a:pt x="1187" y="613"/>
                    </a:cubicBezTo>
                    <a:cubicBezTo>
                      <a:pt x="1186" y="613"/>
                      <a:pt x="1185" y="614"/>
                      <a:pt x="1185" y="614"/>
                    </a:cubicBezTo>
                    <a:cubicBezTo>
                      <a:pt x="1185" y="615"/>
                      <a:pt x="1185" y="615"/>
                      <a:pt x="1185" y="616"/>
                    </a:cubicBezTo>
                    <a:cubicBezTo>
                      <a:pt x="1184" y="616"/>
                      <a:pt x="1184" y="616"/>
                      <a:pt x="1184" y="616"/>
                    </a:cubicBezTo>
                    <a:cubicBezTo>
                      <a:pt x="1184" y="616"/>
                      <a:pt x="1183" y="617"/>
                      <a:pt x="1183" y="618"/>
                    </a:cubicBezTo>
                    <a:cubicBezTo>
                      <a:pt x="1182" y="618"/>
                      <a:pt x="1182" y="618"/>
                      <a:pt x="1181" y="618"/>
                    </a:cubicBezTo>
                    <a:cubicBezTo>
                      <a:pt x="1181" y="618"/>
                      <a:pt x="1181" y="619"/>
                      <a:pt x="1180" y="619"/>
                    </a:cubicBezTo>
                    <a:cubicBezTo>
                      <a:pt x="1180" y="619"/>
                      <a:pt x="1179" y="619"/>
                      <a:pt x="1179" y="619"/>
                    </a:cubicBezTo>
                    <a:cubicBezTo>
                      <a:pt x="1178" y="620"/>
                      <a:pt x="1178" y="621"/>
                      <a:pt x="1178" y="621"/>
                    </a:cubicBezTo>
                    <a:cubicBezTo>
                      <a:pt x="1176" y="622"/>
                      <a:pt x="1175" y="622"/>
                      <a:pt x="1174" y="622"/>
                    </a:cubicBezTo>
                    <a:cubicBezTo>
                      <a:pt x="1174" y="623"/>
                      <a:pt x="1173" y="623"/>
                      <a:pt x="1173" y="624"/>
                    </a:cubicBezTo>
                    <a:cubicBezTo>
                      <a:pt x="1172" y="624"/>
                      <a:pt x="1171" y="625"/>
                      <a:pt x="1170" y="625"/>
                    </a:cubicBezTo>
                    <a:cubicBezTo>
                      <a:pt x="1170" y="625"/>
                      <a:pt x="1170" y="625"/>
                      <a:pt x="1170" y="626"/>
                    </a:cubicBezTo>
                    <a:cubicBezTo>
                      <a:pt x="1169" y="626"/>
                      <a:pt x="1168" y="626"/>
                      <a:pt x="1168" y="626"/>
                    </a:cubicBezTo>
                    <a:cubicBezTo>
                      <a:pt x="1168" y="626"/>
                      <a:pt x="1168" y="626"/>
                      <a:pt x="1168" y="627"/>
                    </a:cubicBezTo>
                    <a:cubicBezTo>
                      <a:pt x="1167" y="627"/>
                      <a:pt x="1167" y="627"/>
                      <a:pt x="1166" y="627"/>
                    </a:cubicBezTo>
                    <a:cubicBezTo>
                      <a:pt x="1166" y="627"/>
                      <a:pt x="1166" y="627"/>
                      <a:pt x="1166" y="627"/>
                    </a:cubicBezTo>
                    <a:cubicBezTo>
                      <a:pt x="1165" y="627"/>
                      <a:pt x="1165" y="627"/>
                      <a:pt x="1164" y="627"/>
                    </a:cubicBezTo>
                    <a:cubicBezTo>
                      <a:pt x="1164" y="628"/>
                      <a:pt x="1164" y="628"/>
                      <a:pt x="1164" y="628"/>
                    </a:cubicBezTo>
                    <a:cubicBezTo>
                      <a:pt x="1164" y="628"/>
                      <a:pt x="1163" y="628"/>
                      <a:pt x="1162" y="628"/>
                    </a:cubicBezTo>
                    <a:cubicBezTo>
                      <a:pt x="1162" y="629"/>
                      <a:pt x="1162" y="630"/>
                      <a:pt x="1161" y="630"/>
                    </a:cubicBezTo>
                    <a:cubicBezTo>
                      <a:pt x="1160" y="630"/>
                      <a:pt x="1159" y="631"/>
                      <a:pt x="1158" y="631"/>
                    </a:cubicBezTo>
                    <a:cubicBezTo>
                      <a:pt x="1158" y="632"/>
                      <a:pt x="1157" y="632"/>
                      <a:pt x="1157" y="633"/>
                    </a:cubicBezTo>
                    <a:cubicBezTo>
                      <a:pt x="1156" y="634"/>
                      <a:pt x="1154" y="635"/>
                      <a:pt x="1153" y="636"/>
                    </a:cubicBezTo>
                    <a:cubicBezTo>
                      <a:pt x="1153" y="637"/>
                      <a:pt x="1153" y="638"/>
                      <a:pt x="1153" y="638"/>
                    </a:cubicBezTo>
                    <a:cubicBezTo>
                      <a:pt x="1152" y="638"/>
                      <a:pt x="1152" y="638"/>
                      <a:pt x="1152" y="638"/>
                    </a:cubicBezTo>
                    <a:cubicBezTo>
                      <a:pt x="1152" y="639"/>
                      <a:pt x="1152" y="640"/>
                      <a:pt x="1152" y="641"/>
                    </a:cubicBezTo>
                    <a:cubicBezTo>
                      <a:pt x="1151" y="641"/>
                      <a:pt x="1151" y="641"/>
                      <a:pt x="1151" y="641"/>
                    </a:cubicBezTo>
                    <a:cubicBezTo>
                      <a:pt x="1149" y="644"/>
                      <a:pt x="1150" y="645"/>
                      <a:pt x="1146" y="646"/>
                    </a:cubicBezTo>
                    <a:cubicBezTo>
                      <a:pt x="1144" y="649"/>
                      <a:pt x="1141" y="648"/>
                      <a:pt x="1137" y="649"/>
                    </a:cubicBezTo>
                    <a:cubicBezTo>
                      <a:pt x="1137" y="649"/>
                      <a:pt x="1137" y="650"/>
                      <a:pt x="1137" y="650"/>
                    </a:cubicBezTo>
                    <a:cubicBezTo>
                      <a:pt x="1135" y="651"/>
                      <a:pt x="1127" y="649"/>
                      <a:pt x="1126" y="648"/>
                    </a:cubicBezTo>
                    <a:cubicBezTo>
                      <a:pt x="1124" y="648"/>
                      <a:pt x="1123" y="648"/>
                      <a:pt x="1121" y="648"/>
                    </a:cubicBezTo>
                    <a:cubicBezTo>
                      <a:pt x="1121" y="648"/>
                      <a:pt x="1121" y="648"/>
                      <a:pt x="1121" y="647"/>
                    </a:cubicBezTo>
                    <a:cubicBezTo>
                      <a:pt x="1120" y="647"/>
                      <a:pt x="1119" y="647"/>
                      <a:pt x="1118" y="647"/>
                    </a:cubicBezTo>
                    <a:cubicBezTo>
                      <a:pt x="1118" y="647"/>
                      <a:pt x="1118" y="647"/>
                      <a:pt x="1118" y="646"/>
                    </a:cubicBezTo>
                    <a:cubicBezTo>
                      <a:pt x="1114" y="646"/>
                      <a:pt x="1109" y="646"/>
                      <a:pt x="1104" y="645"/>
                    </a:cubicBezTo>
                    <a:cubicBezTo>
                      <a:pt x="1102" y="645"/>
                      <a:pt x="1100" y="645"/>
                      <a:pt x="1098" y="645"/>
                    </a:cubicBezTo>
                    <a:cubicBezTo>
                      <a:pt x="1098" y="646"/>
                      <a:pt x="1098" y="646"/>
                      <a:pt x="1098" y="646"/>
                    </a:cubicBezTo>
                    <a:cubicBezTo>
                      <a:pt x="1096" y="646"/>
                      <a:pt x="1094" y="646"/>
                      <a:pt x="1092" y="646"/>
                    </a:cubicBezTo>
                    <a:cubicBezTo>
                      <a:pt x="1092" y="647"/>
                      <a:pt x="1092" y="647"/>
                      <a:pt x="1092" y="647"/>
                    </a:cubicBezTo>
                    <a:cubicBezTo>
                      <a:pt x="1090" y="647"/>
                      <a:pt x="1088" y="647"/>
                      <a:pt x="1086" y="647"/>
                    </a:cubicBezTo>
                    <a:cubicBezTo>
                      <a:pt x="1086" y="648"/>
                      <a:pt x="1086" y="648"/>
                      <a:pt x="1086" y="648"/>
                    </a:cubicBezTo>
                    <a:cubicBezTo>
                      <a:pt x="1085" y="648"/>
                      <a:pt x="1084" y="648"/>
                      <a:pt x="1083" y="648"/>
                    </a:cubicBezTo>
                    <a:cubicBezTo>
                      <a:pt x="1083" y="648"/>
                      <a:pt x="1083" y="649"/>
                      <a:pt x="1083" y="649"/>
                    </a:cubicBezTo>
                    <a:cubicBezTo>
                      <a:pt x="1081" y="649"/>
                      <a:pt x="1080" y="649"/>
                      <a:pt x="1079" y="649"/>
                    </a:cubicBezTo>
                    <a:cubicBezTo>
                      <a:pt x="1079" y="649"/>
                      <a:pt x="1079" y="650"/>
                      <a:pt x="1079" y="650"/>
                    </a:cubicBezTo>
                    <a:cubicBezTo>
                      <a:pt x="1078" y="650"/>
                      <a:pt x="1077" y="650"/>
                      <a:pt x="1076" y="650"/>
                    </a:cubicBezTo>
                    <a:cubicBezTo>
                      <a:pt x="1076" y="650"/>
                      <a:pt x="1076" y="651"/>
                      <a:pt x="1076" y="651"/>
                    </a:cubicBezTo>
                    <a:cubicBezTo>
                      <a:pt x="1075" y="651"/>
                      <a:pt x="1074" y="651"/>
                      <a:pt x="1074" y="651"/>
                    </a:cubicBezTo>
                    <a:cubicBezTo>
                      <a:pt x="1074" y="651"/>
                      <a:pt x="1074" y="651"/>
                      <a:pt x="1074" y="652"/>
                    </a:cubicBezTo>
                    <a:cubicBezTo>
                      <a:pt x="1073" y="652"/>
                      <a:pt x="1072" y="652"/>
                      <a:pt x="1071" y="652"/>
                    </a:cubicBezTo>
                    <a:cubicBezTo>
                      <a:pt x="1071" y="652"/>
                      <a:pt x="1071" y="652"/>
                      <a:pt x="1071" y="653"/>
                    </a:cubicBezTo>
                    <a:cubicBezTo>
                      <a:pt x="1070" y="653"/>
                      <a:pt x="1069" y="653"/>
                      <a:pt x="1068" y="653"/>
                    </a:cubicBezTo>
                    <a:cubicBezTo>
                      <a:pt x="1068" y="653"/>
                      <a:pt x="1068" y="653"/>
                      <a:pt x="1068" y="653"/>
                    </a:cubicBezTo>
                    <a:cubicBezTo>
                      <a:pt x="1066" y="654"/>
                      <a:pt x="1065" y="655"/>
                      <a:pt x="1063" y="655"/>
                    </a:cubicBezTo>
                    <a:cubicBezTo>
                      <a:pt x="1063" y="656"/>
                      <a:pt x="1063" y="656"/>
                      <a:pt x="1063" y="656"/>
                    </a:cubicBezTo>
                    <a:cubicBezTo>
                      <a:pt x="1062" y="656"/>
                      <a:pt x="1062" y="656"/>
                      <a:pt x="1061" y="656"/>
                    </a:cubicBezTo>
                    <a:cubicBezTo>
                      <a:pt x="1061" y="656"/>
                      <a:pt x="1061" y="657"/>
                      <a:pt x="1061" y="657"/>
                    </a:cubicBezTo>
                    <a:cubicBezTo>
                      <a:pt x="1060" y="657"/>
                      <a:pt x="1059" y="658"/>
                      <a:pt x="1057" y="658"/>
                    </a:cubicBezTo>
                    <a:cubicBezTo>
                      <a:pt x="1057" y="659"/>
                      <a:pt x="1057" y="659"/>
                      <a:pt x="1057" y="660"/>
                    </a:cubicBezTo>
                    <a:cubicBezTo>
                      <a:pt x="1056" y="660"/>
                      <a:pt x="1055" y="660"/>
                      <a:pt x="1055" y="660"/>
                    </a:cubicBezTo>
                    <a:cubicBezTo>
                      <a:pt x="1054" y="661"/>
                      <a:pt x="1054" y="662"/>
                      <a:pt x="1053" y="662"/>
                    </a:cubicBezTo>
                    <a:cubicBezTo>
                      <a:pt x="1052" y="662"/>
                      <a:pt x="1052" y="662"/>
                      <a:pt x="1051" y="662"/>
                    </a:cubicBezTo>
                    <a:cubicBezTo>
                      <a:pt x="1050" y="664"/>
                      <a:pt x="1049" y="665"/>
                      <a:pt x="1048" y="667"/>
                    </a:cubicBezTo>
                    <a:cubicBezTo>
                      <a:pt x="1046" y="668"/>
                      <a:pt x="1045" y="669"/>
                      <a:pt x="1044" y="670"/>
                    </a:cubicBezTo>
                    <a:cubicBezTo>
                      <a:pt x="1044" y="670"/>
                      <a:pt x="1044" y="671"/>
                      <a:pt x="1044" y="671"/>
                    </a:cubicBezTo>
                    <a:cubicBezTo>
                      <a:pt x="1043" y="672"/>
                      <a:pt x="1043" y="672"/>
                      <a:pt x="1042" y="672"/>
                    </a:cubicBezTo>
                    <a:cubicBezTo>
                      <a:pt x="1042" y="673"/>
                      <a:pt x="1042" y="674"/>
                      <a:pt x="1042" y="674"/>
                    </a:cubicBezTo>
                    <a:cubicBezTo>
                      <a:pt x="1042" y="674"/>
                      <a:pt x="1041" y="675"/>
                      <a:pt x="1040" y="675"/>
                    </a:cubicBezTo>
                    <a:cubicBezTo>
                      <a:pt x="1039" y="679"/>
                      <a:pt x="1038" y="682"/>
                      <a:pt x="1037" y="686"/>
                    </a:cubicBezTo>
                    <a:cubicBezTo>
                      <a:pt x="1037" y="687"/>
                      <a:pt x="1037" y="688"/>
                      <a:pt x="1037" y="689"/>
                    </a:cubicBezTo>
                    <a:cubicBezTo>
                      <a:pt x="1035" y="694"/>
                      <a:pt x="1033" y="700"/>
                      <a:pt x="1033" y="706"/>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59" name="Freeform 29"/>
              <p:cNvSpPr/>
              <p:nvPr/>
            </p:nvSpPr>
            <p:spPr bwMode="auto">
              <a:xfrm>
                <a:off x="5184" y="5054"/>
                <a:ext cx="3185" cy="3946"/>
              </a:xfrm>
              <a:custGeom>
                <a:avLst/>
                <a:gdLst>
                  <a:gd name="T0" fmla="*/ 1155 w 1208"/>
                  <a:gd name="T1" fmla="*/ 741 h 1496"/>
                  <a:gd name="T2" fmla="*/ 1160 w 1208"/>
                  <a:gd name="T3" fmla="*/ 822 h 1496"/>
                  <a:gd name="T4" fmla="*/ 1149 w 1208"/>
                  <a:gd name="T5" fmla="*/ 856 h 1496"/>
                  <a:gd name="T6" fmla="*/ 1185 w 1208"/>
                  <a:gd name="T7" fmla="*/ 891 h 1496"/>
                  <a:gd name="T8" fmla="*/ 1128 w 1208"/>
                  <a:gd name="T9" fmla="*/ 921 h 1496"/>
                  <a:gd name="T10" fmla="*/ 1010 w 1208"/>
                  <a:gd name="T11" fmla="*/ 943 h 1496"/>
                  <a:gd name="T12" fmla="*/ 952 w 1208"/>
                  <a:gd name="T13" fmla="*/ 962 h 1496"/>
                  <a:gd name="T14" fmla="*/ 935 w 1208"/>
                  <a:gd name="T15" fmla="*/ 1045 h 1496"/>
                  <a:gd name="T16" fmla="*/ 910 w 1208"/>
                  <a:gd name="T17" fmla="*/ 1091 h 1496"/>
                  <a:gd name="T18" fmla="*/ 883 w 1208"/>
                  <a:gd name="T19" fmla="*/ 1158 h 1496"/>
                  <a:gd name="T20" fmla="*/ 888 w 1208"/>
                  <a:gd name="T21" fmla="*/ 1220 h 1496"/>
                  <a:gd name="T22" fmla="*/ 845 w 1208"/>
                  <a:gd name="T23" fmla="*/ 1243 h 1496"/>
                  <a:gd name="T24" fmla="*/ 738 w 1208"/>
                  <a:gd name="T25" fmla="*/ 1234 h 1496"/>
                  <a:gd name="T26" fmla="*/ 692 w 1208"/>
                  <a:gd name="T27" fmla="*/ 1291 h 1496"/>
                  <a:gd name="T28" fmla="*/ 675 w 1208"/>
                  <a:gd name="T29" fmla="*/ 1350 h 1496"/>
                  <a:gd name="T30" fmla="*/ 635 w 1208"/>
                  <a:gd name="T31" fmla="*/ 1458 h 1496"/>
                  <a:gd name="T32" fmla="*/ 556 w 1208"/>
                  <a:gd name="T33" fmla="*/ 1472 h 1496"/>
                  <a:gd name="T34" fmla="*/ 500 w 1208"/>
                  <a:gd name="T35" fmla="*/ 1455 h 1496"/>
                  <a:gd name="T36" fmla="*/ 488 w 1208"/>
                  <a:gd name="T37" fmla="*/ 1394 h 1496"/>
                  <a:gd name="T38" fmla="*/ 445 w 1208"/>
                  <a:gd name="T39" fmla="*/ 1346 h 1496"/>
                  <a:gd name="T40" fmla="*/ 426 w 1208"/>
                  <a:gd name="T41" fmla="*/ 1278 h 1496"/>
                  <a:gd name="T42" fmla="*/ 317 w 1208"/>
                  <a:gd name="T43" fmla="*/ 1274 h 1496"/>
                  <a:gd name="T44" fmla="*/ 214 w 1208"/>
                  <a:gd name="T45" fmla="*/ 1116 h 1496"/>
                  <a:gd name="T46" fmla="*/ 192 w 1208"/>
                  <a:gd name="T47" fmla="*/ 1075 h 1496"/>
                  <a:gd name="T48" fmla="*/ 204 w 1208"/>
                  <a:gd name="T49" fmla="*/ 1020 h 1496"/>
                  <a:gd name="T50" fmla="*/ 187 w 1208"/>
                  <a:gd name="T51" fmla="*/ 959 h 1496"/>
                  <a:gd name="T52" fmla="*/ 160 w 1208"/>
                  <a:gd name="T53" fmla="*/ 946 h 1496"/>
                  <a:gd name="T54" fmla="*/ 132 w 1208"/>
                  <a:gd name="T55" fmla="*/ 931 h 1496"/>
                  <a:gd name="T56" fmla="*/ 72 w 1208"/>
                  <a:gd name="T57" fmla="*/ 859 h 1496"/>
                  <a:gd name="T58" fmla="*/ 28 w 1208"/>
                  <a:gd name="T59" fmla="*/ 814 h 1496"/>
                  <a:gd name="T60" fmla="*/ 30 w 1208"/>
                  <a:gd name="T61" fmla="*/ 739 h 1496"/>
                  <a:gd name="T62" fmla="*/ 31 w 1208"/>
                  <a:gd name="T63" fmla="*/ 632 h 1496"/>
                  <a:gd name="T64" fmla="*/ 11 w 1208"/>
                  <a:gd name="T65" fmla="*/ 575 h 1496"/>
                  <a:gd name="T66" fmla="*/ 98 w 1208"/>
                  <a:gd name="T67" fmla="*/ 532 h 1496"/>
                  <a:gd name="T68" fmla="*/ 129 w 1208"/>
                  <a:gd name="T69" fmla="*/ 430 h 1496"/>
                  <a:gd name="T70" fmla="*/ 181 w 1208"/>
                  <a:gd name="T71" fmla="*/ 407 h 1496"/>
                  <a:gd name="T72" fmla="*/ 254 w 1208"/>
                  <a:gd name="T73" fmla="*/ 386 h 1496"/>
                  <a:gd name="T74" fmla="*/ 268 w 1208"/>
                  <a:gd name="T75" fmla="*/ 308 h 1496"/>
                  <a:gd name="T76" fmla="*/ 298 w 1208"/>
                  <a:gd name="T77" fmla="*/ 283 h 1496"/>
                  <a:gd name="T78" fmla="*/ 373 w 1208"/>
                  <a:gd name="T79" fmla="*/ 265 h 1496"/>
                  <a:gd name="T80" fmla="*/ 435 w 1208"/>
                  <a:gd name="T81" fmla="*/ 196 h 1496"/>
                  <a:gd name="T82" fmla="*/ 509 w 1208"/>
                  <a:gd name="T83" fmla="*/ 157 h 1496"/>
                  <a:gd name="T84" fmla="*/ 559 w 1208"/>
                  <a:gd name="T85" fmla="*/ 217 h 1496"/>
                  <a:gd name="T86" fmla="*/ 632 w 1208"/>
                  <a:gd name="T87" fmla="*/ 219 h 1496"/>
                  <a:gd name="T88" fmla="*/ 688 w 1208"/>
                  <a:gd name="T89" fmla="*/ 198 h 1496"/>
                  <a:gd name="T90" fmla="*/ 730 w 1208"/>
                  <a:gd name="T91" fmla="*/ 211 h 1496"/>
                  <a:gd name="T92" fmla="*/ 761 w 1208"/>
                  <a:gd name="T93" fmla="*/ 131 h 1496"/>
                  <a:gd name="T94" fmla="*/ 763 w 1208"/>
                  <a:gd name="T95" fmla="*/ 89 h 1496"/>
                  <a:gd name="T96" fmla="*/ 881 w 1208"/>
                  <a:gd name="T97" fmla="*/ 35 h 1496"/>
                  <a:gd name="T98" fmla="*/ 931 w 1208"/>
                  <a:gd name="T99" fmla="*/ 24 h 1496"/>
                  <a:gd name="T100" fmla="*/ 946 w 1208"/>
                  <a:gd name="T101" fmla="*/ 82 h 1496"/>
                  <a:gd name="T102" fmla="*/ 1060 w 1208"/>
                  <a:gd name="T103" fmla="*/ 120 h 1496"/>
                  <a:gd name="T104" fmla="*/ 1002 w 1208"/>
                  <a:gd name="T105" fmla="*/ 146 h 1496"/>
                  <a:gd name="T106" fmla="*/ 918 w 1208"/>
                  <a:gd name="T107" fmla="*/ 212 h 1496"/>
                  <a:gd name="T108" fmla="*/ 873 w 1208"/>
                  <a:gd name="T109" fmla="*/ 338 h 1496"/>
                  <a:gd name="T110" fmla="*/ 911 w 1208"/>
                  <a:gd name="T111" fmla="*/ 471 h 1496"/>
                  <a:gd name="T112" fmla="*/ 864 w 1208"/>
                  <a:gd name="T113" fmla="*/ 618 h 1496"/>
                  <a:gd name="T114" fmla="*/ 827 w 1208"/>
                  <a:gd name="T115" fmla="*/ 640 h 1496"/>
                  <a:gd name="T116" fmla="*/ 849 w 1208"/>
                  <a:gd name="T117" fmla="*/ 696 h 1496"/>
                  <a:gd name="T118" fmla="*/ 956 w 1208"/>
                  <a:gd name="T119" fmla="*/ 669 h 1496"/>
                  <a:gd name="T120" fmla="*/ 1002 w 1208"/>
                  <a:gd name="T121" fmla="*/ 708 h 1496"/>
                  <a:gd name="T122" fmla="*/ 1090 w 1208"/>
                  <a:gd name="T123" fmla="*/ 6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8" h="1496">
                    <a:moveTo>
                      <a:pt x="1134" y="697"/>
                    </a:moveTo>
                    <a:cubicBezTo>
                      <a:pt x="1134" y="701"/>
                      <a:pt x="1133" y="702"/>
                      <a:pt x="1132" y="705"/>
                    </a:cubicBezTo>
                    <a:cubicBezTo>
                      <a:pt x="1132" y="706"/>
                      <a:pt x="1132" y="708"/>
                      <a:pt x="1132" y="709"/>
                    </a:cubicBezTo>
                    <a:cubicBezTo>
                      <a:pt x="1132" y="709"/>
                      <a:pt x="1132" y="709"/>
                      <a:pt x="1132" y="709"/>
                    </a:cubicBezTo>
                    <a:cubicBezTo>
                      <a:pt x="1132" y="711"/>
                      <a:pt x="1132" y="714"/>
                      <a:pt x="1132" y="716"/>
                    </a:cubicBezTo>
                    <a:cubicBezTo>
                      <a:pt x="1132" y="716"/>
                      <a:pt x="1132" y="716"/>
                      <a:pt x="1132" y="716"/>
                    </a:cubicBezTo>
                    <a:cubicBezTo>
                      <a:pt x="1132" y="717"/>
                      <a:pt x="1132" y="718"/>
                      <a:pt x="1132" y="719"/>
                    </a:cubicBezTo>
                    <a:cubicBezTo>
                      <a:pt x="1133" y="719"/>
                      <a:pt x="1133" y="719"/>
                      <a:pt x="1133" y="719"/>
                    </a:cubicBezTo>
                    <a:cubicBezTo>
                      <a:pt x="1133" y="720"/>
                      <a:pt x="1133" y="720"/>
                      <a:pt x="1133" y="721"/>
                    </a:cubicBezTo>
                    <a:cubicBezTo>
                      <a:pt x="1134" y="721"/>
                      <a:pt x="1134" y="721"/>
                      <a:pt x="1134" y="721"/>
                    </a:cubicBezTo>
                    <a:cubicBezTo>
                      <a:pt x="1135" y="722"/>
                      <a:pt x="1136" y="723"/>
                      <a:pt x="1136" y="725"/>
                    </a:cubicBezTo>
                    <a:cubicBezTo>
                      <a:pt x="1139" y="725"/>
                      <a:pt x="1139" y="727"/>
                      <a:pt x="1141" y="728"/>
                    </a:cubicBezTo>
                    <a:cubicBezTo>
                      <a:pt x="1142" y="728"/>
                      <a:pt x="1143" y="728"/>
                      <a:pt x="1143" y="728"/>
                    </a:cubicBezTo>
                    <a:cubicBezTo>
                      <a:pt x="1143" y="729"/>
                      <a:pt x="1143" y="729"/>
                      <a:pt x="1143" y="729"/>
                    </a:cubicBezTo>
                    <a:cubicBezTo>
                      <a:pt x="1144" y="729"/>
                      <a:pt x="1144" y="729"/>
                      <a:pt x="1145" y="729"/>
                    </a:cubicBezTo>
                    <a:cubicBezTo>
                      <a:pt x="1145" y="729"/>
                      <a:pt x="1145" y="730"/>
                      <a:pt x="1145" y="730"/>
                    </a:cubicBezTo>
                    <a:cubicBezTo>
                      <a:pt x="1146" y="730"/>
                      <a:pt x="1147" y="730"/>
                      <a:pt x="1148" y="730"/>
                    </a:cubicBezTo>
                    <a:cubicBezTo>
                      <a:pt x="1148" y="730"/>
                      <a:pt x="1148" y="731"/>
                      <a:pt x="1148" y="731"/>
                    </a:cubicBezTo>
                    <a:cubicBezTo>
                      <a:pt x="1149" y="732"/>
                      <a:pt x="1150" y="732"/>
                      <a:pt x="1150" y="733"/>
                    </a:cubicBezTo>
                    <a:cubicBezTo>
                      <a:pt x="1150" y="733"/>
                      <a:pt x="1150" y="734"/>
                      <a:pt x="1150" y="734"/>
                    </a:cubicBezTo>
                    <a:cubicBezTo>
                      <a:pt x="1151" y="735"/>
                      <a:pt x="1152" y="735"/>
                      <a:pt x="1152" y="735"/>
                    </a:cubicBezTo>
                    <a:cubicBezTo>
                      <a:pt x="1153" y="737"/>
                      <a:pt x="1153" y="738"/>
                      <a:pt x="1153" y="739"/>
                    </a:cubicBezTo>
                    <a:cubicBezTo>
                      <a:pt x="1153" y="739"/>
                      <a:pt x="1154" y="739"/>
                      <a:pt x="1154" y="739"/>
                    </a:cubicBezTo>
                    <a:cubicBezTo>
                      <a:pt x="1154" y="740"/>
                      <a:pt x="1154" y="740"/>
                      <a:pt x="1154" y="741"/>
                    </a:cubicBezTo>
                    <a:cubicBezTo>
                      <a:pt x="1154" y="741"/>
                      <a:pt x="1155" y="741"/>
                      <a:pt x="1155" y="741"/>
                    </a:cubicBezTo>
                    <a:cubicBezTo>
                      <a:pt x="1156" y="743"/>
                      <a:pt x="1156" y="744"/>
                      <a:pt x="1157" y="746"/>
                    </a:cubicBezTo>
                    <a:cubicBezTo>
                      <a:pt x="1157" y="746"/>
                      <a:pt x="1157" y="746"/>
                      <a:pt x="1158" y="746"/>
                    </a:cubicBezTo>
                    <a:cubicBezTo>
                      <a:pt x="1158" y="749"/>
                      <a:pt x="1159" y="752"/>
                      <a:pt x="1159" y="754"/>
                    </a:cubicBezTo>
                    <a:cubicBezTo>
                      <a:pt x="1160" y="754"/>
                      <a:pt x="1160" y="754"/>
                      <a:pt x="1160" y="754"/>
                    </a:cubicBezTo>
                    <a:cubicBezTo>
                      <a:pt x="1160" y="755"/>
                      <a:pt x="1160" y="756"/>
                      <a:pt x="1160" y="757"/>
                    </a:cubicBezTo>
                    <a:cubicBezTo>
                      <a:pt x="1161" y="757"/>
                      <a:pt x="1161" y="757"/>
                      <a:pt x="1161" y="757"/>
                    </a:cubicBezTo>
                    <a:cubicBezTo>
                      <a:pt x="1161" y="758"/>
                      <a:pt x="1161" y="759"/>
                      <a:pt x="1161" y="760"/>
                    </a:cubicBezTo>
                    <a:cubicBezTo>
                      <a:pt x="1162" y="760"/>
                      <a:pt x="1162" y="760"/>
                      <a:pt x="1162" y="760"/>
                    </a:cubicBezTo>
                    <a:cubicBezTo>
                      <a:pt x="1162" y="761"/>
                      <a:pt x="1162" y="762"/>
                      <a:pt x="1162" y="763"/>
                    </a:cubicBezTo>
                    <a:cubicBezTo>
                      <a:pt x="1162" y="763"/>
                      <a:pt x="1163" y="763"/>
                      <a:pt x="1163" y="763"/>
                    </a:cubicBezTo>
                    <a:cubicBezTo>
                      <a:pt x="1163" y="764"/>
                      <a:pt x="1163" y="766"/>
                      <a:pt x="1163" y="767"/>
                    </a:cubicBezTo>
                    <a:cubicBezTo>
                      <a:pt x="1163" y="767"/>
                      <a:pt x="1164" y="767"/>
                      <a:pt x="1164" y="767"/>
                    </a:cubicBezTo>
                    <a:cubicBezTo>
                      <a:pt x="1164" y="768"/>
                      <a:pt x="1164" y="769"/>
                      <a:pt x="1164" y="770"/>
                    </a:cubicBezTo>
                    <a:cubicBezTo>
                      <a:pt x="1164" y="770"/>
                      <a:pt x="1164" y="770"/>
                      <a:pt x="1165" y="770"/>
                    </a:cubicBezTo>
                    <a:cubicBezTo>
                      <a:pt x="1165" y="772"/>
                      <a:pt x="1165" y="773"/>
                      <a:pt x="1165" y="775"/>
                    </a:cubicBezTo>
                    <a:cubicBezTo>
                      <a:pt x="1165" y="775"/>
                      <a:pt x="1165" y="775"/>
                      <a:pt x="1166" y="775"/>
                    </a:cubicBezTo>
                    <a:cubicBezTo>
                      <a:pt x="1166" y="778"/>
                      <a:pt x="1166" y="781"/>
                      <a:pt x="1167" y="785"/>
                    </a:cubicBezTo>
                    <a:cubicBezTo>
                      <a:pt x="1167" y="785"/>
                      <a:pt x="1167" y="785"/>
                      <a:pt x="1167" y="785"/>
                    </a:cubicBezTo>
                    <a:cubicBezTo>
                      <a:pt x="1167" y="788"/>
                      <a:pt x="1167" y="791"/>
                      <a:pt x="1167" y="794"/>
                    </a:cubicBezTo>
                    <a:cubicBezTo>
                      <a:pt x="1168" y="794"/>
                      <a:pt x="1168" y="794"/>
                      <a:pt x="1168" y="794"/>
                    </a:cubicBezTo>
                    <a:cubicBezTo>
                      <a:pt x="1168" y="798"/>
                      <a:pt x="1168" y="801"/>
                      <a:pt x="1168" y="805"/>
                    </a:cubicBezTo>
                    <a:cubicBezTo>
                      <a:pt x="1168" y="805"/>
                      <a:pt x="1168" y="805"/>
                      <a:pt x="1167" y="805"/>
                    </a:cubicBezTo>
                    <a:cubicBezTo>
                      <a:pt x="1167" y="807"/>
                      <a:pt x="1167" y="810"/>
                      <a:pt x="1167" y="812"/>
                    </a:cubicBezTo>
                    <a:cubicBezTo>
                      <a:pt x="1167" y="814"/>
                      <a:pt x="1165" y="816"/>
                      <a:pt x="1165" y="819"/>
                    </a:cubicBezTo>
                    <a:cubicBezTo>
                      <a:pt x="1163" y="820"/>
                      <a:pt x="1162" y="821"/>
                      <a:pt x="1160" y="822"/>
                    </a:cubicBezTo>
                    <a:cubicBezTo>
                      <a:pt x="1160" y="823"/>
                      <a:pt x="1160" y="823"/>
                      <a:pt x="1160" y="823"/>
                    </a:cubicBezTo>
                    <a:cubicBezTo>
                      <a:pt x="1159" y="824"/>
                      <a:pt x="1158" y="824"/>
                      <a:pt x="1157" y="824"/>
                    </a:cubicBezTo>
                    <a:cubicBezTo>
                      <a:pt x="1157" y="824"/>
                      <a:pt x="1157" y="825"/>
                      <a:pt x="1157" y="825"/>
                    </a:cubicBezTo>
                    <a:cubicBezTo>
                      <a:pt x="1156" y="825"/>
                      <a:pt x="1156" y="825"/>
                      <a:pt x="1155" y="825"/>
                    </a:cubicBezTo>
                    <a:cubicBezTo>
                      <a:pt x="1155" y="825"/>
                      <a:pt x="1155" y="826"/>
                      <a:pt x="1155" y="826"/>
                    </a:cubicBezTo>
                    <a:cubicBezTo>
                      <a:pt x="1154" y="826"/>
                      <a:pt x="1154" y="826"/>
                      <a:pt x="1153" y="826"/>
                    </a:cubicBezTo>
                    <a:cubicBezTo>
                      <a:pt x="1153" y="826"/>
                      <a:pt x="1153" y="827"/>
                      <a:pt x="1153" y="827"/>
                    </a:cubicBezTo>
                    <a:cubicBezTo>
                      <a:pt x="1153" y="827"/>
                      <a:pt x="1152" y="827"/>
                      <a:pt x="1151" y="827"/>
                    </a:cubicBezTo>
                    <a:cubicBezTo>
                      <a:pt x="1151" y="827"/>
                      <a:pt x="1151" y="827"/>
                      <a:pt x="1151" y="828"/>
                    </a:cubicBezTo>
                    <a:cubicBezTo>
                      <a:pt x="1151" y="828"/>
                      <a:pt x="1150" y="828"/>
                      <a:pt x="1150" y="828"/>
                    </a:cubicBezTo>
                    <a:cubicBezTo>
                      <a:pt x="1150" y="828"/>
                      <a:pt x="1150" y="828"/>
                      <a:pt x="1150" y="829"/>
                    </a:cubicBezTo>
                    <a:cubicBezTo>
                      <a:pt x="1149" y="829"/>
                      <a:pt x="1148" y="829"/>
                      <a:pt x="1148" y="829"/>
                    </a:cubicBezTo>
                    <a:cubicBezTo>
                      <a:pt x="1148" y="829"/>
                      <a:pt x="1148" y="829"/>
                      <a:pt x="1148" y="830"/>
                    </a:cubicBezTo>
                    <a:cubicBezTo>
                      <a:pt x="1147" y="830"/>
                      <a:pt x="1147" y="830"/>
                      <a:pt x="1146" y="830"/>
                    </a:cubicBezTo>
                    <a:cubicBezTo>
                      <a:pt x="1146" y="830"/>
                      <a:pt x="1146" y="830"/>
                      <a:pt x="1146" y="830"/>
                    </a:cubicBezTo>
                    <a:cubicBezTo>
                      <a:pt x="1145" y="830"/>
                      <a:pt x="1145" y="830"/>
                      <a:pt x="1144" y="830"/>
                    </a:cubicBezTo>
                    <a:cubicBezTo>
                      <a:pt x="1144" y="831"/>
                      <a:pt x="1144" y="831"/>
                      <a:pt x="1144" y="831"/>
                    </a:cubicBezTo>
                    <a:cubicBezTo>
                      <a:pt x="1143" y="832"/>
                      <a:pt x="1142" y="833"/>
                      <a:pt x="1141" y="833"/>
                    </a:cubicBezTo>
                    <a:cubicBezTo>
                      <a:pt x="1141" y="835"/>
                      <a:pt x="1141" y="836"/>
                      <a:pt x="1141" y="838"/>
                    </a:cubicBezTo>
                    <a:cubicBezTo>
                      <a:pt x="1140" y="838"/>
                      <a:pt x="1140" y="838"/>
                      <a:pt x="1140" y="838"/>
                    </a:cubicBezTo>
                    <a:cubicBezTo>
                      <a:pt x="1141" y="841"/>
                      <a:pt x="1142" y="845"/>
                      <a:pt x="1143" y="848"/>
                    </a:cubicBezTo>
                    <a:cubicBezTo>
                      <a:pt x="1144" y="849"/>
                      <a:pt x="1144" y="849"/>
                      <a:pt x="1145" y="849"/>
                    </a:cubicBezTo>
                    <a:cubicBezTo>
                      <a:pt x="1145" y="850"/>
                      <a:pt x="1146" y="852"/>
                      <a:pt x="1146" y="853"/>
                    </a:cubicBezTo>
                    <a:cubicBezTo>
                      <a:pt x="1147" y="853"/>
                      <a:pt x="1148" y="854"/>
                      <a:pt x="1149" y="855"/>
                    </a:cubicBezTo>
                    <a:cubicBezTo>
                      <a:pt x="1149" y="855"/>
                      <a:pt x="1149" y="856"/>
                      <a:pt x="1149" y="856"/>
                    </a:cubicBezTo>
                    <a:cubicBezTo>
                      <a:pt x="1149" y="857"/>
                      <a:pt x="1150" y="857"/>
                      <a:pt x="1150" y="857"/>
                    </a:cubicBezTo>
                    <a:cubicBezTo>
                      <a:pt x="1151" y="859"/>
                      <a:pt x="1152" y="860"/>
                      <a:pt x="1153" y="861"/>
                    </a:cubicBezTo>
                    <a:cubicBezTo>
                      <a:pt x="1154" y="861"/>
                      <a:pt x="1154" y="861"/>
                      <a:pt x="1155" y="861"/>
                    </a:cubicBezTo>
                    <a:cubicBezTo>
                      <a:pt x="1156" y="862"/>
                      <a:pt x="1156" y="863"/>
                      <a:pt x="1157" y="864"/>
                    </a:cubicBezTo>
                    <a:cubicBezTo>
                      <a:pt x="1157" y="864"/>
                      <a:pt x="1158" y="864"/>
                      <a:pt x="1159" y="864"/>
                    </a:cubicBezTo>
                    <a:cubicBezTo>
                      <a:pt x="1159" y="864"/>
                      <a:pt x="1159" y="864"/>
                      <a:pt x="1159" y="865"/>
                    </a:cubicBezTo>
                    <a:cubicBezTo>
                      <a:pt x="1160" y="865"/>
                      <a:pt x="1162" y="866"/>
                      <a:pt x="1164" y="866"/>
                    </a:cubicBezTo>
                    <a:cubicBezTo>
                      <a:pt x="1164" y="867"/>
                      <a:pt x="1164" y="867"/>
                      <a:pt x="1164" y="867"/>
                    </a:cubicBezTo>
                    <a:cubicBezTo>
                      <a:pt x="1167" y="868"/>
                      <a:pt x="1169" y="868"/>
                      <a:pt x="1172" y="869"/>
                    </a:cubicBezTo>
                    <a:cubicBezTo>
                      <a:pt x="1172" y="869"/>
                      <a:pt x="1172" y="870"/>
                      <a:pt x="1172" y="870"/>
                    </a:cubicBezTo>
                    <a:cubicBezTo>
                      <a:pt x="1179" y="871"/>
                      <a:pt x="1186" y="872"/>
                      <a:pt x="1193" y="873"/>
                    </a:cubicBezTo>
                    <a:cubicBezTo>
                      <a:pt x="1193" y="873"/>
                      <a:pt x="1193" y="873"/>
                      <a:pt x="1193" y="874"/>
                    </a:cubicBezTo>
                    <a:cubicBezTo>
                      <a:pt x="1194" y="874"/>
                      <a:pt x="1196" y="874"/>
                      <a:pt x="1197" y="874"/>
                    </a:cubicBezTo>
                    <a:cubicBezTo>
                      <a:pt x="1197" y="875"/>
                      <a:pt x="1198" y="876"/>
                      <a:pt x="1198" y="876"/>
                    </a:cubicBezTo>
                    <a:cubicBezTo>
                      <a:pt x="1199" y="876"/>
                      <a:pt x="1199" y="876"/>
                      <a:pt x="1200" y="876"/>
                    </a:cubicBezTo>
                    <a:cubicBezTo>
                      <a:pt x="1200" y="877"/>
                      <a:pt x="1200" y="877"/>
                      <a:pt x="1201" y="878"/>
                    </a:cubicBezTo>
                    <a:cubicBezTo>
                      <a:pt x="1202" y="879"/>
                      <a:pt x="1204" y="881"/>
                      <a:pt x="1206" y="882"/>
                    </a:cubicBezTo>
                    <a:cubicBezTo>
                      <a:pt x="1207" y="884"/>
                      <a:pt x="1207" y="886"/>
                      <a:pt x="1208" y="888"/>
                    </a:cubicBezTo>
                    <a:cubicBezTo>
                      <a:pt x="1208" y="888"/>
                      <a:pt x="1207" y="888"/>
                      <a:pt x="1207" y="888"/>
                    </a:cubicBezTo>
                    <a:cubicBezTo>
                      <a:pt x="1204" y="890"/>
                      <a:pt x="1198" y="888"/>
                      <a:pt x="1194" y="889"/>
                    </a:cubicBezTo>
                    <a:cubicBezTo>
                      <a:pt x="1194" y="889"/>
                      <a:pt x="1194" y="889"/>
                      <a:pt x="1194" y="890"/>
                    </a:cubicBezTo>
                    <a:cubicBezTo>
                      <a:pt x="1193" y="890"/>
                      <a:pt x="1191" y="890"/>
                      <a:pt x="1189" y="890"/>
                    </a:cubicBezTo>
                    <a:cubicBezTo>
                      <a:pt x="1189" y="890"/>
                      <a:pt x="1189" y="890"/>
                      <a:pt x="1189" y="891"/>
                    </a:cubicBezTo>
                    <a:cubicBezTo>
                      <a:pt x="1188" y="891"/>
                      <a:pt x="1186" y="891"/>
                      <a:pt x="1185" y="891"/>
                    </a:cubicBezTo>
                    <a:cubicBezTo>
                      <a:pt x="1185" y="891"/>
                      <a:pt x="1185" y="891"/>
                      <a:pt x="1185" y="891"/>
                    </a:cubicBezTo>
                    <a:cubicBezTo>
                      <a:pt x="1183" y="891"/>
                      <a:pt x="1182" y="891"/>
                      <a:pt x="1181" y="891"/>
                    </a:cubicBezTo>
                    <a:cubicBezTo>
                      <a:pt x="1181" y="892"/>
                      <a:pt x="1181" y="892"/>
                      <a:pt x="1181" y="892"/>
                    </a:cubicBezTo>
                    <a:cubicBezTo>
                      <a:pt x="1179" y="892"/>
                      <a:pt x="1176" y="892"/>
                      <a:pt x="1174" y="892"/>
                    </a:cubicBezTo>
                    <a:cubicBezTo>
                      <a:pt x="1174" y="893"/>
                      <a:pt x="1174" y="893"/>
                      <a:pt x="1174" y="893"/>
                    </a:cubicBezTo>
                    <a:cubicBezTo>
                      <a:pt x="1171" y="893"/>
                      <a:pt x="1168" y="893"/>
                      <a:pt x="1165" y="893"/>
                    </a:cubicBezTo>
                    <a:cubicBezTo>
                      <a:pt x="1159" y="894"/>
                      <a:pt x="1154" y="896"/>
                      <a:pt x="1149" y="897"/>
                    </a:cubicBezTo>
                    <a:cubicBezTo>
                      <a:pt x="1149" y="897"/>
                      <a:pt x="1149" y="897"/>
                      <a:pt x="1149" y="898"/>
                    </a:cubicBezTo>
                    <a:cubicBezTo>
                      <a:pt x="1148" y="898"/>
                      <a:pt x="1147" y="898"/>
                      <a:pt x="1147" y="898"/>
                    </a:cubicBezTo>
                    <a:cubicBezTo>
                      <a:pt x="1147" y="898"/>
                      <a:pt x="1147" y="898"/>
                      <a:pt x="1147" y="899"/>
                    </a:cubicBezTo>
                    <a:cubicBezTo>
                      <a:pt x="1146" y="899"/>
                      <a:pt x="1146" y="899"/>
                      <a:pt x="1145" y="899"/>
                    </a:cubicBezTo>
                    <a:cubicBezTo>
                      <a:pt x="1145" y="899"/>
                      <a:pt x="1145" y="899"/>
                      <a:pt x="1145" y="900"/>
                    </a:cubicBezTo>
                    <a:cubicBezTo>
                      <a:pt x="1144" y="900"/>
                      <a:pt x="1144" y="900"/>
                      <a:pt x="1143" y="900"/>
                    </a:cubicBezTo>
                    <a:cubicBezTo>
                      <a:pt x="1143" y="900"/>
                      <a:pt x="1143" y="900"/>
                      <a:pt x="1143" y="900"/>
                    </a:cubicBezTo>
                    <a:cubicBezTo>
                      <a:pt x="1143" y="900"/>
                      <a:pt x="1142" y="900"/>
                      <a:pt x="1141" y="900"/>
                    </a:cubicBezTo>
                    <a:cubicBezTo>
                      <a:pt x="1139" y="902"/>
                      <a:pt x="1137" y="904"/>
                      <a:pt x="1135" y="906"/>
                    </a:cubicBezTo>
                    <a:cubicBezTo>
                      <a:pt x="1135" y="906"/>
                      <a:pt x="1135" y="907"/>
                      <a:pt x="1135" y="908"/>
                    </a:cubicBezTo>
                    <a:cubicBezTo>
                      <a:pt x="1135" y="908"/>
                      <a:pt x="1134" y="908"/>
                      <a:pt x="1133" y="908"/>
                    </a:cubicBezTo>
                    <a:cubicBezTo>
                      <a:pt x="1133" y="910"/>
                      <a:pt x="1133" y="911"/>
                      <a:pt x="1132" y="913"/>
                    </a:cubicBezTo>
                    <a:cubicBezTo>
                      <a:pt x="1132" y="913"/>
                      <a:pt x="1132" y="913"/>
                      <a:pt x="1132" y="913"/>
                    </a:cubicBezTo>
                    <a:cubicBezTo>
                      <a:pt x="1132" y="914"/>
                      <a:pt x="1132" y="915"/>
                      <a:pt x="1132" y="916"/>
                    </a:cubicBezTo>
                    <a:cubicBezTo>
                      <a:pt x="1131" y="916"/>
                      <a:pt x="1131" y="916"/>
                      <a:pt x="1131" y="916"/>
                    </a:cubicBezTo>
                    <a:cubicBezTo>
                      <a:pt x="1131" y="916"/>
                      <a:pt x="1131" y="917"/>
                      <a:pt x="1131" y="917"/>
                    </a:cubicBezTo>
                    <a:cubicBezTo>
                      <a:pt x="1130" y="917"/>
                      <a:pt x="1130" y="917"/>
                      <a:pt x="1130" y="917"/>
                    </a:cubicBezTo>
                    <a:cubicBezTo>
                      <a:pt x="1130" y="918"/>
                      <a:pt x="1130" y="919"/>
                      <a:pt x="1130" y="920"/>
                    </a:cubicBezTo>
                    <a:cubicBezTo>
                      <a:pt x="1129" y="920"/>
                      <a:pt x="1129" y="921"/>
                      <a:pt x="1128" y="921"/>
                    </a:cubicBezTo>
                    <a:cubicBezTo>
                      <a:pt x="1128" y="922"/>
                      <a:pt x="1127" y="923"/>
                      <a:pt x="1127" y="925"/>
                    </a:cubicBezTo>
                    <a:cubicBezTo>
                      <a:pt x="1126" y="926"/>
                      <a:pt x="1125" y="926"/>
                      <a:pt x="1124" y="927"/>
                    </a:cubicBezTo>
                    <a:cubicBezTo>
                      <a:pt x="1122" y="929"/>
                      <a:pt x="1120" y="931"/>
                      <a:pt x="1118" y="934"/>
                    </a:cubicBezTo>
                    <a:cubicBezTo>
                      <a:pt x="1118" y="934"/>
                      <a:pt x="1117" y="934"/>
                      <a:pt x="1116" y="934"/>
                    </a:cubicBezTo>
                    <a:cubicBezTo>
                      <a:pt x="1116" y="934"/>
                      <a:pt x="1116" y="935"/>
                      <a:pt x="1115" y="935"/>
                    </a:cubicBezTo>
                    <a:cubicBezTo>
                      <a:pt x="1115" y="935"/>
                      <a:pt x="1114" y="935"/>
                      <a:pt x="1114" y="935"/>
                    </a:cubicBezTo>
                    <a:cubicBezTo>
                      <a:pt x="1114" y="936"/>
                      <a:pt x="1114" y="936"/>
                      <a:pt x="1114" y="936"/>
                    </a:cubicBezTo>
                    <a:cubicBezTo>
                      <a:pt x="1112" y="937"/>
                      <a:pt x="1110" y="937"/>
                      <a:pt x="1108" y="938"/>
                    </a:cubicBezTo>
                    <a:cubicBezTo>
                      <a:pt x="1108" y="938"/>
                      <a:pt x="1108" y="939"/>
                      <a:pt x="1108" y="939"/>
                    </a:cubicBezTo>
                    <a:cubicBezTo>
                      <a:pt x="1106" y="939"/>
                      <a:pt x="1105" y="940"/>
                      <a:pt x="1103" y="940"/>
                    </a:cubicBezTo>
                    <a:cubicBezTo>
                      <a:pt x="1103" y="940"/>
                      <a:pt x="1103" y="940"/>
                      <a:pt x="1103" y="941"/>
                    </a:cubicBezTo>
                    <a:cubicBezTo>
                      <a:pt x="1102" y="941"/>
                      <a:pt x="1101" y="941"/>
                      <a:pt x="1099" y="941"/>
                    </a:cubicBezTo>
                    <a:cubicBezTo>
                      <a:pt x="1099" y="941"/>
                      <a:pt x="1099" y="941"/>
                      <a:pt x="1099" y="942"/>
                    </a:cubicBezTo>
                    <a:cubicBezTo>
                      <a:pt x="1098" y="942"/>
                      <a:pt x="1096" y="942"/>
                      <a:pt x="1095" y="942"/>
                    </a:cubicBezTo>
                    <a:cubicBezTo>
                      <a:pt x="1095" y="942"/>
                      <a:pt x="1095" y="942"/>
                      <a:pt x="1095" y="943"/>
                    </a:cubicBezTo>
                    <a:cubicBezTo>
                      <a:pt x="1092" y="943"/>
                      <a:pt x="1090" y="943"/>
                      <a:pt x="1088" y="943"/>
                    </a:cubicBezTo>
                    <a:cubicBezTo>
                      <a:pt x="1088" y="943"/>
                      <a:pt x="1088" y="943"/>
                      <a:pt x="1088" y="943"/>
                    </a:cubicBezTo>
                    <a:cubicBezTo>
                      <a:pt x="1083" y="943"/>
                      <a:pt x="1079" y="943"/>
                      <a:pt x="1075" y="943"/>
                    </a:cubicBezTo>
                    <a:cubicBezTo>
                      <a:pt x="1075" y="944"/>
                      <a:pt x="1075" y="944"/>
                      <a:pt x="1075" y="944"/>
                    </a:cubicBezTo>
                    <a:cubicBezTo>
                      <a:pt x="1068" y="944"/>
                      <a:pt x="1060" y="944"/>
                      <a:pt x="1053" y="944"/>
                    </a:cubicBezTo>
                    <a:cubicBezTo>
                      <a:pt x="1047" y="946"/>
                      <a:pt x="1037" y="945"/>
                      <a:pt x="1029" y="945"/>
                    </a:cubicBezTo>
                    <a:cubicBezTo>
                      <a:pt x="1026" y="945"/>
                      <a:pt x="1023" y="945"/>
                      <a:pt x="1019" y="945"/>
                    </a:cubicBezTo>
                    <a:cubicBezTo>
                      <a:pt x="1019" y="945"/>
                      <a:pt x="1019" y="945"/>
                      <a:pt x="1019" y="944"/>
                    </a:cubicBezTo>
                    <a:cubicBezTo>
                      <a:pt x="1016" y="944"/>
                      <a:pt x="1013" y="944"/>
                      <a:pt x="1010" y="944"/>
                    </a:cubicBezTo>
                    <a:cubicBezTo>
                      <a:pt x="1010" y="944"/>
                      <a:pt x="1010" y="944"/>
                      <a:pt x="1010" y="943"/>
                    </a:cubicBezTo>
                    <a:cubicBezTo>
                      <a:pt x="1009" y="943"/>
                      <a:pt x="1008" y="943"/>
                      <a:pt x="1007" y="943"/>
                    </a:cubicBezTo>
                    <a:cubicBezTo>
                      <a:pt x="1007" y="943"/>
                      <a:pt x="1007" y="943"/>
                      <a:pt x="1007" y="943"/>
                    </a:cubicBezTo>
                    <a:cubicBezTo>
                      <a:pt x="1006" y="943"/>
                      <a:pt x="1006" y="943"/>
                      <a:pt x="1005" y="943"/>
                    </a:cubicBezTo>
                    <a:cubicBezTo>
                      <a:pt x="1005" y="942"/>
                      <a:pt x="1005" y="942"/>
                      <a:pt x="1005" y="942"/>
                    </a:cubicBezTo>
                    <a:cubicBezTo>
                      <a:pt x="1005" y="942"/>
                      <a:pt x="1004" y="942"/>
                      <a:pt x="1003" y="942"/>
                    </a:cubicBezTo>
                    <a:cubicBezTo>
                      <a:pt x="1003" y="941"/>
                      <a:pt x="1003" y="940"/>
                      <a:pt x="1002" y="940"/>
                    </a:cubicBezTo>
                    <a:cubicBezTo>
                      <a:pt x="1002" y="940"/>
                      <a:pt x="1001" y="940"/>
                      <a:pt x="1001" y="940"/>
                    </a:cubicBezTo>
                    <a:cubicBezTo>
                      <a:pt x="1000" y="939"/>
                      <a:pt x="1000" y="939"/>
                      <a:pt x="1000" y="938"/>
                    </a:cubicBezTo>
                    <a:cubicBezTo>
                      <a:pt x="998" y="937"/>
                      <a:pt x="996" y="937"/>
                      <a:pt x="994" y="936"/>
                    </a:cubicBezTo>
                    <a:cubicBezTo>
                      <a:pt x="994" y="936"/>
                      <a:pt x="994" y="936"/>
                      <a:pt x="994" y="935"/>
                    </a:cubicBezTo>
                    <a:cubicBezTo>
                      <a:pt x="991" y="935"/>
                      <a:pt x="988" y="935"/>
                      <a:pt x="985" y="934"/>
                    </a:cubicBezTo>
                    <a:cubicBezTo>
                      <a:pt x="985" y="935"/>
                      <a:pt x="985" y="936"/>
                      <a:pt x="985" y="936"/>
                    </a:cubicBezTo>
                    <a:cubicBezTo>
                      <a:pt x="984" y="936"/>
                      <a:pt x="983" y="936"/>
                      <a:pt x="983" y="936"/>
                    </a:cubicBezTo>
                    <a:cubicBezTo>
                      <a:pt x="983" y="937"/>
                      <a:pt x="983" y="937"/>
                      <a:pt x="983" y="938"/>
                    </a:cubicBezTo>
                    <a:cubicBezTo>
                      <a:pt x="982" y="939"/>
                      <a:pt x="980" y="940"/>
                      <a:pt x="979" y="941"/>
                    </a:cubicBezTo>
                    <a:cubicBezTo>
                      <a:pt x="979" y="941"/>
                      <a:pt x="979" y="942"/>
                      <a:pt x="979" y="943"/>
                    </a:cubicBezTo>
                    <a:cubicBezTo>
                      <a:pt x="979" y="943"/>
                      <a:pt x="978" y="943"/>
                      <a:pt x="977" y="943"/>
                    </a:cubicBezTo>
                    <a:cubicBezTo>
                      <a:pt x="976" y="945"/>
                      <a:pt x="975" y="946"/>
                      <a:pt x="974" y="948"/>
                    </a:cubicBezTo>
                    <a:cubicBezTo>
                      <a:pt x="973" y="948"/>
                      <a:pt x="971" y="949"/>
                      <a:pt x="970" y="949"/>
                    </a:cubicBezTo>
                    <a:cubicBezTo>
                      <a:pt x="970" y="949"/>
                      <a:pt x="970" y="949"/>
                      <a:pt x="970" y="950"/>
                    </a:cubicBezTo>
                    <a:cubicBezTo>
                      <a:pt x="967" y="950"/>
                      <a:pt x="964" y="951"/>
                      <a:pt x="960" y="952"/>
                    </a:cubicBezTo>
                    <a:cubicBezTo>
                      <a:pt x="960" y="952"/>
                      <a:pt x="960" y="953"/>
                      <a:pt x="959" y="953"/>
                    </a:cubicBezTo>
                    <a:cubicBezTo>
                      <a:pt x="958" y="955"/>
                      <a:pt x="956" y="956"/>
                      <a:pt x="955" y="957"/>
                    </a:cubicBezTo>
                    <a:cubicBezTo>
                      <a:pt x="954" y="959"/>
                      <a:pt x="954" y="961"/>
                      <a:pt x="953" y="962"/>
                    </a:cubicBezTo>
                    <a:cubicBezTo>
                      <a:pt x="953" y="962"/>
                      <a:pt x="953" y="962"/>
                      <a:pt x="952" y="962"/>
                    </a:cubicBezTo>
                    <a:cubicBezTo>
                      <a:pt x="950" y="968"/>
                      <a:pt x="950" y="980"/>
                      <a:pt x="950" y="988"/>
                    </a:cubicBezTo>
                    <a:cubicBezTo>
                      <a:pt x="950" y="991"/>
                      <a:pt x="950" y="994"/>
                      <a:pt x="950" y="997"/>
                    </a:cubicBezTo>
                    <a:cubicBezTo>
                      <a:pt x="950" y="997"/>
                      <a:pt x="950" y="997"/>
                      <a:pt x="950" y="997"/>
                    </a:cubicBezTo>
                    <a:cubicBezTo>
                      <a:pt x="950" y="1000"/>
                      <a:pt x="950" y="1002"/>
                      <a:pt x="950" y="1004"/>
                    </a:cubicBezTo>
                    <a:cubicBezTo>
                      <a:pt x="949" y="1004"/>
                      <a:pt x="949" y="1004"/>
                      <a:pt x="949" y="1004"/>
                    </a:cubicBezTo>
                    <a:cubicBezTo>
                      <a:pt x="949" y="1006"/>
                      <a:pt x="949" y="1007"/>
                      <a:pt x="949" y="1009"/>
                    </a:cubicBezTo>
                    <a:cubicBezTo>
                      <a:pt x="948" y="1009"/>
                      <a:pt x="948" y="1009"/>
                      <a:pt x="948" y="1009"/>
                    </a:cubicBezTo>
                    <a:cubicBezTo>
                      <a:pt x="948" y="1010"/>
                      <a:pt x="948" y="1012"/>
                      <a:pt x="948" y="1013"/>
                    </a:cubicBezTo>
                    <a:cubicBezTo>
                      <a:pt x="947" y="1013"/>
                      <a:pt x="947" y="1013"/>
                      <a:pt x="947" y="1013"/>
                    </a:cubicBezTo>
                    <a:cubicBezTo>
                      <a:pt x="947" y="1015"/>
                      <a:pt x="947" y="1016"/>
                      <a:pt x="947" y="1017"/>
                    </a:cubicBezTo>
                    <a:cubicBezTo>
                      <a:pt x="947" y="1017"/>
                      <a:pt x="946" y="1017"/>
                      <a:pt x="946" y="1017"/>
                    </a:cubicBezTo>
                    <a:cubicBezTo>
                      <a:pt x="946" y="1019"/>
                      <a:pt x="945" y="1021"/>
                      <a:pt x="945" y="1023"/>
                    </a:cubicBezTo>
                    <a:cubicBezTo>
                      <a:pt x="945" y="1023"/>
                      <a:pt x="944" y="1023"/>
                      <a:pt x="944" y="1023"/>
                    </a:cubicBezTo>
                    <a:cubicBezTo>
                      <a:pt x="944" y="1024"/>
                      <a:pt x="944" y="1025"/>
                      <a:pt x="944" y="1026"/>
                    </a:cubicBezTo>
                    <a:cubicBezTo>
                      <a:pt x="944" y="1026"/>
                      <a:pt x="944" y="1026"/>
                      <a:pt x="943" y="1026"/>
                    </a:cubicBezTo>
                    <a:cubicBezTo>
                      <a:pt x="943" y="1027"/>
                      <a:pt x="943" y="1028"/>
                      <a:pt x="943" y="1029"/>
                    </a:cubicBezTo>
                    <a:cubicBezTo>
                      <a:pt x="943" y="1029"/>
                      <a:pt x="943" y="1029"/>
                      <a:pt x="942" y="1029"/>
                    </a:cubicBezTo>
                    <a:cubicBezTo>
                      <a:pt x="942" y="1030"/>
                      <a:pt x="942" y="1032"/>
                      <a:pt x="941" y="1033"/>
                    </a:cubicBezTo>
                    <a:cubicBezTo>
                      <a:pt x="941" y="1033"/>
                      <a:pt x="941" y="1033"/>
                      <a:pt x="941" y="1033"/>
                    </a:cubicBezTo>
                    <a:cubicBezTo>
                      <a:pt x="940" y="1034"/>
                      <a:pt x="940" y="1036"/>
                      <a:pt x="940" y="1037"/>
                    </a:cubicBezTo>
                    <a:cubicBezTo>
                      <a:pt x="939" y="1037"/>
                      <a:pt x="939" y="1037"/>
                      <a:pt x="939" y="1037"/>
                    </a:cubicBezTo>
                    <a:cubicBezTo>
                      <a:pt x="939" y="1038"/>
                      <a:pt x="939" y="1039"/>
                      <a:pt x="939" y="1039"/>
                    </a:cubicBezTo>
                    <a:cubicBezTo>
                      <a:pt x="938" y="1039"/>
                      <a:pt x="938" y="1039"/>
                      <a:pt x="938" y="1039"/>
                    </a:cubicBezTo>
                    <a:cubicBezTo>
                      <a:pt x="937" y="1041"/>
                      <a:pt x="937" y="1043"/>
                      <a:pt x="936" y="1045"/>
                    </a:cubicBezTo>
                    <a:cubicBezTo>
                      <a:pt x="936" y="1045"/>
                      <a:pt x="935" y="1045"/>
                      <a:pt x="935" y="1045"/>
                    </a:cubicBezTo>
                    <a:cubicBezTo>
                      <a:pt x="935" y="1046"/>
                      <a:pt x="935" y="1047"/>
                      <a:pt x="934" y="1048"/>
                    </a:cubicBezTo>
                    <a:cubicBezTo>
                      <a:pt x="934" y="1049"/>
                      <a:pt x="933" y="1049"/>
                      <a:pt x="933" y="1049"/>
                    </a:cubicBezTo>
                    <a:cubicBezTo>
                      <a:pt x="932" y="1050"/>
                      <a:pt x="932" y="1052"/>
                      <a:pt x="932" y="1053"/>
                    </a:cubicBezTo>
                    <a:cubicBezTo>
                      <a:pt x="931" y="1053"/>
                      <a:pt x="930" y="1053"/>
                      <a:pt x="930" y="1054"/>
                    </a:cubicBezTo>
                    <a:cubicBezTo>
                      <a:pt x="929" y="1056"/>
                      <a:pt x="929" y="1057"/>
                      <a:pt x="928" y="1059"/>
                    </a:cubicBezTo>
                    <a:cubicBezTo>
                      <a:pt x="927" y="1059"/>
                      <a:pt x="927" y="1060"/>
                      <a:pt x="926" y="1060"/>
                    </a:cubicBezTo>
                    <a:cubicBezTo>
                      <a:pt x="926" y="1061"/>
                      <a:pt x="926" y="1061"/>
                      <a:pt x="926" y="1062"/>
                    </a:cubicBezTo>
                    <a:cubicBezTo>
                      <a:pt x="926" y="1062"/>
                      <a:pt x="926" y="1062"/>
                      <a:pt x="925" y="1062"/>
                    </a:cubicBezTo>
                    <a:cubicBezTo>
                      <a:pt x="925" y="1062"/>
                      <a:pt x="925" y="1063"/>
                      <a:pt x="925" y="1064"/>
                    </a:cubicBezTo>
                    <a:cubicBezTo>
                      <a:pt x="925" y="1064"/>
                      <a:pt x="924" y="1064"/>
                      <a:pt x="924" y="1065"/>
                    </a:cubicBezTo>
                    <a:cubicBezTo>
                      <a:pt x="923" y="1066"/>
                      <a:pt x="923" y="1067"/>
                      <a:pt x="923" y="1068"/>
                    </a:cubicBezTo>
                    <a:cubicBezTo>
                      <a:pt x="922" y="1068"/>
                      <a:pt x="921" y="1069"/>
                      <a:pt x="921" y="1069"/>
                    </a:cubicBezTo>
                    <a:cubicBezTo>
                      <a:pt x="920" y="1071"/>
                      <a:pt x="920" y="1073"/>
                      <a:pt x="919" y="1074"/>
                    </a:cubicBezTo>
                    <a:cubicBezTo>
                      <a:pt x="918" y="1075"/>
                      <a:pt x="918" y="1075"/>
                      <a:pt x="917" y="1075"/>
                    </a:cubicBezTo>
                    <a:cubicBezTo>
                      <a:pt x="917" y="1077"/>
                      <a:pt x="916" y="1079"/>
                      <a:pt x="915" y="1081"/>
                    </a:cubicBezTo>
                    <a:cubicBezTo>
                      <a:pt x="915" y="1081"/>
                      <a:pt x="914" y="1081"/>
                      <a:pt x="914" y="1082"/>
                    </a:cubicBezTo>
                    <a:cubicBezTo>
                      <a:pt x="914" y="1082"/>
                      <a:pt x="914" y="1083"/>
                      <a:pt x="914" y="1083"/>
                    </a:cubicBezTo>
                    <a:cubicBezTo>
                      <a:pt x="913" y="1083"/>
                      <a:pt x="913" y="1083"/>
                      <a:pt x="913" y="1083"/>
                    </a:cubicBezTo>
                    <a:cubicBezTo>
                      <a:pt x="913" y="1084"/>
                      <a:pt x="913" y="1085"/>
                      <a:pt x="913" y="1085"/>
                    </a:cubicBezTo>
                    <a:cubicBezTo>
                      <a:pt x="912" y="1085"/>
                      <a:pt x="912" y="1085"/>
                      <a:pt x="912" y="1085"/>
                    </a:cubicBezTo>
                    <a:cubicBezTo>
                      <a:pt x="912" y="1086"/>
                      <a:pt x="912" y="1086"/>
                      <a:pt x="912" y="1087"/>
                    </a:cubicBezTo>
                    <a:cubicBezTo>
                      <a:pt x="912" y="1087"/>
                      <a:pt x="911" y="1087"/>
                      <a:pt x="911" y="1087"/>
                    </a:cubicBezTo>
                    <a:cubicBezTo>
                      <a:pt x="911" y="1088"/>
                      <a:pt x="911" y="1088"/>
                      <a:pt x="911" y="1089"/>
                    </a:cubicBezTo>
                    <a:cubicBezTo>
                      <a:pt x="911" y="1089"/>
                      <a:pt x="910" y="1089"/>
                      <a:pt x="910" y="1089"/>
                    </a:cubicBezTo>
                    <a:cubicBezTo>
                      <a:pt x="910" y="1089"/>
                      <a:pt x="910" y="1090"/>
                      <a:pt x="910" y="1091"/>
                    </a:cubicBezTo>
                    <a:cubicBezTo>
                      <a:pt x="909" y="1091"/>
                      <a:pt x="909" y="1091"/>
                      <a:pt x="908" y="1091"/>
                    </a:cubicBezTo>
                    <a:cubicBezTo>
                      <a:pt x="908" y="1093"/>
                      <a:pt x="908" y="1094"/>
                      <a:pt x="907" y="1095"/>
                    </a:cubicBezTo>
                    <a:cubicBezTo>
                      <a:pt x="907" y="1095"/>
                      <a:pt x="907" y="1095"/>
                      <a:pt x="906" y="1095"/>
                    </a:cubicBezTo>
                    <a:cubicBezTo>
                      <a:pt x="906" y="1096"/>
                      <a:pt x="906" y="1096"/>
                      <a:pt x="906" y="1097"/>
                    </a:cubicBezTo>
                    <a:cubicBezTo>
                      <a:pt x="906" y="1097"/>
                      <a:pt x="906" y="1097"/>
                      <a:pt x="906" y="1097"/>
                    </a:cubicBezTo>
                    <a:cubicBezTo>
                      <a:pt x="905" y="1099"/>
                      <a:pt x="904" y="1100"/>
                      <a:pt x="904" y="1102"/>
                    </a:cubicBezTo>
                    <a:cubicBezTo>
                      <a:pt x="904" y="1102"/>
                      <a:pt x="903" y="1102"/>
                      <a:pt x="903" y="1102"/>
                    </a:cubicBezTo>
                    <a:cubicBezTo>
                      <a:pt x="903" y="1103"/>
                      <a:pt x="903" y="1104"/>
                      <a:pt x="903" y="1105"/>
                    </a:cubicBezTo>
                    <a:cubicBezTo>
                      <a:pt x="903" y="1105"/>
                      <a:pt x="902" y="1105"/>
                      <a:pt x="902" y="1105"/>
                    </a:cubicBezTo>
                    <a:cubicBezTo>
                      <a:pt x="902" y="1105"/>
                      <a:pt x="902" y="1106"/>
                      <a:pt x="902" y="1107"/>
                    </a:cubicBezTo>
                    <a:cubicBezTo>
                      <a:pt x="902" y="1107"/>
                      <a:pt x="901" y="1107"/>
                      <a:pt x="901" y="1107"/>
                    </a:cubicBezTo>
                    <a:cubicBezTo>
                      <a:pt x="899" y="1110"/>
                      <a:pt x="902" y="1116"/>
                      <a:pt x="900" y="1120"/>
                    </a:cubicBezTo>
                    <a:cubicBezTo>
                      <a:pt x="900" y="1120"/>
                      <a:pt x="900" y="1120"/>
                      <a:pt x="899" y="1120"/>
                    </a:cubicBezTo>
                    <a:cubicBezTo>
                      <a:pt x="899" y="1124"/>
                      <a:pt x="899" y="1128"/>
                      <a:pt x="899" y="1132"/>
                    </a:cubicBezTo>
                    <a:cubicBezTo>
                      <a:pt x="899" y="1132"/>
                      <a:pt x="899" y="1132"/>
                      <a:pt x="898" y="1132"/>
                    </a:cubicBezTo>
                    <a:cubicBezTo>
                      <a:pt x="898" y="1133"/>
                      <a:pt x="898" y="1135"/>
                      <a:pt x="898" y="1136"/>
                    </a:cubicBezTo>
                    <a:cubicBezTo>
                      <a:pt x="898" y="1136"/>
                      <a:pt x="898" y="1136"/>
                      <a:pt x="898" y="1136"/>
                    </a:cubicBezTo>
                    <a:cubicBezTo>
                      <a:pt x="898" y="1137"/>
                      <a:pt x="898" y="1139"/>
                      <a:pt x="898" y="1140"/>
                    </a:cubicBezTo>
                    <a:cubicBezTo>
                      <a:pt x="897" y="1140"/>
                      <a:pt x="897" y="1140"/>
                      <a:pt x="897" y="1140"/>
                    </a:cubicBezTo>
                    <a:cubicBezTo>
                      <a:pt x="897" y="1141"/>
                      <a:pt x="897" y="1142"/>
                      <a:pt x="897" y="1143"/>
                    </a:cubicBezTo>
                    <a:cubicBezTo>
                      <a:pt x="895" y="1146"/>
                      <a:pt x="893" y="1149"/>
                      <a:pt x="891" y="1152"/>
                    </a:cubicBezTo>
                    <a:cubicBezTo>
                      <a:pt x="891" y="1152"/>
                      <a:pt x="890" y="1152"/>
                      <a:pt x="889" y="1152"/>
                    </a:cubicBezTo>
                    <a:cubicBezTo>
                      <a:pt x="889" y="1152"/>
                      <a:pt x="889" y="1153"/>
                      <a:pt x="889" y="1153"/>
                    </a:cubicBezTo>
                    <a:cubicBezTo>
                      <a:pt x="888" y="1153"/>
                      <a:pt x="887" y="1153"/>
                      <a:pt x="887" y="1153"/>
                    </a:cubicBezTo>
                    <a:cubicBezTo>
                      <a:pt x="886" y="1155"/>
                      <a:pt x="884" y="1156"/>
                      <a:pt x="883" y="1158"/>
                    </a:cubicBezTo>
                    <a:cubicBezTo>
                      <a:pt x="883" y="1158"/>
                      <a:pt x="882" y="1158"/>
                      <a:pt x="881" y="1159"/>
                    </a:cubicBezTo>
                    <a:cubicBezTo>
                      <a:pt x="881" y="1159"/>
                      <a:pt x="881" y="1160"/>
                      <a:pt x="881" y="1160"/>
                    </a:cubicBezTo>
                    <a:cubicBezTo>
                      <a:pt x="881" y="1161"/>
                      <a:pt x="880" y="1161"/>
                      <a:pt x="880" y="1161"/>
                    </a:cubicBezTo>
                    <a:cubicBezTo>
                      <a:pt x="880" y="1162"/>
                      <a:pt x="880" y="1163"/>
                      <a:pt x="880" y="1163"/>
                    </a:cubicBezTo>
                    <a:cubicBezTo>
                      <a:pt x="879" y="1163"/>
                      <a:pt x="878" y="1164"/>
                      <a:pt x="878" y="1164"/>
                    </a:cubicBezTo>
                    <a:cubicBezTo>
                      <a:pt x="878" y="1165"/>
                      <a:pt x="878" y="1165"/>
                      <a:pt x="878" y="1166"/>
                    </a:cubicBezTo>
                    <a:cubicBezTo>
                      <a:pt x="877" y="1166"/>
                      <a:pt x="877" y="1166"/>
                      <a:pt x="876" y="1167"/>
                    </a:cubicBezTo>
                    <a:cubicBezTo>
                      <a:pt x="876" y="1167"/>
                      <a:pt x="876" y="1168"/>
                      <a:pt x="876" y="1169"/>
                    </a:cubicBezTo>
                    <a:cubicBezTo>
                      <a:pt x="876" y="1169"/>
                      <a:pt x="875" y="1169"/>
                      <a:pt x="875" y="1169"/>
                    </a:cubicBezTo>
                    <a:cubicBezTo>
                      <a:pt x="872" y="1174"/>
                      <a:pt x="872" y="1179"/>
                      <a:pt x="871" y="1187"/>
                    </a:cubicBezTo>
                    <a:cubicBezTo>
                      <a:pt x="874" y="1187"/>
                      <a:pt x="876" y="1189"/>
                      <a:pt x="878" y="1190"/>
                    </a:cubicBezTo>
                    <a:cubicBezTo>
                      <a:pt x="879" y="1190"/>
                      <a:pt x="880" y="1190"/>
                      <a:pt x="880" y="1190"/>
                    </a:cubicBezTo>
                    <a:cubicBezTo>
                      <a:pt x="880" y="1190"/>
                      <a:pt x="880" y="1191"/>
                      <a:pt x="880" y="1191"/>
                    </a:cubicBezTo>
                    <a:cubicBezTo>
                      <a:pt x="881" y="1191"/>
                      <a:pt x="882" y="1191"/>
                      <a:pt x="882" y="1191"/>
                    </a:cubicBezTo>
                    <a:cubicBezTo>
                      <a:pt x="882" y="1191"/>
                      <a:pt x="882" y="1192"/>
                      <a:pt x="882" y="1192"/>
                    </a:cubicBezTo>
                    <a:cubicBezTo>
                      <a:pt x="888" y="1195"/>
                      <a:pt x="897" y="1197"/>
                      <a:pt x="898" y="1204"/>
                    </a:cubicBezTo>
                    <a:cubicBezTo>
                      <a:pt x="899" y="1204"/>
                      <a:pt x="899" y="1204"/>
                      <a:pt x="899" y="1204"/>
                    </a:cubicBezTo>
                    <a:cubicBezTo>
                      <a:pt x="899" y="1205"/>
                      <a:pt x="899" y="1207"/>
                      <a:pt x="899" y="1208"/>
                    </a:cubicBezTo>
                    <a:cubicBezTo>
                      <a:pt x="898" y="1210"/>
                      <a:pt x="899" y="1210"/>
                      <a:pt x="898" y="1212"/>
                    </a:cubicBezTo>
                    <a:cubicBezTo>
                      <a:pt x="897" y="1212"/>
                      <a:pt x="896" y="1212"/>
                      <a:pt x="896" y="1213"/>
                    </a:cubicBezTo>
                    <a:cubicBezTo>
                      <a:pt x="896" y="1213"/>
                      <a:pt x="896" y="1213"/>
                      <a:pt x="896" y="1213"/>
                    </a:cubicBezTo>
                    <a:cubicBezTo>
                      <a:pt x="895" y="1213"/>
                      <a:pt x="895" y="1213"/>
                      <a:pt x="894" y="1213"/>
                    </a:cubicBezTo>
                    <a:cubicBezTo>
                      <a:pt x="893" y="1214"/>
                      <a:pt x="893" y="1215"/>
                      <a:pt x="892" y="1216"/>
                    </a:cubicBezTo>
                    <a:cubicBezTo>
                      <a:pt x="892" y="1216"/>
                      <a:pt x="891" y="1216"/>
                      <a:pt x="890" y="1216"/>
                    </a:cubicBezTo>
                    <a:cubicBezTo>
                      <a:pt x="889" y="1217"/>
                      <a:pt x="889" y="1219"/>
                      <a:pt x="888" y="1220"/>
                    </a:cubicBezTo>
                    <a:cubicBezTo>
                      <a:pt x="887" y="1220"/>
                      <a:pt x="886" y="1220"/>
                      <a:pt x="886" y="1220"/>
                    </a:cubicBezTo>
                    <a:cubicBezTo>
                      <a:pt x="886" y="1220"/>
                      <a:pt x="885" y="1221"/>
                      <a:pt x="885" y="1221"/>
                    </a:cubicBezTo>
                    <a:cubicBezTo>
                      <a:pt x="885" y="1221"/>
                      <a:pt x="884" y="1221"/>
                      <a:pt x="884" y="1221"/>
                    </a:cubicBezTo>
                    <a:cubicBezTo>
                      <a:pt x="884" y="1222"/>
                      <a:pt x="883" y="1223"/>
                      <a:pt x="883" y="1223"/>
                    </a:cubicBezTo>
                    <a:cubicBezTo>
                      <a:pt x="883" y="1223"/>
                      <a:pt x="882" y="1223"/>
                      <a:pt x="881" y="1223"/>
                    </a:cubicBezTo>
                    <a:cubicBezTo>
                      <a:pt x="881" y="1224"/>
                      <a:pt x="880" y="1225"/>
                      <a:pt x="880" y="1226"/>
                    </a:cubicBezTo>
                    <a:cubicBezTo>
                      <a:pt x="879" y="1226"/>
                      <a:pt x="878" y="1227"/>
                      <a:pt x="877" y="1227"/>
                    </a:cubicBezTo>
                    <a:cubicBezTo>
                      <a:pt x="877" y="1227"/>
                      <a:pt x="876" y="1228"/>
                      <a:pt x="876" y="1229"/>
                    </a:cubicBezTo>
                    <a:cubicBezTo>
                      <a:pt x="875" y="1229"/>
                      <a:pt x="875" y="1229"/>
                      <a:pt x="874" y="1229"/>
                    </a:cubicBezTo>
                    <a:cubicBezTo>
                      <a:pt x="874" y="1229"/>
                      <a:pt x="874" y="1230"/>
                      <a:pt x="873" y="1230"/>
                    </a:cubicBezTo>
                    <a:cubicBezTo>
                      <a:pt x="872" y="1231"/>
                      <a:pt x="871" y="1231"/>
                      <a:pt x="871" y="1231"/>
                    </a:cubicBezTo>
                    <a:cubicBezTo>
                      <a:pt x="871" y="1232"/>
                      <a:pt x="871" y="1232"/>
                      <a:pt x="871" y="1232"/>
                    </a:cubicBezTo>
                    <a:cubicBezTo>
                      <a:pt x="870" y="1232"/>
                      <a:pt x="869" y="1232"/>
                      <a:pt x="869" y="1232"/>
                    </a:cubicBezTo>
                    <a:cubicBezTo>
                      <a:pt x="869" y="1233"/>
                      <a:pt x="868" y="1233"/>
                      <a:pt x="868" y="1234"/>
                    </a:cubicBezTo>
                    <a:cubicBezTo>
                      <a:pt x="867" y="1234"/>
                      <a:pt x="867" y="1234"/>
                      <a:pt x="866" y="1234"/>
                    </a:cubicBezTo>
                    <a:cubicBezTo>
                      <a:pt x="866" y="1235"/>
                      <a:pt x="866" y="1235"/>
                      <a:pt x="865" y="1236"/>
                    </a:cubicBezTo>
                    <a:cubicBezTo>
                      <a:pt x="864" y="1236"/>
                      <a:pt x="863" y="1236"/>
                      <a:pt x="862" y="1237"/>
                    </a:cubicBezTo>
                    <a:cubicBezTo>
                      <a:pt x="862" y="1237"/>
                      <a:pt x="862" y="1237"/>
                      <a:pt x="862" y="1238"/>
                    </a:cubicBezTo>
                    <a:cubicBezTo>
                      <a:pt x="861" y="1238"/>
                      <a:pt x="860" y="1238"/>
                      <a:pt x="860" y="1238"/>
                    </a:cubicBezTo>
                    <a:cubicBezTo>
                      <a:pt x="860" y="1238"/>
                      <a:pt x="860" y="1238"/>
                      <a:pt x="860" y="1239"/>
                    </a:cubicBezTo>
                    <a:cubicBezTo>
                      <a:pt x="858" y="1239"/>
                      <a:pt x="856" y="1240"/>
                      <a:pt x="854" y="1240"/>
                    </a:cubicBezTo>
                    <a:cubicBezTo>
                      <a:pt x="854" y="1241"/>
                      <a:pt x="854" y="1241"/>
                      <a:pt x="854" y="1241"/>
                    </a:cubicBezTo>
                    <a:cubicBezTo>
                      <a:pt x="853" y="1242"/>
                      <a:pt x="851" y="1242"/>
                      <a:pt x="849" y="1242"/>
                    </a:cubicBezTo>
                    <a:cubicBezTo>
                      <a:pt x="849" y="1242"/>
                      <a:pt x="849" y="1243"/>
                      <a:pt x="849" y="1243"/>
                    </a:cubicBezTo>
                    <a:cubicBezTo>
                      <a:pt x="848" y="1243"/>
                      <a:pt x="846" y="1243"/>
                      <a:pt x="845" y="1243"/>
                    </a:cubicBezTo>
                    <a:cubicBezTo>
                      <a:pt x="845" y="1243"/>
                      <a:pt x="845" y="1244"/>
                      <a:pt x="845" y="1244"/>
                    </a:cubicBezTo>
                    <a:cubicBezTo>
                      <a:pt x="838" y="1246"/>
                      <a:pt x="828" y="1242"/>
                      <a:pt x="824" y="1240"/>
                    </a:cubicBezTo>
                    <a:cubicBezTo>
                      <a:pt x="823" y="1240"/>
                      <a:pt x="822" y="1240"/>
                      <a:pt x="820" y="1240"/>
                    </a:cubicBezTo>
                    <a:cubicBezTo>
                      <a:pt x="820" y="1240"/>
                      <a:pt x="820" y="1240"/>
                      <a:pt x="820" y="1239"/>
                    </a:cubicBezTo>
                    <a:cubicBezTo>
                      <a:pt x="819" y="1239"/>
                      <a:pt x="819" y="1239"/>
                      <a:pt x="818" y="1239"/>
                    </a:cubicBezTo>
                    <a:cubicBezTo>
                      <a:pt x="818" y="1239"/>
                      <a:pt x="818" y="1239"/>
                      <a:pt x="818" y="1239"/>
                    </a:cubicBezTo>
                    <a:cubicBezTo>
                      <a:pt x="816" y="1239"/>
                      <a:pt x="815" y="1239"/>
                      <a:pt x="814" y="1239"/>
                    </a:cubicBezTo>
                    <a:cubicBezTo>
                      <a:pt x="814" y="1238"/>
                      <a:pt x="814" y="1238"/>
                      <a:pt x="814" y="1238"/>
                    </a:cubicBezTo>
                    <a:cubicBezTo>
                      <a:pt x="813" y="1238"/>
                      <a:pt x="812" y="1238"/>
                      <a:pt x="811" y="1238"/>
                    </a:cubicBezTo>
                    <a:cubicBezTo>
                      <a:pt x="811" y="1237"/>
                      <a:pt x="811" y="1237"/>
                      <a:pt x="811" y="1237"/>
                    </a:cubicBezTo>
                    <a:cubicBezTo>
                      <a:pt x="808" y="1236"/>
                      <a:pt x="805" y="1236"/>
                      <a:pt x="802" y="1235"/>
                    </a:cubicBezTo>
                    <a:cubicBezTo>
                      <a:pt x="802" y="1235"/>
                      <a:pt x="802" y="1234"/>
                      <a:pt x="802" y="1234"/>
                    </a:cubicBezTo>
                    <a:cubicBezTo>
                      <a:pt x="800" y="1234"/>
                      <a:pt x="799" y="1234"/>
                      <a:pt x="798" y="1234"/>
                    </a:cubicBezTo>
                    <a:cubicBezTo>
                      <a:pt x="798" y="1234"/>
                      <a:pt x="798" y="1233"/>
                      <a:pt x="798" y="1233"/>
                    </a:cubicBezTo>
                    <a:cubicBezTo>
                      <a:pt x="796" y="1233"/>
                      <a:pt x="793" y="1233"/>
                      <a:pt x="791" y="1232"/>
                    </a:cubicBezTo>
                    <a:cubicBezTo>
                      <a:pt x="791" y="1232"/>
                      <a:pt x="791" y="1232"/>
                      <a:pt x="791" y="1231"/>
                    </a:cubicBezTo>
                    <a:cubicBezTo>
                      <a:pt x="786" y="1231"/>
                      <a:pt x="782" y="1230"/>
                      <a:pt x="777" y="1230"/>
                    </a:cubicBezTo>
                    <a:cubicBezTo>
                      <a:pt x="774" y="1228"/>
                      <a:pt x="759" y="1226"/>
                      <a:pt x="753" y="1228"/>
                    </a:cubicBezTo>
                    <a:cubicBezTo>
                      <a:pt x="753" y="1228"/>
                      <a:pt x="753" y="1228"/>
                      <a:pt x="753" y="1229"/>
                    </a:cubicBezTo>
                    <a:cubicBezTo>
                      <a:pt x="752" y="1229"/>
                      <a:pt x="750" y="1229"/>
                      <a:pt x="749" y="1229"/>
                    </a:cubicBezTo>
                    <a:cubicBezTo>
                      <a:pt x="749" y="1229"/>
                      <a:pt x="749" y="1229"/>
                      <a:pt x="749" y="1230"/>
                    </a:cubicBezTo>
                    <a:cubicBezTo>
                      <a:pt x="747" y="1230"/>
                      <a:pt x="745" y="1230"/>
                      <a:pt x="743" y="1230"/>
                    </a:cubicBezTo>
                    <a:cubicBezTo>
                      <a:pt x="743" y="1231"/>
                      <a:pt x="743" y="1231"/>
                      <a:pt x="743" y="1231"/>
                    </a:cubicBezTo>
                    <a:cubicBezTo>
                      <a:pt x="741" y="1232"/>
                      <a:pt x="740" y="1233"/>
                      <a:pt x="738" y="1233"/>
                    </a:cubicBezTo>
                    <a:cubicBezTo>
                      <a:pt x="738" y="1233"/>
                      <a:pt x="738" y="1234"/>
                      <a:pt x="738" y="1234"/>
                    </a:cubicBezTo>
                    <a:cubicBezTo>
                      <a:pt x="737" y="1234"/>
                      <a:pt x="737" y="1234"/>
                      <a:pt x="736" y="1234"/>
                    </a:cubicBezTo>
                    <a:cubicBezTo>
                      <a:pt x="736" y="1234"/>
                      <a:pt x="736" y="1235"/>
                      <a:pt x="736" y="1235"/>
                    </a:cubicBezTo>
                    <a:cubicBezTo>
                      <a:pt x="735" y="1235"/>
                      <a:pt x="735" y="1235"/>
                      <a:pt x="734" y="1235"/>
                    </a:cubicBezTo>
                    <a:cubicBezTo>
                      <a:pt x="734" y="1235"/>
                      <a:pt x="734" y="1236"/>
                      <a:pt x="734" y="1236"/>
                    </a:cubicBezTo>
                    <a:cubicBezTo>
                      <a:pt x="733" y="1236"/>
                      <a:pt x="732" y="1236"/>
                      <a:pt x="731" y="1237"/>
                    </a:cubicBezTo>
                    <a:cubicBezTo>
                      <a:pt x="730" y="1237"/>
                      <a:pt x="730" y="1238"/>
                      <a:pt x="730" y="1239"/>
                    </a:cubicBezTo>
                    <a:cubicBezTo>
                      <a:pt x="729" y="1239"/>
                      <a:pt x="729" y="1239"/>
                      <a:pt x="728" y="1239"/>
                    </a:cubicBezTo>
                    <a:cubicBezTo>
                      <a:pt x="728" y="1239"/>
                      <a:pt x="728" y="1239"/>
                      <a:pt x="728" y="1239"/>
                    </a:cubicBezTo>
                    <a:cubicBezTo>
                      <a:pt x="727" y="1240"/>
                      <a:pt x="726" y="1240"/>
                      <a:pt x="725" y="1240"/>
                    </a:cubicBezTo>
                    <a:cubicBezTo>
                      <a:pt x="725" y="1241"/>
                      <a:pt x="725" y="1242"/>
                      <a:pt x="724" y="1242"/>
                    </a:cubicBezTo>
                    <a:cubicBezTo>
                      <a:pt x="724" y="1242"/>
                      <a:pt x="723" y="1242"/>
                      <a:pt x="723" y="1242"/>
                    </a:cubicBezTo>
                    <a:cubicBezTo>
                      <a:pt x="722" y="1243"/>
                      <a:pt x="722" y="1243"/>
                      <a:pt x="722" y="1244"/>
                    </a:cubicBezTo>
                    <a:cubicBezTo>
                      <a:pt x="721" y="1244"/>
                      <a:pt x="720" y="1245"/>
                      <a:pt x="719" y="1245"/>
                    </a:cubicBezTo>
                    <a:cubicBezTo>
                      <a:pt x="718" y="1246"/>
                      <a:pt x="717" y="1247"/>
                      <a:pt x="716" y="1248"/>
                    </a:cubicBezTo>
                    <a:cubicBezTo>
                      <a:pt x="716" y="1248"/>
                      <a:pt x="715" y="1248"/>
                      <a:pt x="715" y="1248"/>
                    </a:cubicBezTo>
                    <a:cubicBezTo>
                      <a:pt x="713" y="1250"/>
                      <a:pt x="711" y="1253"/>
                      <a:pt x="709" y="1255"/>
                    </a:cubicBezTo>
                    <a:cubicBezTo>
                      <a:pt x="705" y="1259"/>
                      <a:pt x="698" y="1264"/>
                      <a:pt x="696" y="1270"/>
                    </a:cubicBezTo>
                    <a:cubicBezTo>
                      <a:pt x="696" y="1271"/>
                      <a:pt x="696" y="1273"/>
                      <a:pt x="696" y="1274"/>
                    </a:cubicBezTo>
                    <a:cubicBezTo>
                      <a:pt x="695" y="1274"/>
                      <a:pt x="695" y="1274"/>
                      <a:pt x="695" y="1274"/>
                    </a:cubicBezTo>
                    <a:cubicBezTo>
                      <a:pt x="695" y="1277"/>
                      <a:pt x="695" y="1280"/>
                      <a:pt x="695" y="1282"/>
                    </a:cubicBezTo>
                    <a:cubicBezTo>
                      <a:pt x="695" y="1282"/>
                      <a:pt x="694" y="1282"/>
                      <a:pt x="694" y="1282"/>
                    </a:cubicBezTo>
                    <a:cubicBezTo>
                      <a:pt x="694" y="1284"/>
                      <a:pt x="694" y="1286"/>
                      <a:pt x="694" y="1288"/>
                    </a:cubicBezTo>
                    <a:cubicBezTo>
                      <a:pt x="694" y="1288"/>
                      <a:pt x="693" y="1288"/>
                      <a:pt x="693" y="1288"/>
                    </a:cubicBezTo>
                    <a:cubicBezTo>
                      <a:pt x="693" y="1289"/>
                      <a:pt x="693" y="1290"/>
                      <a:pt x="693" y="1291"/>
                    </a:cubicBezTo>
                    <a:cubicBezTo>
                      <a:pt x="693" y="1291"/>
                      <a:pt x="692" y="1291"/>
                      <a:pt x="692" y="1291"/>
                    </a:cubicBezTo>
                    <a:cubicBezTo>
                      <a:pt x="692" y="1292"/>
                      <a:pt x="692" y="1293"/>
                      <a:pt x="692" y="1293"/>
                    </a:cubicBezTo>
                    <a:cubicBezTo>
                      <a:pt x="692" y="1293"/>
                      <a:pt x="692" y="1293"/>
                      <a:pt x="691" y="1293"/>
                    </a:cubicBezTo>
                    <a:cubicBezTo>
                      <a:pt x="691" y="1294"/>
                      <a:pt x="691" y="1294"/>
                      <a:pt x="691" y="1295"/>
                    </a:cubicBezTo>
                    <a:cubicBezTo>
                      <a:pt x="691" y="1296"/>
                      <a:pt x="686" y="1297"/>
                      <a:pt x="685" y="1298"/>
                    </a:cubicBezTo>
                    <a:cubicBezTo>
                      <a:pt x="684" y="1298"/>
                      <a:pt x="683" y="1298"/>
                      <a:pt x="681" y="1298"/>
                    </a:cubicBezTo>
                    <a:cubicBezTo>
                      <a:pt x="681" y="1298"/>
                      <a:pt x="681" y="1299"/>
                      <a:pt x="680" y="1300"/>
                    </a:cubicBezTo>
                    <a:cubicBezTo>
                      <a:pt x="680" y="1300"/>
                      <a:pt x="679" y="1300"/>
                      <a:pt x="679" y="1300"/>
                    </a:cubicBezTo>
                    <a:cubicBezTo>
                      <a:pt x="677" y="1302"/>
                      <a:pt x="675" y="1304"/>
                      <a:pt x="673" y="1307"/>
                    </a:cubicBezTo>
                    <a:cubicBezTo>
                      <a:pt x="673" y="1307"/>
                      <a:pt x="673" y="1308"/>
                      <a:pt x="673" y="1309"/>
                    </a:cubicBezTo>
                    <a:cubicBezTo>
                      <a:pt x="673" y="1309"/>
                      <a:pt x="673" y="1309"/>
                      <a:pt x="672" y="1309"/>
                    </a:cubicBezTo>
                    <a:cubicBezTo>
                      <a:pt x="672" y="1309"/>
                      <a:pt x="672" y="1310"/>
                      <a:pt x="672" y="1311"/>
                    </a:cubicBezTo>
                    <a:cubicBezTo>
                      <a:pt x="672" y="1311"/>
                      <a:pt x="672" y="1311"/>
                      <a:pt x="671" y="1311"/>
                    </a:cubicBezTo>
                    <a:cubicBezTo>
                      <a:pt x="671" y="1312"/>
                      <a:pt x="671" y="1313"/>
                      <a:pt x="671" y="1314"/>
                    </a:cubicBezTo>
                    <a:cubicBezTo>
                      <a:pt x="671" y="1314"/>
                      <a:pt x="671" y="1314"/>
                      <a:pt x="671" y="1314"/>
                    </a:cubicBezTo>
                    <a:cubicBezTo>
                      <a:pt x="671" y="1316"/>
                      <a:pt x="671" y="1317"/>
                      <a:pt x="671" y="1319"/>
                    </a:cubicBezTo>
                    <a:cubicBezTo>
                      <a:pt x="670" y="1319"/>
                      <a:pt x="670" y="1319"/>
                      <a:pt x="670" y="1319"/>
                    </a:cubicBezTo>
                    <a:cubicBezTo>
                      <a:pt x="668" y="1324"/>
                      <a:pt x="671" y="1332"/>
                      <a:pt x="671" y="1334"/>
                    </a:cubicBezTo>
                    <a:cubicBezTo>
                      <a:pt x="671" y="1336"/>
                      <a:pt x="671" y="1337"/>
                      <a:pt x="671" y="1339"/>
                    </a:cubicBezTo>
                    <a:cubicBezTo>
                      <a:pt x="672" y="1339"/>
                      <a:pt x="672" y="1339"/>
                      <a:pt x="672" y="1339"/>
                    </a:cubicBezTo>
                    <a:cubicBezTo>
                      <a:pt x="672" y="1340"/>
                      <a:pt x="672" y="1341"/>
                      <a:pt x="672" y="1343"/>
                    </a:cubicBezTo>
                    <a:cubicBezTo>
                      <a:pt x="673" y="1343"/>
                      <a:pt x="673" y="1343"/>
                      <a:pt x="673" y="1343"/>
                    </a:cubicBezTo>
                    <a:cubicBezTo>
                      <a:pt x="673" y="1344"/>
                      <a:pt x="673" y="1345"/>
                      <a:pt x="673" y="1346"/>
                    </a:cubicBezTo>
                    <a:cubicBezTo>
                      <a:pt x="674" y="1346"/>
                      <a:pt x="674" y="1346"/>
                      <a:pt x="674" y="1346"/>
                    </a:cubicBezTo>
                    <a:cubicBezTo>
                      <a:pt x="674" y="1347"/>
                      <a:pt x="674" y="1349"/>
                      <a:pt x="674" y="1350"/>
                    </a:cubicBezTo>
                    <a:cubicBezTo>
                      <a:pt x="674" y="1350"/>
                      <a:pt x="675" y="1350"/>
                      <a:pt x="675" y="1350"/>
                    </a:cubicBezTo>
                    <a:cubicBezTo>
                      <a:pt x="675" y="1351"/>
                      <a:pt x="675" y="1352"/>
                      <a:pt x="675" y="1353"/>
                    </a:cubicBezTo>
                    <a:cubicBezTo>
                      <a:pt x="675" y="1353"/>
                      <a:pt x="676" y="1353"/>
                      <a:pt x="676" y="1353"/>
                    </a:cubicBezTo>
                    <a:cubicBezTo>
                      <a:pt x="676" y="1355"/>
                      <a:pt x="676" y="1357"/>
                      <a:pt x="676" y="1359"/>
                    </a:cubicBezTo>
                    <a:cubicBezTo>
                      <a:pt x="676" y="1359"/>
                      <a:pt x="677" y="1359"/>
                      <a:pt x="677" y="1359"/>
                    </a:cubicBezTo>
                    <a:cubicBezTo>
                      <a:pt x="677" y="1361"/>
                      <a:pt x="677" y="1363"/>
                      <a:pt x="677" y="1365"/>
                    </a:cubicBezTo>
                    <a:cubicBezTo>
                      <a:pt x="677" y="1365"/>
                      <a:pt x="677" y="1365"/>
                      <a:pt x="678" y="1365"/>
                    </a:cubicBezTo>
                    <a:cubicBezTo>
                      <a:pt x="679" y="1371"/>
                      <a:pt x="677" y="1386"/>
                      <a:pt x="676" y="1390"/>
                    </a:cubicBezTo>
                    <a:cubicBezTo>
                      <a:pt x="675" y="1394"/>
                      <a:pt x="675" y="1398"/>
                      <a:pt x="674" y="1402"/>
                    </a:cubicBezTo>
                    <a:cubicBezTo>
                      <a:pt x="671" y="1410"/>
                      <a:pt x="667" y="1419"/>
                      <a:pt x="663" y="1427"/>
                    </a:cubicBezTo>
                    <a:cubicBezTo>
                      <a:pt x="663" y="1427"/>
                      <a:pt x="662" y="1427"/>
                      <a:pt x="662" y="1428"/>
                    </a:cubicBezTo>
                    <a:cubicBezTo>
                      <a:pt x="661" y="1429"/>
                      <a:pt x="661" y="1430"/>
                      <a:pt x="661" y="1431"/>
                    </a:cubicBezTo>
                    <a:cubicBezTo>
                      <a:pt x="660" y="1432"/>
                      <a:pt x="660" y="1432"/>
                      <a:pt x="659" y="1432"/>
                    </a:cubicBezTo>
                    <a:cubicBezTo>
                      <a:pt x="659" y="1433"/>
                      <a:pt x="658" y="1435"/>
                      <a:pt x="658" y="1436"/>
                    </a:cubicBezTo>
                    <a:cubicBezTo>
                      <a:pt x="657" y="1436"/>
                      <a:pt x="657" y="1436"/>
                      <a:pt x="656" y="1437"/>
                    </a:cubicBezTo>
                    <a:cubicBezTo>
                      <a:pt x="656" y="1437"/>
                      <a:pt x="656" y="1438"/>
                      <a:pt x="656" y="1439"/>
                    </a:cubicBezTo>
                    <a:cubicBezTo>
                      <a:pt x="655" y="1439"/>
                      <a:pt x="654" y="1440"/>
                      <a:pt x="654" y="1440"/>
                    </a:cubicBezTo>
                    <a:cubicBezTo>
                      <a:pt x="654" y="1441"/>
                      <a:pt x="654" y="1442"/>
                      <a:pt x="654" y="1442"/>
                    </a:cubicBezTo>
                    <a:cubicBezTo>
                      <a:pt x="652" y="1443"/>
                      <a:pt x="651" y="1445"/>
                      <a:pt x="649" y="1446"/>
                    </a:cubicBezTo>
                    <a:cubicBezTo>
                      <a:pt x="647" y="1448"/>
                      <a:pt x="644" y="1451"/>
                      <a:pt x="642" y="1454"/>
                    </a:cubicBezTo>
                    <a:cubicBezTo>
                      <a:pt x="641" y="1454"/>
                      <a:pt x="641" y="1454"/>
                      <a:pt x="640" y="1454"/>
                    </a:cubicBezTo>
                    <a:cubicBezTo>
                      <a:pt x="640" y="1455"/>
                      <a:pt x="639" y="1456"/>
                      <a:pt x="638" y="1456"/>
                    </a:cubicBezTo>
                    <a:cubicBezTo>
                      <a:pt x="638" y="1456"/>
                      <a:pt x="637" y="1456"/>
                      <a:pt x="637" y="1456"/>
                    </a:cubicBezTo>
                    <a:cubicBezTo>
                      <a:pt x="637" y="1457"/>
                      <a:pt x="637" y="1457"/>
                      <a:pt x="637" y="1457"/>
                    </a:cubicBezTo>
                    <a:cubicBezTo>
                      <a:pt x="636" y="1457"/>
                      <a:pt x="635" y="1457"/>
                      <a:pt x="635" y="1457"/>
                    </a:cubicBezTo>
                    <a:cubicBezTo>
                      <a:pt x="635" y="1458"/>
                      <a:pt x="635" y="1458"/>
                      <a:pt x="635" y="1458"/>
                    </a:cubicBezTo>
                    <a:cubicBezTo>
                      <a:pt x="634" y="1458"/>
                      <a:pt x="634" y="1458"/>
                      <a:pt x="633" y="1458"/>
                    </a:cubicBezTo>
                    <a:cubicBezTo>
                      <a:pt x="633" y="1459"/>
                      <a:pt x="633" y="1459"/>
                      <a:pt x="633" y="1459"/>
                    </a:cubicBezTo>
                    <a:cubicBezTo>
                      <a:pt x="632" y="1459"/>
                      <a:pt x="632" y="1459"/>
                      <a:pt x="631" y="1459"/>
                    </a:cubicBezTo>
                    <a:cubicBezTo>
                      <a:pt x="631" y="1459"/>
                      <a:pt x="631" y="1460"/>
                      <a:pt x="631" y="1460"/>
                    </a:cubicBezTo>
                    <a:cubicBezTo>
                      <a:pt x="631" y="1460"/>
                      <a:pt x="630" y="1460"/>
                      <a:pt x="629" y="1460"/>
                    </a:cubicBezTo>
                    <a:cubicBezTo>
                      <a:pt x="629" y="1460"/>
                      <a:pt x="629" y="1461"/>
                      <a:pt x="629" y="1461"/>
                    </a:cubicBezTo>
                    <a:cubicBezTo>
                      <a:pt x="628" y="1461"/>
                      <a:pt x="628" y="1461"/>
                      <a:pt x="627" y="1461"/>
                    </a:cubicBezTo>
                    <a:cubicBezTo>
                      <a:pt x="627" y="1461"/>
                      <a:pt x="627" y="1462"/>
                      <a:pt x="627" y="1462"/>
                    </a:cubicBezTo>
                    <a:cubicBezTo>
                      <a:pt x="626" y="1462"/>
                      <a:pt x="625" y="1462"/>
                      <a:pt x="624" y="1462"/>
                    </a:cubicBezTo>
                    <a:cubicBezTo>
                      <a:pt x="624" y="1462"/>
                      <a:pt x="624" y="1462"/>
                      <a:pt x="624" y="1463"/>
                    </a:cubicBezTo>
                    <a:cubicBezTo>
                      <a:pt x="620" y="1463"/>
                      <a:pt x="616" y="1463"/>
                      <a:pt x="612" y="1464"/>
                    </a:cubicBezTo>
                    <a:cubicBezTo>
                      <a:pt x="612" y="1464"/>
                      <a:pt x="612" y="1464"/>
                      <a:pt x="612" y="1465"/>
                    </a:cubicBezTo>
                    <a:cubicBezTo>
                      <a:pt x="609" y="1465"/>
                      <a:pt x="604" y="1464"/>
                      <a:pt x="602" y="1464"/>
                    </a:cubicBezTo>
                    <a:cubicBezTo>
                      <a:pt x="592" y="1464"/>
                      <a:pt x="582" y="1464"/>
                      <a:pt x="572" y="1464"/>
                    </a:cubicBezTo>
                    <a:cubicBezTo>
                      <a:pt x="572" y="1464"/>
                      <a:pt x="572" y="1464"/>
                      <a:pt x="572" y="1465"/>
                    </a:cubicBezTo>
                    <a:cubicBezTo>
                      <a:pt x="571" y="1465"/>
                      <a:pt x="570" y="1465"/>
                      <a:pt x="568" y="1465"/>
                    </a:cubicBezTo>
                    <a:cubicBezTo>
                      <a:pt x="568" y="1465"/>
                      <a:pt x="568" y="1465"/>
                      <a:pt x="568" y="1465"/>
                    </a:cubicBezTo>
                    <a:cubicBezTo>
                      <a:pt x="567" y="1465"/>
                      <a:pt x="566" y="1465"/>
                      <a:pt x="565" y="1465"/>
                    </a:cubicBezTo>
                    <a:cubicBezTo>
                      <a:pt x="565" y="1466"/>
                      <a:pt x="565" y="1466"/>
                      <a:pt x="565" y="1466"/>
                    </a:cubicBezTo>
                    <a:cubicBezTo>
                      <a:pt x="564" y="1467"/>
                      <a:pt x="562" y="1467"/>
                      <a:pt x="561" y="1467"/>
                    </a:cubicBezTo>
                    <a:cubicBezTo>
                      <a:pt x="561" y="1468"/>
                      <a:pt x="561" y="1468"/>
                      <a:pt x="561" y="1468"/>
                    </a:cubicBezTo>
                    <a:cubicBezTo>
                      <a:pt x="561" y="1468"/>
                      <a:pt x="560" y="1468"/>
                      <a:pt x="559" y="1468"/>
                    </a:cubicBezTo>
                    <a:cubicBezTo>
                      <a:pt x="559" y="1469"/>
                      <a:pt x="559" y="1469"/>
                      <a:pt x="558" y="1470"/>
                    </a:cubicBezTo>
                    <a:cubicBezTo>
                      <a:pt x="558" y="1470"/>
                      <a:pt x="557" y="1470"/>
                      <a:pt x="557" y="1470"/>
                    </a:cubicBezTo>
                    <a:cubicBezTo>
                      <a:pt x="556" y="1471"/>
                      <a:pt x="556" y="1471"/>
                      <a:pt x="556" y="1472"/>
                    </a:cubicBezTo>
                    <a:cubicBezTo>
                      <a:pt x="555" y="1472"/>
                      <a:pt x="555" y="1472"/>
                      <a:pt x="554" y="1472"/>
                    </a:cubicBezTo>
                    <a:cubicBezTo>
                      <a:pt x="552" y="1474"/>
                      <a:pt x="550" y="1477"/>
                      <a:pt x="548" y="1479"/>
                    </a:cubicBezTo>
                    <a:cubicBezTo>
                      <a:pt x="547" y="1479"/>
                      <a:pt x="547" y="1479"/>
                      <a:pt x="546" y="1479"/>
                    </a:cubicBezTo>
                    <a:cubicBezTo>
                      <a:pt x="545" y="1480"/>
                      <a:pt x="544" y="1481"/>
                      <a:pt x="543" y="1482"/>
                    </a:cubicBezTo>
                    <a:cubicBezTo>
                      <a:pt x="543" y="1482"/>
                      <a:pt x="542" y="1482"/>
                      <a:pt x="541" y="1482"/>
                    </a:cubicBezTo>
                    <a:cubicBezTo>
                      <a:pt x="541" y="1483"/>
                      <a:pt x="540" y="1484"/>
                      <a:pt x="540" y="1485"/>
                    </a:cubicBezTo>
                    <a:cubicBezTo>
                      <a:pt x="539" y="1485"/>
                      <a:pt x="538" y="1485"/>
                      <a:pt x="538" y="1485"/>
                    </a:cubicBezTo>
                    <a:cubicBezTo>
                      <a:pt x="538" y="1486"/>
                      <a:pt x="537" y="1486"/>
                      <a:pt x="537" y="1487"/>
                    </a:cubicBezTo>
                    <a:cubicBezTo>
                      <a:pt x="536" y="1487"/>
                      <a:pt x="536" y="1487"/>
                      <a:pt x="535" y="1487"/>
                    </a:cubicBezTo>
                    <a:cubicBezTo>
                      <a:pt x="529" y="1491"/>
                      <a:pt x="523" y="1496"/>
                      <a:pt x="512" y="1496"/>
                    </a:cubicBezTo>
                    <a:cubicBezTo>
                      <a:pt x="512" y="1496"/>
                      <a:pt x="512" y="1495"/>
                      <a:pt x="512" y="1495"/>
                    </a:cubicBezTo>
                    <a:cubicBezTo>
                      <a:pt x="511" y="1495"/>
                      <a:pt x="510" y="1495"/>
                      <a:pt x="509" y="1495"/>
                    </a:cubicBezTo>
                    <a:cubicBezTo>
                      <a:pt x="509" y="1495"/>
                      <a:pt x="509" y="1494"/>
                      <a:pt x="509" y="1494"/>
                    </a:cubicBezTo>
                    <a:cubicBezTo>
                      <a:pt x="507" y="1493"/>
                      <a:pt x="506" y="1492"/>
                      <a:pt x="506" y="1490"/>
                    </a:cubicBezTo>
                    <a:cubicBezTo>
                      <a:pt x="505" y="1490"/>
                      <a:pt x="505" y="1490"/>
                      <a:pt x="505" y="1490"/>
                    </a:cubicBezTo>
                    <a:cubicBezTo>
                      <a:pt x="505" y="1488"/>
                      <a:pt x="505" y="1487"/>
                      <a:pt x="505" y="1486"/>
                    </a:cubicBezTo>
                    <a:cubicBezTo>
                      <a:pt x="504" y="1486"/>
                      <a:pt x="504" y="1486"/>
                      <a:pt x="504" y="1486"/>
                    </a:cubicBezTo>
                    <a:cubicBezTo>
                      <a:pt x="504" y="1485"/>
                      <a:pt x="504" y="1483"/>
                      <a:pt x="504" y="1482"/>
                    </a:cubicBezTo>
                    <a:cubicBezTo>
                      <a:pt x="503" y="1482"/>
                      <a:pt x="503" y="1482"/>
                      <a:pt x="503" y="1482"/>
                    </a:cubicBezTo>
                    <a:cubicBezTo>
                      <a:pt x="503" y="1479"/>
                      <a:pt x="503" y="1476"/>
                      <a:pt x="503" y="1474"/>
                    </a:cubicBezTo>
                    <a:cubicBezTo>
                      <a:pt x="503" y="1474"/>
                      <a:pt x="502" y="1474"/>
                      <a:pt x="502" y="1474"/>
                    </a:cubicBezTo>
                    <a:cubicBezTo>
                      <a:pt x="502" y="1470"/>
                      <a:pt x="502" y="1466"/>
                      <a:pt x="502" y="1463"/>
                    </a:cubicBezTo>
                    <a:cubicBezTo>
                      <a:pt x="502" y="1463"/>
                      <a:pt x="501" y="1463"/>
                      <a:pt x="501" y="1463"/>
                    </a:cubicBezTo>
                    <a:cubicBezTo>
                      <a:pt x="501" y="1460"/>
                      <a:pt x="501" y="1457"/>
                      <a:pt x="501" y="1455"/>
                    </a:cubicBezTo>
                    <a:cubicBezTo>
                      <a:pt x="501" y="1455"/>
                      <a:pt x="501" y="1455"/>
                      <a:pt x="500" y="1455"/>
                    </a:cubicBezTo>
                    <a:cubicBezTo>
                      <a:pt x="500" y="1453"/>
                      <a:pt x="500" y="1452"/>
                      <a:pt x="500" y="1450"/>
                    </a:cubicBezTo>
                    <a:cubicBezTo>
                      <a:pt x="500" y="1450"/>
                      <a:pt x="500" y="1450"/>
                      <a:pt x="499" y="1450"/>
                    </a:cubicBezTo>
                    <a:cubicBezTo>
                      <a:pt x="499" y="1449"/>
                      <a:pt x="499" y="1448"/>
                      <a:pt x="499" y="1447"/>
                    </a:cubicBezTo>
                    <a:cubicBezTo>
                      <a:pt x="499" y="1447"/>
                      <a:pt x="499" y="1447"/>
                      <a:pt x="498" y="1447"/>
                    </a:cubicBezTo>
                    <a:cubicBezTo>
                      <a:pt x="498" y="1446"/>
                      <a:pt x="498" y="1445"/>
                      <a:pt x="498" y="1444"/>
                    </a:cubicBezTo>
                    <a:cubicBezTo>
                      <a:pt x="498" y="1444"/>
                      <a:pt x="498" y="1444"/>
                      <a:pt x="498" y="1444"/>
                    </a:cubicBezTo>
                    <a:cubicBezTo>
                      <a:pt x="497" y="1442"/>
                      <a:pt x="496" y="1440"/>
                      <a:pt x="496" y="1439"/>
                    </a:cubicBezTo>
                    <a:cubicBezTo>
                      <a:pt x="494" y="1437"/>
                      <a:pt x="493" y="1436"/>
                      <a:pt x="491" y="1435"/>
                    </a:cubicBezTo>
                    <a:cubicBezTo>
                      <a:pt x="491" y="1434"/>
                      <a:pt x="491" y="1434"/>
                      <a:pt x="490" y="1433"/>
                    </a:cubicBezTo>
                    <a:cubicBezTo>
                      <a:pt x="490" y="1433"/>
                      <a:pt x="489" y="1433"/>
                      <a:pt x="489" y="1433"/>
                    </a:cubicBezTo>
                    <a:cubicBezTo>
                      <a:pt x="486" y="1431"/>
                      <a:pt x="484" y="1428"/>
                      <a:pt x="482" y="1426"/>
                    </a:cubicBezTo>
                    <a:cubicBezTo>
                      <a:pt x="481" y="1425"/>
                      <a:pt x="480" y="1424"/>
                      <a:pt x="479" y="1423"/>
                    </a:cubicBezTo>
                    <a:cubicBezTo>
                      <a:pt x="479" y="1423"/>
                      <a:pt x="479" y="1422"/>
                      <a:pt x="479" y="1422"/>
                    </a:cubicBezTo>
                    <a:cubicBezTo>
                      <a:pt x="478" y="1421"/>
                      <a:pt x="477" y="1420"/>
                      <a:pt x="476" y="1420"/>
                    </a:cubicBezTo>
                    <a:cubicBezTo>
                      <a:pt x="476" y="1418"/>
                      <a:pt x="475" y="1417"/>
                      <a:pt x="475" y="1415"/>
                    </a:cubicBezTo>
                    <a:cubicBezTo>
                      <a:pt x="475" y="1415"/>
                      <a:pt x="474" y="1415"/>
                      <a:pt x="474" y="1415"/>
                    </a:cubicBezTo>
                    <a:cubicBezTo>
                      <a:pt x="473" y="1410"/>
                      <a:pt x="477" y="1408"/>
                      <a:pt x="479" y="1406"/>
                    </a:cubicBezTo>
                    <a:cubicBezTo>
                      <a:pt x="479" y="1405"/>
                      <a:pt x="479" y="1404"/>
                      <a:pt x="480" y="1404"/>
                    </a:cubicBezTo>
                    <a:cubicBezTo>
                      <a:pt x="480" y="1403"/>
                      <a:pt x="481" y="1403"/>
                      <a:pt x="481" y="1403"/>
                    </a:cubicBezTo>
                    <a:cubicBezTo>
                      <a:pt x="481" y="1402"/>
                      <a:pt x="481" y="1401"/>
                      <a:pt x="481" y="1401"/>
                    </a:cubicBezTo>
                    <a:cubicBezTo>
                      <a:pt x="482" y="1400"/>
                      <a:pt x="483" y="1400"/>
                      <a:pt x="484" y="1399"/>
                    </a:cubicBezTo>
                    <a:cubicBezTo>
                      <a:pt x="484" y="1398"/>
                      <a:pt x="484" y="1398"/>
                      <a:pt x="484" y="1397"/>
                    </a:cubicBezTo>
                    <a:cubicBezTo>
                      <a:pt x="485" y="1397"/>
                      <a:pt x="485" y="1397"/>
                      <a:pt x="486" y="1396"/>
                    </a:cubicBezTo>
                    <a:cubicBezTo>
                      <a:pt x="486" y="1396"/>
                      <a:pt x="486" y="1395"/>
                      <a:pt x="486" y="1395"/>
                    </a:cubicBezTo>
                    <a:cubicBezTo>
                      <a:pt x="486" y="1394"/>
                      <a:pt x="487" y="1394"/>
                      <a:pt x="488" y="1394"/>
                    </a:cubicBezTo>
                    <a:cubicBezTo>
                      <a:pt x="488" y="1393"/>
                      <a:pt x="488" y="1393"/>
                      <a:pt x="488" y="1392"/>
                    </a:cubicBezTo>
                    <a:cubicBezTo>
                      <a:pt x="488" y="1392"/>
                      <a:pt x="489" y="1391"/>
                      <a:pt x="489" y="1391"/>
                    </a:cubicBezTo>
                    <a:cubicBezTo>
                      <a:pt x="490" y="1390"/>
                      <a:pt x="490" y="1389"/>
                      <a:pt x="490" y="1387"/>
                    </a:cubicBezTo>
                    <a:cubicBezTo>
                      <a:pt x="491" y="1387"/>
                      <a:pt x="492" y="1387"/>
                      <a:pt x="492" y="1387"/>
                    </a:cubicBezTo>
                    <a:cubicBezTo>
                      <a:pt x="492" y="1385"/>
                      <a:pt x="493" y="1384"/>
                      <a:pt x="493" y="1383"/>
                    </a:cubicBezTo>
                    <a:cubicBezTo>
                      <a:pt x="493" y="1383"/>
                      <a:pt x="494" y="1383"/>
                      <a:pt x="494" y="1383"/>
                    </a:cubicBezTo>
                    <a:cubicBezTo>
                      <a:pt x="497" y="1378"/>
                      <a:pt x="497" y="1372"/>
                      <a:pt x="498" y="1364"/>
                    </a:cubicBezTo>
                    <a:cubicBezTo>
                      <a:pt x="496" y="1363"/>
                      <a:pt x="495" y="1362"/>
                      <a:pt x="494" y="1361"/>
                    </a:cubicBezTo>
                    <a:cubicBezTo>
                      <a:pt x="494" y="1361"/>
                      <a:pt x="494" y="1361"/>
                      <a:pt x="494" y="1361"/>
                    </a:cubicBezTo>
                    <a:cubicBezTo>
                      <a:pt x="492" y="1360"/>
                      <a:pt x="490" y="1360"/>
                      <a:pt x="489" y="1360"/>
                    </a:cubicBezTo>
                    <a:cubicBezTo>
                      <a:pt x="489" y="1359"/>
                      <a:pt x="489" y="1359"/>
                      <a:pt x="489" y="1359"/>
                    </a:cubicBezTo>
                    <a:cubicBezTo>
                      <a:pt x="487" y="1359"/>
                      <a:pt x="486" y="1359"/>
                      <a:pt x="485" y="1359"/>
                    </a:cubicBezTo>
                    <a:cubicBezTo>
                      <a:pt x="485" y="1358"/>
                      <a:pt x="485" y="1358"/>
                      <a:pt x="485" y="1358"/>
                    </a:cubicBezTo>
                    <a:cubicBezTo>
                      <a:pt x="483" y="1358"/>
                      <a:pt x="482" y="1358"/>
                      <a:pt x="480" y="1358"/>
                    </a:cubicBezTo>
                    <a:cubicBezTo>
                      <a:pt x="480" y="1358"/>
                      <a:pt x="480" y="1357"/>
                      <a:pt x="480" y="1357"/>
                    </a:cubicBezTo>
                    <a:cubicBezTo>
                      <a:pt x="478" y="1357"/>
                      <a:pt x="475" y="1357"/>
                      <a:pt x="472" y="1357"/>
                    </a:cubicBezTo>
                    <a:cubicBezTo>
                      <a:pt x="472" y="1357"/>
                      <a:pt x="472" y="1356"/>
                      <a:pt x="472" y="1356"/>
                    </a:cubicBezTo>
                    <a:cubicBezTo>
                      <a:pt x="468" y="1356"/>
                      <a:pt x="465" y="1356"/>
                      <a:pt x="461" y="1356"/>
                    </a:cubicBezTo>
                    <a:cubicBezTo>
                      <a:pt x="461" y="1356"/>
                      <a:pt x="461" y="1357"/>
                      <a:pt x="461" y="1357"/>
                    </a:cubicBezTo>
                    <a:cubicBezTo>
                      <a:pt x="456" y="1357"/>
                      <a:pt x="451" y="1356"/>
                      <a:pt x="446" y="1356"/>
                    </a:cubicBezTo>
                    <a:cubicBezTo>
                      <a:pt x="446" y="1355"/>
                      <a:pt x="445" y="1355"/>
                      <a:pt x="445" y="1354"/>
                    </a:cubicBezTo>
                    <a:cubicBezTo>
                      <a:pt x="445" y="1354"/>
                      <a:pt x="445" y="1353"/>
                      <a:pt x="445" y="1352"/>
                    </a:cubicBezTo>
                    <a:cubicBezTo>
                      <a:pt x="444" y="1352"/>
                      <a:pt x="444" y="1352"/>
                      <a:pt x="444" y="1352"/>
                    </a:cubicBezTo>
                    <a:cubicBezTo>
                      <a:pt x="444" y="1350"/>
                      <a:pt x="444" y="1348"/>
                      <a:pt x="445" y="1346"/>
                    </a:cubicBezTo>
                    <a:cubicBezTo>
                      <a:pt x="445" y="1346"/>
                      <a:pt x="445" y="1346"/>
                      <a:pt x="445" y="1346"/>
                    </a:cubicBezTo>
                    <a:cubicBezTo>
                      <a:pt x="446" y="1345"/>
                      <a:pt x="446" y="1344"/>
                      <a:pt x="446" y="1343"/>
                    </a:cubicBezTo>
                    <a:cubicBezTo>
                      <a:pt x="447" y="1342"/>
                      <a:pt x="448" y="1342"/>
                      <a:pt x="448" y="1342"/>
                    </a:cubicBezTo>
                    <a:cubicBezTo>
                      <a:pt x="448" y="1341"/>
                      <a:pt x="448" y="1340"/>
                      <a:pt x="448" y="1340"/>
                    </a:cubicBezTo>
                    <a:cubicBezTo>
                      <a:pt x="449" y="1340"/>
                      <a:pt x="449" y="1339"/>
                      <a:pt x="450" y="1339"/>
                    </a:cubicBezTo>
                    <a:cubicBezTo>
                      <a:pt x="450" y="1338"/>
                      <a:pt x="451" y="1337"/>
                      <a:pt x="451" y="1335"/>
                    </a:cubicBezTo>
                    <a:cubicBezTo>
                      <a:pt x="451" y="1335"/>
                      <a:pt x="451" y="1335"/>
                      <a:pt x="452" y="1335"/>
                    </a:cubicBezTo>
                    <a:cubicBezTo>
                      <a:pt x="452" y="1334"/>
                      <a:pt x="453" y="1332"/>
                      <a:pt x="454" y="1330"/>
                    </a:cubicBezTo>
                    <a:cubicBezTo>
                      <a:pt x="454" y="1330"/>
                      <a:pt x="454" y="1330"/>
                      <a:pt x="454" y="1330"/>
                    </a:cubicBezTo>
                    <a:cubicBezTo>
                      <a:pt x="454" y="1329"/>
                      <a:pt x="454" y="1328"/>
                      <a:pt x="454" y="1327"/>
                    </a:cubicBezTo>
                    <a:cubicBezTo>
                      <a:pt x="455" y="1327"/>
                      <a:pt x="455" y="1327"/>
                      <a:pt x="455" y="1327"/>
                    </a:cubicBezTo>
                    <a:cubicBezTo>
                      <a:pt x="455" y="1326"/>
                      <a:pt x="455" y="1326"/>
                      <a:pt x="455" y="1325"/>
                    </a:cubicBezTo>
                    <a:cubicBezTo>
                      <a:pt x="456" y="1325"/>
                      <a:pt x="456" y="1325"/>
                      <a:pt x="456" y="1325"/>
                    </a:cubicBezTo>
                    <a:cubicBezTo>
                      <a:pt x="456" y="1324"/>
                      <a:pt x="456" y="1323"/>
                      <a:pt x="456" y="1322"/>
                    </a:cubicBezTo>
                    <a:cubicBezTo>
                      <a:pt x="457" y="1322"/>
                      <a:pt x="457" y="1322"/>
                      <a:pt x="457" y="1322"/>
                    </a:cubicBezTo>
                    <a:cubicBezTo>
                      <a:pt x="457" y="1321"/>
                      <a:pt x="457" y="1320"/>
                      <a:pt x="457" y="1318"/>
                    </a:cubicBezTo>
                    <a:cubicBezTo>
                      <a:pt x="457" y="1318"/>
                      <a:pt x="458" y="1318"/>
                      <a:pt x="458" y="1318"/>
                    </a:cubicBezTo>
                    <a:cubicBezTo>
                      <a:pt x="458" y="1317"/>
                      <a:pt x="458" y="1315"/>
                      <a:pt x="458" y="1313"/>
                    </a:cubicBezTo>
                    <a:cubicBezTo>
                      <a:pt x="458" y="1313"/>
                      <a:pt x="459" y="1313"/>
                      <a:pt x="459" y="1313"/>
                    </a:cubicBezTo>
                    <a:cubicBezTo>
                      <a:pt x="460" y="1309"/>
                      <a:pt x="458" y="1301"/>
                      <a:pt x="456" y="1299"/>
                    </a:cubicBezTo>
                    <a:cubicBezTo>
                      <a:pt x="456" y="1299"/>
                      <a:pt x="456" y="1299"/>
                      <a:pt x="455" y="1299"/>
                    </a:cubicBezTo>
                    <a:cubicBezTo>
                      <a:pt x="455" y="1298"/>
                      <a:pt x="454" y="1297"/>
                      <a:pt x="454" y="1296"/>
                    </a:cubicBezTo>
                    <a:cubicBezTo>
                      <a:pt x="453" y="1296"/>
                      <a:pt x="452" y="1296"/>
                      <a:pt x="452" y="1296"/>
                    </a:cubicBezTo>
                    <a:cubicBezTo>
                      <a:pt x="451" y="1295"/>
                      <a:pt x="451" y="1294"/>
                      <a:pt x="451" y="1293"/>
                    </a:cubicBezTo>
                    <a:cubicBezTo>
                      <a:pt x="450" y="1293"/>
                      <a:pt x="449" y="1293"/>
                      <a:pt x="448" y="1293"/>
                    </a:cubicBezTo>
                    <a:cubicBezTo>
                      <a:pt x="445" y="1287"/>
                      <a:pt x="433" y="1280"/>
                      <a:pt x="426" y="1278"/>
                    </a:cubicBezTo>
                    <a:cubicBezTo>
                      <a:pt x="413" y="1278"/>
                      <a:pt x="400" y="1279"/>
                      <a:pt x="387" y="1279"/>
                    </a:cubicBezTo>
                    <a:cubicBezTo>
                      <a:pt x="381" y="1277"/>
                      <a:pt x="375" y="1275"/>
                      <a:pt x="368" y="1273"/>
                    </a:cubicBezTo>
                    <a:cubicBezTo>
                      <a:pt x="368" y="1272"/>
                      <a:pt x="368" y="1272"/>
                      <a:pt x="368" y="1272"/>
                    </a:cubicBezTo>
                    <a:cubicBezTo>
                      <a:pt x="367" y="1271"/>
                      <a:pt x="366" y="1271"/>
                      <a:pt x="365" y="1271"/>
                    </a:cubicBezTo>
                    <a:cubicBezTo>
                      <a:pt x="365" y="1271"/>
                      <a:pt x="365" y="1270"/>
                      <a:pt x="365" y="1270"/>
                    </a:cubicBezTo>
                    <a:cubicBezTo>
                      <a:pt x="364" y="1270"/>
                      <a:pt x="363" y="1270"/>
                      <a:pt x="362" y="1270"/>
                    </a:cubicBezTo>
                    <a:cubicBezTo>
                      <a:pt x="362" y="1270"/>
                      <a:pt x="362" y="1269"/>
                      <a:pt x="362" y="1269"/>
                    </a:cubicBezTo>
                    <a:cubicBezTo>
                      <a:pt x="361" y="1269"/>
                      <a:pt x="360" y="1269"/>
                      <a:pt x="359" y="1269"/>
                    </a:cubicBezTo>
                    <a:cubicBezTo>
                      <a:pt x="359" y="1269"/>
                      <a:pt x="359" y="1268"/>
                      <a:pt x="359" y="1268"/>
                    </a:cubicBezTo>
                    <a:cubicBezTo>
                      <a:pt x="358" y="1268"/>
                      <a:pt x="358" y="1268"/>
                      <a:pt x="357" y="1268"/>
                    </a:cubicBezTo>
                    <a:cubicBezTo>
                      <a:pt x="357" y="1268"/>
                      <a:pt x="357" y="1268"/>
                      <a:pt x="357" y="1267"/>
                    </a:cubicBezTo>
                    <a:cubicBezTo>
                      <a:pt x="356" y="1267"/>
                      <a:pt x="355" y="1267"/>
                      <a:pt x="354" y="1267"/>
                    </a:cubicBezTo>
                    <a:cubicBezTo>
                      <a:pt x="354" y="1267"/>
                      <a:pt x="354" y="1267"/>
                      <a:pt x="354" y="1266"/>
                    </a:cubicBezTo>
                    <a:cubicBezTo>
                      <a:pt x="353" y="1266"/>
                      <a:pt x="352" y="1266"/>
                      <a:pt x="350" y="1266"/>
                    </a:cubicBezTo>
                    <a:cubicBezTo>
                      <a:pt x="348" y="1265"/>
                      <a:pt x="339" y="1263"/>
                      <a:pt x="334" y="1265"/>
                    </a:cubicBezTo>
                    <a:cubicBezTo>
                      <a:pt x="334" y="1265"/>
                      <a:pt x="334" y="1265"/>
                      <a:pt x="334" y="1265"/>
                    </a:cubicBezTo>
                    <a:cubicBezTo>
                      <a:pt x="333" y="1266"/>
                      <a:pt x="332" y="1266"/>
                      <a:pt x="331" y="1266"/>
                    </a:cubicBezTo>
                    <a:cubicBezTo>
                      <a:pt x="330" y="1268"/>
                      <a:pt x="329" y="1269"/>
                      <a:pt x="328" y="1270"/>
                    </a:cubicBezTo>
                    <a:cubicBezTo>
                      <a:pt x="327" y="1270"/>
                      <a:pt x="327" y="1270"/>
                      <a:pt x="326" y="1270"/>
                    </a:cubicBezTo>
                    <a:cubicBezTo>
                      <a:pt x="326" y="1271"/>
                      <a:pt x="326" y="1271"/>
                      <a:pt x="325" y="1272"/>
                    </a:cubicBezTo>
                    <a:cubicBezTo>
                      <a:pt x="325" y="1272"/>
                      <a:pt x="324" y="1272"/>
                      <a:pt x="324" y="1272"/>
                    </a:cubicBezTo>
                    <a:cubicBezTo>
                      <a:pt x="324" y="1272"/>
                      <a:pt x="324" y="1272"/>
                      <a:pt x="324" y="1273"/>
                    </a:cubicBezTo>
                    <a:cubicBezTo>
                      <a:pt x="322" y="1273"/>
                      <a:pt x="321" y="1273"/>
                      <a:pt x="320" y="1274"/>
                    </a:cubicBezTo>
                    <a:cubicBezTo>
                      <a:pt x="320" y="1274"/>
                      <a:pt x="320" y="1274"/>
                      <a:pt x="320" y="1274"/>
                    </a:cubicBezTo>
                    <a:cubicBezTo>
                      <a:pt x="319" y="1274"/>
                      <a:pt x="318" y="1274"/>
                      <a:pt x="317" y="1274"/>
                    </a:cubicBezTo>
                    <a:cubicBezTo>
                      <a:pt x="317" y="1275"/>
                      <a:pt x="317" y="1275"/>
                      <a:pt x="317" y="1275"/>
                    </a:cubicBezTo>
                    <a:cubicBezTo>
                      <a:pt x="316" y="1275"/>
                      <a:pt x="315" y="1275"/>
                      <a:pt x="315" y="1275"/>
                    </a:cubicBezTo>
                    <a:cubicBezTo>
                      <a:pt x="315" y="1276"/>
                      <a:pt x="315" y="1276"/>
                      <a:pt x="315" y="1276"/>
                    </a:cubicBezTo>
                    <a:cubicBezTo>
                      <a:pt x="314" y="1276"/>
                      <a:pt x="313" y="1276"/>
                      <a:pt x="312" y="1276"/>
                    </a:cubicBezTo>
                    <a:cubicBezTo>
                      <a:pt x="312" y="1277"/>
                      <a:pt x="312" y="1277"/>
                      <a:pt x="312" y="1277"/>
                    </a:cubicBezTo>
                    <a:cubicBezTo>
                      <a:pt x="308" y="1277"/>
                      <a:pt x="304" y="1278"/>
                      <a:pt x="300" y="1278"/>
                    </a:cubicBezTo>
                    <a:cubicBezTo>
                      <a:pt x="300" y="1278"/>
                      <a:pt x="300" y="1279"/>
                      <a:pt x="300" y="1279"/>
                    </a:cubicBezTo>
                    <a:cubicBezTo>
                      <a:pt x="296" y="1279"/>
                      <a:pt x="291" y="1279"/>
                      <a:pt x="287" y="1279"/>
                    </a:cubicBezTo>
                    <a:cubicBezTo>
                      <a:pt x="287" y="1279"/>
                      <a:pt x="287" y="1278"/>
                      <a:pt x="287" y="1278"/>
                    </a:cubicBezTo>
                    <a:cubicBezTo>
                      <a:pt x="283" y="1278"/>
                      <a:pt x="279" y="1278"/>
                      <a:pt x="275" y="1278"/>
                    </a:cubicBezTo>
                    <a:cubicBezTo>
                      <a:pt x="270" y="1277"/>
                      <a:pt x="263" y="1277"/>
                      <a:pt x="259" y="1279"/>
                    </a:cubicBezTo>
                    <a:cubicBezTo>
                      <a:pt x="259" y="1277"/>
                      <a:pt x="259" y="1275"/>
                      <a:pt x="259" y="1273"/>
                    </a:cubicBezTo>
                    <a:cubicBezTo>
                      <a:pt x="262" y="1254"/>
                      <a:pt x="265" y="1236"/>
                      <a:pt x="268" y="1218"/>
                    </a:cubicBezTo>
                    <a:cubicBezTo>
                      <a:pt x="268" y="1212"/>
                      <a:pt x="268" y="1205"/>
                      <a:pt x="269" y="1199"/>
                    </a:cubicBezTo>
                    <a:cubicBezTo>
                      <a:pt x="268" y="1199"/>
                      <a:pt x="268" y="1199"/>
                      <a:pt x="268" y="1199"/>
                    </a:cubicBezTo>
                    <a:cubicBezTo>
                      <a:pt x="265" y="1189"/>
                      <a:pt x="244" y="1183"/>
                      <a:pt x="234" y="1179"/>
                    </a:cubicBezTo>
                    <a:cubicBezTo>
                      <a:pt x="228" y="1177"/>
                      <a:pt x="219" y="1177"/>
                      <a:pt x="218" y="1171"/>
                    </a:cubicBezTo>
                    <a:cubicBezTo>
                      <a:pt x="215" y="1169"/>
                      <a:pt x="216" y="1163"/>
                      <a:pt x="216" y="1158"/>
                    </a:cubicBezTo>
                    <a:cubicBezTo>
                      <a:pt x="216" y="1149"/>
                      <a:pt x="218" y="1142"/>
                      <a:pt x="218" y="1133"/>
                    </a:cubicBezTo>
                    <a:cubicBezTo>
                      <a:pt x="218" y="1130"/>
                      <a:pt x="218" y="1128"/>
                      <a:pt x="218" y="1126"/>
                    </a:cubicBezTo>
                    <a:cubicBezTo>
                      <a:pt x="217" y="1126"/>
                      <a:pt x="217" y="1126"/>
                      <a:pt x="217" y="1126"/>
                    </a:cubicBezTo>
                    <a:cubicBezTo>
                      <a:pt x="216" y="1123"/>
                      <a:pt x="216" y="1121"/>
                      <a:pt x="216" y="1118"/>
                    </a:cubicBezTo>
                    <a:cubicBezTo>
                      <a:pt x="216" y="1118"/>
                      <a:pt x="215" y="1118"/>
                      <a:pt x="215" y="1118"/>
                    </a:cubicBezTo>
                    <a:cubicBezTo>
                      <a:pt x="215" y="1117"/>
                      <a:pt x="215" y="1117"/>
                      <a:pt x="215" y="1116"/>
                    </a:cubicBezTo>
                    <a:cubicBezTo>
                      <a:pt x="215" y="1116"/>
                      <a:pt x="214" y="1116"/>
                      <a:pt x="214" y="1116"/>
                    </a:cubicBezTo>
                    <a:cubicBezTo>
                      <a:pt x="214" y="1115"/>
                      <a:pt x="214" y="1114"/>
                      <a:pt x="214" y="1114"/>
                    </a:cubicBezTo>
                    <a:cubicBezTo>
                      <a:pt x="214" y="1114"/>
                      <a:pt x="214" y="1114"/>
                      <a:pt x="213" y="1114"/>
                    </a:cubicBezTo>
                    <a:cubicBezTo>
                      <a:pt x="213" y="1113"/>
                      <a:pt x="213" y="1112"/>
                      <a:pt x="213" y="1111"/>
                    </a:cubicBezTo>
                    <a:cubicBezTo>
                      <a:pt x="213" y="1111"/>
                      <a:pt x="213" y="1111"/>
                      <a:pt x="212" y="1111"/>
                    </a:cubicBezTo>
                    <a:cubicBezTo>
                      <a:pt x="212" y="1109"/>
                      <a:pt x="211" y="1108"/>
                      <a:pt x="211" y="1106"/>
                    </a:cubicBezTo>
                    <a:cubicBezTo>
                      <a:pt x="210" y="1106"/>
                      <a:pt x="210" y="1106"/>
                      <a:pt x="210" y="1106"/>
                    </a:cubicBezTo>
                    <a:cubicBezTo>
                      <a:pt x="210" y="1105"/>
                      <a:pt x="210" y="1105"/>
                      <a:pt x="210" y="1104"/>
                    </a:cubicBezTo>
                    <a:cubicBezTo>
                      <a:pt x="209" y="1104"/>
                      <a:pt x="209" y="1104"/>
                      <a:pt x="209" y="1104"/>
                    </a:cubicBezTo>
                    <a:cubicBezTo>
                      <a:pt x="209" y="1103"/>
                      <a:pt x="209" y="1103"/>
                      <a:pt x="209" y="1102"/>
                    </a:cubicBezTo>
                    <a:cubicBezTo>
                      <a:pt x="208" y="1102"/>
                      <a:pt x="208" y="1102"/>
                      <a:pt x="208" y="1102"/>
                    </a:cubicBezTo>
                    <a:cubicBezTo>
                      <a:pt x="207" y="1100"/>
                      <a:pt x="207" y="1099"/>
                      <a:pt x="206" y="1097"/>
                    </a:cubicBezTo>
                    <a:cubicBezTo>
                      <a:pt x="205" y="1097"/>
                      <a:pt x="205" y="1096"/>
                      <a:pt x="204" y="1096"/>
                    </a:cubicBezTo>
                    <a:cubicBezTo>
                      <a:pt x="204" y="1095"/>
                      <a:pt x="204" y="1094"/>
                      <a:pt x="203" y="1092"/>
                    </a:cubicBezTo>
                    <a:cubicBezTo>
                      <a:pt x="203" y="1092"/>
                      <a:pt x="202" y="1092"/>
                      <a:pt x="202" y="1091"/>
                    </a:cubicBezTo>
                    <a:cubicBezTo>
                      <a:pt x="202" y="1091"/>
                      <a:pt x="202" y="1090"/>
                      <a:pt x="202" y="1090"/>
                    </a:cubicBezTo>
                    <a:cubicBezTo>
                      <a:pt x="201" y="1089"/>
                      <a:pt x="200" y="1089"/>
                      <a:pt x="200" y="1089"/>
                    </a:cubicBezTo>
                    <a:cubicBezTo>
                      <a:pt x="200" y="1088"/>
                      <a:pt x="200" y="1088"/>
                      <a:pt x="200" y="1087"/>
                    </a:cubicBezTo>
                    <a:cubicBezTo>
                      <a:pt x="199" y="1087"/>
                      <a:pt x="199" y="1086"/>
                      <a:pt x="198" y="1086"/>
                    </a:cubicBezTo>
                    <a:cubicBezTo>
                      <a:pt x="198" y="1085"/>
                      <a:pt x="198" y="1085"/>
                      <a:pt x="198" y="1084"/>
                    </a:cubicBezTo>
                    <a:cubicBezTo>
                      <a:pt x="197" y="1084"/>
                      <a:pt x="197" y="1084"/>
                      <a:pt x="196" y="1083"/>
                    </a:cubicBezTo>
                    <a:cubicBezTo>
                      <a:pt x="196" y="1083"/>
                      <a:pt x="196" y="1082"/>
                      <a:pt x="196" y="1082"/>
                    </a:cubicBezTo>
                    <a:cubicBezTo>
                      <a:pt x="196" y="1081"/>
                      <a:pt x="195" y="1081"/>
                      <a:pt x="194" y="1081"/>
                    </a:cubicBezTo>
                    <a:cubicBezTo>
                      <a:pt x="194" y="1080"/>
                      <a:pt x="194" y="1079"/>
                      <a:pt x="194" y="1079"/>
                    </a:cubicBezTo>
                    <a:cubicBezTo>
                      <a:pt x="194" y="1079"/>
                      <a:pt x="193" y="1078"/>
                      <a:pt x="193" y="1078"/>
                    </a:cubicBezTo>
                    <a:cubicBezTo>
                      <a:pt x="192" y="1077"/>
                      <a:pt x="192" y="1076"/>
                      <a:pt x="192" y="1075"/>
                    </a:cubicBezTo>
                    <a:cubicBezTo>
                      <a:pt x="190" y="1074"/>
                      <a:pt x="189" y="1074"/>
                      <a:pt x="188" y="1073"/>
                    </a:cubicBezTo>
                    <a:cubicBezTo>
                      <a:pt x="188" y="1072"/>
                      <a:pt x="188" y="1071"/>
                      <a:pt x="188" y="1071"/>
                    </a:cubicBezTo>
                    <a:cubicBezTo>
                      <a:pt x="187" y="1070"/>
                      <a:pt x="185" y="1068"/>
                      <a:pt x="184" y="1067"/>
                    </a:cubicBezTo>
                    <a:cubicBezTo>
                      <a:pt x="183" y="1066"/>
                      <a:pt x="183" y="1064"/>
                      <a:pt x="183" y="1063"/>
                    </a:cubicBezTo>
                    <a:cubicBezTo>
                      <a:pt x="182" y="1063"/>
                      <a:pt x="182" y="1063"/>
                      <a:pt x="182" y="1063"/>
                    </a:cubicBezTo>
                    <a:cubicBezTo>
                      <a:pt x="183" y="1057"/>
                      <a:pt x="184" y="1051"/>
                      <a:pt x="186" y="1047"/>
                    </a:cubicBezTo>
                    <a:cubicBezTo>
                      <a:pt x="187" y="1047"/>
                      <a:pt x="187" y="1047"/>
                      <a:pt x="187" y="1047"/>
                    </a:cubicBezTo>
                    <a:cubicBezTo>
                      <a:pt x="187" y="1046"/>
                      <a:pt x="187" y="1045"/>
                      <a:pt x="187" y="1045"/>
                    </a:cubicBezTo>
                    <a:cubicBezTo>
                      <a:pt x="187" y="1045"/>
                      <a:pt x="188" y="1045"/>
                      <a:pt x="188" y="1045"/>
                    </a:cubicBezTo>
                    <a:cubicBezTo>
                      <a:pt x="188" y="1044"/>
                      <a:pt x="188" y="1044"/>
                      <a:pt x="188" y="1043"/>
                    </a:cubicBezTo>
                    <a:cubicBezTo>
                      <a:pt x="188" y="1043"/>
                      <a:pt x="189" y="1043"/>
                      <a:pt x="189" y="1043"/>
                    </a:cubicBezTo>
                    <a:cubicBezTo>
                      <a:pt x="189" y="1042"/>
                      <a:pt x="190" y="1041"/>
                      <a:pt x="190" y="1039"/>
                    </a:cubicBezTo>
                    <a:cubicBezTo>
                      <a:pt x="190" y="1039"/>
                      <a:pt x="191" y="1039"/>
                      <a:pt x="192" y="1039"/>
                    </a:cubicBezTo>
                    <a:cubicBezTo>
                      <a:pt x="192" y="1037"/>
                      <a:pt x="192" y="1036"/>
                      <a:pt x="193" y="1035"/>
                    </a:cubicBezTo>
                    <a:cubicBezTo>
                      <a:pt x="193" y="1035"/>
                      <a:pt x="194" y="1034"/>
                      <a:pt x="194" y="1034"/>
                    </a:cubicBezTo>
                    <a:cubicBezTo>
                      <a:pt x="194" y="1033"/>
                      <a:pt x="194" y="1033"/>
                      <a:pt x="194" y="1032"/>
                    </a:cubicBezTo>
                    <a:cubicBezTo>
                      <a:pt x="195" y="1032"/>
                      <a:pt x="196" y="1032"/>
                      <a:pt x="196" y="1031"/>
                    </a:cubicBezTo>
                    <a:cubicBezTo>
                      <a:pt x="196" y="1031"/>
                      <a:pt x="196" y="1030"/>
                      <a:pt x="196" y="1030"/>
                    </a:cubicBezTo>
                    <a:cubicBezTo>
                      <a:pt x="197" y="1029"/>
                      <a:pt x="197" y="1029"/>
                      <a:pt x="198" y="1029"/>
                    </a:cubicBezTo>
                    <a:cubicBezTo>
                      <a:pt x="198" y="1028"/>
                      <a:pt x="198" y="1027"/>
                      <a:pt x="198" y="1027"/>
                    </a:cubicBezTo>
                    <a:cubicBezTo>
                      <a:pt x="198" y="1027"/>
                      <a:pt x="199" y="1027"/>
                      <a:pt x="199" y="1027"/>
                    </a:cubicBezTo>
                    <a:cubicBezTo>
                      <a:pt x="199" y="1026"/>
                      <a:pt x="199" y="1025"/>
                      <a:pt x="200" y="1024"/>
                    </a:cubicBezTo>
                    <a:cubicBezTo>
                      <a:pt x="200" y="1024"/>
                      <a:pt x="201" y="1024"/>
                      <a:pt x="202" y="1023"/>
                    </a:cubicBezTo>
                    <a:cubicBezTo>
                      <a:pt x="202" y="1023"/>
                      <a:pt x="202" y="1022"/>
                      <a:pt x="202" y="1021"/>
                    </a:cubicBezTo>
                    <a:cubicBezTo>
                      <a:pt x="202" y="1021"/>
                      <a:pt x="203" y="1020"/>
                      <a:pt x="204" y="1020"/>
                    </a:cubicBezTo>
                    <a:cubicBezTo>
                      <a:pt x="204" y="1019"/>
                      <a:pt x="204" y="1018"/>
                      <a:pt x="204" y="1018"/>
                    </a:cubicBezTo>
                    <a:cubicBezTo>
                      <a:pt x="205" y="1017"/>
                      <a:pt x="207" y="1016"/>
                      <a:pt x="208" y="1015"/>
                    </a:cubicBezTo>
                    <a:cubicBezTo>
                      <a:pt x="208" y="1015"/>
                      <a:pt x="208" y="1014"/>
                      <a:pt x="208" y="1013"/>
                    </a:cubicBezTo>
                    <a:cubicBezTo>
                      <a:pt x="209" y="1013"/>
                      <a:pt x="210" y="1012"/>
                      <a:pt x="211" y="1011"/>
                    </a:cubicBezTo>
                    <a:cubicBezTo>
                      <a:pt x="214" y="1007"/>
                      <a:pt x="221" y="997"/>
                      <a:pt x="219" y="989"/>
                    </a:cubicBezTo>
                    <a:cubicBezTo>
                      <a:pt x="218" y="989"/>
                      <a:pt x="218" y="989"/>
                      <a:pt x="218" y="989"/>
                    </a:cubicBezTo>
                    <a:cubicBezTo>
                      <a:pt x="217" y="987"/>
                      <a:pt x="217" y="984"/>
                      <a:pt x="216" y="982"/>
                    </a:cubicBezTo>
                    <a:cubicBezTo>
                      <a:pt x="215" y="982"/>
                      <a:pt x="215" y="981"/>
                      <a:pt x="214" y="981"/>
                    </a:cubicBezTo>
                    <a:cubicBezTo>
                      <a:pt x="214" y="981"/>
                      <a:pt x="214" y="980"/>
                      <a:pt x="214" y="979"/>
                    </a:cubicBezTo>
                    <a:cubicBezTo>
                      <a:pt x="213" y="978"/>
                      <a:pt x="211" y="977"/>
                      <a:pt x="210" y="976"/>
                    </a:cubicBezTo>
                    <a:cubicBezTo>
                      <a:pt x="209" y="975"/>
                      <a:pt x="209" y="974"/>
                      <a:pt x="209" y="973"/>
                    </a:cubicBezTo>
                    <a:cubicBezTo>
                      <a:pt x="208" y="973"/>
                      <a:pt x="208" y="973"/>
                      <a:pt x="207" y="973"/>
                    </a:cubicBezTo>
                    <a:cubicBezTo>
                      <a:pt x="206" y="972"/>
                      <a:pt x="205" y="970"/>
                      <a:pt x="203" y="969"/>
                    </a:cubicBezTo>
                    <a:cubicBezTo>
                      <a:pt x="203" y="969"/>
                      <a:pt x="202" y="969"/>
                      <a:pt x="202" y="969"/>
                    </a:cubicBezTo>
                    <a:cubicBezTo>
                      <a:pt x="201" y="968"/>
                      <a:pt x="200" y="967"/>
                      <a:pt x="200" y="966"/>
                    </a:cubicBezTo>
                    <a:cubicBezTo>
                      <a:pt x="199" y="966"/>
                      <a:pt x="199" y="966"/>
                      <a:pt x="198" y="966"/>
                    </a:cubicBezTo>
                    <a:cubicBezTo>
                      <a:pt x="198" y="965"/>
                      <a:pt x="197" y="965"/>
                      <a:pt x="197" y="964"/>
                    </a:cubicBezTo>
                    <a:cubicBezTo>
                      <a:pt x="196" y="964"/>
                      <a:pt x="195" y="963"/>
                      <a:pt x="193" y="963"/>
                    </a:cubicBezTo>
                    <a:cubicBezTo>
                      <a:pt x="193" y="963"/>
                      <a:pt x="193" y="962"/>
                      <a:pt x="193" y="961"/>
                    </a:cubicBezTo>
                    <a:cubicBezTo>
                      <a:pt x="192" y="961"/>
                      <a:pt x="191" y="961"/>
                      <a:pt x="191" y="961"/>
                    </a:cubicBezTo>
                    <a:cubicBezTo>
                      <a:pt x="191" y="961"/>
                      <a:pt x="191" y="961"/>
                      <a:pt x="191" y="961"/>
                    </a:cubicBezTo>
                    <a:cubicBezTo>
                      <a:pt x="190" y="961"/>
                      <a:pt x="190" y="961"/>
                      <a:pt x="189" y="961"/>
                    </a:cubicBezTo>
                    <a:cubicBezTo>
                      <a:pt x="189" y="960"/>
                      <a:pt x="189" y="960"/>
                      <a:pt x="189" y="960"/>
                    </a:cubicBezTo>
                    <a:cubicBezTo>
                      <a:pt x="188" y="960"/>
                      <a:pt x="188" y="960"/>
                      <a:pt x="187" y="960"/>
                    </a:cubicBezTo>
                    <a:cubicBezTo>
                      <a:pt x="187" y="959"/>
                      <a:pt x="187" y="959"/>
                      <a:pt x="187" y="959"/>
                    </a:cubicBezTo>
                    <a:cubicBezTo>
                      <a:pt x="187" y="959"/>
                      <a:pt x="186" y="959"/>
                      <a:pt x="185" y="959"/>
                    </a:cubicBezTo>
                    <a:cubicBezTo>
                      <a:pt x="185" y="958"/>
                      <a:pt x="185" y="958"/>
                      <a:pt x="184" y="957"/>
                    </a:cubicBezTo>
                    <a:cubicBezTo>
                      <a:pt x="184" y="957"/>
                      <a:pt x="183" y="957"/>
                      <a:pt x="183" y="957"/>
                    </a:cubicBezTo>
                    <a:cubicBezTo>
                      <a:pt x="183" y="957"/>
                      <a:pt x="183" y="956"/>
                      <a:pt x="183" y="956"/>
                    </a:cubicBezTo>
                    <a:cubicBezTo>
                      <a:pt x="182" y="956"/>
                      <a:pt x="182" y="956"/>
                      <a:pt x="181" y="956"/>
                    </a:cubicBezTo>
                    <a:cubicBezTo>
                      <a:pt x="181" y="956"/>
                      <a:pt x="181" y="955"/>
                      <a:pt x="181" y="955"/>
                    </a:cubicBezTo>
                    <a:cubicBezTo>
                      <a:pt x="180" y="955"/>
                      <a:pt x="180" y="955"/>
                      <a:pt x="179" y="955"/>
                    </a:cubicBezTo>
                    <a:cubicBezTo>
                      <a:pt x="179" y="955"/>
                      <a:pt x="179" y="955"/>
                      <a:pt x="179" y="954"/>
                    </a:cubicBezTo>
                    <a:cubicBezTo>
                      <a:pt x="179" y="954"/>
                      <a:pt x="178" y="954"/>
                      <a:pt x="177" y="954"/>
                    </a:cubicBezTo>
                    <a:cubicBezTo>
                      <a:pt x="177" y="954"/>
                      <a:pt x="177" y="954"/>
                      <a:pt x="177" y="953"/>
                    </a:cubicBezTo>
                    <a:cubicBezTo>
                      <a:pt x="177" y="953"/>
                      <a:pt x="176" y="953"/>
                      <a:pt x="176" y="953"/>
                    </a:cubicBezTo>
                    <a:cubicBezTo>
                      <a:pt x="176" y="953"/>
                      <a:pt x="176" y="953"/>
                      <a:pt x="176" y="952"/>
                    </a:cubicBezTo>
                    <a:cubicBezTo>
                      <a:pt x="175" y="952"/>
                      <a:pt x="174" y="952"/>
                      <a:pt x="174" y="952"/>
                    </a:cubicBezTo>
                    <a:cubicBezTo>
                      <a:pt x="174" y="952"/>
                      <a:pt x="174" y="952"/>
                      <a:pt x="174" y="952"/>
                    </a:cubicBezTo>
                    <a:cubicBezTo>
                      <a:pt x="173" y="952"/>
                      <a:pt x="173" y="952"/>
                      <a:pt x="172" y="952"/>
                    </a:cubicBezTo>
                    <a:cubicBezTo>
                      <a:pt x="172" y="951"/>
                      <a:pt x="172" y="951"/>
                      <a:pt x="172" y="951"/>
                    </a:cubicBezTo>
                    <a:cubicBezTo>
                      <a:pt x="171" y="951"/>
                      <a:pt x="171" y="951"/>
                      <a:pt x="170" y="951"/>
                    </a:cubicBezTo>
                    <a:cubicBezTo>
                      <a:pt x="170" y="950"/>
                      <a:pt x="170" y="950"/>
                      <a:pt x="170" y="950"/>
                    </a:cubicBezTo>
                    <a:cubicBezTo>
                      <a:pt x="170" y="950"/>
                      <a:pt x="169" y="950"/>
                      <a:pt x="168" y="950"/>
                    </a:cubicBezTo>
                    <a:cubicBezTo>
                      <a:pt x="168" y="949"/>
                      <a:pt x="168" y="949"/>
                      <a:pt x="168" y="949"/>
                    </a:cubicBezTo>
                    <a:cubicBezTo>
                      <a:pt x="168" y="949"/>
                      <a:pt x="167" y="949"/>
                      <a:pt x="167" y="949"/>
                    </a:cubicBezTo>
                    <a:cubicBezTo>
                      <a:pt x="167" y="949"/>
                      <a:pt x="167" y="948"/>
                      <a:pt x="167" y="948"/>
                    </a:cubicBezTo>
                    <a:cubicBezTo>
                      <a:pt x="165" y="948"/>
                      <a:pt x="164" y="947"/>
                      <a:pt x="163" y="947"/>
                    </a:cubicBezTo>
                    <a:cubicBezTo>
                      <a:pt x="163" y="947"/>
                      <a:pt x="163" y="946"/>
                      <a:pt x="163" y="946"/>
                    </a:cubicBezTo>
                    <a:cubicBezTo>
                      <a:pt x="162" y="946"/>
                      <a:pt x="161" y="946"/>
                      <a:pt x="160" y="946"/>
                    </a:cubicBezTo>
                    <a:cubicBezTo>
                      <a:pt x="160" y="946"/>
                      <a:pt x="160" y="946"/>
                      <a:pt x="160" y="945"/>
                    </a:cubicBezTo>
                    <a:cubicBezTo>
                      <a:pt x="160" y="945"/>
                      <a:pt x="159" y="945"/>
                      <a:pt x="158" y="945"/>
                    </a:cubicBezTo>
                    <a:cubicBezTo>
                      <a:pt x="158" y="945"/>
                      <a:pt x="158" y="945"/>
                      <a:pt x="158" y="944"/>
                    </a:cubicBezTo>
                    <a:cubicBezTo>
                      <a:pt x="157" y="944"/>
                      <a:pt x="156" y="944"/>
                      <a:pt x="155" y="943"/>
                    </a:cubicBezTo>
                    <a:cubicBezTo>
                      <a:pt x="155" y="943"/>
                      <a:pt x="155" y="943"/>
                      <a:pt x="155" y="943"/>
                    </a:cubicBezTo>
                    <a:cubicBezTo>
                      <a:pt x="154" y="942"/>
                      <a:pt x="153" y="942"/>
                      <a:pt x="151" y="942"/>
                    </a:cubicBezTo>
                    <a:cubicBezTo>
                      <a:pt x="151" y="941"/>
                      <a:pt x="151" y="941"/>
                      <a:pt x="151" y="941"/>
                    </a:cubicBezTo>
                    <a:cubicBezTo>
                      <a:pt x="151" y="941"/>
                      <a:pt x="150" y="941"/>
                      <a:pt x="150" y="941"/>
                    </a:cubicBezTo>
                    <a:cubicBezTo>
                      <a:pt x="150" y="940"/>
                      <a:pt x="150" y="940"/>
                      <a:pt x="150" y="940"/>
                    </a:cubicBezTo>
                    <a:cubicBezTo>
                      <a:pt x="149" y="940"/>
                      <a:pt x="148" y="940"/>
                      <a:pt x="148" y="940"/>
                    </a:cubicBezTo>
                    <a:cubicBezTo>
                      <a:pt x="148" y="940"/>
                      <a:pt x="148" y="939"/>
                      <a:pt x="148" y="939"/>
                    </a:cubicBezTo>
                    <a:cubicBezTo>
                      <a:pt x="147" y="939"/>
                      <a:pt x="147" y="939"/>
                      <a:pt x="146" y="939"/>
                    </a:cubicBezTo>
                    <a:cubicBezTo>
                      <a:pt x="146" y="939"/>
                      <a:pt x="146" y="938"/>
                      <a:pt x="146" y="938"/>
                    </a:cubicBezTo>
                    <a:cubicBezTo>
                      <a:pt x="145" y="938"/>
                      <a:pt x="145" y="938"/>
                      <a:pt x="144" y="938"/>
                    </a:cubicBezTo>
                    <a:cubicBezTo>
                      <a:pt x="144" y="938"/>
                      <a:pt x="144" y="937"/>
                      <a:pt x="144" y="937"/>
                    </a:cubicBezTo>
                    <a:cubicBezTo>
                      <a:pt x="143" y="937"/>
                      <a:pt x="142" y="937"/>
                      <a:pt x="141" y="936"/>
                    </a:cubicBezTo>
                    <a:cubicBezTo>
                      <a:pt x="141" y="936"/>
                      <a:pt x="141" y="936"/>
                      <a:pt x="141" y="935"/>
                    </a:cubicBezTo>
                    <a:cubicBezTo>
                      <a:pt x="139" y="935"/>
                      <a:pt x="138" y="935"/>
                      <a:pt x="137" y="934"/>
                    </a:cubicBezTo>
                    <a:cubicBezTo>
                      <a:pt x="137" y="934"/>
                      <a:pt x="137" y="934"/>
                      <a:pt x="137" y="934"/>
                    </a:cubicBezTo>
                    <a:cubicBezTo>
                      <a:pt x="136" y="934"/>
                      <a:pt x="136" y="934"/>
                      <a:pt x="135" y="934"/>
                    </a:cubicBezTo>
                    <a:cubicBezTo>
                      <a:pt x="135" y="933"/>
                      <a:pt x="135" y="933"/>
                      <a:pt x="135" y="933"/>
                    </a:cubicBezTo>
                    <a:cubicBezTo>
                      <a:pt x="135" y="933"/>
                      <a:pt x="134" y="933"/>
                      <a:pt x="133" y="933"/>
                    </a:cubicBezTo>
                    <a:cubicBezTo>
                      <a:pt x="133" y="932"/>
                      <a:pt x="133" y="932"/>
                      <a:pt x="133" y="932"/>
                    </a:cubicBezTo>
                    <a:cubicBezTo>
                      <a:pt x="133" y="932"/>
                      <a:pt x="132" y="932"/>
                      <a:pt x="132" y="932"/>
                    </a:cubicBezTo>
                    <a:cubicBezTo>
                      <a:pt x="132" y="931"/>
                      <a:pt x="132" y="931"/>
                      <a:pt x="132" y="931"/>
                    </a:cubicBezTo>
                    <a:cubicBezTo>
                      <a:pt x="131" y="931"/>
                      <a:pt x="130" y="931"/>
                      <a:pt x="130" y="931"/>
                    </a:cubicBezTo>
                    <a:cubicBezTo>
                      <a:pt x="130" y="931"/>
                      <a:pt x="130" y="930"/>
                      <a:pt x="130" y="930"/>
                    </a:cubicBezTo>
                    <a:cubicBezTo>
                      <a:pt x="129" y="930"/>
                      <a:pt x="129" y="930"/>
                      <a:pt x="128" y="930"/>
                    </a:cubicBezTo>
                    <a:cubicBezTo>
                      <a:pt x="128" y="930"/>
                      <a:pt x="128" y="929"/>
                      <a:pt x="128" y="929"/>
                    </a:cubicBezTo>
                    <a:cubicBezTo>
                      <a:pt x="127" y="929"/>
                      <a:pt x="127" y="929"/>
                      <a:pt x="126" y="929"/>
                    </a:cubicBezTo>
                    <a:cubicBezTo>
                      <a:pt x="126" y="929"/>
                      <a:pt x="126" y="929"/>
                      <a:pt x="126" y="928"/>
                    </a:cubicBezTo>
                    <a:cubicBezTo>
                      <a:pt x="126" y="928"/>
                      <a:pt x="125" y="928"/>
                      <a:pt x="124" y="928"/>
                    </a:cubicBezTo>
                    <a:cubicBezTo>
                      <a:pt x="124" y="928"/>
                      <a:pt x="124" y="928"/>
                      <a:pt x="124" y="927"/>
                    </a:cubicBezTo>
                    <a:cubicBezTo>
                      <a:pt x="124" y="927"/>
                      <a:pt x="123" y="927"/>
                      <a:pt x="123" y="927"/>
                    </a:cubicBezTo>
                    <a:cubicBezTo>
                      <a:pt x="122" y="926"/>
                      <a:pt x="121" y="926"/>
                      <a:pt x="121" y="925"/>
                    </a:cubicBezTo>
                    <a:cubicBezTo>
                      <a:pt x="121" y="925"/>
                      <a:pt x="120" y="925"/>
                      <a:pt x="120" y="925"/>
                    </a:cubicBezTo>
                    <a:cubicBezTo>
                      <a:pt x="116" y="918"/>
                      <a:pt x="116" y="907"/>
                      <a:pt x="116" y="897"/>
                    </a:cubicBezTo>
                    <a:cubicBezTo>
                      <a:pt x="116" y="893"/>
                      <a:pt x="116" y="890"/>
                      <a:pt x="116" y="886"/>
                    </a:cubicBezTo>
                    <a:cubicBezTo>
                      <a:pt x="116" y="886"/>
                      <a:pt x="116" y="886"/>
                      <a:pt x="115" y="886"/>
                    </a:cubicBezTo>
                    <a:cubicBezTo>
                      <a:pt x="115" y="885"/>
                      <a:pt x="115" y="883"/>
                      <a:pt x="115" y="882"/>
                    </a:cubicBezTo>
                    <a:cubicBezTo>
                      <a:pt x="113" y="880"/>
                      <a:pt x="111" y="879"/>
                      <a:pt x="109" y="877"/>
                    </a:cubicBezTo>
                    <a:cubicBezTo>
                      <a:pt x="109" y="876"/>
                      <a:pt x="109" y="876"/>
                      <a:pt x="108" y="875"/>
                    </a:cubicBezTo>
                    <a:cubicBezTo>
                      <a:pt x="108" y="875"/>
                      <a:pt x="107" y="875"/>
                      <a:pt x="106" y="875"/>
                    </a:cubicBezTo>
                    <a:cubicBezTo>
                      <a:pt x="106" y="875"/>
                      <a:pt x="106" y="875"/>
                      <a:pt x="106" y="874"/>
                    </a:cubicBezTo>
                    <a:cubicBezTo>
                      <a:pt x="105" y="874"/>
                      <a:pt x="103" y="873"/>
                      <a:pt x="101" y="873"/>
                    </a:cubicBezTo>
                    <a:cubicBezTo>
                      <a:pt x="101" y="872"/>
                      <a:pt x="101" y="872"/>
                      <a:pt x="101" y="872"/>
                    </a:cubicBezTo>
                    <a:cubicBezTo>
                      <a:pt x="100" y="872"/>
                      <a:pt x="99" y="872"/>
                      <a:pt x="98" y="872"/>
                    </a:cubicBezTo>
                    <a:cubicBezTo>
                      <a:pt x="92" y="869"/>
                      <a:pt x="85" y="867"/>
                      <a:pt x="78" y="865"/>
                    </a:cubicBezTo>
                    <a:cubicBezTo>
                      <a:pt x="77" y="863"/>
                      <a:pt x="75" y="862"/>
                      <a:pt x="74" y="860"/>
                    </a:cubicBezTo>
                    <a:cubicBezTo>
                      <a:pt x="74" y="860"/>
                      <a:pt x="73" y="859"/>
                      <a:pt x="72" y="859"/>
                    </a:cubicBezTo>
                    <a:cubicBezTo>
                      <a:pt x="72" y="859"/>
                      <a:pt x="72" y="858"/>
                      <a:pt x="72" y="857"/>
                    </a:cubicBezTo>
                    <a:cubicBezTo>
                      <a:pt x="72" y="857"/>
                      <a:pt x="72" y="857"/>
                      <a:pt x="71" y="857"/>
                    </a:cubicBezTo>
                    <a:cubicBezTo>
                      <a:pt x="71" y="857"/>
                      <a:pt x="71" y="856"/>
                      <a:pt x="71" y="856"/>
                    </a:cubicBezTo>
                    <a:cubicBezTo>
                      <a:pt x="71" y="856"/>
                      <a:pt x="71" y="856"/>
                      <a:pt x="71" y="856"/>
                    </a:cubicBezTo>
                    <a:cubicBezTo>
                      <a:pt x="71" y="854"/>
                      <a:pt x="71" y="853"/>
                      <a:pt x="71" y="852"/>
                    </a:cubicBezTo>
                    <a:cubicBezTo>
                      <a:pt x="70" y="852"/>
                      <a:pt x="70" y="852"/>
                      <a:pt x="70" y="852"/>
                    </a:cubicBezTo>
                    <a:cubicBezTo>
                      <a:pt x="70" y="847"/>
                      <a:pt x="70" y="843"/>
                      <a:pt x="70" y="839"/>
                    </a:cubicBezTo>
                    <a:cubicBezTo>
                      <a:pt x="69" y="839"/>
                      <a:pt x="69" y="839"/>
                      <a:pt x="69" y="839"/>
                    </a:cubicBezTo>
                    <a:cubicBezTo>
                      <a:pt x="69" y="838"/>
                      <a:pt x="69" y="837"/>
                      <a:pt x="69" y="836"/>
                    </a:cubicBezTo>
                    <a:cubicBezTo>
                      <a:pt x="66" y="833"/>
                      <a:pt x="64" y="830"/>
                      <a:pt x="62" y="828"/>
                    </a:cubicBezTo>
                    <a:cubicBezTo>
                      <a:pt x="61" y="828"/>
                      <a:pt x="60" y="828"/>
                      <a:pt x="60" y="828"/>
                    </a:cubicBezTo>
                    <a:cubicBezTo>
                      <a:pt x="60" y="827"/>
                      <a:pt x="59" y="827"/>
                      <a:pt x="59" y="826"/>
                    </a:cubicBezTo>
                    <a:cubicBezTo>
                      <a:pt x="58" y="826"/>
                      <a:pt x="57" y="825"/>
                      <a:pt x="56" y="825"/>
                    </a:cubicBezTo>
                    <a:cubicBezTo>
                      <a:pt x="56" y="825"/>
                      <a:pt x="56" y="824"/>
                      <a:pt x="56" y="824"/>
                    </a:cubicBezTo>
                    <a:cubicBezTo>
                      <a:pt x="55" y="824"/>
                      <a:pt x="54" y="824"/>
                      <a:pt x="53" y="823"/>
                    </a:cubicBezTo>
                    <a:cubicBezTo>
                      <a:pt x="53" y="823"/>
                      <a:pt x="53" y="823"/>
                      <a:pt x="53" y="822"/>
                    </a:cubicBezTo>
                    <a:cubicBezTo>
                      <a:pt x="51" y="822"/>
                      <a:pt x="50" y="822"/>
                      <a:pt x="49" y="821"/>
                    </a:cubicBezTo>
                    <a:cubicBezTo>
                      <a:pt x="49" y="821"/>
                      <a:pt x="49" y="821"/>
                      <a:pt x="49" y="821"/>
                    </a:cubicBezTo>
                    <a:cubicBezTo>
                      <a:pt x="48" y="820"/>
                      <a:pt x="46" y="820"/>
                      <a:pt x="45" y="820"/>
                    </a:cubicBezTo>
                    <a:cubicBezTo>
                      <a:pt x="45" y="819"/>
                      <a:pt x="45" y="819"/>
                      <a:pt x="45" y="819"/>
                    </a:cubicBezTo>
                    <a:cubicBezTo>
                      <a:pt x="43" y="818"/>
                      <a:pt x="41" y="818"/>
                      <a:pt x="39" y="818"/>
                    </a:cubicBezTo>
                    <a:cubicBezTo>
                      <a:pt x="39" y="818"/>
                      <a:pt x="39" y="817"/>
                      <a:pt x="39" y="817"/>
                    </a:cubicBezTo>
                    <a:cubicBezTo>
                      <a:pt x="37" y="817"/>
                      <a:pt x="36" y="816"/>
                      <a:pt x="34" y="816"/>
                    </a:cubicBezTo>
                    <a:cubicBezTo>
                      <a:pt x="34" y="816"/>
                      <a:pt x="34" y="815"/>
                      <a:pt x="34" y="815"/>
                    </a:cubicBezTo>
                    <a:cubicBezTo>
                      <a:pt x="32" y="815"/>
                      <a:pt x="30" y="815"/>
                      <a:pt x="28" y="814"/>
                    </a:cubicBezTo>
                    <a:cubicBezTo>
                      <a:pt x="28" y="814"/>
                      <a:pt x="28" y="814"/>
                      <a:pt x="28" y="813"/>
                    </a:cubicBezTo>
                    <a:cubicBezTo>
                      <a:pt x="27" y="813"/>
                      <a:pt x="26" y="813"/>
                      <a:pt x="25" y="813"/>
                    </a:cubicBezTo>
                    <a:cubicBezTo>
                      <a:pt x="25" y="813"/>
                      <a:pt x="25" y="813"/>
                      <a:pt x="25" y="813"/>
                    </a:cubicBezTo>
                    <a:cubicBezTo>
                      <a:pt x="24" y="813"/>
                      <a:pt x="24" y="813"/>
                      <a:pt x="23" y="813"/>
                    </a:cubicBezTo>
                    <a:cubicBezTo>
                      <a:pt x="23" y="812"/>
                      <a:pt x="23" y="812"/>
                      <a:pt x="23" y="812"/>
                    </a:cubicBezTo>
                    <a:cubicBezTo>
                      <a:pt x="22" y="812"/>
                      <a:pt x="22" y="812"/>
                      <a:pt x="21" y="812"/>
                    </a:cubicBezTo>
                    <a:cubicBezTo>
                      <a:pt x="21" y="811"/>
                      <a:pt x="21" y="810"/>
                      <a:pt x="20" y="810"/>
                    </a:cubicBezTo>
                    <a:cubicBezTo>
                      <a:pt x="20" y="810"/>
                      <a:pt x="19" y="810"/>
                      <a:pt x="19" y="810"/>
                    </a:cubicBezTo>
                    <a:cubicBezTo>
                      <a:pt x="18" y="809"/>
                      <a:pt x="18" y="808"/>
                      <a:pt x="18" y="807"/>
                    </a:cubicBezTo>
                    <a:cubicBezTo>
                      <a:pt x="17" y="807"/>
                      <a:pt x="16" y="806"/>
                      <a:pt x="15" y="805"/>
                    </a:cubicBezTo>
                    <a:cubicBezTo>
                      <a:pt x="12" y="801"/>
                      <a:pt x="12" y="790"/>
                      <a:pt x="11" y="783"/>
                    </a:cubicBezTo>
                    <a:cubicBezTo>
                      <a:pt x="11" y="779"/>
                      <a:pt x="11" y="775"/>
                      <a:pt x="11" y="771"/>
                    </a:cubicBezTo>
                    <a:cubicBezTo>
                      <a:pt x="11" y="771"/>
                      <a:pt x="11" y="771"/>
                      <a:pt x="11" y="771"/>
                    </a:cubicBezTo>
                    <a:cubicBezTo>
                      <a:pt x="12" y="769"/>
                      <a:pt x="12" y="766"/>
                      <a:pt x="12" y="764"/>
                    </a:cubicBezTo>
                    <a:cubicBezTo>
                      <a:pt x="13" y="764"/>
                      <a:pt x="13" y="764"/>
                      <a:pt x="13" y="764"/>
                    </a:cubicBezTo>
                    <a:cubicBezTo>
                      <a:pt x="13" y="763"/>
                      <a:pt x="13" y="763"/>
                      <a:pt x="13" y="762"/>
                    </a:cubicBezTo>
                    <a:cubicBezTo>
                      <a:pt x="13" y="762"/>
                      <a:pt x="14" y="762"/>
                      <a:pt x="14" y="762"/>
                    </a:cubicBezTo>
                    <a:cubicBezTo>
                      <a:pt x="14" y="762"/>
                      <a:pt x="14" y="761"/>
                      <a:pt x="14" y="760"/>
                    </a:cubicBezTo>
                    <a:cubicBezTo>
                      <a:pt x="14" y="760"/>
                      <a:pt x="15" y="760"/>
                      <a:pt x="15" y="760"/>
                    </a:cubicBezTo>
                    <a:cubicBezTo>
                      <a:pt x="15" y="760"/>
                      <a:pt x="15" y="759"/>
                      <a:pt x="15" y="759"/>
                    </a:cubicBezTo>
                    <a:cubicBezTo>
                      <a:pt x="15" y="759"/>
                      <a:pt x="16" y="759"/>
                      <a:pt x="16" y="759"/>
                    </a:cubicBezTo>
                    <a:cubicBezTo>
                      <a:pt x="16" y="758"/>
                      <a:pt x="16" y="757"/>
                      <a:pt x="16" y="757"/>
                    </a:cubicBezTo>
                    <a:cubicBezTo>
                      <a:pt x="16" y="757"/>
                      <a:pt x="16" y="757"/>
                      <a:pt x="17" y="757"/>
                    </a:cubicBezTo>
                    <a:cubicBezTo>
                      <a:pt x="17" y="756"/>
                      <a:pt x="17" y="756"/>
                      <a:pt x="17" y="755"/>
                    </a:cubicBezTo>
                    <a:cubicBezTo>
                      <a:pt x="21" y="750"/>
                      <a:pt x="26" y="744"/>
                      <a:pt x="30" y="739"/>
                    </a:cubicBezTo>
                    <a:cubicBezTo>
                      <a:pt x="33" y="736"/>
                      <a:pt x="38" y="733"/>
                      <a:pt x="40" y="728"/>
                    </a:cubicBezTo>
                    <a:cubicBezTo>
                      <a:pt x="40" y="727"/>
                      <a:pt x="40" y="726"/>
                      <a:pt x="40" y="725"/>
                    </a:cubicBezTo>
                    <a:cubicBezTo>
                      <a:pt x="41" y="723"/>
                      <a:pt x="42" y="719"/>
                      <a:pt x="41" y="717"/>
                    </a:cubicBezTo>
                    <a:cubicBezTo>
                      <a:pt x="41" y="717"/>
                      <a:pt x="40" y="717"/>
                      <a:pt x="40" y="717"/>
                    </a:cubicBezTo>
                    <a:cubicBezTo>
                      <a:pt x="40" y="715"/>
                      <a:pt x="40" y="714"/>
                      <a:pt x="40" y="712"/>
                    </a:cubicBezTo>
                    <a:cubicBezTo>
                      <a:pt x="40" y="712"/>
                      <a:pt x="39" y="712"/>
                      <a:pt x="39" y="712"/>
                    </a:cubicBezTo>
                    <a:cubicBezTo>
                      <a:pt x="39" y="710"/>
                      <a:pt x="39" y="708"/>
                      <a:pt x="38" y="707"/>
                    </a:cubicBezTo>
                    <a:cubicBezTo>
                      <a:pt x="38" y="707"/>
                      <a:pt x="38" y="707"/>
                      <a:pt x="37" y="707"/>
                    </a:cubicBezTo>
                    <a:cubicBezTo>
                      <a:pt x="37" y="705"/>
                      <a:pt x="37" y="704"/>
                      <a:pt x="37" y="703"/>
                    </a:cubicBezTo>
                    <a:cubicBezTo>
                      <a:pt x="36" y="703"/>
                      <a:pt x="36" y="703"/>
                      <a:pt x="36" y="703"/>
                    </a:cubicBezTo>
                    <a:cubicBezTo>
                      <a:pt x="36" y="702"/>
                      <a:pt x="36" y="702"/>
                      <a:pt x="36" y="701"/>
                    </a:cubicBezTo>
                    <a:cubicBezTo>
                      <a:pt x="35" y="701"/>
                      <a:pt x="35" y="701"/>
                      <a:pt x="35" y="701"/>
                    </a:cubicBezTo>
                    <a:cubicBezTo>
                      <a:pt x="34" y="700"/>
                      <a:pt x="34" y="700"/>
                      <a:pt x="34" y="699"/>
                    </a:cubicBezTo>
                    <a:cubicBezTo>
                      <a:pt x="33" y="698"/>
                      <a:pt x="33" y="698"/>
                      <a:pt x="32" y="698"/>
                    </a:cubicBezTo>
                    <a:cubicBezTo>
                      <a:pt x="32" y="697"/>
                      <a:pt x="32" y="697"/>
                      <a:pt x="32" y="696"/>
                    </a:cubicBezTo>
                    <a:cubicBezTo>
                      <a:pt x="31" y="695"/>
                      <a:pt x="30" y="695"/>
                      <a:pt x="29" y="694"/>
                    </a:cubicBezTo>
                    <a:cubicBezTo>
                      <a:pt x="28" y="692"/>
                      <a:pt x="26" y="690"/>
                      <a:pt x="24" y="688"/>
                    </a:cubicBezTo>
                    <a:cubicBezTo>
                      <a:pt x="19" y="684"/>
                      <a:pt x="16" y="683"/>
                      <a:pt x="16" y="675"/>
                    </a:cubicBezTo>
                    <a:cubicBezTo>
                      <a:pt x="16" y="675"/>
                      <a:pt x="16" y="675"/>
                      <a:pt x="17" y="675"/>
                    </a:cubicBezTo>
                    <a:cubicBezTo>
                      <a:pt x="17" y="674"/>
                      <a:pt x="17" y="673"/>
                      <a:pt x="17" y="673"/>
                    </a:cubicBezTo>
                    <a:cubicBezTo>
                      <a:pt x="20" y="670"/>
                      <a:pt x="23" y="667"/>
                      <a:pt x="26" y="665"/>
                    </a:cubicBezTo>
                    <a:cubicBezTo>
                      <a:pt x="26" y="664"/>
                      <a:pt x="26" y="663"/>
                      <a:pt x="26" y="663"/>
                    </a:cubicBezTo>
                    <a:cubicBezTo>
                      <a:pt x="26" y="662"/>
                      <a:pt x="27" y="662"/>
                      <a:pt x="28" y="662"/>
                    </a:cubicBezTo>
                    <a:cubicBezTo>
                      <a:pt x="30" y="659"/>
                      <a:pt x="34" y="639"/>
                      <a:pt x="32" y="632"/>
                    </a:cubicBezTo>
                    <a:cubicBezTo>
                      <a:pt x="32" y="632"/>
                      <a:pt x="31" y="632"/>
                      <a:pt x="31" y="632"/>
                    </a:cubicBezTo>
                    <a:cubicBezTo>
                      <a:pt x="31" y="630"/>
                      <a:pt x="31" y="629"/>
                      <a:pt x="31" y="627"/>
                    </a:cubicBezTo>
                    <a:cubicBezTo>
                      <a:pt x="31" y="627"/>
                      <a:pt x="31" y="627"/>
                      <a:pt x="30" y="627"/>
                    </a:cubicBezTo>
                    <a:cubicBezTo>
                      <a:pt x="30" y="626"/>
                      <a:pt x="30" y="625"/>
                      <a:pt x="30" y="624"/>
                    </a:cubicBezTo>
                    <a:cubicBezTo>
                      <a:pt x="29" y="622"/>
                      <a:pt x="27" y="620"/>
                      <a:pt x="26" y="618"/>
                    </a:cubicBezTo>
                    <a:cubicBezTo>
                      <a:pt x="25" y="618"/>
                      <a:pt x="25" y="618"/>
                      <a:pt x="24" y="618"/>
                    </a:cubicBezTo>
                    <a:cubicBezTo>
                      <a:pt x="24" y="617"/>
                      <a:pt x="23" y="617"/>
                      <a:pt x="23" y="616"/>
                    </a:cubicBezTo>
                    <a:cubicBezTo>
                      <a:pt x="22" y="616"/>
                      <a:pt x="21" y="615"/>
                      <a:pt x="19" y="615"/>
                    </a:cubicBezTo>
                    <a:cubicBezTo>
                      <a:pt x="19" y="615"/>
                      <a:pt x="19" y="615"/>
                      <a:pt x="19" y="614"/>
                    </a:cubicBezTo>
                    <a:cubicBezTo>
                      <a:pt x="18" y="614"/>
                      <a:pt x="16" y="613"/>
                      <a:pt x="14" y="613"/>
                    </a:cubicBezTo>
                    <a:cubicBezTo>
                      <a:pt x="14" y="612"/>
                      <a:pt x="14" y="612"/>
                      <a:pt x="14" y="612"/>
                    </a:cubicBezTo>
                    <a:cubicBezTo>
                      <a:pt x="9" y="609"/>
                      <a:pt x="3" y="611"/>
                      <a:pt x="2" y="604"/>
                    </a:cubicBezTo>
                    <a:cubicBezTo>
                      <a:pt x="1" y="603"/>
                      <a:pt x="0" y="599"/>
                      <a:pt x="1" y="596"/>
                    </a:cubicBezTo>
                    <a:cubicBezTo>
                      <a:pt x="1" y="596"/>
                      <a:pt x="1" y="596"/>
                      <a:pt x="2" y="596"/>
                    </a:cubicBezTo>
                    <a:cubicBezTo>
                      <a:pt x="2" y="595"/>
                      <a:pt x="2" y="594"/>
                      <a:pt x="2" y="593"/>
                    </a:cubicBezTo>
                    <a:cubicBezTo>
                      <a:pt x="2" y="593"/>
                      <a:pt x="2" y="593"/>
                      <a:pt x="2" y="593"/>
                    </a:cubicBezTo>
                    <a:cubicBezTo>
                      <a:pt x="2" y="592"/>
                      <a:pt x="2" y="592"/>
                      <a:pt x="2" y="591"/>
                    </a:cubicBezTo>
                    <a:cubicBezTo>
                      <a:pt x="3" y="591"/>
                      <a:pt x="3" y="591"/>
                      <a:pt x="3" y="591"/>
                    </a:cubicBezTo>
                    <a:cubicBezTo>
                      <a:pt x="3" y="590"/>
                      <a:pt x="3" y="589"/>
                      <a:pt x="3" y="588"/>
                    </a:cubicBezTo>
                    <a:cubicBezTo>
                      <a:pt x="4" y="588"/>
                      <a:pt x="4" y="588"/>
                      <a:pt x="4" y="588"/>
                    </a:cubicBezTo>
                    <a:cubicBezTo>
                      <a:pt x="5" y="586"/>
                      <a:pt x="5" y="585"/>
                      <a:pt x="6" y="583"/>
                    </a:cubicBezTo>
                    <a:cubicBezTo>
                      <a:pt x="6" y="583"/>
                      <a:pt x="7" y="583"/>
                      <a:pt x="7" y="583"/>
                    </a:cubicBezTo>
                    <a:cubicBezTo>
                      <a:pt x="7" y="582"/>
                      <a:pt x="7" y="582"/>
                      <a:pt x="7" y="581"/>
                    </a:cubicBezTo>
                    <a:cubicBezTo>
                      <a:pt x="7" y="581"/>
                      <a:pt x="8" y="581"/>
                      <a:pt x="8" y="581"/>
                    </a:cubicBezTo>
                    <a:cubicBezTo>
                      <a:pt x="8" y="579"/>
                      <a:pt x="9" y="578"/>
                      <a:pt x="10" y="576"/>
                    </a:cubicBezTo>
                    <a:cubicBezTo>
                      <a:pt x="10" y="575"/>
                      <a:pt x="11" y="575"/>
                      <a:pt x="11" y="575"/>
                    </a:cubicBezTo>
                    <a:cubicBezTo>
                      <a:pt x="12" y="573"/>
                      <a:pt x="13" y="571"/>
                      <a:pt x="13" y="569"/>
                    </a:cubicBezTo>
                    <a:cubicBezTo>
                      <a:pt x="14" y="569"/>
                      <a:pt x="14" y="569"/>
                      <a:pt x="15" y="569"/>
                    </a:cubicBezTo>
                    <a:cubicBezTo>
                      <a:pt x="15" y="568"/>
                      <a:pt x="15" y="567"/>
                      <a:pt x="15" y="567"/>
                    </a:cubicBezTo>
                    <a:cubicBezTo>
                      <a:pt x="15" y="567"/>
                      <a:pt x="16" y="567"/>
                      <a:pt x="16" y="567"/>
                    </a:cubicBezTo>
                    <a:cubicBezTo>
                      <a:pt x="16" y="566"/>
                      <a:pt x="16" y="566"/>
                      <a:pt x="16" y="565"/>
                    </a:cubicBezTo>
                    <a:cubicBezTo>
                      <a:pt x="16" y="565"/>
                      <a:pt x="16" y="565"/>
                      <a:pt x="17" y="565"/>
                    </a:cubicBezTo>
                    <a:cubicBezTo>
                      <a:pt x="17" y="564"/>
                      <a:pt x="17" y="564"/>
                      <a:pt x="17" y="563"/>
                    </a:cubicBezTo>
                    <a:cubicBezTo>
                      <a:pt x="17" y="563"/>
                      <a:pt x="17" y="563"/>
                      <a:pt x="18" y="563"/>
                    </a:cubicBezTo>
                    <a:cubicBezTo>
                      <a:pt x="18" y="563"/>
                      <a:pt x="18" y="562"/>
                      <a:pt x="18" y="561"/>
                    </a:cubicBezTo>
                    <a:cubicBezTo>
                      <a:pt x="18" y="561"/>
                      <a:pt x="19" y="561"/>
                      <a:pt x="19" y="560"/>
                    </a:cubicBezTo>
                    <a:cubicBezTo>
                      <a:pt x="19" y="560"/>
                      <a:pt x="19" y="559"/>
                      <a:pt x="19" y="559"/>
                    </a:cubicBezTo>
                    <a:cubicBezTo>
                      <a:pt x="20" y="558"/>
                      <a:pt x="21" y="558"/>
                      <a:pt x="21" y="558"/>
                    </a:cubicBezTo>
                    <a:cubicBezTo>
                      <a:pt x="21" y="557"/>
                      <a:pt x="21" y="557"/>
                      <a:pt x="21" y="556"/>
                    </a:cubicBezTo>
                    <a:cubicBezTo>
                      <a:pt x="22" y="556"/>
                      <a:pt x="22" y="555"/>
                      <a:pt x="23" y="555"/>
                    </a:cubicBezTo>
                    <a:cubicBezTo>
                      <a:pt x="23" y="555"/>
                      <a:pt x="23" y="554"/>
                      <a:pt x="23" y="553"/>
                    </a:cubicBezTo>
                    <a:cubicBezTo>
                      <a:pt x="24" y="553"/>
                      <a:pt x="25" y="552"/>
                      <a:pt x="26" y="552"/>
                    </a:cubicBezTo>
                    <a:cubicBezTo>
                      <a:pt x="26" y="551"/>
                      <a:pt x="26" y="550"/>
                      <a:pt x="26" y="550"/>
                    </a:cubicBezTo>
                    <a:cubicBezTo>
                      <a:pt x="28" y="548"/>
                      <a:pt x="29" y="547"/>
                      <a:pt x="31" y="545"/>
                    </a:cubicBezTo>
                    <a:cubicBezTo>
                      <a:pt x="33" y="543"/>
                      <a:pt x="38" y="538"/>
                      <a:pt x="41" y="537"/>
                    </a:cubicBezTo>
                    <a:cubicBezTo>
                      <a:pt x="43" y="537"/>
                      <a:pt x="47" y="539"/>
                      <a:pt x="48" y="539"/>
                    </a:cubicBezTo>
                    <a:cubicBezTo>
                      <a:pt x="50" y="539"/>
                      <a:pt x="52" y="539"/>
                      <a:pt x="54" y="539"/>
                    </a:cubicBezTo>
                    <a:cubicBezTo>
                      <a:pt x="54" y="539"/>
                      <a:pt x="54" y="540"/>
                      <a:pt x="54" y="540"/>
                    </a:cubicBezTo>
                    <a:cubicBezTo>
                      <a:pt x="56" y="540"/>
                      <a:pt x="58" y="540"/>
                      <a:pt x="60" y="540"/>
                    </a:cubicBezTo>
                    <a:cubicBezTo>
                      <a:pt x="71" y="543"/>
                      <a:pt x="92" y="540"/>
                      <a:pt x="97" y="534"/>
                    </a:cubicBezTo>
                    <a:cubicBezTo>
                      <a:pt x="98" y="534"/>
                      <a:pt x="98" y="533"/>
                      <a:pt x="98" y="532"/>
                    </a:cubicBezTo>
                    <a:cubicBezTo>
                      <a:pt x="99" y="531"/>
                      <a:pt x="100" y="531"/>
                      <a:pt x="100" y="531"/>
                    </a:cubicBezTo>
                    <a:cubicBezTo>
                      <a:pt x="100" y="530"/>
                      <a:pt x="100" y="530"/>
                      <a:pt x="100" y="529"/>
                    </a:cubicBezTo>
                    <a:cubicBezTo>
                      <a:pt x="101" y="529"/>
                      <a:pt x="101" y="528"/>
                      <a:pt x="102" y="528"/>
                    </a:cubicBezTo>
                    <a:cubicBezTo>
                      <a:pt x="102" y="528"/>
                      <a:pt x="102" y="527"/>
                      <a:pt x="102" y="526"/>
                    </a:cubicBezTo>
                    <a:cubicBezTo>
                      <a:pt x="102" y="526"/>
                      <a:pt x="103" y="526"/>
                      <a:pt x="103" y="526"/>
                    </a:cubicBezTo>
                    <a:cubicBezTo>
                      <a:pt x="103" y="526"/>
                      <a:pt x="103" y="525"/>
                      <a:pt x="103" y="524"/>
                    </a:cubicBezTo>
                    <a:cubicBezTo>
                      <a:pt x="103" y="524"/>
                      <a:pt x="103" y="524"/>
                      <a:pt x="104" y="524"/>
                    </a:cubicBezTo>
                    <a:cubicBezTo>
                      <a:pt x="104" y="523"/>
                      <a:pt x="104" y="521"/>
                      <a:pt x="105" y="520"/>
                    </a:cubicBezTo>
                    <a:cubicBezTo>
                      <a:pt x="105" y="520"/>
                      <a:pt x="105" y="520"/>
                      <a:pt x="106" y="520"/>
                    </a:cubicBezTo>
                    <a:cubicBezTo>
                      <a:pt x="109" y="509"/>
                      <a:pt x="112" y="498"/>
                      <a:pt x="115" y="487"/>
                    </a:cubicBezTo>
                    <a:cubicBezTo>
                      <a:pt x="115" y="485"/>
                      <a:pt x="115" y="484"/>
                      <a:pt x="115" y="482"/>
                    </a:cubicBezTo>
                    <a:cubicBezTo>
                      <a:pt x="117" y="476"/>
                      <a:pt x="118" y="467"/>
                      <a:pt x="120" y="461"/>
                    </a:cubicBezTo>
                    <a:cubicBezTo>
                      <a:pt x="120" y="458"/>
                      <a:pt x="121" y="455"/>
                      <a:pt x="121" y="452"/>
                    </a:cubicBezTo>
                    <a:cubicBezTo>
                      <a:pt x="121" y="452"/>
                      <a:pt x="121" y="452"/>
                      <a:pt x="122" y="452"/>
                    </a:cubicBezTo>
                    <a:cubicBezTo>
                      <a:pt x="122" y="451"/>
                      <a:pt x="122" y="450"/>
                      <a:pt x="122" y="448"/>
                    </a:cubicBezTo>
                    <a:cubicBezTo>
                      <a:pt x="122" y="448"/>
                      <a:pt x="122" y="448"/>
                      <a:pt x="123" y="448"/>
                    </a:cubicBezTo>
                    <a:cubicBezTo>
                      <a:pt x="123" y="447"/>
                      <a:pt x="123" y="446"/>
                      <a:pt x="123" y="445"/>
                    </a:cubicBezTo>
                    <a:cubicBezTo>
                      <a:pt x="123" y="445"/>
                      <a:pt x="123" y="445"/>
                      <a:pt x="123" y="445"/>
                    </a:cubicBezTo>
                    <a:cubicBezTo>
                      <a:pt x="124" y="443"/>
                      <a:pt x="124" y="441"/>
                      <a:pt x="124" y="439"/>
                    </a:cubicBezTo>
                    <a:cubicBezTo>
                      <a:pt x="125" y="439"/>
                      <a:pt x="125" y="439"/>
                      <a:pt x="125" y="439"/>
                    </a:cubicBezTo>
                    <a:cubicBezTo>
                      <a:pt x="126" y="437"/>
                      <a:pt x="126" y="436"/>
                      <a:pt x="126" y="435"/>
                    </a:cubicBezTo>
                    <a:cubicBezTo>
                      <a:pt x="127" y="435"/>
                      <a:pt x="127" y="435"/>
                      <a:pt x="127" y="435"/>
                    </a:cubicBezTo>
                    <a:cubicBezTo>
                      <a:pt x="127" y="434"/>
                      <a:pt x="127" y="434"/>
                      <a:pt x="127" y="433"/>
                    </a:cubicBezTo>
                    <a:cubicBezTo>
                      <a:pt x="128" y="433"/>
                      <a:pt x="128" y="433"/>
                      <a:pt x="129" y="432"/>
                    </a:cubicBezTo>
                    <a:cubicBezTo>
                      <a:pt x="129" y="432"/>
                      <a:pt x="129" y="431"/>
                      <a:pt x="129" y="430"/>
                    </a:cubicBezTo>
                    <a:cubicBezTo>
                      <a:pt x="130" y="430"/>
                      <a:pt x="131" y="429"/>
                      <a:pt x="132" y="428"/>
                    </a:cubicBezTo>
                    <a:cubicBezTo>
                      <a:pt x="134" y="426"/>
                      <a:pt x="135" y="424"/>
                      <a:pt x="137" y="422"/>
                    </a:cubicBezTo>
                    <a:cubicBezTo>
                      <a:pt x="138" y="422"/>
                      <a:pt x="138" y="422"/>
                      <a:pt x="139" y="422"/>
                    </a:cubicBezTo>
                    <a:cubicBezTo>
                      <a:pt x="139" y="422"/>
                      <a:pt x="139" y="421"/>
                      <a:pt x="140" y="421"/>
                    </a:cubicBezTo>
                    <a:cubicBezTo>
                      <a:pt x="141" y="420"/>
                      <a:pt x="141" y="420"/>
                      <a:pt x="142" y="420"/>
                    </a:cubicBezTo>
                    <a:cubicBezTo>
                      <a:pt x="142" y="419"/>
                      <a:pt x="142" y="419"/>
                      <a:pt x="142" y="419"/>
                    </a:cubicBezTo>
                    <a:cubicBezTo>
                      <a:pt x="144" y="418"/>
                      <a:pt x="145" y="418"/>
                      <a:pt x="146" y="418"/>
                    </a:cubicBezTo>
                    <a:cubicBezTo>
                      <a:pt x="146" y="417"/>
                      <a:pt x="147" y="417"/>
                      <a:pt x="147" y="416"/>
                    </a:cubicBezTo>
                    <a:cubicBezTo>
                      <a:pt x="148" y="416"/>
                      <a:pt x="150" y="415"/>
                      <a:pt x="151" y="415"/>
                    </a:cubicBezTo>
                    <a:cubicBezTo>
                      <a:pt x="151" y="415"/>
                      <a:pt x="151" y="415"/>
                      <a:pt x="151" y="414"/>
                    </a:cubicBezTo>
                    <a:cubicBezTo>
                      <a:pt x="153" y="414"/>
                      <a:pt x="154" y="414"/>
                      <a:pt x="155" y="413"/>
                    </a:cubicBezTo>
                    <a:cubicBezTo>
                      <a:pt x="155" y="413"/>
                      <a:pt x="155" y="413"/>
                      <a:pt x="155" y="412"/>
                    </a:cubicBezTo>
                    <a:cubicBezTo>
                      <a:pt x="156" y="412"/>
                      <a:pt x="157" y="412"/>
                      <a:pt x="158" y="412"/>
                    </a:cubicBezTo>
                    <a:cubicBezTo>
                      <a:pt x="158" y="412"/>
                      <a:pt x="158" y="412"/>
                      <a:pt x="158" y="412"/>
                    </a:cubicBezTo>
                    <a:cubicBezTo>
                      <a:pt x="158" y="412"/>
                      <a:pt x="159" y="412"/>
                      <a:pt x="160" y="412"/>
                    </a:cubicBezTo>
                    <a:cubicBezTo>
                      <a:pt x="160" y="411"/>
                      <a:pt x="160" y="411"/>
                      <a:pt x="160" y="411"/>
                    </a:cubicBezTo>
                    <a:cubicBezTo>
                      <a:pt x="161" y="411"/>
                      <a:pt x="162" y="411"/>
                      <a:pt x="163" y="411"/>
                    </a:cubicBezTo>
                    <a:cubicBezTo>
                      <a:pt x="163" y="410"/>
                      <a:pt x="163" y="410"/>
                      <a:pt x="163" y="410"/>
                    </a:cubicBezTo>
                    <a:cubicBezTo>
                      <a:pt x="164" y="410"/>
                      <a:pt x="165" y="410"/>
                      <a:pt x="167" y="410"/>
                    </a:cubicBezTo>
                    <a:cubicBezTo>
                      <a:pt x="167" y="410"/>
                      <a:pt x="167" y="409"/>
                      <a:pt x="167" y="409"/>
                    </a:cubicBezTo>
                    <a:cubicBezTo>
                      <a:pt x="168" y="409"/>
                      <a:pt x="169" y="409"/>
                      <a:pt x="170" y="409"/>
                    </a:cubicBezTo>
                    <a:cubicBezTo>
                      <a:pt x="170" y="409"/>
                      <a:pt x="170" y="408"/>
                      <a:pt x="170" y="408"/>
                    </a:cubicBezTo>
                    <a:cubicBezTo>
                      <a:pt x="172" y="408"/>
                      <a:pt x="173" y="408"/>
                      <a:pt x="175" y="408"/>
                    </a:cubicBezTo>
                    <a:cubicBezTo>
                      <a:pt x="175" y="408"/>
                      <a:pt x="175" y="407"/>
                      <a:pt x="175" y="407"/>
                    </a:cubicBezTo>
                    <a:cubicBezTo>
                      <a:pt x="177" y="407"/>
                      <a:pt x="179" y="407"/>
                      <a:pt x="181" y="407"/>
                    </a:cubicBezTo>
                    <a:cubicBezTo>
                      <a:pt x="181" y="407"/>
                      <a:pt x="181" y="407"/>
                      <a:pt x="181" y="406"/>
                    </a:cubicBezTo>
                    <a:cubicBezTo>
                      <a:pt x="186" y="405"/>
                      <a:pt x="201" y="407"/>
                      <a:pt x="205" y="408"/>
                    </a:cubicBezTo>
                    <a:cubicBezTo>
                      <a:pt x="205" y="408"/>
                      <a:pt x="205" y="409"/>
                      <a:pt x="205" y="409"/>
                    </a:cubicBezTo>
                    <a:cubicBezTo>
                      <a:pt x="207" y="409"/>
                      <a:pt x="208" y="409"/>
                      <a:pt x="210" y="409"/>
                    </a:cubicBezTo>
                    <a:cubicBezTo>
                      <a:pt x="210" y="409"/>
                      <a:pt x="210" y="410"/>
                      <a:pt x="210" y="410"/>
                    </a:cubicBezTo>
                    <a:cubicBezTo>
                      <a:pt x="213" y="410"/>
                      <a:pt x="216" y="410"/>
                      <a:pt x="219" y="410"/>
                    </a:cubicBezTo>
                    <a:cubicBezTo>
                      <a:pt x="222" y="410"/>
                      <a:pt x="224" y="410"/>
                      <a:pt x="227" y="410"/>
                    </a:cubicBezTo>
                    <a:cubicBezTo>
                      <a:pt x="227" y="410"/>
                      <a:pt x="227" y="409"/>
                      <a:pt x="227" y="409"/>
                    </a:cubicBezTo>
                    <a:cubicBezTo>
                      <a:pt x="228" y="409"/>
                      <a:pt x="230" y="408"/>
                      <a:pt x="231" y="408"/>
                    </a:cubicBezTo>
                    <a:cubicBezTo>
                      <a:pt x="231" y="407"/>
                      <a:pt x="232" y="407"/>
                      <a:pt x="232" y="406"/>
                    </a:cubicBezTo>
                    <a:cubicBezTo>
                      <a:pt x="233" y="406"/>
                      <a:pt x="233" y="406"/>
                      <a:pt x="234" y="406"/>
                    </a:cubicBezTo>
                    <a:cubicBezTo>
                      <a:pt x="235" y="404"/>
                      <a:pt x="236" y="402"/>
                      <a:pt x="237" y="400"/>
                    </a:cubicBezTo>
                    <a:cubicBezTo>
                      <a:pt x="237" y="399"/>
                      <a:pt x="237" y="398"/>
                      <a:pt x="237" y="397"/>
                    </a:cubicBezTo>
                    <a:cubicBezTo>
                      <a:pt x="238" y="397"/>
                      <a:pt x="238" y="397"/>
                      <a:pt x="238" y="397"/>
                    </a:cubicBezTo>
                    <a:cubicBezTo>
                      <a:pt x="240" y="395"/>
                      <a:pt x="242" y="393"/>
                      <a:pt x="244" y="391"/>
                    </a:cubicBezTo>
                    <a:cubicBezTo>
                      <a:pt x="244" y="391"/>
                      <a:pt x="245" y="391"/>
                      <a:pt x="245" y="391"/>
                    </a:cubicBezTo>
                    <a:cubicBezTo>
                      <a:pt x="245" y="391"/>
                      <a:pt x="245" y="390"/>
                      <a:pt x="245" y="390"/>
                    </a:cubicBezTo>
                    <a:cubicBezTo>
                      <a:pt x="246" y="390"/>
                      <a:pt x="247" y="390"/>
                      <a:pt x="247" y="390"/>
                    </a:cubicBezTo>
                    <a:cubicBezTo>
                      <a:pt x="247" y="390"/>
                      <a:pt x="247" y="389"/>
                      <a:pt x="247" y="389"/>
                    </a:cubicBezTo>
                    <a:cubicBezTo>
                      <a:pt x="248" y="389"/>
                      <a:pt x="248" y="389"/>
                      <a:pt x="249" y="389"/>
                    </a:cubicBezTo>
                    <a:cubicBezTo>
                      <a:pt x="249" y="389"/>
                      <a:pt x="249" y="389"/>
                      <a:pt x="249" y="388"/>
                    </a:cubicBezTo>
                    <a:cubicBezTo>
                      <a:pt x="250" y="388"/>
                      <a:pt x="250" y="388"/>
                      <a:pt x="251" y="388"/>
                    </a:cubicBezTo>
                    <a:cubicBezTo>
                      <a:pt x="251" y="388"/>
                      <a:pt x="251" y="388"/>
                      <a:pt x="251" y="387"/>
                    </a:cubicBezTo>
                    <a:cubicBezTo>
                      <a:pt x="251" y="387"/>
                      <a:pt x="252" y="387"/>
                      <a:pt x="253" y="387"/>
                    </a:cubicBezTo>
                    <a:cubicBezTo>
                      <a:pt x="253" y="387"/>
                      <a:pt x="253" y="386"/>
                      <a:pt x="254" y="386"/>
                    </a:cubicBezTo>
                    <a:cubicBezTo>
                      <a:pt x="254" y="386"/>
                      <a:pt x="255" y="386"/>
                      <a:pt x="255" y="386"/>
                    </a:cubicBezTo>
                    <a:cubicBezTo>
                      <a:pt x="255" y="385"/>
                      <a:pt x="255" y="385"/>
                      <a:pt x="255" y="385"/>
                    </a:cubicBezTo>
                    <a:cubicBezTo>
                      <a:pt x="256" y="385"/>
                      <a:pt x="257" y="385"/>
                      <a:pt x="257" y="385"/>
                    </a:cubicBezTo>
                    <a:cubicBezTo>
                      <a:pt x="257" y="384"/>
                      <a:pt x="257" y="384"/>
                      <a:pt x="257" y="384"/>
                    </a:cubicBezTo>
                    <a:cubicBezTo>
                      <a:pt x="258" y="384"/>
                      <a:pt x="258" y="384"/>
                      <a:pt x="259" y="384"/>
                    </a:cubicBezTo>
                    <a:cubicBezTo>
                      <a:pt x="259" y="384"/>
                      <a:pt x="259" y="383"/>
                      <a:pt x="259" y="383"/>
                    </a:cubicBezTo>
                    <a:cubicBezTo>
                      <a:pt x="260" y="383"/>
                      <a:pt x="260" y="383"/>
                      <a:pt x="261" y="383"/>
                    </a:cubicBezTo>
                    <a:cubicBezTo>
                      <a:pt x="261" y="382"/>
                      <a:pt x="261" y="382"/>
                      <a:pt x="262" y="381"/>
                    </a:cubicBezTo>
                    <a:cubicBezTo>
                      <a:pt x="262" y="381"/>
                      <a:pt x="263" y="381"/>
                      <a:pt x="263" y="381"/>
                    </a:cubicBezTo>
                    <a:cubicBezTo>
                      <a:pt x="264" y="381"/>
                      <a:pt x="264" y="380"/>
                      <a:pt x="264" y="379"/>
                    </a:cubicBezTo>
                    <a:cubicBezTo>
                      <a:pt x="265" y="379"/>
                      <a:pt x="266" y="379"/>
                      <a:pt x="266" y="379"/>
                    </a:cubicBezTo>
                    <a:cubicBezTo>
                      <a:pt x="266" y="379"/>
                      <a:pt x="267" y="378"/>
                      <a:pt x="267" y="378"/>
                    </a:cubicBezTo>
                    <a:cubicBezTo>
                      <a:pt x="268" y="378"/>
                      <a:pt x="268" y="378"/>
                      <a:pt x="269" y="378"/>
                    </a:cubicBezTo>
                    <a:cubicBezTo>
                      <a:pt x="269" y="377"/>
                      <a:pt x="269" y="376"/>
                      <a:pt x="270" y="375"/>
                    </a:cubicBezTo>
                    <a:cubicBezTo>
                      <a:pt x="270" y="375"/>
                      <a:pt x="271" y="374"/>
                      <a:pt x="271" y="374"/>
                    </a:cubicBezTo>
                    <a:cubicBezTo>
                      <a:pt x="272" y="373"/>
                      <a:pt x="272" y="372"/>
                      <a:pt x="272" y="370"/>
                    </a:cubicBezTo>
                    <a:cubicBezTo>
                      <a:pt x="273" y="370"/>
                      <a:pt x="273" y="370"/>
                      <a:pt x="273" y="370"/>
                    </a:cubicBezTo>
                    <a:cubicBezTo>
                      <a:pt x="273" y="369"/>
                      <a:pt x="273" y="368"/>
                      <a:pt x="273" y="367"/>
                    </a:cubicBezTo>
                    <a:cubicBezTo>
                      <a:pt x="274" y="367"/>
                      <a:pt x="274" y="367"/>
                      <a:pt x="274" y="367"/>
                    </a:cubicBezTo>
                    <a:cubicBezTo>
                      <a:pt x="274" y="363"/>
                      <a:pt x="274" y="360"/>
                      <a:pt x="274" y="356"/>
                    </a:cubicBezTo>
                    <a:cubicBezTo>
                      <a:pt x="274" y="345"/>
                      <a:pt x="273" y="336"/>
                      <a:pt x="271" y="327"/>
                    </a:cubicBezTo>
                    <a:cubicBezTo>
                      <a:pt x="270" y="323"/>
                      <a:pt x="270" y="320"/>
                      <a:pt x="270" y="316"/>
                    </a:cubicBezTo>
                    <a:cubicBezTo>
                      <a:pt x="269" y="316"/>
                      <a:pt x="269" y="316"/>
                      <a:pt x="269" y="316"/>
                    </a:cubicBezTo>
                    <a:cubicBezTo>
                      <a:pt x="269" y="313"/>
                      <a:pt x="269" y="311"/>
                      <a:pt x="269" y="308"/>
                    </a:cubicBezTo>
                    <a:cubicBezTo>
                      <a:pt x="268" y="308"/>
                      <a:pt x="268" y="308"/>
                      <a:pt x="268" y="308"/>
                    </a:cubicBezTo>
                    <a:cubicBezTo>
                      <a:pt x="268" y="305"/>
                      <a:pt x="268" y="301"/>
                      <a:pt x="269" y="298"/>
                    </a:cubicBezTo>
                    <a:cubicBezTo>
                      <a:pt x="269" y="298"/>
                      <a:pt x="269" y="298"/>
                      <a:pt x="270" y="298"/>
                    </a:cubicBezTo>
                    <a:cubicBezTo>
                      <a:pt x="270" y="297"/>
                      <a:pt x="270" y="297"/>
                      <a:pt x="270" y="296"/>
                    </a:cubicBezTo>
                    <a:cubicBezTo>
                      <a:pt x="270" y="296"/>
                      <a:pt x="270" y="296"/>
                      <a:pt x="271" y="296"/>
                    </a:cubicBezTo>
                    <a:cubicBezTo>
                      <a:pt x="271" y="295"/>
                      <a:pt x="271" y="295"/>
                      <a:pt x="271" y="294"/>
                    </a:cubicBezTo>
                    <a:cubicBezTo>
                      <a:pt x="271" y="294"/>
                      <a:pt x="271" y="294"/>
                      <a:pt x="271" y="294"/>
                    </a:cubicBezTo>
                    <a:cubicBezTo>
                      <a:pt x="272" y="293"/>
                      <a:pt x="273" y="292"/>
                      <a:pt x="273" y="291"/>
                    </a:cubicBezTo>
                    <a:cubicBezTo>
                      <a:pt x="274" y="291"/>
                      <a:pt x="274" y="291"/>
                      <a:pt x="275" y="291"/>
                    </a:cubicBezTo>
                    <a:cubicBezTo>
                      <a:pt x="275" y="291"/>
                      <a:pt x="275" y="291"/>
                      <a:pt x="275" y="291"/>
                    </a:cubicBezTo>
                    <a:cubicBezTo>
                      <a:pt x="276" y="291"/>
                      <a:pt x="277" y="291"/>
                      <a:pt x="278" y="291"/>
                    </a:cubicBezTo>
                    <a:cubicBezTo>
                      <a:pt x="278" y="290"/>
                      <a:pt x="278" y="290"/>
                      <a:pt x="278" y="290"/>
                    </a:cubicBezTo>
                    <a:cubicBezTo>
                      <a:pt x="279" y="290"/>
                      <a:pt x="280" y="290"/>
                      <a:pt x="281" y="290"/>
                    </a:cubicBezTo>
                    <a:cubicBezTo>
                      <a:pt x="281" y="289"/>
                      <a:pt x="281" y="289"/>
                      <a:pt x="281" y="289"/>
                    </a:cubicBezTo>
                    <a:cubicBezTo>
                      <a:pt x="283" y="289"/>
                      <a:pt x="284" y="289"/>
                      <a:pt x="285" y="289"/>
                    </a:cubicBezTo>
                    <a:cubicBezTo>
                      <a:pt x="285" y="288"/>
                      <a:pt x="285" y="288"/>
                      <a:pt x="285" y="288"/>
                    </a:cubicBezTo>
                    <a:cubicBezTo>
                      <a:pt x="286" y="288"/>
                      <a:pt x="287" y="288"/>
                      <a:pt x="289" y="288"/>
                    </a:cubicBezTo>
                    <a:cubicBezTo>
                      <a:pt x="289" y="288"/>
                      <a:pt x="289" y="287"/>
                      <a:pt x="289" y="287"/>
                    </a:cubicBezTo>
                    <a:cubicBezTo>
                      <a:pt x="290" y="287"/>
                      <a:pt x="291" y="287"/>
                      <a:pt x="292" y="287"/>
                    </a:cubicBezTo>
                    <a:cubicBezTo>
                      <a:pt x="292" y="287"/>
                      <a:pt x="292" y="286"/>
                      <a:pt x="292" y="286"/>
                    </a:cubicBezTo>
                    <a:cubicBezTo>
                      <a:pt x="293" y="286"/>
                      <a:pt x="294" y="286"/>
                      <a:pt x="295" y="286"/>
                    </a:cubicBezTo>
                    <a:cubicBezTo>
                      <a:pt x="295" y="286"/>
                      <a:pt x="295" y="285"/>
                      <a:pt x="295" y="285"/>
                    </a:cubicBezTo>
                    <a:cubicBezTo>
                      <a:pt x="295" y="285"/>
                      <a:pt x="296" y="285"/>
                      <a:pt x="297" y="285"/>
                    </a:cubicBezTo>
                    <a:cubicBezTo>
                      <a:pt x="297" y="285"/>
                      <a:pt x="297" y="285"/>
                      <a:pt x="297" y="284"/>
                    </a:cubicBezTo>
                    <a:cubicBezTo>
                      <a:pt x="297" y="284"/>
                      <a:pt x="298" y="284"/>
                      <a:pt x="298" y="284"/>
                    </a:cubicBezTo>
                    <a:cubicBezTo>
                      <a:pt x="298" y="284"/>
                      <a:pt x="298" y="284"/>
                      <a:pt x="298" y="283"/>
                    </a:cubicBezTo>
                    <a:cubicBezTo>
                      <a:pt x="299" y="283"/>
                      <a:pt x="300" y="283"/>
                      <a:pt x="300" y="283"/>
                    </a:cubicBezTo>
                    <a:cubicBezTo>
                      <a:pt x="300" y="283"/>
                      <a:pt x="300" y="283"/>
                      <a:pt x="300" y="282"/>
                    </a:cubicBezTo>
                    <a:cubicBezTo>
                      <a:pt x="301" y="282"/>
                      <a:pt x="301" y="282"/>
                      <a:pt x="302" y="282"/>
                    </a:cubicBezTo>
                    <a:cubicBezTo>
                      <a:pt x="302" y="282"/>
                      <a:pt x="302" y="282"/>
                      <a:pt x="302" y="282"/>
                    </a:cubicBezTo>
                    <a:cubicBezTo>
                      <a:pt x="303" y="282"/>
                      <a:pt x="303" y="282"/>
                      <a:pt x="304" y="282"/>
                    </a:cubicBezTo>
                    <a:cubicBezTo>
                      <a:pt x="304" y="281"/>
                      <a:pt x="304" y="281"/>
                      <a:pt x="304" y="281"/>
                    </a:cubicBezTo>
                    <a:cubicBezTo>
                      <a:pt x="304" y="281"/>
                      <a:pt x="305" y="281"/>
                      <a:pt x="306" y="281"/>
                    </a:cubicBezTo>
                    <a:cubicBezTo>
                      <a:pt x="306" y="280"/>
                      <a:pt x="306" y="279"/>
                      <a:pt x="306" y="279"/>
                    </a:cubicBezTo>
                    <a:cubicBezTo>
                      <a:pt x="307" y="279"/>
                      <a:pt x="308" y="279"/>
                      <a:pt x="308" y="279"/>
                    </a:cubicBezTo>
                    <a:cubicBezTo>
                      <a:pt x="309" y="278"/>
                      <a:pt x="309" y="277"/>
                      <a:pt x="310" y="276"/>
                    </a:cubicBezTo>
                    <a:cubicBezTo>
                      <a:pt x="311" y="276"/>
                      <a:pt x="311" y="276"/>
                      <a:pt x="312" y="276"/>
                    </a:cubicBezTo>
                    <a:cubicBezTo>
                      <a:pt x="313" y="274"/>
                      <a:pt x="315" y="273"/>
                      <a:pt x="316" y="271"/>
                    </a:cubicBezTo>
                    <a:cubicBezTo>
                      <a:pt x="318" y="270"/>
                      <a:pt x="319" y="269"/>
                      <a:pt x="320" y="268"/>
                    </a:cubicBezTo>
                    <a:cubicBezTo>
                      <a:pt x="320" y="268"/>
                      <a:pt x="320" y="267"/>
                      <a:pt x="320" y="266"/>
                    </a:cubicBezTo>
                    <a:cubicBezTo>
                      <a:pt x="320" y="266"/>
                      <a:pt x="321" y="266"/>
                      <a:pt x="321" y="266"/>
                    </a:cubicBezTo>
                    <a:cubicBezTo>
                      <a:pt x="321" y="265"/>
                      <a:pt x="322" y="265"/>
                      <a:pt x="323" y="264"/>
                    </a:cubicBezTo>
                    <a:cubicBezTo>
                      <a:pt x="323" y="263"/>
                      <a:pt x="323" y="264"/>
                      <a:pt x="324" y="263"/>
                    </a:cubicBezTo>
                    <a:cubicBezTo>
                      <a:pt x="331" y="263"/>
                      <a:pt x="334" y="266"/>
                      <a:pt x="339" y="268"/>
                    </a:cubicBezTo>
                    <a:cubicBezTo>
                      <a:pt x="341" y="269"/>
                      <a:pt x="342" y="269"/>
                      <a:pt x="344" y="270"/>
                    </a:cubicBezTo>
                    <a:cubicBezTo>
                      <a:pt x="344" y="270"/>
                      <a:pt x="344" y="270"/>
                      <a:pt x="344" y="271"/>
                    </a:cubicBezTo>
                    <a:cubicBezTo>
                      <a:pt x="346" y="271"/>
                      <a:pt x="348" y="271"/>
                      <a:pt x="350" y="272"/>
                    </a:cubicBezTo>
                    <a:cubicBezTo>
                      <a:pt x="352" y="272"/>
                      <a:pt x="359" y="274"/>
                      <a:pt x="363" y="273"/>
                    </a:cubicBezTo>
                    <a:cubicBezTo>
                      <a:pt x="363" y="272"/>
                      <a:pt x="363" y="272"/>
                      <a:pt x="363" y="272"/>
                    </a:cubicBezTo>
                    <a:cubicBezTo>
                      <a:pt x="365" y="271"/>
                      <a:pt x="367" y="270"/>
                      <a:pt x="368" y="270"/>
                    </a:cubicBezTo>
                    <a:cubicBezTo>
                      <a:pt x="370" y="268"/>
                      <a:pt x="371" y="266"/>
                      <a:pt x="373" y="265"/>
                    </a:cubicBezTo>
                    <a:cubicBezTo>
                      <a:pt x="373" y="264"/>
                      <a:pt x="374" y="264"/>
                      <a:pt x="375" y="264"/>
                    </a:cubicBezTo>
                    <a:cubicBezTo>
                      <a:pt x="375" y="263"/>
                      <a:pt x="375" y="262"/>
                      <a:pt x="375" y="262"/>
                    </a:cubicBezTo>
                    <a:cubicBezTo>
                      <a:pt x="376" y="261"/>
                      <a:pt x="376" y="261"/>
                      <a:pt x="377" y="260"/>
                    </a:cubicBezTo>
                    <a:cubicBezTo>
                      <a:pt x="378" y="259"/>
                      <a:pt x="378" y="258"/>
                      <a:pt x="378" y="256"/>
                    </a:cubicBezTo>
                    <a:cubicBezTo>
                      <a:pt x="379" y="256"/>
                      <a:pt x="379" y="256"/>
                      <a:pt x="380" y="256"/>
                    </a:cubicBezTo>
                    <a:cubicBezTo>
                      <a:pt x="381" y="254"/>
                      <a:pt x="381" y="252"/>
                      <a:pt x="382" y="250"/>
                    </a:cubicBezTo>
                    <a:cubicBezTo>
                      <a:pt x="387" y="241"/>
                      <a:pt x="392" y="228"/>
                      <a:pt x="393" y="214"/>
                    </a:cubicBezTo>
                    <a:cubicBezTo>
                      <a:pt x="393" y="214"/>
                      <a:pt x="394" y="213"/>
                      <a:pt x="395" y="212"/>
                    </a:cubicBezTo>
                    <a:cubicBezTo>
                      <a:pt x="395" y="212"/>
                      <a:pt x="395" y="212"/>
                      <a:pt x="395" y="212"/>
                    </a:cubicBezTo>
                    <a:cubicBezTo>
                      <a:pt x="397" y="211"/>
                      <a:pt x="399" y="210"/>
                      <a:pt x="401" y="210"/>
                    </a:cubicBezTo>
                    <a:cubicBezTo>
                      <a:pt x="401" y="210"/>
                      <a:pt x="401" y="209"/>
                      <a:pt x="401" y="209"/>
                    </a:cubicBezTo>
                    <a:cubicBezTo>
                      <a:pt x="403" y="209"/>
                      <a:pt x="405" y="208"/>
                      <a:pt x="408" y="208"/>
                    </a:cubicBezTo>
                    <a:cubicBezTo>
                      <a:pt x="408" y="208"/>
                      <a:pt x="408" y="207"/>
                      <a:pt x="408" y="207"/>
                    </a:cubicBezTo>
                    <a:cubicBezTo>
                      <a:pt x="409" y="207"/>
                      <a:pt x="410" y="207"/>
                      <a:pt x="411" y="207"/>
                    </a:cubicBezTo>
                    <a:cubicBezTo>
                      <a:pt x="411" y="207"/>
                      <a:pt x="411" y="207"/>
                      <a:pt x="411" y="206"/>
                    </a:cubicBezTo>
                    <a:cubicBezTo>
                      <a:pt x="413" y="206"/>
                      <a:pt x="414" y="206"/>
                      <a:pt x="415" y="206"/>
                    </a:cubicBezTo>
                    <a:cubicBezTo>
                      <a:pt x="415" y="206"/>
                      <a:pt x="415" y="206"/>
                      <a:pt x="415" y="205"/>
                    </a:cubicBezTo>
                    <a:cubicBezTo>
                      <a:pt x="416" y="205"/>
                      <a:pt x="417" y="205"/>
                      <a:pt x="418" y="205"/>
                    </a:cubicBezTo>
                    <a:cubicBezTo>
                      <a:pt x="418" y="205"/>
                      <a:pt x="418" y="205"/>
                      <a:pt x="418" y="204"/>
                    </a:cubicBezTo>
                    <a:cubicBezTo>
                      <a:pt x="420" y="204"/>
                      <a:pt x="422" y="204"/>
                      <a:pt x="424" y="204"/>
                    </a:cubicBezTo>
                    <a:cubicBezTo>
                      <a:pt x="424" y="203"/>
                      <a:pt x="424" y="203"/>
                      <a:pt x="424" y="203"/>
                    </a:cubicBezTo>
                    <a:cubicBezTo>
                      <a:pt x="426" y="202"/>
                      <a:pt x="428" y="201"/>
                      <a:pt x="429" y="201"/>
                    </a:cubicBezTo>
                    <a:cubicBezTo>
                      <a:pt x="429" y="201"/>
                      <a:pt x="429" y="200"/>
                      <a:pt x="429" y="200"/>
                    </a:cubicBezTo>
                    <a:cubicBezTo>
                      <a:pt x="431" y="200"/>
                      <a:pt x="432" y="199"/>
                      <a:pt x="433" y="199"/>
                    </a:cubicBezTo>
                    <a:cubicBezTo>
                      <a:pt x="434" y="198"/>
                      <a:pt x="434" y="197"/>
                      <a:pt x="435" y="196"/>
                    </a:cubicBezTo>
                    <a:cubicBezTo>
                      <a:pt x="437" y="195"/>
                      <a:pt x="439" y="193"/>
                      <a:pt x="441" y="191"/>
                    </a:cubicBezTo>
                    <a:cubicBezTo>
                      <a:pt x="441" y="190"/>
                      <a:pt x="441" y="190"/>
                      <a:pt x="441" y="189"/>
                    </a:cubicBezTo>
                    <a:cubicBezTo>
                      <a:pt x="442" y="189"/>
                      <a:pt x="442" y="189"/>
                      <a:pt x="443" y="188"/>
                    </a:cubicBezTo>
                    <a:cubicBezTo>
                      <a:pt x="444" y="186"/>
                      <a:pt x="445" y="183"/>
                      <a:pt x="445" y="180"/>
                    </a:cubicBezTo>
                    <a:cubicBezTo>
                      <a:pt x="446" y="180"/>
                      <a:pt x="446" y="180"/>
                      <a:pt x="446" y="180"/>
                    </a:cubicBezTo>
                    <a:cubicBezTo>
                      <a:pt x="446" y="180"/>
                      <a:pt x="446" y="179"/>
                      <a:pt x="446" y="178"/>
                    </a:cubicBezTo>
                    <a:cubicBezTo>
                      <a:pt x="447" y="178"/>
                      <a:pt x="447" y="178"/>
                      <a:pt x="447" y="178"/>
                    </a:cubicBezTo>
                    <a:cubicBezTo>
                      <a:pt x="447" y="178"/>
                      <a:pt x="447" y="177"/>
                      <a:pt x="447" y="176"/>
                    </a:cubicBezTo>
                    <a:cubicBezTo>
                      <a:pt x="448" y="176"/>
                      <a:pt x="448" y="176"/>
                      <a:pt x="448" y="176"/>
                    </a:cubicBezTo>
                    <a:cubicBezTo>
                      <a:pt x="448" y="175"/>
                      <a:pt x="448" y="174"/>
                      <a:pt x="448" y="173"/>
                    </a:cubicBezTo>
                    <a:cubicBezTo>
                      <a:pt x="448" y="173"/>
                      <a:pt x="449" y="173"/>
                      <a:pt x="449" y="173"/>
                    </a:cubicBezTo>
                    <a:cubicBezTo>
                      <a:pt x="449" y="172"/>
                      <a:pt x="449" y="172"/>
                      <a:pt x="449" y="171"/>
                    </a:cubicBezTo>
                    <a:cubicBezTo>
                      <a:pt x="449" y="171"/>
                      <a:pt x="450" y="171"/>
                      <a:pt x="450" y="171"/>
                    </a:cubicBezTo>
                    <a:cubicBezTo>
                      <a:pt x="450" y="169"/>
                      <a:pt x="451" y="168"/>
                      <a:pt x="451" y="166"/>
                    </a:cubicBezTo>
                    <a:cubicBezTo>
                      <a:pt x="453" y="163"/>
                      <a:pt x="455" y="161"/>
                      <a:pt x="457" y="159"/>
                    </a:cubicBezTo>
                    <a:cubicBezTo>
                      <a:pt x="458" y="159"/>
                      <a:pt x="458" y="159"/>
                      <a:pt x="459" y="159"/>
                    </a:cubicBezTo>
                    <a:cubicBezTo>
                      <a:pt x="459" y="158"/>
                      <a:pt x="459" y="158"/>
                      <a:pt x="459" y="158"/>
                    </a:cubicBezTo>
                    <a:cubicBezTo>
                      <a:pt x="460" y="158"/>
                      <a:pt x="460" y="158"/>
                      <a:pt x="461" y="158"/>
                    </a:cubicBezTo>
                    <a:cubicBezTo>
                      <a:pt x="461" y="157"/>
                      <a:pt x="461" y="157"/>
                      <a:pt x="461" y="157"/>
                    </a:cubicBezTo>
                    <a:cubicBezTo>
                      <a:pt x="462" y="157"/>
                      <a:pt x="463" y="157"/>
                      <a:pt x="463" y="157"/>
                    </a:cubicBezTo>
                    <a:cubicBezTo>
                      <a:pt x="463" y="157"/>
                      <a:pt x="463" y="156"/>
                      <a:pt x="463" y="156"/>
                    </a:cubicBezTo>
                    <a:cubicBezTo>
                      <a:pt x="465" y="156"/>
                      <a:pt x="466" y="156"/>
                      <a:pt x="467" y="156"/>
                    </a:cubicBezTo>
                    <a:cubicBezTo>
                      <a:pt x="474" y="154"/>
                      <a:pt x="500" y="153"/>
                      <a:pt x="507" y="156"/>
                    </a:cubicBezTo>
                    <a:cubicBezTo>
                      <a:pt x="507" y="156"/>
                      <a:pt x="507" y="157"/>
                      <a:pt x="507" y="157"/>
                    </a:cubicBezTo>
                    <a:cubicBezTo>
                      <a:pt x="508" y="157"/>
                      <a:pt x="509" y="157"/>
                      <a:pt x="509" y="157"/>
                    </a:cubicBezTo>
                    <a:cubicBezTo>
                      <a:pt x="509" y="157"/>
                      <a:pt x="510" y="158"/>
                      <a:pt x="510" y="159"/>
                    </a:cubicBezTo>
                    <a:cubicBezTo>
                      <a:pt x="511" y="159"/>
                      <a:pt x="511" y="159"/>
                      <a:pt x="512" y="159"/>
                    </a:cubicBezTo>
                    <a:cubicBezTo>
                      <a:pt x="513" y="160"/>
                      <a:pt x="515" y="162"/>
                      <a:pt x="516" y="164"/>
                    </a:cubicBezTo>
                    <a:cubicBezTo>
                      <a:pt x="517" y="164"/>
                      <a:pt x="518" y="165"/>
                      <a:pt x="518" y="165"/>
                    </a:cubicBezTo>
                    <a:cubicBezTo>
                      <a:pt x="518" y="166"/>
                      <a:pt x="518" y="166"/>
                      <a:pt x="518" y="167"/>
                    </a:cubicBezTo>
                    <a:cubicBezTo>
                      <a:pt x="519" y="167"/>
                      <a:pt x="519" y="167"/>
                      <a:pt x="520" y="168"/>
                    </a:cubicBezTo>
                    <a:cubicBezTo>
                      <a:pt x="520" y="168"/>
                      <a:pt x="520" y="169"/>
                      <a:pt x="520" y="169"/>
                    </a:cubicBezTo>
                    <a:cubicBezTo>
                      <a:pt x="520" y="169"/>
                      <a:pt x="521" y="169"/>
                      <a:pt x="521" y="169"/>
                    </a:cubicBezTo>
                    <a:cubicBezTo>
                      <a:pt x="522" y="171"/>
                      <a:pt x="523" y="180"/>
                      <a:pt x="522" y="183"/>
                    </a:cubicBezTo>
                    <a:cubicBezTo>
                      <a:pt x="521" y="184"/>
                      <a:pt x="520" y="189"/>
                      <a:pt x="521" y="192"/>
                    </a:cubicBezTo>
                    <a:cubicBezTo>
                      <a:pt x="522" y="195"/>
                      <a:pt x="523" y="198"/>
                      <a:pt x="524" y="201"/>
                    </a:cubicBezTo>
                    <a:cubicBezTo>
                      <a:pt x="525" y="202"/>
                      <a:pt x="526" y="203"/>
                      <a:pt x="527" y="204"/>
                    </a:cubicBezTo>
                    <a:cubicBezTo>
                      <a:pt x="527" y="204"/>
                      <a:pt x="527" y="204"/>
                      <a:pt x="527" y="204"/>
                    </a:cubicBezTo>
                    <a:cubicBezTo>
                      <a:pt x="528" y="205"/>
                      <a:pt x="530" y="205"/>
                      <a:pt x="531" y="205"/>
                    </a:cubicBezTo>
                    <a:cubicBezTo>
                      <a:pt x="531" y="206"/>
                      <a:pt x="531" y="206"/>
                      <a:pt x="531" y="206"/>
                    </a:cubicBezTo>
                    <a:cubicBezTo>
                      <a:pt x="535" y="206"/>
                      <a:pt x="540" y="206"/>
                      <a:pt x="545" y="206"/>
                    </a:cubicBezTo>
                    <a:cubicBezTo>
                      <a:pt x="545" y="207"/>
                      <a:pt x="545" y="207"/>
                      <a:pt x="545" y="207"/>
                    </a:cubicBezTo>
                    <a:cubicBezTo>
                      <a:pt x="546" y="207"/>
                      <a:pt x="547" y="207"/>
                      <a:pt x="549" y="207"/>
                    </a:cubicBezTo>
                    <a:cubicBezTo>
                      <a:pt x="549" y="207"/>
                      <a:pt x="549" y="208"/>
                      <a:pt x="549" y="208"/>
                    </a:cubicBezTo>
                    <a:cubicBezTo>
                      <a:pt x="550" y="208"/>
                      <a:pt x="550" y="208"/>
                      <a:pt x="551" y="208"/>
                    </a:cubicBezTo>
                    <a:cubicBezTo>
                      <a:pt x="552" y="209"/>
                      <a:pt x="552" y="209"/>
                      <a:pt x="552" y="210"/>
                    </a:cubicBezTo>
                    <a:cubicBezTo>
                      <a:pt x="553" y="210"/>
                      <a:pt x="553" y="210"/>
                      <a:pt x="554" y="210"/>
                    </a:cubicBezTo>
                    <a:cubicBezTo>
                      <a:pt x="555" y="211"/>
                      <a:pt x="556" y="213"/>
                      <a:pt x="558" y="214"/>
                    </a:cubicBezTo>
                    <a:cubicBezTo>
                      <a:pt x="558" y="215"/>
                      <a:pt x="559" y="215"/>
                      <a:pt x="559" y="215"/>
                    </a:cubicBezTo>
                    <a:cubicBezTo>
                      <a:pt x="559" y="216"/>
                      <a:pt x="559" y="216"/>
                      <a:pt x="559" y="217"/>
                    </a:cubicBezTo>
                    <a:cubicBezTo>
                      <a:pt x="560" y="217"/>
                      <a:pt x="561" y="218"/>
                      <a:pt x="561" y="218"/>
                    </a:cubicBezTo>
                    <a:cubicBezTo>
                      <a:pt x="561" y="219"/>
                      <a:pt x="562" y="220"/>
                      <a:pt x="562" y="221"/>
                    </a:cubicBezTo>
                    <a:cubicBezTo>
                      <a:pt x="563" y="222"/>
                      <a:pt x="563" y="222"/>
                      <a:pt x="564" y="222"/>
                    </a:cubicBezTo>
                    <a:cubicBezTo>
                      <a:pt x="564" y="223"/>
                      <a:pt x="564" y="224"/>
                      <a:pt x="564" y="224"/>
                    </a:cubicBezTo>
                    <a:cubicBezTo>
                      <a:pt x="564" y="224"/>
                      <a:pt x="564" y="224"/>
                      <a:pt x="565" y="224"/>
                    </a:cubicBezTo>
                    <a:cubicBezTo>
                      <a:pt x="565" y="225"/>
                      <a:pt x="565" y="225"/>
                      <a:pt x="565" y="226"/>
                    </a:cubicBezTo>
                    <a:cubicBezTo>
                      <a:pt x="565" y="226"/>
                      <a:pt x="565" y="226"/>
                      <a:pt x="566" y="226"/>
                    </a:cubicBezTo>
                    <a:cubicBezTo>
                      <a:pt x="566" y="228"/>
                      <a:pt x="567" y="230"/>
                      <a:pt x="567" y="231"/>
                    </a:cubicBezTo>
                    <a:cubicBezTo>
                      <a:pt x="569" y="233"/>
                      <a:pt x="571" y="234"/>
                      <a:pt x="573" y="236"/>
                    </a:cubicBezTo>
                    <a:cubicBezTo>
                      <a:pt x="574" y="236"/>
                      <a:pt x="576" y="235"/>
                      <a:pt x="577" y="235"/>
                    </a:cubicBezTo>
                    <a:cubicBezTo>
                      <a:pt x="578" y="234"/>
                      <a:pt x="579" y="233"/>
                      <a:pt x="579" y="232"/>
                    </a:cubicBezTo>
                    <a:cubicBezTo>
                      <a:pt x="580" y="232"/>
                      <a:pt x="580" y="232"/>
                      <a:pt x="581" y="232"/>
                    </a:cubicBezTo>
                    <a:cubicBezTo>
                      <a:pt x="581" y="232"/>
                      <a:pt x="582" y="231"/>
                      <a:pt x="582" y="230"/>
                    </a:cubicBezTo>
                    <a:cubicBezTo>
                      <a:pt x="584" y="230"/>
                      <a:pt x="587" y="229"/>
                      <a:pt x="590" y="228"/>
                    </a:cubicBezTo>
                    <a:cubicBezTo>
                      <a:pt x="590" y="227"/>
                      <a:pt x="590" y="227"/>
                      <a:pt x="590" y="227"/>
                    </a:cubicBezTo>
                    <a:cubicBezTo>
                      <a:pt x="591" y="227"/>
                      <a:pt x="592" y="227"/>
                      <a:pt x="593" y="227"/>
                    </a:cubicBezTo>
                    <a:cubicBezTo>
                      <a:pt x="598" y="225"/>
                      <a:pt x="603" y="224"/>
                      <a:pt x="609" y="224"/>
                    </a:cubicBezTo>
                    <a:cubicBezTo>
                      <a:pt x="613" y="224"/>
                      <a:pt x="618" y="224"/>
                      <a:pt x="622" y="224"/>
                    </a:cubicBezTo>
                    <a:cubicBezTo>
                      <a:pt x="622" y="224"/>
                      <a:pt x="622" y="224"/>
                      <a:pt x="622" y="223"/>
                    </a:cubicBezTo>
                    <a:cubicBezTo>
                      <a:pt x="623" y="223"/>
                      <a:pt x="625" y="223"/>
                      <a:pt x="626" y="223"/>
                    </a:cubicBezTo>
                    <a:cubicBezTo>
                      <a:pt x="626" y="223"/>
                      <a:pt x="626" y="223"/>
                      <a:pt x="626" y="222"/>
                    </a:cubicBezTo>
                    <a:cubicBezTo>
                      <a:pt x="627" y="222"/>
                      <a:pt x="628" y="222"/>
                      <a:pt x="629" y="221"/>
                    </a:cubicBezTo>
                    <a:cubicBezTo>
                      <a:pt x="629" y="221"/>
                      <a:pt x="629" y="221"/>
                      <a:pt x="629" y="221"/>
                    </a:cubicBezTo>
                    <a:cubicBezTo>
                      <a:pt x="630" y="221"/>
                      <a:pt x="631" y="221"/>
                      <a:pt x="631" y="221"/>
                    </a:cubicBezTo>
                    <a:cubicBezTo>
                      <a:pt x="631" y="220"/>
                      <a:pt x="632" y="219"/>
                      <a:pt x="632" y="219"/>
                    </a:cubicBezTo>
                    <a:cubicBezTo>
                      <a:pt x="633" y="219"/>
                      <a:pt x="633" y="219"/>
                      <a:pt x="634" y="219"/>
                    </a:cubicBezTo>
                    <a:cubicBezTo>
                      <a:pt x="635" y="218"/>
                      <a:pt x="636" y="216"/>
                      <a:pt x="637" y="215"/>
                    </a:cubicBezTo>
                    <a:cubicBezTo>
                      <a:pt x="637" y="215"/>
                      <a:pt x="638" y="215"/>
                      <a:pt x="638" y="215"/>
                    </a:cubicBezTo>
                    <a:cubicBezTo>
                      <a:pt x="639" y="214"/>
                      <a:pt x="640" y="213"/>
                      <a:pt x="641" y="212"/>
                    </a:cubicBezTo>
                    <a:cubicBezTo>
                      <a:pt x="641" y="212"/>
                      <a:pt x="642" y="212"/>
                      <a:pt x="642" y="212"/>
                    </a:cubicBezTo>
                    <a:cubicBezTo>
                      <a:pt x="642" y="211"/>
                      <a:pt x="642" y="210"/>
                      <a:pt x="642" y="210"/>
                    </a:cubicBezTo>
                    <a:cubicBezTo>
                      <a:pt x="644" y="208"/>
                      <a:pt x="646" y="206"/>
                      <a:pt x="648" y="204"/>
                    </a:cubicBezTo>
                    <a:cubicBezTo>
                      <a:pt x="648" y="204"/>
                      <a:pt x="648" y="203"/>
                      <a:pt x="648" y="203"/>
                    </a:cubicBezTo>
                    <a:cubicBezTo>
                      <a:pt x="650" y="201"/>
                      <a:pt x="651" y="200"/>
                      <a:pt x="653" y="199"/>
                    </a:cubicBezTo>
                    <a:cubicBezTo>
                      <a:pt x="653" y="198"/>
                      <a:pt x="653" y="198"/>
                      <a:pt x="653" y="197"/>
                    </a:cubicBezTo>
                    <a:cubicBezTo>
                      <a:pt x="654" y="196"/>
                      <a:pt x="655" y="195"/>
                      <a:pt x="656" y="195"/>
                    </a:cubicBezTo>
                    <a:cubicBezTo>
                      <a:pt x="656" y="194"/>
                      <a:pt x="656" y="193"/>
                      <a:pt x="656" y="193"/>
                    </a:cubicBezTo>
                    <a:cubicBezTo>
                      <a:pt x="657" y="192"/>
                      <a:pt x="659" y="191"/>
                      <a:pt x="660" y="190"/>
                    </a:cubicBezTo>
                    <a:cubicBezTo>
                      <a:pt x="660" y="189"/>
                      <a:pt x="660" y="189"/>
                      <a:pt x="660" y="188"/>
                    </a:cubicBezTo>
                    <a:cubicBezTo>
                      <a:pt x="661" y="187"/>
                      <a:pt x="662" y="186"/>
                      <a:pt x="663" y="186"/>
                    </a:cubicBezTo>
                    <a:cubicBezTo>
                      <a:pt x="667" y="181"/>
                      <a:pt x="667" y="178"/>
                      <a:pt x="675" y="178"/>
                    </a:cubicBezTo>
                    <a:cubicBezTo>
                      <a:pt x="677" y="179"/>
                      <a:pt x="678" y="181"/>
                      <a:pt x="680" y="183"/>
                    </a:cubicBezTo>
                    <a:cubicBezTo>
                      <a:pt x="680" y="183"/>
                      <a:pt x="680" y="183"/>
                      <a:pt x="680" y="183"/>
                    </a:cubicBezTo>
                    <a:cubicBezTo>
                      <a:pt x="680" y="183"/>
                      <a:pt x="680" y="184"/>
                      <a:pt x="680" y="185"/>
                    </a:cubicBezTo>
                    <a:cubicBezTo>
                      <a:pt x="681" y="185"/>
                      <a:pt x="682" y="185"/>
                      <a:pt x="682" y="186"/>
                    </a:cubicBezTo>
                    <a:cubicBezTo>
                      <a:pt x="683" y="187"/>
                      <a:pt x="683" y="189"/>
                      <a:pt x="684" y="191"/>
                    </a:cubicBezTo>
                    <a:cubicBezTo>
                      <a:pt x="684" y="191"/>
                      <a:pt x="685" y="191"/>
                      <a:pt x="685" y="191"/>
                    </a:cubicBezTo>
                    <a:cubicBezTo>
                      <a:pt x="685" y="192"/>
                      <a:pt x="686" y="193"/>
                      <a:pt x="686" y="195"/>
                    </a:cubicBezTo>
                    <a:cubicBezTo>
                      <a:pt x="686" y="195"/>
                      <a:pt x="686" y="195"/>
                      <a:pt x="687" y="195"/>
                    </a:cubicBezTo>
                    <a:cubicBezTo>
                      <a:pt x="687" y="196"/>
                      <a:pt x="687" y="197"/>
                      <a:pt x="688" y="198"/>
                    </a:cubicBezTo>
                    <a:cubicBezTo>
                      <a:pt x="688" y="198"/>
                      <a:pt x="688" y="198"/>
                      <a:pt x="689" y="198"/>
                    </a:cubicBezTo>
                    <a:cubicBezTo>
                      <a:pt x="689" y="199"/>
                      <a:pt x="689" y="200"/>
                      <a:pt x="689" y="201"/>
                    </a:cubicBezTo>
                    <a:cubicBezTo>
                      <a:pt x="689" y="201"/>
                      <a:pt x="689" y="201"/>
                      <a:pt x="689" y="201"/>
                    </a:cubicBezTo>
                    <a:cubicBezTo>
                      <a:pt x="690" y="203"/>
                      <a:pt x="691" y="204"/>
                      <a:pt x="691" y="206"/>
                    </a:cubicBezTo>
                    <a:cubicBezTo>
                      <a:pt x="692" y="206"/>
                      <a:pt x="692" y="206"/>
                      <a:pt x="692" y="206"/>
                    </a:cubicBezTo>
                    <a:cubicBezTo>
                      <a:pt x="692" y="207"/>
                      <a:pt x="692" y="207"/>
                      <a:pt x="692" y="208"/>
                    </a:cubicBezTo>
                    <a:cubicBezTo>
                      <a:pt x="694" y="211"/>
                      <a:pt x="696" y="214"/>
                      <a:pt x="698" y="217"/>
                    </a:cubicBezTo>
                    <a:cubicBezTo>
                      <a:pt x="698" y="217"/>
                      <a:pt x="699" y="217"/>
                      <a:pt x="699" y="217"/>
                    </a:cubicBezTo>
                    <a:cubicBezTo>
                      <a:pt x="702" y="220"/>
                      <a:pt x="704" y="219"/>
                      <a:pt x="707" y="218"/>
                    </a:cubicBezTo>
                    <a:cubicBezTo>
                      <a:pt x="709" y="218"/>
                      <a:pt x="710" y="218"/>
                      <a:pt x="711" y="218"/>
                    </a:cubicBezTo>
                    <a:cubicBezTo>
                      <a:pt x="711" y="218"/>
                      <a:pt x="711" y="217"/>
                      <a:pt x="711" y="217"/>
                    </a:cubicBezTo>
                    <a:cubicBezTo>
                      <a:pt x="712" y="217"/>
                      <a:pt x="713" y="217"/>
                      <a:pt x="714" y="217"/>
                    </a:cubicBezTo>
                    <a:cubicBezTo>
                      <a:pt x="714" y="217"/>
                      <a:pt x="714" y="216"/>
                      <a:pt x="714" y="216"/>
                    </a:cubicBezTo>
                    <a:cubicBezTo>
                      <a:pt x="715" y="216"/>
                      <a:pt x="715" y="216"/>
                      <a:pt x="716" y="216"/>
                    </a:cubicBezTo>
                    <a:cubicBezTo>
                      <a:pt x="716" y="216"/>
                      <a:pt x="716" y="215"/>
                      <a:pt x="716" y="215"/>
                    </a:cubicBezTo>
                    <a:cubicBezTo>
                      <a:pt x="717" y="215"/>
                      <a:pt x="718" y="215"/>
                      <a:pt x="719" y="215"/>
                    </a:cubicBezTo>
                    <a:cubicBezTo>
                      <a:pt x="719" y="215"/>
                      <a:pt x="719" y="215"/>
                      <a:pt x="719" y="214"/>
                    </a:cubicBezTo>
                    <a:cubicBezTo>
                      <a:pt x="720" y="214"/>
                      <a:pt x="721" y="214"/>
                      <a:pt x="722" y="214"/>
                    </a:cubicBezTo>
                    <a:cubicBezTo>
                      <a:pt x="722" y="214"/>
                      <a:pt x="722" y="214"/>
                      <a:pt x="722" y="213"/>
                    </a:cubicBezTo>
                    <a:cubicBezTo>
                      <a:pt x="722" y="213"/>
                      <a:pt x="723" y="213"/>
                      <a:pt x="724" y="213"/>
                    </a:cubicBezTo>
                    <a:cubicBezTo>
                      <a:pt x="724" y="213"/>
                      <a:pt x="724" y="213"/>
                      <a:pt x="724" y="212"/>
                    </a:cubicBezTo>
                    <a:cubicBezTo>
                      <a:pt x="724" y="212"/>
                      <a:pt x="725" y="212"/>
                      <a:pt x="726" y="212"/>
                    </a:cubicBezTo>
                    <a:cubicBezTo>
                      <a:pt x="726" y="212"/>
                      <a:pt x="726" y="212"/>
                      <a:pt x="726" y="212"/>
                    </a:cubicBezTo>
                    <a:cubicBezTo>
                      <a:pt x="727" y="212"/>
                      <a:pt x="729" y="212"/>
                      <a:pt x="730" y="212"/>
                    </a:cubicBezTo>
                    <a:cubicBezTo>
                      <a:pt x="730" y="211"/>
                      <a:pt x="730" y="211"/>
                      <a:pt x="730" y="211"/>
                    </a:cubicBezTo>
                    <a:cubicBezTo>
                      <a:pt x="731" y="211"/>
                      <a:pt x="733" y="211"/>
                      <a:pt x="734" y="211"/>
                    </a:cubicBezTo>
                    <a:cubicBezTo>
                      <a:pt x="734" y="210"/>
                      <a:pt x="734" y="210"/>
                      <a:pt x="734" y="210"/>
                    </a:cubicBezTo>
                    <a:cubicBezTo>
                      <a:pt x="737" y="210"/>
                      <a:pt x="740" y="210"/>
                      <a:pt x="743" y="210"/>
                    </a:cubicBezTo>
                    <a:cubicBezTo>
                      <a:pt x="743" y="210"/>
                      <a:pt x="743" y="209"/>
                      <a:pt x="743" y="209"/>
                    </a:cubicBezTo>
                    <a:cubicBezTo>
                      <a:pt x="745" y="208"/>
                      <a:pt x="746" y="209"/>
                      <a:pt x="747" y="208"/>
                    </a:cubicBezTo>
                    <a:cubicBezTo>
                      <a:pt x="747" y="207"/>
                      <a:pt x="748" y="205"/>
                      <a:pt x="750" y="204"/>
                    </a:cubicBezTo>
                    <a:cubicBezTo>
                      <a:pt x="750" y="196"/>
                      <a:pt x="749" y="190"/>
                      <a:pt x="746" y="185"/>
                    </a:cubicBezTo>
                    <a:cubicBezTo>
                      <a:pt x="746" y="185"/>
                      <a:pt x="745" y="185"/>
                      <a:pt x="745" y="185"/>
                    </a:cubicBezTo>
                    <a:cubicBezTo>
                      <a:pt x="745" y="183"/>
                      <a:pt x="744" y="182"/>
                      <a:pt x="744" y="181"/>
                    </a:cubicBezTo>
                    <a:cubicBezTo>
                      <a:pt x="744" y="181"/>
                      <a:pt x="743" y="181"/>
                      <a:pt x="742" y="180"/>
                    </a:cubicBezTo>
                    <a:cubicBezTo>
                      <a:pt x="742" y="179"/>
                      <a:pt x="742" y="178"/>
                      <a:pt x="741" y="177"/>
                    </a:cubicBezTo>
                    <a:cubicBezTo>
                      <a:pt x="741" y="176"/>
                      <a:pt x="740" y="176"/>
                      <a:pt x="740" y="176"/>
                    </a:cubicBezTo>
                    <a:cubicBezTo>
                      <a:pt x="740" y="175"/>
                      <a:pt x="740" y="175"/>
                      <a:pt x="740" y="174"/>
                    </a:cubicBezTo>
                    <a:cubicBezTo>
                      <a:pt x="739" y="173"/>
                      <a:pt x="738" y="173"/>
                      <a:pt x="737" y="172"/>
                    </a:cubicBezTo>
                    <a:cubicBezTo>
                      <a:pt x="737" y="172"/>
                      <a:pt x="737" y="171"/>
                      <a:pt x="737" y="170"/>
                    </a:cubicBezTo>
                    <a:cubicBezTo>
                      <a:pt x="736" y="170"/>
                      <a:pt x="735" y="169"/>
                      <a:pt x="734" y="169"/>
                    </a:cubicBezTo>
                    <a:cubicBezTo>
                      <a:pt x="734" y="168"/>
                      <a:pt x="734" y="167"/>
                      <a:pt x="734" y="167"/>
                    </a:cubicBezTo>
                    <a:cubicBezTo>
                      <a:pt x="732" y="163"/>
                      <a:pt x="731" y="163"/>
                      <a:pt x="731" y="156"/>
                    </a:cubicBezTo>
                    <a:cubicBezTo>
                      <a:pt x="733" y="154"/>
                      <a:pt x="735" y="153"/>
                      <a:pt x="737" y="152"/>
                    </a:cubicBezTo>
                    <a:cubicBezTo>
                      <a:pt x="745" y="150"/>
                      <a:pt x="753" y="148"/>
                      <a:pt x="761" y="146"/>
                    </a:cubicBezTo>
                    <a:cubicBezTo>
                      <a:pt x="764" y="142"/>
                      <a:pt x="765" y="143"/>
                      <a:pt x="765" y="136"/>
                    </a:cubicBezTo>
                    <a:cubicBezTo>
                      <a:pt x="763" y="135"/>
                      <a:pt x="764" y="134"/>
                      <a:pt x="763" y="133"/>
                    </a:cubicBezTo>
                    <a:cubicBezTo>
                      <a:pt x="763" y="133"/>
                      <a:pt x="762" y="133"/>
                      <a:pt x="762" y="133"/>
                    </a:cubicBezTo>
                    <a:cubicBezTo>
                      <a:pt x="762" y="132"/>
                      <a:pt x="762" y="131"/>
                      <a:pt x="762" y="131"/>
                    </a:cubicBezTo>
                    <a:cubicBezTo>
                      <a:pt x="762" y="131"/>
                      <a:pt x="761" y="131"/>
                      <a:pt x="761" y="131"/>
                    </a:cubicBezTo>
                    <a:cubicBezTo>
                      <a:pt x="761" y="130"/>
                      <a:pt x="761" y="129"/>
                      <a:pt x="760" y="128"/>
                    </a:cubicBezTo>
                    <a:cubicBezTo>
                      <a:pt x="760" y="128"/>
                      <a:pt x="759" y="128"/>
                      <a:pt x="759" y="127"/>
                    </a:cubicBezTo>
                    <a:cubicBezTo>
                      <a:pt x="759" y="127"/>
                      <a:pt x="759" y="126"/>
                      <a:pt x="759" y="126"/>
                    </a:cubicBezTo>
                    <a:cubicBezTo>
                      <a:pt x="758" y="125"/>
                      <a:pt x="757" y="124"/>
                      <a:pt x="756" y="124"/>
                    </a:cubicBezTo>
                    <a:cubicBezTo>
                      <a:pt x="756" y="123"/>
                      <a:pt x="756" y="123"/>
                      <a:pt x="756" y="123"/>
                    </a:cubicBezTo>
                    <a:cubicBezTo>
                      <a:pt x="755" y="123"/>
                      <a:pt x="755" y="122"/>
                      <a:pt x="754" y="122"/>
                    </a:cubicBezTo>
                    <a:cubicBezTo>
                      <a:pt x="754" y="121"/>
                      <a:pt x="754" y="121"/>
                      <a:pt x="754" y="120"/>
                    </a:cubicBezTo>
                    <a:cubicBezTo>
                      <a:pt x="753" y="120"/>
                      <a:pt x="753" y="120"/>
                      <a:pt x="752" y="119"/>
                    </a:cubicBezTo>
                    <a:cubicBezTo>
                      <a:pt x="750" y="117"/>
                      <a:pt x="748" y="115"/>
                      <a:pt x="748" y="112"/>
                    </a:cubicBezTo>
                    <a:cubicBezTo>
                      <a:pt x="748" y="112"/>
                      <a:pt x="748" y="112"/>
                      <a:pt x="749" y="112"/>
                    </a:cubicBezTo>
                    <a:cubicBezTo>
                      <a:pt x="749" y="112"/>
                      <a:pt x="749" y="111"/>
                      <a:pt x="749" y="111"/>
                    </a:cubicBezTo>
                    <a:cubicBezTo>
                      <a:pt x="748" y="111"/>
                      <a:pt x="748" y="111"/>
                      <a:pt x="748" y="111"/>
                    </a:cubicBezTo>
                    <a:cubicBezTo>
                      <a:pt x="748" y="111"/>
                      <a:pt x="748" y="111"/>
                      <a:pt x="748" y="110"/>
                    </a:cubicBezTo>
                    <a:cubicBezTo>
                      <a:pt x="748" y="110"/>
                      <a:pt x="749" y="110"/>
                      <a:pt x="750" y="109"/>
                    </a:cubicBezTo>
                    <a:cubicBezTo>
                      <a:pt x="750" y="109"/>
                      <a:pt x="750" y="108"/>
                      <a:pt x="750" y="108"/>
                    </a:cubicBezTo>
                    <a:cubicBezTo>
                      <a:pt x="751" y="106"/>
                      <a:pt x="753" y="105"/>
                      <a:pt x="754" y="104"/>
                    </a:cubicBezTo>
                    <a:cubicBezTo>
                      <a:pt x="754" y="103"/>
                      <a:pt x="754" y="103"/>
                      <a:pt x="754" y="102"/>
                    </a:cubicBezTo>
                    <a:cubicBezTo>
                      <a:pt x="755" y="102"/>
                      <a:pt x="756" y="101"/>
                      <a:pt x="757" y="100"/>
                    </a:cubicBezTo>
                    <a:cubicBezTo>
                      <a:pt x="757" y="100"/>
                      <a:pt x="757" y="99"/>
                      <a:pt x="757" y="99"/>
                    </a:cubicBezTo>
                    <a:cubicBezTo>
                      <a:pt x="758" y="98"/>
                      <a:pt x="759" y="97"/>
                      <a:pt x="759" y="97"/>
                    </a:cubicBezTo>
                    <a:cubicBezTo>
                      <a:pt x="760" y="96"/>
                      <a:pt x="760" y="94"/>
                      <a:pt x="760" y="93"/>
                    </a:cubicBezTo>
                    <a:cubicBezTo>
                      <a:pt x="761" y="93"/>
                      <a:pt x="761" y="93"/>
                      <a:pt x="762" y="92"/>
                    </a:cubicBezTo>
                    <a:cubicBezTo>
                      <a:pt x="762" y="92"/>
                      <a:pt x="762" y="91"/>
                      <a:pt x="762" y="91"/>
                    </a:cubicBezTo>
                    <a:cubicBezTo>
                      <a:pt x="762" y="91"/>
                      <a:pt x="763" y="91"/>
                      <a:pt x="763" y="91"/>
                    </a:cubicBezTo>
                    <a:cubicBezTo>
                      <a:pt x="763" y="90"/>
                      <a:pt x="763" y="89"/>
                      <a:pt x="763" y="89"/>
                    </a:cubicBezTo>
                    <a:cubicBezTo>
                      <a:pt x="763" y="89"/>
                      <a:pt x="764" y="89"/>
                      <a:pt x="764" y="89"/>
                    </a:cubicBezTo>
                    <a:cubicBezTo>
                      <a:pt x="764" y="88"/>
                      <a:pt x="764" y="87"/>
                      <a:pt x="764" y="86"/>
                    </a:cubicBezTo>
                    <a:cubicBezTo>
                      <a:pt x="764" y="86"/>
                      <a:pt x="764" y="86"/>
                      <a:pt x="765" y="86"/>
                    </a:cubicBezTo>
                    <a:cubicBezTo>
                      <a:pt x="765" y="85"/>
                      <a:pt x="765" y="85"/>
                      <a:pt x="765" y="84"/>
                    </a:cubicBezTo>
                    <a:cubicBezTo>
                      <a:pt x="765" y="84"/>
                      <a:pt x="765" y="84"/>
                      <a:pt x="766" y="84"/>
                    </a:cubicBezTo>
                    <a:cubicBezTo>
                      <a:pt x="766" y="83"/>
                      <a:pt x="766" y="82"/>
                      <a:pt x="766" y="81"/>
                    </a:cubicBezTo>
                    <a:cubicBezTo>
                      <a:pt x="767" y="76"/>
                      <a:pt x="767" y="67"/>
                      <a:pt x="769" y="63"/>
                    </a:cubicBezTo>
                    <a:cubicBezTo>
                      <a:pt x="770" y="62"/>
                      <a:pt x="770" y="62"/>
                      <a:pt x="771" y="62"/>
                    </a:cubicBezTo>
                    <a:cubicBezTo>
                      <a:pt x="771" y="61"/>
                      <a:pt x="772" y="60"/>
                      <a:pt x="772" y="59"/>
                    </a:cubicBezTo>
                    <a:cubicBezTo>
                      <a:pt x="773" y="59"/>
                      <a:pt x="773" y="59"/>
                      <a:pt x="774" y="59"/>
                    </a:cubicBezTo>
                    <a:cubicBezTo>
                      <a:pt x="774" y="58"/>
                      <a:pt x="775" y="57"/>
                      <a:pt x="776" y="56"/>
                    </a:cubicBezTo>
                    <a:cubicBezTo>
                      <a:pt x="777" y="56"/>
                      <a:pt x="778" y="56"/>
                      <a:pt x="779" y="56"/>
                    </a:cubicBezTo>
                    <a:cubicBezTo>
                      <a:pt x="779" y="55"/>
                      <a:pt x="780" y="54"/>
                      <a:pt x="780" y="54"/>
                    </a:cubicBezTo>
                    <a:cubicBezTo>
                      <a:pt x="781" y="53"/>
                      <a:pt x="782" y="53"/>
                      <a:pt x="784" y="53"/>
                    </a:cubicBezTo>
                    <a:cubicBezTo>
                      <a:pt x="784" y="53"/>
                      <a:pt x="784" y="52"/>
                      <a:pt x="784" y="52"/>
                    </a:cubicBezTo>
                    <a:cubicBezTo>
                      <a:pt x="785" y="52"/>
                      <a:pt x="785" y="51"/>
                      <a:pt x="786" y="51"/>
                    </a:cubicBezTo>
                    <a:cubicBezTo>
                      <a:pt x="787" y="50"/>
                      <a:pt x="787" y="50"/>
                      <a:pt x="787" y="49"/>
                    </a:cubicBezTo>
                    <a:cubicBezTo>
                      <a:pt x="788" y="49"/>
                      <a:pt x="788" y="49"/>
                      <a:pt x="789" y="49"/>
                    </a:cubicBezTo>
                    <a:cubicBezTo>
                      <a:pt x="790" y="48"/>
                      <a:pt x="791" y="47"/>
                      <a:pt x="792" y="46"/>
                    </a:cubicBezTo>
                    <a:cubicBezTo>
                      <a:pt x="796" y="41"/>
                      <a:pt x="801" y="36"/>
                      <a:pt x="807" y="34"/>
                    </a:cubicBezTo>
                    <a:cubicBezTo>
                      <a:pt x="813" y="34"/>
                      <a:pt x="818" y="33"/>
                      <a:pt x="824" y="33"/>
                    </a:cubicBezTo>
                    <a:cubicBezTo>
                      <a:pt x="834" y="33"/>
                      <a:pt x="843" y="34"/>
                      <a:pt x="851" y="37"/>
                    </a:cubicBezTo>
                    <a:cubicBezTo>
                      <a:pt x="853" y="37"/>
                      <a:pt x="854" y="37"/>
                      <a:pt x="856" y="37"/>
                    </a:cubicBezTo>
                    <a:cubicBezTo>
                      <a:pt x="863" y="39"/>
                      <a:pt x="871" y="40"/>
                      <a:pt x="879" y="39"/>
                    </a:cubicBezTo>
                    <a:cubicBezTo>
                      <a:pt x="880" y="37"/>
                      <a:pt x="880" y="36"/>
                      <a:pt x="881" y="35"/>
                    </a:cubicBezTo>
                    <a:cubicBezTo>
                      <a:pt x="882" y="35"/>
                      <a:pt x="882" y="35"/>
                      <a:pt x="882" y="35"/>
                    </a:cubicBezTo>
                    <a:cubicBezTo>
                      <a:pt x="882" y="34"/>
                      <a:pt x="882" y="34"/>
                      <a:pt x="882" y="33"/>
                    </a:cubicBezTo>
                    <a:cubicBezTo>
                      <a:pt x="883" y="33"/>
                      <a:pt x="883" y="33"/>
                      <a:pt x="884" y="32"/>
                    </a:cubicBezTo>
                    <a:cubicBezTo>
                      <a:pt x="884" y="31"/>
                      <a:pt x="884" y="30"/>
                      <a:pt x="884" y="30"/>
                    </a:cubicBezTo>
                    <a:cubicBezTo>
                      <a:pt x="884" y="30"/>
                      <a:pt x="885" y="30"/>
                      <a:pt x="885" y="30"/>
                    </a:cubicBezTo>
                    <a:cubicBezTo>
                      <a:pt x="885" y="29"/>
                      <a:pt x="885" y="28"/>
                      <a:pt x="885" y="28"/>
                    </a:cubicBezTo>
                    <a:cubicBezTo>
                      <a:pt x="885" y="28"/>
                      <a:pt x="886" y="28"/>
                      <a:pt x="886" y="28"/>
                    </a:cubicBezTo>
                    <a:cubicBezTo>
                      <a:pt x="886" y="27"/>
                      <a:pt x="886" y="26"/>
                      <a:pt x="886" y="25"/>
                    </a:cubicBezTo>
                    <a:cubicBezTo>
                      <a:pt x="888" y="18"/>
                      <a:pt x="891" y="11"/>
                      <a:pt x="893" y="4"/>
                    </a:cubicBezTo>
                    <a:cubicBezTo>
                      <a:pt x="894" y="4"/>
                      <a:pt x="895" y="3"/>
                      <a:pt x="896" y="3"/>
                    </a:cubicBezTo>
                    <a:cubicBezTo>
                      <a:pt x="896" y="2"/>
                      <a:pt x="897" y="1"/>
                      <a:pt x="898" y="0"/>
                    </a:cubicBezTo>
                    <a:cubicBezTo>
                      <a:pt x="900" y="0"/>
                      <a:pt x="902" y="0"/>
                      <a:pt x="905" y="0"/>
                    </a:cubicBezTo>
                    <a:cubicBezTo>
                      <a:pt x="905" y="0"/>
                      <a:pt x="905" y="1"/>
                      <a:pt x="905" y="1"/>
                    </a:cubicBezTo>
                    <a:cubicBezTo>
                      <a:pt x="906" y="1"/>
                      <a:pt x="908" y="1"/>
                      <a:pt x="909" y="2"/>
                    </a:cubicBezTo>
                    <a:cubicBezTo>
                      <a:pt x="909" y="2"/>
                      <a:pt x="909" y="2"/>
                      <a:pt x="909" y="3"/>
                    </a:cubicBezTo>
                    <a:cubicBezTo>
                      <a:pt x="910" y="3"/>
                      <a:pt x="910" y="3"/>
                      <a:pt x="911" y="3"/>
                    </a:cubicBezTo>
                    <a:cubicBezTo>
                      <a:pt x="911" y="3"/>
                      <a:pt x="911" y="3"/>
                      <a:pt x="911" y="4"/>
                    </a:cubicBezTo>
                    <a:cubicBezTo>
                      <a:pt x="912" y="4"/>
                      <a:pt x="913" y="4"/>
                      <a:pt x="914" y="4"/>
                    </a:cubicBezTo>
                    <a:cubicBezTo>
                      <a:pt x="914" y="5"/>
                      <a:pt x="914" y="6"/>
                      <a:pt x="915" y="6"/>
                    </a:cubicBezTo>
                    <a:cubicBezTo>
                      <a:pt x="915" y="6"/>
                      <a:pt x="916" y="6"/>
                      <a:pt x="916" y="6"/>
                    </a:cubicBezTo>
                    <a:cubicBezTo>
                      <a:pt x="917" y="7"/>
                      <a:pt x="918" y="9"/>
                      <a:pt x="919" y="10"/>
                    </a:cubicBezTo>
                    <a:cubicBezTo>
                      <a:pt x="922" y="12"/>
                      <a:pt x="924" y="15"/>
                      <a:pt x="927" y="17"/>
                    </a:cubicBezTo>
                    <a:cubicBezTo>
                      <a:pt x="927" y="18"/>
                      <a:pt x="927" y="18"/>
                      <a:pt x="927" y="19"/>
                    </a:cubicBezTo>
                    <a:cubicBezTo>
                      <a:pt x="928" y="19"/>
                      <a:pt x="929" y="20"/>
                      <a:pt x="930" y="21"/>
                    </a:cubicBezTo>
                    <a:cubicBezTo>
                      <a:pt x="930" y="22"/>
                      <a:pt x="930" y="23"/>
                      <a:pt x="931" y="24"/>
                    </a:cubicBezTo>
                    <a:cubicBezTo>
                      <a:pt x="931" y="24"/>
                      <a:pt x="932" y="25"/>
                      <a:pt x="933" y="25"/>
                    </a:cubicBezTo>
                    <a:cubicBezTo>
                      <a:pt x="933" y="26"/>
                      <a:pt x="933" y="26"/>
                      <a:pt x="933" y="27"/>
                    </a:cubicBezTo>
                    <a:cubicBezTo>
                      <a:pt x="933" y="27"/>
                      <a:pt x="933" y="27"/>
                      <a:pt x="933" y="27"/>
                    </a:cubicBezTo>
                    <a:cubicBezTo>
                      <a:pt x="933" y="27"/>
                      <a:pt x="933" y="28"/>
                      <a:pt x="933" y="29"/>
                    </a:cubicBezTo>
                    <a:cubicBezTo>
                      <a:pt x="934" y="29"/>
                      <a:pt x="934" y="29"/>
                      <a:pt x="934" y="29"/>
                    </a:cubicBezTo>
                    <a:cubicBezTo>
                      <a:pt x="935" y="31"/>
                      <a:pt x="935" y="33"/>
                      <a:pt x="935" y="36"/>
                    </a:cubicBezTo>
                    <a:cubicBezTo>
                      <a:pt x="935" y="36"/>
                      <a:pt x="936" y="36"/>
                      <a:pt x="936" y="36"/>
                    </a:cubicBezTo>
                    <a:cubicBezTo>
                      <a:pt x="936" y="39"/>
                      <a:pt x="937" y="43"/>
                      <a:pt x="937" y="47"/>
                    </a:cubicBezTo>
                    <a:cubicBezTo>
                      <a:pt x="937" y="47"/>
                      <a:pt x="938" y="47"/>
                      <a:pt x="938" y="47"/>
                    </a:cubicBezTo>
                    <a:cubicBezTo>
                      <a:pt x="938" y="49"/>
                      <a:pt x="938" y="51"/>
                      <a:pt x="938" y="53"/>
                    </a:cubicBezTo>
                    <a:cubicBezTo>
                      <a:pt x="938" y="53"/>
                      <a:pt x="938" y="53"/>
                      <a:pt x="939" y="53"/>
                    </a:cubicBezTo>
                    <a:cubicBezTo>
                      <a:pt x="939" y="55"/>
                      <a:pt x="939" y="57"/>
                      <a:pt x="939" y="59"/>
                    </a:cubicBezTo>
                    <a:cubicBezTo>
                      <a:pt x="939" y="59"/>
                      <a:pt x="939" y="59"/>
                      <a:pt x="940" y="59"/>
                    </a:cubicBezTo>
                    <a:cubicBezTo>
                      <a:pt x="940" y="61"/>
                      <a:pt x="940" y="62"/>
                      <a:pt x="940" y="64"/>
                    </a:cubicBezTo>
                    <a:cubicBezTo>
                      <a:pt x="940" y="64"/>
                      <a:pt x="940" y="64"/>
                      <a:pt x="941" y="64"/>
                    </a:cubicBezTo>
                    <a:cubicBezTo>
                      <a:pt x="941" y="65"/>
                      <a:pt x="941" y="67"/>
                      <a:pt x="941" y="68"/>
                    </a:cubicBezTo>
                    <a:cubicBezTo>
                      <a:pt x="941" y="68"/>
                      <a:pt x="941" y="68"/>
                      <a:pt x="941" y="68"/>
                    </a:cubicBezTo>
                    <a:cubicBezTo>
                      <a:pt x="941" y="69"/>
                      <a:pt x="941" y="70"/>
                      <a:pt x="941" y="72"/>
                    </a:cubicBezTo>
                    <a:cubicBezTo>
                      <a:pt x="942" y="72"/>
                      <a:pt x="942" y="72"/>
                      <a:pt x="942" y="72"/>
                    </a:cubicBezTo>
                    <a:cubicBezTo>
                      <a:pt x="943" y="74"/>
                      <a:pt x="943" y="76"/>
                      <a:pt x="943" y="78"/>
                    </a:cubicBezTo>
                    <a:cubicBezTo>
                      <a:pt x="944" y="78"/>
                      <a:pt x="944" y="78"/>
                      <a:pt x="944" y="78"/>
                    </a:cubicBezTo>
                    <a:cubicBezTo>
                      <a:pt x="944" y="79"/>
                      <a:pt x="944" y="79"/>
                      <a:pt x="944" y="80"/>
                    </a:cubicBezTo>
                    <a:cubicBezTo>
                      <a:pt x="944" y="80"/>
                      <a:pt x="945" y="80"/>
                      <a:pt x="945" y="80"/>
                    </a:cubicBezTo>
                    <a:cubicBezTo>
                      <a:pt x="945" y="81"/>
                      <a:pt x="945" y="82"/>
                      <a:pt x="945" y="82"/>
                    </a:cubicBezTo>
                    <a:cubicBezTo>
                      <a:pt x="945" y="82"/>
                      <a:pt x="946" y="82"/>
                      <a:pt x="946" y="82"/>
                    </a:cubicBezTo>
                    <a:cubicBezTo>
                      <a:pt x="946" y="83"/>
                      <a:pt x="946" y="84"/>
                      <a:pt x="946" y="84"/>
                    </a:cubicBezTo>
                    <a:cubicBezTo>
                      <a:pt x="947" y="85"/>
                      <a:pt x="947" y="85"/>
                      <a:pt x="948" y="85"/>
                    </a:cubicBezTo>
                    <a:cubicBezTo>
                      <a:pt x="948" y="86"/>
                      <a:pt x="948" y="86"/>
                      <a:pt x="948" y="87"/>
                    </a:cubicBezTo>
                    <a:cubicBezTo>
                      <a:pt x="948" y="87"/>
                      <a:pt x="949" y="88"/>
                      <a:pt x="950" y="88"/>
                    </a:cubicBezTo>
                    <a:cubicBezTo>
                      <a:pt x="950" y="88"/>
                      <a:pt x="950" y="89"/>
                      <a:pt x="950" y="90"/>
                    </a:cubicBezTo>
                    <a:cubicBezTo>
                      <a:pt x="950" y="90"/>
                      <a:pt x="951" y="90"/>
                      <a:pt x="951" y="91"/>
                    </a:cubicBezTo>
                    <a:cubicBezTo>
                      <a:pt x="951" y="91"/>
                      <a:pt x="951" y="91"/>
                      <a:pt x="951" y="91"/>
                    </a:cubicBezTo>
                    <a:cubicBezTo>
                      <a:pt x="953" y="93"/>
                      <a:pt x="956" y="93"/>
                      <a:pt x="958" y="95"/>
                    </a:cubicBezTo>
                    <a:cubicBezTo>
                      <a:pt x="962" y="95"/>
                      <a:pt x="967" y="96"/>
                      <a:pt x="971" y="96"/>
                    </a:cubicBezTo>
                    <a:cubicBezTo>
                      <a:pt x="978" y="94"/>
                      <a:pt x="984" y="90"/>
                      <a:pt x="990" y="86"/>
                    </a:cubicBezTo>
                    <a:cubicBezTo>
                      <a:pt x="990" y="86"/>
                      <a:pt x="990" y="85"/>
                      <a:pt x="990" y="85"/>
                    </a:cubicBezTo>
                    <a:cubicBezTo>
                      <a:pt x="990" y="85"/>
                      <a:pt x="991" y="85"/>
                      <a:pt x="992" y="84"/>
                    </a:cubicBezTo>
                    <a:cubicBezTo>
                      <a:pt x="992" y="84"/>
                      <a:pt x="992" y="83"/>
                      <a:pt x="992" y="82"/>
                    </a:cubicBezTo>
                    <a:cubicBezTo>
                      <a:pt x="994" y="81"/>
                      <a:pt x="996" y="79"/>
                      <a:pt x="998" y="77"/>
                    </a:cubicBezTo>
                    <a:cubicBezTo>
                      <a:pt x="998" y="77"/>
                      <a:pt x="998" y="76"/>
                      <a:pt x="998" y="76"/>
                    </a:cubicBezTo>
                    <a:cubicBezTo>
                      <a:pt x="999" y="76"/>
                      <a:pt x="1000" y="76"/>
                      <a:pt x="1001" y="76"/>
                    </a:cubicBezTo>
                    <a:cubicBezTo>
                      <a:pt x="1017" y="69"/>
                      <a:pt x="1041" y="76"/>
                      <a:pt x="1054" y="82"/>
                    </a:cubicBezTo>
                    <a:cubicBezTo>
                      <a:pt x="1054" y="82"/>
                      <a:pt x="1055" y="82"/>
                      <a:pt x="1056" y="82"/>
                    </a:cubicBezTo>
                    <a:cubicBezTo>
                      <a:pt x="1056" y="82"/>
                      <a:pt x="1056" y="82"/>
                      <a:pt x="1056" y="82"/>
                    </a:cubicBezTo>
                    <a:cubicBezTo>
                      <a:pt x="1058" y="83"/>
                      <a:pt x="1060" y="84"/>
                      <a:pt x="1062" y="84"/>
                    </a:cubicBezTo>
                    <a:cubicBezTo>
                      <a:pt x="1062" y="85"/>
                      <a:pt x="1062" y="85"/>
                      <a:pt x="1062" y="85"/>
                    </a:cubicBezTo>
                    <a:cubicBezTo>
                      <a:pt x="1062" y="85"/>
                      <a:pt x="1063" y="85"/>
                      <a:pt x="1063" y="85"/>
                    </a:cubicBezTo>
                    <a:cubicBezTo>
                      <a:pt x="1065" y="87"/>
                      <a:pt x="1067" y="89"/>
                      <a:pt x="1069" y="91"/>
                    </a:cubicBezTo>
                    <a:cubicBezTo>
                      <a:pt x="1069" y="105"/>
                      <a:pt x="1065" y="111"/>
                      <a:pt x="1060" y="118"/>
                    </a:cubicBezTo>
                    <a:cubicBezTo>
                      <a:pt x="1060" y="119"/>
                      <a:pt x="1060" y="120"/>
                      <a:pt x="1060" y="120"/>
                    </a:cubicBezTo>
                    <a:cubicBezTo>
                      <a:pt x="1059" y="120"/>
                      <a:pt x="1059" y="121"/>
                      <a:pt x="1058" y="121"/>
                    </a:cubicBezTo>
                    <a:cubicBezTo>
                      <a:pt x="1058" y="122"/>
                      <a:pt x="1058" y="122"/>
                      <a:pt x="1058" y="123"/>
                    </a:cubicBezTo>
                    <a:cubicBezTo>
                      <a:pt x="1057" y="123"/>
                      <a:pt x="1057" y="123"/>
                      <a:pt x="1056" y="124"/>
                    </a:cubicBezTo>
                    <a:cubicBezTo>
                      <a:pt x="1056" y="124"/>
                      <a:pt x="1056" y="125"/>
                      <a:pt x="1056" y="126"/>
                    </a:cubicBezTo>
                    <a:cubicBezTo>
                      <a:pt x="1055" y="126"/>
                      <a:pt x="1054" y="127"/>
                      <a:pt x="1054" y="127"/>
                    </a:cubicBezTo>
                    <a:cubicBezTo>
                      <a:pt x="1054" y="128"/>
                      <a:pt x="1054" y="128"/>
                      <a:pt x="1054" y="129"/>
                    </a:cubicBezTo>
                    <a:cubicBezTo>
                      <a:pt x="1053" y="130"/>
                      <a:pt x="1052" y="130"/>
                      <a:pt x="1051" y="131"/>
                    </a:cubicBezTo>
                    <a:cubicBezTo>
                      <a:pt x="1051" y="131"/>
                      <a:pt x="1051" y="132"/>
                      <a:pt x="1051" y="133"/>
                    </a:cubicBezTo>
                    <a:cubicBezTo>
                      <a:pt x="1050" y="134"/>
                      <a:pt x="1048" y="134"/>
                      <a:pt x="1047" y="135"/>
                    </a:cubicBezTo>
                    <a:cubicBezTo>
                      <a:pt x="1045" y="138"/>
                      <a:pt x="1046" y="140"/>
                      <a:pt x="1042" y="141"/>
                    </a:cubicBezTo>
                    <a:cubicBezTo>
                      <a:pt x="1041" y="139"/>
                      <a:pt x="1037" y="136"/>
                      <a:pt x="1034" y="137"/>
                    </a:cubicBezTo>
                    <a:cubicBezTo>
                      <a:pt x="1033" y="137"/>
                      <a:pt x="1034" y="138"/>
                      <a:pt x="1033" y="138"/>
                    </a:cubicBezTo>
                    <a:cubicBezTo>
                      <a:pt x="1031" y="138"/>
                      <a:pt x="1030" y="138"/>
                      <a:pt x="1028" y="138"/>
                    </a:cubicBezTo>
                    <a:cubicBezTo>
                      <a:pt x="1028" y="138"/>
                      <a:pt x="1028" y="139"/>
                      <a:pt x="1028" y="139"/>
                    </a:cubicBezTo>
                    <a:cubicBezTo>
                      <a:pt x="1028" y="139"/>
                      <a:pt x="1027" y="139"/>
                      <a:pt x="1026" y="139"/>
                    </a:cubicBezTo>
                    <a:cubicBezTo>
                      <a:pt x="1026" y="139"/>
                      <a:pt x="1026" y="140"/>
                      <a:pt x="1026" y="140"/>
                    </a:cubicBezTo>
                    <a:cubicBezTo>
                      <a:pt x="1023" y="140"/>
                      <a:pt x="1021" y="140"/>
                      <a:pt x="1019" y="141"/>
                    </a:cubicBezTo>
                    <a:cubicBezTo>
                      <a:pt x="1019" y="141"/>
                      <a:pt x="1019" y="141"/>
                      <a:pt x="1019" y="142"/>
                    </a:cubicBezTo>
                    <a:cubicBezTo>
                      <a:pt x="1017" y="142"/>
                      <a:pt x="1014" y="142"/>
                      <a:pt x="1012" y="143"/>
                    </a:cubicBezTo>
                    <a:cubicBezTo>
                      <a:pt x="1012" y="143"/>
                      <a:pt x="1012" y="143"/>
                      <a:pt x="1012" y="143"/>
                    </a:cubicBezTo>
                    <a:cubicBezTo>
                      <a:pt x="1011" y="143"/>
                      <a:pt x="1011" y="143"/>
                      <a:pt x="1010" y="143"/>
                    </a:cubicBezTo>
                    <a:cubicBezTo>
                      <a:pt x="1010" y="144"/>
                      <a:pt x="1010" y="144"/>
                      <a:pt x="1010" y="144"/>
                    </a:cubicBezTo>
                    <a:cubicBezTo>
                      <a:pt x="1009" y="144"/>
                      <a:pt x="1008" y="144"/>
                      <a:pt x="1007" y="144"/>
                    </a:cubicBezTo>
                    <a:cubicBezTo>
                      <a:pt x="1007" y="145"/>
                      <a:pt x="1007" y="145"/>
                      <a:pt x="1007" y="145"/>
                    </a:cubicBezTo>
                    <a:cubicBezTo>
                      <a:pt x="1005" y="146"/>
                      <a:pt x="1003" y="146"/>
                      <a:pt x="1002" y="146"/>
                    </a:cubicBezTo>
                    <a:cubicBezTo>
                      <a:pt x="1002" y="146"/>
                      <a:pt x="1002" y="147"/>
                      <a:pt x="1002" y="147"/>
                    </a:cubicBezTo>
                    <a:cubicBezTo>
                      <a:pt x="1001" y="147"/>
                      <a:pt x="1000" y="147"/>
                      <a:pt x="1000" y="147"/>
                    </a:cubicBezTo>
                    <a:cubicBezTo>
                      <a:pt x="1000" y="147"/>
                      <a:pt x="1000" y="148"/>
                      <a:pt x="1000" y="148"/>
                    </a:cubicBezTo>
                    <a:cubicBezTo>
                      <a:pt x="998" y="148"/>
                      <a:pt x="997" y="149"/>
                      <a:pt x="995" y="149"/>
                    </a:cubicBezTo>
                    <a:cubicBezTo>
                      <a:pt x="995" y="149"/>
                      <a:pt x="995" y="149"/>
                      <a:pt x="995" y="150"/>
                    </a:cubicBezTo>
                    <a:cubicBezTo>
                      <a:pt x="995" y="150"/>
                      <a:pt x="994" y="150"/>
                      <a:pt x="993" y="150"/>
                    </a:cubicBezTo>
                    <a:cubicBezTo>
                      <a:pt x="993" y="150"/>
                      <a:pt x="993" y="151"/>
                      <a:pt x="993" y="152"/>
                    </a:cubicBezTo>
                    <a:cubicBezTo>
                      <a:pt x="991" y="152"/>
                      <a:pt x="990" y="152"/>
                      <a:pt x="989" y="152"/>
                    </a:cubicBezTo>
                    <a:cubicBezTo>
                      <a:pt x="989" y="153"/>
                      <a:pt x="988" y="154"/>
                      <a:pt x="988" y="154"/>
                    </a:cubicBezTo>
                    <a:cubicBezTo>
                      <a:pt x="987" y="155"/>
                      <a:pt x="985" y="157"/>
                      <a:pt x="984" y="158"/>
                    </a:cubicBezTo>
                    <a:cubicBezTo>
                      <a:pt x="983" y="159"/>
                      <a:pt x="983" y="160"/>
                      <a:pt x="983" y="161"/>
                    </a:cubicBezTo>
                    <a:cubicBezTo>
                      <a:pt x="982" y="161"/>
                      <a:pt x="982" y="161"/>
                      <a:pt x="982" y="161"/>
                    </a:cubicBezTo>
                    <a:cubicBezTo>
                      <a:pt x="982" y="164"/>
                      <a:pt x="982" y="167"/>
                      <a:pt x="982" y="170"/>
                    </a:cubicBezTo>
                    <a:cubicBezTo>
                      <a:pt x="981" y="174"/>
                      <a:pt x="979" y="178"/>
                      <a:pt x="978" y="181"/>
                    </a:cubicBezTo>
                    <a:cubicBezTo>
                      <a:pt x="977" y="182"/>
                      <a:pt x="975" y="183"/>
                      <a:pt x="974" y="185"/>
                    </a:cubicBezTo>
                    <a:cubicBezTo>
                      <a:pt x="973" y="186"/>
                      <a:pt x="973" y="186"/>
                      <a:pt x="972" y="187"/>
                    </a:cubicBezTo>
                    <a:cubicBezTo>
                      <a:pt x="963" y="194"/>
                      <a:pt x="942" y="188"/>
                      <a:pt x="933" y="195"/>
                    </a:cubicBezTo>
                    <a:cubicBezTo>
                      <a:pt x="932" y="196"/>
                      <a:pt x="931" y="198"/>
                      <a:pt x="930" y="199"/>
                    </a:cubicBezTo>
                    <a:cubicBezTo>
                      <a:pt x="929" y="199"/>
                      <a:pt x="929" y="200"/>
                      <a:pt x="928" y="200"/>
                    </a:cubicBezTo>
                    <a:cubicBezTo>
                      <a:pt x="928" y="201"/>
                      <a:pt x="927" y="202"/>
                      <a:pt x="927" y="204"/>
                    </a:cubicBezTo>
                    <a:cubicBezTo>
                      <a:pt x="926" y="204"/>
                      <a:pt x="925" y="205"/>
                      <a:pt x="924" y="205"/>
                    </a:cubicBezTo>
                    <a:cubicBezTo>
                      <a:pt x="924" y="206"/>
                      <a:pt x="924" y="207"/>
                      <a:pt x="924" y="207"/>
                    </a:cubicBezTo>
                    <a:cubicBezTo>
                      <a:pt x="923" y="208"/>
                      <a:pt x="922" y="209"/>
                      <a:pt x="921" y="210"/>
                    </a:cubicBezTo>
                    <a:cubicBezTo>
                      <a:pt x="921" y="210"/>
                      <a:pt x="920" y="211"/>
                      <a:pt x="920" y="212"/>
                    </a:cubicBezTo>
                    <a:cubicBezTo>
                      <a:pt x="919" y="212"/>
                      <a:pt x="919" y="212"/>
                      <a:pt x="918" y="212"/>
                    </a:cubicBezTo>
                    <a:cubicBezTo>
                      <a:pt x="917" y="213"/>
                      <a:pt x="916" y="214"/>
                      <a:pt x="915" y="215"/>
                    </a:cubicBezTo>
                    <a:cubicBezTo>
                      <a:pt x="915" y="215"/>
                      <a:pt x="914" y="215"/>
                      <a:pt x="914" y="215"/>
                    </a:cubicBezTo>
                    <a:cubicBezTo>
                      <a:pt x="913" y="216"/>
                      <a:pt x="912" y="217"/>
                      <a:pt x="912" y="218"/>
                    </a:cubicBezTo>
                    <a:cubicBezTo>
                      <a:pt x="911" y="218"/>
                      <a:pt x="911" y="218"/>
                      <a:pt x="910" y="218"/>
                    </a:cubicBezTo>
                    <a:cubicBezTo>
                      <a:pt x="909" y="219"/>
                      <a:pt x="908" y="220"/>
                      <a:pt x="907" y="221"/>
                    </a:cubicBezTo>
                    <a:cubicBezTo>
                      <a:pt x="907" y="221"/>
                      <a:pt x="906" y="221"/>
                      <a:pt x="906" y="221"/>
                    </a:cubicBezTo>
                    <a:cubicBezTo>
                      <a:pt x="903" y="224"/>
                      <a:pt x="900" y="227"/>
                      <a:pt x="898" y="230"/>
                    </a:cubicBezTo>
                    <a:cubicBezTo>
                      <a:pt x="898" y="240"/>
                      <a:pt x="897" y="248"/>
                      <a:pt x="895" y="255"/>
                    </a:cubicBezTo>
                    <a:cubicBezTo>
                      <a:pt x="895" y="257"/>
                      <a:pt x="894" y="259"/>
                      <a:pt x="894" y="261"/>
                    </a:cubicBezTo>
                    <a:cubicBezTo>
                      <a:pt x="894" y="261"/>
                      <a:pt x="893" y="261"/>
                      <a:pt x="893" y="261"/>
                    </a:cubicBezTo>
                    <a:cubicBezTo>
                      <a:pt x="892" y="263"/>
                      <a:pt x="892" y="265"/>
                      <a:pt x="891" y="266"/>
                    </a:cubicBezTo>
                    <a:cubicBezTo>
                      <a:pt x="890" y="267"/>
                      <a:pt x="889" y="268"/>
                      <a:pt x="889" y="268"/>
                    </a:cubicBezTo>
                    <a:cubicBezTo>
                      <a:pt x="889" y="269"/>
                      <a:pt x="889" y="269"/>
                      <a:pt x="889" y="270"/>
                    </a:cubicBezTo>
                    <a:cubicBezTo>
                      <a:pt x="888" y="270"/>
                      <a:pt x="887" y="271"/>
                      <a:pt x="886" y="272"/>
                    </a:cubicBezTo>
                    <a:cubicBezTo>
                      <a:pt x="886" y="272"/>
                      <a:pt x="886" y="272"/>
                      <a:pt x="886" y="273"/>
                    </a:cubicBezTo>
                    <a:cubicBezTo>
                      <a:pt x="885" y="273"/>
                      <a:pt x="885" y="273"/>
                      <a:pt x="884" y="273"/>
                    </a:cubicBezTo>
                    <a:cubicBezTo>
                      <a:pt x="884" y="273"/>
                      <a:pt x="883" y="274"/>
                      <a:pt x="883" y="274"/>
                    </a:cubicBezTo>
                    <a:cubicBezTo>
                      <a:pt x="882" y="276"/>
                      <a:pt x="880" y="277"/>
                      <a:pt x="879" y="278"/>
                    </a:cubicBezTo>
                    <a:cubicBezTo>
                      <a:pt x="878" y="280"/>
                      <a:pt x="877" y="282"/>
                      <a:pt x="877" y="283"/>
                    </a:cubicBezTo>
                    <a:cubicBezTo>
                      <a:pt x="877" y="283"/>
                      <a:pt x="876" y="283"/>
                      <a:pt x="876" y="283"/>
                    </a:cubicBezTo>
                    <a:cubicBezTo>
                      <a:pt x="875" y="287"/>
                      <a:pt x="873" y="307"/>
                      <a:pt x="874" y="312"/>
                    </a:cubicBezTo>
                    <a:cubicBezTo>
                      <a:pt x="874" y="312"/>
                      <a:pt x="875" y="312"/>
                      <a:pt x="875" y="312"/>
                    </a:cubicBezTo>
                    <a:cubicBezTo>
                      <a:pt x="875" y="318"/>
                      <a:pt x="874" y="325"/>
                      <a:pt x="874" y="331"/>
                    </a:cubicBezTo>
                    <a:cubicBezTo>
                      <a:pt x="874" y="331"/>
                      <a:pt x="874" y="331"/>
                      <a:pt x="873" y="331"/>
                    </a:cubicBezTo>
                    <a:cubicBezTo>
                      <a:pt x="873" y="333"/>
                      <a:pt x="873" y="336"/>
                      <a:pt x="873" y="338"/>
                    </a:cubicBezTo>
                    <a:cubicBezTo>
                      <a:pt x="872" y="342"/>
                      <a:pt x="870" y="359"/>
                      <a:pt x="871" y="365"/>
                    </a:cubicBezTo>
                    <a:cubicBezTo>
                      <a:pt x="872" y="365"/>
                      <a:pt x="872" y="365"/>
                      <a:pt x="872" y="365"/>
                    </a:cubicBezTo>
                    <a:cubicBezTo>
                      <a:pt x="872" y="367"/>
                      <a:pt x="872" y="369"/>
                      <a:pt x="872" y="371"/>
                    </a:cubicBezTo>
                    <a:cubicBezTo>
                      <a:pt x="874" y="376"/>
                      <a:pt x="876" y="383"/>
                      <a:pt x="881" y="385"/>
                    </a:cubicBezTo>
                    <a:cubicBezTo>
                      <a:pt x="883" y="386"/>
                      <a:pt x="892" y="388"/>
                      <a:pt x="896" y="386"/>
                    </a:cubicBezTo>
                    <a:cubicBezTo>
                      <a:pt x="896" y="386"/>
                      <a:pt x="896" y="386"/>
                      <a:pt x="896" y="386"/>
                    </a:cubicBezTo>
                    <a:cubicBezTo>
                      <a:pt x="902" y="385"/>
                      <a:pt x="909" y="384"/>
                      <a:pt x="915" y="383"/>
                    </a:cubicBezTo>
                    <a:cubicBezTo>
                      <a:pt x="915" y="383"/>
                      <a:pt x="915" y="384"/>
                      <a:pt x="915" y="384"/>
                    </a:cubicBezTo>
                    <a:cubicBezTo>
                      <a:pt x="917" y="384"/>
                      <a:pt x="918" y="384"/>
                      <a:pt x="920" y="385"/>
                    </a:cubicBezTo>
                    <a:cubicBezTo>
                      <a:pt x="921" y="387"/>
                      <a:pt x="923" y="389"/>
                      <a:pt x="924" y="391"/>
                    </a:cubicBezTo>
                    <a:cubicBezTo>
                      <a:pt x="924" y="393"/>
                      <a:pt x="924" y="396"/>
                      <a:pt x="924" y="398"/>
                    </a:cubicBezTo>
                    <a:cubicBezTo>
                      <a:pt x="924" y="398"/>
                      <a:pt x="924" y="398"/>
                      <a:pt x="924" y="398"/>
                    </a:cubicBezTo>
                    <a:cubicBezTo>
                      <a:pt x="924" y="403"/>
                      <a:pt x="924" y="408"/>
                      <a:pt x="924" y="412"/>
                    </a:cubicBezTo>
                    <a:cubicBezTo>
                      <a:pt x="923" y="412"/>
                      <a:pt x="923" y="412"/>
                      <a:pt x="923" y="412"/>
                    </a:cubicBezTo>
                    <a:cubicBezTo>
                      <a:pt x="923" y="414"/>
                      <a:pt x="923" y="416"/>
                      <a:pt x="923" y="418"/>
                    </a:cubicBezTo>
                    <a:cubicBezTo>
                      <a:pt x="921" y="422"/>
                      <a:pt x="920" y="429"/>
                      <a:pt x="919" y="433"/>
                    </a:cubicBezTo>
                    <a:cubicBezTo>
                      <a:pt x="919" y="435"/>
                      <a:pt x="919" y="436"/>
                      <a:pt x="919" y="438"/>
                    </a:cubicBezTo>
                    <a:cubicBezTo>
                      <a:pt x="919" y="438"/>
                      <a:pt x="918" y="438"/>
                      <a:pt x="918" y="438"/>
                    </a:cubicBezTo>
                    <a:cubicBezTo>
                      <a:pt x="918" y="439"/>
                      <a:pt x="918" y="440"/>
                      <a:pt x="918" y="441"/>
                    </a:cubicBezTo>
                    <a:cubicBezTo>
                      <a:pt x="918" y="441"/>
                      <a:pt x="918" y="441"/>
                      <a:pt x="917" y="441"/>
                    </a:cubicBezTo>
                    <a:cubicBezTo>
                      <a:pt x="917" y="443"/>
                      <a:pt x="917" y="444"/>
                      <a:pt x="917" y="446"/>
                    </a:cubicBezTo>
                    <a:cubicBezTo>
                      <a:pt x="917" y="446"/>
                      <a:pt x="917" y="446"/>
                      <a:pt x="916" y="446"/>
                    </a:cubicBezTo>
                    <a:cubicBezTo>
                      <a:pt x="916" y="447"/>
                      <a:pt x="916" y="448"/>
                      <a:pt x="916" y="449"/>
                    </a:cubicBezTo>
                    <a:cubicBezTo>
                      <a:pt x="915" y="454"/>
                      <a:pt x="913" y="459"/>
                      <a:pt x="912" y="464"/>
                    </a:cubicBezTo>
                    <a:cubicBezTo>
                      <a:pt x="912" y="466"/>
                      <a:pt x="911" y="468"/>
                      <a:pt x="911" y="471"/>
                    </a:cubicBezTo>
                    <a:cubicBezTo>
                      <a:pt x="903" y="492"/>
                      <a:pt x="898" y="515"/>
                      <a:pt x="891" y="537"/>
                    </a:cubicBezTo>
                    <a:cubicBezTo>
                      <a:pt x="891" y="545"/>
                      <a:pt x="890" y="552"/>
                      <a:pt x="889" y="560"/>
                    </a:cubicBezTo>
                    <a:cubicBezTo>
                      <a:pt x="889" y="560"/>
                      <a:pt x="889" y="560"/>
                      <a:pt x="889" y="560"/>
                    </a:cubicBezTo>
                    <a:cubicBezTo>
                      <a:pt x="888" y="563"/>
                      <a:pt x="888" y="566"/>
                      <a:pt x="888" y="569"/>
                    </a:cubicBezTo>
                    <a:cubicBezTo>
                      <a:pt x="887" y="569"/>
                      <a:pt x="887" y="569"/>
                      <a:pt x="887" y="569"/>
                    </a:cubicBezTo>
                    <a:cubicBezTo>
                      <a:pt x="886" y="573"/>
                      <a:pt x="886" y="577"/>
                      <a:pt x="885" y="580"/>
                    </a:cubicBezTo>
                    <a:cubicBezTo>
                      <a:pt x="885" y="580"/>
                      <a:pt x="884" y="580"/>
                      <a:pt x="884" y="580"/>
                    </a:cubicBezTo>
                    <a:cubicBezTo>
                      <a:pt x="884" y="582"/>
                      <a:pt x="883" y="584"/>
                      <a:pt x="883" y="586"/>
                    </a:cubicBezTo>
                    <a:cubicBezTo>
                      <a:pt x="883" y="586"/>
                      <a:pt x="883" y="586"/>
                      <a:pt x="882" y="586"/>
                    </a:cubicBezTo>
                    <a:cubicBezTo>
                      <a:pt x="882" y="588"/>
                      <a:pt x="882" y="590"/>
                      <a:pt x="881" y="592"/>
                    </a:cubicBezTo>
                    <a:cubicBezTo>
                      <a:pt x="881" y="592"/>
                      <a:pt x="881" y="592"/>
                      <a:pt x="880" y="592"/>
                    </a:cubicBezTo>
                    <a:cubicBezTo>
                      <a:pt x="880" y="592"/>
                      <a:pt x="880" y="593"/>
                      <a:pt x="880" y="594"/>
                    </a:cubicBezTo>
                    <a:cubicBezTo>
                      <a:pt x="880" y="594"/>
                      <a:pt x="880" y="594"/>
                      <a:pt x="880" y="594"/>
                    </a:cubicBezTo>
                    <a:cubicBezTo>
                      <a:pt x="879" y="595"/>
                      <a:pt x="879" y="597"/>
                      <a:pt x="879" y="599"/>
                    </a:cubicBezTo>
                    <a:cubicBezTo>
                      <a:pt x="878" y="599"/>
                      <a:pt x="878" y="599"/>
                      <a:pt x="878" y="599"/>
                    </a:cubicBezTo>
                    <a:cubicBezTo>
                      <a:pt x="877" y="600"/>
                      <a:pt x="877" y="601"/>
                      <a:pt x="877" y="603"/>
                    </a:cubicBezTo>
                    <a:cubicBezTo>
                      <a:pt x="877" y="603"/>
                      <a:pt x="876" y="603"/>
                      <a:pt x="876" y="603"/>
                    </a:cubicBezTo>
                    <a:cubicBezTo>
                      <a:pt x="875" y="604"/>
                      <a:pt x="875" y="606"/>
                      <a:pt x="874" y="608"/>
                    </a:cubicBezTo>
                    <a:cubicBezTo>
                      <a:pt x="874" y="608"/>
                      <a:pt x="873" y="609"/>
                      <a:pt x="872" y="609"/>
                    </a:cubicBezTo>
                    <a:cubicBezTo>
                      <a:pt x="872" y="610"/>
                      <a:pt x="872" y="610"/>
                      <a:pt x="872" y="611"/>
                    </a:cubicBezTo>
                    <a:cubicBezTo>
                      <a:pt x="871" y="611"/>
                      <a:pt x="871" y="612"/>
                      <a:pt x="870" y="613"/>
                    </a:cubicBezTo>
                    <a:cubicBezTo>
                      <a:pt x="870" y="613"/>
                      <a:pt x="870" y="614"/>
                      <a:pt x="870" y="614"/>
                    </a:cubicBezTo>
                    <a:cubicBezTo>
                      <a:pt x="869" y="615"/>
                      <a:pt x="867" y="616"/>
                      <a:pt x="866" y="617"/>
                    </a:cubicBezTo>
                    <a:cubicBezTo>
                      <a:pt x="866" y="617"/>
                      <a:pt x="866" y="618"/>
                      <a:pt x="866" y="618"/>
                    </a:cubicBezTo>
                    <a:cubicBezTo>
                      <a:pt x="866" y="618"/>
                      <a:pt x="865" y="618"/>
                      <a:pt x="864" y="618"/>
                    </a:cubicBezTo>
                    <a:cubicBezTo>
                      <a:pt x="864" y="618"/>
                      <a:pt x="864" y="618"/>
                      <a:pt x="864" y="619"/>
                    </a:cubicBezTo>
                    <a:cubicBezTo>
                      <a:pt x="864" y="619"/>
                      <a:pt x="863" y="619"/>
                      <a:pt x="863" y="619"/>
                    </a:cubicBezTo>
                    <a:cubicBezTo>
                      <a:pt x="863" y="619"/>
                      <a:pt x="863" y="619"/>
                      <a:pt x="863" y="620"/>
                    </a:cubicBezTo>
                    <a:cubicBezTo>
                      <a:pt x="862" y="620"/>
                      <a:pt x="861" y="620"/>
                      <a:pt x="860" y="620"/>
                    </a:cubicBezTo>
                    <a:cubicBezTo>
                      <a:pt x="860" y="620"/>
                      <a:pt x="860" y="620"/>
                      <a:pt x="860" y="621"/>
                    </a:cubicBezTo>
                    <a:cubicBezTo>
                      <a:pt x="859" y="621"/>
                      <a:pt x="858" y="621"/>
                      <a:pt x="857" y="621"/>
                    </a:cubicBezTo>
                    <a:cubicBezTo>
                      <a:pt x="857" y="621"/>
                      <a:pt x="857" y="621"/>
                      <a:pt x="857" y="621"/>
                    </a:cubicBezTo>
                    <a:cubicBezTo>
                      <a:pt x="856" y="621"/>
                      <a:pt x="855" y="621"/>
                      <a:pt x="854" y="621"/>
                    </a:cubicBezTo>
                    <a:cubicBezTo>
                      <a:pt x="854" y="622"/>
                      <a:pt x="854" y="622"/>
                      <a:pt x="854" y="622"/>
                    </a:cubicBezTo>
                    <a:cubicBezTo>
                      <a:pt x="854" y="622"/>
                      <a:pt x="853" y="622"/>
                      <a:pt x="852" y="622"/>
                    </a:cubicBezTo>
                    <a:cubicBezTo>
                      <a:pt x="852" y="623"/>
                      <a:pt x="852" y="623"/>
                      <a:pt x="852" y="623"/>
                    </a:cubicBezTo>
                    <a:cubicBezTo>
                      <a:pt x="851" y="623"/>
                      <a:pt x="850" y="623"/>
                      <a:pt x="849" y="623"/>
                    </a:cubicBezTo>
                    <a:cubicBezTo>
                      <a:pt x="849" y="624"/>
                      <a:pt x="849" y="624"/>
                      <a:pt x="849" y="624"/>
                    </a:cubicBezTo>
                    <a:cubicBezTo>
                      <a:pt x="848" y="624"/>
                      <a:pt x="848" y="624"/>
                      <a:pt x="847" y="624"/>
                    </a:cubicBezTo>
                    <a:cubicBezTo>
                      <a:pt x="847" y="624"/>
                      <a:pt x="847" y="625"/>
                      <a:pt x="847" y="625"/>
                    </a:cubicBezTo>
                    <a:cubicBezTo>
                      <a:pt x="846" y="625"/>
                      <a:pt x="845" y="625"/>
                      <a:pt x="845" y="625"/>
                    </a:cubicBezTo>
                    <a:cubicBezTo>
                      <a:pt x="845" y="625"/>
                      <a:pt x="845" y="626"/>
                      <a:pt x="845" y="626"/>
                    </a:cubicBezTo>
                    <a:cubicBezTo>
                      <a:pt x="843" y="627"/>
                      <a:pt x="841" y="627"/>
                      <a:pt x="839" y="628"/>
                    </a:cubicBezTo>
                    <a:cubicBezTo>
                      <a:pt x="839" y="628"/>
                      <a:pt x="839" y="629"/>
                      <a:pt x="838" y="630"/>
                    </a:cubicBezTo>
                    <a:cubicBezTo>
                      <a:pt x="838" y="630"/>
                      <a:pt x="837" y="630"/>
                      <a:pt x="837" y="630"/>
                    </a:cubicBezTo>
                    <a:cubicBezTo>
                      <a:pt x="836" y="630"/>
                      <a:pt x="836" y="631"/>
                      <a:pt x="836" y="631"/>
                    </a:cubicBezTo>
                    <a:cubicBezTo>
                      <a:pt x="835" y="631"/>
                      <a:pt x="834" y="631"/>
                      <a:pt x="834" y="631"/>
                    </a:cubicBezTo>
                    <a:cubicBezTo>
                      <a:pt x="832" y="633"/>
                      <a:pt x="831" y="635"/>
                      <a:pt x="829" y="637"/>
                    </a:cubicBezTo>
                    <a:cubicBezTo>
                      <a:pt x="828" y="637"/>
                      <a:pt x="828" y="638"/>
                      <a:pt x="827" y="639"/>
                    </a:cubicBezTo>
                    <a:cubicBezTo>
                      <a:pt x="827" y="639"/>
                      <a:pt x="827" y="640"/>
                      <a:pt x="827" y="640"/>
                    </a:cubicBezTo>
                    <a:cubicBezTo>
                      <a:pt x="826" y="641"/>
                      <a:pt x="825" y="641"/>
                      <a:pt x="825" y="641"/>
                    </a:cubicBezTo>
                    <a:cubicBezTo>
                      <a:pt x="824" y="643"/>
                      <a:pt x="824" y="645"/>
                      <a:pt x="823" y="647"/>
                    </a:cubicBezTo>
                    <a:cubicBezTo>
                      <a:pt x="823" y="647"/>
                      <a:pt x="822" y="647"/>
                      <a:pt x="822" y="647"/>
                    </a:cubicBezTo>
                    <a:cubicBezTo>
                      <a:pt x="822" y="647"/>
                      <a:pt x="822" y="648"/>
                      <a:pt x="822" y="648"/>
                    </a:cubicBezTo>
                    <a:cubicBezTo>
                      <a:pt x="822" y="648"/>
                      <a:pt x="822" y="648"/>
                      <a:pt x="821" y="648"/>
                    </a:cubicBezTo>
                    <a:cubicBezTo>
                      <a:pt x="821" y="652"/>
                      <a:pt x="820" y="655"/>
                      <a:pt x="819" y="658"/>
                    </a:cubicBezTo>
                    <a:cubicBezTo>
                      <a:pt x="819" y="663"/>
                      <a:pt x="819" y="668"/>
                      <a:pt x="819" y="673"/>
                    </a:cubicBezTo>
                    <a:cubicBezTo>
                      <a:pt x="820" y="673"/>
                      <a:pt x="820" y="673"/>
                      <a:pt x="820" y="673"/>
                    </a:cubicBezTo>
                    <a:cubicBezTo>
                      <a:pt x="820" y="674"/>
                      <a:pt x="820" y="675"/>
                      <a:pt x="820" y="676"/>
                    </a:cubicBezTo>
                    <a:cubicBezTo>
                      <a:pt x="821" y="676"/>
                      <a:pt x="821" y="676"/>
                      <a:pt x="821" y="676"/>
                    </a:cubicBezTo>
                    <a:cubicBezTo>
                      <a:pt x="821" y="677"/>
                      <a:pt x="821" y="677"/>
                      <a:pt x="821" y="678"/>
                    </a:cubicBezTo>
                    <a:cubicBezTo>
                      <a:pt x="822" y="678"/>
                      <a:pt x="822" y="678"/>
                      <a:pt x="822" y="678"/>
                    </a:cubicBezTo>
                    <a:cubicBezTo>
                      <a:pt x="823" y="680"/>
                      <a:pt x="823" y="682"/>
                      <a:pt x="824" y="683"/>
                    </a:cubicBezTo>
                    <a:cubicBezTo>
                      <a:pt x="825" y="684"/>
                      <a:pt x="825" y="684"/>
                      <a:pt x="826" y="684"/>
                    </a:cubicBezTo>
                    <a:cubicBezTo>
                      <a:pt x="827" y="686"/>
                      <a:pt x="828" y="687"/>
                      <a:pt x="829" y="689"/>
                    </a:cubicBezTo>
                    <a:cubicBezTo>
                      <a:pt x="830" y="689"/>
                      <a:pt x="831" y="689"/>
                      <a:pt x="831" y="689"/>
                    </a:cubicBezTo>
                    <a:cubicBezTo>
                      <a:pt x="831" y="689"/>
                      <a:pt x="832" y="690"/>
                      <a:pt x="832" y="691"/>
                    </a:cubicBezTo>
                    <a:cubicBezTo>
                      <a:pt x="834" y="691"/>
                      <a:pt x="836" y="692"/>
                      <a:pt x="837" y="692"/>
                    </a:cubicBezTo>
                    <a:cubicBezTo>
                      <a:pt x="837" y="693"/>
                      <a:pt x="837" y="693"/>
                      <a:pt x="837" y="693"/>
                    </a:cubicBezTo>
                    <a:cubicBezTo>
                      <a:pt x="838" y="693"/>
                      <a:pt x="839" y="693"/>
                      <a:pt x="840" y="693"/>
                    </a:cubicBezTo>
                    <a:cubicBezTo>
                      <a:pt x="840" y="694"/>
                      <a:pt x="840" y="694"/>
                      <a:pt x="840" y="694"/>
                    </a:cubicBezTo>
                    <a:cubicBezTo>
                      <a:pt x="841" y="694"/>
                      <a:pt x="843" y="694"/>
                      <a:pt x="844" y="694"/>
                    </a:cubicBezTo>
                    <a:cubicBezTo>
                      <a:pt x="844" y="694"/>
                      <a:pt x="844" y="695"/>
                      <a:pt x="844" y="695"/>
                    </a:cubicBezTo>
                    <a:cubicBezTo>
                      <a:pt x="845" y="695"/>
                      <a:pt x="847" y="695"/>
                      <a:pt x="849" y="695"/>
                    </a:cubicBezTo>
                    <a:cubicBezTo>
                      <a:pt x="849" y="695"/>
                      <a:pt x="849" y="696"/>
                      <a:pt x="849" y="696"/>
                    </a:cubicBezTo>
                    <a:cubicBezTo>
                      <a:pt x="857" y="696"/>
                      <a:pt x="865" y="696"/>
                      <a:pt x="873" y="696"/>
                    </a:cubicBezTo>
                    <a:cubicBezTo>
                      <a:pt x="879" y="697"/>
                      <a:pt x="888" y="695"/>
                      <a:pt x="893" y="697"/>
                    </a:cubicBezTo>
                    <a:cubicBezTo>
                      <a:pt x="893" y="697"/>
                      <a:pt x="893" y="697"/>
                      <a:pt x="893" y="698"/>
                    </a:cubicBezTo>
                    <a:cubicBezTo>
                      <a:pt x="897" y="699"/>
                      <a:pt x="913" y="698"/>
                      <a:pt x="915" y="697"/>
                    </a:cubicBezTo>
                    <a:cubicBezTo>
                      <a:pt x="918" y="697"/>
                      <a:pt x="921" y="697"/>
                      <a:pt x="924" y="697"/>
                    </a:cubicBezTo>
                    <a:cubicBezTo>
                      <a:pt x="924" y="697"/>
                      <a:pt x="924" y="696"/>
                      <a:pt x="924" y="696"/>
                    </a:cubicBezTo>
                    <a:cubicBezTo>
                      <a:pt x="926" y="696"/>
                      <a:pt x="928" y="696"/>
                      <a:pt x="930" y="696"/>
                    </a:cubicBezTo>
                    <a:cubicBezTo>
                      <a:pt x="930" y="696"/>
                      <a:pt x="930" y="695"/>
                      <a:pt x="930" y="695"/>
                    </a:cubicBezTo>
                    <a:cubicBezTo>
                      <a:pt x="931" y="695"/>
                      <a:pt x="932" y="695"/>
                      <a:pt x="933" y="695"/>
                    </a:cubicBezTo>
                    <a:cubicBezTo>
                      <a:pt x="933" y="695"/>
                      <a:pt x="933" y="694"/>
                      <a:pt x="933" y="694"/>
                    </a:cubicBezTo>
                    <a:cubicBezTo>
                      <a:pt x="933" y="694"/>
                      <a:pt x="934" y="694"/>
                      <a:pt x="935" y="694"/>
                    </a:cubicBezTo>
                    <a:cubicBezTo>
                      <a:pt x="935" y="694"/>
                      <a:pt x="935" y="694"/>
                      <a:pt x="935" y="693"/>
                    </a:cubicBezTo>
                    <a:cubicBezTo>
                      <a:pt x="937" y="693"/>
                      <a:pt x="939" y="692"/>
                      <a:pt x="941" y="691"/>
                    </a:cubicBezTo>
                    <a:cubicBezTo>
                      <a:pt x="941" y="690"/>
                      <a:pt x="942" y="689"/>
                      <a:pt x="943" y="688"/>
                    </a:cubicBezTo>
                    <a:cubicBezTo>
                      <a:pt x="944" y="688"/>
                      <a:pt x="944" y="687"/>
                      <a:pt x="945" y="687"/>
                    </a:cubicBezTo>
                    <a:cubicBezTo>
                      <a:pt x="945" y="686"/>
                      <a:pt x="945" y="686"/>
                      <a:pt x="945" y="685"/>
                    </a:cubicBezTo>
                    <a:cubicBezTo>
                      <a:pt x="945" y="685"/>
                      <a:pt x="946" y="685"/>
                      <a:pt x="946" y="685"/>
                    </a:cubicBezTo>
                    <a:cubicBezTo>
                      <a:pt x="946" y="684"/>
                      <a:pt x="947" y="683"/>
                      <a:pt x="947" y="682"/>
                    </a:cubicBezTo>
                    <a:cubicBezTo>
                      <a:pt x="947" y="682"/>
                      <a:pt x="947" y="682"/>
                      <a:pt x="948" y="682"/>
                    </a:cubicBezTo>
                    <a:cubicBezTo>
                      <a:pt x="948" y="681"/>
                      <a:pt x="948" y="680"/>
                      <a:pt x="948" y="679"/>
                    </a:cubicBezTo>
                    <a:cubicBezTo>
                      <a:pt x="948" y="679"/>
                      <a:pt x="948" y="679"/>
                      <a:pt x="949" y="679"/>
                    </a:cubicBezTo>
                    <a:cubicBezTo>
                      <a:pt x="949" y="677"/>
                      <a:pt x="950" y="675"/>
                      <a:pt x="950" y="673"/>
                    </a:cubicBezTo>
                    <a:cubicBezTo>
                      <a:pt x="951" y="673"/>
                      <a:pt x="952" y="672"/>
                      <a:pt x="953" y="672"/>
                    </a:cubicBezTo>
                    <a:cubicBezTo>
                      <a:pt x="953" y="671"/>
                      <a:pt x="954" y="670"/>
                      <a:pt x="954" y="669"/>
                    </a:cubicBezTo>
                    <a:cubicBezTo>
                      <a:pt x="955" y="669"/>
                      <a:pt x="955" y="669"/>
                      <a:pt x="956" y="669"/>
                    </a:cubicBezTo>
                    <a:cubicBezTo>
                      <a:pt x="958" y="668"/>
                      <a:pt x="961" y="668"/>
                      <a:pt x="962" y="670"/>
                    </a:cubicBezTo>
                    <a:cubicBezTo>
                      <a:pt x="962" y="671"/>
                      <a:pt x="962" y="671"/>
                      <a:pt x="962" y="672"/>
                    </a:cubicBezTo>
                    <a:cubicBezTo>
                      <a:pt x="963" y="672"/>
                      <a:pt x="964" y="673"/>
                      <a:pt x="965" y="673"/>
                    </a:cubicBezTo>
                    <a:cubicBezTo>
                      <a:pt x="965" y="674"/>
                      <a:pt x="965" y="675"/>
                      <a:pt x="965" y="675"/>
                    </a:cubicBezTo>
                    <a:cubicBezTo>
                      <a:pt x="965" y="675"/>
                      <a:pt x="965" y="675"/>
                      <a:pt x="966" y="675"/>
                    </a:cubicBezTo>
                    <a:cubicBezTo>
                      <a:pt x="966" y="676"/>
                      <a:pt x="966" y="676"/>
                      <a:pt x="966" y="677"/>
                    </a:cubicBezTo>
                    <a:cubicBezTo>
                      <a:pt x="966" y="677"/>
                      <a:pt x="966" y="677"/>
                      <a:pt x="967" y="677"/>
                    </a:cubicBezTo>
                    <a:cubicBezTo>
                      <a:pt x="967" y="678"/>
                      <a:pt x="967" y="678"/>
                      <a:pt x="967" y="679"/>
                    </a:cubicBezTo>
                    <a:cubicBezTo>
                      <a:pt x="967" y="679"/>
                      <a:pt x="968" y="679"/>
                      <a:pt x="968" y="680"/>
                    </a:cubicBezTo>
                    <a:cubicBezTo>
                      <a:pt x="968" y="680"/>
                      <a:pt x="968" y="681"/>
                      <a:pt x="968" y="682"/>
                    </a:cubicBezTo>
                    <a:cubicBezTo>
                      <a:pt x="970" y="683"/>
                      <a:pt x="971" y="684"/>
                      <a:pt x="973" y="685"/>
                    </a:cubicBezTo>
                    <a:cubicBezTo>
                      <a:pt x="973" y="686"/>
                      <a:pt x="973" y="686"/>
                      <a:pt x="973" y="687"/>
                    </a:cubicBezTo>
                    <a:cubicBezTo>
                      <a:pt x="974" y="688"/>
                      <a:pt x="975" y="688"/>
                      <a:pt x="976" y="689"/>
                    </a:cubicBezTo>
                    <a:cubicBezTo>
                      <a:pt x="977" y="691"/>
                      <a:pt x="979" y="693"/>
                      <a:pt x="981" y="695"/>
                    </a:cubicBezTo>
                    <a:cubicBezTo>
                      <a:pt x="982" y="695"/>
                      <a:pt x="982" y="695"/>
                      <a:pt x="983" y="695"/>
                    </a:cubicBezTo>
                    <a:cubicBezTo>
                      <a:pt x="984" y="697"/>
                      <a:pt x="985" y="698"/>
                      <a:pt x="986" y="700"/>
                    </a:cubicBezTo>
                    <a:cubicBezTo>
                      <a:pt x="987" y="700"/>
                      <a:pt x="987" y="700"/>
                      <a:pt x="988" y="700"/>
                    </a:cubicBezTo>
                    <a:cubicBezTo>
                      <a:pt x="989" y="700"/>
                      <a:pt x="989" y="701"/>
                      <a:pt x="990" y="702"/>
                    </a:cubicBezTo>
                    <a:cubicBezTo>
                      <a:pt x="990" y="702"/>
                      <a:pt x="991" y="702"/>
                      <a:pt x="992" y="702"/>
                    </a:cubicBezTo>
                    <a:cubicBezTo>
                      <a:pt x="992" y="703"/>
                      <a:pt x="992" y="703"/>
                      <a:pt x="993" y="704"/>
                    </a:cubicBezTo>
                    <a:cubicBezTo>
                      <a:pt x="993" y="704"/>
                      <a:pt x="994" y="704"/>
                      <a:pt x="994" y="704"/>
                    </a:cubicBezTo>
                    <a:cubicBezTo>
                      <a:pt x="995" y="705"/>
                      <a:pt x="995" y="705"/>
                      <a:pt x="995" y="706"/>
                    </a:cubicBezTo>
                    <a:cubicBezTo>
                      <a:pt x="997" y="706"/>
                      <a:pt x="999" y="707"/>
                      <a:pt x="1001" y="708"/>
                    </a:cubicBezTo>
                    <a:cubicBezTo>
                      <a:pt x="1001" y="708"/>
                      <a:pt x="1001" y="708"/>
                      <a:pt x="1001" y="708"/>
                    </a:cubicBezTo>
                    <a:cubicBezTo>
                      <a:pt x="1001" y="708"/>
                      <a:pt x="1002" y="708"/>
                      <a:pt x="1002" y="708"/>
                    </a:cubicBezTo>
                    <a:cubicBezTo>
                      <a:pt x="1002" y="709"/>
                      <a:pt x="1002" y="709"/>
                      <a:pt x="1002" y="709"/>
                    </a:cubicBezTo>
                    <a:cubicBezTo>
                      <a:pt x="1004" y="710"/>
                      <a:pt x="1006" y="711"/>
                      <a:pt x="1008" y="711"/>
                    </a:cubicBezTo>
                    <a:cubicBezTo>
                      <a:pt x="1008" y="711"/>
                      <a:pt x="1008" y="712"/>
                      <a:pt x="1008" y="712"/>
                    </a:cubicBezTo>
                    <a:cubicBezTo>
                      <a:pt x="1009" y="712"/>
                      <a:pt x="1010" y="712"/>
                      <a:pt x="1011" y="712"/>
                    </a:cubicBezTo>
                    <a:cubicBezTo>
                      <a:pt x="1017" y="715"/>
                      <a:pt x="1032" y="716"/>
                      <a:pt x="1035" y="708"/>
                    </a:cubicBezTo>
                    <a:cubicBezTo>
                      <a:pt x="1038" y="705"/>
                      <a:pt x="1035" y="697"/>
                      <a:pt x="1034" y="693"/>
                    </a:cubicBezTo>
                    <a:cubicBezTo>
                      <a:pt x="1034" y="692"/>
                      <a:pt x="1034" y="690"/>
                      <a:pt x="1034" y="689"/>
                    </a:cubicBezTo>
                    <a:cubicBezTo>
                      <a:pt x="1034" y="689"/>
                      <a:pt x="1033" y="689"/>
                      <a:pt x="1033" y="689"/>
                    </a:cubicBezTo>
                    <a:cubicBezTo>
                      <a:pt x="1032" y="686"/>
                      <a:pt x="1034" y="684"/>
                      <a:pt x="1035" y="682"/>
                    </a:cubicBezTo>
                    <a:cubicBezTo>
                      <a:pt x="1036" y="680"/>
                      <a:pt x="1038" y="679"/>
                      <a:pt x="1039" y="678"/>
                    </a:cubicBezTo>
                    <a:cubicBezTo>
                      <a:pt x="1039" y="678"/>
                      <a:pt x="1039" y="677"/>
                      <a:pt x="1039" y="677"/>
                    </a:cubicBezTo>
                    <a:cubicBezTo>
                      <a:pt x="1040" y="677"/>
                      <a:pt x="1040" y="677"/>
                      <a:pt x="1041" y="677"/>
                    </a:cubicBezTo>
                    <a:cubicBezTo>
                      <a:pt x="1041" y="676"/>
                      <a:pt x="1042" y="676"/>
                      <a:pt x="1042" y="675"/>
                    </a:cubicBezTo>
                    <a:cubicBezTo>
                      <a:pt x="1044" y="674"/>
                      <a:pt x="1047" y="674"/>
                      <a:pt x="1049" y="673"/>
                    </a:cubicBezTo>
                    <a:cubicBezTo>
                      <a:pt x="1049" y="673"/>
                      <a:pt x="1049" y="673"/>
                      <a:pt x="1049" y="673"/>
                    </a:cubicBezTo>
                    <a:cubicBezTo>
                      <a:pt x="1052" y="672"/>
                      <a:pt x="1062" y="673"/>
                      <a:pt x="1064" y="673"/>
                    </a:cubicBezTo>
                    <a:cubicBezTo>
                      <a:pt x="1064" y="674"/>
                      <a:pt x="1064" y="674"/>
                      <a:pt x="1064" y="674"/>
                    </a:cubicBezTo>
                    <a:cubicBezTo>
                      <a:pt x="1066" y="675"/>
                      <a:pt x="1067" y="675"/>
                      <a:pt x="1068" y="675"/>
                    </a:cubicBezTo>
                    <a:cubicBezTo>
                      <a:pt x="1068" y="676"/>
                      <a:pt x="1068" y="676"/>
                      <a:pt x="1068" y="676"/>
                    </a:cubicBezTo>
                    <a:cubicBezTo>
                      <a:pt x="1069" y="676"/>
                      <a:pt x="1070" y="677"/>
                      <a:pt x="1072" y="677"/>
                    </a:cubicBezTo>
                    <a:cubicBezTo>
                      <a:pt x="1072" y="678"/>
                      <a:pt x="1073" y="679"/>
                      <a:pt x="1074" y="681"/>
                    </a:cubicBezTo>
                    <a:cubicBezTo>
                      <a:pt x="1075" y="681"/>
                      <a:pt x="1075" y="681"/>
                      <a:pt x="1076" y="681"/>
                    </a:cubicBezTo>
                    <a:cubicBezTo>
                      <a:pt x="1077" y="682"/>
                      <a:pt x="1079" y="684"/>
                      <a:pt x="1080" y="686"/>
                    </a:cubicBezTo>
                    <a:cubicBezTo>
                      <a:pt x="1083" y="688"/>
                      <a:pt x="1085" y="690"/>
                      <a:pt x="1088" y="692"/>
                    </a:cubicBezTo>
                    <a:cubicBezTo>
                      <a:pt x="1089" y="694"/>
                      <a:pt x="1089" y="695"/>
                      <a:pt x="1090" y="696"/>
                    </a:cubicBezTo>
                    <a:cubicBezTo>
                      <a:pt x="1091" y="696"/>
                      <a:pt x="1092" y="696"/>
                      <a:pt x="1092" y="696"/>
                    </a:cubicBezTo>
                    <a:cubicBezTo>
                      <a:pt x="1092" y="697"/>
                      <a:pt x="1093" y="697"/>
                      <a:pt x="1093" y="698"/>
                    </a:cubicBezTo>
                    <a:cubicBezTo>
                      <a:pt x="1094" y="698"/>
                      <a:pt x="1094" y="698"/>
                      <a:pt x="1095" y="698"/>
                    </a:cubicBezTo>
                    <a:cubicBezTo>
                      <a:pt x="1095" y="698"/>
                      <a:pt x="1095" y="699"/>
                      <a:pt x="1096" y="700"/>
                    </a:cubicBezTo>
                    <a:cubicBezTo>
                      <a:pt x="1098" y="700"/>
                      <a:pt x="1099" y="701"/>
                      <a:pt x="1101" y="701"/>
                    </a:cubicBezTo>
                    <a:cubicBezTo>
                      <a:pt x="1101" y="702"/>
                      <a:pt x="1101" y="702"/>
                      <a:pt x="1101" y="702"/>
                    </a:cubicBezTo>
                    <a:cubicBezTo>
                      <a:pt x="1102" y="702"/>
                      <a:pt x="1102" y="702"/>
                      <a:pt x="1103" y="702"/>
                    </a:cubicBezTo>
                    <a:cubicBezTo>
                      <a:pt x="1103" y="702"/>
                      <a:pt x="1103" y="703"/>
                      <a:pt x="1103" y="703"/>
                    </a:cubicBezTo>
                    <a:cubicBezTo>
                      <a:pt x="1116" y="708"/>
                      <a:pt x="1124" y="697"/>
                      <a:pt x="1134" y="697"/>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60" name="Freeform 30"/>
              <p:cNvSpPr/>
              <p:nvPr/>
            </p:nvSpPr>
            <p:spPr bwMode="auto">
              <a:xfrm>
                <a:off x="7344" y="5419"/>
                <a:ext cx="1707" cy="2055"/>
              </a:xfrm>
              <a:custGeom>
                <a:avLst/>
                <a:gdLst>
                  <a:gd name="T0" fmla="*/ 578 w 648"/>
                  <a:gd name="T1" fmla="*/ 537 h 779"/>
                  <a:gd name="T2" fmla="*/ 567 w 648"/>
                  <a:gd name="T3" fmla="*/ 569 h 779"/>
                  <a:gd name="T4" fmla="*/ 513 w 648"/>
                  <a:gd name="T5" fmla="*/ 593 h 779"/>
                  <a:gd name="T6" fmla="*/ 497 w 648"/>
                  <a:gd name="T7" fmla="*/ 615 h 779"/>
                  <a:gd name="T8" fmla="*/ 486 w 648"/>
                  <a:gd name="T9" fmla="*/ 643 h 779"/>
                  <a:gd name="T10" fmla="*/ 485 w 648"/>
                  <a:gd name="T11" fmla="*/ 701 h 779"/>
                  <a:gd name="T12" fmla="*/ 478 w 648"/>
                  <a:gd name="T13" fmla="*/ 744 h 779"/>
                  <a:gd name="T14" fmla="*/ 470 w 648"/>
                  <a:gd name="T15" fmla="*/ 769 h 779"/>
                  <a:gd name="T16" fmla="*/ 431 w 648"/>
                  <a:gd name="T17" fmla="*/ 775 h 779"/>
                  <a:gd name="T18" fmla="*/ 370 w 648"/>
                  <a:gd name="T19" fmla="*/ 733 h 779"/>
                  <a:gd name="T20" fmla="*/ 342 w 648"/>
                  <a:gd name="T21" fmla="*/ 726 h 779"/>
                  <a:gd name="T22" fmla="*/ 325 w 648"/>
                  <a:gd name="T23" fmla="*/ 709 h 779"/>
                  <a:gd name="T24" fmla="*/ 333 w 648"/>
                  <a:gd name="T25" fmla="*/ 690 h 779"/>
                  <a:gd name="T26" fmla="*/ 348 w 648"/>
                  <a:gd name="T27" fmla="*/ 674 h 779"/>
                  <a:gd name="T28" fmla="*/ 343 w 648"/>
                  <a:gd name="T29" fmla="*/ 622 h 779"/>
                  <a:gd name="T30" fmla="*/ 334 w 648"/>
                  <a:gd name="T31" fmla="*/ 596 h 779"/>
                  <a:gd name="T32" fmla="*/ 314 w 648"/>
                  <a:gd name="T33" fmla="*/ 571 h 779"/>
                  <a:gd name="T34" fmla="*/ 286 w 648"/>
                  <a:gd name="T35" fmla="*/ 564 h 779"/>
                  <a:gd name="T36" fmla="*/ 266 w 648"/>
                  <a:gd name="T37" fmla="*/ 550 h 779"/>
                  <a:gd name="T38" fmla="*/ 229 w 648"/>
                  <a:gd name="T39" fmla="*/ 534 h 779"/>
                  <a:gd name="T40" fmla="*/ 204 w 648"/>
                  <a:gd name="T41" fmla="*/ 575 h 779"/>
                  <a:gd name="T42" fmla="*/ 173 w 648"/>
                  <a:gd name="T43" fmla="*/ 564 h 779"/>
                  <a:gd name="T44" fmla="*/ 148 w 648"/>
                  <a:gd name="T45" fmla="*/ 538 h 779"/>
                  <a:gd name="T46" fmla="*/ 121 w 648"/>
                  <a:gd name="T47" fmla="*/ 550 h 779"/>
                  <a:gd name="T48" fmla="*/ 29 w 648"/>
                  <a:gd name="T49" fmla="*/ 556 h 779"/>
                  <a:gd name="T50" fmla="*/ 27 w 648"/>
                  <a:gd name="T51" fmla="*/ 489 h 779"/>
                  <a:gd name="T52" fmla="*/ 49 w 648"/>
                  <a:gd name="T53" fmla="*/ 479 h 779"/>
                  <a:gd name="T54" fmla="*/ 63 w 648"/>
                  <a:gd name="T55" fmla="*/ 454 h 779"/>
                  <a:gd name="T56" fmla="*/ 74 w 648"/>
                  <a:gd name="T57" fmla="*/ 399 h 779"/>
                  <a:gd name="T58" fmla="*/ 99 w 648"/>
                  <a:gd name="T59" fmla="*/ 303 h 779"/>
                  <a:gd name="T60" fmla="*/ 101 w 648"/>
                  <a:gd name="T61" fmla="*/ 245 h 779"/>
                  <a:gd name="T62" fmla="*/ 55 w 648"/>
                  <a:gd name="T63" fmla="*/ 199 h 779"/>
                  <a:gd name="T64" fmla="*/ 69 w 648"/>
                  <a:gd name="T65" fmla="*/ 134 h 779"/>
                  <a:gd name="T66" fmla="*/ 78 w 648"/>
                  <a:gd name="T67" fmla="*/ 100 h 779"/>
                  <a:gd name="T68" fmla="*/ 102 w 648"/>
                  <a:gd name="T69" fmla="*/ 74 h 779"/>
                  <a:gd name="T70" fmla="*/ 146 w 648"/>
                  <a:gd name="T71" fmla="*/ 54 h 779"/>
                  <a:gd name="T72" fmla="*/ 165 w 648"/>
                  <a:gd name="T73" fmla="*/ 22 h 779"/>
                  <a:gd name="T74" fmla="*/ 225 w 648"/>
                  <a:gd name="T75" fmla="*/ 15 h 779"/>
                  <a:gd name="T76" fmla="*/ 249 w 648"/>
                  <a:gd name="T77" fmla="*/ 52 h 779"/>
                  <a:gd name="T78" fmla="*/ 293 w 648"/>
                  <a:gd name="T79" fmla="*/ 58 h 779"/>
                  <a:gd name="T80" fmla="*/ 317 w 648"/>
                  <a:gd name="T81" fmla="*/ 49 h 779"/>
                  <a:gd name="T82" fmla="*/ 344 w 648"/>
                  <a:gd name="T83" fmla="*/ 52 h 779"/>
                  <a:gd name="T84" fmla="*/ 338 w 648"/>
                  <a:gd name="T85" fmla="*/ 100 h 779"/>
                  <a:gd name="T86" fmla="*/ 336 w 648"/>
                  <a:gd name="T87" fmla="*/ 124 h 779"/>
                  <a:gd name="T88" fmla="*/ 357 w 648"/>
                  <a:gd name="T89" fmla="*/ 136 h 779"/>
                  <a:gd name="T90" fmla="*/ 420 w 648"/>
                  <a:gd name="T91" fmla="*/ 130 h 779"/>
                  <a:gd name="T92" fmla="*/ 455 w 648"/>
                  <a:gd name="T93" fmla="*/ 144 h 779"/>
                  <a:gd name="T94" fmla="*/ 466 w 648"/>
                  <a:gd name="T95" fmla="*/ 168 h 779"/>
                  <a:gd name="T96" fmla="*/ 471 w 648"/>
                  <a:gd name="T97" fmla="*/ 197 h 779"/>
                  <a:gd name="T98" fmla="*/ 500 w 648"/>
                  <a:gd name="T99" fmla="*/ 207 h 779"/>
                  <a:gd name="T100" fmla="*/ 530 w 648"/>
                  <a:gd name="T101" fmla="*/ 199 h 779"/>
                  <a:gd name="T102" fmla="*/ 540 w 648"/>
                  <a:gd name="T103" fmla="*/ 214 h 779"/>
                  <a:gd name="T104" fmla="*/ 548 w 648"/>
                  <a:gd name="T105" fmla="*/ 231 h 779"/>
                  <a:gd name="T106" fmla="*/ 562 w 648"/>
                  <a:gd name="T107" fmla="*/ 255 h 779"/>
                  <a:gd name="T108" fmla="*/ 569 w 648"/>
                  <a:gd name="T109" fmla="*/ 352 h 779"/>
                  <a:gd name="T110" fmla="*/ 584 w 648"/>
                  <a:gd name="T111" fmla="*/ 368 h 779"/>
                  <a:gd name="T112" fmla="*/ 646 w 648"/>
                  <a:gd name="T113" fmla="*/ 397 h 779"/>
                  <a:gd name="T114" fmla="*/ 637 w 648"/>
                  <a:gd name="T115" fmla="*/ 431 h 779"/>
                  <a:gd name="T116" fmla="*/ 628 w 648"/>
                  <a:gd name="T117" fmla="*/ 452 h 779"/>
                  <a:gd name="T118" fmla="*/ 618 w 648"/>
                  <a:gd name="T119" fmla="*/ 471 h 779"/>
                  <a:gd name="T120" fmla="*/ 610 w 648"/>
                  <a:gd name="T121" fmla="*/ 491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8" h="779">
                    <a:moveTo>
                      <a:pt x="595" y="500"/>
                    </a:moveTo>
                    <a:cubicBezTo>
                      <a:pt x="594" y="500"/>
                      <a:pt x="594" y="500"/>
                      <a:pt x="593" y="500"/>
                    </a:cubicBezTo>
                    <a:cubicBezTo>
                      <a:pt x="593" y="504"/>
                      <a:pt x="593" y="509"/>
                      <a:pt x="593" y="513"/>
                    </a:cubicBezTo>
                    <a:cubicBezTo>
                      <a:pt x="596" y="522"/>
                      <a:pt x="600" y="528"/>
                      <a:pt x="600" y="539"/>
                    </a:cubicBezTo>
                    <a:cubicBezTo>
                      <a:pt x="596" y="540"/>
                      <a:pt x="597" y="540"/>
                      <a:pt x="593" y="538"/>
                    </a:cubicBezTo>
                    <a:cubicBezTo>
                      <a:pt x="592" y="538"/>
                      <a:pt x="591" y="538"/>
                      <a:pt x="591" y="538"/>
                    </a:cubicBezTo>
                    <a:cubicBezTo>
                      <a:pt x="590" y="538"/>
                      <a:pt x="590" y="537"/>
                      <a:pt x="590" y="536"/>
                    </a:cubicBezTo>
                    <a:cubicBezTo>
                      <a:pt x="589" y="536"/>
                      <a:pt x="588" y="536"/>
                      <a:pt x="588" y="536"/>
                    </a:cubicBezTo>
                    <a:cubicBezTo>
                      <a:pt x="588" y="536"/>
                      <a:pt x="587" y="535"/>
                      <a:pt x="587" y="535"/>
                    </a:cubicBezTo>
                    <a:cubicBezTo>
                      <a:pt x="585" y="533"/>
                      <a:pt x="584" y="533"/>
                      <a:pt x="581" y="533"/>
                    </a:cubicBezTo>
                    <a:cubicBezTo>
                      <a:pt x="580" y="534"/>
                      <a:pt x="579" y="535"/>
                      <a:pt x="579" y="535"/>
                    </a:cubicBezTo>
                    <a:cubicBezTo>
                      <a:pt x="579" y="535"/>
                      <a:pt x="578" y="535"/>
                      <a:pt x="578" y="535"/>
                    </a:cubicBezTo>
                    <a:cubicBezTo>
                      <a:pt x="578" y="536"/>
                      <a:pt x="578" y="537"/>
                      <a:pt x="578" y="537"/>
                    </a:cubicBezTo>
                    <a:cubicBezTo>
                      <a:pt x="578" y="537"/>
                      <a:pt x="577" y="537"/>
                      <a:pt x="577" y="537"/>
                    </a:cubicBezTo>
                    <a:cubicBezTo>
                      <a:pt x="576" y="541"/>
                      <a:pt x="575" y="545"/>
                      <a:pt x="574" y="549"/>
                    </a:cubicBezTo>
                    <a:cubicBezTo>
                      <a:pt x="574" y="549"/>
                      <a:pt x="574" y="549"/>
                      <a:pt x="573" y="549"/>
                    </a:cubicBezTo>
                    <a:cubicBezTo>
                      <a:pt x="573" y="550"/>
                      <a:pt x="573" y="551"/>
                      <a:pt x="573" y="552"/>
                    </a:cubicBezTo>
                    <a:cubicBezTo>
                      <a:pt x="573" y="552"/>
                      <a:pt x="573" y="552"/>
                      <a:pt x="573" y="552"/>
                    </a:cubicBezTo>
                    <a:cubicBezTo>
                      <a:pt x="572" y="554"/>
                      <a:pt x="572" y="556"/>
                      <a:pt x="572" y="558"/>
                    </a:cubicBezTo>
                    <a:cubicBezTo>
                      <a:pt x="571" y="558"/>
                      <a:pt x="571" y="558"/>
                      <a:pt x="571" y="558"/>
                    </a:cubicBezTo>
                    <a:cubicBezTo>
                      <a:pt x="571" y="560"/>
                      <a:pt x="570" y="562"/>
                      <a:pt x="570" y="564"/>
                    </a:cubicBezTo>
                    <a:cubicBezTo>
                      <a:pt x="570" y="564"/>
                      <a:pt x="569" y="564"/>
                      <a:pt x="569" y="564"/>
                    </a:cubicBezTo>
                    <a:cubicBezTo>
                      <a:pt x="569" y="565"/>
                      <a:pt x="569" y="565"/>
                      <a:pt x="569" y="566"/>
                    </a:cubicBezTo>
                    <a:cubicBezTo>
                      <a:pt x="569" y="566"/>
                      <a:pt x="568" y="566"/>
                      <a:pt x="568" y="566"/>
                    </a:cubicBezTo>
                    <a:cubicBezTo>
                      <a:pt x="568" y="567"/>
                      <a:pt x="568" y="568"/>
                      <a:pt x="568" y="569"/>
                    </a:cubicBezTo>
                    <a:cubicBezTo>
                      <a:pt x="568" y="569"/>
                      <a:pt x="568" y="569"/>
                      <a:pt x="567" y="569"/>
                    </a:cubicBezTo>
                    <a:cubicBezTo>
                      <a:pt x="567" y="569"/>
                      <a:pt x="567" y="570"/>
                      <a:pt x="567" y="570"/>
                    </a:cubicBezTo>
                    <a:cubicBezTo>
                      <a:pt x="567" y="570"/>
                      <a:pt x="567" y="570"/>
                      <a:pt x="566" y="570"/>
                    </a:cubicBezTo>
                    <a:cubicBezTo>
                      <a:pt x="564" y="574"/>
                      <a:pt x="565" y="577"/>
                      <a:pt x="560" y="579"/>
                    </a:cubicBezTo>
                    <a:cubicBezTo>
                      <a:pt x="557" y="581"/>
                      <a:pt x="547" y="579"/>
                      <a:pt x="543" y="580"/>
                    </a:cubicBezTo>
                    <a:cubicBezTo>
                      <a:pt x="541" y="582"/>
                      <a:pt x="539" y="583"/>
                      <a:pt x="537" y="585"/>
                    </a:cubicBezTo>
                    <a:cubicBezTo>
                      <a:pt x="537" y="585"/>
                      <a:pt x="537" y="586"/>
                      <a:pt x="537" y="587"/>
                    </a:cubicBezTo>
                    <a:cubicBezTo>
                      <a:pt x="536" y="587"/>
                      <a:pt x="536" y="587"/>
                      <a:pt x="536" y="587"/>
                    </a:cubicBezTo>
                    <a:cubicBezTo>
                      <a:pt x="535" y="588"/>
                      <a:pt x="534" y="589"/>
                      <a:pt x="533" y="590"/>
                    </a:cubicBezTo>
                    <a:cubicBezTo>
                      <a:pt x="531" y="591"/>
                      <a:pt x="528" y="591"/>
                      <a:pt x="526" y="591"/>
                    </a:cubicBezTo>
                    <a:cubicBezTo>
                      <a:pt x="526" y="591"/>
                      <a:pt x="526" y="592"/>
                      <a:pt x="526" y="592"/>
                    </a:cubicBezTo>
                    <a:cubicBezTo>
                      <a:pt x="523" y="592"/>
                      <a:pt x="521" y="592"/>
                      <a:pt x="518" y="592"/>
                    </a:cubicBezTo>
                    <a:cubicBezTo>
                      <a:pt x="518" y="592"/>
                      <a:pt x="518" y="593"/>
                      <a:pt x="518" y="593"/>
                    </a:cubicBezTo>
                    <a:cubicBezTo>
                      <a:pt x="516" y="593"/>
                      <a:pt x="515" y="593"/>
                      <a:pt x="513" y="593"/>
                    </a:cubicBezTo>
                    <a:cubicBezTo>
                      <a:pt x="513" y="593"/>
                      <a:pt x="513" y="594"/>
                      <a:pt x="513" y="594"/>
                    </a:cubicBezTo>
                    <a:cubicBezTo>
                      <a:pt x="512" y="594"/>
                      <a:pt x="511" y="594"/>
                      <a:pt x="510" y="594"/>
                    </a:cubicBezTo>
                    <a:cubicBezTo>
                      <a:pt x="510" y="594"/>
                      <a:pt x="510" y="594"/>
                      <a:pt x="510" y="595"/>
                    </a:cubicBezTo>
                    <a:cubicBezTo>
                      <a:pt x="509" y="595"/>
                      <a:pt x="507" y="595"/>
                      <a:pt x="506" y="595"/>
                    </a:cubicBezTo>
                    <a:cubicBezTo>
                      <a:pt x="506" y="595"/>
                      <a:pt x="506" y="595"/>
                      <a:pt x="506" y="596"/>
                    </a:cubicBezTo>
                    <a:cubicBezTo>
                      <a:pt x="506" y="596"/>
                      <a:pt x="505" y="596"/>
                      <a:pt x="504" y="596"/>
                    </a:cubicBezTo>
                    <a:cubicBezTo>
                      <a:pt x="504" y="596"/>
                      <a:pt x="504" y="596"/>
                      <a:pt x="504" y="596"/>
                    </a:cubicBezTo>
                    <a:cubicBezTo>
                      <a:pt x="504" y="596"/>
                      <a:pt x="503" y="596"/>
                      <a:pt x="503" y="596"/>
                    </a:cubicBezTo>
                    <a:cubicBezTo>
                      <a:pt x="502" y="597"/>
                      <a:pt x="502" y="598"/>
                      <a:pt x="502" y="598"/>
                    </a:cubicBezTo>
                    <a:cubicBezTo>
                      <a:pt x="501" y="599"/>
                      <a:pt x="501" y="599"/>
                      <a:pt x="500" y="599"/>
                    </a:cubicBezTo>
                    <a:cubicBezTo>
                      <a:pt x="498" y="602"/>
                      <a:pt x="498" y="606"/>
                      <a:pt x="498" y="610"/>
                    </a:cubicBezTo>
                    <a:cubicBezTo>
                      <a:pt x="498" y="612"/>
                      <a:pt x="498" y="614"/>
                      <a:pt x="498" y="615"/>
                    </a:cubicBezTo>
                    <a:cubicBezTo>
                      <a:pt x="498" y="615"/>
                      <a:pt x="498" y="615"/>
                      <a:pt x="497" y="615"/>
                    </a:cubicBezTo>
                    <a:cubicBezTo>
                      <a:pt x="497" y="616"/>
                      <a:pt x="497" y="617"/>
                      <a:pt x="497" y="618"/>
                    </a:cubicBezTo>
                    <a:cubicBezTo>
                      <a:pt x="496" y="619"/>
                      <a:pt x="495" y="619"/>
                      <a:pt x="495" y="620"/>
                    </a:cubicBezTo>
                    <a:cubicBezTo>
                      <a:pt x="494" y="621"/>
                      <a:pt x="493" y="622"/>
                      <a:pt x="492" y="623"/>
                    </a:cubicBezTo>
                    <a:cubicBezTo>
                      <a:pt x="491" y="623"/>
                      <a:pt x="491" y="623"/>
                      <a:pt x="490" y="623"/>
                    </a:cubicBezTo>
                    <a:cubicBezTo>
                      <a:pt x="490" y="624"/>
                      <a:pt x="489" y="625"/>
                      <a:pt x="489" y="625"/>
                    </a:cubicBezTo>
                    <a:cubicBezTo>
                      <a:pt x="489" y="625"/>
                      <a:pt x="488" y="625"/>
                      <a:pt x="487" y="625"/>
                    </a:cubicBezTo>
                    <a:cubicBezTo>
                      <a:pt x="487" y="626"/>
                      <a:pt x="487" y="626"/>
                      <a:pt x="486" y="627"/>
                    </a:cubicBezTo>
                    <a:cubicBezTo>
                      <a:pt x="484" y="629"/>
                      <a:pt x="483" y="630"/>
                      <a:pt x="483" y="635"/>
                    </a:cubicBezTo>
                    <a:cubicBezTo>
                      <a:pt x="483" y="635"/>
                      <a:pt x="484" y="635"/>
                      <a:pt x="484" y="635"/>
                    </a:cubicBezTo>
                    <a:cubicBezTo>
                      <a:pt x="484" y="637"/>
                      <a:pt x="484" y="639"/>
                      <a:pt x="485" y="641"/>
                    </a:cubicBezTo>
                    <a:cubicBezTo>
                      <a:pt x="485" y="641"/>
                      <a:pt x="485" y="641"/>
                      <a:pt x="486" y="641"/>
                    </a:cubicBezTo>
                    <a:cubicBezTo>
                      <a:pt x="486" y="642"/>
                      <a:pt x="486" y="643"/>
                      <a:pt x="486" y="643"/>
                    </a:cubicBezTo>
                    <a:cubicBezTo>
                      <a:pt x="486" y="643"/>
                      <a:pt x="486" y="643"/>
                      <a:pt x="486" y="643"/>
                    </a:cubicBezTo>
                    <a:cubicBezTo>
                      <a:pt x="486" y="644"/>
                      <a:pt x="486" y="646"/>
                      <a:pt x="486" y="647"/>
                    </a:cubicBezTo>
                    <a:cubicBezTo>
                      <a:pt x="490" y="656"/>
                      <a:pt x="488" y="671"/>
                      <a:pt x="486" y="680"/>
                    </a:cubicBezTo>
                    <a:cubicBezTo>
                      <a:pt x="485" y="682"/>
                      <a:pt x="485" y="684"/>
                      <a:pt x="485" y="686"/>
                    </a:cubicBezTo>
                    <a:cubicBezTo>
                      <a:pt x="484" y="686"/>
                      <a:pt x="484" y="686"/>
                      <a:pt x="484" y="686"/>
                    </a:cubicBezTo>
                    <a:cubicBezTo>
                      <a:pt x="484" y="687"/>
                      <a:pt x="484" y="687"/>
                      <a:pt x="484" y="688"/>
                    </a:cubicBezTo>
                    <a:cubicBezTo>
                      <a:pt x="484" y="688"/>
                      <a:pt x="483" y="688"/>
                      <a:pt x="483" y="688"/>
                    </a:cubicBezTo>
                    <a:cubicBezTo>
                      <a:pt x="483" y="689"/>
                      <a:pt x="483" y="689"/>
                      <a:pt x="483" y="690"/>
                    </a:cubicBezTo>
                    <a:cubicBezTo>
                      <a:pt x="482" y="690"/>
                      <a:pt x="482" y="690"/>
                      <a:pt x="481" y="691"/>
                    </a:cubicBezTo>
                    <a:cubicBezTo>
                      <a:pt x="481" y="691"/>
                      <a:pt x="481" y="692"/>
                      <a:pt x="481" y="692"/>
                    </a:cubicBezTo>
                    <a:cubicBezTo>
                      <a:pt x="481" y="692"/>
                      <a:pt x="481" y="692"/>
                      <a:pt x="480" y="692"/>
                    </a:cubicBezTo>
                    <a:cubicBezTo>
                      <a:pt x="479" y="696"/>
                      <a:pt x="479" y="699"/>
                      <a:pt x="478" y="703"/>
                    </a:cubicBezTo>
                    <a:cubicBezTo>
                      <a:pt x="482" y="703"/>
                      <a:pt x="482" y="701"/>
                      <a:pt x="485" y="701"/>
                    </a:cubicBezTo>
                    <a:cubicBezTo>
                      <a:pt x="485" y="701"/>
                      <a:pt x="485" y="701"/>
                      <a:pt x="485" y="701"/>
                    </a:cubicBezTo>
                    <a:cubicBezTo>
                      <a:pt x="487" y="703"/>
                      <a:pt x="487" y="707"/>
                      <a:pt x="486" y="711"/>
                    </a:cubicBezTo>
                    <a:cubicBezTo>
                      <a:pt x="486" y="711"/>
                      <a:pt x="486" y="711"/>
                      <a:pt x="486" y="711"/>
                    </a:cubicBezTo>
                    <a:cubicBezTo>
                      <a:pt x="485" y="716"/>
                      <a:pt x="484" y="720"/>
                      <a:pt x="484" y="725"/>
                    </a:cubicBezTo>
                    <a:cubicBezTo>
                      <a:pt x="484" y="725"/>
                      <a:pt x="483" y="725"/>
                      <a:pt x="483" y="725"/>
                    </a:cubicBezTo>
                    <a:cubicBezTo>
                      <a:pt x="482" y="728"/>
                      <a:pt x="482" y="731"/>
                      <a:pt x="481" y="734"/>
                    </a:cubicBezTo>
                    <a:cubicBezTo>
                      <a:pt x="481" y="734"/>
                      <a:pt x="481" y="734"/>
                      <a:pt x="480" y="734"/>
                    </a:cubicBezTo>
                    <a:cubicBezTo>
                      <a:pt x="480" y="735"/>
                      <a:pt x="480" y="736"/>
                      <a:pt x="480" y="736"/>
                    </a:cubicBezTo>
                    <a:cubicBezTo>
                      <a:pt x="480" y="736"/>
                      <a:pt x="480" y="736"/>
                      <a:pt x="479" y="736"/>
                    </a:cubicBezTo>
                    <a:cubicBezTo>
                      <a:pt x="479" y="737"/>
                      <a:pt x="479" y="738"/>
                      <a:pt x="479" y="739"/>
                    </a:cubicBezTo>
                    <a:cubicBezTo>
                      <a:pt x="479" y="739"/>
                      <a:pt x="479" y="739"/>
                      <a:pt x="478" y="739"/>
                    </a:cubicBezTo>
                    <a:cubicBezTo>
                      <a:pt x="478" y="740"/>
                      <a:pt x="478" y="741"/>
                      <a:pt x="478" y="742"/>
                    </a:cubicBezTo>
                    <a:cubicBezTo>
                      <a:pt x="478" y="742"/>
                      <a:pt x="478" y="742"/>
                      <a:pt x="478" y="742"/>
                    </a:cubicBezTo>
                    <a:cubicBezTo>
                      <a:pt x="478" y="743"/>
                      <a:pt x="478" y="744"/>
                      <a:pt x="478" y="744"/>
                    </a:cubicBezTo>
                    <a:cubicBezTo>
                      <a:pt x="477" y="744"/>
                      <a:pt x="477" y="744"/>
                      <a:pt x="477" y="744"/>
                    </a:cubicBezTo>
                    <a:cubicBezTo>
                      <a:pt x="477" y="746"/>
                      <a:pt x="477" y="747"/>
                      <a:pt x="477" y="749"/>
                    </a:cubicBezTo>
                    <a:cubicBezTo>
                      <a:pt x="476" y="749"/>
                      <a:pt x="476" y="749"/>
                      <a:pt x="476" y="749"/>
                    </a:cubicBezTo>
                    <a:cubicBezTo>
                      <a:pt x="476" y="751"/>
                      <a:pt x="476" y="754"/>
                      <a:pt x="476" y="756"/>
                    </a:cubicBezTo>
                    <a:cubicBezTo>
                      <a:pt x="475" y="756"/>
                      <a:pt x="475" y="756"/>
                      <a:pt x="475" y="756"/>
                    </a:cubicBezTo>
                    <a:cubicBezTo>
                      <a:pt x="475" y="758"/>
                      <a:pt x="475" y="760"/>
                      <a:pt x="475" y="762"/>
                    </a:cubicBezTo>
                    <a:cubicBezTo>
                      <a:pt x="475" y="762"/>
                      <a:pt x="474" y="762"/>
                      <a:pt x="474" y="762"/>
                    </a:cubicBezTo>
                    <a:cubicBezTo>
                      <a:pt x="474" y="762"/>
                      <a:pt x="474" y="763"/>
                      <a:pt x="474" y="764"/>
                    </a:cubicBezTo>
                    <a:cubicBezTo>
                      <a:pt x="474" y="764"/>
                      <a:pt x="473" y="764"/>
                      <a:pt x="473" y="764"/>
                    </a:cubicBezTo>
                    <a:cubicBezTo>
                      <a:pt x="473" y="765"/>
                      <a:pt x="473" y="765"/>
                      <a:pt x="473" y="766"/>
                    </a:cubicBezTo>
                    <a:cubicBezTo>
                      <a:pt x="473" y="766"/>
                      <a:pt x="472" y="766"/>
                      <a:pt x="472" y="766"/>
                    </a:cubicBezTo>
                    <a:cubicBezTo>
                      <a:pt x="472" y="767"/>
                      <a:pt x="472" y="767"/>
                      <a:pt x="472" y="768"/>
                    </a:cubicBezTo>
                    <a:cubicBezTo>
                      <a:pt x="472" y="768"/>
                      <a:pt x="471" y="768"/>
                      <a:pt x="470" y="769"/>
                    </a:cubicBezTo>
                    <a:cubicBezTo>
                      <a:pt x="470" y="769"/>
                      <a:pt x="470" y="770"/>
                      <a:pt x="470" y="770"/>
                    </a:cubicBezTo>
                    <a:cubicBezTo>
                      <a:pt x="468" y="772"/>
                      <a:pt x="465" y="774"/>
                      <a:pt x="462" y="776"/>
                    </a:cubicBezTo>
                    <a:cubicBezTo>
                      <a:pt x="461" y="776"/>
                      <a:pt x="460" y="776"/>
                      <a:pt x="460" y="776"/>
                    </a:cubicBezTo>
                    <a:cubicBezTo>
                      <a:pt x="460" y="776"/>
                      <a:pt x="460" y="776"/>
                      <a:pt x="460" y="777"/>
                    </a:cubicBezTo>
                    <a:cubicBezTo>
                      <a:pt x="458" y="777"/>
                      <a:pt x="457" y="777"/>
                      <a:pt x="456" y="777"/>
                    </a:cubicBezTo>
                    <a:cubicBezTo>
                      <a:pt x="456" y="777"/>
                      <a:pt x="456" y="777"/>
                      <a:pt x="456" y="778"/>
                    </a:cubicBezTo>
                    <a:cubicBezTo>
                      <a:pt x="454" y="778"/>
                      <a:pt x="452" y="778"/>
                      <a:pt x="451" y="778"/>
                    </a:cubicBezTo>
                    <a:cubicBezTo>
                      <a:pt x="451" y="778"/>
                      <a:pt x="451" y="778"/>
                      <a:pt x="451" y="779"/>
                    </a:cubicBezTo>
                    <a:cubicBezTo>
                      <a:pt x="447" y="779"/>
                      <a:pt x="437" y="779"/>
                      <a:pt x="435" y="778"/>
                    </a:cubicBezTo>
                    <a:cubicBezTo>
                      <a:pt x="435" y="777"/>
                      <a:pt x="435" y="777"/>
                      <a:pt x="435" y="777"/>
                    </a:cubicBezTo>
                    <a:cubicBezTo>
                      <a:pt x="435" y="777"/>
                      <a:pt x="434" y="777"/>
                      <a:pt x="434" y="777"/>
                    </a:cubicBezTo>
                    <a:cubicBezTo>
                      <a:pt x="433" y="776"/>
                      <a:pt x="433" y="776"/>
                      <a:pt x="433" y="775"/>
                    </a:cubicBezTo>
                    <a:cubicBezTo>
                      <a:pt x="432" y="775"/>
                      <a:pt x="431" y="775"/>
                      <a:pt x="431" y="775"/>
                    </a:cubicBezTo>
                    <a:cubicBezTo>
                      <a:pt x="427" y="771"/>
                      <a:pt x="424" y="767"/>
                      <a:pt x="420" y="762"/>
                    </a:cubicBezTo>
                    <a:cubicBezTo>
                      <a:pt x="412" y="757"/>
                      <a:pt x="401" y="751"/>
                      <a:pt x="389" y="751"/>
                    </a:cubicBezTo>
                    <a:cubicBezTo>
                      <a:pt x="389" y="749"/>
                      <a:pt x="389" y="748"/>
                      <a:pt x="389" y="746"/>
                    </a:cubicBezTo>
                    <a:cubicBezTo>
                      <a:pt x="387" y="745"/>
                      <a:pt x="388" y="744"/>
                      <a:pt x="387" y="743"/>
                    </a:cubicBezTo>
                    <a:cubicBezTo>
                      <a:pt x="386" y="742"/>
                      <a:pt x="386" y="742"/>
                      <a:pt x="385" y="742"/>
                    </a:cubicBezTo>
                    <a:cubicBezTo>
                      <a:pt x="384" y="740"/>
                      <a:pt x="383" y="739"/>
                      <a:pt x="382" y="737"/>
                    </a:cubicBezTo>
                    <a:cubicBezTo>
                      <a:pt x="381" y="737"/>
                      <a:pt x="380" y="737"/>
                      <a:pt x="380" y="737"/>
                    </a:cubicBezTo>
                    <a:cubicBezTo>
                      <a:pt x="379" y="737"/>
                      <a:pt x="379" y="736"/>
                      <a:pt x="379" y="736"/>
                    </a:cubicBezTo>
                    <a:cubicBezTo>
                      <a:pt x="378" y="735"/>
                      <a:pt x="376" y="735"/>
                      <a:pt x="375" y="735"/>
                    </a:cubicBezTo>
                    <a:cubicBezTo>
                      <a:pt x="375" y="734"/>
                      <a:pt x="375" y="734"/>
                      <a:pt x="375" y="734"/>
                    </a:cubicBezTo>
                    <a:cubicBezTo>
                      <a:pt x="374" y="734"/>
                      <a:pt x="373" y="734"/>
                      <a:pt x="373" y="734"/>
                    </a:cubicBezTo>
                    <a:cubicBezTo>
                      <a:pt x="373" y="733"/>
                      <a:pt x="373" y="733"/>
                      <a:pt x="373" y="733"/>
                    </a:cubicBezTo>
                    <a:cubicBezTo>
                      <a:pt x="372" y="733"/>
                      <a:pt x="371" y="733"/>
                      <a:pt x="370" y="733"/>
                    </a:cubicBezTo>
                    <a:cubicBezTo>
                      <a:pt x="370" y="733"/>
                      <a:pt x="370" y="732"/>
                      <a:pt x="370" y="732"/>
                    </a:cubicBezTo>
                    <a:cubicBezTo>
                      <a:pt x="368" y="732"/>
                      <a:pt x="365" y="732"/>
                      <a:pt x="363" y="732"/>
                    </a:cubicBezTo>
                    <a:cubicBezTo>
                      <a:pt x="363" y="732"/>
                      <a:pt x="363" y="731"/>
                      <a:pt x="363" y="731"/>
                    </a:cubicBezTo>
                    <a:cubicBezTo>
                      <a:pt x="361" y="731"/>
                      <a:pt x="359" y="731"/>
                      <a:pt x="356" y="731"/>
                    </a:cubicBezTo>
                    <a:cubicBezTo>
                      <a:pt x="356" y="731"/>
                      <a:pt x="356" y="730"/>
                      <a:pt x="356" y="730"/>
                    </a:cubicBezTo>
                    <a:cubicBezTo>
                      <a:pt x="354" y="730"/>
                      <a:pt x="352" y="730"/>
                      <a:pt x="349" y="729"/>
                    </a:cubicBezTo>
                    <a:cubicBezTo>
                      <a:pt x="349" y="729"/>
                      <a:pt x="349" y="729"/>
                      <a:pt x="349" y="728"/>
                    </a:cubicBezTo>
                    <a:cubicBezTo>
                      <a:pt x="348" y="728"/>
                      <a:pt x="347" y="728"/>
                      <a:pt x="347" y="728"/>
                    </a:cubicBezTo>
                    <a:cubicBezTo>
                      <a:pt x="347" y="728"/>
                      <a:pt x="347" y="728"/>
                      <a:pt x="347" y="727"/>
                    </a:cubicBezTo>
                    <a:cubicBezTo>
                      <a:pt x="346" y="727"/>
                      <a:pt x="345" y="727"/>
                      <a:pt x="345" y="727"/>
                    </a:cubicBezTo>
                    <a:cubicBezTo>
                      <a:pt x="345" y="727"/>
                      <a:pt x="345" y="727"/>
                      <a:pt x="345" y="727"/>
                    </a:cubicBezTo>
                    <a:cubicBezTo>
                      <a:pt x="344" y="727"/>
                      <a:pt x="343" y="727"/>
                      <a:pt x="342" y="727"/>
                    </a:cubicBezTo>
                    <a:cubicBezTo>
                      <a:pt x="342" y="726"/>
                      <a:pt x="342" y="726"/>
                      <a:pt x="342" y="726"/>
                    </a:cubicBezTo>
                    <a:cubicBezTo>
                      <a:pt x="342" y="726"/>
                      <a:pt x="341" y="726"/>
                      <a:pt x="340" y="726"/>
                    </a:cubicBezTo>
                    <a:cubicBezTo>
                      <a:pt x="340" y="725"/>
                      <a:pt x="340" y="724"/>
                      <a:pt x="339" y="724"/>
                    </a:cubicBezTo>
                    <a:cubicBezTo>
                      <a:pt x="339" y="724"/>
                      <a:pt x="338" y="724"/>
                      <a:pt x="338" y="724"/>
                    </a:cubicBezTo>
                    <a:cubicBezTo>
                      <a:pt x="337" y="723"/>
                      <a:pt x="337" y="723"/>
                      <a:pt x="337" y="722"/>
                    </a:cubicBezTo>
                    <a:cubicBezTo>
                      <a:pt x="336" y="722"/>
                      <a:pt x="336" y="722"/>
                      <a:pt x="335" y="722"/>
                    </a:cubicBezTo>
                    <a:cubicBezTo>
                      <a:pt x="334" y="721"/>
                      <a:pt x="333" y="720"/>
                      <a:pt x="332" y="718"/>
                    </a:cubicBezTo>
                    <a:cubicBezTo>
                      <a:pt x="331" y="718"/>
                      <a:pt x="330" y="717"/>
                      <a:pt x="330" y="717"/>
                    </a:cubicBezTo>
                    <a:cubicBezTo>
                      <a:pt x="330" y="716"/>
                      <a:pt x="330" y="715"/>
                      <a:pt x="330" y="715"/>
                    </a:cubicBezTo>
                    <a:cubicBezTo>
                      <a:pt x="329" y="715"/>
                      <a:pt x="328" y="714"/>
                      <a:pt x="328" y="714"/>
                    </a:cubicBezTo>
                    <a:cubicBezTo>
                      <a:pt x="328" y="713"/>
                      <a:pt x="328" y="713"/>
                      <a:pt x="328" y="712"/>
                    </a:cubicBezTo>
                    <a:cubicBezTo>
                      <a:pt x="327" y="712"/>
                      <a:pt x="327" y="712"/>
                      <a:pt x="326" y="711"/>
                    </a:cubicBezTo>
                    <a:cubicBezTo>
                      <a:pt x="326" y="711"/>
                      <a:pt x="326" y="710"/>
                      <a:pt x="326" y="709"/>
                    </a:cubicBezTo>
                    <a:cubicBezTo>
                      <a:pt x="326" y="709"/>
                      <a:pt x="325" y="709"/>
                      <a:pt x="325" y="709"/>
                    </a:cubicBezTo>
                    <a:cubicBezTo>
                      <a:pt x="325" y="709"/>
                      <a:pt x="325" y="708"/>
                      <a:pt x="325" y="708"/>
                    </a:cubicBezTo>
                    <a:cubicBezTo>
                      <a:pt x="324" y="707"/>
                      <a:pt x="324" y="707"/>
                      <a:pt x="323" y="707"/>
                    </a:cubicBezTo>
                    <a:cubicBezTo>
                      <a:pt x="323" y="704"/>
                      <a:pt x="322" y="701"/>
                      <a:pt x="321" y="699"/>
                    </a:cubicBezTo>
                    <a:cubicBezTo>
                      <a:pt x="322" y="699"/>
                      <a:pt x="322" y="699"/>
                      <a:pt x="322" y="699"/>
                    </a:cubicBezTo>
                    <a:cubicBezTo>
                      <a:pt x="322" y="698"/>
                      <a:pt x="322" y="698"/>
                      <a:pt x="322" y="697"/>
                    </a:cubicBezTo>
                    <a:cubicBezTo>
                      <a:pt x="323" y="696"/>
                      <a:pt x="324" y="696"/>
                      <a:pt x="325" y="695"/>
                    </a:cubicBezTo>
                    <a:cubicBezTo>
                      <a:pt x="325" y="695"/>
                      <a:pt x="325" y="695"/>
                      <a:pt x="325" y="694"/>
                    </a:cubicBezTo>
                    <a:cubicBezTo>
                      <a:pt x="326" y="694"/>
                      <a:pt x="326" y="694"/>
                      <a:pt x="327" y="694"/>
                    </a:cubicBezTo>
                    <a:cubicBezTo>
                      <a:pt x="327" y="694"/>
                      <a:pt x="327" y="693"/>
                      <a:pt x="328" y="692"/>
                    </a:cubicBezTo>
                    <a:cubicBezTo>
                      <a:pt x="329" y="692"/>
                      <a:pt x="330" y="692"/>
                      <a:pt x="331" y="692"/>
                    </a:cubicBezTo>
                    <a:cubicBezTo>
                      <a:pt x="331" y="691"/>
                      <a:pt x="331" y="691"/>
                      <a:pt x="331" y="691"/>
                    </a:cubicBezTo>
                    <a:cubicBezTo>
                      <a:pt x="332" y="691"/>
                      <a:pt x="333" y="691"/>
                      <a:pt x="333" y="691"/>
                    </a:cubicBezTo>
                    <a:cubicBezTo>
                      <a:pt x="333" y="690"/>
                      <a:pt x="333" y="690"/>
                      <a:pt x="333" y="690"/>
                    </a:cubicBezTo>
                    <a:cubicBezTo>
                      <a:pt x="334" y="690"/>
                      <a:pt x="334" y="690"/>
                      <a:pt x="335" y="690"/>
                    </a:cubicBezTo>
                    <a:cubicBezTo>
                      <a:pt x="335" y="689"/>
                      <a:pt x="335" y="689"/>
                      <a:pt x="335" y="689"/>
                    </a:cubicBezTo>
                    <a:cubicBezTo>
                      <a:pt x="336" y="689"/>
                      <a:pt x="336" y="689"/>
                      <a:pt x="337" y="689"/>
                    </a:cubicBezTo>
                    <a:cubicBezTo>
                      <a:pt x="337" y="689"/>
                      <a:pt x="337" y="688"/>
                      <a:pt x="337" y="688"/>
                    </a:cubicBezTo>
                    <a:cubicBezTo>
                      <a:pt x="337" y="688"/>
                      <a:pt x="338" y="688"/>
                      <a:pt x="339" y="688"/>
                    </a:cubicBezTo>
                    <a:cubicBezTo>
                      <a:pt x="339" y="688"/>
                      <a:pt x="339" y="687"/>
                      <a:pt x="339" y="687"/>
                    </a:cubicBezTo>
                    <a:cubicBezTo>
                      <a:pt x="339" y="687"/>
                      <a:pt x="340" y="687"/>
                      <a:pt x="340" y="687"/>
                    </a:cubicBezTo>
                    <a:cubicBezTo>
                      <a:pt x="342" y="686"/>
                      <a:pt x="344" y="684"/>
                      <a:pt x="346" y="683"/>
                    </a:cubicBezTo>
                    <a:cubicBezTo>
                      <a:pt x="346" y="681"/>
                      <a:pt x="346" y="680"/>
                      <a:pt x="347" y="679"/>
                    </a:cubicBezTo>
                    <a:cubicBezTo>
                      <a:pt x="347" y="679"/>
                      <a:pt x="347" y="679"/>
                      <a:pt x="347" y="679"/>
                    </a:cubicBezTo>
                    <a:cubicBezTo>
                      <a:pt x="347" y="678"/>
                      <a:pt x="347" y="678"/>
                      <a:pt x="347" y="677"/>
                    </a:cubicBezTo>
                    <a:cubicBezTo>
                      <a:pt x="348" y="677"/>
                      <a:pt x="348" y="677"/>
                      <a:pt x="348" y="677"/>
                    </a:cubicBezTo>
                    <a:cubicBezTo>
                      <a:pt x="348" y="676"/>
                      <a:pt x="348" y="675"/>
                      <a:pt x="348" y="674"/>
                    </a:cubicBezTo>
                    <a:cubicBezTo>
                      <a:pt x="350" y="667"/>
                      <a:pt x="350" y="654"/>
                      <a:pt x="348" y="648"/>
                    </a:cubicBezTo>
                    <a:cubicBezTo>
                      <a:pt x="348" y="646"/>
                      <a:pt x="348" y="643"/>
                      <a:pt x="348" y="641"/>
                    </a:cubicBezTo>
                    <a:cubicBezTo>
                      <a:pt x="348" y="641"/>
                      <a:pt x="348" y="641"/>
                      <a:pt x="347" y="641"/>
                    </a:cubicBezTo>
                    <a:cubicBezTo>
                      <a:pt x="347" y="640"/>
                      <a:pt x="347" y="638"/>
                      <a:pt x="347" y="637"/>
                    </a:cubicBezTo>
                    <a:cubicBezTo>
                      <a:pt x="347" y="637"/>
                      <a:pt x="347" y="637"/>
                      <a:pt x="347" y="637"/>
                    </a:cubicBezTo>
                    <a:cubicBezTo>
                      <a:pt x="347" y="635"/>
                      <a:pt x="347" y="634"/>
                      <a:pt x="347" y="632"/>
                    </a:cubicBezTo>
                    <a:cubicBezTo>
                      <a:pt x="346" y="632"/>
                      <a:pt x="346" y="632"/>
                      <a:pt x="346" y="632"/>
                    </a:cubicBezTo>
                    <a:cubicBezTo>
                      <a:pt x="346" y="631"/>
                      <a:pt x="346" y="630"/>
                      <a:pt x="346" y="629"/>
                    </a:cubicBezTo>
                    <a:cubicBezTo>
                      <a:pt x="345" y="629"/>
                      <a:pt x="345" y="629"/>
                      <a:pt x="345" y="629"/>
                    </a:cubicBezTo>
                    <a:cubicBezTo>
                      <a:pt x="345" y="628"/>
                      <a:pt x="345" y="626"/>
                      <a:pt x="345" y="625"/>
                    </a:cubicBezTo>
                    <a:cubicBezTo>
                      <a:pt x="344" y="625"/>
                      <a:pt x="344" y="625"/>
                      <a:pt x="344" y="625"/>
                    </a:cubicBezTo>
                    <a:cubicBezTo>
                      <a:pt x="344" y="624"/>
                      <a:pt x="344" y="623"/>
                      <a:pt x="344" y="622"/>
                    </a:cubicBezTo>
                    <a:cubicBezTo>
                      <a:pt x="344" y="622"/>
                      <a:pt x="343" y="622"/>
                      <a:pt x="343" y="622"/>
                    </a:cubicBezTo>
                    <a:cubicBezTo>
                      <a:pt x="343" y="621"/>
                      <a:pt x="343" y="620"/>
                      <a:pt x="343" y="619"/>
                    </a:cubicBezTo>
                    <a:cubicBezTo>
                      <a:pt x="343" y="619"/>
                      <a:pt x="342" y="619"/>
                      <a:pt x="342" y="619"/>
                    </a:cubicBezTo>
                    <a:cubicBezTo>
                      <a:pt x="342" y="617"/>
                      <a:pt x="342" y="615"/>
                      <a:pt x="341" y="613"/>
                    </a:cubicBezTo>
                    <a:cubicBezTo>
                      <a:pt x="341" y="613"/>
                      <a:pt x="341" y="613"/>
                      <a:pt x="340" y="613"/>
                    </a:cubicBezTo>
                    <a:cubicBezTo>
                      <a:pt x="340" y="611"/>
                      <a:pt x="340" y="610"/>
                      <a:pt x="339" y="608"/>
                    </a:cubicBezTo>
                    <a:cubicBezTo>
                      <a:pt x="339" y="608"/>
                      <a:pt x="339" y="608"/>
                      <a:pt x="339" y="608"/>
                    </a:cubicBezTo>
                    <a:cubicBezTo>
                      <a:pt x="339" y="608"/>
                      <a:pt x="339" y="607"/>
                      <a:pt x="339" y="606"/>
                    </a:cubicBezTo>
                    <a:cubicBezTo>
                      <a:pt x="338" y="606"/>
                      <a:pt x="338" y="606"/>
                      <a:pt x="338" y="606"/>
                    </a:cubicBezTo>
                    <a:cubicBezTo>
                      <a:pt x="338" y="605"/>
                      <a:pt x="338" y="605"/>
                      <a:pt x="338" y="604"/>
                    </a:cubicBezTo>
                    <a:cubicBezTo>
                      <a:pt x="337" y="604"/>
                      <a:pt x="337" y="604"/>
                      <a:pt x="337" y="604"/>
                    </a:cubicBezTo>
                    <a:cubicBezTo>
                      <a:pt x="336" y="602"/>
                      <a:pt x="336" y="601"/>
                      <a:pt x="336" y="600"/>
                    </a:cubicBezTo>
                    <a:cubicBezTo>
                      <a:pt x="336" y="600"/>
                      <a:pt x="335" y="600"/>
                      <a:pt x="335" y="600"/>
                    </a:cubicBezTo>
                    <a:cubicBezTo>
                      <a:pt x="335" y="599"/>
                      <a:pt x="334" y="598"/>
                      <a:pt x="334" y="596"/>
                    </a:cubicBezTo>
                    <a:cubicBezTo>
                      <a:pt x="333" y="596"/>
                      <a:pt x="333" y="596"/>
                      <a:pt x="332" y="596"/>
                    </a:cubicBezTo>
                    <a:cubicBezTo>
                      <a:pt x="332" y="595"/>
                      <a:pt x="332" y="594"/>
                      <a:pt x="332" y="594"/>
                    </a:cubicBezTo>
                    <a:cubicBezTo>
                      <a:pt x="330" y="592"/>
                      <a:pt x="328" y="591"/>
                      <a:pt x="326" y="589"/>
                    </a:cubicBezTo>
                    <a:cubicBezTo>
                      <a:pt x="325" y="589"/>
                      <a:pt x="324" y="589"/>
                      <a:pt x="323" y="589"/>
                    </a:cubicBezTo>
                    <a:cubicBezTo>
                      <a:pt x="323" y="589"/>
                      <a:pt x="323" y="589"/>
                      <a:pt x="323" y="588"/>
                    </a:cubicBezTo>
                    <a:cubicBezTo>
                      <a:pt x="323" y="588"/>
                      <a:pt x="322" y="588"/>
                      <a:pt x="321" y="588"/>
                    </a:cubicBezTo>
                    <a:cubicBezTo>
                      <a:pt x="321" y="588"/>
                      <a:pt x="320" y="587"/>
                      <a:pt x="320" y="586"/>
                    </a:cubicBezTo>
                    <a:cubicBezTo>
                      <a:pt x="319" y="585"/>
                      <a:pt x="318" y="585"/>
                      <a:pt x="317" y="585"/>
                    </a:cubicBezTo>
                    <a:cubicBezTo>
                      <a:pt x="317" y="584"/>
                      <a:pt x="317" y="584"/>
                      <a:pt x="317" y="583"/>
                    </a:cubicBezTo>
                    <a:cubicBezTo>
                      <a:pt x="316" y="583"/>
                      <a:pt x="316" y="582"/>
                      <a:pt x="315" y="582"/>
                    </a:cubicBezTo>
                    <a:cubicBezTo>
                      <a:pt x="315" y="582"/>
                      <a:pt x="315" y="581"/>
                      <a:pt x="315" y="580"/>
                    </a:cubicBezTo>
                    <a:cubicBezTo>
                      <a:pt x="314" y="578"/>
                      <a:pt x="312" y="575"/>
                      <a:pt x="313" y="571"/>
                    </a:cubicBezTo>
                    <a:cubicBezTo>
                      <a:pt x="314" y="571"/>
                      <a:pt x="314" y="571"/>
                      <a:pt x="314" y="571"/>
                    </a:cubicBezTo>
                    <a:cubicBezTo>
                      <a:pt x="314" y="570"/>
                      <a:pt x="314" y="568"/>
                      <a:pt x="314" y="567"/>
                    </a:cubicBezTo>
                    <a:cubicBezTo>
                      <a:pt x="315" y="567"/>
                      <a:pt x="315" y="567"/>
                      <a:pt x="315" y="567"/>
                    </a:cubicBezTo>
                    <a:cubicBezTo>
                      <a:pt x="315" y="566"/>
                      <a:pt x="315" y="564"/>
                      <a:pt x="315" y="563"/>
                    </a:cubicBezTo>
                    <a:cubicBezTo>
                      <a:pt x="316" y="563"/>
                      <a:pt x="316" y="563"/>
                      <a:pt x="316" y="563"/>
                    </a:cubicBezTo>
                    <a:cubicBezTo>
                      <a:pt x="317" y="561"/>
                      <a:pt x="316" y="559"/>
                      <a:pt x="315" y="557"/>
                    </a:cubicBezTo>
                    <a:cubicBezTo>
                      <a:pt x="311" y="557"/>
                      <a:pt x="309" y="557"/>
                      <a:pt x="306" y="559"/>
                    </a:cubicBezTo>
                    <a:cubicBezTo>
                      <a:pt x="306" y="559"/>
                      <a:pt x="306" y="559"/>
                      <a:pt x="306" y="560"/>
                    </a:cubicBezTo>
                    <a:cubicBezTo>
                      <a:pt x="306" y="560"/>
                      <a:pt x="305" y="560"/>
                      <a:pt x="304" y="560"/>
                    </a:cubicBezTo>
                    <a:cubicBezTo>
                      <a:pt x="304" y="560"/>
                      <a:pt x="304" y="560"/>
                      <a:pt x="304" y="561"/>
                    </a:cubicBezTo>
                    <a:cubicBezTo>
                      <a:pt x="304" y="561"/>
                      <a:pt x="303" y="561"/>
                      <a:pt x="303" y="561"/>
                    </a:cubicBezTo>
                    <a:cubicBezTo>
                      <a:pt x="303" y="561"/>
                      <a:pt x="303" y="561"/>
                      <a:pt x="303" y="562"/>
                    </a:cubicBezTo>
                    <a:cubicBezTo>
                      <a:pt x="300" y="562"/>
                      <a:pt x="297" y="563"/>
                      <a:pt x="295" y="563"/>
                    </a:cubicBezTo>
                    <a:cubicBezTo>
                      <a:pt x="293" y="564"/>
                      <a:pt x="289" y="565"/>
                      <a:pt x="286" y="564"/>
                    </a:cubicBezTo>
                    <a:cubicBezTo>
                      <a:pt x="286" y="564"/>
                      <a:pt x="286" y="564"/>
                      <a:pt x="286" y="563"/>
                    </a:cubicBezTo>
                    <a:cubicBezTo>
                      <a:pt x="286" y="563"/>
                      <a:pt x="285" y="563"/>
                      <a:pt x="284" y="563"/>
                    </a:cubicBezTo>
                    <a:cubicBezTo>
                      <a:pt x="284" y="563"/>
                      <a:pt x="284" y="563"/>
                      <a:pt x="284" y="562"/>
                    </a:cubicBezTo>
                    <a:cubicBezTo>
                      <a:pt x="283" y="562"/>
                      <a:pt x="282" y="562"/>
                      <a:pt x="281" y="562"/>
                    </a:cubicBezTo>
                    <a:cubicBezTo>
                      <a:pt x="281" y="562"/>
                      <a:pt x="281" y="562"/>
                      <a:pt x="281" y="562"/>
                    </a:cubicBezTo>
                    <a:cubicBezTo>
                      <a:pt x="281" y="562"/>
                      <a:pt x="280" y="562"/>
                      <a:pt x="279" y="562"/>
                    </a:cubicBezTo>
                    <a:cubicBezTo>
                      <a:pt x="279" y="561"/>
                      <a:pt x="279" y="561"/>
                      <a:pt x="279" y="561"/>
                    </a:cubicBezTo>
                    <a:cubicBezTo>
                      <a:pt x="279" y="561"/>
                      <a:pt x="278" y="561"/>
                      <a:pt x="278" y="561"/>
                    </a:cubicBezTo>
                    <a:cubicBezTo>
                      <a:pt x="277" y="560"/>
                      <a:pt x="277" y="559"/>
                      <a:pt x="277" y="559"/>
                    </a:cubicBezTo>
                    <a:cubicBezTo>
                      <a:pt x="276" y="559"/>
                      <a:pt x="275" y="559"/>
                      <a:pt x="275" y="559"/>
                    </a:cubicBezTo>
                    <a:cubicBezTo>
                      <a:pt x="274" y="558"/>
                      <a:pt x="274" y="557"/>
                      <a:pt x="273" y="556"/>
                    </a:cubicBezTo>
                    <a:cubicBezTo>
                      <a:pt x="272" y="556"/>
                      <a:pt x="272" y="556"/>
                      <a:pt x="271" y="556"/>
                    </a:cubicBezTo>
                    <a:cubicBezTo>
                      <a:pt x="269" y="554"/>
                      <a:pt x="268" y="552"/>
                      <a:pt x="266" y="550"/>
                    </a:cubicBezTo>
                    <a:cubicBezTo>
                      <a:pt x="265" y="550"/>
                      <a:pt x="265" y="550"/>
                      <a:pt x="264" y="550"/>
                    </a:cubicBezTo>
                    <a:cubicBezTo>
                      <a:pt x="263" y="549"/>
                      <a:pt x="263" y="548"/>
                      <a:pt x="262" y="547"/>
                    </a:cubicBezTo>
                    <a:cubicBezTo>
                      <a:pt x="262" y="547"/>
                      <a:pt x="262" y="547"/>
                      <a:pt x="261" y="547"/>
                    </a:cubicBezTo>
                    <a:cubicBezTo>
                      <a:pt x="261" y="547"/>
                      <a:pt x="261" y="546"/>
                      <a:pt x="261" y="545"/>
                    </a:cubicBezTo>
                    <a:cubicBezTo>
                      <a:pt x="261" y="545"/>
                      <a:pt x="260" y="545"/>
                      <a:pt x="260" y="544"/>
                    </a:cubicBezTo>
                    <a:cubicBezTo>
                      <a:pt x="259" y="544"/>
                      <a:pt x="258" y="543"/>
                      <a:pt x="258" y="542"/>
                    </a:cubicBezTo>
                    <a:cubicBezTo>
                      <a:pt x="257" y="542"/>
                      <a:pt x="257" y="542"/>
                      <a:pt x="256" y="542"/>
                    </a:cubicBezTo>
                    <a:cubicBezTo>
                      <a:pt x="255" y="541"/>
                      <a:pt x="254" y="539"/>
                      <a:pt x="253" y="538"/>
                    </a:cubicBezTo>
                    <a:cubicBezTo>
                      <a:pt x="253" y="538"/>
                      <a:pt x="252" y="538"/>
                      <a:pt x="252" y="538"/>
                    </a:cubicBezTo>
                    <a:cubicBezTo>
                      <a:pt x="251" y="538"/>
                      <a:pt x="251" y="537"/>
                      <a:pt x="251" y="536"/>
                    </a:cubicBezTo>
                    <a:cubicBezTo>
                      <a:pt x="250" y="536"/>
                      <a:pt x="249" y="536"/>
                      <a:pt x="249" y="536"/>
                    </a:cubicBezTo>
                    <a:cubicBezTo>
                      <a:pt x="245" y="534"/>
                      <a:pt x="236" y="531"/>
                      <a:pt x="229" y="533"/>
                    </a:cubicBezTo>
                    <a:cubicBezTo>
                      <a:pt x="229" y="533"/>
                      <a:pt x="229" y="533"/>
                      <a:pt x="229" y="534"/>
                    </a:cubicBezTo>
                    <a:cubicBezTo>
                      <a:pt x="228" y="534"/>
                      <a:pt x="227" y="534"/>
                      <a:pt x="225" y="534"/>
                    </a:cubicBezTo>
                    <a:cubicBezTo>
                      <a:pt x="225" y="534"/>
                      <a:pt x="225" y="534"/>
                      <a:pt x="225" y="535"/>
                    </a:cubicBezTo>
                    <a:cubicBezTo>
                      <a:pt x="225" y="535"/>
                      <a:pt x="224" y="535"/>
                      <a:pt x="224" y="535"/>
                    </a:cubicBezTo>
                    <a:cubicBezTo>
                      <a:pt x="224" y="535"/>
                      <a:pt x="224" y="535"/>
                      <a:pt x="224" y="535"/>
                    </a:cubicBezTo>
                    <a:cubicBezTo>
                      <a:pt x="223" y="536"/>
                      <a:pt x="221" y="536"/>
                      <a:pt x="220" y="536"/>
                    </a:cubicBezTo>
                    <a:cubicBezTo>
                      <a:pt x="220" y="537"/>
                      <a:pt x="220" y="538"/>
                      <a:pt x="219" y="538"/>
                    </a:cubicBezTo>
                    <a:cubicBezTo>
                      <a:pt x="219" y="538"/>
                      <a:pt x="218" y="538"/>
                      <a:pt x="217" y="538"/>
                    </a:cubicBezTo>
                    <a:cubicBezTo>
                      <a:pt x="216" y="540"/>
                      <a:pt x="214" y="542"/>
                      <a:pt x="212" y="544"/>
                    </a:cubicBezTo>
                    <a:cubicBezTo>
                      <a:pt x="212" y="548"/>
                      <a:pt x="212" y="552"/>
                      <a:pt x="212" y="555"/>
                    </a:cubicBezTo>
                    <a:cubicBezTo>
                      <a:pt x="212" y="555"/>
                      <a:pt x="213" y="555"/>
                      <a:pt x="213" y="555"/>
                    </a:cubicBezTo>
                    <a:cubicBezTo>
                      <a:pt x="213" y="556"/>
                      <a:pt x="213" y="558"/>
                      <a:pt x="213" y="559"/>
                    </a:cubicBezTo>
                    <a:cubicBezTo>
                      <a:pt x="215" y="564"/>
                      <a:pt x="215" y="566"/>
                      <a:pt x="213" y="571"/>
                    </a:cubicBezTo>
                    <a:cubicBezTo>
                      <a:pt x="210" y="573"/>
                      <a:pt x="207" y="574"/>
                      <a:pt x="204" y="575"/>
                    </a:cubicBezTo>
                    <a:cubicBezTo>
                      <a:pt x="199" y="574"/>
                      <a:pt x="195" y="574"/>
                      <a:pt x="191" y="573"/>
                    </a:cubicBezTo>
                    <a:cubicBezTo>
                      <a:pt x="191" y="573"/>
                      <a:pt x="191" y="573"/>
                      <a:pt x="191" y="572"/>
                    </a:cubicBezTo>
                    <a:cubicBezTo>
                      <a:pt x="190" y="572"/>
                      <a:pt x="189" y="572"/>
                      <a:pt x="189" y="572"/>
                    </a:cubicBezTo>
                    <a:cubicBezTo>
                      <a:pt x="189" y="572"/>
                      <a:pt x="189" y="572"/>
                      <a:pt x="189" y="571"/>
                    </a:cubicBezTo>
                    <a:cubicBezTo>
                      <a:pt x="188" y="571"/>
                      <a:pt x="187" y="571"/>
                      <a:pt x="186" y="571"/>
                    </a:cubicBezTo>
                    <a:cubicBezTo>
                      <a:pt x="186" y="571"/>
                      <a:pt x="186" y="571"/>
                      <a:pt x="186" y="570"/>
                    </a:cubicBezTo>
                    <a:cubicBezTo>
                      <a:pt x="185" y="570"/>
                      <a:pt x="184" y="570"/>
                      <a:pt x="182" y="570"/>
                    </a:cubicBezTo>
                    <a:cubicBezTo>
                      <a:pt x="182" y="569"/>
                      <a:pt x="182" y="569"/>
                      <a:pt x="182" y="569"/>
                    </a:cubicBezTo>
                    <a:cubicBezTo>
                      <a:pt x="181" y="568"/>
                      <a:pt x="180" y="568"/>
                      <a:pt x="179" y="568"/>
                    </a:cubicBezTo>
                    <a:cubicBezTo>
                      <a:pt x="179" y="567"/>
                      <a:pt x="178" y="567"/>
                      <a:pt x="178" y="566"/>
                    </a:cubicBezTo>
                    <a:cubicBezTo>
                      <a:pt x="177" y="566"/>
                      <a:pt x="177" y="566"/>
                      <a:pt x="176" y="566"/>
                    </a:cubicBezTo>
                    <a:cubicBezTo>
                      <a:pt x="176" y="565"/>
                      <a:pt x="176" y="565"/>
                      <a:pt x="175" y="564"/>
                    </a:cubicBezTo>
                    <a:cubicBezTo>
                      <a:pt x="175" y="564"/>
                      <a:pt x="174" y="564"/>
                      <a:pt x="173" y="564"/>
                    </a:cubicBezTo>
                    <a:cubicBezTo>
                      <a:pt x="173" y="564"/>
                      <a:pt x="173" y="563"/>
                      <a:pt x="173" y="562"/>
                    </a:cubicBezTo>
                    <a:cubicBezTo>
                      <a:pt x="172" y="562"/>
                      <a:pt x="171" y="562"/>
                      <a:pt x="171" y="562"/>
                    </a:cubicBezTo>
                    <a:cubicBezTo>
                      <a:pt x="170" y="562"/>
                      <a:pt x="170" y="561"/>
                      <a:pt x="169" y="560"/>
                    </a:cubicBezTo>
                    <a:cubicBezTo>
                      <a:pt x="168" y="560"/>
                      <a:pt x="168" y="560"/>
                      <a:pt x="167" y="560"/>
                    </a:cubicBezTo>
                    <a:cubicBezTo>
                      <a:pt x="166" y="558"/>
                      <a:pt x="165" y="557"/>
                      <a:pt x="164" y="555"/>
                    </a:cubicBezTo>
                    <a:cubicBezTo>
                      <a:pt x="163" y="555"/>
                      <a:pt x="162" y="555"/>
                      <a:pt x="162" y="555"/>
                    </a:cubicBezTo>
                    <a:cubicBezTo>
                      <a:pt x="160" y="553"/>
                      <a:pt x="158" y="551"/>
                      <a:pt x="156" y="549"/>
                    </a:cubicBezTo>
                    <a:cubicBezTo>
                      <a:pt x="156" y="548"/>
                      <a:pt x="155" y="548"/>
                      <a:pt x="154" y="547"/>
                    </a:cubicBezTo>
                    <a:cubicBezTo>
                      <a:pt x="154" y="547"/>
                      <a:pt x="154" y="546"/>
                      <a:pt x="154" y="545"/>
                    </a:cubicBezTo>
                    <a:cubicBezTo>
                      <a:pt x="153" y="544"/>
                      <a:pt x="151" y="544"/>
                      <a:pt x="150" y="543"/>
                    </a:cubicBezTo>
                    <a:cubicBezTo>
                      <a:pt x="150" y="542"/>
                      <a:pt x="150" y="541"/>
                      <a:pt x="150" y="541"/>
                    </a:cubicBezTo>
                    <a:cubicBezTo>
                      <a:pt x="150" y="541"/>
                      <a:pt x="149" y="540"/>
                      <a:pt x="148" y="540"/>
                    </a:cubicBezTo>
                    <a:cubicBezTo>
                      <a:pt x="148" y="539"/>
                      <a:pt x="148" y="539"/>
                      <a:pt x="148" y="538"/>
                    </a:cubicBezTo>
                    <a:cubicBezTo>
                      <a:pt x="148" y="538"/>
                      <a:pt x="147" y="538"/>
                      <a:pt x="147" y="537"/>
                    </a:cubicBezTo>
                    <a:cubicBezTo>
                      <a:pt x="146" y="536"/>
                      <a:pt x="146" y="535"/>
                      <a:pt x="146" y="534"/>
                    </a:cubicBezTo>
                    <a:cubicBezTo>
                      <a:pt x="145" y="534"/>
                      <a:pt x="145" y="534"/>
                      <a:pt x="145" y="534"/>
                    </a:cubicBezTo>
                    <a:cubicBezTo>
                      <a:pt x="144" y="532"/>
                      <a:pt x="144" y="532"/>
                      <a:pt x="143" y="530"/>
                    </a:cubicBezTo>
                    <a:cubicBezTo>
                      <a:pt x="140" y="529"/>
                      <a:pt x="139" y="528"/>
                      <a:pt x="135" y="528"/>
                    </a:cubicBezTo>
                    <a:cubicBezTo>
                      <a:pt x="134" y="529"/>
                      <a:pt x="135" y="529"/>
                      <a:pt x="133" y="529"/>
                    </a:cubicBezTo>
                    <a:cubicBezTo>
                      <a:pt x="133" y="530"/>
                      <a:pt x="132" y="530"/>
                      <a:pt x="131" y="531"/>
                    </a:cubicBezTo>
                    <a:cubicBezTo>
                      <a:pt x="131" y="532"/>
                      <a:pt x="131" y="532"/>
                      <a:pt x="131" y="533"/>
                    </a:cubicBezTo>
                    <a:cubicBezTo>
                      <a:pt x="131" y="533"/>
                      <a:pt x="130" y="533"/>
                      <a:pt x="130" y="534"/>
                    </a:cubicBezTo>
                    <a:cubicBezTo>
                      <a:pt x="129" y="535"/>
                      <a:pt x="129" y="536"/>
                      <a:pt x="129" y="537"/>
                    </a:cubicBezTo>
                    <a:cubicBezTo>
                      <a:pt x="128" y="537"/>
                      <a:pt x="128" y="537"/>
                      <a:pt x="128" y="537"/>
                    </a:cubicBezTo>
                    <a:cubicBezTo>
                      <a:pt x="127" y="541"/>
                      <a:pt x="125" y="544"/>
                      <a:pt x="124" y="547"/>
                    </a:cubicBezTo>
                    <a:cubicBezTo>
                      <a:pt x="123" y="548"/>
                      <a:pt x="122" y="549"/>
                      <a:pt x="121" y="550"/>
                    </a:cubicBezTo>
                    <a:cubicBezTo>
                      <a:pt x="120" y="550"/>
                      <a:pt x="120" y="551"/>
                      <a:pt x="120" y="552"/>
                    </a:cubicBezTo>
                    <a:cubicBezTo>
                      <a:pt x="119" y="552"/>
                      <a:pt x="118" y="552"/>
                      <a:pt x="118" y="552"/>
                    </a:cubicBezTo>
                    <a:cubicBezTo>
                      <a:pt x="118" y="552"/>
                      <a:pt x="117" y="553"/>
                      <a:pt x="117" y="553"/>
                    </a:cubicBezTo>
                    <a:cubicBezTo>
                      <a:pt x="116" y="553"/>
                      <a:pt x="115" y="553"/>
                      <a:pt x="114" y="553"/>
                    </a:cubicBezTo>
                    <a:cubicBezTo>
                      <a:pt x="114" y="554"/>
                      <a:pt x="114" y="554"/>
                      <a:pt x="114" y="554"/>
                    </a:cubicBezTo>
                    <a:cubicBezTo>
                      <a:pt x="114" y="554"/>
                      <a:pt x="113" y="554"/>
                      <a:pt x="113" y="554"/>
                    </a:cubicBezTo>
                    <a:cubicBezTo>
                      <a:pt x="113" y="555"/>
                      <a:pt x="113" y="555"/>
                      <a:pt x="113" y="555"/>
                    </a:cubicBezTo>
                    <a:cubicBezTo>
                      <a:pt x="111" y="555"/>
                      <a:pt x="110" y="555"/>
                      <a:pt x="109" y="555"/>
                    </a:cubicBezTo>
                    <a:cubicBezTo>
                      <a:pt x="101" y="558"/>
                      <a:pt x="91" y="558"/>
                      <a:pt x="80" y="558"/>
                    </a:cubicBezTo>
                    <a:cubicBezTo>
                      <a:pt x="76" y="558"/>
                      <a:pt x="72" y="558"/>
                      <a:pt x="69" y="558"/>
                    </a:cubicBezTo>
                    <a:cubicBezTo>
                      <a:pt x="69" y="558"/>
                      <a:pt x="69" y="557"/>
                      <a:pt x="69" y="557"/>
                    </a:cubicBezTo>
                    <a:cubicBezTo>
                      <a:pt x="63" y="555"/>
                      <a:pt x="54" y="558"/>
                      <a:pt x="49" y="556"/>
                    </a:cubicBezTo>
                    <a:cubicBezTo>
                      <a:pt x="42" y="556"/>
                      <a:pt x="36" y="556"/>
                      <a:pt x="29" y="556"/>
                    </a:cubicBezTo>
                    <a:cubicBezTo>
                      <a:pt x="20" y="554"/>
                      <a:pt x="13" y="552"/>
                      <a:pt x="8" y="546"/>
                    </a:cubicBezTo>
                    <a:cubicBezTo>
                      <a:pt x="5" y="543"/>
                      <a:pt x="3" y="539"/>
                      <a:pt x="1" y="535"/>
                    </a:cubicBezTo>
                    <a:cubicBezTo>
                      <a:pt x="1" y="533"/>
                      <a:pt x="1" y="532"/>
                      <a:pt x="1" y="530"/>
                    </a:cubicBezTo>
                    <a:cubicBezTo>
                      <a:pt x="1" y="530"/>
                      <a:pt x="1" y="530"/>
                      <a:pt x="0" y="530"/>
                    </a:cubicBezTo>
                    <a:cubicBezTo>
                      <a:pt x="0" y="528"/>
                      <a:pt x="0" y="526"/>
                      <a:pt x="0" y="524"/>
                    </a:cubicBezTo>
                    <a:cubicBezTo>
                      <a:pt x="2" y="519"/>
                      <a:pt x="3" y="514"/>
                      <a:pt x="4" y="509"/>
                    </a:cubicBezTo>
                    <a:cubicBezTo>
                      <a:pt x="6" y="504"/>
                      <a:pt x="10" y="500"/>
                      <a:pt x="14" y="497"/>
                    </a:cubicBezTo>
                    <a:cubicBezTo>
                      <a:pt x="14" y="496"/>
                      <a:pt x="15" y="495"/>
                      <a:pt x="16" y="494"/>
                    </a:cubicBezTo>
                    <a:cubicBezTo>
                      <a:pt x="16" y="494"/>
                      <a:pt x="17" y="494"/>
                      <a:pt x="17" y="494"/>
                    </a:cubicBezTo>
                    <a:cubicBezTo>
                      <a:pt x="18" y="494"/>
                      <a:pt x="18" y="493"/>
                      <a:pt x="18" y="492"/>
                    </a:cubicBezTo>
                    <a:cubicBezTo>
                      <a:pt x="20" y="492"/>
                      <a:pt x="21" y="492"/>
                      <a:pt x="22" y="492"/>
                    </a:cubicBezTo>
                    <a:cubicBezTo>
                      <a:pt x="22" y="491"/>
                      <a:pt x="22" y="491"/>
                      <a:pt x="22" y="491"/>
                    </a:cubicBezTo>
                    <a:cubicBezTo>
                      <a:pt x="24" y="490"/>
                      <a:pt x="25" y="489"/>
                      <a:pt x="27" y="489"/>
                    </a:cubicBezTo>
                    <a:cubicBezTo>
                      <a:pt x="27" y="489"/>
                      <a:pt x="27" y="488"/>
                      <a:pt x="27" y="488"/>
                    </a:cubicBezTo>
                    <a:cubicBezTo>
                      <a:pt x="28" y="488"/>
                      <a:pt x="29" y="488"/>
                      <a:pt x="30" y="488"/>
                    </a:cubicBezTo>
                    <a:cubicBezTo>
                      <a:pt x="30" y="488"/>
                      <a:pt x="30" y="487"/>
                      <a:pt x="30" y="487"/>
                    </a:cubicBezTo>
                    <a:cubicBezTo>
                      <a:pt x="31" y="487"/>
                      <a:pt x="31" y="487"/>
                      <a:pt x="32" y="487"/>
                    </a:cubicBezTo>
                    <a:cubicBezTo>
                      <a:pt x="32" y="487"/>
                      <a:pt x="32" y="486"/>
                      <a:pt x="32" y="486"/>
                    </a:cubicBezTo>
                    <a:cubicBezTo>
                      <a:pt x="33" y="486"/>
                      <a:pt x="34" y="486"/>
                      <a:pt x="34" y="486"/>
                    </a:cubicBezTo>
                    <a:cubicBezTo>
                      <a:pt x="34" y="486"/>
                      <a:pt x="34" y="486"/>
                      <a:pt x="34" y="485"/>
                    </a:cubicBezTo>
                    <a:cubicBezTo>
                      <a:pt x="36" y="485"/>
                      <a:pt x="37" y="485"/>
                      <a:pt x="38" y="485"/>
                    </a:cubicBezTo>
                    <a:cubicBezTo>
                      <a:pt x="38" y="485"/>
                      <a:pt x="38" y="485"/>
                      <a:pt x="38" y="484"/>
                    </a:cubicBezTo>
                    <a:cubicBezTo>
                      <a:pt x="40" y="483"/>
                      <a:pt x="43" y="484"/>
                      <a:pt x="45" y="483"/>
                    </a:cubicBezTo>
                    <a:cubicBezTo>
                      <a:pt x="46" y="482"/>
                      <a:pt x="46" y="481"/>
                      <a:pt x="47" y="480"/>
                    </a:cubicBezTo>
                    <a:cubicBezTo>
                      <a:pt x="48" y="480"/>
                      <a:pt x="48" y="480"/>
                      <a:pt x="49" y="480"/>
                    </a:cubicBezTo>
                    <a:cubicBezTo>
                      <a:pt x="49" y="480"/>
                      <a:pt x="49" y="479"/>
                      <a:pt x="49" y="479"/>
                    </a:cubicBezTo>
                    <a:cubicBezTo>
                      <a:pt x="49" y="479"/>
                      <a:pt x="50" y="478"/>
                      <a:pt x="51" y="478"/>
                    </a:cubicBezTo>
                    <a:cubicBezTo>
                      <a:pt x="51" y="477"/>
                      <a:pt x="51" y="477"/>
                      <a:pt x="51" y="476"/>
                    </a:cubicBezTo>
                    <a:cubicBezTo>
                      <a:pt x="51" y="476"/>
                      <a:pt x="52" y="475"/>
                      <a:pt x="53" y="475"/>
                    </a:cubicBezTo>
                    <a:cubicBezTo>
                      <a:pt x="53" y="474"/>
                      <a:pt x="53" y="473"/>
                      <a:pt x="53" y="473"/>
                    </a:cubicBezTo>
                    <a:cubicBezTo>
                      <a:pt x="54" y="472"/>
                      <a:pt x="54" y="472"/>
                      <a:pt x="55" y="472"/>
                    </a:cubicBezTo>
                    <a:cubicBezTo>
                      <a:pt x="56" y="470"/>
                      <a:pt x="56" y="468"/>
                      <a:pt x="57" y="466"/>
                    </a:cubicBezTo>
                    <a:cubicBezTo>
                      <a:pt x="57" y="466"/>
                      <a:pt x="57" y="466"/>
                      <a:pt x="58" y="466"/>
                    </a:cubicBezTo>
                    <a:cubicBezTo>
                      <a:pt x="58" y="466"/>
                      <a:pt x="58" y="465"/>
                      <a:pt x="58" y="465"/>
                    </a:cubicBezTo>
                    <a:cubicBezTo>
                      <a:pt x="58" y="465"/>
                      <a:pt x="58" y="465"/>
                      <a:pt x="59" y="465"/>
                    </a:cubicBezTo>
                    <a:cubicBezTo>
                      <a:pt x="59" y="463"/>
                      <a:pt x="60" y="461"/>
                      <a:pt x="60" y="459"/>
                    </a:cubicBezTo>
                    <a:cubicBezTo>
                      <a:pt x="61" y="459"/>
                      <a:pt x="61" y="459"/>
                      <a:pt x="61" y="459"/>
                    </a:cubicBezTo>
                    <a:cubicBezTo>
                      <a:pt x="62" y="457"/>
                      <a:pt x="62" y="456"/>
                      <a:pt x="62" y="454"/>
                    </a:cubicBezTo>
                    <a:cubicBezTo>
                      <a:pt x="63" y="454"/>
                      <a:pt x="63" y="454"/>
                      <a:pt x="63" y="454"/>
                    </a:cubicBezTo>
                    <a:cubicBezTo>
                      <a:pt x="63" y="453"/>
                      <a:pt x="63" y="452"/>
                      <a:pt x="63" y="451"/>
                    </a:cubicBezTo>
                    <a:cubicBezTo>
                      <a:pt x="63" y="451"/>
                      <a:pt x="64" y="451"/>
                      <a:pt x="64" y="451"/>
                    </a:cubicBezTo>
                    <a:cubicBezTo>
                      <a:pt x="64" y="450"/>
                      <a:pt x="64" y="449"/>
                      <a:pt x="64" y="448"/>
                    </a:cubicBezTo>
                    <a:cubicBezTo>
                      <a:pt x="64" y="448"/>
                      <a:pt x="65" y="448"/>
                      <a:pt x="65" y="448"/>
                    </a:cubicBezTo>
                    <a:cubicBezTo>
                      <a:pt x="65" y="448"/>
                      <a:pt x="65" y="447"/>
                      <a:pt x="65" y="446"/>
                    </a:cubicBezTo>
                    <a:cubicBezTo>
                      <a:pt x="65" y="446"/>
                      <a:pt x="66" y="446"/>
                      <a:pt x="66" y="446"/>
                    </a:cubicBezTo>
                    <a:cubicBezTo>
                      <a:pt x="68" y="437"/>
                      <a:pt x="69" y="429"/>
                      <a:pt x="71" y="421"/>
                    </a:cubicBezTo>
                    <a:cubicBezTo>
                      <a:pt x="71" y="418"/>
                      <a:pt x="71" y="416"/>
                      <a:pt x="71" y="414"/>
                    </a:cubicBezTo>
                    <a:cubicBezTo>
                      <a:pt x="72" y="414"/>
                      <a:pt x="72" y="414"/>
                      <a:pt x="72" y="414"/>
                    </a:cubicBezTo>
                    <a:cubicBezTo>
                      <a:pt x="72" y="411"/>
                      <a:pt x="72" y="408"/>
                      <a:pt x="72" y="405"/>
                    </a:cubicBezTo>
                    <a:cubicBezTo>
                      <a:pt x="72" y="405"/>
                      <a:pt x="73" y="405"/>
                      <a:pt x="73" y="405"/>
                    </a:cubicBezTo>
                    <a:cubicBezTo>
                      <a:pt x="73" y="403"/>
                      <a:pt x="73" y="401"/>
                      <a:pt x="73" y="399"/>
                    </a:cubicBezTo>
                    <a:cubicBezTo>
                      <a:pt x="73" y="399"/>
                      <a:pt x="74" y="399"/>
                      <a:pt x="74" y="399"/>
                    </a:cubicBezTo>
                    <a:cubicBezTo>
                      <a:pt x="74" y="398"/>
                      <a:pt x="74" y="396"/>
                      <a:pt x="74" y="395"/>
                    </a:cubicBezTo>
                    <a:cubicBezTo>
                      <a:pt x="80" y="374"/>
                      <a:pt x="86" y="353"/>
                      <a:pt x="93" y="333"/>
                    </a:cubicBezTo>
                    <a:cubicBezTo>
                      <a:pt x="93" y="330"/>
                      <a:pt x="93" y="328"/>
                      <a:pt x="94" y="326"/>
                    </a:cubicBezTo>
                    <a:cubicBezTo>
                      <a:pt x="94" y="326"/>
                      <a:pt x="94" y="326"/>
                      <a:pt x="95" y="326"/>
                    </a:cubicBezTo>
                    <a:cubicBezTo>
                      <a:pt x="95" y="325"/>
                      <a:pt x="95" y="324"/>
                      <a:pt x="95" y="323"/>
                    </a:cubicBezTo>
                    <a:cubicBezTo>
                      <a:pt x="95" y="323"/>
                      <a:pt x="95" y="323"/>
                      <a:pt x="95" y="323"/>
                    </a:cubicBezTo>
                    <a:cubicBezTo>
                      <a:pt x="95" y="322"/>
                      <a:pt x="95" y="321"/>
                      <a:pt x="95" y="319"/>
                    </a:cubicBezTo>
                    <a:cubicBezTo>
                      <a:pt x="96" y="319"/>
                      <a:pt x="96" y="319"/>
                      <a:pt x="96" y="319"/>
                    </a:cubicBezTo>
                    <a:cubicBezTo>
                      <a:pt x="96" y="318"/>
                      <a:pt x="96" y="317"/>
                      <a:pt x="96" y="316"/>
                    </a:cubicBezTo>
                    <a:cubicBezTo>
                      <a:pt x="97" y="316"/>
                      <a:pt x="97" y="316"/>
                      <a:pt x="97" y="316"/>
                    </a:cubicBezTo>
                    <a:cubicBezTo>
                      <a:pt x="97" y="314"/>
                      <a:pt x="97" y="313"/>
                      <a:pt x="97" y="311"/>
                    </a:cubicBezTo>
                    <a:cubicBezTo>
                      <a:pt x="98" y="311"/>
                      <a:pt x="98" y="311"/>
                      <a:pt x="98" y="311"/>
                    </a:cubicBezTo>
                    <a:cubicBezTo>
                      <a:pt x="98" y="309"/>
                      <a:pt x="99" y="306"/>
                      <a:pt x="99" y="303"/>
                    </a:cubicBezTo>
                    <a:cubicBezTo>
                      <a:pt x="99" y="303"/>
                      <a:pt x="100" y="303"/>
                      <a:pt x="100" y="303"/>
                    </a:cubicBezTo>
                    <a:cubicBezTo>
                      <a:pt x="100" y="302"/>
                      <a:pt x="100" y="301"/>
                      <a:pt x="100" y="300"/>
                    </a:cubicBezTo>
                    <a:cubicBezTo>
                      <a:pt x="100" y="300"/>
                      <a:pt x="101" y="300"/>
                      <a:pt x="101" y="300"/>
                    </a:cubicBezTo>
                    <a:cubicBezTo>
                      <a:pt x="101" y="298"/>
                      <a:pt x="101" y="297"/>
                      <a:pt x="101" y="295"/>
                    </a:cubicBezTo>
                    <a:cubicBezTo>
                      <a:pt x="101" y="295"/>
                      <a:pt x="101" y="295"/>
                      <a:pt x="102" y="295"/>
                    </a:cubicBezTo>
                    <a:cubicBezTo>
                      <a:pt x="102" y="294"/>
                      <a:pt x="102" y="292"/>
                      <a:pt x="102" y="291"/>
                    </a:cubicBezTo>
                    <a:cubicBezTo>
                      <a:pt x="102" y="291"/>
                      <a:pt x="102" y="291"/>
                      <a:pt x="103" y="291"/>
                    </a:cubicBezTo>
                    <a:cubicBezTo>
                      <a:pt x="103" y="289"/>
                      <a:pt x="103" y="287"/>
                      <a:pt x="103" y="285"/>
                    </a:cubicBezTo>
                    <a:cubicBezTo>
                      <a:pt x="103" y="285"/>
                      <a:pt x="103" y="285"/>
                      <a:pt x="104" y="285"/>
                    </a:cubicBezTo>
                    <a:cubicBezTo>
                      <a:pt x="104" y="281"/>
                      <a:pt x="104" y="277"/>
                      <a:pt x="104" y="274"/>
                    </a:cubicBezTo>
                    <a:cubicBezTo>
                      <a:pt x="105" y="271"/>
                      <a:pt x="107" y="257"/>
                      <a:pt x="105" y="253"/>
                    </a:cubicBezTo>
                    <a:cubicBezTo>
                      <a:pt x="105" y="251"/>
                      <a:pt x="103" y="249"/>
                      <a:pt x="103" y="247"/>
                    </a:cubicBezTo>
                    <a:cubicBezTo>
                      <a:pt x="102" y="246"/>
                      <a:pt x="101" y="245"/>
                      <a:pt x="101" y="245"/>
                    </a:cubicBezTo>
                    <a:cubicBezTo>
                      <a:pt x="100" y="245"/>
                      <a:pt x="100" y="245"/>
                      <a:pt x="99" y="245"/>
                    </a:cubicBezTo>
                    <a:cubicBezTo>
                      <a:pt x="99" y="245"/>
                      <a:pt x="99" y="244"/>
                      <a:pt x="99" y="244"/>
                    </a:cubicBezTo>
                    <a:cubicBezTo>
                      <a:pt x="93" y="242"/>
                      <a:pt x="80" y="246"/>
                      <a:pt x="77" y="247"/>
                    </a:cubicBezTo>
                    <a:cubicBezTo>
                      <a:pt x="71" y="248"/>
                      <a:pt x="64" y="246"/>
                      <a:pt x="60" y="245"/>
                    </a:cubicBezTo>
                    <a:cubicBezTo>
                      <a:pt x="60" y="244"/>
                      <a:pt x="59" y="243"/>
                      <a:pt x="59" y="242"/>
                    </a:cubicBezTo>
                    <a:cubicBezTo>
                      <a:pt x="58" y="242"/>
                      <a:pt x="58" y="242"/>
                      <a:pt x="58" y="242"/>
                    </a:cubicBezTo>
                    <a:cubicBezTo>
                      <a:pt x="57" y="240"/>
                      <a:pt x="57" y="239"/>
                      <a:pt x="56" y="237"/>
                    </a:cubicBezTo>
                    <a:cubicBezTo>
                      <a:pt x="56" y="237"/>
                      <a:pt x="55" y="237"/>
                      <a:pt x="55" y="237"/>
                    </a:cubicBezTo>
                    <a:cubicBezTo>
                      <a:pt x="55" y="236"/>
                      <a:pt x="55" y="234"/>
                      <a:pt x="55" y="233"/>
                    </a:cubicBezTo>
                    <a:cubicBezTo>
                      <a:pt x="54" y="230"/>
                      <a:pt x="52" y="214"/>
                      <a:pt x="53" y="208"/>
                    </a:cubicBezTo>
                    <a:cubicBezTo>
                      <a:pt x="54" y="208"/>
                      <a:pt x="54" y="208"/>
                      <a:pt x="54" y="208"/>
                    </a:cubicBezTo>
                    <a:cubicBezTo>
                      <a:pt x="54" y="205"/>
                      <a:pt x="54" y="202"/>
                      <a:pt x="54" y="199"/>
                    </a:cubicBezTo>
                    <a:cubicBezTo>
                      <a:pt x="54" y="199"/>
                      <a:pt x="55" y="199"/>
                      <a:pt x="55" y="199"/>
                    </a:cubicBezTo>
                    <a:cubicBezTo>
                      <a:pt x="55" y="197"/>
                      <a:pt x="55" y="194"/>
                      <a:pt x="55" y="192"/>
                    </a:cubicBezTo>
                    <a:cubicBezTo>
                      <a:pt x="55" y="192"/>
                      <a:pt x="56" y="192"/>
                      <a:pt x="56" y="192"/>
                    </a:cubicBezTo>
                    <a:cubicBezTo>
                      <a:pt x="56" y="189"/>
                      <a:pt x="56" y="186"/>
                      <a:pt x="56" y="183"/>
                    </a:cubicBezTo>
                    <a:cubicBezTo>
                      <a:pt x="56" y="183"/>
                      <a:pt x="57" y="183"/>
                      <a:pt x="57" y="183"/>
                    </a:cubicBezTo>
                    <a:cubicBezTo>
                      <a:pt x="58" y="180"/>
                      <a:pt x="56" y="178"/>
                      <a:pt x="56" y="176"/>
                    </a:cubicBezTo>
                    <a:cubicBezTo>
                      <a:pt x="55" y="167"/>
                      <a:pt x="55" y="151"/>
                      <a:pt x="58" y="145"/>
                    </a:cubicBezTo>
                    <a:cubicBezTo>
                      <a:pt x="58" y="145"/>
                      <a:pt x="58" y="145"/>
                      <a:pt x="59" y="145"/>
                    </a:cubicBezTo>
                    <a:cubicBezTo>
                      <a:pt x="59" y="144"/>
                      <a:pt x="59" y="143"/>
                      <a:pt x="60" y="142"/>
                    </a:cubicBezTo>
                    <a:cubicBezTo>
                      <a:pt x="60" y="141"/>
                      <a:pt x="61" y="141"/>
                      <a:pt x="61" y="141"/>
                    </a:cubicBezTo>
                    <a:cubicBezTo>
                      <a:pt x="63" y="139"/>
                      <a:pt x="64" y="137"/>
                      <a:pt x="66" y="135"/>
                    </a:cubicBezTo>
                    <a:cubicBezTo>
                      <a:pt x="66" y="135"/>
                      <a:pt x="67" y="135"/>
                      <a:pt x="68" y="135"/>
                    </a:cubicBezTo>
                    <a:cubicBezTo>
                      <a:pt x="68" y="135"/>
                      <a:pt x="68" y="134"/>
                      <a:pt x="69" y="134"/>
                    </a:cubicBezTo>
                    <a:cubicBezTo>
                      <a:pt x="69" y="134"/>
                      <a:pt x="69" y="134"/>
                      <a:pt x="69" y="134"/>
                    </a:cubicBezTo>
                    <a:cubicBezTo>
                      <a:pt x="69" y="133"/>
                      <a:pt x="69" y="132"/>
                      <a:pt x="69" y="132"/>
                    </a:cubicBezTo>
                    <a:cubicBezTo>
                      <a:pt x="70" y="131"/>
                      <a:pt x="71" y="131"/>
                      <a:pt x="72" y="130"/>
                    </a:cubicBezTo>
                    <a:cubicBezTo>
                      <a:pt x="72" y="130"/>
                      <a:pt x="72" y="129"/>
                      <a:pt x="72" y="128"/>
                    </a:cubicBezTo>
                    <a:cubicBezTo>
                      <a:pt x="72" y="128"/>
                      <a:pt x="73" y="128"/>
                      <a:pt x="73" y="128"/>
                    </a:cubicBezTo>
                    <a:cubicBezTo>
                      <a:pt x="74" y="127"/>
                      <a:pt x="74" y="125"/>
                      <a:pt x="75" y="123"/>
                    </a:cubicBezTo>
                    <a:cubicBezTo>
                      <a:pt x="75" y="123"/>
                      <a:pt x="75" y="123"/>
                      <a:pt x="76" y="123"/>
                    </a:cubicBezTo>
                    <a:cubicBezTo>
                      <a:pt x="76" y="122"/>
                      <a:pt x="76" y="121"/>
                      <a:pt x="76" y="120"/>
                    </a:cubicBezTo>
                    <a:cubicBezTo>
                      <a:pt x="76" y="120"/>
                      <a:pt x="76" y="120"/>
                      <a:pt x="77" y="120"/>
                    </a:cubicBezTo>
                    <a:cubicBezTo>
                      <a:pt x="77" y="119"/>
                      <a:pt x="77" y="118"/>
                      <a:pt x="77" y="117"/>
                    </a:cubicBezTo>
                    <a:cubicBezTo>
                      <a:pt x="77" y="117"/>
                      <a:pt x="77" y="117"/>
                      <a:pt x="78" y="117"/>
                    </a:cubicBezTo>
                    <a:cubicBezTo>
                      <a:pt x="78" y="115"/>
                      <a:pt x="78" y="114"/>
                      <a:pt x="78" y="112"/>
                    </a:cubicBezTo>
                    <a:cubicBezTo>
                      <a:pt x="78" y="112"/>
                      <a:pt x="78" y="112"/>
                      <a:pt x="78" y="112"/>
                    </a:cubicBezTo>
                    <a:cubicBezTo>
                      <a:pt x="78" y="108"/>
                      <a:pt x="78" y="104"/>
                      <a:pt x="78" y="100"/>
                    </a:cubicBezTo>
                    <a:cubicBezTo>
                      <a:pt x="79" y="100"/>
                      <a:pt x="79" y="100"/>
                      <a:pt x="79" y="100"/>
                    </a:cubicBezTo>
                    <a:cubicBezTo>
                      <a:pt x="79" y="98"/>
                      <a:pt x="79" y="95"/>
                      <a:pt x="79" y="93"/>
                    </a:cubicBezTo>
                    <a:cubicBezTo>
                      <a:pt x="80" y="93"/>
                      <a:pt x="80" y="93"/>
                      <a:pt x="80" y="93"/>
                    </a:cubicBezTo>
                    <a:cubicBezTo>
                      <a:pt x="80" y="93"/>
                      <a:pt x="80" y="92"/>
                      <a:pt x="80" y="92"/>
                    </a:cubicBezTo>
                    <a:cubicBezTo>
                      <a:pt x="81" y="92"/>
                      <a:pt x="81" y="92"/>
                      <a:pt x="81" y="92"/>
                    </a:cubicBezTo>
                    <a:cubicBezTo>
                      <a:pt x="83" y="89"/>
                      <a:pt x="85" y="87"/>
                      <a:pt x="87" y="84"/>
                    </a:cubicBezTo>
                    <a:cubicBezTo>
                      <a:pt x="88" y="84"/>
                      <a:pt x="89" y="84"/>
                      <a:pt x="89" y="84"/>
                    </a:cubicBezTo>
                    <a:cubicBezTo>
                      <a:pt x="90" y="83"/>
                      <a:pt x="90" y="83"/>
                      <a:pt x="91" y="82"/>
                    </a:cubicBezTo>
                    <a:cubicBezTo>
                      <a:pt x="92" y="82"/>
                      <a:pt x="92" y="82"/>
                      <a:pt x="93" y="82"/>
                    </a:cubicBezTo>
                    <a:cubicBezTo>
                      <a:pt x="93" y="81"/>
                      <a:pt x="94" y="80"/>
                      <a:pt x="95" y="79"/>
                    </a:cubicBezTo>
                    <a:cubicBezTo>
                      <a:pt x="95" y="79"/>
                      <a:pt x="96" y="79"/>
                      <a:pt x="96" y="79"/>
                    </a:cubicBezTo>
                    <a:cubicBezTo>
                      <a:pt x="98" y="77"/>
                      <a:pt x="99" y="76"/>
                      <a:pt x="100" y="74"/>
                    </a:cubicBezTo>
                    <a:cubicBezTo>
                      <a:pt x="101" y="74"/>
                      <a:pt x="101" y="74"/>
                      <a:pt x="102" y="74"/>
                    </a:cubicBezTo>
                    <a:cubicBezTo>
                      <a:pt x="103" y="73"/>
                      <a:pt x="104" y="72"/>
                      <a:pt x="104" y="71"/>
                    </a:cubicBezTo>
                    <a:cubicBezTo>
                      <a:pt x="105" y="71"/>
                      <a:pt x="105" y="71"/>
                      <a:pt x="105" y="71"/>
                    </a:cubicBezTo>
                    <a:cubicBezTo>
                      <a:pt x="105" y="70"/>
                      <a:pt x="105" y="70"/>
                      <a:pt x="105" y="69"/>
                    </a:cubicBezTo>
                    <a:cubicBezTo>
                      <a:pt x="106" y="69"/>
                      <a:pt x="107" y="68"/>
                      <a:pt x="108" y="67"/>
                    </a:cubicBezTo>
                    <a:cubicBezTo>
                      <a:pt x="108" y="67"/>
                      <a:pt x="108" y="66"/>
                      <a:pt x="108" y="66"/>
                    </a:cubicBezTo>
                    <a:cubicBezTo>
                      <a:pt x="109" y="65"/>
                      <a:pt x="109" y="65"/>
                      <a:pt x="110" y="65"/>
                    </a:cubicBezTo>
                    <a:cubicBezTo>
                      <a:pt x="110" y="64"/>
                      <a:pt x="110" y="63"/>
                      <a:pt x="110" y="63"/>
                    </a:cubicBezTo>
                    <a:cubicBezTo>
                      <a:pt x="112" y="61"/>
                      <a:pt x="115" y="59"/>
                      <a:pt x="117" y="57"/>
                    </a:cubicBezTo>
                    <a:cubicBezTo>
                      <a:pt x="118" y="57"/>
                      <a:pt x="119" y="57"/>
                      <a:pt x="120" y="57"/>
                    </a:cubicBezTo>
                    <a:cubicBezTo>
                      <a:pt x="120" y="56"/>
                      <a:pt x="120" y="56"/>
                      <a:pt x="120" y="56"/>
                    </a:cubicBezTo>
                    <a:cubicBezTo>
                      <a:pt x="127" y="55"/>
                      <a:pt x="135" y="55"/>
                      <a:pt x="142" y="55"/>
                    </a:cubicBezTo>
                    <a:cubicBezTo>
                      <a:pt x="142" y="54"/>
                      <a:pt x="142" y="54"/>
                      <a:pt x="142" y="54"/>
                    </a:cubicBezTo>
                    <a:cubicBezTo>
                      <a:pt x="143" y="54"/>
                      <a:pt x="144" y="54"/>
                      <a:pt x="146" y="54"/>
                    </a:cubicBezTo>
                    <a:cubicBezTo>
                      <a:pt x="146" y="54"/>
                      <a:pt x="146" y="53"/>
                      <a:pt x="146" y="53"/>
                    </a:cubicBezTo>
                    <a:cubicBezTo>
                      <a:pt x="147" y="53"/>
                      <a:pt x="147" y="53"/>
                      <a:pt x="148" y="53"/>
                    </a:cubicBezTo>
                    <a:cubicBezTo>
                      <a:pt x="148" y="53"/>
                      <a:pt x="148" y="52"/>
                      <a:pt x="148" y="52"/>
                    </a:cubicBezTo>
                    <a:cubicBezTo>
                      <a:pt x="150" y="52"/>
                      <a:pt x="151" y="51"/>
                      <a:pt x="152" y="51"/>
                    </a:cubicBezTo>
                    <a:cubicBezTo>
                      <a:pt x="152" y="51"/>
                      <a:pt x="152" y="51"/>
                      <a:pt x="152" y="50"/>
                    </a:cubicBezTo>
                    <a:cubicBezTo>
                      <a:pt x="153" y="50"/>
                      <a:pt x="153" y="50"/>
                      <a:pt x="154" y="50"/>
                    </a:cubicBezTo>
                    <a:cubicBezTo>
                      <a:pt x="154" y="50"/>
                      <a:pt x="154" y="49"/>
                      <a:pt x="155" y="48"/>
                    </a:cubicBezTo>
                    <a:cubicBezTo>
                      <a:pt x="156" y="47"/>
                      <a:pt x="158" y="45"/>
                      <a:pt x="160" y="44"/>
                    </a:cubicBezTo>
                    <a:cubicBezTo>
                      <a:pt x="160" y="43"/>
                      <a:pt x="161" y="42"/>
                      <a:pt x="161" y="40"/>
                    </a:cubicBezTo>
                    <a:cubicBezTo>
                      <a:pt x="161" y="40"/>
                      <a:pt x="162" y="40"/>
                      <a:pt x="162" y="40"/>
                    </a:cubicBezTo>
                    <a:cubicBezTo>
                      <a:pt x="162" y="40"/>
                      <a:pt x="162" y="39"/>
                      <a:pt x="162" y="38"/>
                    </a:cubicBezTo>
                    <a:cubicBezTo>
                      <a:pt x="162" y="38"/>
                      <a:pt x="162" y="38"/>
                      <a:pt x="163" y="38"/>
                    </a:cubicBezTo>
                    <a:cubicBezTo>
                      <a:pt x="164" y="33"/>
                      <a:pt x="162" y="25"/>
                      <a:pt x="165" y="22"/>
                    </a:cubicBezTo>
                    <a:cubicBezTo>
                      <a:pt x="165" y="21"/>
                      <a:pt x="166" y="20"/>
                      <a:pt x="167" y="20"/>
                    </a:cubicBezTo>
                    <a:cubicBezTo>
                      <a:pt x="168" y="19"/>
                      <a:pt x="169" y="17"/>
                      <a:pt x="170" y="16"/>
                    </a:cubicBezTo>
                    <a:cubicBezTo>
                      <a:pt x="170" y="16"/>
                      <a:pt x="171" y="16"/>
                      <a:pt x="172" y="16"/>
                    </a:cubicBezTo>
                    <a:cubicBezTo>
                      <a:pt x="172" y="16"/>
                      <a:pt x="172" y="15"/>
                      <a:pt x="173" y="14"/>
                    </a:cubicBezTo>
                    <a:cubicBezTo>
                      <a:pt x="179" y="12"/>
                      <a:pt x="186" y="9"/>
                      <a:pt x="192" y="6"/>
                    </a:cubicBezTo>
                    <a:cubicBezTo>
                      <a:pt x="195" y="6"/>
                      <a:pt x="197" y="6"/>
                      <a:pt x="199" y="5"/>
                    </a:cubicBezTo>
                    <a:cubicBezTo>
                      <a:pt x="199" y="5"/>
                      <a:pt x="199" y="5"/>
                      <a:pt x="199" y="5"/>
                    </a:cubicBezTo>
                    <a:cubicBezTo>
                      <a:pt x="202" y="4"/>
                      <a:pt x="204" y="4"/>
                      <a:pt x="206" y="4"/>
                    </a:cubicBezTo>
                    <a:cubicBezTo>
                      <a:pt x="212" y="2"/>
                      <a:pt x="214" y="0"/>
                      <a:pt x="220" y="3"/>
                    </a:cubicBezTo>
                    <a:cubicBezTo>
                      <a:pt x="221" y="4"/>
                      <a:pt x="223" y="6"/>
                      <a:pt x="224" y="8"/>
                    </a:cubicBezTo>
                    <a:cubicBezTo>
                      <a:pt x="224" y="9"/>
                      <a:pt x="224" y="10"/>
                      <a:pt x="224" y="11"/>
                    </a:cubicBezTo>
                    <a:cubicBezTo>
                      <a:pt x="224" y="11"/>
                      <a:pt x="224" y="11"/>
                      <a:pt x="225" y="11"/>
                    </a:cubicBezTo>
                    <a:cubicBezTo>
                      <a:pt x="225" y="12"/>
                      <a:pt x="225" y="14"/>
                      <a:pt x="225" y="15"/>
                    </a:cubicBezTo>
                    <a:cubicBezTo>
                      <a:pt x="225" y="15"/>
                      <a:pt x="225" y="15"/>
                      <a:pt x="225" y="15"/>
                    </a:cubicBezTo>
                    <a:cubicBezTo>
                      <a:pt x="225" y="19"/>
                      <a:pt x="225" y="23"/>
                      <a:pt x="225" y="27"/>
                    </a:cubicBezTo>
                    <a:cubicBezTo>
                      <a:pt x="227" y="31"/>
                      <a:pt x="228" y="37"/>
                      <a:pt x="231" y="40"/>
                    </a:cubicBezTo>
                    <a:cubicBezTo>
                      <a:pt x="231" y="41"/>
                      <a:pt x="232" y="41"/>
                      <a:pt x="233" y="41"/>
                    </a:cubicBezTo>
                    <a:cubicBezTo>
                      <a:pt x="234" y="43"/>
                      <a:pt x="234" y="44"/>
                      <a:pt x="235" y="45"/>
                    </a:cubicBezTo>
                    <a:cubicBezTo>
                      <a:pt x="236" y="45"/>
                      <a:pt x="237" y="45"/>
                      <a:pt x="237" y="45"/>
                    </a:cubicBezTo>
                    <a:cubicBezTo>
                      <a:pt x="238" y="46"/>
                      <a:pt x="238" y="47"/>
                      <a:pt x="239" y="48"/>
                    </a:cubicBezTo>
                    <a:cubicBezTo>
                      <a:pt x="240" y="48"/>
                      <a:pt x="240" y="48"/>
                      <a:pt x="241" y="48"/>
                    </a:cubicBezTo>
                    <a:cubicBezTo>
                      <a:pt x="241" y="48"/>
                      <a:pt x="241" y="48"/>
                      <a:pt x="241" y="48"/>
                    </a:cubicBezTo>
                    <a:cubicBezTo>
                      <a:pt x="243" y="49"/>
                      <a:pt x="244" y="50"/>
                      <a:pt x="246" y="50"/>
                    </a:cubicBezTo>
                    <a:cubicBezTo>
                      <a:pt x="246" y="51"/>
                      <a:pt x="246" y="51"/>
                      <a:pt x="246" y="51"/>
                    </a:cubicBezTo>
                    <a:cubicBezTo>
                      <a:pt x="247" y="51"/>
                      <a:pt x="248" y="51"/>
                      <a:pt x="249" y="51"/>
                    </a:cubicBezTo>
                    <a:cubicBezTo>
                      <a:pt x="249" y="51"/>
                      <a:pt x="249" y="52"/>
                      <a:pt x="249" y="52"/>
                    </a:cubicBezTo>
                    <a:cubicBezTo>
                      <a:pt x="249" y="52"/>
                      <a:pt x="250" y="52"/>
                      <a:pt x="251" y="52"/>
                    </a:cubicBezTo>
                    <a:cubicBezTo>
                      <a:pt x="251" y="52"/>
                      <a:pt x="251" y="53"/>
                      <a:pt x="251" y="53"/>
                    </a:cubicBezTo>
                    <a:cubicBezTo>
                      <a:pt x="252" y="53"/>
                      <a:pt x="252" y="53"/>
                      <a:pt x="253" y="53"/>
                    </a:cubicBezTo>
                    <a:cubicBezTo>
                      <a:pt x="253" y="53"/>
                      <a:pt x="253" y="54"/>
                      <a:pt x="253" y="54"/>
                    </a:cubicBezTo>
                    <a:cubicBezTo>
                      <a:pt x="254" y="54"/>
                      <a:pt x="254" y="54"/>
                      <a:pt x="255" y="54"/>
                    </a:cubicBezTo>
                    <a:cubicBezTo>
                      <a:pt x="255" y="54"/>
                      <a:pt x="255" y="54"/>
                      <a:pt x="255" y="55"/>
                    </a:cubicBezTo>
                    <a:cubicBezTo>
                      <a:pt x="257" y="55"/>
                      <a:pt x="259" y="55"/>
                      <a:pt x="260" y="56"/>
                    </a:cubicBezTo>
                    <a:cubicBezTo>
                      <a:pt x="260" y="56"/>
                      <a:pt x="260" y="56"/>
                      <a:pt x="260" y="57"/>
                    </a:cubicBezTo>
                    <a:cubicBezTo>
                      <a:pt x="261" y="57"/>
                      <a:pt x="262" y="57"/>
                      <a:pt x="262" y="57"/>
                    </a:cubicBezTo>
                    <a:cubicBezTo>
                      <a:pt x="262" y="57"/>
                      <a:pt x="262" y="57"/>
                      <a:pt x="262" y="57"/>
                    </a:cubicBezTo>
                    <a:cubicBezTo>
                      <a:pt x="264" y="58"/>
                      <a:pt x="266" y="58"/>
                      <a:pt x="268" y="58"/>
                    </a:cubicBezTo>
                    <a:cubicBezTo>
                      <a:pt x="268" y="59"/>
                      <a:pt x="268" y="59"/>
                      <a:pt x="268" y="59"/>
                    </a:cubicBezTo>
                    <a:cubicBezTo>
                      <a:pt x="271" y="60"/>
                      <a:pt x="290" y="59"/>
                      <a:pt x="293" y="58"/>
                    </a:cubicBezTo>
                    <a:cubicBezTo>
                      <a:pt x="293" y="58"/>
                      <a:pt x="293" y="58"/>
                      <a:pt x="293" y="57"/>
                    </a:cubicBezTo>
                    <a:cubicBezTo>
                      <a:pt x="294" y="57"/>
                      <a:pt x="296" y="57"/>
                      <a:pt x="297" y="57"/>
                    </a:cubicBezTo>
                    <a:cubicBezTo>
                      <a:pt x="297" y="57"/>
                      <a:pt x="297" y="57"/>
                      <a:pt x="297" y="57"/>
                    </a:cubicBezTo>
                    <a:cubicBezTo>
                      <a:pt x="298" y="57"/>
                      <a:pt x="299" y="57"/>
                      <a:pt x="300" y="57"/>
                    </a:cubicBezTo>
                    <a:cubicBezTo>
                      <a:pt x="300" y="56"/>
                      <a:pt x="300" y="56"/>
                      <a:pt x="300" y="56"/>
                    </a:cubicBezTo>
                    <a:cubicBezTo>
                      <a:pt x="302" y="55"/>
                      <a:pt x="304" y="55"/>
                      <a:pt x="306" y="55"/>
                    </a:cubicBezTo>
                    <a:cubicBezTo>
                      <a:pt x="306" y="54"/>
                      <a:pt x="306" y="54"/>
                      <a:pt x="306" y="54"/>
                    </a:cubicBezTo>
                    <a:cubicBezTo>
                      <a:pt x="307" y="54"/>
                      <a:pt x="308" y="54"/>
                      <a:pt x="309" y="54"/>
                    </a:cubicBezTo>
                    <a:cubicBezTo>
                      <a:pt x="309" y="54"/>
                      <a:pt x="309" y="53"/>
                      <a:pt x="309" y="53"/>
                    </a:cubicBezTo>
                    <a:cubicBezTo>
                      <a:pt x="310" y="53"/>
                      <a:pt x="312" y="52"/>
                      <a:pt x="313" y="52"/>
                    </a:cubicBezTo>
                    <a:cubicBezTo>
                      <a:pt x="313" y="52"/>
                      <a:pt x="313" y="51"/>
                      <a:pt x="313" y="51"/>
                    </a:cubicBezTo>
                    <a:cubicBezTo>
                      <a:pt x="315" y="51"/>
                      <a:pt x="316" y="51"/>
                      <a:pt x="317" y="50"/>
                    </a:cubicBezTo>
                    <a:cubicBezTo>
                      <a:pt x="317" y="50"/>
                      <a:pt x="317" y="50"/>
                      <a:pt x="317" y="49"/>
                    </a:cubicBezTo>
                    <a:cubicBezTo>
                      <a:pt x="318" y="49"/>
                      <a:pt x="319" y="49"/>
                      <a:pt x="321" y="48"/>
                    </a:cubicBezTo>
                    <a:cubicBezTo>
                      <a:pt x="321" y="48"/>
                      <a:pt x="321" y="47"/>
                      <a:pt x="321" y="47"/>
                    </a:cubicBezTo>
                    <a:cubicBezTo>
                      <a:pt x="322" y="47"/>
                      <a:pt x="323" y="47"/>
                      <a:pt x="323" y="47"/>
                    </a:cubicBezTo>
                    <a:cubicBezTo>
                      <a:pt x="324" y="46"/>
                      <a:pt x="324" y="45"/>
                      <a:pt x="324" y="45"/>
                    </a:cubicBezTo>
                    <a:cubicBezTo>
                      <a:pt x="325" y="45"/>
                      <a:pt x="325" y="45"/>
                      <a:pt x="326" y="45"/>
                    </a:cubicBezTo>
                    <a:cubicBezTo>
                      <a:pt x="326" y="45"/>
                      <a:pt x="326" y="44"/>
                      <a:pt x="326" y="44"/>
                    </a:cubicBezTo>
                    <a:cubicBezTo>
                      <a:pt x="330" y="42"/>
                      <a:pt x="333" y="42"/>
                      <a:pt x="338" y="43"/>
                    </a:cubicBezTo>
                    <a:cubicBezTo>
                      <a:pt x="338" y="44"/>
                      <a:pt x="339" y="45"/>
                      <a:pt x="339" y="46"/>
                    </a:cubicBezTo>
                    <a:cubicBezTo>
                      <a:pt x="340" y="46"/>
                      <a:pt x="340" y="46"/>
                      <a:pt x="340" y="46"/>
                    </a:cubicBezTo>
                    <a:cubicBezTo>
                      <a:pt x="340" y="46"/>
                      <a:pt x="340" y="47"/>
                      <a:pt x="340" y="48"/>
                    </a:cubicBezTo>
                    <a:cubicBezTo>
                      <a:pt x="341" y="48"/>
                      <a:pt x="342" y="48"/>
                      <a:pt x="342" y="48"/>
                    </a:cubicBezTo>
                    <a:cubicBezTo>
                      <a:pt x="342" y="50"/>
                      <a:pt x="343" y="51"/>
                      <a:pt x="343" y="52"/>
                    </a:cubicBezTo>
                    <a:cubicBezTo>
                      <a:pt x="343" y="52"/>
                      <a:pt x="344" y="52"/>
                      <a:pt x="344" y="52"/>
                    </a:cubicBezTo>
                    <a:cubicBezTo>
                      <a:pt x="344" y="54"/>
                      <a:pt x="344" y="56"/>
                      <a:pt x="345" y="57"/>
                    </a:cubicBezTo>
                    <a:cubicBezTo>
                      <a:pt x="347" y="63"/>
                      <a:pt x="350" y="73"/>
                      <a:pt x="347" y="81"/>
                    </a:cubicBezTo>
                    <a:cubicBezTo>
                      <a:pt x="347" y="82"/>
                      <a:pt x="347" y="83"/>
                      <a:pt x="347" y="84"/>
                    </a:cubicBezTo>
                    <a:cubicBezTo>
                      <a:pt x="347" y="84"/>
                      <a:pt x="347" y="84"/>
                      <a:pt x="347" y="84"/>
                    </a:cubicBezTo>
                    <a:cubicBezTo>
                      <a:pt x="347" y="85"/>
                      <a:pt x="347" y="86"/>
                      <a:pt x="347" y="87"/>
                    </a:cubicBezTo>
                    <a:cubicBezTo>
                      <a:pt x="346" y="87"/>
                      <a:pt x="346" y="87"/>
                      <a:pt x="346" y="87"/>
                    </a:cubicBezTo>
                    <a:cubicBezTo>
                      <a:pt x="345" y="88"/>
                      <a:pt x="345" y="89"/>
                      <a:pt x="345" y="91"/>
                    </a:cubicBezTo>
                    <a:cubicBezTo>
                      <a:pt x="344" y="91"/>
                      <a:pt x="344" y="91"/>
                      <a:pt x="344" y="91"/>
                    </a:cubicBezTo>
                    <a:cubicBezTo>
                      <a:pt x="344" y="91"/>
                      <a:pt x="344" y="92"/>
                      <a:pt x="344" y="92"/>
                    </a:cubicBezTo>
                    <a:cubicBezTo>
                      <a:pt x="343" y="93"/>
                      <a:pt x="343" y="93"/>
                      <a:pt x="342" y="93"/>
                    </a:cubicBezTo>
                    <a:cubicBezTo>
                      <a:pt x="342" y="94"/>
                      <a:pt x="342" y="95"/>
                      <a:pt x="342" y="95"/>
                    </a:cubicBezTo>
                    <a:cubicBezTo>
                      <a:pt x="341" y="96"/>
                      <a:pt x="340" y="97"/>
                      <a:pt x="339" y="98"/>
                    </a:cubicBezTo>
                    <a:cubicBezTo>
                      <a:pt x="338" y="98"/>
                      <a:pt x="338" y="99"/>
                      <a:pt x="338" y="100"/>
                    </a:cubicBezTo>
                    <a:cubicBezTo>
                      <a:pt x="337" y="100"/>
                      <a:pt x="336" y="100"/>
                      <a:pt x="336" y="100"/>
                    </a:cubicBezTo>
                    <a:cubicBezTo>
                      <a:pt x="335" y="101"/>
                      <a:pt x="334" y="102"/>
                      <a:pt x="333" y="103"/>
                    </a:cubicBezTo>
                    <a:cubicBezTo>
                      <a:pt x="333" y="103"/>
                      <a:pt x="332" y="103"/>
                      <a:pt x="331" y="103"/>
                    </a:cubicBezTo>
                    <a:cubicBezTo>
                      <a:pt x="331" y="104"/>
                      <a:pt x="331" y="104"/>
                      <a:pt x="330" y="105"/>
                    </a:cubicBezTo>
                    <a:cubicBezTo>
                      <a:pt x="330" y="105"/>
                      <a:pt x="329" y="105"/>
                      <a:pt x="329" y="105"/>
                    </a:cubicBezTo>
                    <a:cubicBezTo>
                      <a:pt x="328" y="106"/>
                      <a:pt x="327" y="107"/>
                      <a:pt x="327" y="108"/>
                    </a:cubicBezTo>
                    <a:cubicBezTo>
                      <a:pt x="326" y="108"/>
                      <a:pt x="325" y="108"/>
                      <a:pt x="324" y="109"/>
                    </a:cubicBezTo>
                    <a:cubicBezTo>
                      <a:pt x="324" y="110"/>
                      <a:pt x="324" y="112"/>
                      <a:pt x="323" y="114"/>
                    </a:cubicBezTo>
                    <a:cubicBezTo>
                      <a:pt x="326" y="116"/>
                      <a:pt x="328" y="118"/>
                      <a:pt x="330" y="120"/>
                    </a:cubicBezTo>
                    <a:cubicBezTo>
                      <a:pt x="331" y="121"/>
                      <a:pt x="331" y="121"/>
                      <a:pt x="331" y="122"/>
                    </a:cubicBezTo>
                    <a:cubicBezTo>
                      <a:pt x="332" y="122"/>
                      <a:pt x="333" y="122"/>
                      <a:pt x="333" y="122"/>
                    </a:cubicBezTo>
                    <a:cubicBezTo>
                      <a:pt x="333" y="123"/>
                      <a:pt x="334" y="123"/>
                      <a:pt x="334" y="124"/>
                    </a:cubicBezTo>
                    <a:cubicBezTo>
                      <a:pt x="335" y="124"/>
                      <a:pt x="335" y="124"/>
                      <a:pt x="336" y="124"/>
                    </a:cubicBezTo>
                    <a:cubicBezTo>
                      <a:pt x="336" y="124"/>
                      <a:pt x="336" y="125"/>
                      <a:pt x="337" y="126"/>
                    </a:cubicBezTo>
                    <a:cubicBezTo>
                      <a:pt x="338" y="126"/>
                      <a:pt x="339" y="126"/>
                      <a:pt x="339" y="127"/>
                    </a:cubicBezTo>
                    <a:cubicBezTo>
                      <a:pt x="339" y="127"/>
                      <a:pt x="339" y="127"/>
                      <a:pt x="339" y="127"/>
                    </a:cubicBezTo>
                    <a:cubicBezTo>
                      <a:pt x="341" y="128"/>
                      <a:pt x="342" y="128"/>
                      <a:pt x="343" y="128"/>
                    </a:cubicBezTo>
                    <a:cubicBezTo>
                      <a:pt x="343" y="129"/>
                      <a:pt x="344" y="130"/>
                      <a:pt x="344" y="130"/>
                    </a:cubicBezTo>
                    <a:cubicBezTo>
                      <a:pt x="345" y="130"/>
                      <a:pt x="346" y="131"/>
                      <a:pt x="347" y="131"/>
                    </a:cubicBezTo>
                    <a:cubicBezTo>
                      <a:pt x="347" y="131"/>
                      <a:pt x="347" y="132"/>
                      <a:pt x="347" y="132"/>
                    </a:cubicBezTo>
                    <a:cubicBezTo>
                      <a:pt x="349" y="132"/>
                      <a:pt x="351" y="133"/>
                      <a:pt x="353" y="134"/>
                    </a:cubicBezTo>
                    <a:cubicBezTo>
                      <a:pt x="353" y="134"/>
                      <a:pt x="353" y="134"/>
                      <a:pt x="353" y="135"/>
                    </a:cubicBezTo>
                    <a:cubicBezTo>
                      <a:pt x="354" y="135"/>
                      <a:pt x="355" y="135"/>
                      <a:pt x="356" y="135"/>
                    </a:cubicBezTo>
                    <a:cubicBezTo>
                      <a:pt x="356" y="135"/>
                      <a:pt x="356" y="135"/>
                      <a:pt x="356" y="135"/>
                    </a:cubicBezTo>
                    <a:cubicBezTo>
                      <a:pt x="356" y="135"/>
                      <a:pt x="357" y="135"/>
                      <a:pt x="357" y="135"/>
                    </a:cubicBezTo>
                    <a:cubicBezTo>
                      <a:pt x="357" y="136"/>
                      <a:pt x="357" y="136"/>
                      <a:pt x="357" y="136"/>
                    </a:cubicBezTo>
                    <a:cubicBezTo>
                      <a:pt x="358" y="136"/>
                      <a:pt x="359" y="136"/>
                      <a:pt x="360" y="136"/>
                    </a:cubicBezTo>
                    <a:cubicBezTo>
                      <a:pt x="360" y="137"/>
                      <a:pt x="360" y="137"/>
                      <a:pt x="360" y="137"/>
                    </a:cubicBezTo>
                    <a:cubicBezTo>
                      <a:pt x="362" y="137"/>
                      <a:pt x="363" y="137"/>
                      <a:pt x="365" y="137"/>
                    </a:cubicBezTo>
                    <a:cubicBezTo>
                      <a:pt x="365" y="138"/>
                      <a:pt x="365" y="138"/>
                      <a:pt x="365" y="138"/>
                    </a:cubicBezTo>
                    <a:cubicBezTo>
                      <a:pt x="369" y="139"/>
                      <a:pt x="373" y="137"/>
                      <a:pt x="375" y="136"/>
                    </a:cubicBezTo>
                    <a:cubicBezTo>
                      <a:pt x="375" y="136"/>
                      <a:pt x="375" y="136"/>
                      <a:pt x="375" y="135"/>
                    </a:cubicBezTo>
                    <a:cubicBezTo>
                      <a:pt x="378" y="135"/>
                      <a:pt x="380" y="135"/>
                      <a:pt x="382" y="135"/>
                    </a:cubicBezTo>
                    <a:cubicBezTo>
                      <a:pt x="382" y="134"/>
                      <a:pt x="382" y="134"/>
                      <a:pt x="382" y="134"/>
                    </a:cubicBezTo>
                    <a:cubicBezTo>
                      <a:pt x="389" y="133"/>
                      <a:pt x="396" y="132"/>
                      <a:pt x="402" y="132"/>
                    </a:cubicBezTo>
                    <a:cubicBezTo>
                      <a:pt x="402" y="132"/>
                      <a:pt x="402" y="131"/>
                      <a:pt x="402" y="131"/>
                    </a:cubicBezTo>
                    <a:cubicBezTo>
                      <a:pt x="405" y="131"/>
                      <a:pt x="408" y="131"/>
                      <a:pt x="411" y="131"/>
                    </a:cubicBezTo>
                    <a:cubicBezTo>
                      <a:pt x="411" y="131"/>
                      <a:pt x="411" y="130"/>
                      <a:pt x="411" y="130"/>
                    </a:cubicBezTo>
                    <a:cubicBezTo>
                      <a:pt x="414" y="130"/>
                      <a:pt x="417" y="130"/>
                      <a:pt x="420" y="130"/>
                    </a:cubicBezTo>
                    <a:cubicBezTo>
                      <a:pt x="420" y="130"/>
                      <a:pt x="420" y="130"/>
                      <a:pt x="420" y="129"/>
                    </a:cubicBezTo>
                    <a:cubicBezTo>
                      <a:pt x="423" y="129"/>
                      <a:pt x="426" y="129"/>
                      <a:pt x="429" y="129"/>
                    </a:cubicBezTo>
                    <a:cubicBezTo>
                      <a:pt x="429" y="129"/>
                      <a:pt x="429" y="129"/>
                      <a:pt x="429" y="128"/>
                    </a:cubicBezTo>
                    <a:cubicBezTo>
                      <a:pt x="433" y="128"/>
                      <a:pt x="436" y="128"/>
                      <a:pt x="440" y="128"/>
                    </a:cubicBezTo>
                    <a:cubicBezTo>
                      <a:pt x="440" y="129"/>
                      <a:pt x="440" y="129"/>
                      <a:pt x="440" y="129"/>
                    </a:cubicBezTo>
                    <a:cubicBezTo>
                      <a:pt x="441" y="130"/>
                      <a:pt x="443" y="130"/>
                      <a:pt x="444" y="130"/>
                    </a:cubicBezTo>
                    <a:cubicBezTo>
                      <a:pt x="445" y="131"/>
                      <a:pt x="446" y="132"/>
                      <a:pt x="446" y="133"/>
                    </a:cubicBezTo>
                    <a:cubicBezTo>
                      <a:pt x="447" y="133"/>
                      <a:pt x="447" y="133"/>
                      <a:pt x="448" y="133"/>
                    </a:cubicBezTo>
                    <a:cubicBezTo>
                      <a:pt x="448" y="133"/>
                      <a:pt x="448" y="133"/>
                      <a:pt x="448" y="134"/>
                    </a:cubicBezTo>
                    <a:cubicBezTo>
                      <a:pt x="449" y="135"/>
                      <a:pt x="450" y="135"/>
                      <a:pt x="452" y="136"/>
                    </a:cubicBezTo>
                    <a:cubicBezTo>
                      <a:pt x="452" y="137"/>
                      <a:pt x="452" y="138"/>
                      <a:pt x="452" y="138"/>
                    </a:cubicBezTo>
                    <a:cubicBezTo>
                      <a:pt x="452" y="139"/>
                      <a:pt x="453" y="139"/>
                      <a:pt x="454" y="140"/>
                    </a:cubicBezTo>
                    <a:cubicBezTo>
                      <a:pt x="455" y="141"/>
                      <a:pt x="455" y="142"/>
                      <a:pt x="455" y="144"/>
                    </a:cubicBezTo>
                    <a:cubicBezTo>
                      <a:pt x="456" y="144"/>
                      <a:pt x="456" y="144"/>
                      <a:pt x="457" y="144"/>
                    </a:cubicBezTo>
                    <a:cubicBezTo>
                      <a:pt x="458" y="147"/>
                      <a:pt x="459" y="150"/>
                      <a:pt x="460" y="153"/>
                    </a:cubicBezTo>
                    <a:cubicBezTo>
                      <a:pt x="460" y="153"/>
                      <a:pt x="460" y="153"/>
                      <a:pt x="460" y="153"/>
                    </a:cubicBezTo>
                    <a:cubicBezTo>
                      <a:pt x="460" y="153"/>
                      <a:pt x="460" y="154"/>
                      <a:pt x="460" y="154"/>
                    </a:cubicBezTo>
                    <a:cubicBezTo>
                      <a:pt x="461" y="154"/>
                      <a:pt x="461" y="154"/>
                      <a:pt x="461" y="154"/>
                    </a:cubicBezTo>
                    <a:cubicBezTo>
                      <a:pt x="461" y="155"/>
                      <a:pt x="461" y="156"/>
                      <a:pt x="461" y="157"/>
                    </a:cubicBezTo>
                    <a:cubicBezTo>
                      <a:pt x="462" y="157"/>
                      <a:pt x="462" y="157"/>
                      <a:pt x="462" y="157"/>
                    </a:cubicBezTo>
                    <a:cubicBezTo>
                      <a:pt x="462" y="158"/>
                      <a:pt x="462" y="158"/>
                      <a:pt x="462" y="159"/>
                    </a:cubicBezTo>
                    <a:cubicBezTo>
                      <a:pt x="463" y="159"/>
                      <a:pt x="463" y="159"/>
                      <a:pt x="463" y="159"/>
                    </a:cubicBezTo>
                    <a:cubicBezTo>
                      <a:pt x="463" y="161"/>
                      <a:pt x="464" y="162"/>
                      <a:pt x="464" y="164"/>
                    </a:cubicBezTo>
                    <a:cubicBezTo>
                      <a:pt x="464" y="164"/>
                      <a:pt x="465" y="164"/>
                      <a:pt x="465" y="164"/>
                    </a:cubicBezTo>
                    <a:cubicBezTo>
                      <a:pt x="465" y="165"/>
                      <a:pt x="465" y="167"/>
                      <a:pt x="465" y="168"/>
                    </a:cubicBezTo>
                    <a:cubicBezTo>
                      <a:pt x="465" y="168"/>
                      <a:pt x="466" y="168"/>
                      <a:pt x="466" y="168"/>
                    </a:cubicBezTo>
                    <a:cubicBezTo>
                      <a:pt x="466" y="169"/>
                      <a:pt x="466" y="170"/>
                      <a:pt x="466" y="170"/>
                    </a:cubicBezTo>
                    <a:cubicBezTo>
                      <a:pt x="466" y="170"/>
                      <a:pt x="466" y="170"/>
                      <a:pt x="467" y="170"/>
                    </a:cubicBezTo>
                    <a:cubicBezTo>
                      <a:pt x="467" y="172"/>
                      <a:pt x="467" y="173"/>
                      <a:pt x="467" y="174"/>
                    </a:cubicBezTo>
                    <a:cubicBezTo>
                      <a:pt x="467" y="174"/>
                      <a:pt x="467" y="174"/>
                      <a:pt x="468" y="174"/>
                    </a:cubicBezTo>
                    <a:cubicBezTo>
                      <a:pt x="468" y="175"/>
                      <a:pt x="468" y="176"/>
                      <a:pt x="468" y="178"/>
                    </a:cubicBezTo>
                    <a:cubicBezTo>
                      <a:pt x="468" y="178"/>
                      <a:pt x="468" y="178"/>
                      <a:pt x="469" y="178"/>
                    </a:cubicBezTo>
                    <a:cubicBezTo>
                      <a:pt x="469" y="179"/>
                      <a:pt x="469" y="181"/>
                      <a:pt x="469" y="182"/>
                    </a:cubicBezTo>
                    <a:cubicBezTo>
                      <a:pt x="469" y="182"/>
                      <a:pt x="469" y="182"/>
                      <a:pt x="469" y="182"/>
                    </a:cubicBezTo>
                    <a:cubicBezTo>
                      <a:pt x="469" y="184"/>
                      <a:pt x="469" y="185"/>
                      <a:pt x="469" y="187"/>
                    </a:cubicBezTo>
                    <a:cubicBezTo>
                      <a:pt x="470" y="187"/>
                      <a:pt x="470" y="187"/>
                      <a:pt x="470" y="187"/>
                    </a:cubicBezTo>
                    <a:cubicBezTo>
                      <a:pt x="470" y="188"/>
                      <a:pt x="470" y="190"/>
                      <a:pt x="470" y="191"/>
                    </a:cubicBezTo>
                    <a:cubicBezTo>
                      <a:pt x="471" y="191"/>
                      <a:pt x="471" y="191"/>
                      <a:pt x="471" y="191"/>
                    </a:cubicBezTo>
                    <a:cubicBezTo>
                      <a:pt x="471" y="193"/>
                      <a:pt x="471" y="195"/>
                      <a:pt x="471" y="197"/>
                    </a:cubicBezTo>
                    <a:cubicBezTo>
                      <a:pt x="472" y="197"/>
                      <a:pt x="472" y="197"/>
                      <a:pt x="472" y="197"/>
                    </a:cubicBezTo>
                    <a:cubicBezTo>
                      <a:pt x="472" y="202"/>
                      <a:pt x="473" y="206"/>
                      <a:pt x="473" y="211"/>
                    </a:cubicBezTo>
                    <a:cubicBezTo>
                      <a:pt x="473" y="211"/>
                      <a:pt x="474" y="211"/>
                      <a:pt x="474" y="211"/>
                    </a:cubicBezTo>
                    <a:cubicBezTo>
                      <a:pt x="474" y="212"/>
                      <a:pt x="475" y="214"/>
                      <a:pt x="475" y="215"/>
                    </a:cubicBezTo>
                    <a:cubicBezTo>
                      <a:pt x="475" y="216"/>
                      <a:pt x="476" y="216"/>
                      <a:pt x="477" y="216"/>
                    </a:cubicBezTo>
                    <a:cubicBezTo>
                      <a:pt x="477" y="217"/>
                      <a:pt x="477" y="217"/>
                      <a:pt x="477" y="218"/>
                    </a:cubicBezTo>
                    <a:cubicBezTo>
                      <a:pt x="477" y="218"/>
                      <a:pt x="477" y="218"/>
                      <a:pt x="478" y="218"/>
                    </a:cubicBezTo>
                    <a:cubicBezTo>
                      <a:pt x="479" y="219"/>
                      <a:pt x="478" y="219"/>
                      <a:pt x="480" y="220"/>
                    </a:cubicBezTo>
                    <a:cubicBezTo>
                      <a:pt x="482" y="222"/>
                      <a:pt x="484" y="222"/>
                      <a:pt x="487" y="222"/>
                    </a:cubicBezTo>
                    <a:cubicBezTo>
                      <a:pt x="489" y="220"/>
                      <a:pt x="491" y="219"/>
                      <a:pt x="493" y="217"/>
                    </a:cubicBezTo>
                    <a:cubicBezTo>
                      <a:pt x="493" y="216"/>
                      <a:pt x="493" y="215"/>
                      <a:pt x="494" y="214"/>
                    </a:cubicBezTo>
                    <a:cubicBezTo>
                      <a:pt x="494" y="213"/>
                      <a:pt x="495" y="213"/>
                      <a:pt x="495" y="213"/>
                    </a:cubicBezTo>
                    <a:cubicBezTo>
                      <a:pt x="497" y="211"/>
                      <a:pt x="498" y="209"/>
                      <a:pt x="500" y="207"/>
                    </a:cubicBezTo>
                    <a:cubicBezTo>
                      <a:pt x="501" y="207"/>
                      <a:pt x="501" y="207"/>
                      <a:pt x="502" y="207"/>
                    </a:cubicBezTo>
                    <a:cubicBezTo>
                      <a:pt x="502" y="207"/>
                      <a:pt x="502" y="207"/>
                      <a:pt x="502" y="206"/>
                    </a:cubicBezTo>
                    <a:cubicBezTo>
                      <a:pt x="504" y="206"/>
                      <a:pt x="505" y="205"/>
                      <a:pt x="507" y="205"/>
                    </a:cubicBezTo>
                    <a:cubicBezTo>
                      <a:pt x="507" y="204"/>
                      <a:pt x="507" y="204"/>
                      <a:pt x="507" y="204"/>
                    </a:cubicBezTo>
                    <a:cubicBezTo>
                      <a:pt x="508" y="204"/>
                      <a:pt x="509" y="204"/>
                      <a:pt x="510" y="204"/>
                    </a:cubicBezTo>
                    <a:cubicBezTo>
                      <a:pt x="510" y="203"/>
                      <a:pt x="510" y="203"/>
                      <a:pt x="510" y="203"/>
                    </a:cubicBezTo>
                    <a:cubicBezTo>
                      <a:pt x="510" y="203"/>
                      <a:pt x="511" y="203"/>
                      <a:pt x="512" y="203"/>
                    </a:cubicBezTo>
                    <a:cubicBezTo>
                      <a:pt x="512" y="202"/>
                      <a:pt x="512" y="202"/>
                      <a:pt x="512" y="202"/>
                    </a:cubicBezTo>
                    <a:cubicBezTo>
                      <a:pt x="513" y="202"/>
                      <a:pt x="515" y="201"/>
                      <a:pt x="517" y="201"/>
                    </a:cubicBezTo>
                    <a:cubicBezTo>
                      <a:pt x="517" y="201"/>
                      <a:pt x="517" y="200"/>
                      <a:pt x="517" y="200"/>
                    </a:cubicBezTo>
                    <a:cubicBezTo>
                      <a:pt x="518" y="200"/>
                      <a:pt x="519" y="200"/>
                      <a:pt x="520" y="200"/>
                    </a:cubicBezTo>
                    <a:cubicBezTo>
                      <a:pt x="520" y="200"/>
                      <a:pt x="520" y="199"/>
                      <a:pt x="520" y="199"/>
                    </a:cubicBezTo>
                    <a:cubicBezTo>
                      <a:pt x="522" y="198"/>
                      <a:pt x="528" y="198"/>
                      <a:pt x="530" y="199"/>
                    </a:cubicBezTo>
                    <a:cubicBezTo>
                      <a:pt x="530" y="199"/>
                      <a:pt x="530" y="200"/>
                      <a:pt x="530" y="200"/>
                    </a:cubicBezTo>
                    <a:cubicBezTo>
                      <a:pt x="531" y="200"/>
                      <a:pt x="532" y="200"/>
                      <a:pt x="532" y="200"/>
                    </a:cubicBezTo>
                    <a:cubicBezTo>
                      <a:pt x="533" y="201"/>
                      <a:pt x="533" y="201"/>
                      <a:pt x="533" y="202"/>
                    </a:cubicBezTo>
                    <a:cubicBezTo>
                      <a:pt x="534" y="203"/>
                      <a:pt x="536" y="204"/>
                      <a:pt x="537" y="205"/>
                    </a:cubicBezTo>
                    <a:cubicBezTo>
                      <a:pt x="537" y="205"/>
                      <a:pt x="537" y="206"/>
                      <a:pt x="537" y="206"/>
                    </a:cubicBezTo>
                    <a:cubicBezTo>
                      <a:pt x="537" y="206"/>
                      <a:pt x="537" y="206"/>
                      <a:pt x="538" y="206"/>
                    </a:cubicBezTo>
                    <a:cubicBezTo>
                      <a:pt x="538" y="207"/>
                      <a:pt x="538" y="208"/>
                      <a:pt x="538" y="208"/>
                    </a:cubicBezTo>
                    <a:cubicBezTo>
                      <a:pt x="538" y="208"/>
                      <a:pt x="538" y="208"/>
                      <a:pt x="539" y="208"/>
                    </a:cubicBezTo>
                    <a:cubicBezTo>
                      <a:pt x="539" y="209"/>
                      <a:pt x="539" y="209"/>
                      <a:pt x="539" y="210"/>
                    </a:cubicBezTo>
                    <a:cubicBezTo>
                      <a:pt x="539" y="210"/>
                      <a:pt x="539" y="210"/>
                      <a:pt x="539" y="210"/>
                    </a:cubicBezTo>
                    <a:cubicBezTo>
                      <a:pt x="539" y="211"/>
                      <a:pt x="539" y="211"/>
                      <a:pt x="539" y="212"/>
                    </a:cubicBezTo>
                    <a:cubicBezTo>
                      <a:pt x="540" y="212"/>
                      <a:pt x="540" y="212"/>
                      <a:pt x="540" y="212"/>
                    </a:cubicBezTo>
                    <a:cubicBezTo>
                      <a:pt x="540" y="212"/>
                      <a:pt x="540" y="213"/>
                      <a:pt x="540" y="214"/>
                    </a:cubicBezTo>
                    <a:cubicBezTo>
                      <a:pt x="541" y="214"/>
                      <a:pt x="541" y="214"/>
                      <a:pt x="541" y="214"/>
                    </a:cubicBezTo>
                    <a:cubicBezTo>
                      <a:pt x="541" y="214"/>
                      <a:pt x="541" y="215"/>
                      <a:pt x="541" y="216"/>
                    </a:cubicBezTo>
                    <a:cubicBezTo>
                      <a:pt x="542" y="216"/>
                      <a:pt x="542" y="216"/>
                      <a:pt x="542" y="216"/>
                    </a:cubicBezTo>
                    <a:cubicBezTo>
                      <a:pt x="542" y="217"/>
                      <a:pt x="542" y="217"/>
                      <a:pt x="542" y="218"/>
                    </a:cubicBezTo>
                    <a:cubicBezTo>
                      <a:pt x="542" y="218"/>
                      <a:pt x="543" y="218"/>
                      <a:pt x="543" y="218"/>
                    </a:cubicBezTo>
                    <a:cubicBezTo>
                      <a:pt x="543" y="220"/>
                      <a:pt x="544" y="222"/>
                      <a:pt x="544" y="223"/>
                    </a:cubicBezTo>
                    <a:cubicBezTo>
                      <a:pt x="544" y="223"/>
                      <a:pt x="544" y="223"/>
                      <a:pt x="545" y="223"/>
                    </a:cubicBezTo>
                    <a:cubicBezTo>
                      <a:pt x="545" y="224"/>
                      <a:pt x="545" y="225"/>
                      <a:pt x="545" y="225"/>
                    </a:cubicBezTo>
                    <a:cubicBezTo>
                      <a:pt x="545" y="225"/>
                      <a:pt x="545" y="225"/>
                      <a:pt x="546" y="225"/>
                    </a:cubicBezTo>
                    <a:cubicBezTo>
                      <a:pt x="546" y="226"/>
                      <a:pt x="546" y="227"/>
                      <a:pt x="546" y="228"/>
                    </a:cubicBezTo>
                    <a:cubicBezTo>
                      <a:pt x="546" y="228"/>
                      <a:pt x="546" y="228"/>
                      <a:pt x="547" y="228"/>
                    </a:cubicBezTo>
                    <a:cubicBezTo>
                      <a:pt x="547" y="229"/>
                      <a:pt x="547" y="230"/>
                      <a:pt x="547" y="231"/>
                    </a:cubicBezTo>
                    <a:cubicBezTo>
                      <a:pt x="548" y="231"/>
                      <a:pt x="548" y="231"/>
                      <a:pt x="548" y="231"/>
                    </a:cubicBezTo>
                    <a:cubicBezTo>
                      <a:pt x="549" y="233"/>
                      <a:pt x="549" y="234"/>
                      <a:pt x="549" y="235"/>
                    </a:cubicBezTo>
                    <a:cubicBezTo>
                      <a:pt x="550" y="235"/>
                      <a:pt x="550" y="236"/>
                      <a:pt x="551" y="236"/>
                    </a:cubicBezTo>
                    <a:cubicBezTo>
                      <a:pt x="552" y="238"/>
                      <a:pt x="552" y="240"/>
                      <a:pt x="553" y="241"/>
                    </a:cubicBezTo>
                    <a:cubicBezTo>
                      <a:pt x="553" y="241"/>
                      <a:pt x="553" y="241"/>
                      <a:pt x="554" y="241"/>
                    </a:cubicBezTo>
                    <a:cubicBezTo>
                      <a:pt x="554" y="242"/>
                      <a:pt x="554" y="243"/>
                      <a:pt x="555" y="244"/>
                    </a:cubicBezTo>
                    <a:cubicBezTo>
                      <a:pt x="555" y="244"/>
                      <a:pt x="556" y="245"/>
                      <a:pt x="556" y="245"/>
                    </a:cubicBezTo>
                    <a:cubicBezTo>
                      <a:pt x="556" y="246"/>
                      <a:pt x="556" y="246"/>
                      <a:pt x="556" y="247"/>
                    </a:cubicBezTo>
                    <a:cubicBezTo>
                      <a:pt x="557" y="247"/>
                      <a:pt x="558" y="247"/>
                      <a:pt x="558" y="248"/>
                    </a:cubicBezTo>
                    <a:cubicBezTo>
                      <a:pt x="558" y="248"/>
                      <a:pt x="558" y="249"/>
                      <a:pt x="558" y="249"/>
                    </a:cubicBezTo>
                    <a:cubicBezTo>
                      <a:pt x="559" y="250"/>
                      <a:pt x="559" y="250"/>
                      <a:pt x="560" y="250"/>
                    </a:cubicBezTo>
                    <a:cubicBezTo>
                      <a:pt x="560" y="251"/>
                      <a:pt x="560" y="251"/>
                      <a:pt x="560" y="252"/>
                    </a:cubicBezTo>
                    <a:cubicBezTo>
                      <a:pt x="561" y="252"/>
                      <a:pt x="561" y="253"/>
                      <a:pt x="562" y="253"/>
                    </a:cubicBezTo>
                    <a:cubicBezTo>
                      <a:pt x="562" y="254"/>
                      <a:pt x="562" y="254"/>
                      <a:pt x="562" y="255"/>
                    </a:cubicBezTo>
                    <a:cubicBezTo>
                      <a:pt x="563" y="255"/>
                      <a:pt x="564" y="256"/>
                      <a:pt x="565" y="257"/>
                    </a:cubicBezTo>
                    <a:cubicBezTo>
                      <a:pt x="565" y="257"/>
                      <a:pt x="565" y="258"/>
                      <a:pt x="565" y="258"/>
                    </a:cubicBezTo>
                    <a:cubicBezTo>
                      <a:pt x="565" y="258"/>
                      <a:pt x="565" y="258"/>
                      <a:pt x="565" y="258"/>
                    </a:cubicBezTo>
                    <a:cubicBezTo>
                      <a:pt x="565" y="259"/>
                      <a:pt x="565" y="259"/>
                      <a:pt x="565" y="259"/>
                    </a:cubicBezTo>
                    <a:cubicBezTo>
                      <a:pt x="565" y="259"/>
                      <a:pt x="565" y="259"/>
                      <a:pt x="565" y="259"/>
                    </a:cubicBezTo>
                    <a:cubicBezTo>
                      <a:pt x="565" y="265"/>
                      <a:pt x="565" y="271"/>
                      <a:pt x="565" y="276"/>
                    </a:cubicBezTo>
                    <a:cubicBezTo>
                      <a:pt x="565" y="284"/>
                      <a:pt x="565" y="292"/>
                      <a:pt x="567" y="298"/>
                    </a:cubicBezTo>
                    <a:cubicBezTo>
                      <a:pt x="567" y="301"/>
                      <a:pt x="567" y="303"/>
                      <a:pt x="567" y="306"/>
                    </a:cubicBezTo>
                    <a:cubicBezTo>
                      <a:pt x="568" y="306"/>
                      <a:pt x="568" y="306"/>
                      <a:pt x="568" y="306"/>
                    </a:cubicBezTo>
                    <a:cubicBezTo>
                      <a:pt x="569" y="310"/>
                      <a:pt x="568" y="326"/>
                      <a:pt x="567" y="328"/>
                    </a:cubicBezTo>
                    <a:cubicBezTo>
                      <a:pt x="567" y="328"/>
                      <a:pt x="567" y="328"/>
                      <a:pt x="566" y="328"/>
                    </a:cubicBezTo>
                    <a:cubicBezTo>
                      <a:pt x="565" y="333"/>
                      <a:pt x="567" y="349"/>
                      <a:pt x="568" y="352"/>
                    </a:cubicBezTo>
                    <a:cubicBezTo>
                      <a:pt x="568" y="352"/>
                      <a:pt x="569" y="352"/>
                      <a:pt x="569" y="352"/>
                    </a:cubicBezTo>
                    <a:cubicBezTo>
                      <a:pt x="569" y="353"/>
                      <a:pt x="570" y="354"/>
                      <a:pt x="570" y="355"/>
                    </a:cubicBezTo>
                    <a:cubicBezTo>
                      <a:pt x="570" y="355"/>
                      <a:pt x="571" y="355"/>
                      <a:pt x="571" y="355"/>
                    </a:cubicBezTo>
                    <a:cubicBezTo>
                      <a:pt x="571" y="356"/>
                      <a:pt x="571" y="356"/>
                      <a:pt x="571" y="357"/>
                    </a:cubicBezTo>
                    <a:cubicBezTo>
                      <a:pt x="571" y="357"/>
                      <a:pt x="572" y="358"/>
                      <a:pt x="573" y="358"/>
                    </a:cubicBezTo>
                    <a:cubicBezTo>
                      <a:pt x="573" y="359"/>
                      <a:pt x="573" y="359"/>
                      <a:pt x="573" y="360"/>
                    </a:cubicBezTo>
                    <a:cubicBezTo>
                      <a:pt x="573" y="360"/>
                      <a:pt x="574" y="360"/>
                      <a:pt x="574" y="361"/>
                    </a:cubicBezTo>
                    <a:cubicBezTo>
                      <a:pt x="575" y="362"/>
                      <a:pt x="576" y="363"/>
                      <a:pt x="577" y="364"/>
                    </a:cubicBezTo>
                    <a:cubicBezTo>
                      <a:pt x="578" y="364"/>
                      <a:pt x="578" y="364"/>
                      <a:pt x="579" y="364"/>
                    </a:cubicBezTo>
                    <a:cubicBezTo>
                      <a:pt x="579" y="365"/>
                      <a:pt x="579" y="365"/>
                      <a:pt x="580" y="366"/>
                    </a:cubicBezTo>
                    <a:cubicBezTo>
                      <a:pt x="580" y="366"/>
                      <a:pt x="581" y="366"/>
                      <a:pt x="582" y="366"/>
                    </a:cubicBezTo>
                    <a:cubicBezTo>
                      <a:pt x="582" y="366"/>
                      <a:pt x="582" y="367"/>
                      <a:pt x="582" y="367"/>
                    </a:cubicBezTo>
                    <a:cubicBezTo>
                      <a:pt x="582" y="367"/>
                      <a:pt x="583" y="367"/>
                      <a:pt x="584" y="367"/>
                    </a:cubicBezTo>
                    <a:cubicBezTo>
                      <a:pt x="584" y="367"/>
                      <a:pt x="584" y="367"/>
                      <a:pt x="584" y="368"/>
                    </a:cubicBezTo>
                    <a:cubicBezTo>
                      <a:pt x="590" y="368"/>
                      <a:pt x="595" y="368"/>
                      <a:pt x="600" y="369"/>
                    </a:cubicBezTo>
                    <a:cubicBezTo>
                      <a:pt x="600" y="369"/>
                      <a:pt x="600" y="369"/>
                      <a:pt x="600" y="370"/>
                    </a:cubicBezTo>
                    <a:cubicBezTo>
                      <a:pt x="604" y="370"/>
                      <a:pt x="607" y="370"/>
                      <a:pt x="610" y="370"/>
                    </a:cubicBezTo>
                    <a:cubicBezTo>
                      <a:pt x="618" y="373"/>
                      <a:pt x="627" y="374"/>
                      <a:pt x="634" y="377"/>
                    </a:cubicBezTo>
                    <a:cubicBezTo>
                      <a:pt x="635" y="377"/>
                      <a:pt x="636" y="377"/>
                      <a:pt x="637" y="377"/>
                    </a:cubicBezTo>
                    <a:cubicBezTo>
                      <a:pt x="637" y="377"/>
                      <a:pt x="637" y="377"/>
                      <a:pt x="637" y="378"/>
                    </a:cubicBezTo>
                    <a:cubicBezTo>
                      <a:pt x="638" y="378"/>
                      <a:pt x="640" y="378"/>
                      <a:pt x="641" y="378"/>
                    </a:cubicBezTo>
                    <a:cubicBezTo>
                      <a:pt x="641" y="378"/>
                      <a:pt x="641" y="378"/>
                      <a:pt x="641" y="379"/>
                    </a:cubicBezTo>
                    <a:cubicBezTo>
                      <a:pt x="643" y="379"/>
                      <a:pt x="645" y="379"/>
                      <a:pt x="647" y="379"/>
                    </a:cubicBezTo>
                    <a:cubicBezTo>
                      <a:pt x="647" y="380"/>
                      <a:pt x="647" y="380"/>
                      <a:pt x="647" y="380"/>
                    </a:cubicBezTo>
                    <a:cubicBezTo>
                      <a:pt x="647" y="380"/>
                      <a:pt x="648" y="380"/>
                      <a:pt x="648" y="380"/>
                    </a:cubicBezTo>
                    <a:cubicBezTo>
                      <a:pt x="648" y="383"/>
                      <a:pt x="648" y="385"/>
                      <a:pt x="648" y="388"/>
                    </a:cubicBezTo>
                    <a:cubicBezTo>
                      <a:pt x="646" y="390"/>
                      <a:pt x="647" y="394"/>
                      <a:pt x="646" y="397"/>
                    </a:cubicBezTo>
                    <a:cubicBezTo>
                      <a:pt x="646" y="397"/>
                      <a:pt x="646" y="397"/>
                      <a:pt x="645" y="397"/>
                    </a:cubicBezTo>
                    <a:cubicBezTo>
                      <a:pt x="645" y="402"/>
                      <a:pt x="644" y="407"/>
                      <a:pt x="643" y="412"/>
                    </a:cubicBezTo>
                    <a:cubicBezTo>
                      <a:pt x="644" y="412"/>
                      <a:pt x="644" y="412"/>
                      <a:pt x="644" y="412"/>
                    </a:cubicBezTo>
                    <a:cubicBezTo>
                      <a:pt x="644" y="413"/>
                      <a:pt x="644" y="414"/>
                      <a:pt x="644" y="414"/>
                    </a:cubicBezTo>
                    <a:cubicBezTo>
                      <a:pt x="645" y="414"/>
                      <a:pt x="645" y="414"/>
                      <a:pt x="645" y="414"/>
                    </a:cubicBezTo>
                    <a:cubicBezTo>
                      <a:pt x="645" y="416"/>
                      <a:pt x="645" y="417"/>
                      <a:pt x="645" y="418"/>
                    </a:cubicBezTo>
                    <a:cubicBezTo>
                      <a:pt x="646" y="418"/>
                      <a:pt x="646" y="418"/>
                      <a:pt x="646" y="418"/>
                    </a:cubicBezTo>
                    <a:cubicBezTo>
                      <a:pt x="646" y="419"/>
                      <a:pt x="645" y="420"/>
                      <a:pt x="645" y="422"/>
                    </a:cubicBezTo>
                    <a:cubicBezTo>
                      <a:pt x="644" y="422"/>
                      <a:pt x="643" y="423"/>
                      <a:pt x="643" y="423"/>
                    </a:cubicBezTo>
                    <a:cubicBezTo>
                      <a:pt x="643" y="424"/>
                      <a:pt x="643" y="425"/>
                      <a:pt x="643" y="425"/>
                    </a:cubicBezTo>
                    <a:cubicBezTo>
                      <a:pt x="641" y="426"/>
                      <a:pt x="640" y="427"/>
                      <a:pt x="639" y="428"/>
                    </a:cubicBezTo>
                    <a:cubicBezTo>
                      <a:pt x="639" y="428"/>
                      <a:pt x="639" y="429"/>
                      <a:pt x="639" y="430"/>
                    </a:cubicBezTo>
                    <a:cubicBezTo>
                      <a:pt x="638" y="430"/>
                      <a:pt x="638" y="430"/>
                      <a:pt x="637" y="431"/>
                    </a:cubicBezTo>
                    <a:cubicBezTo>
                      <a:pt x="637" y="431"/>
                      <a:pt x="637" y="432"/>
                      <a:pt x="637" y="432"/>
                    </a:cubicBezTo>
                    <a:cubicBezTo>
                      <a:pt x="637" y="432"/>
                      <a:pt x="637" y="432"/>
                      <a:pt x="636" y="432"/>
                    </a:cubicBezTo>
                    <a:cubicBezTo>
                      <a:pt x="636" y="434"/>
                      <a:pt x="635" y="436"/>
                      <a:pt x="634" y="438"/>
                    </a:cubicBezTo>
                    <a:cubicBezTo>
                      <a:pt x="634" y="438"/>
                      <a:pt x="634" y="438"/>
                      <a:pt x="634" y="438"/>
                    </a:cubicBezTo>
                    <a:cubicBezTo>
                      <a:pt x="634" y="439"/>
                      <a:pt x="634" y="440"/>
                      <a:pt x="634" y="440"/>
                    </a:cubicBezTo>
                    <a:cubicBezTo>
                      <a:pt x="633" y="440"/>
                      <a:pt x="633" y="440"/>
                      <a:pt x="633" y="440"/>
                    </a:cubicBezTo>
                    <a:cubicBezTo>
                      <a:pt x="633" y="441"/>
                      <a:pt x="633" y="442"/>
                      <a:pt x="633" y="442"/>
                    </a:cubicBezTo>
                    <a:cubicBezTo>
                      <a:pt x="632" y="442"/>
                      <a:pt x="632" y="442"/>
                      <a:pt x="632" y="442"/>
                    </a:cubicBezTo>
                    <a:cubicBezTo>
                      <a:pt x="632" y="443"/>
                      <a:pt x="632" y="443"/>
                      <a:pt x="632" y="444"/>
                    </a:cubicBezTo>
                    <a:cubicBezTo>
                      <a:pt x="631" y="444"/>
                      <a:pt x="631" y="444"/>
                      <a:pt x="631" y="444"/>
                    </a:cubicBezTo>
                    <a:cubicBezTo>
                      <a:pt x="630" y="446"/>
                      <a:pt x="630" y="448"/>
                      <a:pt x="629" y="449"/>
                    </a:cubicBezTo>
                    <a:cubicBezTo>
                      <a:pt x="629" y="449"/>
                      <a:pt x="628" y="449"/>
                      <a:pt x="628" y="449"/>
                    </a:cubicBezTo>
                    <a:cubicBezTo>
                      <a:pt x="628" y="450"/>
                      <a:pt x="628" y="451"/>
                      <a:pt x="628" y="452"/>
                    </a:cubicBezTo>
                    <a:cubicBezTo>
                      <a:pt x="628" y="452"/>
                      <a:pt x="628" y="452"/>
                      <a:pt x="627" y="452"/>
                    </a:cubicBezTo>
                    <a:cubicBezTo>
                      <a:pt x="627" y="454"/>
                      <a:pt x="626" y="456"/>
                      <a:pt x="626" y="457"/>
                    </a:cubicBezTo>
                    <a:cubicBezTo>
                      <a:pt x="625" y="457"/>
                      <a:pt x="625" y="457"/>
                      <a:pt x="625" y="457"/>
                    </a:cubicBezTo>
                    <a:cubicBezTo>
                      <a:pt x="625" y="458"/>
                      <a:pt x="625" y="459"/>
                      <a:pt x="625" y="459"/>
                    </a:cubicBezTo>
                    <a:cubicBezTo>
                      <a:pt x="624" y="459"/>
                      <a:pt x="624" y="459"/>
                      <a:pt x="624" y="459"/>
                    </a:cubicBezTo>
                    <a:cubicBezTo>
                      <a:pt x="624" y="460"/>
                      <a:pt x="624" y="460"/>
                      <a:pt x="624" y="461"/>
                    </a:cubicBezTo>
                    <a:cubicBezTo>
                      <a:pt x="623" y="461"/>
                      <a:pt x="623" y="461"/>
                      <a:pt x="623" y="461"/>
                    </a:cubicBezTo>
                    <a:cubicBezTo>
                      <a:pt x="623" y="462"/>
                      <a:pt x="622" y="463"/>
                      <a:pt x="622" y="465"/>
                    </a:cubicBezTo>
                    <a:cubicBezTo>
                      <a:pt x="622" y="465"/>
                      <a:pt x="621" y="465"/>
                      <a:pt x="621" y="465"/>
                    </a:cubicBezTo>
                    <a:cubicBezTo>
                      <a:pt x="621" y="466"/>
                      <a:pt x="620" y="467"/>
                      <a:pt x="620" y="468"/>
                    </a:cubicBezTo>
                    <a:cubicBezTo>
                      <a:pt x="620" y="468"/>
                      <a:pt x="620" y="468"/>
                      <a:pt x="619" y="468"/>
                    </a:cubicBezTo>
                    <a:cubicBezTo>
                      <a:pt x="619" y="469"/>
                      <a:pt x="619" y="470"/>
                      <a:pt x="619" y="471"/>
                    </a:cubicBezTo>
                    <a:cubicBezTo>
                      <a:pt x="619" y="471"/>
                      <a:pt x="619" y="471"/>
                      <a:pt x="618" y="471"/>
                    </a:cubicBezTo>
                    <a:cubicBezTo>
                      <a:pt x="618" y="472"/>
                      <a:pt x="618" y="472"/>
                      <a:pt x="618" y="473"/>
                    </a:cubicBezTo>
                    <a:cubicBezTo>
                      <a:pt x="618" y="473"/>
                      <a:pt x="618" y="473"/>
                      <a:pt x="617" y="473"/>
                    </a:cubicBezTo>
                    <a:cubicBezTo>
                      <a:pt x="617" y="473"/>
                      <a:pt x="617" y="474"/>
                      <a:pt x="617" y="475"/>
                    </a:cubicBezTo>
                    <a:cubicBezTo>
                      <a:pt x="617" y="475"/>
                      <a:pt x="617" y="475"/>
                      <a:pt x="617" y="475"/>
                    </a:cubicBezTo>
                    <a:cubicBezTo>
                      <a:pt x="616" y="476"/>
                      <a:pt x="615" y="478"/>
                      <a:pt x="615" y="480"/>
                    </a:cubicBezTo>
                    <a:cubicBezTo>
                      <a:pt x="614" y="480"/>
                      <a:pt x="614" y="480"/>
                      <a:pt x="614" y="480"/>
                    </a:cubicBezTo>
                    <a:cubicBezTo>
                      <a:pt x="614" y="481"/>
                      <a:pt x="614" y="482"/>
                      <a:pt x="614" y="483"/>
                    </a:cubicBezTo>
                    <a:cubicBezTo>
                      <a:pt x="614" y="483"/>
                      <a:pt x="613" y="483"/>
                      <a:pt x="613" y="483"/>
                    </a:cubicBezTo>
                    <a:cubicBezTo>
                      <a:pt x="613" y="484"/>
                      <a:pt x="612" y="485"/>
                      <a:pt x="612" y="486"/>
                    </a:cubicBezTo>
                    <a:cubicBezTo>
                      <a:pt x="612" y="486"/>
                      <a:pt x="611" y="486"/>
                      <a:pt x="611" y="486"/>
                    </a:cubicBezTo>
                    <a:cubicBezTo>
                      <a:pt x="611" y="487"/>
                      <a:pt x="611" y="488"/>
                      <a:pt x="611" y="489"/>
                    </a:cubicBezTo>
                    <a:cubicBezTo>
                      <a:pt x="611" y="489"/>
                      <a:pt x="611" y="489"/>
                      <a:pt x="610" y="489"/>
                    </a:cubicBezTo>
                    <a:cubicBezTo>
                      <a:pt x="610" y="489"/>
                      <a:pt x="610" y="490"/>
                      <a:pt x="610" y="491"/>
                    </a:cubicBezTo>
                    <a:cubicBezTo>
                      <a:pt x="610" y="491"/>
                      <a:pt x="610" y="491"/>
                      <a:pt x="609" y="491"/>
                    </a:cubicBezTo>
                    <a:cubicBezTo>
                      <a:pt x="609" y="492"/>
                      <a:pt x="609" y="492"/>
                      <a:pt x="609" y="493"/>
                    </a:cubicBezTo>
                    <a:cubicBezTo>
                      <a:pt x="609" y="493"/>
                      <a:pt x="609" y="493"/>
                      <a:pt x="608" y="493"/>
                    </a:cubicBezTo>
                    <a:cubicBezTo>
                      <a:pt x="608" y="494"/>
                      <a:pt x="608" y="495"/>
                      <a:pt x="608" y="496"/>
                    </a:cubicBezTo>
                    <a:cubicBezTo>
                      <a:pt x="608" y="496"/>
                      <a:pt x="608" y="496"/>
                      <a:pt x="608" y="496"/>
                    </a:cubicBezTo>
                    <a:cubicBezTo>
                      <a:pt x="608" y="497"/>
                      <a:pt x="608" y="498"/>
                      <a:pt x="608" y="500"/>
                    </a:cubicBezTo>
                    <a:cubicBezTo>
                      <a:pt x="607" y="500"/>
                      <a:pt x="607" y="500"/>
                      <a:pt x="607" y="500"/>
                    </a:cubicBezTo>
                    <a:cubicBezTo>
                      <a:pt x="607" y="502"/>
                      <a:pt x="607" y="504"/>
                      <a:pt x="607" y="507"/>
                    </a:cubicBezTo>
                    <a:cubicBezTo>
                      <a:pt x="606" y="507"/>
                      <a:pt x="606" y="507"/>
                      <a:pt x="606" y="507"/>
                    </a:cubicBezTo>
                    <a:cubicBezTo>
                      <a:pt x="605" y="508"/>
                      <a:pt x="605" y="509"/>
                      <a:pt x="605" y="510"/>
                    </a:cubicBezTo>
                    <a:cubicBezTo>
                      <a:pt x="604" y="511"/>
                      <a:pt x="603" y="511"/>
                      <a:pt x="601" y="511"/>
                    </a:cubicBezTo>
                    <a:cubicBezTo>
                      <a:pt x="599" y="508"/>
                      <a:pt x="596" y="504"/>
                      <a:pt x="595" y="500"/>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61" name="Freeform 31"/>
              <p:cNvSpPr/>
              <p:nvPr/>
            </p:nvSpPr>
            <p:spPr bwMode="auto">
              <a:xfrm>
                <a:off x="2446" y="5448"/>
                <a:ext cx="3044" cy="3431"/>
              </a:xfrm>
              <a:custGeom>
                <a:avLst/>
                <a:gdLst>
                  <a:gd name="T0" fmla="*/ 530 w 1154"/>
                  <a:gd name="T1" fmla="*/ 133 h 1301"/>
                  <a:gd name="T2" fmla="*/ 509 w 1154"/>
                  <a:gd name="T3" fmla="*/ 224 h 1301"/>
                  <a:gd name="T4" fmla="*/ 574 w 1154"/>
                  <a:gd name="T5" fmla="*/ 250 h 1301"/>
                  <a:gd name="T6" fmla="*/ 648 w 1154"/>
                  <a:gd name="T7" fmla="*/ 258 h 1301"/>
                  <a:gd name="T8" fmla="*/ 690 w 1154"/>
                  <a:gd name="T9" fmla="*/ 238 h 1301"/>
                  <a:gd name="T10" fmla="*/ 742 w 1154"/>
                  <a:gd name="T11" fmla="*/ 187 h 1301"/>
                  <a:gd name="T12" fmla="*/ 814 w 1154"/>
                  <a:gd name="T13" fmla="*/ 185 h 1301"/>
                  <a:gd name="T14" fmla="*/ 866 w 1154"/>
                  <a:gd name="T15" fmla="*/ 200 h 1301"/>
                  <a:gd name="T16" fmla="*/ 975 w 1154"/>
                  <a:gd name="T17" fmla="*/ 188 h 1301"/>
                  <a:gd name="T18" fmla="*/ 1040 w 1154"/>
                  <a:gd name="T19" fmla="*/ 213 h 1301"/>
                  <a:gd name="T20" fmla="*/ 1105 w 1154"/>
                  <a:gd name="T21" fmla="*/ 252 h 1301"/>
                  <a:gd name="T22" fmla="*/ 1136 w 1154"/>
                  <a:gd name="T23" fmla="*/ 296 h 1301"/>
                  <a:gd name="T24" fmla="*/ 1144 w 1154"/>
                  <a:gd name="T25" fmla="*/ 366 h 1301"/>
                  <a:gd name="T26" fmla="*/ 1057 w 1154"/>
                  <a:gd name="T27" fmla="*/ 410 h 1301"/>
                  <a:gd name="T28" fmla="*/ 1062 w 1154"/>
                  <a:gd name="T29" fmla="*/ 594 h 1301"/>
                  <a:gd name="T30" fmla="*/ 1021 w 1154"/>
                  <a:gd name="T31" fmla="*/ 585 h 1301"/>
                  <a:gd name="T32" fmla="*/ 936 w 1154"/>
                  <a:gd name="T33" fmla="*/ 595 h 1301"/>
                  <a:gd name="T34" fmla="*/ 868 w 1154"/>
                  <a:gd name="T35" fmla="*/ 628 h 1301"/>
                  <a:gd name="T36" fmla="*/ 787 w 1154"/>
                  <a:gd name="T37" fmla="*/ 650 h 1301"/>
                  <a:gd name="T38" fmla="*/ 720 w 1154"/>
                  <a:gd name="T39" fmla="*/ 682 h 1301"/>
                  <a:gd name="T40" fmla="*/ 633 w 1154"/>
                  <a:gd name="T41" fmla="*/ 722 h 1301"/>
                  <a:gd name="T42" fmla="*/ 658 w 1154"/>
                  <a:gd name="T43" fmla="*/ 766 h 1301"/>
                  <a:gd name="T44" fmla="*/ 713 w 1154"/>
                  <a:gd name="T45" fmla="*/ 826 h 1301"/>
                  <a:gd name="T46" fmla="*/ 759 w 1154"/>
                  <a:gd name="T47" fmla="*/ 886 h 1301"/>
                  <a:gd name="T48" fmla="*/ 823 w 1154"/>
                  <a:gd name="T49" fmla="*/ 925 h 1301"/>
                  <a:gd name="T50" fmla="*/ 851 w 1154"/>
                  <a:gd name="T51" fmla="*/ 970 h 1301"/>
                  <a:gd name="T52" fmla="*/ 889 w 1154"/>
                  <a:gd name="T53" fmla="*/ 1033 h 1301"/>
                  <a:gd name="T54" fmla="*/ 931 w 1154"/>
                  <a:gd name="T55" fmla="*/ 1075 h 1301"/>
                  <a:gd name="T56" fmla="*/ 985 w 1154"/>
                  <a:gd name="T57" fmla="*/ 1125 h 1301"/>
                  <a:gd name="T58" fmla="*/ 955 w 1154"/>
                  <a:gd name="T59" fmla="*/ 1185 h 1301"/>
                  <a:gd name="T60" fmla="*/ 932 w 1154"/>
                  <a:gd name="T61" fmla="*/ 1216 h 1301"/>
                  <a:gd name="T62" fmla="*/ 893 w 1154"/>
                  <a:gd name="T63" fmla="*/ 1290 h 1301"/>
                  <a:gd name="T64" fmla="*/ 842 w 1154"/>
                  <a:gd name="T65" fmla="*/ 1242 h 1301"/>
                  <a:gd name="T66" fmla="*/ 788 w 1154"/>
                  <a:gd name="T67" fmla="*/ 1134 h 1301"/>
                  <a:gd name="T68" fmla="*/ 762 w 1154"/>
                  <a:gd name="T69" fmla="*/ 1015 h 1301"/>
                  <a:gd name="T70" fmla="*/ 723 w 1154"/>
                  <a:gd name="T71" fmla="*/ 967 h 1301"/>
                  <a:gd name="T72" fmla="*/ 689 w 1154"/>
                  <a:gd name="T73" fmla="*/ 925 h 1301"/>
                  <a:gd name="T74" fmla="*/ 614 w 1154"/>
                  <a:gd name="T75" fmla="*/ 885 h 1301"/>
                  <a:gd name="T76" fmla="*/ 510 w 1154"/>
                  <a:gd name="T77" fmla="*/ 878 h 1301"/>
                  <a:gd name="T78" fmla="*/ 396 w 1154"/>
                  <a:gd name="T79" fmla="*/ 903 h 1301"/>
                  <a:gd name="T80" fmla="*/ 346 w 1154"/>
                  <a:gd name="T81" fmla="*/ 938 h 1301"/>
                  <a:gd name="T82" fmla="*/ 269 w 1154"/>
                  <a:gd name="T83" fmla="*/ 915 h 1301"/>
                  <a:gd name="T84" fmla="*/ 220 w 1154"/>
                  <a:gd name="T85" fmla="*/ 881 h 1301"/>
                  <a:gd name="T86" fmla="*/ 173 w 1154"/>
                  <a:gd name="T87" fmla="*/ 855 h 1301"/>
                  <a:gd name="T88" fmla="*/ 162 w 1154"/>
                  <a:gd name="T89" fmla="*/ 808 h 1301"/>
                  <a:gd name="T90" fmla="*/ 194 w 1154"/>
                  <a:gd name="T91" fmla="*/ 729 h 1301"/>
                  <a:gd name="T92" fmla="*/ 233 w 1154"/>
                  <a:gd name="T93" fmla="*/ 607 h 1301"/>
                  <a:gd name="T94" fmla="*/ 228 w 1154"/>
                  <a:gd name="T95" fmla="*/ 457 h 1301"/>
                  <a:gd name="T96" fmla="*/ 193 w 1154"/>
                  <a:gd name="T97" fmla="*/ 429 h 1301"/>
                  <a:gd name="T98" fmla="*/ 174 w 1154"/>
                  <a:gd name="T99" fmla="*/ 333 h 1301"/>
                  <a:gd name="T100" fmla="*/ 140 w 1154"/>
                  <a:gd name="T101" fmla="*/ 217 h 1301"/>
                  <a:gd name="T102" fmla="*/ 80 w 1154"/>
                  <a:gd name="T103" fmla="*/ 168 h 1301"/>
                  <a:gd name="T104" fmla="*/ 17 w 1154"/>
                  <a:gd name="T105" fmla="*/ 87 h 1301"/>
                  <a:gd name="T106" fmla="*/ 46 w 1154"/>
                  <a:gd name="T107" fmla="*/ 15 h 1301"/>
                  <a:gd name="T108" fmla="*/ 124 w 1154"/>
                  <a:gd name="T109" fmla="*/ 10 h 1301"/>
                  <a:gd name="T110" fmla="*/ 141 w 1154"/>
                  <a:gd name="T111" fmla="*/ 40 h 1301"/>
                  <a:gd name="T112" fmla="*/ 168 w 1154"/>
                  <a:gd name="T113" fmla="*/ 83 h 1301"/>
                  <a:gd name="T114" fmla="*/ 231 w 1154"/>
                  <a:gd name="T115" fmla="*/ 113 h 1301"/>
                  <a:gd name="T116" fmla="*/ 300 w 1154"/>
                  <a:gd name="T117" fmla="*/ 165 h 1301"/>
                  <a:gd name="T118" fmla="*/ 395 w 1154"/>
                  <a:gd name="T119" fmla="*/ 141 h 1301"/>
                  <a:gd name="T120" fmla="*/ 470 w 1154"/>
                  <a:gd name="T121" fmla="*/ 102 h 1301"/>
                  <a:gd name="T122" fmla="*/ 533 w 1154"/>
                  <a:gd name="T123" fmla="*/ 54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4" h="1301">
                    <a:moveTo>
                      <a:pt x="549" y="63"/>
                    </a:moveTo>
                    <a:cubicBezTo>
                      <a:pt x="550" y="71"/>
                      <a:pt x="548" y="75"/>
                      <a:pt x="545" y="81"/>
                    </a:cubicBezTo>
                    <a:cubicBezTo>
                      <a:pt x="545" y="81"/>
                      <a:pt x="545" y="82"/>
                      <a:pt x="545" y="83"/>
                    </a:cubicBezTo>
                    <a:cubicBezTo>
                      <a:pt x="545" y="83"/>
                      <a:pt x="545" y="83"/>
                      <a:pt x="544" y="83"/>
                    </a:cubicBezTo>
                    <a:cubicBezTo>
                      <a:pt x="544" y="85"/>
                      <a:pt x="543" y="87"/>
                      <a:pt x="543" y="89"/>
                    </a:cubicBezTo>
                    <a:cubicBezTo>
                      <a:pt x="542" y="89"/>
                      <a:pt x="542" y="89"/>
                      <a:pt x="542" y="89"/>
                    </a:cubicBezTo>
                    <a:cubicBezTo>
                      <a:pt x="542" y="89"/>
                      <a:pt x="542" y="90"/>
                      <a:pt x="542" y="90"/>
                    </a:cubicBezTo>
                    <a:cubicBezTo>
                      <a:pt x="541" y="90"/>
                      <a:pt x="541" y="90"/>
                      <a:pt x="541" y="90"/>
                    </a:cubicBezTo>
                    <a:cubicBezTo>
                      <a:pt x="541" y="92"/>
                      <a:pt x="540" y="93"/>
                      <a:pt x="540" y="94"/>
                    </a:cubicBezTo>
                    <a:cubicBezTo>
                      <a:pt x="539" y="94"/>
                      <a:pt x="539" y="95"/>
                      <a:pt x="538" y="95"/>
                    </a:cubicBezTo>
                    <a:cubicBezTo>
                      <a:pt x="538" y="95"/>
                      <a:pt x="538" y="96"/>
                      <a:pt x="538" y="97"/>
                    </a:cubicBezTo>
                    <a:cubicBezTo>
                      <a:pt x="538" y="97"/>
                      <a:pt x="538" y="97"/>
                      <a:pt x="537" y="97"/>
                    </a:cubicBezTo>
                    <a:cubicBezTo>
                      <a:pt x="537" y="97"/>
                      <a:pt x="537" y="98"/>
                      <a:pt x="537" y="98"/>
                    </a:cubicBezTo>
                    <a:cubicBezTo>
                      <a:pt x="537" y="98"/>
                      <a:pt x="537" y="98"/>
                      <a:pt x="536" y="98"/>
                    </a:cubicBezTo>
                    <a:cubicBezTo>
                      <a:pt x="536" y="99"/>
                      <a:pt x="536" y="100"/>
                      <a:pt x="536" y="100"/>
                    </a:cubicBezTo>
                    <a:cubicBezTo>
                      <a:pt x="536" y="100"/>
                      <a:pt x="536" y="100"/>
                      <a:pt x="535" y="100"/>
                    </a:cubicBezTo>
                    <a:cubicBezTo>
                      <a:pt x="535" y="101"/>
                      <a:pt x="535" y="101"/>
                      <a:pt x="535" y="102"/>
                    </a:cubicBezTo>
                    <a:cubicBezTo>
                      <a:pt x="535" y="102"/>
                      <a:pt x="534" y="103"/>
                      <a:pt x="534" y="103"/>
                    </a:cubicBezTo>
                    <a:cubicBezTo>
                      <a:pt x="533" y="105"/>
                      <a:pt x="532" y="107"/>
                      <a:pt x="532" y="108"/>
                    </a:cubicBezTo>
                    <a:cubicBezTo>
                      <a:pt x="531" y="109"/>
                      <a:pt x="531" y="109"/>
                      <a:pt x="530" y="109"/>
                    </a:cubicBezTo>
                    <a:cubicBezTo>
                      <a:pt x="530" y="110"/>
                      <a:pt x="529" y="112"/>
                      <a:pt x="529" y="113"/>
                    </a:cubicBezTo>
                    <a:cubicBezTo>
                      <a:pt x="529" y="113"/>
                      <a:pt x="528" y="113"/>
                      <a:pt x="527" y="114"/>
                    </a:cubicBezTo>
                    <a:cubicBezTo>
                      <a:pt x="527" y="114"/>
                      <a:pt x="527" y="115"/>
                      <a:pt x="527" y="116"/>
                    </a:cubicBezTo>
                    <a:cubicBezTo>
                      <a:pt x="527" y="116"/>
                      <a:pt x="527" y="116"/>
                      <a:pt x="527" y="116"/>
                    </a:cubicBezTo>
                    <a:cubicBezTo>
                      <a:pt x="527" y="116"/>
                      <a:pt x="527" y="117"/>
                      <a:pt x="527" y="117"/>
                    </a:cubicBezTo>
                    <a:cubicBezTo>
                      <a:pt x="526" y="117"/>
                      <a:pt x="526" y="117"/>
                      <a:pt x="526" y="117"/>
                    </a:cubicBezTo>
                    <a:cubicBezTo>
                      <a:pt x="525" y="119"/>
                      <a:pt x="524" y="124"/>
                      <a:pt x="526" y="126"/>
                    </a:cubicBezTo>
                    <a:cubicBezTo>
                      <a:pt x="526" y="129"/>
                      <a:pt x="529" y="132"/>
                      <a:pt x="530" y="133"/>
                    </a:cubicBezTo>
                    <a:cubicBezTo>
                      <a:pt x="531" y="134"/>
                      <a:pt x="532" y="134"/>
                      <a:pt x="533" y="134"/>
                    </a:cubicBezTo>
                    <a:cubicBezTo>
                      <a:pt x="535" y="137"/>
                      <a:pt x="537" y="139"/>
                      <a:pt x="539" y="142"/>
                    </a:cubicBezTo>
                    <a:cubicBezTo>
                      <a:pt x="540" y="142"/>
                      <a:pt x="541" y="143"/>
                      <a:pt x="543" y="144"/>
                    </a:cubicBezTo>
                    <a:cubicBezTo>
                      <a:pt x="543" y="145"/>
                      <a:pt x="543" y="145"/>
                      <a:pt x="543" y="146"/>
                    </a:cubicBezTo>
                    <a:cubicBezTo>
                      <a:pt x="544" y="147"/>
                      <a:pt x="546" y="148"/>
                      <a:pt x="547" y="150"/>
                    </a:cubicBezTo>
                    <a:cubicBezTo>
                      <a:pt x="547" y="150"/>
                      <a:pt x="547" y="151"/>
                      <a:pt x="547" y="151"/>
                    </a:cubicBezTo>
                    <a:cubicBezTo>
                      <a:pt x="547" y="151"/>
                      <a:pt x="548" y="151"/>
                      <a:pt x="548" y="151"/>
                    </a:cubicBezTo>
                    <a:cubicBezTo>
                      <a:pt x="548" y="152"/>
                      <a:pt x="548" y="153"/>
                      <a:pt x="548" y="153"/>
                    </a:cubicBezTo>
                    <a:cubicBezTo>
                      <a:pt x="548" y="153"/>
                      <a:pt x="549" y="153"/>
                      <a:pt x="549" y="153"/>
                    </a:cubicBezTo>
                    <a:cubicBezTo>
                      <a:pt x="549" y="154"/>
                      <a:pt x="549" y="155"/>
                      <a:pt x="549" y="156"/>
                    </a:cubicBezTo>
                    <a:cubicBezTo>
                      <a:pt x="549" y="156"/>
                      <a:pt x="550" y="156"/>
                      <a:pt x="550" y="156"/>
                    </a:cubicBezTo>
                    <a:cubicBezTo>
                      <a:pt x="552" y="162"/>
                      <a:pt x="546" y="178"/>
                      <a:pt x="544" y="181"/>
                    </a:cubicBezTo>
                    <a:cubicBezTo>
                      <a:pt x="544" y="181"/>
                      <a:pt x="543" y="182"/>
                      <a:pt x="543" y="182"/>
                    </a:cubicBezTo>
                    <a:cubicBezTo>
                      <a:pt x="542" y="183"/>
                      <a:pt x="542" y="184"/>
                      <a:pt x="542" y="185"/>
                    </a:cubicBezTo>
                    <a:cubicBezTo>
                      <a:pt x="541" y="185"/>
                      <a:pt x="541" y="185"/>
                      <a:pt x="541" y="185"/>
                    </a:cubicBezTo>
                    <a:cubicBezTo>
                      <a:pt x="541" y="186"/>
                      <a:pt x="540" y="187"/>
                      <a:pt x="540" y="188"/>
                    </a:cubicBezTo>
                    <a:cubicBezTo>
                      <a:pt x="539" y="188"/>
                      <a:pt x="539" y="189"/>
                      <a:pt x="538" y="189"/>
                    </a:cubicBezTo>
                    <a:cubicBezTo>
                      <a:pt x="538" y="190"/>
                      <a:pt x="538" y="190"/>
                      <a:pt x="538" y="191"/>
                    </a:cubicBezTo>
                    <a:cubicBezTo>
                      <a:pt x="538" y="191"/>
                      <a:pt x="537" y="191"/>
                      <a:pt x="536" y="192"/>
                    </a:cubicBezTo>
                    <a:cubicBezTo>
                      <a:pt x="536" y="192"/>
                      <a:pt x="536" y="193"/>
                      <a:pt x="536" y="194"/>
                    </a:cubicBezTo>
                    <a:cubicBezTo>
                      <a:pt x="535" y="194"/>
                      <a:pt x="535" y="195"/>
                      <a:pt x="534" y="195"/>
                    </a:cubicBezTo>
                    <a:cubicBezTo>
                      <a:pt x="534" y="196"/>
                      <a:pt x="534" y="197"/>
                      <a:pt x="534" y="197"/>
                    </a:cubicBezTo>
                    <a:cubicBezTo>
                      <a:pt x="532" y="198"/>
                      <a:pt x="531" y="199"/>
                      <a:pt x="530" y="200"/>
                    </a:cubicBezTo>
                    <a:cubicBezTo>
                      <a:pt x="530" y="200"/>
                      <a:pt x="530" y="201"/>
                      <a:pt x="530" y="202"/>
                    </a:cubicBezTo>
                    <a:cubicBezTo>
                      <a:pt x="529" y="203"/>
                      <a:pt x="527" y="204"/>
                      <a:pt x="526" y="205"/>
                    </a:cubicBezTo>
                    <a:cubicBezTo>
                      <a:pt x="526" y="206"/>
                      <a:pt x="526" y="206"/>
                      <a:pt x="526" y="207"/>
                    </a:cubicBezTo>
                    <a:cubicBezTo>
                      <a:pt x="525" y="208"/>
                      <a:pt x="524" y="208"/>
                      <a:pt x="523" y="209"/>
                    </a:cubicBezTo>
                    <a:cubicBezTo>
                      <a:pt x="518" y="214"/>
                      <a:pt x="513" y="218"/>
                      <a:pt x="509" y="224"/>
                    </a:cubicBezTo>
                    <a:cubicBezTo>
                      <a:pt x="509" y="224"/>
                      <a:pt x="508" y="225"/>
                      <a:pt x="508" y="225"/>
                    </a:cubicBezTo>
                    <a:cubicBezTo>
                      <a:pt x="508" y="226"/>
                      <a:pt x="508" y="226"/>
                      <a:pt x="508" y="227"/>
                    </a:cubicBezTo>
                    <a:cubicBezTo>
                      <a:pt x="507" y="227"/>
                      <a:pt x="507" y="227"/>
                      <a:pt x="507" y="227"/>
                    </a:cubicBezTo>
                    <a:cubicBezTo>
                      <a:pt x="507" y="229"/>
                      <a:pt x="507" y="230"/>
                      <a:pt x="507" y="232"/>
                    </a:cubicBezTo>
                    <a:cubicBezTo>
                      <a:pt x="508" y="233"/>
                      <a:pt x="509" y="234"/>
                      <a:pt x="510" y="235"/>
                    </a:cubicBezTo>
                    <a:cubicBezTo>
                      <a:pt x="510" y="235"/>
                      <a:pt x="510" y="235"/>
                      <a:pt x="510" y="236"/>
                    </a:cubicBezTo>
                    <a:cubicBezTo>
                      <a:pt x="512" y="236"/>
                      <a:pt x="514" y="237"/>
                      <a:pt x="516" y="237"/>
                    </a:cubicBezTo>
                    <a:cubicBezTo>
                      <a:pt x="516" y="238"/>
                      <a:pt x="516" y="238"/>
                      <a:pt x="516" y="238"/>
                    </a:cubicBezTo>
                    <a:cubicBezTo>
                      <a:pt x="521" y="240"/>
                      <a:pt x="526" y="241"/>
                      <a:pt x="531" y="242"/>
                    </a:cubicBezTo>
                    <a:cubicBezTo>
                      <a:pt x="534" y="242"/>
                      <a:pt x="537" y="242"/>
                      <a:pt x="540" y="242"/>
                    </a:cubicBezTo>
                    <a:cubicBezTo>
                      <a:pt x="540" y="242"/>
                      <a:pt x="540" y="243"/>
                      <a:pt x="540" y="243"/>
                    </a:cubicBezTo>
                    <a:cubicBezTo>
                      <a:pt x="545" y="243"/>
                      <a:pt x="550" y="243"/>
                      <a:pt x="555" y="243"/>
                    </a:cubicBezTo>
                    <a:cubicBezTo>
                      <a:pt x="555" y="243"/>
                      <a:pt x="555" y="243"/>
                      <a:pt x="555" y="244"/>
                    </a:cubicBezTo>
                    <a:cubicBezTo>
                      <a:pt x="556" y="244"/>
                      <a:pt x="558" y="244"/>
                      <a:pt x="559" y="244"/>
                    </a:cubicBezTo>
                    <a:cubicBezTo>
                      <a:pt x="559" y="244"/>
                      <a:pt x="559" y="244"/>
                      <a:pt x="559" y="245"/>
                    </a:cubicBezTo>
                    <a:cubicBezTo>
                      <a:pt x="560" y="245"/>
                      <a:pt x="561" y="245"/>
                      <a:pt x="561" y="245"/>
                    </a:cubicBezTo>
                    <a:cubicBezTo>
                      <a:pt x="561" y="245"/>
                      <a:pt x="561" y="245"/>
                      <a:pt x="561" y="246"/>
                    </a:cubicBezTo>
                    <a:cubicBezTo>
                      <a:pt x="562" y="246"/>
                      <a:pt x="563" y="246"/>
                      <a:pt x="564" y="246"/>
                    </a:cubicBezTo>
                    <a:cubicBezTo>
                      <a:pt x="564" y="246"/>
                      <a:pt x="564" y="246"/>
                      <a:pt x="564" y="246"/>
                    </a:cubicBezTo>
                    <a:cubicBezTo>
                      <a:pt x="565" y="246"/>
                      <a:pt x="566" y="246"/>
                      <a:pt x="567" y="246"/>
                    </a:cubicBezTo>
                    <a:cubicBezTo>
                      <a:pt x="567" y="247"/>
                      <a:pt x="567" y="247"/>
                      <a:pt x="567" y="247"/>
                    </a:cubicBezTo>
                    <a:cubicBezTo>
                      <a:pt x="567" y="247"/>
                      <a:pt x="568" y="247"/>
                      <a:pt x="569" y="247"/>
                    </a:cubicBezTo>
                    <a:cubicBezTo>
                      <a:pt x="569" y="248"/>
                      <a:pt x="569" y="248"/>
                      <a:pt x="569" y="248"/>
                    </a:cubicBezTo>
                    <a:cubicBezTo>
                      <a:pt x="569" y="248"/>
                      <a:pt x="570" y="248"/>
                      <a:pt x="570" y="248"/>
                    </a:cubicBezTo>
                    <a:cubicBezTo>
                      <a:pt x="570" y="249"/>
                      <a:pt x="570" y="249"/>
                      <a:pt x="570" y="249"/>
                    </a:cubicBezTo>
                    <a:cubicBezTo>
                      <a:pt x="571" y="249"/>
                      <a:pt x="572" y="249"/>
                      <a:pt x="572" y="249"/>
                    </a:cubicBezTo>
                    <a:cubicBezTo>
                      <a:pt x="572" y="249"/>
                      <a:pt x="572" y="250"/>
                      <a:pt x="572" y="250"/>
                    </a:cubicBezTo>
                    <a:cubicBezTo>
                      <a:pt x="573" y="250"/>
                      <a:pt x="573" y="250"/>
                      <a:pt x="574" y="250"/>
                    </a:cubicBezTo>
                    <a:cubicBezTo>
                      <a:pt x="574" y="250"/>
                      <a:pt x="574" y="251"/>
                      <a:pt x="574" y="251"/>
                    </a:cubicBezTo>
                    <a:cubicBezTo>
                      <a:pt x="575" y="251"/>
                      <a:pt x="575" y="251"/>
                      <a:pt x="576" y="251"/>
                    </a:cubicBezTo>
                    <a:cubicBezTo>
                      <a:pt x="576" y="252"/>
                      <a:pt x="576" y="252"/>
                      <a:pt x="577" y="253"/>
                    </a:cubicBezTo>
                    <a:cubicBezTo>
                      <a:pt x="577" y="253"/>
                      <a:pt x="578" y="253"/>
                      <a:pt x="579" y="253"/>
                    </a:cubicBezTo>
                    <a:cubicBezTo>
                      <a:pt x="579" y="253"/>
                      <a:pt x="579" y="254"/>
                      <a:pt x="579" y="255"/>
                    </a:cubicBezTo>
                    <a:cubicBezTo>
                      <a:pt x="580" y="255"/>
                      <a:pt x="581" y="255"/>
                      <a:pt x="581" y="255"/>
                    </a:cubicBezTo>
                    <a:cubicBezTo>
                      <a:pt x="582" y="255"/>
                      <a:pt x="582" y="256"/>
                      <a:pt x="582" y="256"/>
                    </a:cubicBezTo>
                    <a:cubicBezTo>
                      <a:pt x="583" y="256"/>
                      <a:pt x="583" y="256"/>
                      <a:pt x="584" y="256"/>
                    </a:cubicBezTo>
                    <a:cubicBezTo>
                      <a:pt x="585" y="258"/>
                      <a:pt x="586" y="259"/>
                      <a:pt x="587" y="260"/>
                    </a:cubicBezTo>
                    <a:cubicBezTo>
                      <a:pt x="587" y="260"/>
                      <a:pt x="588" y="260"/>
                      <a:pt x="588" y="260"/>
                    </a:cubicBezTo>
                    <a:cubicBezTo>
                      <a:pt x="589" y="261"/>
                      <a:pt x="589" y="261"/>
                      <a:pt x="589" y="262"/>
                    </a:cubicBezTo>
                    <a:cubicBezTo>
                      <a:pt x="591" y="263"/>
                      <a:pt x="593" y="265"/>
                      <a:pt x="595" y="266"/>
                    </a:cubicBezTo>
                    <a:cubicBezTo>
                      <a:pt x="599" y="270"/>
                      <a:pt x="606" y="280"/>
                      <a:pt x="611" y="281"/>
                    </a:cubicBezTo>
                    <a:cubicBezTo>
                      <a:pt x="613" y="281"/>
                      <a:pt x="616" y="281"/>
                      <a:pt x="618" y="281"/>
                    </a:cubicBezTo>
                    <a:cubicBezTo>
                      <a:pt x="620" y="279"/>
                      <a:pt x="623" y="278"/>
                      <a:pt x="625" y="276"/>
                    </a:cubicBezTo>
                    <a:cubicBezTo>
                      <a:pt x="625" y="276"/>
                      <a:pt x="625" y="275"/>
                      <a:pt x="625" y="275"/>
                    </a:cubicBezTo>
                    <a:cubicBezTo>
                      <a:pt x="626" y="275"/>
                      <a:pt x="626" y="275"/>
                      <a:pt x="627" y="274"/>
                    </a:cubicBezTo>
                    <a:cubicBezTo>
                      <a:pt x="627" y="274"/>
                      <a:pt x="627" y="273"/>
                      <a:pt x="627" y="272"/>
                    </a:cubicBezTo>
                    <a:cubicBezTo>
                      <a:pt x="628" y="272"/>
                      <a:pt x="629" y="271"/>
                      <a:pt x="630" y="271"/>
                    </a:cubicBezTo>
                    <a:cubicBezTo>
                      <a:pt x="631" y="269"/>
                      <a:pt x="633" y="266"/>
                      <a:pt x="635" y="264"/>
                    </a:cubicBezTo>
                    <a:cubicBezTo>
                      <a:pt x="636" y="264"/>
                      <a:pt x="636" y="264"/>
                      <a:pt x="637" y="264"/>
                    </a:cubicBezTo>
                    <a:cubicBezTo>
                      <a:pt x="637" y="264"/>
                      <a:pt x="637" y="263"/>
                      <a:pt x="638" y="263"/>
                    </a:cubicBezTo>
                    <a:cubicBezTo>
                      <a:pt x="640" y="262"/>
                      <a:pt x="641" y="261"/>
                      <a:pt x="643" y="261"/>
                    </a:cubicBezTo>
                    <a:cubicBezTo>
                      <a:pt x="643" y="261"/>
                      <a:pt x="643" y="260"/>
                      <a:pt x="643" y="260"/>
                    </a:cubicBezTo>
                    <a:cubicBezTo>
                      <a:pt x="644" y="260"/>
                      <a:pt x="644" y="260"/>
                      <a:pt x="645" y="260"/>
                    </a:cubicBezTo>
                    <a:cubicBezTo>
                      <a:pt x="645" y="260"/>
                      <a:pt x="645" y="259"/>
                      <a:pt x="645" y="259"/>
                    </a:cubicBezTo>
                    <a:cubicBezTo>
                      <a:pt x="646" y="259"/>
                      <a:pt x="647" y="259"/>
                      <a:pt x="648" y="259"/>
                    </a:cubicBezTo>
                    <a:cubicBezTo>
                      <a:pt x="648" y="259"/>
                      <a:pt x="648" y="258"/>
                      <a:pt x="648" y="258"/>
                    </a:cubicBezTo>
                    <a:cubicBezTo>
                      <a:pt x="648" y="258"/>
                      <a:pt x="649" y="258"/>
                      <a:pt x="649" y="258"/>
                    </a:cubicBezTo>
                    <a:cubicBezTo>
                      <a:pt x="649" y="258"/>
                      <a:pt x="649" y="258"/>
                      <a:pt x="649" y="257"/>
                    </a:cubicBezTo>
                    <a:cubicBezTo>
                      <a:pt x="651" y="257"/>
                      <a:pt x="652" y="257"/>
                      <a:pt x="653" y="257"/>
                    </a:cubicBezTo>
                    <a:cubicBezTo>
                      <a:pt x="653" y="257"/>
                      <a:pt x="653" y="257"/>
                      <a:pt x="653" y="256"/>
                    </a:cubicBezTo>
                    <a:cubicBezTo>
                      <a:pt x="654" y="256"/>
                      <a:pt x="655" y="256"/>
                      <a:pt x="656" y="256"/>
                    </a:cubicBezTo>
                    <a:cubicBezTo>
                      <a:pt x="656" y="256"/>
                      <a:pt x="656" y="256"/>
                      <a:pt x="656" y="255"/>
                    </a:cubicBezTo>
                    <a:cubicBezTo>
                      <a:pt x="657" y="255"/>
                      <a:pt x="658" y="255"/>
                      <a:pt x="659" y="255"/>
                    </a:cubicBezTo>
                    <a:cubicBezTo>
                      <a:pt x="659" y="255"/>
                      <a:pt x="659" y="255"/>
                      <a:pt x="659" y="255"/>
                    </a:cubicBezTo>
                    <a:cubicBezTo>
                      <a:pt x="661" y="255"/>
                      <a:pt x="662" y="255"/>
                      <a:pt x="664" y="255"/>
                    </a:cubicBezTo>
                    <a:cubicBezTo>
                      <a:pt x="664" y="254"/>
                      <a:pt x="664" y="254"/>
                      <a:pt x="664" y="254"/>
                    </a:cubicBezTo>
                    <a:cubicBezTo>
                      <a:pt x="665" y="254"/>
                      <a:pt x="667" y="254"/>
                      <a:pt x="668" y="254"/>
                    </a:cubicBezTo>
                    <a:cubicBezTo>
                      <a:pt x="668" y="253"/>
                      <a:pt x="668" y="253"/>
                      <a:pt x="668" y="253"/>
                    </a:cubicBezTo>
                    <a:cubicBezTo>
                      <a:pt x="669" y="253"/>
                      <a:pt x="671" y="253"/>
                      <a:pt x="672" y="253"/>
                    </a:cubicBezTo>
                    <a:cubicBezTo>
                      <a:pt x="672" y="252"/>
                      <a:pt x="672" y="252"/>
                      <a:pt x="672" y="252"/>
                    </a:cubicBezTo>
                    <a:cubicBezTo>
                      <a:pt x="673" y="252"/>
                      <a:pt x="674" y="252"/>
                      <a:pt x="674" y="252"/>
                    </a:cubicBezTo>
                    <a:cubicBezTo>
                      <a:pt x="674" y="252"/>
                      <a:pt x="674" y="251"/>
                      <a:pt x="674" y="251"/>
                    </a:cubicBezTo>
                    <a:cubicBezTo>
                      <a:pt x="675" y="251"/>
                      <a:pt x="676" y="251"/>
                      <a:pt x="677" y="251"/>
                    </a:cubicBezTo>
                    <a:cubicBezTo>
                      <a:pt x="677" y="251"/>
                      <a:pt x="677" y="250"/>
                      <a:pt x="677" y="250"/>
                    </a:cubicBezTo>
                    <a:cubicBezTo>
                      <a:pt x="678" y="250"/>
                      <a:pt x="678" y="250"/>
                      <a:pt x="679" y="250"/>
                    </a:cubicBezTo>
                    <a:cubicBezTo>
                      <a:pt x="679" y="250"/>
                      <a:pt x="679" y="249"/>
                      <a:pt x="679" y="249"/>
                    </a:cubicBezTo>
                    <a:cubicBezTo>
                      <a:pt x="680" y="249"/>
                      <a:pt x="680" y="249"/>
                      <a:pt x="681" y="249"/>
                    </a:cubicBezTo>
                    <a:cubicBezTo>
                      <a:pt x="681" y="249"/>
                      <a:pt x="681" y="248"/>
                      <a:pt x="682" y="247"/>
                    </a:cubicBezTo>
                    <a:cubicBezTo>
                      <a:pt x="682" y="247"/>
                      <a:pt x="683" y="247"/>
                      <a:pt x="683" y="247"/>
                    </a:cubicBezTo>
                    <a:cubicBezTo>
                      <a:pt x="684" y="246"/>
                      <a:pt x="685" y="246"/>
                      <a:pt x="685" y="245"/>
                    </a:cubicBezTo>
                    <a:cubicBezTo>
                      <a:pt x="686" y="244"/>
                      <a:pt x="687" y="243"/>
                      <a:pt x="688" y="243"/>
                    </a:cubicBezTo>
                    <a:cubicBezTo>
                      <a:pt x="688" y="242"/>
                      <a:pt x="688" y="242"/>
                      <a:pt x="688" y="241"/>
                    </a:cubicBezTo>
                    <a:cubicBezTo>
                      <a:pt x="689" y="241"/>
                      <a:pt x="689" y="240"/>
                      <a:pt x="690" y="240"/>
                    </a:cubicBezTo>
                    <a:cubicBezTo>
                      <a:pt x="690" y="240"/>
                      <a:pt x="690" y="239"/>
                      <a:pt x="690" y="238"/>
                    </a:cubicBezTo>
                    <a:cubicBezTo>
                      <a:pt x="690" y="238"/>
                      <a:pt x="690" y="238"/>
                      <a:pt x="691" y="238"/>
                    </a:cubicBezTo>
                    <a:cubicBezTo>
                      <a:pt x="691" y="238"/>
                      <a:pt x="691" y="237"/>
                      <a:pt x="691" y="237"/>
                    </a:cubicBezTo>
                    <a:cubicBezTo>
                      <a:pt x="691" y="237"/>
                      <a:pt x="691" y="237"/>
                      <a:pt x="692" y="237"/>
                    </a:cubicBezTo>
                    <a:cubicBezTo>
                      <a:pt x="692" y="236"/>
                      <a:pt x="692" y="235"/>
                      <a:pt x="692" y="234"/>
                    </a:cubicBezTo>
                    <a:cubicBezTo>
                      <a:pt x="692" y="234"/>
                      <a:pt x="692" y="234"/>
                      <a:pt x="692" y="234"/>
                    </a:cubicBezTo>
                    <a:cubicBezTo>
                      <a:pt x="692" y="233"/>
                      <a:pt x="692" y="232"/>
                      <a:pt x="692" y="231"/>
                    </a:cubicBezTo>
                    <a:cubicBezTo>
                      <a:pt x="693" y="231"/>
                      <a:pt x="693" y="231"/>
                      <a:pt x="693" y="231"/>
                    </a:cubicBezTo>
                    <a:cubicBezTo>
                      <a:pt x="693" y="230"/>
                      <a:pt x="693" y="229"/>
                      <a:pt x="693" y="228"/>
                    </a:cubicBezTo>
                    <a:cubicBezTo>
                      <a:pt x="694" y="228"/>
                      <a:pt x="694" y="228"/>
                      <a:pt x="694" y="228"/>
                    </a:cubicBezTo>
                    <a:cubicBezTo>
                      <a:pt x="695" y="226"/>
                      <a:pt x="695" y="223"/>
                      <a:pt x="695" y="221"/>
                    </a:cubicBezTo>
                    <a:cubicBezTo>
                      <a:pt x="695" y="221"/>
                      <a:pt x="696" y="221"/>
                      <a:pt x="696" y="221"/>
                    </a:cubicBezTo>
                    <a:cubicBezTo>
                      <a:pt x="696" y="220"/>
                      <a:pt x="696" y="220"/>
                      <a:pt x="696" y="219"/>
                    </a:cubicBezTo>
                    <a:cubicBezTo>
                      <a:pt x="696" y="219"/>
                      <a:pt x="697" y="219"/>
                      <a:pt x="697" y="219"/>
                    </a:cubicBezTo>
                    <a:cubicBezTo>
                      <a:pt x="697" y="218"/>
                      <a:pt x="697" y="217"/>
                      <a:pt x="697" y="217"/>
                    </a:cubicBezTo>
                    <a:cubicBezTo>
                      <a:pt x="697" y="217"/>
                      <a:pt x="698" y="217"/>
                      <a:pt x="698" y="217"/>
                    </a:cubicBezTo>
                    <a:cubicBezTo>
                      <a:pt x="698" y="216"/>
                      <a:pt x="698" y="214"/>
                      <a:pt x="699" y="213"/>
                    </a:cubicBezTo>
                    <a:cubicBezTo>
                      <a:pt x="700" y="212"/>
                      <a:pt x="701" y="211"/>
                      <a:pt x="702" y="211"/>
                    </a:cubicBezTo>
                    <a:cubicBezTo>
                      <a:pt x="702" y="210"/>
                      <a:pt x="702" y="210"/>
                      <a:pt x="702" y="210"/>
                    </a:cubicBezTo>
                    <a:cubicBezTo>
                      <a:pt x="703" y="210"/>
                      <a:pt x="703" y="210"/>
                      <a:pt x="704" y="210"/>
                    </a:cubicBezTo>
                    <a:cubicBezTo>
                      <a:pt x="704" y="209"/>
                      <a:pt x="705" y="208"/>
                      <a:pt x="705" y="208"/>
                    </a:cubicBezTo>
                    <a:cubicBezTo>
                      <a:pt x="706" y="208"/>
                      <a:pt x="707" y="208"/>
                      <a:pt x="708" y="208"/>
                    </a:cubicBezTo>
                    <a:cubicBezTo>
                      <a:pt x="708" y="208"/>
                      <a:pt x="708" y="207"/>
                      <a:pt x="708" y="207"/>
                    </a:cubicBezTo>
                    <a:cubicBezTo>
                      <a:pt x="709" y="207"/>
                      <a:pt x="711" y="207"/>
                      <a:pt x="712" y="207"/>
                    </a:cubicBezTo>
                    <a:cubicBezTo>
                      <a:pt x="712" y="207"/>
                      <a:pt x="712" y="206"/>
                      <a:pt x="712" y="206"/>
                    </a:cubicBezTo>
                    <a:cubicBezTo>
                      <a:pt x="717" y="205"/>
                      <a:pt x="721" y="207"/>
                      <a:pt x="725" y="204"/>
                    </a:cubicBezTo>
                    <a:cubicBezTo>
                      <a:pt x="729" y="200"/>
                      <a:pt x="733" y="197"/>
                      <a:pt x="737" y="193"/>
                    </a:cubicBezTo>
                    <a:cubicBezTo>
                      <a:pt x="737" y="192"/>
                      <a:pt x="737" y="191"/>
                      <a:pt x="737" y="191"/>
                    </a:cubicBezTo>
                    <a:cubicBezTo>
                      <a:pt x="739" y="190"/>
                      <a:pt x="740" y="188"/>
                      <a:pt x="742" y="187"/>
                    </a:cubicBezTo>
                    <a:cubicBezTo>
                      <a:pt x="744" y="184"/>
                      <a:pt x="747" y="181"/>
                      <a:pt x="750" y="178"/>
                    </a:cubicBezTo>
                    <a:cubicBezTo>
                      <a:pt x="750" y="178"/>
                      <a:pt x="751" y="178"/>
                      <a:pt x="752" y="178"/>
                    </a:cubicBezTo>
                    <a:cubicBezTo>
                      <a:pt x="752" y="178"/>
                      <a:pt x="752" y="177"/>
                      <a:pt x="753" y="177"/>
                    </a:cubicBezTo>
                    <a:cubicBezTo>
                      <a:pt x="753" y="177"/>
                      <a:pt x="754" y="177"/>
                      <a:pt x="754" y="177"/>
                    </a:cubicBezTo>
                    <a:cubicBezTo>
                      <a:pt x="755" y="176"/>
                      <a:pt x="755" y="175"/>
                      <a:pt x="755" y="175"/>
                    </a:cubicBezTo>
                    <a:cubicBezTo>
                      <a:pt x="756" y="174"/>
                      <a:pt x="758" y="174"/>
                      <a:pt x="759" y="174"/>
                    </a:cubicBezTo>
                    <a:cubicBezTo>
                      <a:pt x="759" y="174"/>
                      <a:pt x="759" y="173"/>
                      <a:pt x="759" y="173"/>
                    </a:cubicBezTo>
                    <a:cubicBezTo>
                      <a:pt x="760" y="173"/>
                      <a:pt x="761" y="173"/>
                      <a:pt x="762" y="173"/>
                    </a:cubicBezTo>
                    <a:cubicBezTo>
                      <a:pt x="762" y="173"/>
                      <a:pt x="762" y="172"/>
                      <a:pt x="762" y="172"/>
                    </a:cubicBezTo>
                    <a:cubicBezTo>
                      <a:pt x="767" y="170"/>
                      <a:pt x="776" y="173"/>
                      <a:pt x="779" y="174"/>
                    </a:cubicBezTo>
                    <a:cubicBezTo>
                      <a:pt x="783" y="174"/>
                      <a:pt x="787" y="175"/>
                      <a:pt x="790" y="176"/>
                    </a:cubicBezTo>
                    <a:cubicBezTo>
                      <a:pt x="790" y="176"/>
                      <a:pt x="790" y="176"/>
                      <a:pt x="790" y="177"/>
                    </a:cubicBezTo>
                    <a:cubicBezTo>
                      <a:pt x="791" y="177"/>
                      <a:pt x="792" y="177"/>
                      <a:pt x="793" y="177"/>
                    </a:cubicBezTo>
                    <a:cubicBezTo>
                      <a:pt x="793" y="177"/>
                      <a:pt x="793" y="177"/>
                      <a:pt x="793" y="177"/>
                    </a:cubicBezTo>
                    <a:cubicBezTo>
                      <a:pt x="794" y="177"/>
                      <a:pt x="795" y="177"/>
                      <a:pt x="796" y="177"/>
                    </a:cubicBezTo>
                    <a:cubicBezTo>
                      <a:pt x="796" y="178"/>
                      <a:pt x="796" y="178"/>
                      <a:pt x="796" y="178"/>
                    </a:cubicBezTo>
                    <a:cubicBezTo>
                      <a:pt x="796" y="178"/>
                      <a:pt x="797" y="178"/>
                      <a:pt x="798" y="178"/>
                    </a:cubicBezTo>
                    <a:cubicBezTo>
                      <a:pt x="798" y="179"/>
                      <a:pt x="798" y="179"/>
                      <a:pt x="798" y="179"/>
                    </a:cubicBezTo>
                    <a:cubicBezTo>
                      <a:pt x="799" y="179"/>
                      <a:pt x="800" y="179"/>
                      <a:pt x="801" y="179"/>
                    </a:cubicBezTo>
                    <a:cubicBezTo>
                      <a:pt x="801" y="180"/>
                      <a:pt x="801" y="180"/>
                      <a:pt x="801" y="180"/>
                    </a:cubicBezTo>
                    <a:cubicBezTo>
                      <a:pt x="802" y="180"/>
                      <a:pt x="803" y="180"/>
                      <a:pt x="804" y="180"/>
                    </a:cubicBezTo>
                    <a:cubicBezTo>
                      <a:pt x="804" y="180"/>
                      <a:pt x="804" y="181"/>
                      <a:pt x="804" y="181"/>
                    </a:cubicBezTo>
                    <a:cubicBezTo>
                      <a:pt x="805" y="181"/>
                      <a:pt x="805" y="181"/>
                      <a:pt x="806" y="181"/>
                    </a:cubicBezTo>
                    <a:cubicBezTo>
                      <a:pt x="806" y="181"/>
                      <a:pt x="806" y="182"/>
                      <a:pt x="806" y="182"/>
                    </a:cubicBezTo>
                    <a:cubicBezTo>
                      <a:pt x="808" y="182"/>
                      <a:pt x="810" y="182"/>
                      <a:pt x="812" y="183"/>
                    </a:cubicBezTo>
                    <a:cubicBezTo>
                      <a:pt x="812" y="183"/>
                      <a:pt x="812" y="183"/>
                      <a:pt x="812" y="184"/>
                    </a:cubicBezTo>
                    <a:cubicBezTo>
                      <a:pt x="812" y="184"/>
                      <a:pt x="813" y="184"/>
                      <a:pt x="814" y="184"/>
                    </a:cubicBezTo>
                    <a:cubicBezTo>
                      <a:pt x="814" y="184"/>
                      <a:pt x="814" y="184"/>
                      <a:pt x="814" y="185"/>
                    </a:cubicBezTo>
                    <a:cubicBezTo>
                      <a:pt x="814" y="185"/>
                      <a:pt x="815" y="185"/>
                      <a:pt x="816" y="185"/>
                    </a:cubicBezTo>
                    <a:cubicBezTo>
                      <a:pt x="816" y="185"/>
                      <a:pt x="816" y="185"/>
                      <a:pt x="816" y="185"/>
                    </a:cubicBezTo>
                    <a:cubicBezTo>
                      <a:pt x="819" y="186"/>
                      <a:pt x="822" y="187"/>
                      <a:pt x="824" y="187"/>
                    </a:cubicBezTo>
                    <a:cubicBezTo>
                      <a:pt x="824" y="188"/>
                      <a:pt x="824" y="188"/>
                      <a:pt x="824" y="188"/>
                    </a:cubicBezTo>
                    <a:cubicBezTo>
                      <a:pt x="825" y="188"/>
                      <a:pt x="825" y="188"/>
                      <a:pt x="826" y="188"/>
                    </a:cubicBezTo>
                    <a:cubicBezTo>
                      <a:pt x="826" y="188"/>
                      <a:pt x="826" y="189"/>
                      <a:pt x="826" y="189"/>
                    </a:cubicBezTo>
                    <a:cubicBezTo>
                      <a:pt x="828" y="189"/>
                      <a:pt x="830" y="190"/>
                      <a:pt x="831" y="190"/>
                    </a:cubicBezTo>
                    <a:cubicBezTo>
                      <a:pt x="831" y="190"/>
                      <a:pt x="831" y="191"/>
                      <a:pt x="831" y="191"/>
                    </a:cubicBezTo>
                    <a:cubicBezTo>
                      <a:pt x="832" y="191"/>
                      <a:pt x="833" y="191"/>
                      <a:pt x="834" y="191"/>
                    </a:cubicBezTo>
                    <a:cubicBezTo>
                      <a:pt x="834" y="191"/>
                      <a:pt x="834" y="191"/>
                      <a:pt x="834" y="192"/>
                    </a:cubicBezTo>
                    <a:cubicBezTo>
                      <a:pt x="835" y="192"/>
                      <a:pt x="836" y="192"/>
                      <a:pt x="837" y="192"/>
                    </a:cubicBezTo>
                    <a:cubicBezTo>
                      <a:pt x="837" y="192"/>
                      <a:pt x="837" y="192"/>
                      <a:pt x="837" y="193"/>
                    </a:cubicBezTo>
                    <a:cubicBezTo>
                      <a:pt x="838" y="193"/>
                      <a:pt x="839" y="193"/>
                      <a:pt x="840" y="193"/>
                    </a:cubicBezTo>
                    <a:cubicBezTo>
                      <a:pt x="840" y="193"/>
                      <a:pt x="840" y="193"/>
                      <a:pt x="840" y="194"/>
                    </a:cubicBezTo>
                    <a:cubicBezTo>
                      <a:pt x="840" y="194"/>
                      <a:pt x="841" y="194"/>
                      <a:pt x="842" y="194"/>
                    </a:cubicBezTo>
                    <a:cubicBezTo>
                      <a:pt x="842" y="194"/>
                      <a:pt x="842" y="194"/>
                      <a:pt x="842" y="194"/>
                    </a:cubicBezTo>
                    <a:cubicBezTo>
                      <a:pt x="843" y="194"/>
                      <a:pt x="844" y="194"/>
                      <a:pt x="845" y="194"/>
                    </a:cubicBezTo>
                    <a:cubicBezTo>
                      <a:pt x="845" y="195"/>
                      <a:pt x="845" y="195"/>
                      <a:pt x="845" y="195"/>
                    </a:cubicBezTo>
                    <a:cubicBezTo>
                      <a:pt x="846" y="195"/>
                      <a:pt x="847" y="195"/>
                      <a:pt x="848" y="195"/>
                    </a:cubicBezTo>
                    <a:cubicBezTo>
                      <a:pt x="848" y="196"/>
                      <a:pt x="848" y="196"/>
                      <a:pt x="848" y="196"/>
                    </a:cubicBezTo>
                    <a:cubicBezTo>
                      <a:pt x="850" y="196"/>
                      <a:pt x="851" y="196"/>
                      <a:pt x="852" y="196"/>
                    </a:cubicBezTo>
                    <a:cubicBezTo>
                      <a:pt x="852" y="197"/>
                      <a:pt x="852" y="197"/>
                      <a:pt x="852" y="197"/>
                    </a:cubicBezTo>
                    <a:cubicBezTo>
                      <a:pt x="853" y="197"/>
                      <a:pt x="854" y="197"/>
                      <a:pt x="856" y="197"/>
                    </a:cubicBezTo>
                    <a:cubicBezTo>
                      <a:pt x="856" y="197"/>
                      <a:pt x="856" y="198"/>
                      <a:pt x="856" y="198"/>
                    </a:cubicBezTo>
                    <a:cubicBezTo>
                      <a:pt x="857" y="198"/>
                      <a:pt x="858" y="198"/>
                      <a:pt x="859" y="198"/>
                    </a:cubicBezTo>
                    <a:cubicBezTo>
                      <a:pt x="859" y="198"/>
                      <a:pt x="859" y="199"/>
                      <a:pt x="859" y="199"/>
                    </a:cubicBezTo>
                    <a:cubicBezTo>
                      <a:pt x="861" y="199"/>
                      <a:pt x="863" y="199"/>
                      <a:pt x="866" y="199"/>
                    </a:cubicBezTo>
                    <a:cubicBezTo>
                      <a:pt x="866" y="199"/>
                      <a:pt x="866" y="200"/>
                      <a:pt x="866" y="200"/>
                    </a:cubicBezTo>
                    <a:cubicBezTo>
                      <a:pt x="870" y="201"/>
                      <a:pt x="878" y="199"/>
                      <a:pt x="881" y="198"/>
                    </a:cubicBezTo>
                    <a:cubicBezTo>
                      <a:pt x="887" y="196"/>
                      <a:pt x="898" y="199"/>
                      <a:pt x="902" y="200"/>
                    </a:cubicBezTo>
                    <a:cubicBezTo>
                      <a:pt x="904" y="200"/>
                      <a:pt x="905" y="200"/>
                      <a:pt x="907" y="200"/>
                    </a:cubicBezTo>
                    <a:cubicBezTo>
                      <a:pt x="907" y="200"/>
                      <a:pt x="907" y="200"/>
                      <a:pt x="907" y="201"/>
                    </a:cubicBezTo>
                    <a:cubicBezTo>
                      <a:pt x="908" y="201"/>
                      <a:pt x="909" y="201"/>
                      <a:pt x="910" y="201"/>
                    </a:cubicBezTo>
                    <a:cubicBezTo>
                      <a:pt x="918" y="204"/>
                      <a:pt x="925" y="207"/>
                      <a:pt x="932" y="210"/>
                    </a:cubicBezTo>
                    <a:cubicBezTo>
                      <a:pt x="932" y="210"/>
                      <a:pt x="932" y="210"/>
                      <a:pt x="932" y="211"/>
                    </a:cubicBezTo>
                    <a:cubicBezTo>
                      <a:pt x="933" y="211"/>
                      <a:pt x="934" y="211"/>
                      <a:pt x="935" y="211"/>
                    </a:cubicBezTo>
                    <a:cubicBezTo>
                      <a:pt x="936" y="212"/>
                      <a:pt x="936" y="213"/>
                      <a:pt x="936" y="213"/>
                    </a:cubicBezTo>
                    <a:cubicBezTo>
                      <a:pt x="938" y="214"/>
                      <a:pt x="939" y="214"/>
                      <a:pt x="940" y="214"/>
                    </a:cubicBezTo>
                    <a:cubicBezTo>
                      <a:pt x="940" y="215"/>
                      <a:pt x="941" y="215"/>
                      <a:pt x="941" y="216"/>
                    </a:cubicBezTo>
                    <a:cubicBezTo>
                      <a:pt x="942" y="217"/>
                      <a:pt x="945" y="217"/>
                      <a:pt x="947" y="217"/>
                    </a:cubicBezTo>
                    <a:cubicBezTo>
                      <a:pt x="949" y="215"/>
                      <a:pt x="949" y="216"/>
                      <a:pt x="951" y="215"/>
                    </a:cubicBezTo>
                    <a:cubicBezTo>
                      <a:pt x="951" y="215"/>
                      <a:pt x="951" y="214"/>
                      <a:pt x="951" y="214"/>
                    </a:cubicBezTo>
                    <a:cubicBezTo>
                      <a:pt x="951" y="214"/>
                      <a:pt x="952" y="214"/>
                      <a:pt x="953" y="214"/>
                    </a:cubicBezTo>
                    <a:cubicBezTo>
                      <a:pt x="953" y="213"/>
                      <a:pt x="954" y="212"/>
                      <a:pt x="954" y="211"/>
                    </a:cubicBezTo>
                    <a:cubicBezTo>
                      <a:pt x="955" y="211"/>
                      <a:pt x="956" y="211"/>
                      <a:pt x="956" y="211"/>
                    </a:cubicBezTo>
                    <a:cubicBezTo>
                      <a:pt x="956" y="211"/>
                      <a:pt x="957" y="210"/>
                      <a:pt x="957" y="210"/>
                    </a:cubicBezTo>
                    <a:cubicBezTo>
                      <a:pt x="958" y="209"/>
                      <a:pt x="959" y="208"/>
                      <a:pt x="961" y="207"/>
                    </a:cubicBezTo>
                    <a:cubicBezTo>
                      <a:pt x="961" y="206"/>
                      <a:pt x="961" y="205"/>
                      <a:pt x="962" y="204"/>
                    </a:cubicBezTo>
                    <a:cubicBezTo>
                      <a:pt x="963" y="203"/>
                      <a:pt x="965" y="201"/>
                      <a:pt x="967" y="200"/>
                    </a:cubicBezTo>
                    <a:cubicBezTo>
                      <a:pt x="967" y="199"/>
                      <a:pt x="967" y="199"/>
                      <a:pt x="967" y="198"/>
                    </a:cubicBezTo>
                    <a:cubicBezTo>
                      <a:pt x="968" y="197"/>
                      <a:pt x="970" y="196"/>
                      <a:pt x="971" y="194"/>
                    </a:cubicBezTo>
                    <a:cubicBezTo>
                      <a:pt x="971" y="194"/>
                      <a:pt x="971" y="193"/>
                      <a:pt x="971" y="193"/>
                    </a:cubicBezTo>
                    <a:cubicBezTo>
                      <a:pt x="972" y="192"/>
                      <a:pt x="973" y="192"/>
                      <a:pt x="973" y="192"/>
                    </a:cubicBezTo>
                    <a:cubicBezTo>
                      <a:pt x="973" y="191"/>
                      <a:pt x="973" y="191"/>
                      <a:pt x="973" y="191"/>
                    </a:cubicBezTo>
                    <a:cubicBezTo>
                      <a:pt x="974" y="191"/>
                      <a:pt x="974" y="190"/>
                      <a:pt x="975" y="190"/>
                    </a:cubicBezTo>
                    <a:cubicBezTo>
                      <a:pt x="975" y="189"/>
                      <a:pt x="975" y="189"/>
                      <a:pt x="975" y="188"/>
                    </a:cubicBezTo>
                    <a:cubicBezTo>
                      <a:pt x="978" y="186"/>
                      <a:pt x="980" y="183"/>
                      <a:pt x="983" y="181"/>
                    </a:cubicBezTo>
                    <a:cubicBezTo>
                      <a:pt x="983" y="181"/>
                      <a:pt x="983" y="180"/>
                      <a:pt x="983" y="180"/>
                    </a:cubicBezTo>
                    <a:cubicBezTo>
                      <a:pt x="985" y="180"/>
                      <a:pt x="987" y="180"/>
                      <a:pt x="989" y="180"/>
                    </a:cubicBezTo>
                    <a:cubicBezTo>
                      <a:pt x="989" y="180"/>
                      <a:pt x="989" y="181"/>
                      <a:pt x="989" y="181"/>
                    </a:cubicBezTo>
                    <a:cubicBezTo>
                      <a:pt x="991" y="181"/>
                      <a:pt x="992" y="182"/>
                      <a:pt x="994" y="182"/>
                    </a:cubicBezTo>
                    <a:cubicBezTo>
                      <a:pt x="994" y="182"/>
                      <a:pt x="994" y="182"/>
                      <a:pt x="994" y="183"/>
                    </a:cubicBezTo>
                    <a:cubicBezTo>
                      <a:pt x="994" y="183"/>
                      <a:pt x="995" y="183"/>
                      <a:pt x="996" y="183"/>
                    </a:cubicBezTo>
                    <a:cubicBezTo>
                      <a:pt x="996" y="183"/>
                      <a:pt x="996" y="183"/>
                      <a:pt x="996" y="184"/>
                    </a:cubicBezTo>
                    <a:cubicBezTo>
                      <a:pt x="996" y="184"/>
                      <a:pt x="997" y="184"/>
                      <a:pt x="998" y="185"/>
                    </a:cubicBezTo>
                    <a:cubicBezTo>
                      <a:pt x="999" y="185"/>
                      <a:pt x="999" y="186"/>
                      <a:pt x="999" y="186"/>
                    </a:cubicBezTo>
                    <a:cubicBezTo>
                      <a:pt x="1000" y="186"/>
                      <a:pt x="1000" y="186"/>
                      <a:pt x="1001" y="186"/>
                    </a:cubicBezTo>
                    <a:cubicBezTo>
                      <a:pt x="1002" y="187"/>
                      <a:pt x="1002" y="188"/>
                      <a:pt x="1003" y="189"/>
                    </a:cubicBezTo>
                    <a:cubicBezTo>
                      <a:pt x="1003" y="189"/>
                      <a:pt x="1004" y="189"/>
                      <a:pt x="1005" y="189"/>
                    </a:cubicBezTo>
                    <a:cubicBezTo>
                      <a:pt x="1005" y="190"/>
                      <a:pt x="1005" y="190"/>
                      <a:pt x="1005" y="191"/>
                    </a:cubicBezTo>
                    <a:cubicBezTo>
                      <a:pt x="1006" y="191"/>
                      <a:pt x="1007" y="191"/>
                      <a:pt x="1008" y="192"/>
                    </a:cubicBezTo>
                    <a:cubicBezTo>
                      <a:pt x="1009" y="193"/>
                      <a:pt x="1010" y="194"/>
                      <a:pt x="1011" y="195"/>
                    </a:cubicBezTo>
                    <a:cubicBezTo>
                      <a:pt x="1011" y="195"/>
                      <a:pt x="1012" y="195"/>
                      <a:pt x="1013" y="195"/>
                    </a:cubicBezTo>
                    <a:cubicBezTo>
                      <a:pt x="1013" y="196"/>
                      <a:pt x="1014" y="197"/>
                      <a:pt x="1014" y="198"/>
                    </a:cubicBezTo>
                    <a:cubicBezTo>
                      <a:pt x="1015" y="198"/>
                      <a:pt x="1016" y="198"/>
                      <a:pt x="1016" y="198"/>
                    </a:cubicBezTo>
                    <a:cubicBezTo>
                      <a:pt x="1017" y="199"/>
                      <a:pt x="1017" y="199"/>
                      <a:pt x="1017" y="200"/>
                    </a:cubicBezTo>
                    <a:cubicBezTo>
                      <a:pt x="1018" y="200"/>
                      <a:pt x="1018" y="200"/>
                      <a:pt x="1019" y="200"/>
                    </a:cubicBezTo>
                    <a:cubicBezTo>
                      <a:pt x="1019" y="200"/>
                      <a:pt x="1019" y="201"/>
                      <a:pt x="1020" y="202"/>
                    </a:cubicBezTo>
                    <a:cubicBezTo>
                      <a:pt x="1020" y="202"/>
                      <a:pt x="1021" y="202"/>
                      <a:pt x="1022" y="202"/>
                    </a:cubicBezTo>
                    <a:cubicBezTo>
                      <a:pt x="1022" y="202"/>
                      <a:pt x="1022" y="202"/>
                      <a:pt x="1022" y="203"/>
                    </a:cubicBezTo>
                    <a:cubicBezTo>
                      <a:pt x="1026" y="203"/>
                      <a:pt x="1030" y="204"/>
                      <a:pt x="1034" y="205"/>
                    </a:cubicBezTo>
                    <a:cubicBezTo>
                      <a:pt x="1035" y="206"/>
                      <a:pt x="1036" y="208"/>
                      <a:pt x="1037" y="209"/>
                    </a:cubicBezTo>
                    <a:cubicBezTo>
                      <a:pt x="1038" y="210"/>
                      <a:pt x="1039" y="211"/>
                      <a:pt x="1040" y="211"/>
                    </a:cubicBezTo>
                    <a:cubicBezTo>
                      <a:pt x="1040" y="212"/>
                      <a:pt x="1040" y="213"/>
                      <a:pt x="1040" y="213"/>
                    </a:cubicBezTo>
                    <a:cubicBezTo>
                      <a:pt x="1041" y="214"/>
                      <a:pt x="1042" y="214"/>
                      <a:pt x="1042" y="214"/>
                    </a:cubicBezTo>
                    <a:cubicBezTo>
                      <a:pt x="1043" y="215"/>
                      <a:pt x="1043" y="216"/>
                      <a:pt x="1043" y="217"/>
                    </a:cubicBezTo>
                    <a:cubicBezTo>
                      <a:pt x="1043" y="217"/>
                      <a:pt x="1044" y="217"/>
                      <a:pt x="1044" y="217"/>
                    </a:cubicBezTo>
                    <a:cubicBezTo>
                      <a:pt x="1044" y="217"/>
                      <a:pt x="1044" y="218"/>
                      <a:pt x="1044" y="219"/>
                    </a:cubicBezTo>
                    <a:cubicBezTo>
                      <a:pt x="1045" y="219"/>
                      <a:pt x="1045" y="219"/>
                      <a:pt x="1046" y="220"/>
                    </a:cubicBezTo>
                    <a:cubicBezTo>
                      <a:pt x="1046" y="221"/>
                      <a:pt x="1046" y="222"/>
                      <a:pt x="1047" y="223"/>
                    </a:cubicBezTo>
                    <a:cubicBezTo>
                      <a:pt x="1047" y="223"/>
                      <a:pt x="1048" y="224"/>
                      <a:pt x="1049" y="224"/>
                    </a:cubicBezTo>
                    <a:cubicBezTo>
                      <a:pt x="1049" y="225"/>
                      <a:pt x="1049" y="226"/>
                      <a:pt x="1049" y="228"/>
                    </a:cubicBezTo>
                    <a:cubicBezTo>
                      <a:pt x="1050" y="228"/>
                      <a:pt x="1051" y="228"/>
                      <a:pt x="1051" y="229"/>
                    </a:cubicBezTo>
                    <a:cubicBezTo>
                      <a:pt x="1053" y="230"/>
                      <a:pt x="1054" y="232"/>
                      <a:pt x="1056" y="234"/>
                    </a:cubicBezTo>
                    <a:cubicBezTo>
                      <a:pt x="1057" y="235"/>
                      <a:pt x="1059" y="235"/>
                      <a:pt x="1061" y="236"/>
                    </a:cubicBezTo>
                    <a:cubicBezTo>
                      <a:pt x="1061" y="236"/>
                      <a:pt x="1061" y="236"/>
                      <a:pt x="1061" y="237"/>
                    </a:cubicBezTo>
                    <a:cubicBezTo>
                      <a:pt x="1066" y="237"/>
                      <a:pt x="1070" y="237"/>
                      <a:pt x="1075" y="237"/>
                    </a:cubicBezTo>
                    <a:cubicBezTo>
                      <a:pt x="1075" y="236"/>
                      <a:pt x="1075" y="236"/>
                      <a:pt x="1075" y="236"/>
                    </a:cubicBezTo>
                    <a:cubicBezTo>
                      <a:pt x="1075" y="236"/>
                      <a:pt x="1076" y="236"/>
                      <a:pt x="1076" y="236"/>
                    </a:cubicBezTo>
                    <a:cubicBezTo>
                      <a:pt x="1076" y="235"/>
                      <a:pt x="1076" y="235"/>
                      <a:pt x="1076" y="235"/>
                    </a:cubicBezTo>
                    <a:cubicBezTo>
                      <a:pt x="1080" y="235"/>
                      <a:pt x="1084" y="234"/>
                      <a:pt x="1088" y="234"/>
                    </a:cubicBezTo>
                    <a:cubicBezTo>
                      <a:pt x="1088" y="234"/>
                      <a:pt x="1088" y="235"/>
                      <a:pt x="1088" y="235"/>
                    </a:cubicBezTo>
                    <a:cubicBezTo>
                      <a:pt x="1089" y="235"/>
                      <a:pt x="1090" y="235"/>
                      <a:pt x="1092" y="236"/>
                    </a:cubicBezTo>
                    <a:cubicBezTo>
                      <a:pt x="1092" y="237"/>
                      <a:pt x="1093" y="237"/>
                      <a:pt x="1093" y="238"/>
                    </a:cubicBezTo>
                    <a:cubicBezTo>
                      <a:pt x="1094" y="238"/>
                      <a:pt x="1095" y="238"/>
                      <a:pt x="1095" y="238"/>
                    </a:cubicBezTo>
                    <a:cubicBezTo>
                      <a:pt x="1096" y="239"/>
                      <a:pt x="1096" y="240"/>
                      <a:pt x="1097" y="241"/>
                    </a:cubicBezTo>
                    <a:cubicBezTo>
                      <a:pt x="1097" y="241"/>
                      <a:pt x="1098" y="241"/>
                      <a:pt x="1098" y="241"/>
                    </a:cubicBezTo>
                    <a:cubicBezTo>
                      <a:pt x="1098" y="242"/>
                      <a:pt x="1098" y="242"/>
                      <a:pt x="1098" y="243"/>
                    </a:cubicBezTo>
                    <a:cubicBezTo>
                      <a:pt x="1099" y="244"/>
                      <a:pt x="1101" y="245"/>
                      <a:pt x="1102" y="246"/>
                    </a:cubicBezTo>
                    <a:cubicBezTo>
                      <a:pt x="1102" y="247"/>
                      <a:pt x="1102" y="248"/>
                      <a:pt x="1102" y="248"/>
                    </a:cubicBezTo>
                    <a:cubicBezTo>
                      <a:pt x="1103" y="249"/>
                      <a:pt x="1104" y="249"/>
                      <a:pt x="1105" y="250"/>
                    </a:cubicBezTo>
                    <a:cubicBezTo>
                      <a:pt x="1105" y="251"/>
                      <a:pt x="1105" y="251"/>
                      <a:pt x="1105" y="252"/>
                    </a:cubicBezTo>
                    <a:cubicBezTo>
                      <a:pt x="1106" y="252"/>
                      <a:pt x="1106" y="252"/>
                      <a:pt x="1107" y="253"/>
                    </a:cubicBezTo>
                    <a:cubicBezTo>
                      <a:pt x="1107" y="253"/>
                      <a:pt x="1107" y="254"/>
                      <a:pt x="1107" y="255"/>
                    </a:cubicBezTo>
                    <a:cubicBezTo>
                      <a:pt x="1107" y="255"/>
                      <a:pt x="1107" y="255"/>
                      <a:pt x="1108" y="255"/>
                    </a:cubicBezTo>
                    <a:cubicBezTo>
                      <a:pt x="1108" y="255"/>
                      <a:pt x="1108" y="256"/>
                      <a:pt x="1109" y="257"/>
                    </a:cubicBezTo>
                    <a:cubicBezTo>
                      <a:pt x="1109" y="258"/>
                      <a:pt x="1110" y="258"/>
                      <a:pt x="1110" y="258"/>
                    </a:cubicBezTo>
                    <a:cubicBezTo>
                      <a:pt x="1110" y="259"/>
                      <a:pt x="1110" y="259"/>
                      <a:pt x="1110" y="260"/>
                    </a:cubicBezTo>
                    <a:cubicBezTo>
                      <a:pt x="1111" y="261"/>
                      <a:pt x="1112" y="261"/>
                      <a:pt x="1113" y="262"/>
                    </a:cubicBezTo>
                    <a:cubicBezTo>
                      <a:pt x="1113" y="262"/>
                      <a:pt x="1113" y="263"/>
                      <a:pt x="1113" y="263"/>
                    </a:cubicBezTo>
                    <a:cubicBezTo>
                      <a:pt x="1114" y="264"/>
                      <a:pt x="1114" y="264"/>
                      <a:pt x="1115" y="264"/>
                    </a:cubicBezTo>
                    <a:cubicBezTo>
                      <a:pt x="1115" y="265"/>
                      <a:pt x="1115" y="266"/>
                      <a:pt x="1115" y="266"/>
                    </a:cubicBezTo>
                    <a:cubicBezTo>
                      <a:pt x="1116" y="267"/>
                      <a:pt x="1117" y="267"/>
                      <a:pt x="1118" y="268"/>
                    </a:cubicBezTo>
                    <a:cubicBezTo>
                      <a:pt x="1118" y="269"/>
                      <a:pt x="1118" y="269"/>
                      <a:pt x="1118" y="270"/>
                    </a:cubicBezTo>
                    <a:cubicBezTo>
                      <a:pt x="1118" y="270"/>
                      <a:pt x="1119" y="270"/>
                      <a:pt x="1119" y="271"/>
                    </a:cubicBezTo>
                    <a:cubicBezTo>
                      <a:pt x="1119" y="271"/>
                      <a:pt x="1119" y="272"/>
                      <a:pt x="1119" y="272"/>
                    </a:cubicBezTo>
                    <a:cubicBezTo>
                      <a:pt x="1120" y="273"/>
                      <a:pt x="1121" y="273"/>
                      <a:pt x="1121" y="273"/>
                    </a:cubicBezTo>
                    <a:cubicBezTo>
                      <a:pt x="1121" y="274"/>
                      <a:pt x="1122" y="275"/>
                      <a:pt x="1122" y="276"/>
                    </a:cubicBezTo>
                    <a:cubicBezTo>
                      <a:pt x="1123" y="277"/>
                      <a:pt x="1124" y="277"/>
                      <a:pt x="1125" y="278"/>
                    </a:cubicBezTo>
                    <a:cubicBezTo>
                      <a:pt x="1125" y="278"/>
                      <a:pt x="1125" y="279"/>
                      <a:pt x="1125" y="280"/>
                    </a:cubicBezTo>
                    <a:cubicBezTo>
                      <a:pt x="1125" y="280"/>
                      <a:pt x="1126" y="280"/>
                      <a:pt x="1127" y="281"/>
                    </a:cubicBezTo>
                    <a:cubicBezTo>
                      <a:pt x="1127" y="281"/>
                      <a:pt x="1127" y="282"/>
                      <a:pt x="1127" y="282"/>
                    </a:cubicBezTo>
                    <a:cubicBezTo>
                      <a:pt x="1127" y="283"/>
                      <a:pt x="1128" y="284"/>
                      <a:pt x="1129" y="284"/>
                    </a:cubicBezTo>
                    <a:cubicBezTo>
                      <a:pt x="1129" y="285"/>
                      <a:pt x="1129" y="285"/>
                      <a:pt x="1129" y="286"/>
                    </a:cubicBezTo>
                    <a:cubicBezTo>
                      <a:pt x="1130" y="287"/>
                      <a:pt x="1131" y="287"/>
                      <a:pt x="1132" y="288"/>
                    </a:cubicBezTo>
                    <a:cubicBezTo>
                      <a:pt x="1132" y="288"/>
                      <a:pt x="1132" y="289"/>
                      <a:pt x="1132" y="290"/>
                    </a:cubicBezTo>
                    <a:cubicBezTo>
                      <a:pt x="1133" y="290"/>
                      <a:pt x="1133" y="290"/>
                      <a:pt x="1134" y="290"/>
                    </a:cubicBezTo>
                    <a:cubicBezTo>
                      <a:pt x="1134" y="291"/>
                      <a:pt x="1134" y="292"/>
                      <a:pt x="1134" y="292"/>
                    </a:cubicBezTo>
                    <a:cubicBezTo>
                      <a:pt x="1134" y="293"/>
                      <a:pt x="1135" y="293"/>
                      <a:pt x="1135" y="293"/>
                    </a:cubicBezTo>
                    <a:cubicBezTo>
                      <a:pt x="1136" y="294"/>
                      <a:pt x="1136" y="295"/>
                      <a:pt x="1136" y="296"/>
                    </a:cubicBezTo>
                    <a:cubicBezTo>
                      <a:pt x="1137" y="296"/>
                      <a:pt x="1138" y="297"/>
                      <a:pt x="1139" y="298"/>
                    </a:cubicBezTo>
                    <a:cubicBezTo>
                      <a:pt x="1139" y="298"/>
                      <a:pt x="1139" y="299"/>
                      <a:pt x="1139" y="299"/>
                    </a:cubicBezTo>
                    <a:cubicBezTo>
                      <a:pt x="1140" y="300"/>
                      <a:pt x="1140" y="300"/>
                      <a:pt x="1141" y="300"/>
                    </a:cubicBezTo>
                    <a:cubicBezTo>
                      <a:pt x="1141" y="301"/>
                      <a:pt x="1141" y="301"/>
                      <a:pt x="1141" y="302"/>
                    </a:cubicBezTo>
                    <a:cubicBezTo>
                      <a:pt x="1142" y="303"/>
                      <a:pt x="1143" y="303"/>
                      <a:pt x="1144" y="304"/>
                    </a:cubicBezTo>
                    <a:cubicBezTo>
                      <a:pt x="1144" y="304"/>
                      <a:pt x="1144" y="305"/>
                      <a:pt x="1144" y="306"/>
                    </a:cubicBezTo>
                    <a:cubicBezTo>
                      <a:pt x="1144" y="306"/>
                      <a:pt x="1145" y="307"/>
                      <a:pt x="1146" y="307"/>
                    </a:cubicBezTo>
                    <a:cubicBezTo>
                      <a:pt x="1146" y="308"/>
                      <a:pt x="1146" y="309"/>
                      <a:pt x="1146" y="309"/>
                    </a:cubicBezTo>
                    <a:cubicBezTo>
                      <a:pt x="1147" y="310"/>
                      <a:pt x="1148" y="310"/>
                      <a:pt x="1149" y="311"/>
                    </a:cubicBezTo>
                    <a:cubicBezTo>
                      <a:pt x="1149" y="312"/>
                      <a:pt x="1149" y="312"/>
                      <a:pt x="1149" y="313"/>
                    </a:cubicBezTo>
                    <a:cubicBezTo>
                      <a:pt x="1150" y="313"/>
                      <a:pt x="1150" y="313"/>
                      <a:pt x="1151" y="314"/>
                    </a:cubicBezTo>
                    <a:cubicBezTo>
                      <a:pt x="1152" y="316"/>
                      <a:pt x="1152" y="318"/>
                      <a:pt x="1154" y="319"/>
                    </a:cubicBezTo>
                    <a:cubicBezTo>
                      <a:pt x="1153" y="323"/>
                      <a:pt x="1152" y="329"/>
                      <a:pt x="1151" y="333"/>
                    </a:cubicBezTo>
                    <a:cubicBezTo>
                      <a:pt x="1151" y="335"/>
                      <a:pt x="1151" y="336"/>
                      <a:pt x="1151" y="338"/>
                    </a:cubicBezTo>
                    <a:cubicBezTo>
                      <a:pt x="1150" y="338"/>
                      <a:pt x="1150" y="338"/>
                      <a:pt x="1150" y="338"/>
                    </a:cubicBezTo>
                    <a:cubicBezTo>
                      <a:pt x="1150" y="341"/>
                      <a:pt x="1149" y="343"/>
                      <a:pt x="1149" y="346"/>
                    </a:cubicBezTo>
                    <a:cubicBezTo>
                      <a:pt x="1149" y="346"/>
                      <a:pt x="1148" y="346"/>
                      <a:pt x="1148" y="346"/>
                    </a:cubicBezTo>
                    <a:cubicBezTo>
                      <a:pt x="1148" y="347"/>
                      <a:pt x="1148" y="348"/>
                      <a:pt x="1148" y="350"/>
                    </a:cubicBezTo>
                    <a:cubicBezTo>
                      <a:pt x="1148" y="350"/>
                      <a:pt x="1147" y="350"/>
                      <a:pt x="1147" y="350"/>
                    </a:cubicBezTo>
                    <a:cubicBezTo>
                      <a:pt x="1147" y="351"/>
                      <a:pt x="1147" y="352"/>
                      <a:pt x="1147" y="353"/>
                    </a:cubicBezTo>
                    <a:cubicBezTo>
                      <a:pt x="1147" y="353"/>
                      <a:pt x="1147" y="353"/>
                      <a:pt x="1146" y="353"/>
                    </a:cubicBezTo>
                    <a:cubicBezTo>
                      <a:pt x="1146" y="354"/>
                      <a:pt x="1146" y="356"/>
                      <a:pt x="1146" y="357"/>
                    </a:cubicBezTo>
                    <a:cubicBezTo>
                      <a:pt x="1146" y="357"/>
                      <a:pt x="1146" y="357"/>
                      <a:pt x="1145" y="357"/>
                    </a:cubicBezTo>
                    <a:cubicBezTo>
                      <a:pt x="1145" y="358"/>
                      <a:pt x="1145" y="359"/>
                      <a:pt x="1145" y="359"/>
                    </a:cubicBezTo>
                    <a:cubicBezTo>
                      <a:pt x="1145" y="359"/>
                      <a:pt x="1145" y="359"/>
                      <a:pt x="1144" y="359"/>
                    </a:cubicBezTo>
                    <a:cubicBezTo>
                      <a:pt x="1144" y="360"/>
                      <a:pt x="1144" y="361"/>
                      <a:pt x="1144" y="362"/>
                    </a:cubicBezTo>
                    <a:cubicBezTo>
                      <a:pt x="1144" y="362"/>
                      <a:pt x="1144" y="362"/>
                      <a:pt x="1144" y="362"/>
                    </a:cubicBezTo>
                    <a:cubicBezTo>
                      <a:pt x="1144" y="363"/>
                      <a:pt x="1144" y="365"/>
                      <a:pt x="1144" y="366"/>
                    </a:cubicBezTo>
                    <a:cubicBezTo>
                      <a:pt x="1143" y="366"/>
                      <a:pt x="1143" y="366"/>
                      <a:pt x="1143" y="366"/>
                    </a:cubicBezTo>
                    <a:cubicBezTo>
                      <a:pt x="1143" y="366"/>
                      <a:pt x="1143" y="367"/>
                      <a:pt x="1143" y="368"/>
                    </a:cubicBezTo>
                    <a:cubicBezTo>
                      <a:pt x="1142" y="368"/>
                      <a:pt x="1142" y="368"/>
                      <a:pt x="1142" y="368"/>
                    </a:cubicBezTo>
                    <a:cubicBezTo>
                      <a:pt x="1141" y="369"/>
                      <a:pt x="1141" y="371"/>
                      <a:pt x="1141" y="373"/>
                    </a:cubicBezTo>
                    <a:cubicBezTo>
                      <a:pt x="1141" y="373"/>
                      <a:pt x="1140" y="373"/>
                      <a:pt x="1140" y="373"/>
                    </a:cubicBezTo>
                    <a:cubicBezTo>
                      <a:pt x="1140" y="374"/>
                      <a:pt x="1140" y="374"/>
                      <a:pt x="1140" y="375"/>
                    </a:cubicBezTo>
                    <a:cubicBezTo>
                      <a:pt x="1140" y="375"/>
                      <a:pt x="1139" y="375"/>
                      <a:pt x="1139" y="375"/>
                    </a:cubicBezTo>
                    <a:cubicBezTo>
                      <a:pt x="1139" y="375"/>
                      <a:pt x="1139" y="376"/>
                      <a:pt x="1139" y="377"/>
                    </a:cubicBezTo>
                    <a:cubicBezTo>
                      <a:pt x="1139" y="377"/>
                      <a:pt x="1138" y="377"/>
                      <a:pt x="1138" y="377"/>
                    </a:cubicBezTo>
                    <a:cubicBezTo>
                      <a:pt x="1138" y="377"/>
                      <a:pt x="1138" y="378"/>
                      <a:pt x="1138" y="378"/>
                    </a:cubicBezTo>
                    <a:cubicBezTo>
                      <a:pt x="1137" y="381"/>
                      <a:pt x="1135" y="383"/>
                      <a:pt x="1133" y="385"/>
                    </a:cubicBezTo>
                    <a:cubicBezTo>
                      <a:pt x="1133" y="385"/>
                      <a:pt x="1132" y="386"/>
                      <a:pt x="1132" y="386"/>
                    </a:cubicBezTo>
                    <a:cubicBezTo>
                      <a:pt x="1131" y="386"/>
                      <a:pt x="1131" y="386"/>
                      <a:pt x="1130" y="386"/>
                    </a:cubicBezTo>
                    <a:cubicBezTo>
                      <a:pt x="1123" y="391"/>
                      <a:pt x="1107" y="392"/>
                      <a:pt x="1097" y="389"/>
                    </a:cubicBezTo>
                    <a:cubicBezTo>
                      <a:pt x="1095" y="389"/>
                      <a:pt x="1093" y="389"/>
                      <a:pt x="1092" y="389"/>
                    </a:cubicBezTo>
                    <a:cubicBezTo>
                      <a:pt x="1092" y="389"/>
                      <a:pt x="1092" y="388"/>
                      <a:pt x="1092" y="388"/>
                    </a:cubicBezTo>
                    <a:cubicBezTo>
                      <a:pt x="1090" y="388"/>
                      <a:pt x="1088" y="388"/>
                      <a:pt x="1086" y="388"/>
                    </a:cubicBezTo>
                    <a:cubicBezTo>
                      <a:pt x="1085" y="388"/>
                      <a:pt x="1081" y="386"/>
                      <a:pt x="1079" y="386"/>
                    </a:cubicBezTo>
                    <a:cubicBezTo>
                      <a:pt x="1079" y="387"/>
                      <a:pt x="1079" y="387"/>
                      <a:pt x="1079" y="387"/>
                    </a:cubicBezTo>
                    <a:cubicBezTo>
                      <a:pt x="1078" y="387"/>
                      <a:pt x="1077" y="387"/>
                      <a:pt x="1076" y="387"/>
                    </a:cubicBezTo>
                    <a:cubicBezTo>
                      <a:pt x="1076" y="388"/>
                      <a:pt x="1076" y="388"/>
                      <a:pt x="1075" y="389"/>
                    </a:cubicBezTo>
                    <a:cubicBezTo>
                      <a:pt x="1075" y="389"/>
                      <a:pt x="1074" y="389"/>
                      <a:pt x="1074" y="389"/>
                    </a:cubicBezTo>
                    <a:cubicBezTo>
                      <a:pt x="1070" y="392"/>
                      <a:pt x="1066" y="396"/>
                      <a:pt x="1063" y="399"/>
                    </a:cubicBezTo>
                    <a:cubicBezTo>
                      <a:pt x="1063" y="400"/>
                      <a:pt x="1063" y="400"/>
                      <a:pt x="1063" y="401"/>
                    </a:cubicBezTo>
                    <a:cubicBezTo>
                      <a:pt x="1062" y="401"/>
                      <a:pt x="1061" y="402"/>
                      <a:pt x="1060" y="403"/>
                    </a:cubicBezTo>
                    <a:cubicBezTo>
                      <a:pt x="1060" y="403"/>
                      <a:pt x="1060" y="404"/>
                      <a:pt x="1059" y="405"/>
                    </a:cubicBezTo>
                    <a:cubicBezTo>
                      <a:pt x="1059" y="406"/>
                      <a:pt x="1058" y="406"/>
                      <a:pt x="1057" y="406"/>
                    </a:cubicBezTo>
                    <a:cubicBezTo>
                      <a:pt x="1057" y="407"/>
                      <a:pt x="1057" y="408"/>
                      <a:pt x="1057" y="410"/>
                    </a:cubicBezTo>
                    <a:cubicBezTo>
                      <a:pt x="1056" y="410"/>
                      <a:pt x="1055" y="410"/>
                      <a:pt x="1055" y="411"/>
                    </a:cubicBezTo>
                    <a:cubicBezTo>
                      <a:pt x="1051" y="419"/>
                      <a:pt x="1046" y="427"/>
                      <a:pt x="1042" y="435"/>
                    </a:cubicBezTo>
                    <a:cubicBezTo>
                      <a:pt x="1042" y="435"/>
                      <a:pt x="1042" y="435"/>
                      <a:pt x="1041" y="435"/>
                    </a:cubicBezTo>
                    <a:cubicBezTo>
                      <a:pt x="1040" y="437"/>
                      <a:pt x="1035" y="451"/>
                      <a:pt x="1037" y="455"/>
                    </a:cubicBezTo>
                    <a:cubicBezTo>
                      <a:pt x="1041" y="466"/>
                      <a:pt x="1062" y="464"/>
                      <a:pt x="1065" y="474"/>
                    </a:cubicBezTo>
                    <a:cubicBezTo>
                      <a:pt x="1068" y="477"/>
                      <a:pt x="1068" y="486"/>
                      <a:pt x="1068" y="493"/>
                    </a:cubicBezTo>
                    <a:cubicBezTo>
                      <a:pt x="1068" y="500"/>
                      <a:pt x="1066" y="509"/>
                      <a:pt x="1063" y="514"/>
                    </a:cubicBezTo>
                    <a:cubicBezTo>
                      <a:pt x="1060" y="516"/>
                      <a:pt x="1057" y="519"/>
                      <a:pt x="1054" y="522"/>
                    </a:cubicBezTo>
                    <a:cubicBezTo>
                      <a:pt x="1053" y="523"/>
                      <a:pt x="1054" y="524"/>
                      <a:pt x="1052" y="525"/>
                    </a:cubicBezTo>
                    <a:cubicBezTo>
                      <a:pt x="1052" y="527"/>
                      <a:pt x="1052" y="530"/>
                      <a:pt x="1052" y="532"/>
                    </a:cubicBezTo>
                    <a:cubicBezTo>
                      <a:pt x="1052" y="532"/>
                      <a:pt x="1053" y="532"/>
                      <a:pt x="1053" y="532"/>
                    </a:cubicBezTo>
                    <a:cubicBezTo>
                      <a:pt x="1054" y="535"/>
                      <a:pt x="1056" y="537"/>
                      <a:pt x="1058" y="539"/>
                    </a:cubicBezTo>
                    <a:cubicBezTo>
                      <a:pt x="1059" y="539"/>
                      <a:pt x="1059" y="540"/>
                      <a:pt x="1059" y="541"/>
                    </a:cubicBezTo>
                    <a:cubicBezTo>
                      <a:pt x="1060" y="541"/>
                      <a:pt x="1060" y="541"/>
                      <a:pt x="1061" y="541"/>
                    </a:cubicBezTo>
                    <a:cubicBezTo>
                      <a:pt x="1063" y="543"/>
                      <a:pt x="1065" y="545"/>
                      <a:pt x="1066" y="547"/>
                    </a:cubicBezTo>
                    <a:cubicBezTo>
                      <a:pt x="1067" y="548"/>
                      <a:pt x="1068" y="548"/>
                      <a:pt x="1069" y="549"/>
                    </a:cubicBezTo>
                    <a:cubicBezTo>
                      <a:pt x="1069" y="549"/>
                      <a:pt x="1069" y="550"/>
                      <a:pt x="1069" y="551"/>
                    </a:cubicBezTo>
                    <a:cubicBezTo>
                      <a:pt x="1070" y="551"/>
                      <a:pt x="1070" y="551"/>
                      <a:pt x="1071" y="551"/>
                    </a:cubicBezTo>
                    <a:cubicBezTo>
                      <a:pt x="1071" y="552"/>
                      <a:pt x="1071" y="553"/>
                      <a:pt x="1071" y="553"/>
                    </a:cubicBezTo>
                    <a:cubicBezTo>
                      <a:pt x="1071" y="553"/>
                      <a:pt x="1072" y="553"/>
                      <a:pt x="1072" y="553"/>
                    </a:cubicBezTo>
                    <a:cubicBezTo>
                      <a:pt x="1072" y="554"/>
                      <a:pt x="1072" y="554"/>
                      <a:pt x="1072" y="555"/>
                    </a:cubicBezTo>
                    <a:cubicBezTo>
                      <a:pt x="1072" y="555"/>
                      <a:pt x="1072" y="555"/>
                      <a:pt x="1073" y="555"/>
                    </a:cubicBezTo>
                    <a:cubicBezTo>
                      <a:pt x="1073" y="557"/>
                      <a:pt x="1074" y="559"/>
                      <a:pt x="1075" y="560"/>
                    </a:cubicBezTo>
                    <a:cubicBezTo>
                      <a:pt x="1075" y="560"/>
                      <a:pt x="1075" y="560"/>
                      <a:pt x="1075" y="560"/>
                    </a:cubicBezTo>
                    <a:cubicBezTo>
                      <a:pt x="1075" y="561"/>
                      <a:pt x="1075" y="562"/>
                      <a:pt x="1075" y="563"/>
                    </a:cubicBezTo>
                    <a:cubicBezTo>
                      <a:pt x="1076" y="565"/>
                      <a:pt x="1078" y="572"/>
                      <a:pt x="1077" y="576"/>
                    </a:cubicBezTo>
                    <a:cubicBezTo>
                      <a:pt x="1075" y="582"/>
                      <a:pt x="1069" y="587"/>
                      <a:pt x="1065" y="592"/>
                    </a:cubicBezTo>
                    <a:cubicBezTo>
                      <a:pt x="1064" y="592"/>
                      <a:pt x="1063" y="593"/>
                      <a:pt x="1062" y="594"/>
                    </a:cubicBezTo>
                    <a:cubicBezTo>
                      <a:pt x="1062" y="594"/>
                      <a:pt x="1062" y="595"/>
                      <a:pt x="1062" y="595"/>
                    </a:cubicBezTo>
                    <a:cubicBezTo>
                      <a:pt x="1060" y="597"/>
                      <a:pt x="1059" y="598"/>
                      <a:pt x="1057" y="599"/>
                    </a:cubicBezTo>
                    <a:cubicBezTo>
                      <a:pt x="1057" y="600"/>
                      <a:pt x="1057" y="600"/>
                      <a:pt x="1057" y="601"/>
                    </a:cubicBezTo>
                    <a:cubicBezTo>
                      <a:pt x="1057" y="601"/>
                      <a:pt x="1056" y="601"/>
                      <a:pt x="1056" y="602"/>
                    </a:cubicBezTo>
                    <a:cubicBezTo>
                      <a:pt x="1056" y="602"/>
                      <a:pt x="1056" y="603"/>
                      <a:pt x="1056" y="603"/>
                    </a:cubicBezTo>
                    <a:cubicBezTo>
                      <a:pt x="1055" y="603"/>
                      <a:pt x="1055" y="603"/>
                      <a:pt x="1055" y="603"/>
                    </a:cubicBezTo>
                    <a:cubicBezTo>
                      <a:pt x="1054" y="604"/>
                      <a:pt x="1054" y="605"/>
                      <a:pt x="1054" y="606"/>
                    </a:cubicBezTo>
                    <a:cubicBezTo>
                      <a:pt x="1053" y="606"/>
                      <a:pt x="1052" y="606"/>
                      <a:pt x="1051" y="605"/>
                    </a:cubicBezTo>
                    <a:cubicBezTo>
                      <a:pt x="1051" y="605"/>
                      <a:pt x="1051" y="605"/>
                      <a:pt x="1051" y="604"/>
                    </a:cubicBezTo>
                    <a:cubicBezTo>
                      <a:pt x="1051" y="604"/>
                      <a:pt x="1050" y="604"/>
                      <a:pt x="1049" y="604"/>
                    </a:cubicBezTo>
                    <a:cubicBezTo>
                      <a:pt x="1049" y="604"/>
                      <a:pt x="1049" y="603"/>
                      <a:pt x="1049" y="603"/>
                    </a:cubicBezTo>
                    <a:cubicBezTo>
                      <a:pt x="1048" y="603"/>
                      <a:pt x="1047" y="603"/>
                      <a:pt x="1047" y="603"/>
                    </a:cubicBezTo>
                    <a:cubicBezTo>
                      <a:pt x="1046" y="602"/>
                      <a:pt x="1046" y="601"/>
                      <a:pt x="1046" y="601"/>
                    </a:cubicBezTo>
                    <a:cubicBezTo>
                      <a:pt x="1045" y="601"/>
                      <a:pt x="1045" y="601"/>
                      <a:pt x="1044" y="601"/>
                    </a:cubicBezTo>
                    <a:cubicBezTo>
                      <a:pt x="1044" y="600"/>
                      <a:pt x="1043" y="600"/>
                      <a:pt x="1043" y="599"/>
                    </a:cubicBezTo>
                    <a:cubicBezTo>
                      <a:pt x="1043" y="599"/>
                      <a:pt x="1042" y="599"/>
                      <a:pt x="1041" y="599"/>
                    </a:cubicBezTo>
                    <a:cubicBezTo>
                      <a:pt x="1041" y="598"/>
                      <a:pt x="1040" y="597"/>
                      <a:pt x="1040" y="596"/>
                    </a:cubicBezTo>
                    <a:cubicBezTo>
                      <a:pt x="1039" y="596"/>
                      <a:pt x="1038" y="596"/>
                      <a:pt x="1038" y="596"/>
                    </a:cubicBezTo>
                    <a:cubicBezTo>
                      <a:pt x="1038" y="596"/>
                      <a:pt x="1038" y="596"/>
                      <a:pt x="1038" y="595"/>
                    </a:cubicBezTo>
                    <a:cubicBezTo>
                      <a:pt x="1037" y="595"/>
                      <a:pt x="1036" y="595"/>
                      <a:pt x="1035" y="594"/>
                    </a:cubicBezTo>
                    <a:cubicBezTo>
                      <a:pt x="1035" y="594"/>
                      <a:pt x="1034" y="593"/>
                      <a:pt x="1034" y="593"/>
                    </a:cubicBezTo>
                    <a:cubicBezTo>
                      <a:pt x="1034" y="593"/>
                      <a:pt x="1033" y="593"/>
                      <a:pt x="1032" y="593"/>
                    </a:cubicBezTo>
                    <a:cubicBezTo>
                      <a:pt x="1032" y="592"/>
                      <a:pt x="1031" y="591"/>
                      <a:pt x="1031" y="590"/>
                    </a:cubicBezTo>
                    <a:cubicBezTo>
                      <a:pt x="1030" y="590"/>
                      <a:pt x="1029" y="590"/>
                      <a:pt x="1029" y="590"/>
                    </a:cubicBezTo>
                    <a:cubicBezTo>
                      <a:pt x="1028" y="589"/>
                      <a:pt x="1028" y="589"/>
                      <a:pt x="1028" y="588"/>
                    </a:cubicBezTo>
                    <a:cubicBezTo>
                      <a:pt x="1027" y="588"/>
                      <a:pt x="1027" y="588"/>
                      <a:pt x="1026" y="588"/>
                    </a:cubicBezTo>
                    <a:cubicBezTo>
                      <a:pt x="1025" y="587"/>
                      <a:pt x="1025" y="586"/>
                      <a:pt x="1024" y="585"/>
                    </a:cubicBezTo>
                    <a:cubicBezTo>
                      <a:pt x="1023" y="585"/>
                      <a:pt x="1022" y="585"/>
                      <a:pt x="1021" y="585"/>
                    </a:cubicBezTo>
                    <a:cubicBezTo>
                      <a:pt x="1020" y="584"/>
                      <a:pt x="1020" y="583"/>
                      <a:pt x="1020" y="583"/>
                    </a:cubicBezTo>
                    <a:cubicBezTo>
                      <a:pt x="1019" y="583"/>
                      <a:pt x="1019" y="583"/>
                      <a:pt x="1018" y="583"/>
                    </a:cubicBezTo>
                    <a:cubicBezTo>
                      <a:pt x="1018" y="583"/>
                      <a:pt x="1018" y="582"/>
                      <a:pt x="1018" y="582"/>
                    </a:cubicBezTo>
                    <a:cubicBezTo>
                      <a:pt x="1017" y="582"/>
                      <a:pt x="1016" y="581"/>
                      <a:pt x="1014" y="581"/>
                    </a:cubicBezTo>
                    <a:cubicBezTo>
                      <a:pt x="1014" y="581"/>
                      <a:pt x="1014" y="580"/>
                      <a:pt x="1014" y="580"/>
                    </a:cubicBezTo>
                    <a:cubicBezTo>
                      <a:pt x="1013" y="580"/>
                      <a:pt x="1011" y="580"/>
                      <a:pt x="1010" y="579"/>
                    </a:cubicBezTo>
                    <a:cubicBezTo>
                      <a:pt x="1010" y="579"/>
                      <a:pt x="1010" y="579"/>
                      <a:pt x="1010" y="578"/>
                    </a:cubicBezTo>
                    <a:cubicBezTo>
                      <a:pt x="1009" y="578"/>
                      <a:pt x="1008" y="578"/>
                      <a:pt x="1007" y="578"/>
                    </a:cubicBezTo>
                    <a:cubicBezTo>
                      <a:pt x="1007" y="578"/>
                      <a:pt x="1007" y="578"/>
                      <a:pt x="1007" y="577"/>
                    </a:cubicBezTo>
                    <a:cubicBezTo>
                      <a:pt x="1005" y="577"/>
                      <a:pt x="1003" y="577"/>
                      <a:pt x="1001" y="577"/>
                    </a:cubicBezTo>
                    <a:cubicBezTo>
                      <a:pt x="1001" y="576"/>
                      <a:pt x="1001" y="576"/>
                      <a:pt x="1001" y="576"/>
                    </a:cubicBezTo>
                    <a:cubicBezTo>
                      <a:pt x="1000" y="576"/>
                      <a:pt x="999" y="576"/>
                      <a:pt x="997" y="576"/>
                    </a:cubicBezTo>
                    <a:cubicBezTo>
                      <a:pt x="997" y="575"/>
                      <a:pt x="997" y="575"/>
                      <a:pt x="997" y="575"/>
                    </a:cubicBezTo>
                    <a:cubicBezTo>
                      <a:pt x="994" y="574"/>
                      <a:pt x="991" y="574"/>
                      <a:pt x="988" y="574"/>
                    </a:cubicBezTo>
                    <a:cubicBezTo>
                      <a:pt x="988" y="574"/>
                      <a:pt x="988" y="573"/>
                      <a:pt x="988" y="573"/>
                    </a:cubicBezTo>
                    <a:cubicBezTo>
                      <a:pt x="985" y="573"/>
                      <a:pt x="982" y="572"/>
                      <a:pt x="979" y="572"/>
                    </a:cubicBezTo>
                    <a:cubicBezTo>
                      <a:pt x="976" y="571"/>
                      <a:pt x="968" y="568"/>
                      <a:pt x="963" y="569"/>
                    </a:cubicBezTo>
                    <a:cubicBezTo>
                      <a:pt x="963" y="570"/>
                      <a:pt x="963" y="570"/>
                      <a:pt x="963" y="570"/>
                    </a:cubicBezTo>
                    <a:cubicBezTo>
                      <a:pt x="962" y="571"/>
                      <a:pt x="960" y="571"/>
                      <a:pt x="959" y="571"/>
                    </a:cubicBezTo>
                    <a:cubicBezTo>
                      <a:pt x="959" y="572"/>
                      <a:pt x="958" y="573"/>
                      <a:pt x="958" y="574"/>
                    </a:cubicBezTo>
                    <a:cubicBezTo>
                      <a:pt x="958" y="574"/>
                      <a:pt x="957" y="574"/>
                      <a:pt x="957" y="574"/>
                    </a:cubicBezTo>
                    <a:cubicBezTo>
                      <a:pt x="955" y="581"/>
                      <a:pt x="962" y="584"/>
                      <a:pt x="963" y="587"/>
                    </a:cubicBezTo>
                    <a:cubicBezTo>
                      <a:pt x="963" y="589"/>
                      <a:pt x="963" y="591"/>
                      <a:pt x="963" y="593"/>
                    </a:cubicBezTo>
                    <a:cubicBezTo>
                      <a:pt x="962" y="594"/>
                      <a:pt x="962" y="594"/>
                      <a:pt x="960" y="594"/>
                    </a:cubicBezTo>
                    <a:cubicBezTo>
                      <a:pt x="957" y="597"/>
                      <a:pt x="946" y="592"/>
                      <a:pt x="942" y="592"/>
                    </a:cubicBezTo>
                    <a:cubicBezTo>
                      <a:pt x="940" y="594"/>
                      <a:pt x="940" y="593"/>
                      <a:pt x="938" y="594"/>
                    </a:cubicBezTo>
                    <a:cubicBezTo>
                      <a:pt x="938" y="594"/>
                      <a:pt x="938" y="595"/>
                      <a:pt x="937" y="595"/>
                    </a:cubicBezTo>
                    <a:cubicBezTo>
                      <a:pt x="937" y="595"/>
                      <a:pt x="937" y="595"/>
                      <a:pt x="936" y="595"/>
                    </a:cubicBezTo>
                    <a:cubicBezTo>
                      <a:pt x="936" y="596"/>
                      <a:pt x="936" y="597"/>
                      <a:pt x="936" y="597"/>
                    </a:cubicBezTo>
                    <a:cubicBezTo>
                      <a:pt x="936" y="597"/>
                      <a:pt x="935" y="598"/>
                      <a:pt x="935" y="598"/>
                    </a:cubicBezTo>
                    <a:cubicBezTo>
                      <a:pt x="934" y="599"/>
                      <a:pt x="934" y="600"/>
                      <a:pt x="934" y="602"/>
                    </a:cubicBezTo>
                    <a:cubicBezTo>
                      <a:pt x="933" y="602"/>
                      <a:pt x="932" y="602"/>
                      <a:pt x="932" y="603"/>
                    </a:cubicBezTo>
                    <a:cubicBezTo>
                      <a:pt x="932" y="604"/>
                      <a:pt x="931" y="605"/>
                      <a:pt x="931" y="606"/>
                    </a:cubicBezTo>
                    <a:cubicBezTo>
                      <a:pt x="930" y="606"/>
                      <a:pt x="930" y="607"/>
                      <a:pt x="929" y="607"/>
                    </a:cubicBezTo>
                    <a:cubicBezTo>
                      <a:pt x="929" y="608"/>
                      <a:pt x="929" y="608"/>
                      <a:pt x="929" y="609"/>
                    </a:cubicBezTo>
                    <a:cubicBezTo>
                      <a:pt x="927" y="610"/>
                      <a:pt x="926" y="612"/>
                      <a:pt x="924" y="613"/>
                    </a:cubicBezTo>
                    <a:cubicBezTo>
                      <a:pt x="924" y="614"/>
                      <a:pt x="923" y="614"/>
                      <a:pt x="923" y="615"/>
                    </a:cubicBezTo>
                    <a:cubicBezTo>
                      <a:pt x="922" y="615"/>
                      <a:pt x="922" y="615"/>
                      <a:pt x="921" y="615"/>
                    </a:cubicBezTo>
                    <a:cubicBezTo>
                      <a:pt x="921" y="616"/>
                      <a:pt x="921" y="616"/>
                      <a:pt x="920" y="617"/>
                    </a:cubicBezTo>
                    <a:cubicBezTo>
                      <a:pt x="919" y="617"/>
                      <a:pt x="918" y="617"/>
                      <a:pt x="918" y="617"/>
                    </a:cubicBezTo>
                    <a:cubicBezTo>
                      <a:pt x="918" y="617"/>
                      <a:pt x="918" y="617"/>
                      <a:pt x="918" y="618"/>
                    </a:cubicBezTo>
                    <a:cubicBezTo>
                      <a:pt x="917" y="618"/>
                      <a:pt x="916" y="618"/>
                      <a:pt x="915" y="618"/>
                    </a:cubicBezTo>
                    <a:cubicBezTo>
                      <a:pt x="915" y="618"/>
                      <a:pt x="915" y="618"/>
                      <a:pt x="915" y="619"/>
                    </a:cubicBezTo>
                    <a:cubicBezTo>
                      <a:pt x="908" y="619"/>
                      <a:pt x="902" y="619"/>
                      <a:pt x="895" y="619"/>
                    </a:cubicBezTo>
                    <a:cubicBezTo>
                      <a:pt x="895" y="619"/>
                      <a:pt x="895" y="619"/>
                      <a:pt x="895" y="620"/>
                    </a:cubicBezTo>
                    <a:cubicBezTo>
                      <a:pt x="893" y="620"/>
                      <a:pt x="892" y="620"/>
                      <a:pt x="890" y="620"/>
                    </a:cubicBezTo>
                    <a:cubicBezTo>
                      <a:pt x="890" y="620"/>
                      <a:pt x="890" y="620"/>
                      <a:pt x="890" y="620"/>
                    </a:cubicBezTo>
                    <a:cubicBezTo>
                      <a:pt x="889" y="620"/>
                      <a:pt x="887" y="620"/>
                      <a:pt x="886" y="620"/>
                    </a:cubicBezTo>
                    <a:cubicBezTo>
                      <a:pt x="886" y="621"/>
                      <a:pt x="886" y="621"/>
                      <a:pt x="886" y="621"/>
                    </a:cubicBezTo>
                    <a:cubicBezTo>
                      <a:pt x="885" y="621"/>
                      <a:pt x="884" y="621"/>
                      <a:pt x="883" y="621"/>
                    </a:cubicBezTo>
                    <a:cubicBezTo>
                      <a:pt x="883" y="622"/>
                      <a:pt x="883" y="622"/>
                      <a:pt x="883" y="622"/>
                    </a:cubicBezTo>
                    <a:cubicBezTo>
                      <a:pt x="882" y="622"/>
                      <a:pt x="881" y="622"/>
                      <a:pt x="880" y="622"/>
                    </a:cubicBezTo>
                    <a:cubicBezTo>
                      <a:pt x="880" y="623"/>
                      <a:pt x="880" y="623"/>
                      <a:pt x="880" y="623"/>
                    </a:cubicBezTo>
                    <a:cubicBezTo>
                      <a:pt x="879" y="623"/>
                      <a:pt x="877" y="624"/>
                      <a:pt x="876" y="624"/>
                    </a:cubicBezTo>
                    <a:cubicBezTo>
                      <a:pt x="876" y="624"/>
                      <a:pt x="876" y="625"/>
                      <a:pt x="876" y="625"/>
                    </a:cubicBezTo>
                    <a:cubicBezTo>
                      <a:pt x="874" y="626"/>
                      <a:pt x="871" y="627"/>
                      <a:pt x="868" y="628"/>
                    </a:cubicBezTo>
                    <a:cubicBezTo>
                      <a:pt x="868" y="628"/>
                      <a:pt x="868" y="629"/>
                      <a:pt x="867" y="629"/>
                    </a:cubicBezTo>
                    <a:cubicBezTo>
                      <a:pt x="866" y="630"/>
                      <a:pt x="864" y="631"/>
                      <a:pt x="862" y="631"/>
                    </a:cubicBezTo>
                    <a:cubicBezTo>
                      <a:pt x="862" y="632"/>
                      <a:pt x="861" y="632"/>
                      <a:pt x="861" y="633"/>
                    </a:cubicBezTo>
                    <a:cubicBezTo>
                      <a:pt x="860" y="633"/>
                      <a:pt x="859" y="634"/>
                      <a:pt x="857" y="634"/>
                    </a:cubicBezTo>
                    <a:cubicBezTo>
                      <a:pt x="857" y="635"/>
                      <a:pt x="857" y="635"/>
                      <a:pt x="857" y="636"/>
                    </a:cubicBezTo>
                    <a:cubicBezTo>
                      <a:pt x="856" y="636"/>
                      <a:pt x="855" y="636"/>
                      <a:pt x="854" y="637"/>
                    </a:cubicBezTo>
                    <a:cubicBezTo>
                      <a:pt x="854" y="637"/>
                      <a:pt x="854" y="637"/>
                      <a:pt x="854" y="638"/>
                    </a:cubicBezTo>
                    <a:cubicBezTo>
                      <a:pt x="851" y="638"/>
                      <a:pt x="848" y="639"/>
                      <a:pt x="846" y="640"/>
                    </a:cubicBezTo>
                    <a:cubicBezTo>
                      <a:pt x="846" y="640"/>
                      <a:pt x="846" y="641"/>
                      <a:pt x="846" y="641"/>
                    </a:cubicBezTo>
                    <a:cubicBezTo>
                      <a:pt x="845" y="641"/>
                      <a:pt x="845" y="641"/>
                      <a:pt x="844" y="641"/>
                    </a:cubicBezTo>
                    <a:cubicBezTo>
                      <a:pt x="844" y="641"/>
                      <a:pt x="844" y="642"/>
                      <a:pt x="844" y="642"/>
                    </a:cubicBezTo>
                    <a:cubicBezTo>
                      <a:pt x="843" y="642"/>
                      <a:pt x="842" y="642"/>
                      <a:pt x="841" y="642"/>
                    </a:cubicBezTo>
                    <a:cubicBezTo>
                      <a:pt x="841" y="642"/>
                      <a:pt x="841" y="643"/>
                      <a:pt x="841" y="643"/>
                    </a:cubicBezTo>
                    <a:cubicBezTo>
                      <a:pt x="840" y="643"/>
                      <a:pt x="840" y="643"/>
                      <a:pt x="839" y="643"/>
                    </a:cubicBezTo>
                    <a:cubicBezTo>
                      <a:pt x="839" y="643"/>
                      <a:pt x="839" y="643"/>
                      <a:pt x="839" y="644"/>
                    </a:cubicBezTo>
                    <a:cubicBezTo>
                      <a:pt x="837" y="644"/>
                      <a:pt x="836" y="644"/>
                      <a:pt x="835" y="644"/>
                    </a:cubicBezTo>
                    <a:cubicBezTo>
                      <a:pt x="835" y="644"/>
                      <a:pt x="835" y="644"/>
                      <a:pt x="835" y="645"/>
                    </a:cubicBezTo>
                    <a:cubicBezTo>
                      <a:pt x="834" y="645"/>
                      <a:pt x="833" y="645"/>
                      <a:pt x="831" y="645"/>
                    </a:cubicBezTo>
                    <a:cubicBezTo>
                      <a:pt x="831" y="645"/>
                      <a:pt x="831" y="645"/>
                      <a:pt x="831" y="646"/>
                    </a:cubicBezTo>
                    <a:cubicBezTo>
                      <a:pt x="830" y="646"/>
                      <a:pt x="829" y="646"/>
                      <a:pt x="828" y="646"/>
                    </a:cubicBezTo>
                    <a:cubicBezTo>
                      <a:pt x="828" y="646"/>
                      <a:pt x="828" y="646"/>
                      <a:pt x="828" y="646"/>
                    </a:cubicBezTo>
                    <a:cubicBezTo>
                      <a:pt x="826" y="646"/>
                      <a:pt x="824" y="646"/>
                      <a:pt x="822" y="646"/>
                    </a:cubicBezTo>
                    <a:cubicBezTo>
                      <a:pt x="816" y="648"/>
                      <a:pt x="810" y="648"/>
                      <a:pt x="803" y="648"/>
                    </a:cubicBezTo>
                    <a:cubicBezTo>
                      <a:pt x="799" y="648"/>
                      <a:pt x="796" y="648"/>
                      <a:pt x="793" y="648"/>
                    </a:cubicBezTo>
                    <a:cubicBezTo>
                      <a:pt x="793" y="649"/>
                      <a:pt x="793" y="649"/>
                      <a:pt x="793" y="649"/>
                    </a:cubicBezTo>
                    <a:cubicBezTo>
                      <a:pt x="792" y="649"/>
                      <a:pt x="790" y="649"/>
                      <a:pt x="789" y="649"/>
                    </a:cubicBezTo>
                    <a:cubicBezTo>
                      <a:pt x="789" y="649"/>
                      <a:pt x="789" y="650"/>
                      <a:pt x="789" y="650"/>
                    </a:cubicBezTo>
                    <a:cubicBezTo>
                      <a:pt x="788" y="650"/>
                      <a:pt x="788" y="650"/>
                      <a:pt x="787" y="650"/>
                    </a:cubicBezTo>
                    <a:cubicBezTo>
                      <a:pt x="787" y="650"/>
                      <a:pt x="787" y="651"/>
                      <a:pt x="787" y="651"/>
                    </a:cubicBezTo>
                    <a:cubicBezTo>
                      <a:pt x="786" y="651"/>
                      <a:pt x="785" y="651"/>
                      <a:pt x="784" y="651"/>
                    </a:cubicBezTo>
                    <a:cubicBezTo>
                      <a:pt x="784" y="651"/>
                      <a:pt x="784" y="652"/>
                      <a:pt x="784" y="652"/>
                    </a:cubicBezTo>
                    <a:cubicBezTo>
                      <a:pt x="783" y="652"/>
                      <a:pt x="782" y="652"/>
                      <a:pt x="780" y="653"/>
                    </a:cubicBezTo>
                    <a:cubicBezTo>
                      <a:pt x="780" y="653"/>
                      <a:pt x="780" y="653"/>
                      <a:pt x="780" y="654"/>
                    </a:cubicBezTo>
                    <a:cubicBezTo>
                      <a:pt x="780" y="654"/>
                      <a:pt x="779" y="654"/>
                      <a:pt x="779" y="654"/>
                    </a:cubicBezTo>
                    <a:cubicBezTo>
                      <a:pt x="778" y="654"/>
                      <a:pt x="778" y="655"/>
                      <a:pt x="778" y="655"/>
                    </a:cubicBezTo>
                    <a:cubicBezTo>
                      <a:pt x="777" y="655"/>
                      <a:pt x="776" y="655"/>
                      <a:pt x="776" y="655"/>
                    </a:cubicBezTo>
                    <a:cubicBezTo>
                      <a:pt x="776" y="656"/>
                      <a:pt x="775" y="657"/>
                      <a:pt x="775" y="657"/>
                    </a:cubicBezTo>
                    <a:cubicBezTo>
                      <a:pt x="774" y="657"/>
                      <a:pt x="774" y="657"/>
                      <a:pt x="773" y="657"/>
                    </a:cubicBezTo>
                    <a:cubicBezTo>
                      <a:pt x="773" y="658"/>
                      <a:pt x="772" y="659"/>
                      <a:pt x="771" y="660"/>
                    </a:cubicBezTo>
                    <a:cubicBezTo>
                      <a:pt x="771" y="660"/>
                      <a:pt x="770" y="660"/>
                      <a:pt x="770" y="660"/>
                    </a:cubicBezTo>
                    <a:cubicBezTo>
                      <a:pt x="768" y="661"/>
                      <a:pt x="767" y="663"/>
                      <a:pt x="766" y="664"/>
                    </a:cubicBezTo>
                    <a:cubicBezTo>
                      <a:pt x="765" y="664"/>
                      <a:pt x="765" y="664"/>
                      <a:pt x="764" y="664"/>
                    </a:cubicBezTo>
                    <a:cubicBezTo>
                      <a:pt x="762" y="667"/>
                      <a:pt x="760" y="669"/>
                      <a:pt x="758" y="672"/>
                    </a:cubicBezTo>
                    <a:cubicBezTo>
                      <a:pt x="757" y="672"/>
                      <a:pt x="757" y="672"/>
                      <a:pt x="756" y="672"/>
                    </a:cubicBezTo>
                    <a:cubicBezTo>
                      <a:pt x="755" y="673"/>
                      <a:pt x="753" y="675"/>
                      <a:pt x="752" y="677"/>
                    </a:cubicBezTo>
                    <a:cubicBezTo>
                      <a:pt x="751" y="677"/>
                      <a:pt x="750" y="677"/>
                      <a:pt x="750" y="677"/>
                    </a:cubicBezTo>
                    <a:cubicBezTo>
                      <a:pt x="750" y="678"/>
                      <a:pt x="749" y="678"/>
                      <a:pt x="749" y="679"/>
                    </a:cubicBezTo>
                    <a:cubicBezTo>
                      <a:pt x="748" y="679"/>
                      <a:pt x="748" y="679"/>
                      <a:pt x="747" y="679"/>
                    </a:cubicBezTo>
                    <a:cubicBezTo>
                      <a:pt x="747" y="679"/>
                      <a:pt x="747" y="679"/>
                      <a:pt x="747" y="680"/>
                    </a:cubicBezTo>
                    <a:cubicBezTo>
                      <a:pt x="745" y="680"/>
                      <a:pt x="744" y="681"/>
                      <a:pt x="742" y="681"/>
                    </a:cubicBezTo>
                    <a:cubicBezTo>
                      <a:pt x="742" y="682"/>
                      <a:pt x="742" y="682"/>
                      <a:pt x="742" y="682"/>
                    </a:cubicBezTo>
                    <a:cubicBezTo>
                      <a:pt x="741" y="682"/>
                      <a:pt x="740" y="682"/>
                      <a:pt x="739" y="682"/>
                    </a:cubicBezTo>
                    <a:cubicBezTo>
                      <a:pt x="739" y="683"/>
                      <a:pt x="739" y="683"/>
                      <a:pt x="739" y="683"/>
                    </a:cubicBezTo>
                    <a:cubicBezTo>
                      <a:pt x="738" y="683"/>
                      <a:pt x="736" y="683"/>
                      <a:pt x="735" y="683"/>
                    </a:cubicBezTo>
                    <a:cubicBezTo>
                      <a:pt x="735" y="684"/>
                      <a:pt x="735" y="684"/>
                      <a:pt x="735" y="684"/>
                    </a:cubicBezTo>
                    <a:cubicBezTo>
                      <a:pt x="730" y="686"/>
                      <a:pt x="723" y="683"/>
                      <a:pt x="720" y="682"/>
                    </a:cubicBezTo>
                    <a:cubicBezTo>
                      <a:pt x="718" y="682"/>
                      <a:pt x="715" y="681"/>
                      <a:pt x="712" y="681"/>
                    </a:cubicBezTo>
                    <a:cubicBezTo>
                      <a:pt x="712" y="680"/>
                      <a:pt x="712" y="680"/>
                      <a:pt x="712" y="680"/>
                    </a:cubicBezTo>
                    <a:cubicBezTo>
                      <a:pt x="711" y="679"/>
                      <a:pt x="710" y="679"/>
                      <a:pt x="709" y="679"/>
                    </a:cubicBezTo>
                    <a:cubicBezTo>
                      <a:pt x="709" y="678"/>
                      <a:pt x="709" y="678"/>
                      <a:pt x="709" y="678"/>
                    </a:cubicBezTo>
                    <a:cubicBezTo>
                      <a:pt x="708" y="678"/>
                      <a:pt x="707" y="678"/>
                      <a:pt x="707" y="678"/>
                    </a:cubicBezTo>
                    <a:cubicBezTo>
                      <a:pt x="706" y="677"/>
                      <a:pt x="706" y="677"/>
                      <a:pt x="706" y="676"/>
                    </a:cubicBezTo>
                    <a:cubicBezTo>
                      <a:pt x="705" y="676"/>
                      <a:pt x="703" y="675"/>
                      <a:pt x="702" y="675"/>
                    </a:cubicBezTo>
                    <a:cubicBezTo>
                      <a:pt x="702" y="675"/>
                      <a:pt x="702" y="674"/>
                      <a:pt x="701" y="673"/>
                    </a:cubicBezTo>
                    <a:cubicBezTo>
                      <a:pt x="700" y="673"/>
                      <a:pt x="698" y="673"/>
                      <a:pt x="697" y="672"/>
                    </a:cubicBezTo>
                    <a:cubicBezTo>
                      <a:pt x="697" y="672"/>
                      <a:pt x="697" y="672"/>
                      <a:pt x="697" y="672"/>
                    </a:cubicBezTo>
                    <a:cubicBezTo>
                      <a:pt x="696" y="672"/>
                      <a:pt x="696" y="672"/>
                      <a:pt x="695" y="672"/>
                    </a:cubicBezTo>
                    <a:cubicBezTo>
                      <a:pt x="695" y="671"/>
                      <a:pt x="695" y="671"/>
                      <a:pt x="695" y="671"/>
                    </a:cubicBezTo>
                    <a:cubicBezTo>
                      <a:pt x="693" y="671"/>
                      <a:pt x="692" y="671"/>
                      <a:pt x="690" y="671"/>
                    </a:cubicBezTo>
                    <a:cubicBezTo>
                      <a:pt x="676" y="671"/>
                      <a:pt x="676" y="680"/>
                      <a:pt x="666" y="683"/>
                    </a:cubicBezTo>
                    <a:cubicBezTo>
                      <a:pt x="659" y="686"/>
                      <a:pt x="649" y="679"/>
                      <a:pt x="644" y="678"/>
                    </a:cubicBezTo>
                    <a:cubicBezTo>
                      <a:pt x="641" y="677"/>
                      <a:pt x="638" y="680"/>
                      <a:pt x="636" y="681"/>
                    </a:cubicBezTo>
                    <a:cubicBezTo>
                      <a:pt x="636" y="681"/>
                      <a:pt x="635" y="682"/>
                      <a:pt x="635" y="683"/>
                    </a:cubicBezTo>
                    <a:cubicBezTo>
                      <a:pt x="635" y="683"/>
                      <a:pt x="634" y="683"/>
                      <a:pt x="634" y="683"/>
                    </a:cubicBezTo>
                    <a:cubicBezTo>
                      <a:pt x="634" y="684"/>
                      <a:pt x="634" y="684"/>
                      <a:pt x="634" y="685"/>
                    </a:cubicBezTo>
                    <a:cubicBezTo>
                      <a:pt x="634" y="685"/>
                      <a:pt x="633" y="686"/>
                      <a:pt x="632" y="686"/>
                    </a:cubicBezTo>
                    <a:cubicBezTo>
                      <a:pt x="631" y="689"/>
                      <a:pt x="628" y="708"/>
                      <a:pt x="630" y="714"/>
                    </a:cubicBezTo>
                    <a:cubicBezTo>
                      <a:pt x="630" y="714"/>
                      <a:pt x="630" y="714"/>
                      <a:pt x="631" y="714"/>
                    </a:cubicBezTo>
                    <a:cubicBezTo>
                      <a:pt x="631" y="715"/>
                      <a:pt x="631" y="716"/>
                      <a:pt x="631" y="717"/>
                    </a:cubicBezTo>
                    <a:cubicBezTo>
                      <a:pt x="631" y="717"/>
                      <a:pt x="631" y="717"/>
                      <a:pt x="631" y="717"/>
                    </a:cubicBezTo>
                    <a:cubicBezTo>
                      <a:pt x="631" y="718"/>
                      <a:pt x="631" y="719"/>
                      <a:pt x="631" y="720"/>
                    </a:cubicBezTo>
                    <a:cubicBezTo>
                      <a:pt x="632" y="720"/>
                      <a:pt x="632" y="720"/>
                      <a:pt x="632" y="720"/>
                    </a:cubicBezTo>
                    <a:cubicBezTo>
                      <a:pt x="632" y="721"/>
                      <a:pt x="632" y="721"/>
                      <a:pt x="632" y="722"/>
                    </a:cubicBezTo>
                    <a:cubicBezTo>
                      <a:pt x="633" y="722"/>
                      <a:pt x="633" y="722"/>
                      <a:pt x="633" y="722"/>
                    </a:cubicBezTo>
                    <a:cubicBezTo>
                      <a:pt x="633" y="723"/>
                      <a:pt x="633" y="724"/>
                      <a:pt x="633" y="725"/>
                    </a:cubicBezTo>
                    <a:cubicBezTo>
                      <a:pt x="634" y="725"/>
                      <a:pt x="634" y="725"/>
                      <a:pt x="634" y="725"/>
                    </a:cubicBezTo>
                    <a:cubicBezTo>
                      <a:pt x="635" y="726"/>
                      <a:pt x="635" y="728"/>
                      <a:pt x="636" y="730"/>
                    </a:cubicBezTo>
                    <a:cubicBezTo>
                      <a:pt x="636" y="730"/>
                      <a:pt x="637" y="730"/>
                      <a:pt x="637" y="730"/>
                    </a:cubicBezTo>
                    <a:cubicBezTo>
                      <a:pt x="637" y="731"/>
                      <a:pt x="637" y="732"/>
                      <a:pt x="638" y="733"/>
                    </a:cubicBezTo>
                    <a:cubicBezTo>
                      <a:pt x="638" y="734"/>
                      <a:pt x="639" y="734"/>
                      <a:pt x="640" y="734"/>
                    </a:cubicBezTo>
                    <a:cubicBezTo>
                      <a:pt x="640" y="735"/>
                      <a:pt x="640" y="736"/>
                      <a:pt x="640" y="736"/>
                    </a:cubicBezTo>
                    <a:cubicBezTo>
                      <a:pt x="640" y="736"/>
                      <a:pt x="640" y="736"/>
                      <a:pt x="640" y="736"/>
                    </a:cubicBezTo>
                    <a:cubicBezTo>
                      <a:pt x="640" y="737"/>
                      <a:pt x="640" y="737"/>
                      <a:pt x="640" y="738"/>
                    </a:cubicBezTo>
                    <a:cubicBezTo>
                      <a:pt x="641" y="738"/>
                      <a:pt x="641" y="738"/>
                      <a:pt x="641" y="738"/>
                    </a:cubicBezTo>
                    <a:cubicBezTo>
                      <a:pt x="641" y="739"/>
                      <a:pt x="641" y="739"/>
                      <a:pt x="641" y="740"/>
                    </a:cubicBezTo>
                    <a:cubicBezTo>
                      <a:pt x="642" y="740"/>
                      <a:pt x="642" y="740"/>
                      <a:pt x="642" y="740"/>
                    </a:cubicBezTo>
                    <a:cubicBezTo>
                      <a:pt x="642" y="740"/>
                      <a:pt x="642" y="741"/>
                      <a:pt x="642" y="742"/>
                    </a:cubicBezTo>
                    <a:cubicBezTo>
                      <a:pt x="643" y="742"/>
                      <a:pt x="643" y="742"/>
                      <a:pt x="644" y="742"/>
                    </a:cubicBezTo>
                    <a:cubicBezTo>
                      <a:pt x="645" y="744"/>
                      <a:pt x="645" y="746"/>
                      <a:pt x="646" y="748"/>
                    </a:cubicBezTo>
                    <a:cubicBezTo>
                      <a:pt x="646" y="748"/>
                      <a:pt x="647" y="748"/>
                      <a:pt x="648" y="749"/>
                    </a:cubicBezTo>
                    <a:cubicBezTo>
                      <a:pt x="648" y="750"/>
                      <a:pt x="648" y="751"/>
                      <a:pt x="648" y="752"/>
                    </a:cubicBezTo>
                    <a:cubicBezTo>
                      <a:pt x="649" y="753"/>
                      <a:pt x="650" y="753"/>
                      <a:pt x="650" y="753"/>
                    </a:cubicBezTo>
                    <a:cubicBezTo>
                      <a:pt x="650" y="754"/>
                      <a:pt x="650" y="754"/>
                      <a:pt x="650" y="755"/>
                    </a:cubicBezTo>
                    <a:cubicBezTo>
                      <a:pt x="651" y="755"/>
                      <a:pt x="651" y="755"/>
                      <a:pt x="651" y="755"/>
                    </a:cubicBezTo>
                    <a:cubicBezTo>
                      <a:pt x="651" y="756"/>
                      <a:pt x="651" y="756"/>
                      <a:pt x="651" y="757"/>
                    </a:cubicBezTo>
                    <a:cubicBezTo>
                      <a:pt x="652" y="757"/>
                      <a:pt x="652" y="757"/>
                      <a:pt x="653" y="758"/>
                    </a:cubicBezTo>
                    <a:cubicBezTo>
                      <a:pt x="653" y="758"/>
                      <a:pt x="653" y="759"/>
                      <a:pt x="653" y="759"/>
                    </a:cubicBezTo>
                    <a:cubicBezTo>
                      <a:pt x="654" y="760"/>
                      <a:pt x="654" y="760"/>
                      <a:pt x="655" y="760"/>
                    </a:cubicBezTo>
                    <a:cubicBezTo>
                      <a:pt x="655" y="761"/>
                      <a:pt x="655" y="762"/>
                      <a:pt x="655" y="762"/>
                    </a:cubicBezTo>
                    <a:cubicBezTo>
                      <a:pt x="655" y="762"/>
                      <a:pt x="656" y="763"/>
                      <a:pt x="657" y="763"/>
                    </a:cubicBezTo>
                    <a:cubicBezTo>
                      <a:pt x="657" y="764"/>
                      <a:pt x="657" y="764"/>
                      <a:pt x="657" y="765"/>
                    </a:cubicBezTo>
                    <a:cubicBezTo>
                      <a:pt x="657" y="765"/>
                      <a:pt x="658" y="765"/>
                      <a:pt x="658" y="766"/>
                    </a:cubicBezTo>
                    <a:cubicBezTo>
                      <a:pt x="658" y="766"/>
                      <a:pt x="658" y="767"/>
                      <a:pt x="658" y="768"/>
                    </a:cubicBezTo>
                    <a:cubicBezTo>
                      <a:pt x="659" y="768"/>
                      <a:pt x="660" y="768"/>
                      <a:pt x="660" y="768"/>
                    </a:cubicBezTo>
                    <a:cubicBezTo>
                      <a:pt x="660" y="769"/>
                      <a:pt x="660" y="770"/>
                      <a:pt x="660" y="770"/>
                    </a:cubicBezTo>
                    <a:cubicBezTo>
                      <a:pt x="661" y="771"/>
                      <a:pt x="661" y="771"/>
                      <a:pt x="662" y="771"/>
                    </a:cubicBezTo>
                    <a:cubicBezTo>
                      <a:pt x="662" y="772"/>
                      <a:pt x="662" y="772"/>
                      <a:pt x="662" y="773"/>
                    </a:cubicBezTo>
                    <a:cubicBezTo>
                      <a:pt x="663" y="773"/>
                      <a:pt x="663" y="774"/>
                      <a:pt x="664" y="774"/>
                    </a:cubicBezTo>
                    <a:cubicBezTo>
                      <a:pt x="664" y="774"/>
                      <a:pt x="664" y="775"/>
                      <a:pt x="664" y="776"/>
                    </a:cubicBezTo>
                    <a:cubicBezTo>
                      <a:pt x="665" y="776"/>
                      <a:pt x="666" y="777"/>
                      <a:pt x="666" y="777"/>
                    </a:cubicBezTo>
                    <a:cubicBezTo>
                      <a:pt x="666" y="778"/>
                      <a:pt x="666" y="779"/>
                      <a:pt x="666" y="779"/>
                    </a:cubicBezTo>
                    <a:cubicBezTo>
                      <a:pt x="667" y="780"/>
                      <a:pt x="668" y="780"/>
                      <a:pt x="668" y="780"/>
                    </a:cubicBezTo>
                    <a:cubicBezTo>
                      <a:pt x="668" y="781"/>
                      <a:pt x="668" y="781"/>
                      <a:pt x="668" y="782"/>
                    </a:cubicBezTo>
                    <a:cubicBezTo>
                      <a:pt x="669" y="782"/>
                      <a:pt x="669" y="782"/>
                      <a:pt x="670" y="783"/>
                    </a:cubicBezTo>
                    <a:cubicBezTo>
                      <a:pt x="670" y="784"/>
                      <a:pt x="671" y="785"/>
                      <a:pt x="671" y="785"/>
                    </a:cubicBezTo>
                    <a:cubicBezTo>
                      <a:pt x="672" y="786"/>
                      <a:pt x="673" y="787"/>
                      <a:pt x="674" y="788"/>
                    </a:cubicBezTo>
                    <a:cubicBezTo>
                      <a:pt x="674" y="789"/>
                      <a:pt x="674" y="789"/>
                      <a:pt x="674" y="790"/>
                    </a:cubicBezTo>
                    <a:cubicBezTo>
                      <a:pt x="676" y="791"/>
                      <a:pt x="677" y="792"/>
                      <a:pt x="679" y="794"/>
                    </a:cubicBezTo>
                    <a:cubicBezTo>
                      <a:pt x="679" y="794"/>
                      <a:pt x="679" y="795"/>
                      <a:pt x="679" y="795"/>
                    </a:cubicBezTo>
                    <a:cubicBezTo>
                      <a:pt x="681" y="797"/>
                      <a:pt x="684" y="800"/>
                      <a:pt x="686" y="802"/>
                    </a:cubicBezTo>
                    <a:cubicBezTo>
                      <a:pt x="687" y="803"/>
                      <a:pt x="687" y="803"/>
                      <a:pt x="688" y="804"/>
                    </a:cubicBezTo>
                    <a:cubicBezTo>
                      <a:pt x="689" y="804"/>
                      <a:pt x="689" y="804"/>
                      <a:pt x="690" y="804"/>
                    </a:cubicBezTo>
                    <a:cubicBezTo>
                      <a:pt x="690" y="805"/>
                      <a:pt x="691" y="806"/>
                      <a:pt x="692" y="807"/>
                    </a:cubicBezTo>
                    <a:cubicBezTo>
                      <a:pt x="693" y="808"/>
                      <a:pt x="695" y="808"/>
                      <a:pt x="697" y="809"/>
                    </a:cubicBezTo>
                    <a:cubicBezTo>
                      <a:pt x="697" y="809"/>
                      <a:pt x="698" y="810"/>
                      <a:pt x="698" y="811"/>
                    </a:cubicBezTo>
                    <a:cubicBezTo>
                      <a:pt x="698" y="811"/>
                      <a:pt x="699" y="811"/>
                      <a:pt x="700" y="811"/>
                    </a:cubicBezTo>
                    <a:cubicBezTo>
                      <a:pt x="700" y="811"/>
                      <a:pt x="700" y="812"/>
                      <a:pt x="700" y="812"/>
                    </a:cubicBezTo>
                    <a:cubicBezTo>
                      <a:pt x="701" y="812"/>
                      <a:pt x="702" y="812"/>
                      <a:pt x="702" y="812"/>
                    </a:cubicBezTo>
                    <a:cubicBezTo>
                      <a:pt x="706" y="816"/>
                      <a:pt x="709" y="820"/>
                      <a:pt x="713" y="824"/>
                    </a:cubicBezTo>
                    <a:cubicBezTo>
                      <a:pt x="713" y="825"/>
                      <a:pt x="713" y="825"/>
                      <a:pt x="713" y="826"/>
                    </a:cubicBezTo>
                    <a:cubicBezTo>
                      <a:pt x="713" y="826"/>
                      <a:pt x="714" y="826"/>
                      <a:pt x="714" y="826"/>
                    </a:cubicBezTo>
                    <a:cubicBezTo>
                      <a:pt x="714" y="827"/>
                      <a:pt x="715" y="828"/>
                      <a:pt x="715" y="829"/>
                    </a:cubicBezTo>
                    <a:cubicBezTo>
                      <a:pt x="715" y="829"/>
                      <a:pt x="715" y="829"/>
                      <a:pt x="716" y="829"/>
                    </a:cubicBezTo>
                    <a:cubicBezTo>
                      <a:pt x="716" y="831"/>
                      <a:pt x="716" y="833"/>
                      <a:pt x="717" y="835"/>
                    </a:cubicBezTo>
                    <a:cubicBezTo>
                      <a:pt x="717" y="835"/>
                      <a:pt x="717" y="835"/>
                      <a:pt x="718" y="835"/>
                    </a:cubicBezTo>
                    <a:cubicBezTo>
                      <a:pt x="718" y="836"/>
                      <a:pt x="718" y="838"/>
                      <a:pt x="718" y="839"/>
                    </a:cubicBezTo>
                    <a:cubicBezTo>
                      <a:pt x="718" y="839"/>
                      <a:pt x="718" y="839"/>
                      <a:pt x="718" y="839"/>
                    </a:cubicBezTo>
                    <a:cubicBezTo>
                      <a:pt x="720" y="844"/>
                      <a:pt x="717" y="851"/>
                      <a:pt x="716" y="855"/>
                    </a:cubicBezTo>
                    <a:cubicBezTo>
                      <a:pt x="715" y="859"/>
                      <a:pt x="717" y="862"/>
                      <a:pt x="718" y="864"/>
                    </a:cubicBezTo>
                    <a:cubicBezTo>
                      <a:pt x="719" y="865"/>
                      <a:pt x="720" y="866"/>
                      <a:pt x="721" y="867"/>
                    </a:cubicBezTo>
                    <a:cubicBezTo>
                      <a:pt x="721" y="867"/>
                      <a:pt x="721" y="868"/>
                      <a:pt x="721" y="868"/>
                    </a:cubicBezTo>
                    <a:cubicBezTo>
                      <a:pt x="724" y="869"/>
                      <a:pt x="727" y="870"/>
                      <a:pt x="729" y="871"/>
                    </a:cubicBezTo>
                    <a:cubicBezTo>
                      <a:pt x="729" y="871"/>
                      <a:pt x="729" y="871"/>
                      <a:pt x="729" y="872"/>
                    </a:cubicBezTo>
                    <a:cubicBezTo>
                      <a:pt x="730" y="872"/>
                      <a:pt x="730" y="872"/>
                      <a:pt x="731" y="872"/>
                    </a:cubicBezTo>
                    <a:cubicBezTo>
                      <a:pt x="731" y="872"/>
                      <a:pt x="731" y="872"/>
                      <a:pt x="731" y="872"/>
                    </a:cubicBezTo>
                    <a:cubicBezTo>
                      <a:pt x="732" y="873"/>
                      <a:pt x="734" y="873"/>
                      <a:pt x="735" y="873"/>
                    </a:cubicBezTo>
                    <a:cubicBezTo>
                      <a:pt x="736" y="874"/>
                      <a:pt x="736" y="875"/>
                      <a:pt x="736" y="875"/>
                    </a:cubicBezTo>
                    <a:cubicBezTo>
                      <a:pt x="738" y="876"/>
                      <a:pt x="740" y="876"/>
                      <a:pt x="742" y="877"/>
                    </a:cubicBezTo>
                    <a:cubicBezTo>
                      <a:pt x="742" y="878"/>
                      <a:pt x="742" y="878"/>
                      <a:pt x="743" y="879"/>
                    </a:cubicBezTo>
                    <a:cubicBezTo>
                      <a:pt x="744" y="879"/>
                      <a:pt x="746" y="880"/>
                      <a:pt x="748" y="881"/>
                    </a:cubicBezTo>
                    <a:cubicBezTo>
                      <a:pt x="748" y="881"/>
                      <a:pt x="748" y="881"/>
                      <a:pt x="748" y="881"/>
                    </a:cubicBezTo>
                    <a:cubicBezTo>
                      <a:pt x="749" y="881"/>
                      <a:pt x="749" y="881"/>
                      <a:pt x="750" y="881"/>
                    </a:cubicBezTo>
                    <a:cubicBezTo>
                      <a:pt x="750" y="882"/>
                      <a:pt x="750" y="882"/>
                      <a:pt x="750" y="882"/>
                    </a:cubicBezTo>
                    <a:cubicBezTo>
                      <a:pt x="750" y="882"/>
                      <a:pt x="751" y="882"/>
                      <a:pt x="752" y="882"/>
                    </a:cubicBezTo>
                    <a:cubicBezTo>
                      <a:pt x="752" y="883"/>
                      <a:pt x="752" y="883"/>
                      <a:pt x="752" y="883"/>
                    </a:cubicBezTo>
                    <a:cubicBezTo>
                      <a:pt x="752" y="883"/>
                      <a:pt x="753" y="883"/>
                      <a:pt x="753" y="883"/>
                    </a:cubicBezTo>
                    <a:cubicBezTo>
                      <a:pt x="753" y="884"/>
                      <a:pt x="753" y="884"/>
                      <a:pt x="753" y="884"/>
                    </a:cubicBezTo>
                    <a:cubicBezTo>
                      <a:pt x="755" y="885"/>
                      <a:pt x="757" y="885"/>
                      <a:pt x="759" y="886"/>
                    </a:cubicBezTo>
                    <a:cubicBezTo>
                      <a:pt x="759" y="886"/>
                      <a:pt x="759" y="887"/>
                      <a:pt x="759" y="887"/>
                    </a:cubicBezTo>
                    <a:cubicBezTo>
                      <a:pt x="762" y="887"/>
                      <a:pt x="764" y="888"/>
                      <a:pt x="767" y="889"/>
                    </a:cubicBezTo>
                    <a:cubicBezTo>
                      <a:pt x="767" y="889"/>
                      <a:pt x="767" y="889"/>
                      <a:pt x="767" y="890"/>
                    </a:cubicBezTo>
                    <a:cubicBezTo>
                      <a:pt x="775" y="892"/>
                      <a:pt x="788" y="890"/>
                      <a:pt x="796" y="893"/>
                    </a:cubicBezTo>
                    <a:cubicBezTo>
                      <a:pt x="796" y="893"/>
                      <a:pt x="797" y="893"/>
                      <a:pt x="798" y="893"/>
                    </a:cubicBezTo>
                    <a:cubicBezTo>
                      <a:pt x="798" y="893"/>
                      <a:pt x="798" y="894"/>
                      <a:pt x="798" y="894"/>
                    </a:cubicBezTo>
                    <a:cubicBezTo>
                      <a:pt x="799" y="895"/>
                      <a:pt x="800" y="895"/>
                      <a:pt x="801" y="896"/>
                    </a:cubicBezTo>
                    <a:cubicBezTo>
                      <a:pt x="801" y="896"/>
                      <a:pt x="801" y="897"/>
                      <a:pt x="801" y="898"/>
                    </a:cubicBezTo>
                    <a:cubicBezTo>
                      <a:pt x="801" y="898"/>
                      <a:pt x="802" y="898"/>
                      <a:pt x="802" y="898"/>
                    </a:cubicBezTo>
                    <a:cubicBezTo>
                      <a:pt x="802" y="898"/>
                      <a:pt x="802" y="899"/>
                      <a:pt x="802" y="899"/>
                    </a:cubicBezTo>
                    <a:cubicBezTo>
                      <a:pt x="802" y="900"/>
                      <a:pt x="803" y="900"/>
                      <a:pt x="804" y="900"/>
                    </a:cubicBezTo>
                    <a:cubicBezTo>
                      <a:pt x="804" y="901"/>
                      <a:pt x="804" y="902"/>
                      <a:pt x="805" y="903"/>
                    </a:cubicBezTo>
                    <a:cubicBezTo>
                      <a:pt x="805" y="903"/>
                      <a:pt x="805" y="903"/>
                      <a:pt x="805" y="903"/>
                    </a:cubicBezTo>
                    <a:cubicBezTo>
                      <a:pt x="806" y="904"/>
                      <a:pt x="806" y="904"/>
                      <a:pt x="806" y="905"/>
                    </a:cubicBezTo>
                    <a:cubicBezTo>
                      <a:pt x="807" y="905"/>
                      <a:pt x="808" y="905"/>
                      <a:pt x="808" y="905"/>
                    </a:cubicBezTo>
                    <a:cubicBezTo>
                      <a:pt x="808" y="905"/>
                      <a:pt x="809" y="906"/>
                      <a:pt x="809" y="907"/>
                    </a:cubicBezTo>
                    <a:cubicBezTo>
                      <a:pt x="810" y="907"/>
                      <a:pt x="810" y="907"/>
                      <a:pt x="811" y="907"/>
                    </a:cubicBezTo>
                    <a:cubicBezTo>
                      <a:pt x="811" y="907"/>
                      <a:pt x="811" y="908"/>
                      <a:pt x="812" y="908"/>
                    </a:cubicBezTo>
                    <a:cubicBezTo>
                      <a:pt x="813" y="909"/>
                      <a:pt x="814" y="910"/>
                      <a:pt x="815" y="911"/>
                    </a:cubicBezTo>
                    <a:cubicBezTo>
                      <a:pt x="815" y="912"/>
                      <a:pt x="815" y="912"/>
                      <a:pt x="815" y="913"/>
                    </a:cubicBezTo>
                    <a:cubicBezTo>
                      <a:pt x="816" y="913"/>
                      <a:pt x="817" y="913"/>
                      <a:pt x="817" y="914"/>
                    </a:cubicBezTo>
                    <a:cubicBezTo>
                      <a:pt x="817" y="915"/>
                      <a:pt x="818" y="916"/>
                      <a:pt x="818" y="916"/>
                    </a:cubicBezTo>
                    <a:cubicBezTo>
                      <a:pt x="818" y="916"/>
                      <a:pt x="819" y="916"/>
                      <a:pt x="819" y="916"/>
                    </a:cubicBezTo>
                    <a:cubicBezTo>
                      <a:pt x="819" y="917"/>
                      <a:pt x="819" y="918"/>
                      <a:pt x="819" y="918"/>
                    </a:cubicBezTo>
                    <a:cubicBezTo>
                      <a:pt x="819" y="919"/>
                      <a:pt x="820" y="919"/>
                      <a:pt x="821" y="919"/>
                    </a:cubicBezTo>
                    <a:cubicBezTo>
                      <a:pt x="821" y="920"/>
                      <a:pt x="821" y="922"/>
                      <a:pt x="822" y="923"/>
                    </a:cubicBezTo>
                    <a:cubicBezTo>
                      <a:pt x="822" y="923"/>
                      <a:pt x="823" y="923"/>
                      <a:pt x="823" y="924"/>
                    </a:cubicBezTo>
                    <a:cubicBezTo>
                      <a:pt x="823" y="924"/>
                      <a:pt x="823" y="925"/>
                      <a:pt x="823" y="925"/>
                    </a:cubicBezTo>
                    <a:cubicBezTo>
                      <a:pt x="824" y="925"/>
                      <a:pt x="824" y="925"/>
                      <a:pt x="824" y="925"/>
                    </a:cubicBezTo>
                    <a:cubicBezTo>
                      <a:pt x="824" y="926"/>
                      <a:pt x="824" y="927"/>
                      <a:pt x="824" y="927"/>
                    </a:cubicBezTo>
                    <a:cubicBezTo>
                      <a:pt x="825" y="927"/>
                      <a:pt x="825" y="927"/>
                      <a:pt x="825" y="927"/>
                    </a:cubicBezTo>
                    <a:cubicBezTo>
                      <a:pt x="825" y="928"/>
                      <a:pt x="825" y="928"/>
                      <a:pt x="825" y="929"/>
                    </a:cubicBezTo>
                    <a:cubicBezTo>
                      <a:pt x="825" y="929"/>
                      <a:pt x="826" y="929"/>
                      <a:pt x="826" y="929"/>
                    </a:cubicBezTo>
                    <a:cubicBezTo>
                      <a:pt x="826" y="930"/>
                      <a:pt x="826" y="930"/>
                      <a:pt x="826" y="931"/>
                    </a:cubicBezTo>
                    <a:cubicBezTo>
                      <a:pt x="826" y="931"/>
                      <a:pt x="827" y="931"/>
                      <a:pt x="827" y="931"/>
                    </a:cubicBezTo>
                    <a:cubicBezTo>
                      <a:pt x="827" y="931"/>
                      <a:pt x="827" y="932"/>
                      <a:pt x="827" y="933"/>
                    </a:cubicBezTo>
                    <a:cubicBezTo>
                      <a:pt x="827" y="933"/>
                      <a:pt x="828" y="933"/>
                      <a:pt x="828" y="933"/>
                    </a:cubicBezTo>
                    <a:cubicBezTo>
                      <a:pt x="828" y="933"/>
                      <a:pt x="828" y="934"/>
                      <a:pt x="828" y="934"/>
                    </a:cubicBezTo>
                    <a:cubicBezTo>
                      <a:pt x="828" y="934"/>
                      <a:pt x="828" y="934"/>
                      <a:pt x="829" y="934"/>
                    </a:cubicBezTo>
                    <a:cubicBezTo>
                      <a:pt x="829" y="935"/>
                      <a:pt x="829" y="936"/>
                      <a:pt x="829" y="936"/>
                    </a:cubicBezTo>
                    <a:cubicBezTo>
                      <a:pt x="829" y="936"/>
                      <a:pt x="829" y="936"/>
                      <a:pt x="830" y="936"/>
                    </a:cubicBezTo>
                    <a:cubicBezTo>
                      <a:pt x="830" y="937"/>
                      <a:pt x="830" y="937"/>
                      <a:pt x="830" y="938"/>
                    </a:cubicBezTo>
                    <a:cubicBezTo>
                      <a:pt x="830" y="938"/>
                      <a:pt x="830" y="938"/>
                      <a:pt x="831" y="938"/>
                    </a:cubicBezTo>
                    <a:cubicBezTo>
                      <a:pt x="831" y="939"/>
                      <a:pt x="831" y="940"/>
                      <a:pt x="831" y="942"/>
                    </a:cubicBezTo>
                    <a:cubicBezTo>
                      <a:pt x="832" y="942"/>
                      <a:pt x="832" y="942"/>
                      <a:pt x="832" y="942"/>
                    </a:cubicBezTo>
                    <a:cubicBezTo>
                      <a:pt x="833" y="943"/>
                      <a:pt x="833" y="944"/>
                      <a:pt x="833" y="945"/>
                    </a:cubicBezTo>
                    <a:cubicBezTo>
                      <a:pt x="834" y="945"/>
                      <a:pt x="834" y="945"/>
                      <a:pt x="834" y="945"/>
                    </a:cubicBezTo>
                    <a:cubicBezTo>
                      <a:pt x="834" y="946"/>
                      <a:pt x="835" y="948"/>
                      <a:pt x="835" y="949"/>
                    </a:cubicBezTo>
                    <a:cubicBezTo>
                      <a:pt x="835" y="949"/>
                      <a:pt x="836" y="949"/>
                      <a:pt x="836" y="949"/>
                    </a:cubicBezTo>
                    <a:cubicBezTo>
                      <a:pt x="837" y="952"/>
                      <a:pt x="838" y="955"/>
                      <a:pt x="840" y="959"/>
                    </a:cubicBezTo>
                    <a:cubicBezTo>
                      <a:pt x="840" y="959"/>
                      <a:pt x="841" y="959"/>
                      <a:pt x="841" y="959"/>
                    </a:cubicBezTo>
                    <a:cubicBezTo>
                      <a:pt x="841" y="960"/>
                      <a:pt x="841" y="961"/>
                      <a:pt x="841" y="961"/>
                    </a:cubicBezTo>
                    <a:cubicBezTo>
                      <a:pt x="843" y="963"/>
                      <a:pt x="844" y="965"/>
                      <a:pt x="846" y="968"/>
                    </a:cubicBezTo>
                    <a:cubicBezTo>
                      <a:pt x="846" y="968"/>
                      <a:pt x="847" y="968"/>
                      <a:pt x="848" y="968"/>
                    </a:cubicBezTo>
                    <a:cubicBezTo>
                      <a:pt x="848" y="968"/>
                      <a:pt x="849" y="969"/>
                      <a:pt x="849" y="970"/>
                    </a:cubicBezTo>
                    <a:cubicBezTo>
                      <a:pt x="850" y="970"/>
                      <a:pt x="851" y="970"/>
                      <a:pt x="851" y="970"/>
                    </a:cubicBezTo>
                    <a:cubicBezTo>
                      <a:pt x="851" y="971"/>
                      <a:pt x="851" y="971"/>
                      <a:pt x="851" y="971"/>
                    </a:cubicBezTo>
                    <a:cubicBezTo>
                      <a:pt x="852" y="972"/>
                      <a:pt x="853" y="972"/>
                      <a:pt x="854" y="973"/>
                    </a:cubicBezTo>
                    <a:cubicBezTo>
                      <a:pt x="854" y="974"/>
                      <a:pt x="854" y="974"/>
                      <a:pt x="854" y="975"/>
                    </a:cubicBezTo>
                    <a:cubicBezTo>
                      <a:pt x="854" y="975"/>
                      <a:pt x="855" y="975"/>
                      <a:pt x="856" y="976"/>
                    </a:cubicBezTo>
                    <a:cubicBezTo>
                      <a:pt x="856" y="977"/>
                      <a:pt x="856" y="977"/>
                      <a:pt x="856" y="978"/>
                    </a:cubicBezTo>
                    <a:cubicBezTo>
                      <a:pt x="856" y="978"/>
                      <a:pt x="856" y="978"/>
                      <a:pt x="857" y="978"/>
                    </a:cubicBezTo>
                    <a:cubicBezTo>
                      <a:pt x="860" y="988"/>
                      <a:pt x="850" y="996"/>
                      <a:pt x="852" y="1004"/>
                    </a:cubicBezTo>
                    <a:cubicBezTo>
                      <a:pt x="852" y="1004"/>
                      <a:pt x="853" y="1004"/>
                      <a:pt x="853" y="1004"/>
                    </a:cubicBezTo>
                    <a:cubicBezTo>
                      <a:pt x="853" y="1005"/>
                      <a:pt x="853" y="1006"/>
                      <a:pt x="853" y="1007"/>
                    </a:cubicBezTo>
                    <a:cubicBezTo>
                      <a:pt x="853" y="1007"/>
                      <a:pt x="854" y="1007"/>
                      <a:pt x="854" y="1007"/>
                    </a:cubicBezTo>
                    <a:cubicBezTo>
                      <a:pt x="854" y="1008"/>
                      <a:pt x="854" y="1008"/>
                      <a:pt x="854" y="1009"/>
                    </a:cubicBezTo>
                    <a:cubicBezTo>
                      <a:pt x="854" y="1009"/>
                      <a:pt x="854" y="1009"/>
                      <a:pt x="855" y="1009"/>
                    </a:cubicBezTo>
                    <a:cubicBezTo>
                      <a:pt x="855" y="1009"/>
                      <a:pt x="855" y="1010"/>
                      <a:pt x="855" y="1011"/>
                    </a:cubicBezTo>
                    <a:cubicBezTo>
                      <a:pt x="856" y="1012"/>
                      <a:pt x="858" y="1013"/>
                      <a:pt x="859" y="1014"/>
                    </a:cubicBezTo>
                    <a:cubicBezTo>
                      <a:pt x="862" y="1017"/>
                      <a:pt x="865" y="1021"/>
                      <a:pt x="869" y="1023"/>
                    </a:cubicBezTo>
                    <a:cubicBezTo>
                      <a:pt x="870" y="1023"/>
                      <a:pt x="872" y="1024"/>
                      <a:pt x="873" y="1024"/>
                    </a:cubicBezTo>
                    <a:cubicBezTo>
                      <a:pt x="873" y="1025"/>
                      <a:pt x="873" y="1025"/>
                      <a:pt x="874" y="1026"/>
                    </a:cubicBezTo>
                    <a:cubicBezTo>
                      <a:pt x="875" y="1026"/>
                      <a:pt x="877" y="1027"/>
                      <a:pt x="879" y="1028"/>
                    </a:cubicBezTo>
                    <a:cubicBezTo>
                      <a:pt x="879" y="1028"/>
                      <a:pt x="880" y="1029"/>
                      <a:pt x="880" y="1029"/>
                    </a:cubicBezTo>
                    <a:cubicBezTo>
                      <a:pt x="880" y="1029"/>
                      <a:pt x="881" y="1029"/>
                      <a:pt x="882" y="1029"/>
                    </a:cubicBezTo>
                    <a:cubicBezTo>
                      <a:pt x="882" y="1030"/>
                      <a:pt x="882" y="1030"/>
                      <a:pt x="882" y="1030"/>
                    </a:cubicBezTo>
                    <a:cubicBezTo>
                      <a:pt x="882" y="1030"/>
                      <a:pt x="883" y="1030"/>
                      <a:pt x="883" y="1030"/>
                    </a:cubicBezTo>
                    <a:cubicBezTo>
                      <a:pt x="883" y="1031"/>
                      <a:pt x="883" y="1031"/>
                      <a:pt x="883" y="1031"/>
                    </a:cubicBezTo>
                    <a:cubicBezTo>
                      <a:pt x="884" y="1031"/>
                      <a:pt x="885" y="1031"/>
                      <a:pt x="885" y="1031"/>
                    </a:cubicBezTo>
                    <a:cubicBezTo>
                      <a:pt x="885" y="1032"/>
                      <a:pt x="885" y="1032"/>
                      <a:pt x="885" y="1032"/>
                    </a:cubicBezTo>
                    <a:cubicBezTo>
                      <a:pt x="886" y="1032"/>
                      <a:pt x="886" y="1032"/>
                      <a:pt x="887" y="1032"/>
                    </a:cubicBezTo>
                    <a:cubicBezTo>
                      <a:pt x="887" y="1032"/>
                      <a:pt x="887" y="1033"/>
                      <a:pt x="887" y="1033"/>
                    </a:cubicBezTo>
                    <a:cubicBezTo>
                      <a:pt x="888" y="1033"/>
                      <a:pt x="888" y="1033"/>
                      <a:pt x="889" y="1033"/>
                    </a:cubicBezTo>
                    <a:cubicBezTo>
                      <a:pt x="889" y="1033"/>
                      <a:pt x="889" y="1034"/>
                      <a:pt x="889" y="1034"/>
                    </a:cubicBezTo>
                    <a:cubicBezTo>
                      <a:pt x="890" y="1034"/>
                      <a:pt x="891" y="1035"/>
                      <a:pt x="892" y="1035"/>
                    </a:cubicBezTo>
                    <a:cubicBezTo>
                      <a:pt x="892" y="1035"/>
                      <a:pt x="892" y="1036"/>
                      <a:pt x="892" y="1037"/>
                    </a:cubicBezTo>
                    <a:cubicBezTo>
                      <a:pt x="893" y="1037"/>
                      <a:pt x="894" y="1037"/>
                      <a:pt x="894" y="1037"/>
                    </a:cubicBezTo>
                    <a:cubicBezTo>
                      <a:pt x="895" y="1038"/>
                      <a:pt x="897" y="1040"/>
                      <a:pt x="898" y="1041"/>
                    </a:cubicBezTo>
                    <a:cubicBezTo>
                      <a:pt x="898" y="1041"/>
                      <a:pt x="899" y="1042"/>
                      <a:pt x="900" y="1042"/>
                    </a:cubicBezTo>
                    <a:cubicBezTo>
                      <a:pt x="900" y="1043"/>
                      <a:pt x="900" y="1043"/>
                      <a:pt x="900" y="1044"/>
                    </a:cubicBezTo>
                    <a:cubicBezTo>
                      <a:pt x="900" y="1044"/>
                      <a:pt x="901" y="1044"/>
                      <a:pt x="901" y="1045"/>
                    </a:cubicBezTo>
                    <a:cubicBezTo>
                      <a:pt x="901" y="1045"/>
                      <a:pt x="901" y="1046"/>
                      <a:pt x="901" y="1046"/>
                    </a:cubicBezTo>
                    <a:cubicBezTo>
                      <a:pt x="902" y="1047"/>
                      <a:pt x="903" y="1047"/>
                      <a:pt x="903" y="1047"/>
                    </a:cubicBezTo>
                    <a:cubicBezTo>
                      <a:pt x="903" y="1048"/>
                      <a:pt x="903" y="1049"/>
                      <a:pt x="903" y="1049"/>
                    </a:cubicBezTo>
                    <a:cubicBezTo>
                      <a:pt x="904" y="1049"/>
                      <a:pt x="904" y="1050"/>
                      <a:pt x="905" y="1050"/>
                    </a:cubicBezTo>
                    <a:cubicBezTo>
                      <a:pt x="905" y="1051"/>
                      <a:pt x="905" y="1051"/>
                      <a:pt x="905" y="1052"/>
                    </a:cubicBezTo>
                    <a:cubicBezTo>
                      <a:pt x="906" y="1052"/>
                      <a:pt x="906" y="1052"/>
                      <a:pt x="907" y="1053"/>
                    </a:cubicBezTo>
                    <a:cubicBezTo>
                      <a:pt x="907" y="1053"/>
                      <a:pt x="907" y="1054"/>
                      <a:pt x="907" y="1055"/>
                    </a:cubicBezTo>
                    <a:cubicBezTo>
                      <a:pt x="907" y="1055"/>
                      <a:pt x="908" y="1055"/>
                      <a:pt x="909" y="1055"/>
                    </a:cubicBezTo>
                    <a:cubicBezTo>
                      <a:pt x="909" y="1056"/>
                      <a:pt x="909" y="1057"/>
                      <a:pt x="909" y="1057"/>
                    </a:cubicBezTo>
                    <a:cubicBezTo>
                      <a:pt x="909" y="1058"/>
                      <a:pt x="910" y="1058"/>
                      <a:pt x="910" y="1058"/>
                    </a:cubicBezTo>
                    <a:cubicBezTo>
                      <a:pt x="910" y="1059"/>
                      <a:pt x="910" y="1059"/>
                      <a:pt x="910" y="1060"/>
                    </a:cubicBezTo>
                    <a:cubicBezTo>
                      <a:pt x="911" y="1061"/>
                      <a:pt x="912" y="1061"/>
                      <a:pt x="913" y="1062"/>
                    </a:cubicBezTo>
                    <a:cubicBezTo>
                      <a:pt x="913" y="1063"/>
                      <a:pt x="914" y="1064"/>
                      <a:pt x="914" y="1064"/>
                    </a:cubicBezTo>
                    <a:cubicBezTo>
                      <a:pt x="916" y="1066"/>
                      <a:pt x="918" y="1067"/>
                      <a:pt x="919" y="1069"/>
                    </a:cubicBezTo>
                    <a:cubicBezTo>
                      <a:pt x="920" y="1070"/>
                      <a:pt x="920" y="1070"/>
                      <a:pt x="920" y="1071"/>
                    </a:cubicBezTo>
                    <a:cubicBezTo>
                      <a:pt x="921" y="1071"/>
                      <a:pt x="921" y="1071"/>
                      <a:pt x="922" y="1071"/>
                    </a:cubicBezTo>
                    <a:cubicBezTo>
                      <a:pt x="922" y="1071"/>
                      <a:pt x="923" y="1072"/>
                      <a:pt x="923" y="1072"/>
                    </a:cubicBezTo>
                    <a:cubicBezTo>
                      <a:pt x="925" y="1073"/>
                      <a:pt x="927" y="1074"/>
                      <a:pt x="928" y="1074"/>
                    </a:cubicBezTo>
                    <a:cubicBezTo>
                      <a:pt x="928" y="1075"/>
                      <a:pt x="928" y="1075"/>
                      <a:pt x="928" y="1075"/>
                    </a:cubicBezTo>
                    <a:cubicBezTo>
                      <a:pt x="929" y="1075"/>
                      <a:pt x="930" y="1075"/>
                      <a:pt x="931" y="1075"/>
                    </a:cubicBezTo>
                    <a:cubicBezTo>
                      <a:pt x="931" y="1075"/>
                      <a:pt x="931" y="1076"/>
                      <a:pt x="931" y="1076"/>
                    </a:cubicBezTo>
                    <a:cubicBezTo>
                      <a:pt x="934" y="1076"/>
                      <a:pt x="937" y="1076"/>
                      <a:pt x="940" y="1076"/>
                    </a:cubicBezTo>
                    <a:cubicBezTo>
                      <a:pt x="940" y="1076"/>
                      <a:pt x="940" y="1077"/>
                      <a:pt x="940" y="1077"/>
                    </a:cubicBezTo>
                    <a:cubicBezTo>
                      <a:pt x="943" y="1078"/>
                      <a:pt x="945" y="1079"/>
                      <a:pt x="948" y="1080"/>
                    </a:cubicBezTo>
                    <a:cubicBezTo>
                      <a:pt x="949" y="1081"/>
                      <a:pt x="949" y="1081"/>
                      <a:pt x="950" y="1082"/>
                    </a:cubicBezTo>
                    <a:cubicBezTo>
                      <a:pt x="950" y="1082"/>
                      <a:pt x="951" y="1082"/>
                      <a:pt x="952" y="1082"/>
                    </a:cubicBezTo>
                    <a:cubicBezTo>
                      <a:pt x="953" y="1084"/>
                      <a:pt x="953" y="1085"/>
                      <a:pt x="954" y="1086"/>
                    </a:cubicBezTo>
                    <a:cubicBezTo>
                      <a:pt x="957" y="1088"/>
                      <a:pt x="960" y="1091"/>
                      <a:pt x="962" y="1093"/>
                    </a:cubicBezTo>
                    <a:cubicBezTo>
                      <a:pt x="962" y="1094"/>
                      <a:pt x="962" y="1094"/>
                      <a:pt x="962" y="1095"/>
                    </a:cubicBezTo>
                    <a:cubicBezTo>
                      <a:pt x="964" y="1096"/>
                      <a:pt x="965" y="1097"/>
                      <a:pt x="966" y="1098"/>
                    </a:cubicBezTo>
                    <a:cubicBezTo>
                      <a:pt x="966" y="1098"/>
                      <a:pt x="966" y="1099"/>
                      <a:pt x="966" y="1099"/>
                    </a:cubicBezTo>
                    <a:cubicBezTo>
                      <a:pt x="967" y="1100"/>
                      <a:pt x="968" y="1101"/>
                      <a:pt x="969" y="1101"/>
                    </a:cubicBezTo>
                    <a:cubicBezTo>
                      <a:pt x="969" y="1102"/>
                      <a:pt x="969" y="1103"/>
                      <a:pt x="970" y="1104"/>
                    </a:cubicBezTo>
                    <a:cubicBezTo>
                      <a:pt x="970" y="1104"/>
                      <a:pt x="971" y="1104"/>
                      <a:pt x="971" y="1105"/>
                    </a:cubicBezTo>
                    <a:cubicBezTo>
                      <a:pt x="971" y="1105"/>
                      <a:pt x="971" y="1106"/>
                      <a:pt x="971" y="1107"/>
                    </a:cubicBezTo>
                    <a:cubicBezTo>
                      <a:pt x="972" y="1107"/>
                      <a:pt x="973" y="1107"/>
                      <a:pt x="973" y="1107"/>
                    </a:cubicBezTo>
                    <a:cubicBezTo>
                      <a:pt x="973" y="1108"/>
                      <a:pt x="973" y="1109"/>
                      <a:pt x="973" y="1109"/>
                    </a:cubicBezTo>
                    <a:cubicBezTo>
                      <a:pt x="974" y="1110"/>
                      <a:pt x="975" y="1110"/>
                      <a:pt x="976" y="1111"/>
                    </a:cubicBezTo>
                    <a:cubicBezTo>
                      <a:pt x="976" y="1112"/>
                      <a:pt x="976" y="1112"/>
                      <a:pt x="976" y="1113"/>
                    </a:cubicBezTo>
                    <a:cubicBezTo>
                      <a:pt x="976" y="1113"/>
                      <a:pt x="977" y="1113"/>
                      <a:pt x="978" y="1114"/>
                    </a:cubicBezTo>
                    <a:cubicBezTo>
                      <a:pt x="978" y="1115"/>
                      <a:pt x="978" y="1116"/>
                      <a:pt x="979" y="1116"/>
                    </a:cubicBezTo>
                    <a:cubicBezTo>
                      <a:pt x="979" y="1116"/>
                      <a:pt x="979" y="1116"/>
                      <a:pt x="979" y="1116"/>
                    </a:cubicBezTo>
                    <a:cubicBezTo>
                      <a:pt x="979" y="1117"/>
                      <a:pt x="979" y="1118"/>
                      <a:pt x="979" y="1118"/>
                    </a:cubicBezTo>
                    <a:cubicBezTo>
                      <a:pt x="980" y="1119"/>
                      <a:pt x="981" y="1119"/>
                      <a:pt x="981" y="1119"/>
                    </a:cubicBezTo>
                    <a:cubicBezTo>
                      <a:pt x="981" y="1120"/>
                      <a:pt x="981" y="1120"/>
                      <a:pt x="981" y="1121"/>
                    </a:cubicBezTo>
                    <a:cubicBezTo>
                      <a:pt x="982" y="1121"/>
                      <a:pt x="982" y="1122"/>
                      <a:pt x="983" y="1122"/>
                    </a:cubicBezTo>
                    <a:cubicBezTo>
                      <a:pt x="983" y="1122"/>
                      <a:pt x="983" y="1123"/>
                      <a:pt x="983" y="1124"/>
                    </a:cubicBezTo>
                    <a:cubicBezTo>
                      <a:pt x="984" y="1124"/>
                      <a:pt x="984" y="1124"/>
                      <a:pt x="985" y="1125"/>
                    </a:cubicBezTo>
                    <a:cubicBezTo>
                      <a:pt x="985" y="1125"/>
                      <a:pt x="985" y="1126"/>
                      <a:pt x="985" y="1126"/>
                    </a:cubicBezTo>
                    <a:cubicBezTo>
                      <a:pt x="985" y="1127"/>
                      <a:pt x="986" y="1127"/>
                      <a:pt x="987" y="1127"/>
                    </a:cubicBezTo>
                    <a:cubicBezTo>
                      <a:pt x="987" y="1128"/>
                      <a:pt x="987" y="1128"/>
                      <a:pt x="987" y="1129"/>
                    </a:cubicBezTo>
                    <a:cubicBezTo>
                      <a:pt x="987" y="1129"/>
                      <a:pt x="988" y="1130"/>
                      <a:pt x="988" y="1130"/>
                    </a:cubicBezTo>
                    <a:cubicBezTo>
                      <a:pt x="989" y="1131"/>
                      <a:pt x="989" y="1132"/>
                      <a:pt x="989" y="1133"/>
                    </a:cubicBezTo>
                    <a:cubicBezTo>
                      <a:pt x="990" y="1134"/>
                      <a:pt x="990" y="1134"/>
                      <a:pt x="991" y="1134"/>
                    </a:cubicBezTo>
                    <a:cubicBezTo>
                      <a:pt x="991" y="1135"/>
                      <a:pt x="991" y="1136"/>
                      <a:pt x="991" y="1136"/>
                    </a:cubicBezTo>
                    <a:cubicBezTo>
                      <a:pt x="992" y="1137"/>
                      <a:pt x="993" y="1137"/>
                      <a:pt x="994" y="1138"/>
                    </a:cubicBezTo>
                    <a:cubicBezTo>
                      <a:pt x="994" y="1139"/>
                      <a:pt x="994" y="1139"/>
                      <a:pt x="994" y="1140"/>
                    </a:cubicBezTo>
                    <a:cubicBezTo>
                      <a:pt x="994" y="1140"/>
                      <a:pt x="995" y="1140"/>
                      <a:pt x="996" y="1141"/>
                    </a:cubicBezTo>
                    <a:cubicBezTo>
                      <a:pt x="999" y="1146"/>
                      <a:pt x="1000" y="1151"/>
                      <a:pt x="1000" y="1160"/>
                    </a:cubicBezTo>
                    <a:cubicBezTo>
                      <a:pt x="998" y="1161"/>
                      <a:pt x="999" y="1161"/>
                      <a:pt x="998" y="1163"/>
                    </a:cubicBezTo>
                    <a:cubicBezTo>
                      <a:pt x="998" y="1163"/>
                      <a:pt x="998" y="1163"/>
                      <a:pt x="997" y="1163"/>
                    </a:cubicBezTo>
                    <a:cubicBezTo>
                      <a:pt x="997" y="1164"/>
                      <a:pt x="997" y="1164"/>
                      <a:pt x="997" y="1165"/>
                    </a:cubicBezTo>
                    <a:cubicBezTo>
                      <a:pt x="994" y="1168"/>
                      <a:pt x="991" y="1171"/>
                      <a:pt x="988" y="1174"/>
                    </a:cubicBezTo>
                    <a:cubicBezTo>
                      <a:pt x="986" y="1174"/>
                      <a:pt x="985" y="1174"/>
                      <a:pt x="984" y="1175"/>
                    </a:cubicBezTo>
                    <a:cubicBezTo>
                      <a:pt x="984" y="1175"/>
                      <a:pt x="984" y="1175"/>
                      <a:pt x="984" y="1176"/>
                    </a:cubicBezTo>
                    <a:cubicBezTo>
                      <a:pt x="983" y="1176"/>
                      <a:pt x="982" y="1176"/>
                      <a:pt x="981" y="1177"/>
                    </a:cubicBezTo>
                    <a:cubicBezTo>
                      <a:pt x="981" y="1177"/>
                      <a:pt x="981" y="1178"/>
                      <a:pt x="980" y="1178"/>
                    </a:cubicBezTo>
                    <a:cubicBezTo>
                      <a:pt x="978" y="1179"/>
                      <a:pt x="975" y="1179"/>
                      <a:pt x="972" y="1179"/>
                    </a:cubicBezTo>
                    <a:cubicBezTo>
                      <a:pt x="972" y="1180"/>
                      <a:pt x="972" y="1180"/>
                      <a:pt x="972" y="1180"/>
                    </a:cubicBezTo>
                    <a:cubicBezTo>
                      <a:pt x="969" y="1181"/>
                      <a:pt x="966" y="1181"/>
                      <a:pt x="963" y="1182"/>
                    </a:cubicBezTo>
                    <a:cubicBezTo>
                      <a:pt x="963" y="1182"/>
                      <a:pt x="963" y="1183"/>
                      <a:pt x="963" y="1183"/>
                    </a:cubicBezTo>
                    <a:cubicBezTo>
                      <a:pt x="962" y="1183"/>
                      <a:pt x="962" y="1183"/>
                      <a:pt x="961" y="1183"/>
                    </a:cubicBezTo>
                    <a:cubicBezTo>
                      <a:pt x="961" y="1183"/>
                      <a:pt x="961" y="1183"/>
                      <a:pt x="961" y="1184"/>
                    </a:cubicBezTo>
                    <a:cubicBezTo>
                      <a:pt x="960" y="1184"/>
                      <a:pt x="959" y="1184"/>
                      <a:pt x="958" y="1184"/>
                    </a:cubicBezTo>
                    <a:cubicBezTo>
                      <a:pt x="958" y="1184"/>
                      <a:pt x="958" y="1184"/>
                      <a:pt x="958" y="1185"/>
                    </a:cubicBezTo>
                    <a:cubicBezTo>
                      <a:pt x="957" y="1185"/>
                      <a:pt x="956" y="1185"/>
                      <a:pt x="955" y="1185"/>
                    </a:cubicBezTo>
                    <a:cubicBezTo>
                      <a:pt x="955" y="1185"/>
                      <a:pt x="955" y="1185"/>
                      <a:pt x="955" y="1185"/>
                    </a:cubicBezTo>
                    <a:cubicBezTo>
                      <a:pt x="953" y="1186"/>
                      <a:pt x="952" y="1186"/>
                      <a:pt x="950" y="1186"/>
                    </a:cubicBezTo>
                    <a:cubicBezTo>
                      <a:pt x="950" y="1187"/>
                      <a:pt x="950" y="1187"/>
                      <a:pt x="950" y="1187"/>
                    </a:cubicBezTo>
                    <a:cubicBezTo>
                      <a:pt x="949" y="1187"/>
                      <a:pt x="949" y="1187"/>
                      <a:pt x="948" y="1187"/>
                    </a:cubicBezTo>
                    <a:cubicBezTo>
                      <a:pt x="948" y="1188"/>
                      <a:pt x="948" y="1188"/>
                      <a:pt x="948" y="1188"/>
                    </a:cubicBezTo>
                    <a:cubicBezTo>
                      <a:pt x="946" y="1188"/>
                      <a:pt x="944" y="1189"/>
                      <a:pt x="943" y="1189"/>
                    </a:cubicBezTo>
                    <a:cubicBezTo>
                      <a:pt x="943" y="1189"/>
                      <a:pt x="943" y="1190"/>
                      <a:pt x="943" y="1190"/>
                    </a:cubicBezTo>
                    <a:cubicBezTo>
                      <a:pt x="942" y="1190"/>
                      <a:pt x="941" y="1190"/>
                      <a:pt x="941" y="1190"/>
                    </a:cubicBezTo>
                    <a:cubicBezTo>
                      <a:pt x="941" y="1190"/>
                      <a:pt x="941" y="1191"/>
                      <a:pt x="941" y="1191"/>
                    </a:cubicBezTo>
                    <a:cubicBezTo>
                      <a:pt x="940" y="1191"/>
                      <a:pt x="939" y="1191"/>
                      <a:pt x="938" y="1191"/>
                    </a:cubicBezTo>
                    <a:cubicBezTo>
                      <a:pt x="938" y="1191"/>
                      <a:pt x="938" y="1191"/>
                      <a:pt x="938" y="1192"/>
                    </a:cubicBezTo>
                    <a:cubicBezTo>
                      <a:pt x="938" y="1192"/>
                      <a:pt x="937" y="1192"/>
                      <a:pt x="936" y="1192"/>
                    </a:cubicBezTo>
                    <a:cubicBezTo>
                      <a:pt x="936" y="1192"/>
                      <a:pt x="936" y="1192"/>
                      <a:pt x="936" y="1193"/>
                    </a:cubicBezTo>
                    <a:cubicBezTo>
                      <a:pt x="935" y="1193"/>
                      <a:pt x="935" y="1193"/>
                      <a:pt x="934" y="1193"/>
                    </a:cubicBezTo>
                    <a:cubicBezTo>
                      <a:pt x="934" y="1193"/>
                      <a:pt x="934" y="1193"/>
                      <a:pt x="934" y="1194"/>
                    </a:cubicBezTo>
                    <a:cubicBezTo>
                      <a:pt x="933" y="1194"/>
                      <a:pt x="932" y="1194"/>
                      <a:pt x="932" y="1194"/>
                    </a:cubicBezTo>
                    <a:cubicBezTo>
                      <a:pt x="932" y="1194"/>
                      <a:pt x="932" y="1194"/>
                      <a:pt x="932" y="1194"/>
                    </a:cubicBezTo>
                    <a:cubicBezTo>
                      <a:pt x="931" y="1194"/>
                      <a:pt x="931" y="1194"/>
                      <a:pt x="930" y="1194"/>
                    </a:cubicBezTo>
                    <a:cubicBezTo>
                      <a:pt x="930" y="1195"/>
                      <a:pt x="930" y="1196"/>
                      <a:pt x="929" y="1196"/>
                    </a:cubicBezTo>
                    <a:cubicBezTo>
                      <a:pt x="927" y="1198"/>
                      <a:pt x="928" y="1195"/>
                      <a:pt x="927" y="1199"/>
                    </a:cubicBezTo>
                    <a:cubicBezTo>
                      <a:pt x="927" y="1199"/>
                      <a:pt x="928" y="1199"/>
                      <a:pt x="928" y="1199"/>
                    </a:cubicBezTo>
                    <a:cubicBezTo>
                      <a:pt x="930" y="1201"/>
                      <a:pt x="931" y="1203"/>
                      <a:pt x="933" y="1204"/>
                    </a:cubicBezTo>
                    <a:cubicBezTo>
                      <a:pt x="933" y="1204"/>
                      <a:pt x="933" y="1204"/>
                      <a:pt x="934" y="1204"/>
                    </a:cubicBezTo>
                    <a:cubicBezTo>
                      <a:pt x="934" y="1206"/>
                      <a:pt x="934" y="1207"/>
                      <a:pt x="935" y="1208"/>
                    </a:cubicBezTo>
                    <a:cubicBezTo>
                      <a:pt x="935" y="1208"/>
                      <a:pt x="935" y="1208"/>
                      <a:pt x="935" y="1208"/>
                    </a:cubicBezTo>
                    <a:cubicBezTo>
                      <a:pt x="935" y="1210"/>
                      <a:pt x="935" y="1212"/>
                      <a:pt x="935" y="1213"/>
                    </a:cubicBezTo>
                    <a:cubicBezTo>
                      <a:pt x="934" y="1214"/>
                      <a:pt x="934" y="1215"/>
                      <a:pt x="934" y="1216"/>
                    </a:cubicBezTo>
                    <a:cubicBezTo>
                      <a:pt x="933" y="1216"/>
                      <a:pt x="932" y="1216"/>
                      <a:pt x="932" y="1216"/>
                    </a:cubicBezTo>
                    <a:cubicBezTo>
                      <a:pt x="931" y="1217"/>
                      <a:pt x="931" y="1218"/>
                      <a:pt x="930" y="1219"/>
                    </a:cubicBezTo>
                    <a:cubicBezTo>
                      <a:pt x="930" y="1219"/>
                      <a:pt x="929" y="1219"/>
                      <a:pt x="928" y="1219"/>
                    </a:cubicBezTo>
                    <a:cubicBezTo>
                      <a:pt x="928" y="1219"/>
                      <a:pt x="928" y="1220"/>
                      <a:pt x="927" y="1220"/>
                    </a:cubicBezTo>
                    <a:cubicBezTo>
                      <a:pt x="927" y="1220"/>
                      <a:pt x="927" y="1220"/>
                      <a:pt x="927" y="1220"/>
                    </a:cubicBezTo>
                    <a:cubicBezTo>
                      <a:pt x="927" y="1221"/>
                      <a:pt x="927" y="1222"/>
                      <a:pt x="927" y="1222"/>
                    </a:cubicBezTo>
                    <a:cubicBezTo>
                      <a:pt x="926" y="1223"/>
                      <a:pt x="925" y="1223"/>
                      <a:pt x="924" y="1224"/>
                    </a:cubicBezTo>
                    <a:cubicBezTo>
                      <a:pt x="924" y="1225"/>
                      <a:pt x="924" y="1225"/>
                      <a:pt x="924" y="1226"/>
                    </a:cubicBezTo>
                    <a:cubicBezTo>
                      <a:pt x="924" y="1226"/>
                      <a:pt x="923" y="1226"/>
                      <a:pt x="923" y="1226"/>
                    </a:cubicBezTo>
                    <a:cubicBezTo>
                      <a:pt x="923" y="1227"/>
                      <a:pt x="922" y="1228"/>
                      <a:pt x="922" y="1229"/>
                    </a:cubicBezTo>
                    <a:cubicBezTo>
                      <a:pt x="922" y="1229"/>
                      <a:pt x="921" y="1229"/>
                      <a:pt x="921" y="1229"/>
                    </a:cubicBezTo>
                    <a:cubicBezTo>
                      <a:pt x="920" y="1232"/>
                      <a:pt x="921" y="1234"/>
                      <a:pt x="919" y="1237"/>
                    </a:cubicBezTo>
                    <a:cubicBezTo>
                      <a:pt x="919" y="1237"/>
                      <a:pt x="919" y="1237"/>
                      <a:pt x="918" y="1237"/>
                    </a:cubicBezTo>
                    <a:cubicBezTo>
                      <a:pt x="918" y="1237"/>
                      <a:pt x="918" y="1238"/>
                      <a:pt x="918" y="1238"/>
                    </a:cubicBezTo>
                    <a:cubicBezTo>
                      <a:pt x="917" y="1239"/>
                      <a:pt x="916" y="1240"/>
                      <a:pt x="915" y="1241"/>
                    </a:cubicBezTo>
                    <a:cubicBezTo>
                      <a:pt x="915" y="1242"/>
                      <a:pt x="914" y="1244"/>
                      <a:pt x="914" y="1245"/>
                    </a:cubicBezTo>
                    <a:cubicBezTo>
                      <a:pt x="914" y="1245"/>
                      <a:pt x="913" y="1245"/>
                      <a:pt x="913" y="1245"/>
                    </a:cubicBezTo>
                    <a:cubicBezTo>
                      <a:pt x="913" y="1250"/>
                      <a:pt x="913" y="1255"/>
                      <a:pt x="913" y="1260"/>
                    </a:cubicBezTo>
                    <a:cubicBezTo>
                      <a:pt x="913" y="1260"/>
                      <a:pt x="914" y="1260"/>
                      <a:pt x="914" y="1260"/>
                    </a:cubicBezTo>
                    <a:cubicBezTo>
                      <a:pt x="916" y="1267"/>
                      <a:pt x="912" y="1277"/>
                      <a:pt x="911" y="1282"/>
                    </a:cubicBezTo>
                    <a:cubicBezTo>
                      <a:pt x="910" y="1283"/>
                      <a:pt x="909" y="1284"/>
                      <a:pt x="909" y="1284"/>
                    </a:cubicBezTo>
                    <a:cubicBezTo>
                      <a:pt x="909" y="1284"/>
                      <a:pt x="909" y="1285"/>
                      <a:pt x="909" y="1285"/>
                    </a:cubicBezTo>
                    <a:cubicBezTo>
                      <a:pt x="908" y="1285"/>
                      <a:pt x="907" y="1285"/>
                      <a:pt x="906" y="1285"/>
                    </a:cubicBezTo>
                    <a:cubicBezTo>
                      <a:pt x="906" y="1285"/>
                      <a:pt x="906" y="1286"/>
                      <a:pt x="906" y="1286"/>
                    </a:cubicBezTo>
                    <a:cubicBezTo>
                      <a:pt x="905" y="1286"/>
                      <a:pt x="905" y="1286"/>
                      <a:pt x="904" y="1286"/>
                    </a:cubicBezTo>
                    <a:cubicBezTo>
                      <a:pt x="904" y="1286"/>
                      <a:pt x="904" y="1287"/>
                      <a:pt x="904" y="1287"/>
                    </a:cubicBezTo>
                    <a:cubicBezTo>
                      <a:pt x="901" y="1288"/>
                      <a:pt x="899" y="1289"/>
                      <a:pt x="896" y="1290"/>
                    </a:cubicBezTo>
                    <a:cubicBezTo>
                      <a:pt x="896" y="1290"/>
                      <a:pt x="896" y="1290"/>
                      <a:pt x="896" y="1290"/>
                    </a:cubicBezTo>
                    <a:cubicBezTo>
                      <a:pt x="895" y="1290"/>
                      <a:pt x="894" y="1290"/>
                      <a:pt x="893" y="1290"/>
                    </a:cubicBezTo>
                    <a:cubicBezTo>
                      <a:pt x="893" y="1291"/>
                      <a:pt x="893" y="1291"/>
                      <a:pt x="893" y="1291"/>
                    </a:cubicBezTo>
                    <a:cubicBezTo>
                      <a:pt x="893" y="1291"/>
                      <a:pt x="892" y="1291"/>
                      <a:pt x="892" y="1291"/>
                    </a:cubicBezTo>
                    <a:cubicBezTo>
                      <a:pt x="892" y="1292"/>
                      <a:pt x="892" y="1292"/>
                      <a:pt x="892" y="1292"/>
                    </a:cubicBezTo>
                    <a:cubicBezTo>
                      <a:pt x="891" y="1292"/>
                      <a:pt x="890" y="1292"/>
                      <a:pt x="889" y="1292"/>
                    </a:cubicBezTo>
                    <a:cubicBezTo>
                      <a:pt x="889" y="1293"/>
                      <a:pt x="889" y="1293"/>
                      <a:pt x="889" y="1293"/>
                    </a:cubicBezTo>
                    <a:cubicBezTo>
                      <a:pt x="888" y="1293"/>
                      <a:pt x="886" y="1294"/>
                      <a:pt x="885" y="1294"/>
                    </a:cubicBezTo>
                    <a:cubicBezTo>
                      <a:pt x="885" y="1294"/>
                      <a:pt x="885" y="1295"/>
                      <a:pt x="885" y="1295"/>
                    </a:cubicBezTo>
                    <a:cubicBezTo>
                      <a:pt x="883" y="1295"/>
                      <a:pt x="882" y="1296"/>
                      <a:pt x="880" y="1296"/>
                    </a:cubicBezTo>
                    <a:cubicBezTo>
                      <a:pt x="880" y="1296"/>
                      <a:pt x="880" y="1296"/>
                      <a:pt x="880" y="1297"/>
                    </a:cubicBezTo>
                    <a:cubicBezTo>
                      <a:pt x="879" y="1297"/>
                      <a:pt x="878" y="1297"/>
                      <a:pt x="877" y="1297"/>
                    </a:cubicBezTo>
                    <a:cubicBezTo>
                      <a:pt x="877" y="1297"/>
                      <a:pt x="877" y="1297"/>
                      <a:pt x="877" y="1298"/>
                    </a:cubicBezTo>
                    <a:cubicBezTo>
                      <a:pt x="876" y="1298"/>
                      <a:pt x="875" y="1298"/>
                      <a:pt x="874" y="1298"/>
                    </a:cubicBezTo>
                    <a:cubicBezTo>
                      <a:pt x="869" y="1300"/>
                      <a:pt x="867" y="1301"/>
                      <a:pt x="860" y="1299"/>
                    </a:cubicBezTo>
                    <a:cubicBezTo>
                      <a:pt x="860" y="1299"/>
                      <a:pt x="859" y="1298"/>
                      <a:pt x="858" y="1297"/>
                    </a:cubicBezTo>
                    <a:cubicBezTo>
                      <a:pt x="858" y="1297"/>
                      <a:pt x="858" y="1297"/>
                      <a:pt x="857" y="1297"/>
                    </a:cubicBezTo>
                    <a:cubicBezTo>
                      <a:pt x="857" y="1296"/>
                      <a:pt x="857" y="1294"/>
                      <a:pt x="857" y="1293"/>
                    </a:cubicBezTo>
                    <a:cubicBezTo>
                      <a:pt x="856" y="1293"/>
                      <a:pt x="855" y="1293"/>
                      <a:pt x="855" y="1292"/>
                    </a:cubicBezTo>
                    <a:cubicBezTo>
                      <a:pt x="855" y="1291"/>
                      <a:pt x="855" y="1290"/>
                      <a:pt x="855" y="1290"/>
                    </a:cubicBezTo>
                    <a:cubicBezTo>
                      <a:pt x="854" y="1290"/>
                      <a:pt x="854" y="1290"/>
                      <a:pt x="854" y="1290"/>
                    </a:cubicBezTo>
                    <a:cubicBezTo>
                      <a:pt x="854" y="1288"/>
                      <a:pt x="853" y="1287"/>
                      <a:pt x="853" y="1286"/>
                    </a:cubicBezTo>
                    <a:cubicBezTo>
                      <a:pt x="853" y="1286"/>
                      <a:pt x="852" y="1286"/>
                      <a:pt x="852" y="1286"/>
                    </a:cubicBezTo>
                    <a:cubicBezTo>
                      <a:pt x="850" y="1278"/>
                      <a:pt x="847" y="1270"/>
                      <a:pt x="845" y="1263"/>
                    </a:cubicBezTo>
                    <a:cubicBezTo>
                      <a:pt x="845" y="1261"/>
                      <a:pt x="845" y="1260"/>
                      <a:pt x="845" y="1258"/>
                    </a:cubicBezTo>
                    <a:cubicBezTo>
                      <a:pt x="845" y="1258"/>
                      <a:pt x="844" y="1258"/>
                      <a:pt x="844" y="1258"/>
                    </a:cubicBezTo>
                    <a:cubicBezTo>
                      <a:pt x="844" y="1256"/>
                      <a:pt x="844" y="1255"/>
                      <a:pt x="844" y="1253"/>
                    </a:cubicBezTo>
                    <a:cubicBezTo>
                      <a:pt x="844" y="1253"/>
                      <a:pt x="843" y="1253"/>
                      <a:pt x="843" y="1253"/>
                    </a:cubicBezTo>
                    <a:cubicBezTo>
                      <a:pt x="843" y="1249"/>
                      <a:pt x="843" y="1246"/>
                      <a:pt x="843" y="1242"/>
                    </a:cubicBezTo>
                    <a:cubicBezTo>
                      <a:pt x="843" y="1242"/>
                      <a:pt x="843" y="1242"/>
                      <a:pt x="842" y="1242"/>
                    </a:cubicBezTo>
                    <a:cubicBezTo>
                      <a:pt x="842" y="1240"/>
                      <a:pt x="843" y="1240"/>
                      <a:pt x="843" y="1240"/>
                    </a:cubicBezTo>
                    <a:cubicBezTo>
                      <a:pt x="843" y="1236"/>
                      <a:pt x="843" y="1232"/>
                      <a:pt x="843" y="1228"/>
                    </a:cubicBezTo>
                    <a:cubicBezTo>
                      <a:pt x="843" y="1228"/>
                      <a:pt x="844" y="1228"/>
                      <a:pt x="844" y="1228"/>
                    </a:cubicBezTo>
                    <a:cubicBezTo>
                      <a:pt x="844" y="1225"/>
                      <a:pt x="844" y="1222"/>
                      <a:pt x="844" y="1220"/>
                    </a:cubicBezTo>
                    <a:cubicBezTo>
                      <a:pt x="844" y="1220"/>
                      <a:pt x="845" y="1220"/>
                      <a:pt x="845" y="1220"/>
                    </a:cubicBezTo>
                    <a:cubicBezTo>
                      <a:pt x="845" y="1217"/>
                      <a:pt x="845" y="1214"/>
                      <a:pt x="845" y="1211"/>
                    </a:cubicBezTo>
                    <a:cubicBezTo>
                      <a:pt x="845" y="1211"/>
                      <a:pt x="845" y="1211"/>
                      <a:pt x="846" y="1211"/>
                    </a:cubicBezTo>
                    <a:cubicBezTo>
                      <a:pt x="847" y="1206"/>
                      <a:pt x="845" y="1194"/>
                      <a:pt x="844" y="1191"/>
                    </a:cubicBezTo>
                    <a:cubicBezTo>
                      <a:pt x="844" y="1191"/>
                      <a:pt x="843" y="1191"/>
                      <a:pt x="843" y="1191"/>
                    </a:cubicBezTo>
                    <a:cubicBezTo>
                      <a:pt x="843" y="1190"/>
                      <a:pt x="843" y="1190"/>
                      <a:pt x="843" y="1189"/>
                    </a:cubicBezTo>
                    <a:cubicBezTo>
                      <a:pt x="843" y="1189"/>
                      <a:pt x="842" y="1188"/>
                      <a:pt x="841" y="1188"/>
                    </a:cubicBezTo>
                    <a:cubicBezTo>
                      <a:pt x="841" y="1188"/>
                      <a:pt x="841" y="1187"/>
                      <a:pt x="841" y="1186"/>
                    </a:cubicBezTo>
                    <a:cubicBezTo>
                      <a:pt x="841" y="1186"/>
                      <a:pt x="840" y="1186"/>
                      <a:pt x="840" y="1185"/>
                    </a:cubicBezTo>
                    <a:cubicBezTo>
                      <a:pt x="840" y="1185"/>
                      <a:pt x="840" y="1184"/>
                      <a:pt x="840" y="1184"/>
                    </a:cubicBezTo>
                    <a:cubicBezTo>
                      <a:pt x="839" y="1183"/>
                      <a:pt x="838" y="1183"/>
                      <a:pt x="838" y="1183"/>
                    </a:cubicBezTo>
                    <a:cubicBezTo>
                      <a:pt x="833" y="1175"/>
                      <a:pt x="829" y="1167"/>
                      <a:pt x="824" y="1159"/>
                    </a:cubicBezTo>
                    <a:cubicBezTo>
                      <a:pt x="822" y="1153"/>
                      <a:pt x="823" y="1144"/>
                      <a:pt x="819" y="1141"/>
                    </a:cubicBezTo>
                    <a:cubicBezTo>
                      <a:pt x="815" y="1138"/>
                      <a:pt x="809" y="1140"/>
                      <a:pt x="804" y="1139"/>
                    </a:cubicBezTo>
                    <a:cubicBezTo>
                      <a:pt x="804" y="1139"/>
                      <a:pt x="804" y="1138"/>
                      <a:pt x="804" y="1138"/>
                    </a:cubicBezTo>
                    <a:cubicBezTo>
                      <a:pt x="802" y="1138"/>
                      <a:pt x="801" y="1138"/>
                      <a:pt x="799" y="1138"/>
                    </a:cubicBezTo>
                    <a:cubicBezTo>
                      <a:pt x="799" y="1138"/>
                      <a:pt x="799" y="1137"/>
                      <a:pt x="799" y="1137"/>
                    </a:cubicBezTo>
                    <a:cubicBezTo>
                      <a:pt x="798" y="1137"/>
                      <a:pt x="797" y="1137"/>
                      <a:pt x="796" y="1137"/>
                    </a:cubicBezTo>
                    <a:cubicBezTo>
                      <a:pt x="796" y="1137"/>
                      <a:pt x="796" y="1136"/>
                      <a:pt x="796" y="1136"/>
                    </a:cubicBezTo>
                    <a:cubicBezTo>
                      <a:pt x="795" y="1136"/>
                      <a:pt x="794" y="1136"/>
                      <a:pt x="793" y="1136"/>
                    </a:cubicBezTo>
                    <a:cubicBezTo>
                      <a:pt x="793" y="1136"/>
                      <a:pt x="793" y="1136"/>
                      <a:pt x="793" y="1135"/>
                    </a:cubicBezTo>
                    <a:cubicBezTo>
                      <a:pt x="792" y="1135"/>
                      <a:pt x="792" y="1135"/>
                      <a:pt x="791" y="1135"/>
                    </a:cubicBezTo>
                    <a:cubicBezTo>
                      <a:pt x="791" y="1135"/>
                      <a:pt x="791" y="1135"/>
                      <a:pt x="791" y="1134"/>
                    </a:cubicBezTo>
                    <a:cubicBezTo>
                      <a:pt x="790" y="1134"/>
                      <a:pt x="789" y="1134"/>
                      <a:pt x="788" y="1134"/>
                    </a:cubicBezTo>
                    <a:cubicBezTo>
                      <a:pt x="788" y="1134"/>
                      <a:pt x="788" y="1134"/>
                      <a:pt x="788" y="1133"/>
                    </a:cubicBezTo>
                    <a:cubicBezTo>
                      <a:pt x="788" y="1133"/>
                      <a:pt x="787" y="1133"/>
                      <a:pt x="787" y="1133"/>
                    </a:cubicBezTo>
                    <a:cubicBezTo>
                      <a:pt x="786" y="1133"/>
                      <a:pt x="786" y="1132"/>
                      <a:pt x="786" y="1132"/>
                    </a:cubicBezTo>
                    <a:cubicBezTo>
                      <a:pt x="784" y="1130"/>
                      <a:pt x="784" y="1133"/>
                      <a:pt x="783" y="1129"/>
                    </a:cubicBezTo>
                    <a:cubicBezTo>
                      <a:pt x="776" y="1127"/>
                      <a:pt x="778" y="1117"/>
                      <a:pt x="778" y="1108"/>
                    </a:cubicBezTo>
                    <a:cubicBezTo>
                      <a:pt x="778" y="1105"/>
                      <a:pt x="778" y="1102"/>
                      <a:pt x="778" y="1099"/>
                    </a:cubicBezTo>
                    <a:cubicBezTo>
                      <a:pt x="778" y="1099"/>
                      <a:pt x="778" y="1099"/>
                      <a:pt x="779" y="1099"/>
                    </a:cubicBezTo>
                    <a:cubicBezTo>
                      <a:pt x="779" y="1098"/>
                      <a:pt x="779" y="1096"/>
                      <a:pt x="779" y="1094"/>
                    </a:cubicBezTo>
                    <a:cubicBezTo>
                      <a:pt x="780" y="1094"/>
                      <a:pt x="781" y="1093"/>
                      <a:pt x="781" y="1093"/>
                    </a:cubicBezTo>
                    <a:cubicBezTo>
                      <a:pt x="781" y="1093"/>
                      <a:pt x="781" y="1092"/>
                      <a:pt x="781" y="1091"/>
                    </a:cubicBezTo>
                    <a:cubicBezTo>
                      <a:pt x="783" y="1090"/>
                      <a:pt x="784" y="1089"/>
                      <a:pt x="786" y="1088"/>
                    </a:cubicBezTo>
                    <a:cubicBezTo>
                      <a:pt x="787" y="1086"/>
                      <a:pt x="788" y="1085"/>
                      <a:pt x="789" y="1083"/>
                    </a:cubicBezTo>
                    <a:cubicBezTo>
                      <a:pt x="790" y="1083"/>
                      <a:pt x="790" y="1083"/>
                      <a:pt x="791" y="1082"/>
                    </a:cubicBezTo>
                    <a:cubicBezTo>
                      <a:pt x="791" y="1082"/>
                      <a:pt x="791" y="1081"/>
                      <a:pt x="791" y="1081"/>
                    </a:cubicBezTo>
                    <a:cubicBezTo>
                      <a:pt x="792" y="1080"/>
                      <a:pt x="792" y="1080"/>
                      <a:pt x="793" y="1080"/>
                    </a:cubicBezTo>
                    <a:cubicBezTo>
                      <a:pt x="793" y="1079"/>
                      <a:pt x="793" y="1078"/>
                      <a:pt x="793" y="1078"/>
                    </a:cubicBezTo>
                    <a:cubicBezTo>
                      <a:pt x="793" y="1078"/>
                      <a:pt x="794" y="1077"/>
                      <a:pt x="795" y="1077"/>
                    </a:cubicBezTo>
                    <a:cubicBezTo>
                      <a:pt x="798" y="1073"/>
                      <a:pt x="799" y="1069"/>
                      <a:pt x="799" y="1062"/>
                    </a:cubicBezTo>
                    <a:cubicBezTo>
                      <a:pt x="790" y="1057"/>
                      <a:pt x="789" y="1042"/>
                      <a:pt x="783" y="1034"/>
                    </a:cubicBezTo>
                    <a:cubicBezTo>
                      <a:pt x="782" y="1033"/>
                      <a:pt x="780" y="1032"/>
                      <a:pt x="779" y="1030"/>
                    </a:cubicBezTo>
                    <a:cubicBezTo>
                      <a:pt x="779" y="1030"/>
                      <a:pt x="779" y="1029"/>
                      <a:pt x="779" y="1029"/>
                    </a:cubicBezTo>
                    <a:cubicBezTo>
                      <a:pt x="777" y="1028"/>
                      <a:pt x="776" y="1027"/>
                      <a:pt x="775" y="1026"/>
                    </a:cubicBezTo>
                    <a:cubicBezTo>
                      <a:pt x="775" y="1026"/>
                      <a:pt x="775" y="1025"/>
                      <a:pt x="775" y="1025"/>
                    </a:cubicBezTo>
                    <a:cubicBezTo>
                      <a:pt x="774" y="1025"/>
                      <a:pt x="774" y="1025"/>
                      <a:pt x="773" y="1025"/>
                    </a:cubicBezTo>
                    <a:cubicBezTo>
                      <a:pt x="771" y="1023"/>
                      <a:pt x="770" y="1021"/>
                      <a:pt x="768" y="1019"/>
                    </a:cubicBezTo>
                    <a:cubicBezTo>
                      <a:pt x="767" y="1019"/>
                      <a:pt x="767" y="1019"/>
                      <a:pt x="766" y="1019"/>
                    </a:cubicBezTo>
                    <a:cubicBezTo>
                      <a:pt x="765" y="1017"/>
                      <a:pt x="764" y="1016"/>
                      <a:pt x="763" y="1015"/>
                    </a:cubicBezTo>
                    <a:cubicBezTo>
                      <a:pt x="763" y="1015"/>
                      <a:pt x="762" y="1015"/>
                      <a:pt x="762" y="1015"/>
                    </a:cubicBezTo>
                    <a:cubicBezTo>
                      <a:pt x="761" y="1014"/>
                      <a:pt x="760" y="1013"/>
                      <a:pt x="760" y="1012"/>
                    </a:cubicBezTo>
                    <a:cubicBezTo>
                      <a:pt x="759" y="1012"/>
                      <a:pt x="759" y="1012"/>
                      <a:pt x="758" y="1012"/>
                    </a:cubicBezTo>
                    <a:cubicBezTo>
                      <a:pt x="758" y="1012"/>
                      <a:pt x="757" y="1011"/>
                      <a:pt x="757" y="1011"/>
                    </a:cubicBezTo>
                    <a:cubicBezTo>
                      <a:pt x="756" y="1011"/>
                      <a:pt x="756" y="1011"/>
                      <a:pt x="755" y="1011"/>
                    </a:cubicBezTo>
                    <a:cubicBezTo>
                      <a:pt x="755" y="1010"/>
                      <a:pt x="755" y="1010"/>
                      <a:pt x="755" y="1010"/>
                    </a:cubicBezTo>
                    <a:cubicBezTo>
                      <a:pt x="753" y="1009"/>
                      <a:pt x="750" y="1008"/>
                      <a:pt x="747" y="1007"/>
                    </a:cubicBezTo>
                    <a:cubicBezTo>
                      <a:pt x="747" y="1007"/>
                      <a:pt x="747" y="1006"/>
                      <a:pt x="747" y="1006"/>
                    </a:cubicBezTo>
                    <a:cubicBezTo>
                      <a:pt x="746" y="1006"/>
                      <a:pt x="745" y="1006"/>
                      <a:pt x="744" y="1006"/>
                    </a:cubicBezTo>
                    <a:cubicBezTo>
                      <a:pt x="744" y="1006"/>
                      <a:pt x="744" y="1006"/>
                      <a:pt x="744" y="1005"/>
                    </a:cubicBezTo>
                    <a:cubicBezTo>
                      <a:pt x="744" y="1005"/>
                      <a:pt x="743" y="1005"/>
                      <a:pt x="742" y="1005"/>
                    </a:cubicBezTo>
                    <a:cubicBezTo>
                      <a:pt x="742" y="1005"/>
                      <a:pt x="742" y="1005"/>
                      <a:pt x="742" y="1004"/>
                    </a:cubicBezTo>
                    <a:cubicBezTo>
                      <a:pt x="740" y="1004"/>
                      <a:pt x="738" y="1003"/>
                      <a:pt x="736" y="1003"/>
                    </a:cubicBezTo>
                    <a:cubicBezTo>
                      <a:pt x="736" y="1002"/>
                      <a:pt x="735" y="1001"/>
                      <a:pt x="735" y="1000"/>
                    </a:cubicBezTo>
                    <a:cubicBezTo>
                      <a:pt x="734" y="1000"/>
                      <a:pt x="733" y="1000"/>
                      <a:pt x="733" y="1000"/>
                    </a:cubicBezTo>
                    <a:cubicBezTo>
                      <a:pt x="732" y="999"/>
                      <a:pt x="732" y="998"/>
                      <a:pt x="732" y="997"/>
                    </a:cubicBezTo>
                    <a:cubicBezTo>
                      <a:pt x="731" y="997"/>
                      <a:pt x="730" y="996"/>
                      <a:pt x="729" y="995"/>
                    </a:cubicBezTo>
                    <a:cubicBezTo>
                      <a:pt x="729" y="994"/>
                      <a:pt x="729" y="993"/>
                      <a:pt x="728" y="992"/>
                    </a:cubicBezTo>
                    <a:cubicBezTo>
                      <a:pt x="728" y="992"/>
                      <a:pt x="728" y="992"/>
                      <a:pt x="727" y="992"/>
                    </a:cubicBezTo>
                    <a:cubicBezTo>
                      <a:pt x="727" y="991"/>
                      <a:pt x="727" y="990"/>
                      <a:pt x="727" y="989"/>
                    </a:cubicBezTo>
                    <a:cubicBezTo>
                      <a:pt x="727" y="989"/>
                      <a:pt x="727" y="989"/>
                      <a:pt x="727" y="989"/>
                    </a:cubicBezTo>
                    <a:cubicBezTo>
                      <a:pt x="727" y="988"/>
                      <a:pt x="727" y="987"/>
                      <a:pt x="727" y="986"/>
                    </a:cubicBezTo>
                    <a:cubicBezTo>
                      <a:pt x="726" y="986"/>
                      <a:pt x="726" y="986"/>
                      <a:pt x="726" y="986"/>
                    </a:cubicBezTo>
                    <a:cubicBezTo>
                      <a:pt x="726" y="984"/>
                      <a:pt x="726" y="982"/>
                      <a:pt x="726" y="980"/>
                    </a:cubicBezTo>
                    <a:cubicBezTo>
                      <a:pt x="725" y="980"/>
                      <a:pt x="725" y="980"/>
                      <a:pt x="725" y="980"/>
                    </a:cubicBezTo>
                    <a:cubicBezTo>
                      <a:pt x="725" y="978"/>
                      <a:pt x="725" y="975"/>
                      <a:pt x="725" y="973"/>
                    </a:cubicBezTo>
                    <a:cubicBezTo>
                      <a:pt x="724" y="973"/>
                      <a:pt x="724" y="973"/>
                      <a:pt x="724" y="973"/>
                    </a:cubicBezTo>
                    <a:cubicBezTo>
                      <a:pt x="724" y="971"/>
                      <a:pt x="724" y="969"/>
                      <a:pt x="724" y="967"/>
                    </a:cubicBezTo>
                    <a:cubicBezTo>
                      <a:pt x="724" y="967"/>
                      <a:pt x="723" y="967"/>
                      <a:pt x="723" y="967"/>
                    </a:cubicBezTo>
                    <a:cubicBezTo>
                      <a:pt x="723" y="965"/>
                      <a:pt x="723" y="964"/>
                      <a:pt x="723" y="962"/>
                    </a:cubicBezTo>
                    <a:cubicBezTo>
                      <a:pt x="723" y="962"/>
                      <a:pt x="722" y="962"/>
                      <a:pt x="722" y="962"/>
                    </a:cubicBezTo>
                    <a:cubicBezTo>
                      <a:pt x="722" y="961"/>
                      <a:pt x="722" y="959"/>
                      <a:pt x="722" y="958"/>
                    </a:cubicBezTo>
                    <a:cubicBezTo>
                      <a:pt x="722" y="958"/>
                      <a:pt x="721" y="958"/>
                      <a:pt x="721" y="958"/>
                    </a:cubicBezTo>
                    <a:cubicBezTo>
                      <a:pt x="721" y="956"/>
                      <a:pt x="721" y="955"/>
                      <a:pt x="721" y="954"/>
                    </a:cubicBezTo>
                    <a:cubicBezTo>
                      <a:pt x="721" y="954"/>
                      <a:pt x="721" y="954"/>
                      <a:pt x="720" y="954"/>
                    </a:cubicBezTo>
                    <a:cubicBezTo>
                      <a:pt x="720" y="953"/>
                      <a:pt x="720" y="952"/>
                      <a:pt x="720" y="951"/>
                    </a:cubicBezTo>
                    <a:cubicBezTo>
                      <a:pt x="720" y="951"/>
                      <a:pt x="720" y="951"/>
                      <a:pt x="719" y="951"/>
                    </a:cubicBezTo>
                    <a:cubicBezTo>
                      <a:pt x="719" y="950"/>
                      <a:pt x="719" y="949"/>
                      <a:pt x="719" y="948"/>
                    </a:cubicBezTo>
                    <a:cubicBezTo>
                      <a:pt x="719" y="948"/>
                      <a:pt x="719" y="948"/>
                      <a:pt x="718" y="948"/>
                    </a:cubicBezTo>
                    <a:cubicBezTo>
                      <a:pt x="718" y="947"/>
                      <a:pt x="718" y="946"/>
                      <a:pt x="718" y="945"/>
                    </a:cubicBezTo>
                    <a:cubicBezTo>
                      <a:pt x="718" y="945"/>
                      <a:pt x="718" y="945"/>
                      <a:pt x="718" y="945"/>
                    </a:cubicBezTo>
                    <a:cubicBezTo>
                      <a:pt x="718" y="945"/>
                      <a:pt x="718" y="944"/>
                      <a:pt x="718" y="943"/>
                    </a:cubicBezTo>
                    <a:cubicBezTo>
                      <a:pt x="717" y="943"/>
                      <a:pt x="717" y="943"/>
                      <a:pt x="717" y="943"/>
                    </a:cubicBezTo>
                    <a:cubicBezTo>
                      <a:pt x="717" y="942"/>
                      <a:pt x="717" y="942"/>
                      <a:pt x="717" y="941"/>
                    </a:cubicBezTo>
                    <a:cubicBezTo>
                      <a:pt x="716" y="941"/>
                      <a:pt x="716" y="941"/>
                      <a:pt x="716" y="941"/>
                    </a:cubicBezTo>
                    <a:cubicBezTo>
                      <a:pt x="714" y="937"/>
                      <a:pt x="712" y="933"/>
                      <a:pt x="708" y="932"/>
                    </a:cubicBezTo>
                    <a:cubicBezTo>
                      <a:pt x="708" y="931"/>
                      <a:pt x="708" y="931"/>
                      <a:pt x="708" y="931"/>
                    </a:cubicBezTo>
                    <a:cubicBezTo>
                      <a:pt x="705" y="931"/>
                      <a:pt x="703" y="931"/>
                      <a:pt x="700" y="931"/>
                    </a:cubicBezTo>
                    <a:cubicBezTo>
                      <a:pt x="700" y="930"/>
                      <a:pt x="700" y="930"/>
                      <a:pt x="700" y="930"/>
                    </a:cubicBezTo>
                    <a:cubicBezTo>
                      <a:pt x="699" y="930"/>
                      <a:pt x="698" y="930"/>
                      <a:pt x="697" y="930"/>
                    </a:cubicBezTo>
                    <a:cubicBezTo>
                      <a:pt x="697" y="930"/>
                      <a:pt x="697" y="929"/>
                      <a:pt x="697" y="929"/>
                    </a:cubicBezTo>
                    <a:cubicBezTo>
                      <a:pt x="696" y="929"/>
                      <a:pt x="695" y="929"/>
                      <a:pt x="694" y="929"/>
                    </a:cubicBezTo>
                    <a:cubicBezTo>
                      <a:pt x="694" y="929"/>
                      <a:pt x="694" y="928"/>
                      <a:pt x="694" y="928"/>
                    </a:cubicBezTo>
                    <a:cubicBezTo>
                      <a:pt x="694" y="928"/>
                      <a:pt x="693" y="928"/>
                      <a:pt x="692" y="928"/>
                    </a:cubicBezTo>
                    <a:cubicBezTo>
                      <a:pt x="692" y="928"/>
                      <a:pt x="692" y="927"/>
                      <a:pt x="692" y="927"/>
                    </a:cubicBezTo>
                    <a:cubicBezTo>
                      <a:pt x="692" y="927"/>
                      <a:pt x="691" y="927"/>
                      <a:pt x="690" y="927"/>
                    </a:cubicBezTo>
                    <a:cubicBezTo>
                      <a:pt x="689" y="927"/>
                      <a:pt x="689" y="926"/>
                      <a:pt x="689" y="925"/>
                    </a:cubicBezTo>
                    <a:cubicBezTo>
                      <a:pt x="688" y="925"/>
                      <a:pt x="686" y="925"/>
                      <a:pt x="685" y="925"/>
                    </a:cubicBezTo>
                    <a:cubicBezTo>
                      <a:pt x="685" y="924"/>
                      <a:pt x="684" y="923"/>
                      <a:pt x="683" y="922"/>
                    </a:cubicBezTo>
                    <a:cubicBezTo>
                      <a:pt x="683" y="922"/>
                      <a:pt x="682" y="922"/>
                      <a:pt x="682" y="922"/>
                    </a:cubicBezTo>
                    <a:cubicBezTo>
                      <a:pt x="681" y="921"/>
                      <a:pt x="680" y="920"/>
                      <a:pt x="680" y="919"/>
                    </a:cubicBezTo>
                    <a:cubicBezTo>
                      <a:pt x="679" y="919"/>
                      <a:pt x="679" y="919"/>
                      <a:pt x="678" y="919"/>
                    </a:cubicBezTo>
                    <a:cubicBezTo>
                      <a:pt x="677" y="918"/>
                      <a:pt x="677" y="917"/>
                      <a:pt x="676" y="916"/>
                    </a:cubicBezTo>
                    <a:cubicBezTo>
                      <a:pt x="674" y="914"/>
                      <a:pt x="672" y="912"/>
                      <a:pt x="669" y="910"/>
                    </a:cubicBezTo>
                    <a:cubicBezTo>
                      <a:pt x="669" y="910"/>
                      <a:pt x="669" y="909"/>
                      <a:pt x="669" y="908"/>
                    </a:cubicBezTo>
                    <a:cubicBezTo>
                      <a:pt x="668" y="907"/>
                      <a:pt x="667" y="907"/>
                      <a:pt x="666" y="906"/>
                    </a:cubicBezTo>
                    <a:cubicBezTo>
                      <a:pt x="665" y="905"/>
                      <a:pt x="665" y="904"/>
                      <a:pt x="665" y="904"/>
                    </a:cubicBezTo>
                    <a:cubicBezTo>
                      <a:pt x="664" y="904"/>
                      <a:pt x="663" y="904"/>
                      <a:pt x="663" y="904"/>
                    </a:cubicBezTo>
                    <a:cubicBezTo>
                      <a:pt x="662" y="902"/>
                      <a:pt x="660" y="901"/>
                      <a:pt x="659" y="899"/>
                    </a:cubicBezTo>
                    <a:cubicBezTo>
                      <a:pt x="659" y="899"/>
                      <a:pt x="658" y="899"/>
                      <a:pt x="657" y="899"/>
                    </a:cubicBezTo>
                    <a:cubicBezTo>
                      <a:pt x="657" y="898"/>
                      <a:pt x="656" y="898"/>
                      <a:pt x="656" y="897"/>
                    </a:cubicBezTo>
                    <a:cubicBezTo>
                      <a:pt x="655" y="897"/>
                      <a:pt x="654" y="897"/>
                      <a:pt x="654" y="897"/>
                    </a:cubicBezTo>
                    <a:cubicBezTo>
                      <a:pt x="654" y="896"/>
                      <a:pt x="653" y="895"/>
                      <a:pt x="653" y="895"/>
                    </a:cubicBezTo>
                    <a:cubicBezTo>
                      <a:pt x="652" y="895"/>
                      <a:pt x="651" y="894"/>
                      <a:pt x="650" y="894"/>
                    </a:cubicBezTo>
                    <a:cubicBezTo>
                      <a:pt x="650" y="894"/>
                      <a:pt x="650" y="893"/>
                      <a:pt x="650" y="893"/>
                    </a:cubicBezTo>
                    <a:cubicBezTo>
                      <a:pt x="650" y="893"/>
                      <a:pt x="649" y="893"/>
                      <a:pt x="648" y="893"/>
                    </a:cubicBezTo>
                    <a:cubicBezTo>
                      <a:pt x="648" y="893"/>
                      <a:pt x="648" y="892"/>
                      <a:pt x="648" y="891"/>
                    </a:cubicBezTo>
                    <a:cubicBezTo>
                      <a:pt x="647" y="891"/>
                      <a:pt x="646" y="891"/>
                      <a:pt x="646" y="891"/>
                    </a:cubicBezTo>
                    <a:cubicBezTo>
                      <a:pt x="646" y="891"/>
                      <a:pt x="646" y="891"/>
                      <a:pt x="646" y="890"/>
                    </a:cubicBezTo>
                    <a:cubicBezTo>
                      <a:pt x="644" y="890"/>
                      <a:pt x="642" y="889"/>
                      <a:pt x="640" y="889"/>
                    </a:cubicBezTo>
                    <a:cubicBezTo>
                      <a:pt x="640" y="888"/>
                      <a:pt x="640" y="888"/>
                      <a:pt x="640" y="888"/>
                    </a:cubicBezTo>
                    <a:cubicBezTo>
                      <a:pt x="638" y="887"/>
                      <a:pt x="635" y="887"/>
                      <a:pt x="632" y="886"/>
                    </a:cubicBezTo>
                    <a:cubicBezTo>
                      <a:pt x="632" y="886"/>
                      <a:pt x="632" y="885"/>
                      <a:pt x="632" y="885"/>
                    </a:cubicBezTo>
                    <a:cubicBezTo>
                      <a:pt x="630" y="884"/>
                      <a:pt x="617" y="883"/>
                      <a:pt x="614" y="884"/>
                    </a:cubicBezTo>
                    <a:cubicBezTo>
                      <a:pt x="614" y="884"/>
                      <a:pt x="614" y="885"/>
                      <a:pt x="614" y="885"/>
                    </a:cubicBezTo>
                    <a:cubicBezTo>
                      <a:pt x="603" y="886"/>
                      <a:pt x="593" y="887"/>
                      <a:pt x="582" y="888"/>
                    </a:cubicBezTo>
                    <a:cubicBezTo>
                      <a:pt x="578" y="888"/>
                      <a:pt x="574" y="888"/>
                      <a:pt x="570" y="888"/>
                    </a:cubicBezTo>
                    <a:cubicBezTo>
                      <a:pt x="570" y="887"/>
                      <a:pt x="570" y="887"/>
                      <a:pt x="570" y="887"/>
                    </a:cubicBezTo>
                    <a:cubicBezTo>
                      <a:pt x="569" y="887"/>
                      <a:pt x="567" y="887"/>
                      <a:pt x="565" y="887"/>
                    </a:cubicBezTo>
                    <a:cubicBezTo>
                      <a:pt x="565" y="887"/>
                      <a:pt x="565" y="886"/>
                      <a:pt x="565" y="886"/>
                    </a:cubicBezTo>
                    <a:cubicBezTo>
                      <a:pt x="564" y="886"/>
                      <a:pt x="562" y="886"/>
                      <a:pt x="561" y="886"/>
                    </a:cubicBezTo>
                    <a:cubicBezTo>
                      <a:pt x="561" y="886"/>
                      <a:pt x="561" y="885"/>
                      <a:pt x="561" y="885"/>
                    </a:cubicBezTo>
                    <a:cubicBezTo>
                      <a:pt x="559" y="885"/>
                      <a:pt x="558" y="885"/>
                      <a:pt x="557" y="885"/>
                    </a:cubicBezTo>
                    <a:cubicBezTo>
                      <a:pt x="557" y="885"/>
                      <a:pt x="557" y="884"/>
                      <a:pt x="557" y="884"/>
                    </a:cubicBezTo>
                    <a:cubicBezTo>
                      <a:pt x="556" y="884"/>
                      <a:pt x="555" y="884"/>
                      <a:pt x="554" y="884"/>
                    </a:cubicBezTo>
                    <a:cubicBezTo>
                      <a:pt x="554" y="884"/>
                      <a:pt x="554" y="884"/>
                      <a:pt x="554" y="883"/>
                    </a:cubicBezTo>
                    <a:cubicBezTo>
                      <a:pt x="553" y="883"/>
                      <a:pt x="553" y="883"/>
                      <a:pt x="552" y="883"/>
                    </a:cubicBezTo>
                    <a:cubicBezTo>
                      <a:pt x="552" y="883"/>
                      <a:pt x="552" y="883"/>
                      <a:pt x="552" y="882"/>
                    </a:cubicBezTo>
                    <a:cubicBezTo>
                      <a:pt x="551" y="882"/>
                      <a:pt x="550" y="882"/>
                      <a:pt x="549" y="882"/>
                    </a:cubicBezTo>
                    <a:cubicBezTo>
                      <a:pt x="549" y="882"/>
                      <a:pt x="549" y="882"/>
                      <a:pt x="549" y="881"/>
                    </a:cubicBezTo>
                    <a:cubicBezTo>
                      <a:pt x="548" y="881"/>
                      <a:pt x="547" y="881"/>
                      <a:pt x="546" y="881"/>
                    </a:cubicBezTo>
                    <a:cubicBezTo>
                      <a:pt x="546" y="881"/>
                      <a:pt x="546" y="881"/>
                      <a:pt x="546" y="881"/>
                    </a:cubicBezTo>
                    <a:cubicBezTo>
                      <a:pt x="543" y="880"/>
                      <a:pt x="540" y="879"/>
                      <a:pt x="537" y="879"/>
                    </a:cubicBezTo>
                    <a:cubicBezTo>
                      <a:pt x="537" y="878"/>
                      <a:pt x="537" y="878"/>
                      <a:pt x="537" y="878"/>
                    </a:cubicBezTo>
                    <a:cubicBezTo>
                      <a:pt x="536" y="878"/>
                      <a:pt x="534" y="878"/>
                      <a:pt x="533" y="878"/>
                    </a:cubicBezTo>
                    <a:cubicBezTo>
                      <a:pt x="533" y="878"/>
                      <a:pt x="533" y="877"/>
                      <a:pt x="533" y="877"/>
                    </a:cubicBezTo>
                    <a:cubicBezTo>
                      <a:pt x="531" y="877"/>
                      <a:pt x="529" y="877"/>
                      <a:pt x="527" y="877"/>
                    </a:cubicBezTo>
                    <a:cubicBezTo>
                      <a:pt x="527" y="877"/>
                      <a:pt x="527" y="876"/>
                      <a:pt x="527" y="876"/>
                    </a:cubicBezTo>
                    <a:cubicBezTo>
                      <a:pt x="525" y="876"/>
                      <a:pt x="523" y="876"/>
                      <a:pt x="521" y="876"/>
                    </a:cubicBezTo>
                    <a:cubicBezTo>
                      <a:pt x="521" y="876"/>
                      <a:pt x="521" y="877"/>
                      <a:pt x="521" y="877"/>
                    </a:cubicBezTo>
                    <a:cubicBezTo>
                      <a:pt x="519" y="877"/>
                      <a:pt x="517" y="877"/>
                      <a:pt x="515" y="877"/>
                    </a:cubicBezTo>
                    <a:cubicBezTo>
                      <a:pt x="515" y="877"/>
                      <a:pt x="515" y="878"/>
                      <a:pt x="515" y="878"/>
                    </a:cubicBezTo>
                    <a:cubicBezTo>
                      <a:pt x="513" y="878"/>
                      <a:pt x="512" y="878"/>
                      <a:pt x="510" y="878"/>
                    </a:cubicBezTo>
                    <a:cubicBezTo>
                      <a:pt x="510" y="878"/>
                      <a:pt x="510" y="878"/>
                      <a:pt x="510" y="879"/>
                    </a:cubicBezTo>
                    <a:cubicBezTo>
                      <a:pt x="509" y="879"/>
                      <a:pt x="507" y="879"/>
                      <a:pt x="506" y="879"/>
                    </a:cubicBezTo>
                    <a:cubicBezTo>
                      <a:pt x="506" y="879"/>
                      <a:pt x="506" y="879"/>
                      <a:pt x="506" y="880"/>
                    </a:cubicBezTo>
                    <a:cubicBezTo>
                      <a:pt x="504" y="880"/>
                      <a:pt x="503" y="880"/>
                      <a:pt x="501" y="880"/>
                    </a:cubicBezTo>
                    <a:cubicBezTo>
                      <a:pt x="501" y="880"/>
                      <a:pt x="501" y="880"/>
                      <a:pt x="501" y="881"/>
                    </a:cubicBezTo>
                    <a:cubicBezTo>
                      <a:pt x="500" y="881"/>
                      <a:pt x="499" y="881"/>
                      <a:pt x="498" y="881"/>
                    </a:cubicBezTo>
                    <a:cubicBezTo>
                      <a:pt x="498" y="881"/>
                      <a:pt x="498" y="881"/>
                      <a:pt x="498" y="881"/>
                    </a:cubicBezTo>
                    <a:cubicBezTo>
                      <a:pt x="497" y="881"/>
                      <a:pt x="495" y="881"/>
                      <a:pt x="494" y="881"/>
                    </a:cubicBezTo>
                    <a:cubicBezTo>
                      <a:pt x="494" y="882"/>
                      <a:pt x="494" y="882"/>
                      <a:pt x="494" y="882"/>
                    </a:cubicBezTo>
                    <a:cubicBezTo>
                      <a:pt x="493" y="882"/>
                      <a:pt x="492" y="882"/>
                      <a:pt x="491" y="882"/>
                    </a:cubicBezTo>
                    <a:cubicBezTo>
                      <a:pt x="491" y="883"/>
                      <a:pt x="491" y="883"/>
                      <a:pt x="491" y="883"/>
                    </a:cubicBezTo>
                    <a:cubicBezTo>
                      <a:pt x="489" y="883"/>
                      <a:pt x="488" y="883"/>
                      <a:pt x="487" y="883"/>
                    </a:cubicBezTo>
                    <a:cubicBezTo>
                      <a:pt x="487" y="884"/>
                      <a:pt x="487" y="884"/>
                      <a:pt x="487" y="884"/>
                    </a:cubicBezTo>
                    <a:cubicBezTo>
                      <a:pt x="485" y="884"/>
                      <a:pt x="482" y="885"/>
                      <a:pt x="480" y="885"/>
                    </a:cubicBezTo>
                    <a:cubicBezTo>
                      <a:pt x="469" y="889"/>
                      <a:pt x="458" y="892"/>
                      <a:pt x="447" y="896"/>
                    </a:cubicBezTo>
                    <a:cubicBezTo>
                      <a:pt x="443" y="896"/>
                      <a:pt x="440" y="896"/>
                      <a:pt x="437" y="897"/>
                    </a:cubicBezTo>
                    <a:cubicBezTo>
                      <a:pt x="437" y="897"/>
                      <a:pt x="437" y="897"/>
                      <a:pt x="437" y="898"/>
                    </a:cubicBezTo>
                    <a:cubicBezTo>
                      <a:pt x="433" y="898"/>
                      <a:pt x="428" y="898"/>
                      <a:pt x="424" y="898"/>
                    </a:cubicBezTo>
                    <a:cubicBezTo>
                      <a:pt x="424" y="899"/>
                      <a:pt x="424" y="899"/>
                      <a:pt x="424" y="899"/>
                    </a:cubicBezTo>
                    <a:cubicBezTo>
                      <a:pt x="422" y="899"/>
                      <a:pt x="419" y="899"/>
                      <a:pt x="417" y="899"/>
                    </a:cubicBezTo>
                    <a:cubicBezTo>
                      <a:pt x="417" y="900"/>
                      <a:pt x="417" y="900"/>
                      <a:pt x="417" y="900"/>
                    </a:cubicBezTo>
                    <a:cubicBezTo>
                      <a:pt x="415" y="900"/>
                      <a:pt x="412" y="900"/>
                      <a:pt x="410" y="900"/>
                    </a:cubicBezTo>
                    <a:cubicBezTo>
                      <a:pt x="410" y="901"/>
                      <a:pt x="410" y="901"/>
                      <a:pt x="410" y="901"/>
                    </a:cubicBezTo>
                    <a:cubicBezTo>
                      <a:pt x="408" y="901"/>
                      <a:pt x="406" y="901"/>
                      <a:pt x="405" y="901"/>
                    </a:cubicBezTo>
                    <a:cubicBezTo>
                      <a:pt x="405" y="901"/>
                      <a:pt x="405" y="902"/>
                      <a:pt x="405" y="902"/>
                    </a:cubicBezTo>
                    <a:cubicBezTo>
                      <a:pt x="403" y="902"/>
                      <a:pt x="402" y="902"/>
                      <a:pt x="400" y="902"/>
                    </a:cubicBezTo>
                    <a:cubicBezTo>
                      <a:pt x="400" y="902"/>
                      <a:pt x="400" y="903"/>
                      <a:pt x="400" y="903"/>
                    </a:cubicBezTo>
                    <a:cubicBezTo>
                      <a:pt x="399" y="903"/>
                      <a:pt x="398" y="903"/>
                      <a:pt x="396" y="903"/>
                    </a:cubicBezTo>
                    <a:cubicBezTo>
                      <a:pt x="396" y="903"/>
                      <a:pt x="396" y="904"/>
                      <a:pt x="396" y="904"/>
                    </a:cubicBezTo>
                    <a:cubicBezTo>
                      <a:pt x="395" y="904"/>
                      <a:pt x="394" y="904"/>
                      <a:pt x="393" y="904"/>
                    </a:cubicBezTo>
                    <a:cubicBezTo>
                      <a:pt x="393" y="904"/>
                      <a:pt x="393" y="904"/>
                      <a:pt x="393" y="905"/>
                    </a:cubicBezTo>
                    <a:cubicBezTo>
                      <a:pt x="392" y="905"/>
                      <a:pt x="391" y="905"/>
                      <a:pt x="390" y="905"/>
                    </a:cubicBezTo>
                    <a:cubicBezTo>
                      <a:pt x="390" y="905"/>
                      <a:pt x="390" y="905"/>
                      <a:pt x="390" y="906"/>
                    </a:cubicBezTo>
                    <a:cubicBezTo>
                      <a:pt x="389" y="906"/>
                      <a:pt x="388" y="906"/>
                      <a:pt x="387" y="906"/>
                    </a:cubicBezTo>
                    <a:cubicBezTo>
                      <a:pt x="387" y="906"/>
                      <a:pt x="387" y="906"/>
                      <a:pt x="387" y="907"/>
                    </a:cubicBezTo>
                    <a:cubicBezTo>
                      <a:pt x="387" y="907"/>
                      <a:pt x="386" y="907"/>
                      <a:pt x="385" y="907"/>
                    </a:cubicBezTo>
                    <a:cubicBezTo>
                      <a:pt x="385" y="907"/>
                      <a:pt x="385" y="907"/>
                      <a:pt x="385" y="907"/>
                    </a:cubicBezTo>
                    <a:cubicBezTo>
                      <a:pt x="384" y="907"/>
                      <a:pt x="383" y="907"/>
                      <a:pt x="382" y="907"/>
                    </a:cubicBezTo>
                    <a:cubicBezTo>
                      <a:pt x="382" y="908"/>
                      <a:pt x="382" y="908"/>
                      <a:pt x="382" y="908"/>
                    </a:cubicBezTo>
                    <a:cubicBezTo>
                      <a:pt x="380" y="909"/>
                      <a:pt x="379" y="910"/>
                      <a:pt x="377" y="910"/>
                    </a:cubicBezTo>
                    <a:cubicBezTo>
                      <a:pt x="377" y="910"/>
                      <a:pt x="377" y="911"/>
                      <a:pt x="377" y="911"/>
                    </a:cubicBezTo>
                    <a:cubicBezTo>
                      <a:pt x="376" y="911"/>
                      <a:pt x="376" y="911"/>
                      <a:pt x="375" y="911"/>
                    </a:cubicBezTo>
                    <a:cubicBezTo>
                      <a:pt x="375" y="911"/>
                      <a:pt x="375" y="912"/>
                      <a:pt x="375" y="912"/>
                    </a:cubicBezTo>
                    <a:cubicBezTo>
                      <a:pt x="374" y="912"/>
                      <a:pt x="373" y="913"/>
                      <a:pt x="371" y="913"/>
                    </a:cubicBezTo>
                    <a:cubicBezTo>
                      <a:pt x="371" y="913"/>
                      <a:pt x="371" y="914"/>
                      <a:pt x="370" y="915"/>
                    </a:cubicBezTo>
                    <a:cubicBezTo>
                      <a:pt x="370" y="915"/>
                      <a:pt x="369" y="915"/>
                      <a:pt x="369" y="915"/>
                    </a:cubicBezTo>
                    <a:cubicBezTo>
                      <a:pt x="369" y="915"/>
                      <a:pt x="369" y="915"/>
                      <a:pt x="369" y="916"/>
                    </a:cubicBezTo>
                    <a:cubicBezTo>
                      <a:pt x="367" y="917"/>
                      <a:pt x="366" y="918"/>
                      <a:pt x="364" y="918"/>
                    </a:cubicBezTo>
                    <a:cubicBezTo>
                      <a:pt x="364" y="920"/>
                      <a:pt x="363" y="920"/>
                      <a:pt x="362" y="922"/>
                    </a:cubicBezTo>
                    <a:cubicBezTo>
                      <a:pt x="362" y="922"/>
                      <a:pt x="362" y="922"/>
                      <a:pt x="361" y="922"/>
                    </a:cubicBezTo>
                    <a:cubicBezTo>
                      <a:pt x="361" y="922"/>
                      <a:pt x="361" y="923"/>
                      <a:pt x="361" y="924"/>
                    </a:cubicBezTo>
                    <a:cubicBezTo>
                      <a:pt x="361" y="924"/>
                      <a:pt x="360" y="924"/>
                      <a:pt x="360" y="925"/>
                    </a:cubicBezTo>
                    <a:cubicBezTo>
                      <a:pt x="360" y="925"/>
                      <a:pt x="360" y="926"/>
                      <a:pt x="360" y="927"/>
                    </a:cubicBezTo>
                    <a:cubicBezTo>
                      <a:pt x="358" y="932"/>
                      <a:pt x="356" y="937"/>
                      <a:pt x="354" y="942"/>
                    </a:cubicBezTo>
                    <a:cubicBezTo>
                      <a:pt x="352" y="941"/>
                      <a:pt x="349" y="940"/>
                      <a:pt x="346" y="939"/>
                    </a:cubicBezTo>
                    <a:cubicBezTo>
                      <a:pt x="346" y="939"/>
                      <a:pt x="346" y="938"/>
                      <a:pt x="346" y="938"/>
                    </a:cubicBezTo>
                    <a:cubicBezTo>
                      <a:pt x="344" y="938"/>
                      <a:pt x="342" y="937"/>
                      <a:pt x="340" y="937"/>
                    </a:cubicBezTo>
                    <a:cubicBezTo>
                      <a:pt x="340" y="937"/>
                      <a:pt x="340" y="936"/>
                      <a:pt x="340" y="936"/>
                    </a:cubicBezTo>
                    <a:cubicBezTo>
                      <a:pt x="339" y="936"/>
                      <a:pt x="338" y="936"/>
                      <a:pt x="337" y="936"/>
                    </a:cubicBezTo>
                    <a:cubicBezTo>
                      <a:pt x="337" y="936"/>
                      <a:pt x="337" y="936"/>
                      <a:pt x="337" y="935"/>
                    </a:cubicBezTo>
                    <a:cubicBezTo>
                      <a:pt x="336" y="935"/>
                      <a:pt x="335" y="935"/>
                      <a:pt x="335" y="935"/>
                    </a:cubicBezTo>
                    <a:cubicBezTo>
                      <a:pt x="335" y="935"/>
                      <a:pt x="335" y="935"/>
                      <a:pt x="335" y="934"/>
                    </a:cubicBezTo>
                    <a:cubicBezTo>
                      <a:pt x="332" y="934"/>
                      <a:pt x="330" y="934"/>
                      <a:pt x="327" y="933"/>
                    </a:cubicBezTo>
                    <a:cubicBezTo>
                      <a:pt x="327" y="933"/>
                      <a:pt x="327" y="933"/>
                      <a:pt x="327" y="933"/>
                    </a:cubicBezTo>
                    <a:cubicBezTo>
                      <a:pt x="327" y="933"/>
                      <a:pt x="326" y="933"/>
                      <a:pt x="325" y="933"/>
                    </a:cubicBezTo>
                    <a:cubicBezTo>
                      <a:pt x="325" y="932"/>
                      <a:pt x="325" y="932"/>
                      <a:pt x="325" y="932"/>
                    </a:cubicBezTo>
                    <a:cubicBezTo>
                      <a:pt x="322" y="931"/>
                      <a:pt x="319" y="931"/>
                      <a:pt x="317" y="931"/>
                    </a:cubicBezTo>
                    <a:cubicBezTo>
                      <a:pt x="317" y="930"/>
                      <a:pt x="317" y="930"/>
                      <a:pt x="317" y="930"/>
                    </a:cubicBezTo>
                    <a:cubicBezTo>
                      <a:pt x="315" y="930"/>
                      <a:pt x="314" y="930"/>
                      <a:pt x="313" y="930"/>
                    </a:cubicBezTo>
                    <a:cubicBezTo>
                      <a:pt x="313" y="930"/>
                      <a:pt x="313" y="929"/>
                      <a:pt x="313" y="929"/>
                    </a:cubicBezTo>
                    <a:cubicBezTo>
                      <a:pt x="312" y="929"/>
                      <a:pt x="310" y="929"/>
                      <a:pt x="309" y="929"/>
                    </a:cubicBezTo>
                    <a:cubicBezTo>
                      <a:pt x="309" y="929"/>
                      <a:pt x="309" y="928"/>
                      <a:pt x="309" y="928"/>
                    </a:cubicBezTo>
                    <a:cubicBezTo>
                      <a:pt x="307" y="928"/>
                      <a:pt x="306" y="928"/>
                      <a:pt x="304" y="928"/>
                    </a:cubicBezTo>
                    <a:cubicBezTo>
                      <a:pt x="304" y="928"/>
                      <a:pt x="304" y="927"/>
                      <a:pt x="304" y="927"/>
                    </a:cubicBezTo>
                    <a:cubicBezTo>
                      <a:pt x="302" y="927"/>
                      <a:pt x="300" y="927"/>
                      <a:pt x="298" y="927"/>
                    </a:cubicBezTo>
                    <a:cubicBezTo>
                      <a:pt x="298" y="927"/>
                      <a:pt x="298" y="927"/>
                      <a:pt x="298" y="926"/>
                    </a:cubicBezTo>
                    <a:cubicBezTo>
                      <a:pt x="295" y="926"/>
                      <a:pt x="292" y="926"/>
                      <a:pt x="290" y="926"/>
                    </a:cubicBezTo>
                    <a:cubicBezTo>
                      <a:pt x="286" y="925"/>
                      <a:pt x="281" y="924"/>
                      <a:pt x="277" y="923"/>
                    </a:cubicBezTo>
                    <a:cubicBezTo>
                      <a:pt x="277" y="922"/>
                      <a:pt x="277" y="922"/>
                      <a:pt x="276" y="921"/>
                    </a:cubicBezTo>
                    <a:cubicBezTo>
                      <a:pt x="276" y="921"/>
                      <a:pt x="275" y="921"/>
                      <a:pt x="274" y="921"/>
                    </a:cubicBezTo>
                    <a:cubicBezTo>
                      <a:pt x="274" y="920"/>
                      <a:pt x="273" y="919"/>
                      <a:pt x="272" y="917"/>
                    </a:cubicBezTo>
                    <a:cubicBezTo>
                      <a:pt x="271" y="917"/>
                      <a:pt x="271" y="917"/>
                      <a:pt x="271" y="917"/>
                    </a:cubicBezTo>
                    <a:cubicBezTo>
                      <a:pt x="271" y="917"/>
                      <a:pt x="271" y="916"/>
                      <a:pt x="271" y="916"/>
                    </a:cubicBezTo>
                    <a:cubicBezTo>
                      <a:pt x="270" y="915"/>
                      <a:pt x="270" y="915"/>
                      <a:pt x="269" y="915"/>
                    </a:cubicBezTo>
                    <a:cubicBezTo>
                      <a:pt x="269" y="914"/>
                      <a:pt x="269" y="913"/>
                      <a:pt x="269" y="913"/>
                    </a:cubicBezTo>
                    <a:cubicBezTo>
                      <a:pt x="269" y="913"/>
                      <a:pt x="268" y="912"/>
                      <a:pt x="267" y="912"/>
                    </a:cubicBezTo>
                    <a:cubicBezTo>
                      <a:pt x="267" y="911"/>
                      <a:pt x="267" y="911"/>
                      <a:pt x="267" y="910"/>
                    </a:cubicBezTo>
                    <a:cubicBezTo>
                      <a:pt x="267" y="910"/>
                      <a:pt x="266" y="910"/>
                      <a:pt x="266" y="909"/>
                    </a:cubicBezTo>
                    <a:cubicBezTo>
                      <a:pt x="265" y="908"/>
                      <a:pt x="265" y="907"/>
                      <a:pt x="265" y="906"/>
                    </a:cubicBezTo>
                    <a:cubicBezTo>
                      <a:pt x="263" y="905"/>
                      <a:pt x="262" y="904"/>
                      <a:pt x="261" y="903"/>
                    </a:cubicBezTo>
                    <a:cubicBezTo>
                      <a:pt x="261" y="902"/>
                      <a:pt x="260" y="902"/>
                      <a:pt x="260" y="901"/>
                    </a:cubicBezTo>
                    <a:cubicBezTo>
                      <a:pt x="260" y="901"/>
                      <a:pt x="259" y="901"/>
                      <a:pt x="258" y="901"/>
                    </a:cubicBezTo>
                    <a:cubicBezTo>
                      <a:pt x="258" y="901"/>
                      <a:pt x="258" y="900"/>
                      <a:pt x="257" y="899"/>
                    </a:cubicBezTo>
                    <a:cubicBezTo>
                      <a:pt x="256" y="899"/>
                      <a:pt x="254" y="899"/>
                      <a:pt x="253" y="898"/>
                    </a:cubicBezTo>
                    <a:cubicBezTo>
                      <a:pt x="253" y="898"/>
                      <a:pt x="253" y="898"/>
                      <a:pt x="253" y="898"/>
                    </a:cubicBezTo>
                    <a:cubicBezTo>
                      <a:pt x="252" y="898"/>
                      <a:pt x="252" y="898"/>
                      <a:pt x="251" y="898"/>
                    </a:cubicBezTo>
                    <a:cubicBezTo>
                      <a:pt x="251" y="897"/>
                      <a:pt x="251" y="897"/>
                      <a:pt x="251" y="897"/>
                    </a:cubicBezTo>
                    <a:cubicBezTo>
                      <a:pt x="250" y="897"/>
                      <a:pt x="249" y="897"/>
                      <a:pt x="248" y="897"/>
                    </a:cubicBezTo>
                    <a:cubicBezTo>
                      <a:pt x="248" y="896"/>
                      <a:pt x="248" y="896"/>
                      <a:pt x="248" y="896"/>
                    </a:cubicBezTo>
                    <a:cubicBezTo>
                      <a:pt x="246" y="896"/>
                      <a:pt x="245" y="896"/>
                      <a:pt x="244" y="896"/>
                    </a:cubicBezTo>
                    <a:cubicBezTo>
                      <a:pt x="244" y="895"/>
                      <a:pt x="244" y="895"/>
                      <a:pt x="244" y="895"/>
                    </a:cubicBezTo>
                    <a:cubicBezTo>
                      <a:pt x="243" y="895"/>
                      <a:pt x="242" y="895"/>
                      <a:pt x="240" y="895"/>
                    </a:cubicBezTo>
                    <a:cubicBezTo>
                      <a:pt x="240" y="895"/>
                      <a:pt x="240" y="894"/>
                      <a:pt x="240" y="894"/>
                    </a:cubicBezTo>
                    <a:cubicBezTo>
                      <a:pt x="239" y="894"/>
                      <a:pt x="238" y="894"/>
                      <a:pt x="237" y="894"/>
                    </a:cubicBezTo>
                    <a:cubicBezTo>
                      <a:pt x="237" y="894"/>
                      <a:pt x="237" y="893"/>
                      <a:pt x="237" y="893"/>
                    </a:cubicBezTo>
                    <a:cubicBezTo>
                      <a:pt x="236" y="893"/>
                      <a:pt x="234" y="893"/>
                      <a:pt x="233" y="893"/>
                    </a:cubicBezTo>
                    <a:cubicBezTo>
                      <a:pt x="233" y="893"/>
                      <a:pt x="233" y="893"/>
                      <a:pt x="233" y="892"/>
                    </a:cubicBezTo>
                    <a:cubicBezTo>
                      <a:pt x="233" y="892"/>
                      <a:pt x="232" y="892"/>
                      <a:pt x="231" y="892"/>
                    </a:cubicBezTo>
                    <a:cubicBezTo>
                      <a:pt x="231" y="892"/>
                      <a:pt x="231" y="892"/>
                      <a:pt x="231" y="891"/>
                    </a:cubicBezTo>
                    <a:cubicBezTo>
                      <a:pt x="231" y="891"/>
                      <a:pt x="230" y="891"/>
                      <a:pt x="229" y="891"/>
                    </a:cubicBezTo>
                    <a:cubicBezTo>
                      <a:pt x="226" y="889"/>
                      <a:pt x="223" y="886"/>
                      <a:pt x="220" y="883"/>
                    </a:cubicBezTo>
                    <a:cubicBezTo>
                      <a:pt x="220" y="883"/>
                      <a:pt x="220" y="882"/>
                      <a:pt x="220" y="881"/>
                    </a:cubicBezTo>
                    <a:cubicBezTo>
                      <a:pt x="219" y="881"/>
                      <a:pt x="218" y="880"/>
                      <a:pt x="217" y="880"/>
                    </a:cubicBezTo>
                    <a:cubicBezTo>
                      <a:pt x="217" y="879"/>
                      <a:pt x="217" y="879"/>
                      <a:pt x="217" y="879"/>
                    </a:cubicBezTo>
                    <a:cubicBezTo>
                      <a:pt x="216" y="879"/>
                      <a:pt x="216" y="879"/>
                      <a:pt x="215" y="879"/>
                    </a:cubicBezTo>
                    <a:cubicBezTo>
                      <a:pt x="214" y="878"/>
                      <a:pt x="213" y="876"/>
                      <a:pt x="213" y="875"/>
                    </a:cubicBezTo>
                    <a:cubicBezTo>
                      <a:pt x="212" y="875"/>
                      <a:pt x="211" y="875"/>
                      <a:pt x="211" y="875"/>
                    </a:cubicBezTo>
                    <a:cubicBezTo>
                      <a:pt x="211" y="875"/>
                      <a:pt x="210" y="874"/>
                      <a:pt x="210" y="873"/>
                    </a:cubicBezTo>
                    <a:cubicBezTo>
                      <a:pt x="209" y="873"/>
                      <a:pt x="209" y="873"/>
                      <a:pt x="208" y="873"/>
                    </a:cubicBezTo>
                    <a:cubicBezTo>
                      <a:pt x="208" y="873"/>
                      <a:pt x="208" y="873"/>
                      <a:pt x="208" y="872"/>
                    </a:cubicBezTo>
                    <a:cubicBezTo>
                      <a:pt x="207" y="872"/>
                      <a:pt x="206" y="872"/>
                      <a:pt x="205" y="872"/>
                    </a:cubicBezTo>
                    <a:cubicBezTo>
                      <a:pt x="205" y="871"/>
                      <a:pt x="205" y="871"/>
                      <a:pt x="205" y="871"/>
                    </a:cubicBezTo>
                    <a:cubicBezTo>
                      <a:pt x="203" y="870"/>
                      <a:pt x="201" y="870"/>
                      <a:pt x="199" y="870"/>
                    </a:cubicBezTo>
                    <a:cubicBezTo>
                      <a:pt x="199" y="869"/>
                      <a:pt x="199" y="869"/>
                      <a:pt x="199" y="869"/>
                    </a:cubicBezTo>
                    <a:cubicBezTo>
                      <a:pt x="198" y="869"/>
                      <a:pt x="197" y="869"/>
                      <a:pt x="196" y="869"/>
                    </a:cubicBezTo>
                    <a:cubicBezTo>
                      <a:pt x="196" y="869"/>
                      <a:pt x="196" y="868"/>
                      <a:pt x="196" y="868"/>
                    </a:cubicBezTo>
                    <a:cubicBezTo>
                      <a:pt x="194" y="868"/>
                      <a:pt x="192" y="868"/>
                      <a:pt x="190" y="868"/>
                    </a:cubicBezTo>
                    <a:cubicBezTo>
                      <a:pt x="190" y="868"/>
                      <a:pt x="190" y="867"/>
                      <a:pt x="190" y="867"/>
                    </a:cubicBezTo>
                    <a:cubicBezTo>
                      <a:pt x="189" y="867"/>
                      <a:pt x="188" y="867"/>
                      <a:pt x="187" y="867"/>
                    </a:cubicBezTo>
                    <a:cubicBezTo>
                      <a:pt x="187" y="867"/>
                      <a:pt x="187" y="867"/>
                      <a:pt x="187" y="866"/>
                    </a:cubicBezTo>
                    <a:cubicBezTo>
                      <a:pt x="185" y="866"/>
                      <a:pt x="184" y="866"/>
                      <a:pt x="183" y="865"/>
                    </a:cubicBezTo>
                    <a:cubicBezTo>
                      <a:pt x="183" y="865"/>
                      <a:pt x="183" y="865"/>
                      <a:pt x="183" y="864"/>
                    </a:cubicBezTo>
                    <a:cubicBezTo>
                      <a:pt x="182" y="864"/>
                      <a:pt x="182" y="864"/>
                      <a:pt x="181" y="864"/>
                    </a:cubicBezTo>
                    <a:cubicBezTo>
                      <a:pt x="181" y="864"/>
                      <a:pt x="181" y="863"/>
                      <a:pt x="180" y="863"/>
                    </a:cubicBezTo>
                    <a:cubicBezTo>
                      <a:pt x="180" y="863"/>
                      <a:pt x="179" y="863"/>
                      <a:pt x="179" y="863"/>
                    </a:cubicBezTo>
                    <a:cubicBezTo>
                      <a:pt x="178" y="862"/>
                      <a:pt x="177" y="861"/>
                      <a:pt x="177" y="860"/>
                    </a:cubicBezTo>
                    <a:cubicBezTo>
                      <a:pt x="176" y="860"/>
                      <a:pt x="176" y="860"/>
                      <a:pt x="176" y="860"/>
                    </a:cubicBezTo>
                    <a:cubicBezTo>
                      <a:pt x="176" y="859"/>
                      <a:pt x="176" y="859"/>
                      <a:pt x="176" y="858"/>
                    </a:cubicBezTo>
                    <a:cubicBezTo>
                      <a:pt x="175" y="858"/>
                      <a:pt x="174" y="857"/>
                      <a:pt x="173" y="856"/>
                    </a:cubicBezTo>
                    <a:cubicBezTo>
                      <a:pt x="173" y="856"/>
                      <a:pt x="173" y="855"/>
                      <a:pt x="173" y="855"/>
                    </a:cubicBezTo>
                    <a:cubicBezTo>
                      <a:pt x="173" y="854"/>
                      <a:pt x="172" y="854"/>
                      <a:pt x="171" y="854"/>
                    </a:cubicBezTo>
                    <a:cubicBezTo>
                      <a:pt x="171" y="852"/>
                      <a:pt x="171" y="851"/>
                      <a:pt x="170" y="850"/>
                    </a:cubicBezTo>
                    <a:cubicBezTo>
                      <a:pt x="170" y="850"/>
                      <a:pt x="169" y="849"/>
                      <a:pt x="169" y="849"/>
                    </a:cubicBezTo>
                    <a:cubicBezTo>
                      <a:pt x="169" y="849"/>
                      <a:pt x="169" y="848"/>
                      <a:pt x="169" y="847"/>
                    </a:cubicBezTo>
                    <a:cubicBezTo>
                      <a:pt x="168" y="847"/>
                      <a:pt x="168" y="847"/>
                      <a:pt x="168" y="847"/>
                    </a:cubicBezTo>
                    <a:cubicBezTo>
                      <a:pt x="168" y="847"/>
                      <a:pt x="168" y="846"/>
                      <a:pt x="168" y="846"/>
                    </a:cubicBezTo>
                    <a:cubicBezTo>
                      <a:pt x="167" y="846"/>
                      <a:pt x="167" y="846"/>
                      <a:pt x="167" y="846"/>
                    </a:cubicBezTo>
                    <a:cubicBezTo>
                      <a:pt x="167" y="845"/>
                      <a:pt x="167" y="844"/>
                      <a:pt x="167" y="844"/>
                    </a:cubicBezTo>
                    <a:cubicBezTo>
                      <a:pt x="167" y="844"/>
                      <a:pt x="166" y="844"/>
                      <a:pt x="166" y="844"/>
                    </a:cubicBezTo>
                    <a:cubicBezTo>
                      <a:pt x="166" y="843"/>
                      <a:pt x="166" y="843"/>
                      <a:pt x="166" y="842"/>
                    </a:cubicBezTo>
                    <a:cubicBezTo>
                      <a:pt x="166" y="842"/>
                      <a:pt x="165" y="842"/>
                      <a:pt x="165" y="842"/>
                    </a:cubicBezTo>
                    <a:cubicBezTo>
                      <a:pt x="165" y="841"/>
                      <a:pt x="165" y="841"/>
                      <a:pt x="165" y="840"/>
                    </a:cubicBezTo>
                    <a:cubicBezTo>
                      <a:pt x="165" y="840"/>
                      <a:pt x="164" y="840"/>
                      <a:pt x="164" y="840"/>
                    </a:cubicBezTo>
                    <a:cubicBezTo>
                      <a:pt x="164" y="840"/>
                      <a:pt x="164" y="839"/>
                      <a:pt x="164" y="838"/>
                    </a:cubicBezTo>
                    <a:cubicBezTo>
                      <a:pt x="164" y="838"/>
                      <a:pt x="164" y="838"/>
                      <a:pt x="163" y="838"/>
                    </a:cubicBezTo>
                    <a:cubicBezTo>
                      <a:pt x="163" y="838"/>
                      <a:pt x="163" y="837"/>
                      <a:pt x="163" y="837"/>
                    </a:cubicBezTo>
                    <a:cubicBezTo>
                      <a:pt x="163" y="837"/>
                      <a:pt x="163" y="837"/>
                      <a:pt x="162" y="837"/>
                    </a:cubicBezTo>
                    <a:cubicBezTo>
                      <a:pt x="162" y="836"/>
                      <a:pt x="162" y="835"/>
                      <a:pt x="162" y="835"/>
                    </a:cubicBezTo>
                    <a:cubicBezTo>
                      <a:pt x="162" y="835"/>
                      <a:pt x="161" y="834"/>
                      <a:pt x="161" y="834"/>
                    </a:cubicBezTo>
                    <a:cubicBezTo>
                      <a:pt x="160" y="833"/>
                      <a:pt x="160" y="832"/>
                      <a:pt x="160" y="830"/>
                    </a:cubicBezTo>
                    <a:cubicBezTo>
                      <a:pt x="159" y="830"/>
                      <a:pt x="159" y="830"/>
                      <a:pt x="159" y="830"/>
                    </a:cubicBezTo>
                    <a:cubicBezTo>
                      <a:pt x="159" y="829"/>
                      <a:pt x="159" y="829"/>
                      <a:pt x="159" y="828"/>
                    </a:cubicBezTo>
                    <a:cubicBezTo>
                      <a:pt x="158" y="828"/>
                      <a:pt x="158" y="828"/>
                      <a:pt x="158" y="828"/>
                    </a:cubicBezTo>
                    <a:cubicBezTo>
                      <a:pt x="156" y="822"/>
                      <a:pt x="159" y="816"/>
                      <a:pt x="161" y="812"/>
                    </a:cubicBezTo>
                    <a:cubicBezTo>
                      <a:pt x="161" y="812"/>
                      <a:pt x="161" y="811"/>
                      <a:pt x="161" y="810"/>
                    </a:cubicBezTo>
                    <a:cubicBezTo>
                      <a:pt x="161" y="810"/>
                      <a:pt x="161" y="810"/>
                      <a:pt x="161" y="810"/>
                    </a:cubicBezTo>
                    <a:cubicBezTo>
                      <a:pt x="161" y="809"/>
                      <a:pt x="161" y="809"/>
                      <a:pt x="161" y="808"/>
                    </a:cubicBezTo>
                    <a:cubicBezTo>
                      <a:pt x="162" y="808"/>
                      <a:pt x="162" y="808"/>
                      <a:pt x="162" y="808"/>
                    </a:cubicBezTo>
                    <a:cubicBezTo>
                      <a:pt x="162" y="807"/>
                      <a:pt x="162" y="806"/>
                      <a:pt x="162" y="805"/>
                    </a:cubicBezTo>
                    <a:cubicBezTo>
                      <a:pt x="163" y="805"/>
                      <a:pt x="163" y="805"/>
                      <a:pt x="163" y="805"/>
                    </a:cubicBezTo>
                    <a:cubicBezTo>
                      <a:pt x="163" y="805"/>
                      <a:pt x="163" y="804"/>
                      <a:pt x="163" y="803"/>
                    </a:cubicBezTo>
                    <a:cubicBezTo>
                      <a:pt x="164" y="803"/>
                      <a:pt x="164" y="803"/>
                      <a:pt x="164" y="803"/>
                    </a:cubicBezTo>
                    <a:cubicBezTo>
                      <a:pt x="164" y="803"/>
                      <a:pt x="164" y="802"/>
                      <a:pt x="164" y="802"/>
                    </a:cubicBezTo>
                    <a:cubicBezTo>
                      <a:pt x="165" y="801"/>
                      <a:pt x="165" y="801"/>
                      <a:pt x="166" y="801"/>
                    </a:cubicBezTo>
                    <a:cubicBezTo>
                      <a:pt x="167" y="799"/>
                      <a:pt x="167" y="797"/>
                      <a:pt x="168" y="795"/>
                    </a:cubicBezTo>
                    <a:cubicBezTo>
                      <a:pt x="168" y="795"/>
                      <a:pt x="169" y="795"/>
                      <a:pt x="170" y="794"/>
                    </a:cubicBezTo>
                    <a:cubicBezTo>
                      <a:pt x="170" y="794"/>
                      <a:pt x="170" y="793"/>
                      <a:pt x="170" y="793"/>
                    </a:cubicBezTo>
                    <a:cubicBezTo>
                      <a:pt x="170" y="793"/>
                      <a:pt x="170" y="793"/>
                      <a:pt x="170" y="793"/>
                    </a:cubicBezTo>
                    <a:cubicBezTo>
                      <a:pt x="171" y="792"/>
                      <a:pt x="171" y="791"/>
                      <a:pt x="171" y="790"/>
                    </a:cubicBezTo>
                    <a:cubicBezTo>
                      <a:pt x="172" y="790"/>
                      <a:pt x="173" y="789"/>
                      <a:pt x="173" y="789"/>
                    </a:cubicBezTo>
                    <a:cubicBezTo>
                      <a:pt x="173" y="788"/>
                      <a:pt x="173" y="788"/>
                      <a:pt x="173" y="787"/>
                    </a:cubicBezTo>
                    <a:cubicBezTo>
                      <a:pt x="174" y="787"/>
                      <a:pt x="175" y="786"/>
                      <a:pt x="176" y="785"/>
                    </a:cubicBezTo>
                    <a:cubicBezTo>
                      <a:pt x="176" y="785"/>
                      <a:pt x="176" y="784"/>
                      <a:pt x="176" y="784"/>
                    </a:cubicBezTo>
                    <a:cubicBezTo>
                      <a:pt x="177" y="783"/>
                      <a:pt x="178" y="782"/>
                      <a:pt x="179" y="782"/>
                    </a:cubicBezTo>
                    <a:cubicBezTo>
                      <a:pt x="179" y="781"/>
                      <a:pt x="179" y="781"/>
                      <a:pt x="179" y="780"/>
                    </a:cubicBezTo>
                    <a:cubicBezTo>
                      <a:pt x="179" y="780"/>
                      <a:pt x="180" y="779"/>
                      <a:pt x="181" y="778"/>
                    </a:cubicBezTo>
                    <a:cubicBezTo>
                      <a:pt x="181" y="778"/>
                      <a:pt x="181" y="777"/>
                      <a:pt x="181" y="777"/>
                    </a:cubicBezTo>
                    <a:cubicBezTo>
                      <a:pt x="182" y="777"/>
                      <a:pt x="182" y="777"/>
                      <a:pt x="182" y="777"/>
                    </a:cubicBezTo>
                    <a:cubicBezTo>
                      <a:pt x="184" y="774"/>
                      <a:pt x="188" y="763"/>
                      <a:pt x="187" y="758"/>
                    </a:cubicBezTo>
                    <a:cubicBezTo>
                      <a:pt x="185" y="752"/>
                      <a:pt x="181" y="744"/>
                      <a:pt x="185" y="738"/>
                    </a:cubicBezTo>
                    <a:cubicBezTo>
                      <a:pt x="185" y="738"/>
                      <a:pt x="186" y="737"/>
                      <a:pt x="187" y="737"/>
                    </a:cubicBezTo>
                    <a:cubicBezTo>
                      <a:pt x="187" y="736"/>
                      <a:pt x="187" y="736"/>
                      <a:pt x="187" y="735"/>
                    </a:cubicBezTo>
                    <a:cubicBezTo>
                      <a:pt x="187" y="735"/>
                      <a:pt x="187" y="735"/>
                      <a:pt x="187" y="735"/>
                    </a:cubicBezTo>
                    <a:cubicBezTo>
                      <a:pt x="188" y="734"/>
                      <a:pt x="189" y="733"/>
                      <a:pt x="190" y="732"/>
                    </a:cubicBezTo>
                    <a:cubicBezTo>
                      <a:pt x="191" y="732"/>
                      <a:pt x="191" y="732"/>
                      <a:pt x="192" y="732"/>
                    </a:cubicBezTo>
                    <a:cubicBezTo>
                      <a:pt x="193" y="731"/>
                      <a:pt x="193" y="730"/>
                      <a:pt x="194" y="729"/>
                    </a:cubicBezTo>
                    <a:cubicBezTo>
                      <a:pt x="194" y="729"/>
                      <a:pt x="195" y="729"/>
                      <a:pt x="196" y="729"/>
                    </a:cubicBezTo>
                    <a:cubicBezTo>
                      <a:pt x="196" y="728"/>
                      <a:pt x="196" y="728"/>
                      <a:pt x="196" y="727"/>
                    </a:cubicBezTo>
                    <a:cubicBezTo>
                      <a:pt x="197" y="727"/>
                      <a:pt x="198" y="727"/>
                      <a:pt x="198" y="727"/>
                    </a:cubicBezTo>
                    <a:cubicBezTo>
                      <a:pt x="199" y="727"/>
                      <a:pt x="199" y="726"/>
                      <a:pt x="199" y="725"/>
                    </a:cubicBezTo>
                    <a:cubicBezTo>
                      <a:pt x="200" y="725"/>
                      <a:pt x="200" y="725"/>
                      <a:pt x="201" y="725"/>
                    </a:cubicBezTo>
                    <a:cubicBezTo>
                      <a:pt x="201" y="725"/>
                      <a:pt x="202" y="724"/>
                      <a:pt x="202" y="724"/>
                    </a:cubicBezTo>
                    <a:cubicBezTo>
                      <a:pt x="202" y="724"/>
                      <a:pt x="203" y="724"/>
                      <a:pt x="204" y="724"/>
                    </a:cubicBezTo>
                    <a:cubicBezTo>
                      <a:pt x="205" y="722"/>
                      <a:pt x="205" y="721"/>
                      <a:pt x="206" y="720"/>
                    </a:cubicBezTo>
                    <a:cubicBezTo>
                      <a:pt x="207" y="720"/>
                      <a:pt x="208" y="719"/>
                      <a:pt x="208" y="719"/>
                    </a:cubicBezTo>
                    <a:cubicBezTo>
                      <a:pt x="208" y="719"/>
                      <a:pt x="208" y="718"/>
                      <a:pt x="208" y="717"/>
                    </a:cubicBezTo>
                    <a:cubicBezTo>
                      <a:pt x="209" y="717"/>
                      <a:pt x="209" y="717"/>
                      <a:pt x="210" y="716"/>
                    </a:cubicBezTo>
                    <a:cubicBezTo>
                      <a:pt x="213" y="709"/>
                      <a:pt x="216" y="702"/>
                      <a:pt x="219" y="695"/>
                    </a:cubicBezTo>
                    <a:cubicBezTo>
                      <a:pt x="219" y="692"/>
                      <a:pt x="220" y="690"/>
                      <a:pt x="221" y="687"/>
                    </a:cubicBezTo>
                    <a:cubicBezTo>
                      <a:pt x="221" y="687"/>
                      <a:pt x="221" y="687"/>
                      <a:pt x="222" y="687"/>
                    </a:cubicBezTo>
                    <a:cubicBezTo>
                      <a:pt x="222" y="686"/>
                      <a:pt x="222" y="684"/>
                      <a:pt x="222" y="683"/>
                    </a:cubicBezTo>
                    <a:cubicBezTo>
                      <a:pt x="223" y="683"/>
                      <a:pt x="223" y="683"/>
                      <a:pt x="223" y="683"/>
                    </a:cubicBezTo>
                    <a:cubicBezTo>
                      <a:pt x="223" y="683"/>
                      <a:pt x="223" y="682"/>
                      <a:pt x="223" y="681"/>
                    </a:cubicBezTo>
                    <a:cubicBezTo>
                      <a:pt x="224" y="681"/>
                      <a:pt x="225" y="680"/>
                      <a:pt x="226" y="680"/>
                    </a:cubicBezTo>
                    <a:cubicBezTo>
                      <a:pt x="226" y="679"/>
                      <a:pt x="226" y="678"/>
                      <a:pt x="226" y="678"/>
                    </a:cubicBezTo>
                    <a:cubicBezTo>
                      <a:pt x="227" y="678"/>
                      <a:pt x="227" y="677"/>
                      <a:pt x="228" y="677"/>
                    </a:cubicBezTo>
                    <a:cubicBezTo>
                      <a:pt x="229" y="674"/>
                      <a:pt x="230" y="672"/>
                      <a:pt x="231" y="669"/>
                    </a:cubicBezTo>
                    <a:cubicBezTo>
                      <a:pt x="231" y="657"/>
                      <a:pt x="231" y="644"/>
                      <a:pt x="231" y="632"/>
                    </a:cubicBezTo>
                    <a:cubicBezTo>
                      <a:pt x="231" y="632"/>
                      <a:pt x="231" y="632"/>
                      <a:pt x="231" y="632"/>
                    </a:cubicBezTo>
                    <a:cubicBezTo>
                      <a:pt x="231" y="628"/>
                      <a:pt x="231" y="624"/>
                      <a:pt x="231" y="620"/>
                    </a:cubicBezTo>
                    <a:cubicBezTo>
                      <a:pt x="232" y="620"/>
                      <a:pt x="232" y="620"/>
                      <a:pt x="232" y="620"/>
                    </a:cubicBezTo>
                    <a:cubicBezTo>
                      <a:pt x="232" y="619"/>
                      <a:pt x="232" y="618"/>
                      <a:pt x="232" y="617"/>
                    </a:cubicBezTo>
                    <a:cubicBezTo>
                      <a:pt x="232" y="614"/>
                      <a:pt x="232" y="610"/>
                      <a:pt x="232" y="607"/>
                    </a:cubicBezTo>
                    <a:cubicBezTo>
                      <a:pt x="233" y="607"/>
                      <a:pt x="233" y="607"/>
                      <a:pt x="233" y="607"/>
                    </a:cubicBezTo>
                    <a:cubicBezTo>
                      <a:pt x="233" y="603"/>
                      <a:pt x="233" y="598"/>
                      <a:pt x="233" y="594"/>
                    </a:cubicBezTo>
                    <a:cubicBezTo>
                      <a:pt x="233" y="594"/>
                      <a:pt x="233" y="594"/>
                      <a:pt x="232" y="594"/>
                    </a:cubicBezTo>
                    <a:cubicBezTo>
                      <a:pt x="232" y="593"/>
                      <a:pt x="232" y="592"/>
                      <a:pt x="232" y="591"/>
                    </a:cubicBezTo>
                    <a:cubicBezTo>
                      <a:pt x="232" y="591"/>
                      <a:pt x="232" y="591"/>
                      <a:pt x="231" y="591"/>
                    </a:cubicBezTo>
                    <a:cubicBezTo>
                      <a:pt x="231" y="590"/>
                      <a:pt x="231" y="590"/>
                      <a:pt x="231" y="589"/>
                    </a:cubicBezTo>
                    <a:cubicBezTo>
                      <a:pt x="231" y="589"/>
                      <a:pt x="231" y="589"/>
                      <a:pt x="231" y="589"/>
                    </a:cubicBezTo>
                    <a:cubicBezTo>
                      <a:pt x="227" y="582"/>
                      <a:pt x="221" y="570"/>
                      <a:pt x="223" y="559"/>
                    </a:cubicBezTo>
                    <a:cubicBezTo>
                      <a:pt x="226" y="546"/>
                      <a:pt x="232" y="537"/>
                      <a:pt x="236" y="525"/>
                    </a:cubicBezTo>
                    <a:cubicBezTo>
                      <a:pt x="236" y="523"/>
                      <a:pt x="236" y="520"/>
                      <a:pt x="236" y="517"/>
                    </a:cubicBezTo>
                    <a:cubicBezTo>
                      <a:pt x="236" y="517"/>
                      <a:pt x="237" y="517"/>
                      <a:pt x="237" y="517"/>
                    </a:cubicBezTo>
                    <a:cubicBezTo>
                      <a:pt x="237" y="510"/>
                      <a:pt x="236" y="502"/>
                      <a:pt x="236" y="494"/>
                    </a:cubicBezTo>
                    <a:cubicBezTo>
                      <a:pt x="236" y="494"/>
                      <a:pt x="235" y="494"/>
                      <a:pt x="235" y="494"/>
                    </a:cubicBezTo>
                    <a:cubicBezTo>
                      <a:pt x="235" y="491"/>
                      <a:pt x="235" y="488"/>
                      <a:pt x="235" y="485"/>
                    </a:cubicBezTo>
                    <a:cubicBezTo>
                      <a:pt x="235" y="485"/>
                      <a:pt x="234" y="485"/>
                      <a:pt x="234" y="485"/>
                    </a:cubicBezTo>
                    <a:cubicBezTo>
                      <a:pt x="234" y="483"/>
                      <a:pt x="234" y="480"/>
                      <a:pt x="234" y="478"/>
                    </a:cubicBezTo>
                    <a:cubicBezTo>
                      <a:pt x="234" y="478"/>
                      <a:pt x="234" y="478"/>
                      <a:pt x="233" y="478"/>
                    </a:cubicBezTo>
                    <a:cubicBezTo>
                      <a:pt x="233" y="476"/>
                      <a:pt x="233" y="474"/>
                      <a:pt x="233" y="472"/>
                    </a:cubicBezTo>
                    <a:cubicBezTo>
                      <a:pt x="233" y="472"/>
                      <a:pt x="233" y="472"/>
                      <a:pt x="232" y="472"/>
                    </a:cubicBezTo>
                    <a:cubicBezTo>
                      <a:pt x="232" y="471"/>
                      <a:pt x="232" y="469"/>
                      <a:pt x="232" y="468"/>
                    </a:cubicBezTo>
                    <a:cubicBezTo>
                      <a:pt x="232" y="468"/>
                      <a:pt x="232" y="468"/>
                      <a:pt x="231" y="468"/>
                    </a:cubicBezTo>
                    <a:cubicBezTo>
                      <a:pt x="231" y="467"/>
                      <a:pt x="231" y="466"/>
                      <a:pt x="231" y="464"/>
                    </a:cubicBezTo>
                    <a:cubicBezTo>
                      <a:pt x="231" y="464"/>
                      <a:pt x="231" y="464"/>
                      <a:pt x="231" y="464"/>
                    </a:cubicBezTo>
                    <a:cubicBezTo>
                      <a:pt x="231" y="464"/>
                      <a:pt x="231" y="463"/>
                      <a:pt x="231" y="462"/>
                    </a:cubicBezTo>
                    <a:cubicBezTo>
                      <a:pt x="230" y="462"/>
                      <a:pt x="230" y="462"/>
                      <a:pt x="230" y="462"/>
                    </a:cubicBezTo>
                    <a:cubicBezTo>
                      <a:pt x="230" y="461"/>
                      <a:pt x="230" y="460"/>
                      <a:pt x="230" y="459"/>
                    </a:cubicBezTo>
                    <a:cubicBezTo>
                      <a:pt x="229" y="459"/>
                      <a:pt x="229" y="459"/>
                      <a:pt x="229" y="459"/>
                    </a:cubicBezTo>
                    <a:cubicBezTo>
                      <a:pt x="229" y="458"/>
                      <a:pt x="229" y="458"/>
                      <a:pt x="229" y="457"/>
                    </a:cubicBezTo>
                    <a:cubicBezTo>
                      <a:pt x="228" y="457"/>
                      <a:pt x="228" y="457"/>
                      <a:pt x="228" y="457"/>
                    </a:cubicBezTo>
                    <a:cubicBezTo>
                      <a:pt x="228" y="457"/>
                      <a:pt x="228" y="456"/>
                      <a:pt x="228" y="455"/>
                    </a:cubicBezTo>
                    <a:cubicBezTo>
                      <a:pt x="228" y="455"/>
                      <a:pt x="227" y="455"/>
                      <a:pt x="227" y="455"/>
                    </a:cubicBezTo>
                    <a:cubicBezTo>
                      <a:pt x="227" y="455"/>
                      <a:pt x="227" y="454"/>
                      <a:pt x="227" y="454"/>
                    </a:cubicBezTo>
                    <a:cubicBezTo>
                      <a:pt x="227" y="454"/>
                      <a:pt x="226" y="454"/>
                      <a:pt x="226" y="454"/>
                    </a:cubicBezTo>
                    <a:cubicBezTo>
                      <a:pt x="226" y="452"/>
                      <a:pt x="225" y="451"/>
                      <a:pt x="225" y="450"/>
                    </a:cubicBezTo>
                    <a:cubicBezTo>
                      <a:pt x="224" y="449"/>
                      <a:pt x="223" y="449"/>
                      <a:pt x="222" y="448"/>
                    </a:cubicBezTo>
                    <a:cubicBezTo>
                      <a:pt x="222" y="448"/>
                      <a:pt x="222" y="447"/>
                      <a:pt x="222" y="446"/>
                    </a:cubicBezTo>
                    <a:cubicBezTo>
                      <a:pt x="221" y="446"/>
                      <a:pt x="220" y="445"/>
                      <a:pt x="219" y="444"/>
                    </a:cubicBezTo>
                    <a:cubicBezTo>
                      <a:pt x="219" y="443"/>
                      <a:pt x="219" y="443"/>
                      <a:pt x="219" y="443"/>
                    </a:cubicBezTo>
                    <a:cubicBezTo>
                      <a:pt x="218" y="443"/>
                      <a:pt x="218" y="443"/>
                      <a:pt x="217" y="443"/>
                    </a:cubicBezTo>
                    <a:cubicBezTo>
                      <a:pt x="216" y="442"/>
                      <a:pt x="216" y="441"/>
                      <a:pt x="215" y="440"/>
                    </a:cubicBezTo>
                    <a:cubicBezTo>
                      <a:pt x="215" y="440"/>
                      <a:pt x="214" y="440"/>
                      <a:pt x="213" y="440"/>
                    </a:cubicBezTo>
                    <a:cubicBezTo>
                      <a:pt x="213" y="440"/>
                      <a:pt x="213" y="439"/>
                      <a:pt x="213" y="438"/>
                    </a:cubicBezTo>
                    <a:cubicBezTo>
                      <a:pt x="211" y="438"/>
                      <a:pt x="209" y="437"/>
                      <a:pt x="207" y="437"/>
                    </a:cubicBezTo>
                    <a:cubicBezTo>
                      <a:pt x="207" y="436"/>
                      <a:pt x="207" y="436"/>
                      <a:pt x="207" y="436"/>
                    </a:cubicBezTo>
                    <a:cubicBezTo>
                      <a:pt x="207" y="436"/>
                      <a:pt x="206" y="436"/>
                      <a:pt x="205" y="436"/>
                    </a:cubicBezTo>
                    <a:cubicBezTo>
                      <a:pt x="205" y="435"/>
                      <a:pt x="205" y="435"/>
                      <a:pt x="205" y="435"/>
                    </a:cubicBezTo>
                    <a:cubicBezTo>
                      <a:pt x="205" y="435"/>
                      <a:pt x="204" y="435"/>
                      <a:pt x="204" y="435"/>
                    </a:cubicBezTo>
                    <a:cubicBezTo>
                      <a:pt x="204" y="435"/>
                      <a:pt x="204" y="434"/>
                      <a:pt x="204" y="434"/>
                    </a:cubicBezTo>
                    <a:cubicBezTo>
                      <a:pt x="203" y="434"/>
                      <a:pt x="202" y="434"/>
                      <a:pt x="202" y="434"/>
                    </a:cubicBezTo>
                    <a:cubicBezTo>
                      <a:pt x="202" y="434"/>
                      <a:pt x="202" y="433"/>
                      <a:pt x="202" y="433"/>
                    </a:cubicBezTo>
                    <a:cubicBezTo>
                      <a:pt x="201" y="433"/>
                      <a:pt x="201" y="433"/>
                      <a:pt x="200" y="433"/>
                    </a:cubicBezTo>
                    <a:cubicBezTo>
                      <a:pt x="200" y="433"/>
                      <a:pt x="200" y="432"/>
                      <a:pt x="200" y="432"/>
                    </a:cubicBezTo>
                    <a:cubicBezTo>
                      <a:pt x="199" y="432"/>
                      <a:pt x="199" y="432"/>
                      <a:pt x="198" y="432"/>
                    </a:cubicBezTo>
                    <a:cubicBezTo>
                      <a:pt x="198" y="432"/>
                      <a:pt x="198" y="432"/>
                      <a:pt x="198" y="431"/>
                    </a:cubicBezTo>
                    <a:cubicBezTo>
                      <a:pt x="198" y="431"/>
                      <a:pt x="197" y="431"/>
                      <a:pt x="196" y="431"/>
                    </a:cubicBezTo>
                    <a:cubicBezTo>
                      <a:pt x="196" y="431"/>
                      <a:pt x="196" y="431"/>
                      <a:pt x="196" y="430"/>
                    </a:cubicBezTo>
                    <a:cubicBezTo>
                      <a:pt x="195" y="430"/>
                      <a:pt x="194" y="430"/>
                      <a:pt x="193" y="429"/>
                    </a:cubicBezTo>
                    <a:cubicBezTo>
                      <a:pt x="192" y="429"/>
                      <a:pt x="192" y="428"/>
                      <a:pt x="191" y="427"/>
                    </a:cubicBezTo>
                    <a:cubicBezTo>
                      <a:pt x="189" y="425"/>
                      <a:pt x="187" y="423"/>
                      <a:pt x="185" y="421"/>
                    </a:cubicBezTo>
                    <a:cubicBezTo>
                      <a:pt x="184" y="420"/>
                      <a:pt x="184" y="419"/>
                      <a:pt x="184" y="418"/>
                    </a:cubicBezTo>
                    <a:cubicBezTo>
                      <a:pt x="184" y="418"/>
                      <a:pt x="183" y="418"/>
                      <a:pt x="183" y="418"/>
                    </a:cubicBezTo>
                    <a:cubicBezTo>
                      <a:pt x="183" y="417"/>
                      <a:pt x="183" y="417"/>
                      <a:pt x="183" y="416"/>
                    </a:cubicBezTo>
                    <a:cubicBezTo>
                      <a:pt x="182" y="416"/>
                      <a:pt x="182" y="415"/>
                      <a:pt x="181" y="415"/>
                    </a:cubicBezTo>
                    <a:cubicBezTo>
                      <a:pt x="181" y="414"/>
                      <a:pt x="181" y="413"/>
                      <a:pt x="181" y="412"/>
                    </a:cubicBezTo>
                    <a:cubicBezTo>
                      <a:pt x="181" y="412"/>
                      <a:pt x="181" y="412"/>
                      <a:pt x="180" y="412"/>
                    </a:cubicBezTo>
                    <a:cubicBezTo>
                      <a:pt x="180" y="412"/>
                      <a:pt x="180" y="411"/>
                      <a:pt x="180" y="411"/>
                    </a:cubicBezTo>
                    <a:cubicBezTo>
                      <a:pt x="180" y="411"/>
                      <a:pt x="180" y="411"/>
                      <a:pt x="179" y="411"/>
                    </a:cubicBezTo>
                    <a:cubicBezTo>
                      <a:pt x="179" y="410"/>
                      <a:pt x="179" y="409"/>
                      <a:pt x="179" y="408"/>
                    </a:cubicBezTo>
                    <a:cubicBezTo>
                      <a:pt x="179" y="408"/>
                      <a:pt x="179" y="408"/>
                      <a:pt x="179" y="408"/>
                    </a:cubicBezTo>
                    <a:cubicBezTo>
                      <a:pt x="179" y="407"/>
                      <a:pt x="179" y="407"/>
                      <a:pt x="179" y="406"/>
                    </a:cubicBezTo>
                    <a:cubicBezTo>
                      <a:pt x="178" y="406"/>
                      <a:pt x="178" y="406"/>
                      <a:pt x="178" y="406"/>
                    </a:cubicBezTo>
                    <a:cubicBezTo>
                      <a:pt x="177" y="404"/>
                      <a:pt x="177" y="403"/>
                      <a:pt x="177" y="401"/>
                    </a:cubicBezTo>
                    <a:cubicBezTo>
                      <a:pt x="176" y="401"/>
                      <a:pt x="176" y="401"/>
                      <a:pt x="176" y="401"/>
                    </a:cubicBezTo>
                    <a:cubicBezTo>
                      <a:pt x="176" y="400"/>
                      <a:pt x="176" y="398"/>
                      <a:pt x="176" y="397"/>
                    </a:cubicBezTo>
                    <a:cubicBezTo>
                      <a:pt x="176" y="397"/>
                      <a:pt x="175" y="397"/>
                      <a:pt x="175" y="397"/>
                    </a:cubicBezTo>
                    <a:cubicBezTo>
                      <a:pt x="175" y="396"/>
                      <a:pt x="175" y="395"/>
                      <a:pt x="175" y="394"/>
                    </a:cubicBezTo>
                    <a:cubicBezTo>
                      <a:pt x="175" y="394"/>
                      <a:pt x="174" y="394"/>
                      <a:pt x="174" y="394"/>
                    </a:cubicBezTo>
                    <a:cubicBezTo>
                      <a:pt x="174" y="393"/>
                      <a:pt x="174" y="392"/>
                      <a:pt x="174" y="391"/>
                    </a:cubicBezTo>
                    <a:cubicBezTo>
                      <a:pt x="174" y="391"/>
                      <a:pt x="173" y="391"/>
                      <a:pt x="173" y="391"/>
                    </a:cubicBezTo>
                    <a:cubicBezTo>
                      <a:pt x="173" y="389"/>
                      <a:pt x="173" y="388"/>
                      <a:pt x="173" y="386"/>
                    </a:cubicBezTo>
                    <a:cubicBezTo>
                      <a:pt x="169" y="374"/>
                      <a:pt x="166" y="358"/>
                      <a:pt x="170" y="344"/>
                    </a:cubicBezTo>
                    <a:cubicBezTo>
                      <a:pt x="170" y="343"/>
                      <a:pt x="170" y="342"/>
                      <a:pt x="170" y="341"/>
                    </a:cubicBezTo>
                    <a:cubicBezTo>
                      <a:pt x="171" y="341"/>
                      <a:pt x="171" y="341"/>
                      <a:pt x="171" y="341"/>
                    </a:cubicBezTo>
                    <a:cubicBezTo>
                      <a:pt x="172" y="338"/>
                      <a:pt x="173" y="335"/>
                      <a:pt x="173" y="333"/>
                    </a:cubicBezTo>
                    <a:cubicBezTo>
                      <a:pt x="173" y="333"/>
                      <a:pt x="174" y="333"/>
                      <a:pt x="174" y="333"/>
                    </a:cubicBezTo>
                    <a:cubicBezTo>
                      <a:pt x="175" y="331"/>
                      <a:pt x="175" y="329"/>
                      <a:pt x="176" y="327"/>
                    </a:cubicBezTo>
                    <a:cubicBezTo>
                      <a:pt x="176" y="327"/>
                      <a:pt x="176" y="327"/>
                      <a:pt x="177" y="327"/>
                    </a:cubicBezTo>
                    <a:cubicBezTo>
                      <a:pt x="177" y="327"/>
                      <a:pt x="177" y="326"/>
                      <a:pt x="177" y="325"/>
                    </a:cubicBezTo>
                    <a:cubicBezTo>
                      <a:pt x="178" y="325"/>
                      <a:pt x="179" y="324"/>
                      <a:pt x="179" y="324"/>
                    </a:cubicBezTo>
                    <a:cubicBezTo>
                      <a:pt x="179" y="323"/>
                      <a:pt x="179" y="322"/>
                      <a:pt x="179" y="322"/>
                    </a:cubicBezTo>
                    <a:cubicBezTo>
                      <a:pt x="180" y="322"/>
                      <a:pt x="180" y="322"/>
                      <a:pt x="180" y="322"/>
                    </a:cubicBezTo>
                    <a:cubicBezTo>
                      <a:pt x="180" y="321"/>
                      <a:pt x="180" y="321"/>
                      <a:pt x="180" y="320"/>
                    </a:cubicBezTo>
                    <a:cubicBezTo>
                      <a:pt x="181" y="320"/>
                      <a:pt x="181" y="320"/>
                      <a:pt x="181" y="320"/>
                    </a:cubicBezTo>
                    <a:cubicBezTo>
                      <a:pt x="181" y="319"/>
                      <a:pt x="181" y="318"/>
                      <a:pt x="181" y="317"/>
                    </a:cubicBezTo>
                    <a:cubicBezTo>
                      <a:pt x="182" y="317"/>
                      <a:pt x="182" y="317"/>
                      <a:pt x="182" y="317"/>
                    </a:cubicBezTo>
                    <a:cubicBezTo>
                      <a:pt x="182" y="311"/>
                      <a:pt x="183" y="305"/>
                      <a:pt x="183" y="298"/>
                    </a:cubicBezTo>
                    <a:cubicBezTo>
                      <a:pt x="183" y="284"/>
                      <a:pt x="183" y="270"/>
                      <a:pt x="180" y="258"/>
                    </a:cubicBezTo>
                    <a:cubicBezTo>
                      <a:pt x="178" y="257"/>
                      <a:pt x="176" y="255"/>
                      <a:pt x="174" y="254"/>
                    </a:cubicBezTo>
                    <a:cubicBezTo>
                      <a:pt x="173" y="254"/>
                      <a:pt x="172" y="254"/>
                      <a:pt x="170" y="254"/>
                    </a:cubicBezTo>
                    <a:cubicBezTo>
                      <a:pt x="165" y="252"/>
                      <a:pt x="155" y="253"/>
                      <a:pt x="153" y="247"/>
                    </a:cubicBezTo>
                    <a:cubicBezTo>
                      <a:pt x="151" y="244"/>
                      <a:pt x="153" y="242"/>
                      <a:pt x="152" y="237"/>
                    </a:cubicBezTo>
                    <a:cubicBezTo>
                      <a:pt x="151" y="237"/>
                      <a:pt x="151" y="237"/>
                      <a:pt x="151" y="237"/>
                    </a:cubicBezTo>
                    <a:cubicBezTo>
                      <a:pt x="151" y="236"/>
                      <a:pt x="151" y="235"/>
                      <a:pt x="151" y="233"/>
                    </a:cubicBezTo>
                    <a:cubicBezTo>
                      <a:pt x="150" y="233"/>
                      <a:pt x="150" y="233"/>
                      <a:pt x="150" y="233"/>
                    </a:cubicBezTo>
                    <a:cubicBezTo>
                      <a:pt x="149" y="232"/>
                      <a:pt x="149" y="231"/>
                      <a:pt x="149" y="229"/>
                    </a:cubicBezTo>
                    <a:cubicBezTo>
                      <a:pt x="149" y="229"/>
                      <a:pt x="148" y="229"/>
                      <a:pt x="148" y="229"/>
                    </a:cubicBezTo>
                    <a:cubicBezTo>
                      <a:pt x="148" y="229"/>
                      <a:pt x="148" y="228"/>
                      <a:pt x="148" y="228"/>
                    </a:cubicBezTo>
                    <a:cubicBezTo>
                      <a:pt x="147" y="227"/>
                      <a:pt x="147" y="227"/>
                      <a:pt x="146" y="227"/>
                    </a:cubicBezTo>
                    <a:cubicBezTo>
                      <a:pt x="146" y="226"/>
                      <a:pt x="146" y="226"/>
                      <a:pt x="146" y="225"/>
                    </a:cubicBezTo>
                    <a:cubicBezTo>
                      <a:pt x="145" y="224"/>
                      <a:pt x="144" y="223"/>
                      <a:pt x="143" y="222"/>
                    </a:cubicBezTo>
                    <a:cubicBezTo>
                      <a:pt x="143" y="222"/>
                      <a:pt x="143" y="221"/>
                      <a:pt x="143" y="220"/>
                    </a:cubicBezTo>
                    <a:cubicBezTo>
                      <a:pt x="142" y="220"/>
                      <a:pt x="141" y="219"/>
                      <a:pt x="140" y="219"/>
                    </a:cubicBezTo>
                    <a:cubicBezTo>
                      <a:pt x="140" y="218"/>
                      <a:pt x="140" y="217"/>
                      <a:pt x="140" y="217"/>
                    </a:cubicBezTo>
                    <a:cubicBezTo>
                      <a:pt x="139" y="217"/>
                      <a:pt x="139" y="216"/>
                      <a:pt x="138" y="216"/>
                    </a:cubicBezTo>
                    <a:cubicBezTo>
                      <a:pt x="138" y="215"/>
                      <a:pt x="138" y="215"/>
                      <a:pt x="138" y="214"/>
                    </a:cubicBezTo>
                    <a:cubicBezTo>
                      <a:pt x="138" y="214"/>
                      <a:pt x="137" y="214"/>
                      <a:pt x="136" y="213"/>
                    </a:cubicBezTo>
                    <a:cubicBezTo>
                      <a:pt x="136" y="213"/>
                      <a:pt x="136" y="212"/>
                      <a:pt x="136" y="211"/>
                    </a:cubicBezTo>
                    <a:cubicBezTo>
                      <a:pt x="136" y="211"/>
                      <a:pt x="136" y="211"/>
                      <a:pt x="135" y="211"/>
                    </a:cubicBezTo>
                    <a:cubicBezTo>
                      <a:pt x="135" y="211"/>
                      <a:pt x="135" y="210"/>
                      <a:pt x="135" y="209"/>
                    </a:cubicBezTo>
                    <a:cubicBezTo>
                      <a:pt x="135" y="209"/>
                      <a:pt x="135" y="209"/>
                      <a:pt x="135" y="209"/>
                    </a:cubicBezTo>
                    <a:cubicBezTo>
                      <a:pt x="135" y="208"/>
                      <a:pt x="135" y="206"/>
                      <a:pt x="135" y="205"/>
                    </a:cubicBezTo>
                    <a:cubicBezTo>
                      <a:pt x="134" y="205"/>
                      <a:pt x="134" y="205"/>
                      <a:pt x="134" y="205"/>
                    </a:cubicBezTo>
                    <a:cubicBezTo>
                      <a:pt x="134" y="203"/>
                      <a:pt x="134" y="202"/>
                      <a:pt x="134" y="200"/>
                    </a:cubicBezTo>
                    <a:cubicBezTo>
                      <a:pt x="133" y="200"/>
                      <a:pt x="133" y="200"/>
                      <a:pt x="133" y="200"/>
                    </a:cubicBezTo>
                    <a:cubicBezTo>
                      <a:pt x="133" y="199"/>
                      <a:pt x="133" y="198"/>
                      <a:pt x="133" y="197"/>
                    </a:cubicBezTo>
                    <a:cubicBezTo>
                      <a:pt x="132" y="197"/>
                      <a:pt x="132" y="197"/>
                      <a:pt x="132" y="197"/>
                    </a:cubicBezTo>
                    <a:cubicBezTo>
                      <a:pt x="132" y="197"/>
                      <a:pt x="132" y="196"/>
                      <a:pt x="132" y="195"/>
                    </a:cubicBezTo>
                    <a:cubicBezTo>
                      <a:pt x="131" y="195"/>
                      <a:pt x="130" y="194"/>
                      <a:pt x="129" y="194"/>
                    </a:cubicBezTo>
                    <a:cubicBezTo>
                      <a:pt x="129" y="193"/>
                      <a:pt x="129" y="193"/>
                      <a:pt x="129" y="193"/>
                    </a:cubicBezTo>
                    <a:cubicBezTo>
                      <a:pt x="127" y="191"/>
                      <a:pt x="122" y="192"/>
                      <a:pt x="118" y="192"/>
                    </a:cubicBezTo>
                    <a:cubicBezTo>
                      <a:pt x="110" y="192"/>
                      <a:pt x="102" y="192"/>
                      <a:pt x="97" y="189"/>
                    </a:cubicBezTo>
                    <a:cubicBezTo>
                      <a:pt x="96" y="188"/>
                      <a:pt x="95" y="186"/>
                      <a:pt x="93" y="185"/>
                    </a:cubicBezTo>
                    <a:cubicBezTo>
                      <a:pt x="92" y="183"/>
                      <a:pt x="90" y="182"/>
                      <a:pt x="89" y="181"/>
                    </a:cubicBezTo>
                    <a:cubicBezTo>
                      <a:pt x="89" y="180"/>
                      <a:pt x="89" y="180"/>
                      <a:pt x="89" y="179"/>
                    </a:cubicBezTo>
                    <a:cubicBezTo>
                      <a:pt x="88" y="179"/>
                      <a:pt x="88" y="179"/>
                      <a:pt x="87" y="178"/>
                    </a:cubicBezTo>
                    <a:cubicBezTo>
                      <a:pt x="87" y="178"/>
                      <a:pt x="87" y="177"/>
                      <a:pt x="87" y="177"/>
                    </a:cubicBezTo>
                    <a:cubicBezTo>
                      <a:pt x="86" y="176"/>
                      <a:pt x="85" y="175"/>
                      <a:pt x="84" y="175"/>
                    </a:cubicBezTo>
                    <a:cubicBezTo>
                      <a:pt x="84" y="174"/>
                      <a:pt x="84" y="174"/>
                      <a:pt x="84" y="173"/>
                    </a:cubicBezTo>
                    <a:cubicBezTo>
                      <a:pt x="84" y="173"/>
                      <a:pt x="83" y="172"/>
                      <a:pt x="83" y="172"/>
                    </a:cubicBezTo>
                    <a:cubicBezTo>
                      <a:pt x="83" y="171"/>
                      <a:pt x="83" y="171"/>
                      <a:pt x="83" y="170"/>
                    </a:cubicBezTo>
                    <a:cubicBezTo>
                      <a:pt x="82" y="170"/>
                      <a:pt x="81" y="169"/>
                      <a:pt x="80" y="168"/>
                    </a:cubicBezTo>
                    <a:cubicBezTo>
                      <a:pt x="80" y="168"/>
                      <a:pt x="80" y="167"/>
                      <a:pt x="80" y="167"/>
                    </a:cubicBezTo>
                    <a:cubicBezTo>
                      <a:pt x="79" y="166"/>
                      <a:pt x="77" y="165"/>
                      <a:pt x="76" y="164"/>
                    </a:cubicBezTo>
                    <a:cubicBezTo>
                      <a:pt x="76" y="164"/>
                      <a:pt x="76" y="163"/>
                      <a:pt x="76" y="163"/>
                    </a:cubicBezTo>
                    <a:cubicBezTo>
                      <a:pt x="76" y="163"/>
                      <a:pt x="75" y="163"/>
                      <a:pt x="74" y="163"/>
                    </a:cubicBezTo>
                    <a:cubicBezTo>
                      <a:pt x="74" y="162"/>
                      <a:pt x="74" y="162"/>
                      <a:pt x="74" y="161"/>
                    </a:cubicBezTo>
                    <a:cubicBezTo>
                      <a:pt x="73" y="161"/>
                      <a:pt x="72" y="161"/>
                      <a:pt x="72" y="161"/>
                    </a:cubicBezTo>
                    <a:cubicBezTo>
                      <a:pt x="72" y="161"/>
                      <a:pt x="72" y="161"/>
                      <a:pt x="72" y="160"/>
                    </a:cubicBezTo>
                    <a:cubicBezTo>
                      <a:pt x="71" y="160"/>
                      <a:pt x="71" y="160"/>
                      <a:pt x="70" y="160"/>
                    </a:cubicBezTo>
                    <a:cubicBezTo>
                      <a:pt x="70" y="160"/>
                      <a:pt x="70" y="160"/>
                      <a:pt x="70" y="159"/>
                    </a:cubicBezTo>
                    <a:cubicBezTo>
                      <a:pt x="69" y="159"/>
                      <a:pt x="69" y="159"/>
                      <a:pt x="68" y="159"/>
                    </a:cubicBezTo>
                    <a:cubicBezTo>
                      <a:pt x="68" y="159"/>
                      <a:pt x="68" y="159"/>
                      <a:pt x="68" y="159"/>
                    </a:cubicBezTo>
                    <a:cubicBezTo>
                      <a:pt x="68" y="159"/>
                      <a:pt x="67" y="159"/>
                      <a:pt x="66" y="159"/>
                    </a:cubicBezTo>
                    <a:cubicBezTo>
                      <a:pt x="66" y="158"/>
                      <a:pt x="66" y="158"/>
                      <a:pt x="66" y="158"/>
                    </a:cubicBezTo>
                    <a:cubicBezTo>
                      <a:pt x="65" y="158"/>
                      <a:pt x="64" y="158"/>
                      <a:pt x="63" y="158"/>
                    </a:cubicBezTo>
                    <a:cubicBezTo>
                      <a:pt x="56" y="155"/>
                      <a:pt x="48" y="155"/>
                      <a:pt x="39" y="155"/>
                    </a:cubicBezTo>
                    <a:cubicBezTo>
                      <a:pt x="33" y="155"/>
                      <a:pt x="27" y="156"/>
                      <a:pt x="24" y="154"/>
                    </a:cubicBezTo>
                    <a:cubicBezTo>
                      <a:pt x="20" y="153"/>
                      <a:pt x="13" y="143"/>
                      <a:pt x="11" y="139"/>
                    </a:cubicBezTo>
                    <a:cubicBezTo>
                      <a:pt x="11" y="138"/>
                      <a:pt x="11" y="137"/>
                      <a:pt x="11" y="136"/>
                    </a:cubicBezTo>
                    <a:cubicBezTo>
                      <a:pt x="10" y="136"/>
                      <a:pt x="10" y="136"/>
                      <a:pt x="10" y="136"/>
                    </a:cubicBezTo>
                    <a:cubicBezTo>
                      <a:pt x="10" y="136"/>
                      <a:pt x="10" y="135"/>
                      <a:pt x="10" y="134"/>
                    </a:cubicBezTo>
                    <a:cubicBezTo>
                      <a:pt x="10" y="134"/>
                      <a:pt x="9" y="134"/>
                      <a:pt x="9" y="134"/>
                    </a:cubicBezTo>
                    <a:cubicBezTo>
                      <a:pt x="9" y="133"/>
                      <a:pt x="8" y="131"/>
                      <a:pt x="8" y="129"/>
                    </a:cubicBezTo>
                    <a:cubicBezTo>
                      <a:pt x="4" y="119"/>
                      <a:pt x="2" y="108"/>
                      <a:pt x="0" y="97"/>
                    </a:cubicBezTo>
                    <a:cubicBezTo>
                      <a:pt x="5" y="96"/>
                      <a:pt x="9" y="92"/>
                      <a:pt x="13" y="90"/>
                    </a:cubicBezTo>
                    <a:cubicBezTo>
                      <a:pt x="13" y="90"/>
                      <a:pt x="14" y="90"/>
                      <a:pt x="14" y="90"/>
                    </a:cubicBezTo>
                    <a:cubicBezTo>
                      <a:pt x="15" y="89"/>
                      <a:pt x="15" y="88"/>
                      <a:pt x="15" y="88"/>
                    </a:cubicBezTo>
                    <a:cubicBezTo>
                      <a:pt x="16" y="88"/>
                      <a:pt x="16" y="88"/>
                      <a:pt x="17" y="88"/>
                    </a:cubicBezTo>
                    <a:cubicBezTo>
                      <a:pt x="17" y="87"/>
                      <a:pt x="17" y="87"/>
                      <a:pt x="17" y="87"/>
                    </a:cubicBezTo>
                    <a:cubicBezTo>
                      <a:pt x="19" y="86"/>
                      <a:pt x="20" y="84"/>
                      <a:pt x="22" y="83"/>
                    </a:cubicBezTo>
                    <a:cubicBezTo>
                      <a:pt x="22" y="82"/>
                      <a:pt x="22" y="81"/>
                      <a:pt x="22" y="81"/>
                    </a:cubicBezTo>
                    <a:cubicBezTo>
                      <a:pt x="24" y="76"/>
                      <a:pt x="10" y="68"/>
                      <a:pt x="13" y="57"/>
                    </a:cubicBezTo>
                    <a:cubicBezTo>
                      <a:pt x="14" y="57"/>
                      <a:pt x="14" y="57"/>
                      <a:pt x="14" y="57"/>
                    </a:cubicBezTo>
                    <a:cubicBezTo>
                      <a:pt x="15" y="55"/>
                      <a:pt x="16" y="54"/>
                      <a:pt x="16" y="52"/>
                    </a:cubicBezTo>
                    <a:cubicBezTo>
                      <a:pt x="16" y="52"/>
                      <a:pt x="17" y="52"/>
                      <a:pt x="17" y="52"/>
                    </a:cubicBezTo>
                    <a:cubicBezTo>
                      <a:pt x="17" y="51"/>
                      <a:pt x="17" y="51"/>
                      <a:pt x="17" y="50"/>
                    </a:cubicBezTo>
                    <a:cubicBezTo>
                      <a:pt x="17" y="50"/>
                      <a:pt x="18" y="50"/>
                      <a:pt x="18" y="50"/>
                    </a:cubicBezTo>
                    <a:cubicBezTo>
                      <a:pt x="18" y="49"/>
                      <a:pt x="18" y="48"/>
                      <a:pt x="18" y="47"/>
                    </a:cubicBezTo>
                    <a:cubicBezTo>
                      <a:pt x="18" y="47"/>
                      <a:pt x="19" y="47"/>
                      <a:pt x="19" y="47"/>
                    </a:cubicBezTo>
                    <a:cubicBezTo>
                      <a:pt x="19" y="46"/>
                      <a:pt x="20" y="44"/>
                      <a:pt x="21" y="42"/>
                    </a:cubicBezTo>
                    <a:cubicBezTo>
                      <a:pt x="21" y="42"/>
                      <a:pt x="21" y="42"/>
                      <a:pt x="22" y="42"/>
                    </a:cubicBezTo>
                    <a:cubicBezTo>
                      <a:pt x="22" y="41"/>
                      <a:pt x="22" y="41"/>
                      <a:pt x="22" y="40"/>
                    </a:cubicBezTo>
                    <a:cubicBezTo>
                      <a:pt x="22" y="40"/>
                      <a:pt x="22" y="40"/>
                      <a:pt x="22" y="40"/>
                    </a:cubicBezTo>
                    <a:cubicBezTo>
                      <a:pt x="23" y="39"/>
                      <a:pt x="23" y="38"/>
                      <a:pt x="23" y="37"/>
                    </a:cubicBezTo>
                    <a:cubicBezTo>
                      <a:pt x="24" y="36"/>
                      <a:pt x="25" y="36"/>
                      <a:pt x="25" y="36"/>
                    </a:cubicBezTo>
                    <a:cubicBezTo>
                      <a:pt x="25" y="35"/>
                      <a:pt x="25" y="34"/>
                      <a:pt x="25" y="34"/>
                    </a:cubicBezTo>
                    <a:cubicBezTo>
                      <a:pt x="26" y="34"/>
                      <a:pt x="26" y="33"/>
                      <a:pt x="27" y="33"/>
                    </a:cubicBezTo>
                    <a:cubicBezTo>
                      <a:pt x="27" y="32"/>
                      <a:pt x="27" y="32"/>
                      <a:pt x="27" y="31"/>
                    </a:cubicBezTo>
                    <a:cubicBezTo>
                      <a:pt x="28" y="30"/>
                      <a:pt x="29" y="29"/>
                      <a:pt x="31" y="29"/>
                    </a:cubicBezTo>
                    <a:cubicBezTo>
                      <a:pt x="31" y="28"/>
                      <a:pt x="31" y="27"/>
                      <a:pt x="31" y="27"/>
                    </a:cubicBezTo>
                    <a:cubicBezTo>
                      <a:pt x="32" y="26"/>
                      <a:pt x="34" y="24"/>
                      <a:pt x="35" y="23"/>
                    </a:cubicBezTo>
                    <a:cubicBezTo>
                      <a:pt x="35" y="23"/>
                      <a:pt x="36" y="22"/>
                      <a:pt x="36" y="21"/>
                    </a:cubicBezTo>
                    <a:cubicBezTo>
                      <a:pt x="37" y="21"/>
                      <a:pt x="37" y="21"/>
                      <a:pt x="38" y="21"/>
                    </a:cubicBezTo>
                    <a:cubicBezTo>
                      <a:pt x="39" y="20"/>
                      <a:pt x="39" y="19"/>
                      <a:pt x="40" y="18"/>
                    </a:cubicBezTo>
                    <a:cubicBezTo>
                      <a:pt x="41" y="18"/>
                      <a:pt x="42" y="18"/>
                      <a:pt x="42" y="18"/>
                    </a:cubicBezTo>
                    <a:cubicBezTo>
                      <a:pt x="43" y="17"/>
                      <a:pt x="43" y="16"/>
                      <a:pt x="44" y="15"/>
                    </a:cubicBezTo>
                    <a:cubicBezTo>
                      <a:pt x="45" y="15"/>
                      <a:pt x="45" y="15"/>
                      <a:pt x="46" y="15"/>
                    </a:cubicBezTo>
                    <a:cubicBezTo>
                      <a:pt x="46" y="14"/>
                      <a:pt x="46" y="14"/>
                      <a:pt x="47" y="13"/>
                    </a:cubicBezTo>
                    <a:cubicBezTo>
                      <a:pt x="47" y="13"/>
                      <a:pt x="48" y="13"/>
                      <a:pt x="48" y="13"/>
                    </a:cubicBezTo>
                    <a:cubicBezTo>
                      <a:pt x="49" y="13"/>
                      <a:pt x="49" y="12"/>
                      <a:pt x="49" y="11"/>
                    </a:cubicBezTo>
                    <a:cubicBezTo>
                      <a:pt x="50" y="11"/>
                      <a:pt x="51" y="11"/>
                      <a:pt x="52" y="11"/>
                    </a:cubicBezTo>
                    <a:cubicBezTo>
                      <a:pt x="52" y="10"/>
                      <a:pt x="52" y="10"/>
                      <a:pt x="52" y="10"/>
                    </a:cubicBezTo>
                    <a:cubicBezTo>
                      <a:pt x="53" y="9"/>
                      <a:pt x="54" y="9"/>
                      <a:pt x="56" y="9"/>
                    </a:cubicBezTo>
                    <a:cubicBezTo>
                      <a:pt x="56" y="8"/>
                      <a:pt x="56" y="8"/>
                      <a:pt x="57" y="7"/>
                    </a:cubicBezTo>
                    <a:cubicBezTo>
                      <a:pt x="59" y="5"/>
                      <a:pt x="74" y="0"/>
                      <a:pt x="80" y="2"/>
                    </a:cubicBezTo>
                    <a:cubicBezTo>
                      <a:pt x="80" y="2"/>
                      <a:pt x="80" y="2"/>
                      <a:pt x="80" y="3"/>
                    </a:cubicBezTo>
                    <a:cubicBezTo>
                      <a:pt x="83" y="3"/>
                      <a:pt x="85" y="3"/>
                      <a:pt x="88" y="3"/>
                    </a:cubicBezTo>
                    <a:cubicBezTo>
                      <a:pt x="88" y="4"/>
                      <a:pt x="88" y="4"/>
                      <a:pt x="88" y="4"/>
                    </a:cubicBezTo>
                    <a:cubicBezTo>
                      <a:pt x="89" y="4"/>
                      <a:pt x="89" y="4"/>
                      <a:pt x="90" y="4"/>
                    </a:cubicBezTo>
                    <a:cubicBezTo>
                      <a:pt x="90" y="5"/>
                      <a:pt x="90" y="5"/>
                      <a:pt x="90" y="5"/>
                    </a:cubicBezTo>
                    <a:cubicBezTo>
                      <a:pt x="91" y="5"/>
                      <a:pt x="92" y="5"/>
                      <a:pt x="92" y="5"/>
                    </a:cubicBezTo>
                    <a:cubicBezTo>
                      <a:pt x="92" y="5"/>
                      <a:pt x="92" y="6"/>
                      <a:pt x="92" y="6"/>
                    </a:cubicBezTo>
                    <a:cubicBezTo>
                      <a:pt x="93" y="6"/>
                      <a:pt x="94" y="6"/>
                      <a:pt x="95" y="6"/>
                    </a:cubicBezTo>
                    <a:cubicBezTo>
                      <a:pt x="95" y="6"/>
                      <a:pt x="95" y="7"/>
                      <a:pt x="95" y="7"/>
                    </a:cubicBezTo>
                    <a:cubicBezTo>
                      <a:pt x="96" y="7"/>
                      <a:pt x="98" y="7"/>
                      <a:pt x="99" y="7"/>
                    </a:cubicBezTo>
                    <a:cubicBezTo>
                      <a:pt x="99" y="7"/>
                      <a:pt x="99" y="8"/>
                      <a:pt x="99" y="8"/>
                    </a:cubicBezTo>
                    <a:cubicBezTo>
                      <a:pt x="104" y="8"/>
                      <a:pt x="109" y="8"/>
                      <a:pt x="114" y="9"/>
                    </a:cubicBezTo>
                    <a:cubicBezTo>
                      <a:pt x="114" y="8"/>
                      <a:pt x="114" y="8"/>
                      <a:pt x="114" y="8"/>
                    </a:cubicBezTo>
                    <a:cubicBezTo>
                      <a:pt x="115" y="8"/>
                      <a:pt x="116" y="8"/>
                      <a:pt x="118" y="8"/>
                    </a:cubicBezTo>
                    <a:cubicBezTo>
                      <a:pt x="118" y="8"/>
                      <a:pt x="118" y="7"/>
                      <a:pt x="118" y="7"/>
                    </a:cubicBezTo>
                    <a:cubicBezTo>
                      <a:pt x="119" y="7"/>
                      <a:pt x="120" y="6"/>
                      <a:pt x="121" y="6"/>
                    </a:cubicBezTo>
                    <a:cubicBezTo>
                      <a:pt x="121" y="6"/>
                      <a:pt x="121" y="7"/>
                      <a:pt x="121" y="7"/>
                    </a:cubicBezTo>
                    <a:cubicBezTo>
                      <a:pt x="121" y="7"/>
                      <a:pt x="122" y="7"/>
                      <a:pt x="122" y="7"/>
                    </a:cubicBezTo>
                    <a:cubicBezTo>
                      <a:pt x="122" y="8"/>
                      <a:pt x="122" y="8"/>
                      <a:pt x="122" y="9"/>
                    </a:cubicBezTo>
                    <a:cubicBezTo>
                      <a:pt x="123" y="9"/>
                      <a:pt x="123" y="9"/>
                      <a:pt x="124" y="10"/>
                    </a:cubicBezTo>
                    <a:cubicBezTo>
                      <a:pt x="124" y="10"/>
                      <a:pt x="124" y="11"/>
                      <a:pt x="124" y="11"/>
                    </a:cubicBezTo>
                    <a:cubicBezTo>
                      <a:pt x="124" y="11"/>
                      <a:pt x="124" y="11"/>
                      <a:pt x="125" y="11"/>
                    </a:cubicBezTo>
                    <a:cubicBezTo>
                      <a:pt x="125" y="12"/>
                      <a:pt x="125" y="13"/>
                      <a:pt x="125" y="13"/>
                    </a:cubicBezTo>
                    <a:cubicBezTo>
                      <a:pt x="125" y="14"/>
                      <a:pt x="126" y="14"/>
                      <a:pt x="126" y="14"/>
                    </a:cubicBezTo>
                    <a:cubicBezTo>
                      <a:pt x="126" y="15"/>
                      <a:pt x="126" y="15"/>
                      <a:pt x="126" y="16"/>
                    </a:cubicBezTo>
                    <a:cubicBezTo>
                      <a:pt x="127" y="16"/>
                      <a:pt x="127" y="16"/>
                      <a:pt x="127" y="16"/>
                    </a:cubicBezTo>
                    <a:cubicBezTo>
                      <a:pt x="127" y="17"/>
                      <a:pt x="127" y="17"/>
                      <a:pt x="127" y="18"/>
                    </a:cubicBezTo>
                    <a:cubicBezTo>
                      <a:pt x="128" y="18"/>
                      <a:pt x="128" y="18"/>
                      <a:pt x="128" y="18"/>
                    </a:cubicBezTo>
                    <a:cubicBezTo>
                      <a:pt x="128" y="18"/>
                      <a:pt x="128" y="19"/>
                      <a:pt x="128" y="20"/>
                    </a:cubicBezTo>
                    <a:cubicBezTo>
                      <a:pt x="129" y="20"/>
                      <a:pt x="129" y="20"/>
                      <a:pt x="130" y="20"/>
                    </a:cubicBezTo>
                    <a:cubicBezTo>
                      <a:pt x="130" y="21"/>
                      <a:pt x="130" y="22"/>
                      <a:pt x="130" y="22"/>
                    </a:cubicBezTo>
                    <a:cubicBezTo>
                      <a:pt x="130" y="22"/>
                      <a:pt x="131" y="22"/>
                      <a:pt x="131" y="22"/>
                    </a:cubicBezTo>
                    <a:cubicBezTo>
                      <a:pt x="131" y="23"/>
                      <a:pt x="131" y="23"/>
                      <a:pt x="131" y="24"/>
                    </a:cubicBezTo>
                    <a:cubicBezTo>
                      <a:pt x="131" y="24"/>
                      <a:pt x="132" y="24"/>
                      <a:pt x="132" y="24"/>
                    </a:cubicBezTo>
                    <a:cubicBezTo>
                      <a:pt x="132" y="25"/>
                      <a:pt x="132" y="26"/>
                      <a:pt x="133" y="28"/>
                    </a:cubicBezTo>
                    <a:cubicBezTo>
                      <a:pt x="133" y="28"/>
                      <a:pt x="134" y="28"/>
                      <a:pt x="135" y="29"/>
                    </a:cubicBezTo>
                    <a:cubicBezTo>
                      <a:pt x="135" y="29"/>
                      <a:pt x="135" y="30"/>
                      <a:pt x="135" y="30"/>
                    </a:cubicBezTo>
                    <a:cubicBezTo>
                      <a:pt x="135" y="30"/>
                      <a:pt x="135" y="30"/>
                      <a:pt x="135" y="30"/>
                    </a:cubicBezTo>
                    <a:cubicBezTo>
                      <a:pt x="135" y="31"/>
                      <a:pt x="135" y="32"/>
                      <a:pt x="135" y="32"/>
                    </a:cubicBezTo>
                    <a:cubicBezTo>
                      <a:pt x="136" y="32"/>
                      <a:pt x="136" y="32"/>
                      <a:pt x="136" y="32"/>
                    </a:cubicBezTo>
                    <a:cubicBezTo>
                      <a:pt x="136" y="33"/>
                      <a:pt x="136" y="33"/>
                      <a:pt x="136" y="34"/>
                    </a:cubicBezTo>
                    <a:cubicBezTo>
                      <a:pt x="137" y="34"/>
                      <a:pt x="137" y="34"/>
                      <a:pt x="137" y="34"/>
                    </a:cubicBezTo>
                    <a:cubicBezTo>
                      <a:pt x="137" y="34"/>
                      <a:pt x="137" y="35"/>
                      <a:pt x="137" y="36"/>
                    </a:cubicBezTo>
                    <a:cubicBezTo>
                      <a:pt x="138" y="36"/>
                      <a:pt x="138" y="36"/>
                      <a:pt x="138" y="36"/>
                    </a:cubicBezTo>
                    <a:cubicBezTo>
                      <a:pt x="138" y="36"/>
                      <a:pt x="138" y="37"/>
                      <a:pt x="138" y="37"/>
                    </a:cubicBezTo>
                    <a:cubicBezTo>
                      <a:pt x="139" y="38"/>
                      <a:pt x="139" y="38"/>
                      <a:pt x="140" y="38"/>
                    </a:cubicBezTo>
                    <a:cubicBezTo>
                      <a:pt x="140" y="39"/>
                      <a:pt x="140" y="40"/>
                      <a:pt x="140" y="40"/>
                    </a:cubicBezTo>
                    <a:cubicBezTo>
                      <a:pt x="140" y="40"/>
                      <a:pt x="141" y="40"/>
                      <a:pt x="141" y="40"/>
                    </a:cubicBezTo>
                    <a:cubicBezTo>
                      <a:pt x="141" y="41"/>
                      <a:pt x="141" y="41"/>
                      <a:pt x="141" y="42"/>
                    </a:cubicBezTo>
                    <a:cubicBezTo>
                      <a:pt x="141" y="42"/>
                      <a:pt x="141" y="42"/>
                      <a:pt x="142" y="42"/>
                    </a:cubicBezTo>
                    <a:cubicBezTo>
                      <a:pt x="142" y="43"/>
                      <a:pt x="142" y="43"/>
                      <a:pt x="142" y="44"/>
                    </a:cubicBezTo>
                    <a:cubicBezTo>
                      <a:pt x="142" y="44"/>
                      <a:pt x="142" y="44"/>
                      <a:pt x="143" y="44"/>
                    </a:cubicBezTo>
                    <a:cubicBezTo>
                      <a:pt x="143" y="44"/>
                      <a:pt x="143" y="45"/>
                      <a:pt x="143" y="46"/>
                    </a:cubicBezTo>
                    <a:cubicBezTo>
                      <a:pt x="143" y="46"/>
                      <a:pt x="143" y="46"/>
                      <a:pt x="144" y="46"/>
                    </a:cubicBezTo>
                    <a:cubicBezTo>
                      <a:pt x="144" y="46"/>
                      <a:pt x="144" y="47"/>
                      <a:pt x="144" y="47"/>
                    </a:cubicBezTo>
                    <a:cubicBezTo>
                      <a:pt x="144" y="48"/>
                      <a:pt x="145" y="48"/>
                      <a:pt x="145" y="48"/>
                    </a:cubicBezTo>
                    <a:cubicBezTo>
                      <a:pt x="145" y="49"/>
                      <a:pt x="145" y="49"/>
                      <a:pt x="145" y="50"/>
                    </a:cubicBezTo>
                    <a:cubicBezTo>
                      <a:pt x="146" y="50"/>
                      <a:pt x="146" y="50"/>
                      <a:pt x="146" y="50"/>
                    </a:cubicBezTo>
                    <a:cubicBezTo>
                      <a:pt x="146" y="51"/>
                      <a:pt x="146" y="51"/>
                      <a:pt x="146" y="52"/>
                    </a:cubicBezTo>
                    <a:cubicBezTo>
                      <a:pt x="147" y="52"/>
                      <a:pt x="147" y="52"/>
                      <a:pt x="147" y="52"/>
                    </a:cubicBezTo>
                    <a:cubicBezTo>
                      <a:pt x="147" y="52"/>
                      <a:pt x="147" y="53"/>
                      <a:pt x="147" y="54"/>
                    </a:cubicBezTo>
                    <a:cubicBezTo>
                      <a:pt x="147" y="54"/>
                      <a:pt x="148" y="54"/>
                      <a:pt x="148" y="54"/>
                    </a:cubicBezTo>
                    <a:cubicBezTo>
                      <a:pt x="148" y="54"/>
                      <a:pt x="148" y="55"/>
                      <a:pt x="148" y="55"/>
                    </a:cubicBezTo>
                    <a:cubicBezTo>
                      <a:pt x="149" y="56"/>
                      <a:pt x="149" y="56"/>
                      <a:pt x="150" y="56"/>
                    </a:cubicBezTo>
                    <a:cubicBezTo>
                      <a:pt x="150" y="58"/>
                      <a:pt x="151" y="60"/>
                      <a:pt x="152" y="62"/>
                    </a:cubicBezTo>
                    <a:cubicBezTo>
                      <a:pt x="152" y="62"/>
                      <a:pt x="153" y="62"/>
                      <a:pt x="153" y="63"/>
                    </a:cubicBezTo>
                    <a:cubicBezTo>
                      <a:pt x="154" y="64"/>
                      <a:pt x="154" y="65"/>
                      <a:pt x="154" y="66"/>
                    </a:cubicBezTo>
                    <a:cubicBezTo>
                      <a:pt x="155" y="66"/>
                      <a:pt x="155" y="67"/>
                      <a:pt x="156" y="67"/>
                    </a:cubicBezTo>
                    <a:cubicBezTo>
                      <a:pt x="156" y="68"/>
                      <a:pt x="157" y="69"/>
                      <a:pt x="157" y="71"/>
                    </a:cubicBezTo>
                    <a:cubicBezTo>
                      <a:pt x="158" y="71"/>
                      <a:pt x="158" y="71"/>
                      <a:pt x="159" y="72"/>
                    </a:cubicBezTo>
                    <a:cubicBezTo>
                      <a:pt x="159" y="72"/>
                      <a:pt x="159" y="73"/>
                      <a:pt x="159" y="73"/>
                    </a:cubicBezTo>
                    <a:cubicBezTo>
                      <a:pt x="159" y="74"/>
                      <a:pt x="160" y="74"/>
                      <a:pt x="161" y="74"/>
                    </a:cubicBezTo>
                    <a:cubicBezTo>
                      <a:pt x="161" y="75"/>
                      <a:pt x="161" y="75"/>
                      <a:pt x="161" y="76"/>
                    </a:cubicBezTo>
                    <a:cubicBezTo>
                      <a:pt x="161" y="76"/>
                      <a:pt x="162" y="77"/>
                      <a:pt x="162" y="77"/>
                    </a:cubicBezTo>
                    <a:cubicBezTo>
                      <a:pt x="162" y="78"/>
                      <a:pt x="162" y="78"/>
                      <a:pt x="162" y="79"/>
                    </a:cubicBezTo>
                    <a:cubicBezTo>
                      <a:pt x="164" y="80"/>
                      <a:pt x="166" y="82"/>
                      <a:pt x="168" y="83"/>
                    </a:cubicBezTo>
                    <a:cubicBezTo>
                      <a:pt x="168" y="84"/>
                      <a:pt x="168" y="84"/>
                      <a:pt x="169" y="85"/>
                    </a:cubicBezTo>
                    <a:cubicBezTo>
                      <a:pt x="169" y="85"/>
                      <a:pt x="170" y="85"/>
                      <a:pt x="170" y="85"/>
                    </a:cubicBezTo>
                    <a:cubicBezTo>
                      <a:pt x="171" y="86"/>
                      <a:pt x="171" y="86"/>
                      <a:pt x="171" y="87"/>
                    </a:cubicBezTo>
                    <a:cubicBezTo>
                      <a:pt x="172" y="87"/>
                      <a:pt x="173" y="87"/>
                      <a:pt x="174" y="87"/>
                    </a:cubicBezTo>
                    <a:cubicBezTo>
                      <a:pt x="182" y="90"/>
                      <a:pt x="191" y="85"/>
                      <a:pt x="196" y="83"/>
                    </a:cubicBezTo>
                    <a:cubicBezTo>
                      <a:pt x="198" y="83"/>
                      <a:pt x="200" y="83"/>
                      <a:pt x="202" y="82"/>
                    </a:cubicBezTo>
                    <a:cubicBezTo>
                      <a:pt x="202" y="82"/>
                      <a:pt x="202" y="82"/>
                      <a:pt x="202" y="81"/>
                    </a:cubicBezTo>
                    <a:cubicBezTo>
                      <a:pt x="206" y="81"/>
                      <a:pt x="210" y="80"/>
                      <a:pt x="213" y="79"/>
                    </a:cubicBezTo>
                    <a:cubicBezTo>
                      <a:pt x="213" y="79"/>
                      <a:pt x="213" y="79"/>
                      <a:pt x="213" y="80"/>
                    </a:cubicBezTo>
                    <a:cubicBezTo>
                      <a:pt x="215" y="80"/>
                      <a:pt x="217" y="80"/>
                      <a:pt x="218" y="81"/>
                    </a:cubicBezTo>
                    <a:cubicBezTo>
                      <a:pt x="218" y="82"/>
                      <a:pt x="218" y="83"/>
                      <a:pt x="218" y="83"/>
                    </a:cubicBezTo>
                    <a:cubicBezTo>
                      <a:pt x="219" y="84"/>
                      <a:pt x="220" y="84"/>
                      <a:pt x="221" y="85"/>
                    </a:cubicBezTo>
                    <a:cubicBezTo>
                      <a:pt x="221" y="87"/>
                      <a:pt x="222" y="89"/>
                      <a:pt x="222" y="90"/>
                    </a:cubicBezTo>
                    <a:cubicBezTo>
                      <a:pt x="223" y="90"/>
                      <a:pt x="223" y="90"/>
                      <a:pt x="223" y="90"/>
                    </a:cubicBezTo>
                    <a:cubicBezTo>
                      <a:pt x="223" y="91"/>
                      <a:pt x="223" y="92"/>
                      <a:pt x="223" y="93"/>
                    </a:cubicBezTo>
                    <a:cubicBezTo>
                      <a:pt x="224" y="93"/>
                      <a:pt x="224" y="93"/>
                      <a:pt x="224" y="93"/>
                    </a:cubicBezTo>
                    <a:cubicBezTo>
                      <a:pt x="224" y="94"/>
                      <a:pt x="224" y="94"/>
                      <a:pt x="224" y="95"/>
                    </a:cubicBezTo>
                    <a:cubicBezTo>
                      <a:pt x="225" y="95"/>
                      <a:pt x="225" y="95"/>
                      <a:pt x="225" y="95"/>
                    </a:cubicBezTo>
                    <a:cubicBezTo>
                      <a:pt x="225" y="96"/>
                      <a:pt x="226" y="98"/>
                      <a:pt x="226" y="99"/>
                    </a:cubicBezTo>
                    <a:cubicBezTo>
                      <a:pt x="226" y="99"/>
                      <a:pt x="227" y="99"/>
                      <a:pt x="227" y="99"/>
                    </a:cubicBezTo>
                    <a:cubicBezTo>
                      <a:pt x="227" y="101"/>
                      <a:pt x="228" y="103"/>
                      <a:pt x="228" y="105"/>
                    </a:cubicBezTo>
                    <a:cubicBezTo>
                      <a:pt x="228" y="105"/>
                      <a:pt x="228" y="105"/>
                      <a:pt x="229" y="105"/>
                    </a:cubicBezTo>
                    <a:cubicBezTo>
                      <a:pt x="229" y="106"/>
                      <a:pt x="229" y="107"/>
                      <a:pt x="229" y="107"/>
                    </a:cubicBezTo>
                    <a:cubicBezTo>
                      <a:pt x="229" y="107"/>
                      <a:pt x="229" y="107"/>
                      <a:pt x="230" y="107"/>
                    </a:cubicBezTo>
                    <a:cubicBezTo>
                      <a:pt x="230" y="108"/>
                      <a:pt x="230" y="109"/>
                      <a:pt x="230" y="110"/>
                    </a:cubicBezTo>
                    <a:cubicBezTo>
                      <a:pt x="230" y="110"/>
                      <a:pt x="230" y="110"/>
                      <a:pt x="231" y="110"/>
                    </a:cubicBezTo>
                    <a:cubicBezTo>
                      <a:pt x="231" y="111"/>
                      <a:pt x="231" y="112"/>
                      <a:pt x="231" y="113"/>
                    </a:cubicBezTo>
                    <a:cubicBezTo>
                      <a:pt x="231" y="113"/>
                      <a:pt x="231" y="113"/>
                      <a:pt x="231" y="113"/>
                    </a:cubicBezTo>
                    <a:cubicBezTo>
                      <a:pt x="231" y="114"/>
                      <a:pt x="231" y="115"/>
                      <a:pt x="231" y="116"/>
                    </a:cubicBezTo>
                    <a:cubicBezTo>
                      <a:pt x="232" y="116"/>
                      <a:pt x="232" y="116"/>
                      <a:pt x="232" y="116"/>
                    </a:cubicBezTo>
                    <a:cubicBezTo>
                      <a:pt x="232" y="116"/>
                      <a:pt x="232" y="117"/>
                      <a:pt x="232" y="118"/>
                    </a:cubicBezTo>
                    <a:cubicBezTo>
                      <a:pt x="233" y="118"/>
                      <a:pt x="233" y="118"/>
                      <a:pt x="233" y="118"/>
                    </a:cubicBezTo>
                    <a:cubicBezTo>
                      <a:pt x="233" y="119"/>
                      <a:pt x="233" y="119"/>
                      <a:pt x="233" y="120"/>
                    </a:cubicBezTo>
                    <a:cubicBezTo>
                      <a:pt x="234" y="120"/>
                      <a:pt x="234" y="120"/>
                      <a:pt x="234" y="120"/>
                    </a:cubicBezTo>
                    <a:cubicBezTo>
                      <a:pt x="235" y="123"/>
                      <a:pt x="236" y="125"/>
                      <a:pt x="237" y="128"/>
                    </a:cubicBezTo>
                    <a:cubicBezTo>
                      <a:pt x="237" y="128"/>
                      <a:pt x="238" y="129"/>
                      <a:pt x="239" y="129"/>
                    </a:cubicBezTo>
                    <a:cubicBezTo>
                      <a:pt x="239" y="130"/>
                      <a:pt x="239" y="130"/>
                      <a:pt x="239" y="131"/>
                    </a:cubicBezTo>
                    <a:cubicBezTo>
                      <a:pt x="244" y="134"/>
                      <a:pt x="249" y="137"/>
                      <a:pt x="255" y="140"/>
                    </a:cubicBezTo>
                    <a:cubicBezTo>
                      <a:pt x="255" y="141"/>
                      <a:pt x="256" y="142"/>
                      <a:pt x="257" y="142"/>
                    </a:cubicBezTo>
                    <a:cubicBezTo>
                      <a:pt x="257" y="142"/>
                      <a:pt x="258" y="142"/>
                      <a:pt x="258" y="142"/>
                    </a:cubicBezTo>
                    <a:cubicBezTo>
                      <a:pt x="260" y="144"/>
                      <a:pt x="261" y="145"/>
                      <a:pt x="262" y="147"/>
                    </a:cubicBezTo>
                    <a:cubicBezTo>
                      <a:pt x="263" y="147"/>
                      <a:pt x="263" y="147"/>
                      <a:pt x="264" y="147"/>
                    </a:cubicBezTo>
                    <a:cubicBezTo>
                      <a:pt x="265" y="149"/>
                      <a:pt x="267" y="150"/>
                      <a:pt x="268" y="152"/>
                    </a:cubicBezTo>
                    <a:cubicBezTo>
                      <a:pt x="269" y="152"/>
                      <a:pt x="269" y="152"/>
                      <a:pt x="270" y="152"/>
                    </a:cubicBezTo>
                    <a:cubicBezTo>
                      <a:pt x="271" y="154"/>
                      <a:pt x="272" y="155"/>
                      <a:pt x="274" y="157"/>
                    </a:cubicBezTo>
                    <a:cubicBezTo>
                      <a:pt x="274" y="157"/>
                      <a:pt x="275" y="157"/>
                      <a:pt x="275" y="157"/>
                    </a:cubicBezTo>
                    <a:cubicBezTo>
                      <a:pt x="276" y="158"/>
                      <a:pt x="277" y="159"/>
                      <a:pt x="278" y="160"/>
                    </a:cubicBezTo>
                    <a:cubicBezTo>
                      <a:pt x="279" y="160"/>
                      <a:pt x="279" y="160"/>
                      <a:pt x="280" y="160"/>
                    </a:cubicBezTo>
                    <a:cubicBezTo>
                      <a:pt x="280" y="161"/>
                      <a:pt x="280" y="162"/>
                      <a:pt x="281" y="162"/>
                    </a:cubicBezTo>
                    <a:cubicBezTo>
                      <a:pt x="281" y="162"/>
                      <a:pt x="282" y="162"/>
                      <a:pt x="283" y="162"/>
                    </a:cubicBezTo>
                    <a:cubicBezTo>
                      <a:pt x="283" y="162"/>
                      <a:pt x="283" y="163"/>
                      <a:pt x="283" y="163"/>
                    </a:cubicBezTo>
                    <a:cubicBezTo>
                      <a:pt x="283" y="163"/>
                      <a:pt x="284" y="163"/>
                      <a:pt x="284" y="163"/>
                    </a:cubicBezTo>
                    <a:cubicBezTo>
                      <a:pt x="284" y="163"/>
                      <a:pt x="284" y="164"/>
                      <a:pt x="284" y="164"/>
                    </a:cubicBezTo>
                    <a:cubicBezTo>
                      <a:pt x="285" y="164"/>
                      <a:pt x="286" y="164"/>
                      <a:pt x="287" y="164"/>
                    </a:cubicBezTo>
                    <a:cubicBezTo>
                      <a:pt x="287" y="164"/>
                      <a:pt x="287" y="165"/>
                      <a:pt x="287" y="165"/>
                    </a:cubicBezTo>
                    <a:cubicBezTo>
                      <a:pt x="291" y="165"/>
                      <a:pt x="295" y="165"/>
                      <a:pt x="300" y="165"/>
                    </a:cubicBezTo>
                    <a:cubicBezTo>
                      <a:pt x="300" y="165"/>
                      <a:pt x="300" y="164"/>
                      <a:pt x="300" y="164"/>
                    </a:cubicBezTo>
                    <a:cubicBezTo>
                      <a:pt x="308" y="164"/>
                      <a:pt x="316" y="163"/>
                      <a:pt x="325" y="163"/>
                    </a:cubicBezTo>
                    <a:cubicBezTo>
                      <a:pt x="331" y="165"/>
                      <a:pt x="337" y="167"/>
                      <a:pt x="343" y="168"/>
                    </a:cubicBezTo>
                    <a:cubicBezTo>
                      <a:pt x="351" y="172"/>
                      <a:pt x="355" y="176"/>
                      <a:pt x="368" y="176"/>
                    </a:cubicBezTo>
                    <a:cubicBezTo>
                      <a:pt x="370" y="173"/>
                      <a:pt x="373" y="173"/>
                      <a:pt x="376" y="171"/>
                    </a:cubicBezTo>
                    <a:cubicBezTo>
                      <a:pt x="376" y="171"/>
                      <a:pt x="376" y="170"/>
                      <a:pt x="377" y="169"/>
                    </a:cubicBezTo>
                    <a:cubicBezTo>
                      <a:pt x="379" y="168"/>
                      <a:pt x="380" y="166"/>
                      <a:pt x="382" y="165"/>
                    </a:cubicBezTo>
                    <a:cubicBezTo>
                      <a:pt x="382" y="164"/>
                      <a:pt x="382" y="164"/>
                      <a:pt x="382" y="163"/>
                    </a:cubicBezTo>
                    <a:cubicBezTo>
                      <a:pt x="383" y="162"/>
                      <a:pt x="384" y="162"/>
                      <a:pt x="385" y="161"/>
                    </a:cubicBezTo>
                    <a:cubicBezTo>
                      <a:pt x="385" y="161"/>
                      <a:pt x="385" y="160"/>
                      <a:pt x="385" y="159"/>
                    </a:cubicBezTo>
                    <a:cubicBezTo>
                      <a:pt x="385" y="159"/>
                      <a:pt x="386" y="159"/>
                      <a:pt x="387" y="159"/>
                    </a:cubicBezTo>
                    <a:cubicBezTo>
                      <a:pt x="387" y="158"/>
                      <a:pt x="387" y="157"/>
                      <a:pt x="387" y="157"/>
                    </a:cubicBezTo>
                    <a:cubicBezTo>
                      <a:pt x="387" y="157"/>
                      <a:pt x="387" y="157"/>
                      <a:pt x="387" y="157"/>
                    </a:cubicBezTo>
                    <a:cubicBezTo>
                      <a:pt x="387" y="156"/>
                      <a:pt x="387" y="156"/>
                      <a:pt x="387" y="155"/>
                    </a:cubicBezTo>
                    <a:cubicBezTo>
                      <a:pt x="388" y="155"/>
                      <a:pt x="388" y="155"/>
                      <a:pt x="388" y="155"/>
                    </a:cubicBezTo>
                    <a:cubicBezTo>
                      <a:pt x="388" y="154"/>
                      <a:pt x="388" y="154"/>
                      <a:pt x="388" y="153"/>
                    </a:cubicBezTo>
                    <a:cubicBezTo>
                      <a:pt x="389" y="153"/>
                      <a:pt x="389" y="153"/>
                      <a:pt x="389" y="153"/>
                    </a:cubicBezTo>
                    <a:cubicBezTo>
                      <a:pt x="389" y="153"/>
                      <a:pt x="389" y="152"/>
                      <a:pt x="389" y="151"/>
                    </a:cubicBezTo>
                    <a:cubicBezTo>
                      <a:pt x="390" y="151"/>
                      <a:pt x="390" y="151"/>
                      <a:pt x="390" y="151"/>
                    </a:cubicBezTo>
                    <a:cubicBezTo>
                      <a:pt x="390" y="151"/>
                      <a:pt x="390" y="150"/>
                      <a:pt x="390" y="150"/>
                    </a:cubicBezTo>
                    <a:cubicBezTo>
                      <a:pt x="390" y="150"/>
                      <a:pt x="391" y="150"/>
                      <a:pt x="391" y="150"/>
                    </a:cubicBezTo>
                    <a:cubicBezTo>
                      <a:pt x="391" y="149"/>
                      <a:pt x="391" y="148"/>
                      <a:pt x="391" y="148"/>
                    </a:cubicBezTo>
                    <a:cubicBezTo>
                      <a:pt x="391" y="148"/>
                      <a:pt x="392" y="148"/>
                      <a:pt x="392" y="148"/>
                    </a:cubicBezTo>
                    <a:cubicBezTo>
                      <a:pt x="392" y="147"/>
                      <a:pt x="392" y="146"/>
                      <a:pt x="392" y="145"/>
                    </a:cubicBezTo>
                    <a:cubicBezTo>
                      <a:pt x="392" y="145"/>
                      <a:pt x="393" y="145"/>
                      <a:pt x="393" y="145"/>
                    </a:cubicBezTo>
                    <a:cubicBezTo>
                      <a:pt x="393" y="145"/>
                      <a:pt x="393" y="144"/>
                      <a:pt x="393" y="143"/>
                    </a:cubicBezTo>
                    <a:cubicBezTo>
                      <a:pt x="393" y="143"/>
                      <a:pt x="394" y="143"/>
                      <a:pt x="395" y="142"/>
                    </a:cubicBezTo>
                    <a:cubicBezTo>
                      <a:pt x="395" y="142"/>
                      <a:pt x="395" y="141"/>
                      <a:pt x="395" y="141"/>
                    </a:cubicBezTo>
                    <a:cubicBezTo>
                      <a:pt x="396" y="140"/>
                      <a:pt x="397" y="139"/>
                      <a:pt x="398" y="138"/>
                    </a:cubicBezTo>
                    <a:cubicBezTo>
                      <a:pt x="398" y="138"/>
                      <a:pt x="398" y="137"/>
                      <a:pt x="398" y="137"/>
                    </a:cubicBezTo>
                    <a:cubicBezTo>
                      <a:pt x="399" y="137"/>
                      <a:pt x="399" y="137"/>
                      <a:pt x="400" y="137"/>
                    </a:cubicBezTo>
                    <a:cubicBezTo>
                      <a:pt x="400" y="136"/>
                      <a:pt x="401" y="136"/>
                      <a:pt x="401" y="135"/>
                    </a:cubicBezTo>
                    <a:cubicBezTo>
                      <a:pt x="402" y="135"/>
                      <a:pt x="402" y="135"/>
                      <a:pt x="403" y="135"/>
                    </a:cubicBezTo>
                    <a:cubicBezTo>
                      <a:pt x="403" y="135"/>
                      <a:pt x="403" y="135"/>
                      <a:pt x="403" y="134"/>
                    </a:cubicBezTo>
                    <a:cubicBezTo>
                      <a:pt x="404" y="134"/>
                      <a:pt x="405" y="134"/>
                      <a:pt x="405" y="134"/>
                    </a:cubicBezTo>
                    <a:cubicBezTo>
                      <a:pt x="410" y="133"/>
                      <a:pt x="416" y="133"/>
                      <a:pt x="422" y="133"/>
                    </a:cubicBezTo>
                    <a:cubicBezTo>
                      <a:pt x="425" y="133"/>
                      <a:pt x="427" y="133"/>
                      <a:pt x="430" y="133"/>
                    </a:cubicBezTo>
                    <a:cubicBezTo>
                      <a:pt x="430" y="132"/>
                      <a:pt x="430" y="132"/>
                      <a:pt x="430" y="132"/>
                    </a:cubicBezTo>
                    <a:cubicBezTo>
                      <a:pt x="431" y="132"/>
                      <a:pt x="433" y="132"/>
                      <a:pt x="434" y="132"/>
                    </a:cubicBezTo>
                    <a:cubicBezTo>
                      <a:pt x="434" y="131"/>
                      <a:pt x="434" y="131"/>
                      <a:pt x="434" y="131"/>
                    </a:cubicBezTo>
                    <a:cubicBezTo>
                      <a:pt x="436" y="130"/>
                      <a:pt x="438" y="130"/>
                      <a:pt x="440" y="130"/>
                    </a:cubicBezTo>
                    <a:cubicBezTo>
                      <a:pt x="440" y="130"/>
                      <a:pt x="440" y="129"/>
                      <a:pt x="440" y="129"/>
                    </a:cubicBezTo>
                    <a:cubicBezTo>
                      <a:pt x="441" y="128"/>
                      <a:pt x="443" y="128"/>
                      <a:pt x="445" y="127"/>
                    </a:cubicBezTo>
                    <a:cubicBezTo>
                      <a:pt x="445" y="127"/>
                      <a:pt x="445" y="127"/>
                      <a:pt x="445" y="126"/>
                    </a:cubicBezTo>
                    <a:cubicBezTo>
                      <a:pt x="445" y="126"/>
                      <a:pt x="446" y="126"/>
                      <a:pt x="447" y="126"/>
                    </a:cubicBezTo>
                    <a:cubicBezTo>
                      <a:pt x="447" y="126"/>
                      <a:pt x="447" y="126"/>
                      <a:pt x="447" y="125"/>
                    </a:cubicBezTo>
                    <a:cubicBezTo>
                      <a:pt x="447" y="125"/>
                      <a:pt x="448" y="125"/>
                      <a:pt x="448" y="125"/>
                    </a:cubicBezTo>
                    <a:cubicBezTo>
                      <a:pt x="448" y="125"/>
                      <a:pt x="448" y="125"/>
                      <a:pt x="448" y="124"/>
                    </a:cubicBezTo>
                    <a:cubicBezTo>
                      <a:pt x="450" y="124"/>
                      <a:pt x="451" y="124"/>
                      <a:pt x="452" y="124"/>
                    </a:cubicBezTo>
                    <a:cubicBezTo>
                      <a:pt x="452" y="123"/>
                      <a:pt x="453" y="122"/>
                      <a:pt x="453" y="122"/>
                    </a:cubicBezTo>
                    <a:cubicBezTo>
                      <a:pt x="454" y="122"/>
                      <a:pt x="454" y="122"/>
                      <a:pt x="455" y="122"/>
                    </a:cubicBezTo>
                    <a:cubicBezTo>
                      <a:pt x="455" y="121"/>
                      <a:pt x="456" y="120"/>
                      <a:pt x="457" y="119"/>
                    </a:cubicBezTo>
                    <a:cubicBezTo>
                      <a:pt x="457" y="119"/>
                      <a:pt x="458" y="119"/>
                      <a:pt x="458" y="119"/>
                    </a:cubicBezTo>
                    <a:cubicBezTo>
                      <a:pt x="460" y="117"/>
                      <a:pt x="463" y="114"/>
                      <a:pt x="465" y="112"/>
                    </a:cubicBezTo>
                    <a:cubicBezTo>
                      <a:pt x="466" y="111"/>
                      <a:pt x="466" y="111"/>
                      <a:pt x="467" y="110"/>
                    </a:cubicBezTo>
                    <a:cubicBezTo>
                      <a:pt x="468" y="107"/>
                      <a:pt x="469" y="105"/>
                      <a:pt x="470" y="102"/>
                    </a:cubicBezTo>
                    <a:cubicBezTo>
                      <a:pt x="470" y="102"/>
                      <a:pt x="471" y="102"/>
                      <a:pt x="471" y="102"/>
                    </a:cubicBezTo>
                    <a:cubicBezTo>
                      <a:pt x="471" y="101"/>
                      <a:pt x="471" y="100"/>
                      <a:pt x="472" y="98"/>
                    </a:cubicBezTo>
                    <a:cubicBezTo>
                      <a:pt x="472" y="98"/>
                      <a:pt x="472" y="98"/>
                      <a:pt x="473" y="98"/>
                    </a:cubicBezTo>
                    <a:cubicBezTo>
                      <a:pt x="473" y="97"/>
                      <a:pt x="473" y="96"/>
                      <a:pt x="474" y="95"/>
                    </a:cubicBezTo>
                    <a:cubicBezTo>
                      <a:pt x="474" y="95"/>
                      <a:pt x="475" y="94"/>
                      <a:pt x="475" y="94"/>
                    </a:cubicBezTo>
                    <a:cubicBezTo>
                      <a:pt x="475" y="93"/>
                      <a:pt x="475" y="93"/>
                      <a:pt x="475" y="92"/>
                    </a:cubicBezTo>
                    <a:cubicBezTo>
                      <a:pt x="477" y="91"/>
                      <a:pt x="478" y="90"/>
                      <a:pt x="479" y="90"/>
                    </a:cubicBezTo>
                    <a:cubicBezTo>
                      <a:pt x="479" y="89"/>
                      <a:pt x="479" y="88"/>
                      <a:pt x="479" y="88"/>
                    </a:cubicBezTo>
                    <a:cubicBezTo>
                      <a:pt x="484" y="83"/>
                      <a:pt x="489" y="78"/>
                      <a:pt x="494" y="73"/>
                    </a:cubicBezTo>
                    <a:cubicBezTo>
                      <a:pt x="496" y="71"/>
                      <a:pt x="498" y="69"/>
                      <a:pt x="500" y="67"/>
                    </a:cubicBezTo>
                    <a:cubicBezTo>
                      <a:pt x="501" y="67"/>
                      <a:pt x="501" y="66"/>
                      <a:pt x="502" y="66"/>
                    </a:cubicBezTo>
                    <a:cubicBezTo>
                      <a:pt x="503" y="65"/>
                      <a:pt x="505" y="63"/>
                      <a:pt x="506" y="62"/>
                    </a:cubicBezTo>
                    <a:cubicBezTo>
                      <a:pt x="506" y="62"/>
                      <a:pt x="507" y="62"/>
                      <a:pt x="508" y="62"/>
                    </a:cubicBezTo>
                    <a:cubicBezTo>
                      <a:pt x="508" y="61"/>
                      <a:pt x="508" y="61"/>
                      <a:pt x="509" y="60"/>
                    </a:cubicBezTo>
                    <a:cubicBezTo>
                      <a:pt x="509" y="60"/>
                      <a:pt x="509" y="60"/>
                      <a:pt x="509" y="60"/>
                    </a:cubicBezTo>
                    <a:cubicBezTo>
                      <a:pt x="510" y="59"/>
                      <a:pt x="511" y="58"/>
                      <a:pt x="511" y="57"/>
                    </a:cubicBezTo>
                    <a:cubicBezTo>
                      <a:pt x="512" y="57"/>
                      <a:pt x="512" y="57"/>
                      <a:pt x="513" y="57"/>
                    </a:cubicBezTo>
                    <a:cubicBezTo>
                      <a:pt x="513" y="57"/>
                      <a:pt x="514" y="56"/>
                      <a:pt x="514" y="55"/>
                    </a:cubicBezTo>
                    <a:cubicBezTo>
                      <a:pt x="515" y="55"/>
                      <a:pt x="516" y="55"/>
                      <a:pt x="518" y="55"/>
                    </a:cubicBezTo>
                    <a:cubicBezTo>
                      <a:pt x="518" y="54"/>
                      <a:pt x="518" y="54"/>
                      <a:pt x="518" y="54"/>
                    </a:cubicBezTo>
                    <a:cubicBezTo>
                      <a:pt x="518" y="54"/>
                      <a:pt x="519" y="54"/>
                      <a:pt x="519" y="54"/>
                    </a:cubicBezTo>
                    <a:cubicBezTo>
                      <a:pt x="519" y="53"/>
                      <a:pt x="519" y="53"/>
                      <a:pt x="519" y="53"/>
                    </a:cubicBezTo>
                    <a:cubicBezTo>
                      <a:pt x="521" y="53"/>
                      <a:pt x="522" y="53"/>
                      <a:pt x="523" y="53"/>
                    </a:cubicBezTo>
                    <a:cubicBezTo>
                      <a:pt x="523" y="52"/>
                      <a:pt x="523" y="52"/>
                      <a:pt x="523" y="52"/>
                    </a:cubicBezTo>
                    <a:cubicBezTo>
                      <a:pt x="525" y="52"/>
                      <a:pt x="527" y="52"/>
                      <a:pt x="529" y="52"/>
                    </a:cubicBezTo>
                    <a:cubicBezTo>
                      <a:pt x="529" y="52"/>
                      <a:pt x="529" y="52"/>
                      <a:pt x="529" y="53"/>
                    </a:cubicBezTo>
                    <a:cubicBezTo>
                      <a:pt x="530" y="53"/>
                      <a:pt x="532" y="53"/>
                      <a:pt x="533" y="53"/>
                    </a:cubicBezTo>
                    <a:cubicBezTo>
                      <a:pt x="533" y="53"/>
                      <a:pt x="533" y="53"/>
                      <a:pt x="533" y="54"/>
                    </a:cubicBezTo>
                    <a:cubicBezTo>
                      <a:pt x="533" y="54"/>
                      <a:pt x="534" y="54"/>
                      <a:pt x="535" y="54"/>
                    </a:cubicBezTo>
                    <a:cubicBezTo>
                      <a:pt x="535" y="54"/>
                      <a:pt x="535" y="54"/>
                      <a:pt x="535" y="55"/>
                    </a:cubicBezTo>
                    <a:cubicBezTo>
                      <a:pt x="535" y="55"/>
                      <a:pt x="536" y="55"/>
                      <a:pt x="536" y="55"/>
                    </a:cubicBezTo>
                    <a:cubicBezTo>
                      <a:pt x="537" y="55"/>
                      <a:pt x="537" y="56"/>
                      <a:pt x="537" y="56"/>
                    </a:cubicBezTo>
                    <a:cubicBezTo>
                      <a:pt x="538" y="56"/>
                      <a:pt x="538" y="56"/>
                      <a:pt x="539" y="56"/>
                    </a:cubicBezTo>
                    <a:cubicBezTo>
                      <a:pt x="539" y="57"/>
                      <a:pt x="540" y="58"/>
                      <a:pt x="540" y="58"/>
                    </a:cubicBezTo>
                    <a:cubicBezTo>
                      <a:pt x="541" y="58"/>
                      <a:pt x="541" y="58"/>
                      <a:pt x="542" y="58"/>
                    </a:cubicBezTo>
                    <a:cubicBezTo>
                      <a:pt x="542" y="59"/>
                      <a:pt x="542" y="59"/>
                      <a:pt x="543" y="60"/>
                    </a:cubicBezTo>
                    <a:cubicBezTo>
                      <a:pt x="544" y="61"/>
                      <a:pt x="547" y="63"/>
                      <a:pt x="549" y="63"/>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72" name="Freeform 32"/>
              <p:cNvSpPr/>
              <p:nvPr/>
            </p:nvSpPr>
            <p:spPr bwMode="auto">
              <a:xfrm>
                <a:off x="519" y="5694"/>
                <a:ext cx="2856" cy="2879"/>
              </a:xfrm>
              <a:custGeom>
                <a:avLst/>
                <a:gdLst>
                  <a:gd name="T0" fmla="*/ 813 w 1084"/>
                  <a:gd name="T1" fmla="*/ 80 h 1091"/>
                  <a:gd name="T2" fmla="*/ 862 w 1084"/>
                  <a:gd name="T3" fmla="*/ 104 h 1091"/>
                  <a:gd name="T4" fmla="*/ 878 w 1084"/>
                  <a:gd name="T5" fmla="*/ 137 h 1091"/>
                  <a:gd name="T6" fmla="*/ 904 w 1084"/>
                  <a:gd name="T7" fmla="*/ 234 h 1091"/>
                  <a:gd name="T8" fmla="*/ 910 w 1084"/>
                  <a:gd name="T9" fmla="*/ 319 h 1091"/>
                  <a:gd name="T10" fmla="*/ 940 w 1084"/>
                  <a:gd name="T11" fmla="*/ 344 h 1091"/>
                  <a:gd name="T12" fmla="*/ 962 w 1084"/>
                  <a:gd name="T13" fmla="*/ 378 h 1091"/>
                  <a:gd name="T14" fmla="*/ 961 w 1084"/>
                  <a:gd name="T15" fmla="*/ 442 h 1091"/>
                  <a:gd name="T16" fmla="*/ 955 w 1084"/>
                  <a:gd name="T17" fmla="*/ 583 h 1091"/>
                  <a:gd name="T18" fmla="*/ 944 w 1084"/>
                  <a:gd name="T19" fmla="*/ 613 h 1091"/>
                  <a:gd name="T20" fmla="*/ 914 w 1084"/>
                  <a:gd name="T21" fmla="*/ 644 h 1091"/>
                  <a:gd name="T22" fmla="*/ 900 w 1084"/>
                  <a:gd name="T23" fmla="*/ 699 h 1091"/>
                  <a:gd name="T24" fmla="*/ 889 w 1084"/>
                  <a:gd name="T25" fmla="*/ 736 h 1091"/>
                  <a:gd name="T26" fmla="*/ 918 w 1084"/>
                  <a:gd name="T27" fmla="*/ 775 h 1091"/>
                  <a:gd name="T28" fmla="*/ 964 w 1084"/>
                  <a:gd name="T29" fmla="*/ 800 h 1091"/>
                  <a:gd name="T30" fmla="*/ 998 w 1084"/>
                  <a:gd name="T31" fmla="*/ 822 h 1091"/>
                  <a:gd name="T32" fmla="*/ 1071 w 1084"/>
                  <a:gd name="T33" fmla="*/ 884 h 1091"/>
                  <a:gd name="T34" fmla="*/ 1041 w 1084"/>
                  <a:gd name="T35" fmla="*/ 941 h 1091"/>
                  <a:gd name="T36" fmla="*/ 1045 w 1084"/>
                  <a:gd name="T37" fmla="*/ 1019 h 1091"/>
                  <a:gd name="T38" fmla="*/ 1020 w 1084"/>
                  <a:gd name="T39" fmla="*/ 1037 h 1091"/>
                  <a:gd name="T40" fmla="*/ 987 w 1084"/>
                  <a:gd name="T41" fmla="*/ 1052 h 1091"/>
                  <a:gd name="T42" fmla="*/ 969 w 1084"/>
                  <a:gd name="T43" fmla="*/ 1080 h 1091"/>
                  <a:gd name="T44" fmla="*/ 869 w 1084"/>
                  <a:gd name="T45" fmla="*/ 1058 h 1091"/>
                  <a:gd name="T46" fmla="*/ 785 w 1084"/>
                  <a:gd name="T47" fmla="*/ 1048 h 1091"/>
                  <a:gd name="T48" fmla="*/ 699 w 1084"/>
                  <a:gd name="T49" fmla="*/ 1065 h 1091"/>
                  <a:gd name="T50" fmla="*/ 651 w 1084"/>
                  <a:gd name="T51" fmla="*/ 1064 h 1091"/>
                  <a:gd name="T52" fmla="*/ 625 w 1084"/>
                  <a:gd name="T53" fmla="*/ 1052 h 1091"/>
                  <a:gd name="T54" fmla="*/ 553 w 1084"/>
                  <a:gd name="T55" fmla="*/ 1066 h 1091"/>
                  <a:gd name="T56" fmla="*/ 458 w 1084"/>
                  <a:gd name="T57" fmla="*/ 1047 h 1091"/>
                  <a:gd name="T58" fmla="*/ 440 w 1084"/>
                  <a:gd name="T59" fmla="*/ 1020 h 1091"/>
                  <a:gd name="T60" fmla="*/ 418 w 1084"/>
                  <a:gd name="T61" fmla="*/ 987 h 1091"/>
                  <a:gd name="T62" fmla="*/ 410 w 1084"/>
                  <a:gd name="T63" fmla="*/ 891 h 1091"/>
                  <a:gd name="T64" fmla="*/ 384 w 1084"/>
                  <a:gd name="T65" fmla="*/ 856 h 1091"/>
                  <a:gd name="T66" fmla="*/ 336 w 1084"/>
                  <a:gd name="T67" fmla="*/ 814 h 1091"/>
                  <a:gd name="T68" fmla="*/ 255 w 1084"/>
                  <a:gd name="T69" fmla="*/ 727 h 1091"/>
                  <a:gd name="T70" fmla="*/ 231 w 1084"/>
                  <a:gd name="T71" fmla="*/ 715 h 1091"/>
                  <a:gd name="T72" fmla="*/ 176 w 1084"/>
                  <a:gd name="T73" fmla="*/ 686 h 1091"/>
                  <a:gd name="T74" fmla="*/ 133 w 1084"/>
                  <a:gd name="T75" fmla="*/ 706 h 1091"/>
                  <a:gd name="T76" fmla="*/ 99 w 1084"/>
                  <a:gd name="T77" fmla="*/ 694 h 1091"/>
                  <a:gd name="T78" fmla="*/ 27 w 1084"/>
                  <a:gd name="T79" fmla="*/ 672 h 1091"/>
                  <a:gd name="T80" fmla="*/ 4 w 1084"/>
                  <a:gd name="T81" fmla="*/ 645 h 1091"/>
                  <a:gd name="T82" fmla="*/ 25 w 1084"/>
                  <a:gd name="T83" fmla="*/ 609 h 1091"/>
                  <a:gd name="T84" fmla="*/ 50 w 1084"/>
                  <a:gd name="T85" fmla="*/ 539 h 1091"/>
                  <a:gd name="T86" fmla="*/ 75 w 1084"/>
                  <a:gd name="T87" fmla="*/ 526 h 1091"/>
                  <a:gd name="T88" fmla="*/ 113 w 1084"/>
                  <a:gd name="T89" fmla="*/ 487 h 1091"/>
                  <a:gd name="T90" fmla="*/ 131 w 1084"/>
                  <a:gd name="T91" fmla="*/ 460 h 1091"/>
                  <a:gd name="T92" fmla="*/ 146 w 1084"/>
                  <a:gd name="T93" fmla="*/ 431 h 1091"/>
                  <a:gd name="T94" fmla="*/ 157 w 1084"/>
                  <a:gd name="T95" fmla="*/ 402 h 1091"/>
                  <a:gd name="T96" fmla="*/ 188 w 1084"/>
                  <a:gd name="T97" fmla="*/ 370 h 1091"/>
                  <a:gd name="T98" fmla="*/ 241 w 1084"/>
                  <a:gd name="T99" fmla="*/ 341 h 1091"/>
                  <a:gd name="T100" fmla="*/ 284 w 1084"/>
                  <a:gd name="T101" fmla="*/ 341 h 1091"/>
                  <a:gd name="T102" fmla="*/ 318 w 1084"/>
                  <a:gd name="T103" fmla="*/ 331 h 1091"/>
                  <a:gd name="T104" fmla="*/ 352 w 1084"/>
                  <a:gd name="T105" fmla="*/ 305 h 1091"/>
                  <a:gd name="T106" fmla="*/ 383 w 1084"/>
                  <a:gd name="T107" fmla="*/ 222 h 1091"/>
                  <a:gd name="T108" fmla="*/ 405 w 1084"/>
                  <a:gd name="T109" fmla="*/ 198 h 1091"/>
                  <a:gd name="T110" fmla="*/ 431 w 1084"/>
                  <a:gd name="T111" fmla="*/ 161 h 1091"/>
                  <a:gd name="T112" fmla="*/ 473 w 1084"/>
                  <a:gd name="T113" fmla="*/ 125 h 1091"/>
                  <a:gd name="T114" fmla="*/ 512 w 1084"/>
                  <a:gd name="T115" fmla="*/ 94 h 1091"/>
                  <a:gd name="T116" fmla="*/ 623 w 1084"/>
                  <a:gd name="T117" fmla="*/ 61 h 1091"/>
                  <a:gd name="T118" fmla="*/ 648 w 1084"/>
                  <a:gd name="T119" fmla="*/ 20 h 1091"/>
                  <a:gd name="T120" fmla="*/ 674 w 1084"/>
                  <a:gd name="T121" fmla="*/ 4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4" h="1091">
                    <a:moveTo>
                      <a:pt x="730" y="4"/>
                    </a:moveTo>
                    <a:cubicBezTo>
                      <a:pt x="730" y="10"/>
                      <a:pt x="732" y="15"/>
                      <a:pt x="733" y="19"/>
                    </a:cubicBezTo>
                    <a:cubicBezTo>
                      <a:pt x="733" y="22"/>
                      <a:pt x="734" y="26"/>
                      <a:pt x="735" y="30"/>
                    </a:cubicBezTo>
                    <a:cubicBezTo>
                      <a:pt x="735" y="30"/>
                      <a:pt x="735" y="30"/>
                      <a:pt x="736" y="30"/>
                    </a:cubicBezTo>
                    <a:cubicBezTo>
                      <a:pt x="736" y="31"/>
                      <a:pt x="736" y="32"/>
                      <a:pt x="736" y="33"/>
                    </a:cubicBezTo>
                    <a:cubicBezTo>
                      <a:pt x="738" y="39"/>
                      <a:pt x="741" y="46"/>
                      <a:pt x="744" y="52"/>
                    </a:cubicBezTo>
                    <a:cubicBezTo>
                      <a:pt x="744" y="52"/>
                      <a:pt x="745" y="53"/>
                      <a:pt x="745" y="53"/>
                    </a:cubicBezTo>
                    <a:cubicBezTo>
                      <a:pt x="745" y="54"/>
                      <a:pt x="745" y="54"/>
                      <a:pt x="745" y="55"/>
                    </a:cubicBezTo>
                    <a:cubicBezTo>
                      <a:pt x="747" y="56"/>
                      <a:pt x="749" y="58"/>
                      <a:pt x="751" y="59"/>
                    </a:cubicBezTo>
                    <a:cubicBezTo>
                      <a:pt x="751" y="60"/>
                      <a:pt x="751" y="60"/>
                      <a:pt x="752" y="61"/>
                    </a:cubicBezTo>
                    <a:cubicBezTo>
                      <a:pt x="753" y="62"/>
                      <a:pt x="754" y="61"/>
                      <a:pt x="755" y="63"/>
                    </a:cubicBezTo>
                    <a:cubicBezTo>
                      <a:pt x="772" y="63"/>
                      <a:pt x="792" y="62"/>
                      <a:pt x="803" y="68"/>
                    </a:cubicBezTo>
                    <a:cubicBezTo>
                      <a:pt x="803" y="69"/>
                      <a:pt x="803" y="69"/>
                      <a:pt x="804" y="70"/>
                    </a:cubicBezTo>
                    <a:cubicBezTo>
                      <a:pt x="804" y="70"/>
                      <a:pt x="805" y="70"/>
                      <a:pt x="805" y="70"/>
                    </a:cubicBezTo>
                    <a:cubicBezTo>
                      <a:pt x="806" y="71"/>
                      <a:pt x="807" y="72"/>
                      <a:pt x="808" y="74"/>
                    </a:cubicBezTo>
                    <a:cubicBezTo>
                      <a:pt x="809" y="74"/>
                      <a:pt x="809" y="74"/>
                      <a:pt x="810" y="74"/>
                    </a:cubicBezTo>
                    <a:cubicBezTo>
                      <a:pt x="810" y="75"/>
                      <a:pt x="810" y="76"/>
                      <a:pt x="810" y="76"/>
                    </a:cubicBezTo>
                    <a:cubicBezTo>
                      <a:pt x="811" y="77"/>
                      <a:pt x="812" y="77"/>
                      <a:pt x="813" y="78"/>
                    </a:cubicBezTo>
                    <a:cubicBezTo>
                      <a:pt x="813" y="79"/>
                      <a:pt x="813" y="79"/>
                      <a:pt x="813" y="80"/>
                    </a:cubicBezTo>
                    <a:cubicBezTo>
                      <a:pt x="813" y="80"/>
                      <a:pt x="814" y="80"/>
                      <a:pt x="814" y="81"/>
                    </a:cubicBezTo>
                    <a:cubicBezTo>
                      <a:pt x="814" y="81"/>
                      <a:pt x="814" y="82"/>
                      <a:pt x="814" y="83"/>
                    </a:cubicBezTo>
                    <a:cubicBezTo>
                      <a:pt x="815" y="83"/>
                      <a:pt x="816" y="83"/>
                      <a:pt x="816" y="83"/>
                    </a:cubicBezTo>
                    <a:cubicBezTo>
                      <a:pt x="816" y="84"/>
                      <a:pt x="816" y="85"/>
                      <a:pt x="816" y="85"/>
                    </a:cubicBezTo>
                    <a:cubicBezTo>
                      <a:pt x="817" y="86"/>
                      <a:pt x="818" y="86"/>
                      <a:pt x="819" y="87"/>
                    </a:cubicBezTo>
                    <a:cubicBezTo>
                      <a:pt x="819" y="88"/>
                      <a:pt x="819" y="88"/>
                      <a:pt x="819" y="89"/>
                    </a:cubicBezTo>
                    <a:cubicBezTo>
                      <a:pt x="821" y="90"/>
                      <a:pt x="823" y="92"/>
                      <a:pt x="824" y="93"/>
                    </a:cubicBezTo>
                    <a:cubicBezTo>
                      <a:pt x="825" y="94"/>
                      <a:pt x="826" y="96"/>
                      <a:pt x="827" y="97"/>
                    </a:cubicBezTo>
                    <a:cubicBezTo>
                      <a:pt x="828" y="97"/>
                      <a:pt x="828" y="97"/>
                      <a:pt x="829" y="97"/>
                    </a:cubicBezTo>
                    <a:cubicBezTo>
                      <a:pt x="829" y="97"/>
                      <a:pt x="829" y="97"/>
                      <a:pt x="829" y="98"/>
                    </a:cubicBezTo>
                    <a:cubicBezTo>
                      <a:pt x="829" y="98"/>
                      <a:pt x="830" y="98"/>
                      <a:pt x="831" y="98"/>
                    </a:cubicBezTo>
                    <a:cubicBezTo>
                      <a:pt x="831" y="98"/>
                      <a:pt x="831" y="98"/>
                      <a:pt x="831" y="99"/>
                    </a:cubicBezTo>
                    <a:cubicBezTo>
                      <a:pt x="833" y="100"/>
                      <a:pt x="844" y="101"/>
                      <a:pt x="848" y="100"/>
                    </a:cubicBezTo>
                    <a:cubicBezTo>
                      <a:pt x="848" y="99"/>
                      <a:pt x="848" y="99"/>
                      <a:pt x="848" y="99"/>
                    </a:cubicBezTo>
                    <a:cubicBezTo>
                      <a:pt x="851" y="99"/>
                      <a:pt x="855" y="99"/>
                      <a:pt x="858" y="100"/>
                    </a:cubicBezTo>
                    <a:cubicBezTo>
                      <a:pt x="859" y="100"/>
                      <a:pt x="860" y="101"/>
                      <a:pt x="860" y="102"/>
                    </a:cubicBezTo>
                    <a:cubicBezTo>
                      <a:pt x="860" y="102"/>
                      <a:pt x="861" y="102"/>
                      <a:pt x="861" y="102"/>
                    </a:cubicBezTo>
                    <a:cubicBezTo>
                      <a:pt x="861" y="103"/>
                      <a:pt x="861" y="103"/>
                      <a:pt x="861" y="104"/>
                    </a:cubicBezTo>
                    <a:cubicBezTo>
                      <a:pt x="861" y="104"/>
                      <a:pt x="862" y="104"/>
                      <a:pt x="862" y="104"/>
                    </a:cubicBezTo>
                    <a:cubicBezTo>
                      <a:pt x="862" y="105"/>
                      <a:pt x="862" y="106"/>
                      <a:pt x="862" y="107"/>
                    </a:cubicBezTo>
                    <a:cubicBezTo>
                      <a:pt x="862" y="107"/>
                      <a:pt x="863" y="107"/>
                      <a:pt x="863" y="107"/>
                    </a:cubicBezTo>
                    <a:cubicBezTo>
                      <a:pt x="863" y="108"/>
                      <a:pt x="863" y="110"/>
                      <a:pt x="863" y="111"/>
                    </a:cubicBezTo>
                    <a:cubicBezTo>
                      <a:pt x="863" y="111"/>
                      <a:pt x="863" y="111"/>
                      <a:pt x="864" y="111"/>
                    </a:cubicBezTo>
                    <a:cubicBezTo>
                      <a:pt x="864" y="112"/>
                      <a:pt x="864" y="114"/>
                      <a:pt x="864" y="115"/>
                    </a:cubicBezTo>
                    <a:cubicBezTo>
                      <a:pt x="864" y="115"/>
                      <a:pt x="864" y="115"/>
                      <a:pt x="865" y="115"/>
                    </a:cubicBezTo>
                    <a:cubicBezTo>
                      <a:pt x="865" y="116"/>
                      <a:pt x="865" y="117"/>
                      <a:pt x="865" y="117"/>
                    </a:cubicBezTo>
                    <a:cubicBezTo>
                      <a:pt x="865" y="117"/>
                      <a:pt x="865" y="117"/>
                      <a:pt x="866" y="117"/>
                    </a:cubicBezTo>
                    <a:cubicBezTo>
                      <a:pt x="866" y="119"/>
                      <a:pt x="866" y="120"/>
                      <a:pt x="866" y="121"/>
                    </a:cubicBezTo>
                    <a:cubicBezTo>
                      <a:pt x="867" y="121"/>
                      <a:pt x="867" y="121"/>
                      <a:pt x="867" y="121"/>
                    </a:cubicBezTo>
                    <a:cubicBezTo>
                      <a:pt x="867" y="122"/>
                      <a:pt x="867" y="122"/>
                      <a:pt x="867" y="123"/>
                    </a:cubicBezTo>
                    <a:cubicBezTo>
                      <a:pt x="868" y="123"/>
                      <a:pt x="869" y="123"/>
                      <a:pt x="869" y="124"/>
                    </a:cubicBezTo>
                    <a:cubicBezTo>
                      <a:pt x="869" y="124"/>
                      <a:pt x="869" y="125"/>
                      <a:pt x="869" y="126"/>
                    </a:cubicBezTo>
                    <a:cubicBezTo>
                      <a:pt x="870" y="126"/>
                      <a:pt x="872" y="127"/>
                      <a:pt x="873" y="128"/>
                    </a:cubicBezTo>
                    <a:cubicBezTo>
                      <a:pt x="873" y="129"/>
                      <a:pt x="873" y="129"/>
                      <a:pt x="873" y="130"/>
                    </a:cubicBezTo>
                    <a:cubicBezTo>
                      <a:pt x="874" y="131"/>
                      <a:pt x="875" y="131"/>
                      <a:pt x="875" y="132"/>
                    </a:cubicBezTo>
                    <a:cubicBezTo>
                      <a:pt x="875" y="132"/>
                      <a:pt x="875" y="133"/>
                      <a:pt x="875" y="134"/>
                    </a:cubicBezTo>
                    <a:cubicBezTo>
                      <a:pt x="876" y="134"/>
                      <a:pt x="877" y="135"/>
                      <a:pt x="878" y="135"/>
                    </a:cubicBezTo>
                    <a:cubicBezTo>
                      <a:pt x="878" y="136"/>
                      <a:pt x="878" y="137"/>
                      <a:pt x="878" y="137"/>
                    </a:cubicBezTo>
                    <a:cubicBezTo>
                      <a:pt x="878" y="137"/>
                      <a:pt x="879" y="137"/>
                      <a:pt x="879" y="137"/>
                    </a:cubicBezTo>
                    <a:cubicBezTo>
                      <a:pt x="880" y="143"/>
                      <a:pt x="881" y="150"/>
                      <a:pt x="883" y="156"/>
                    </a:cubicBezTo>
                    <a:cubicBezTo>
                      <a:pt x="887" y="162"/>
                      <a:pt x="905" y="158"/>
                      <a:pt x="910" y="166"/>
                    </a:cubicBezTo>
                    <a:cubicBezTo>
                      <a:pt x="912" y="169"/>
                      <a:pt x="910" y="171"/>
                      <a:pt x="911" y="176"/>
                    </a:cubicBezTo>
                    <a:cubicBezTo>
                      <a:pt x="912" y="176"/>
                      <a:pt x="912" y="176"/>
                      <a:pt x="912" y="176"/>
                    </a:cubicBezTo>
                    <a:cubicBezTo>
                      <a:pt x="912" y="184"/>
                      <a:pt x="912" y="193"/>
                      <a:pt x="912" y="202"/>
                    </a:cubicBezTo>
                    <a:cubicBezTo>
                      <a:pt x="913" y="202"/>
                      <a:pt x="913" y="202"/>
                      <a:pt x="913" y="202"/>
                    </a:cubicBezTo>
                    <a:cubicBezTo>
                      <a:pt x="913" y="204"/>
                      <a:pt x="913" y="207"/>
                      <a:pt x="913" y="209"/>
                    </a:cubicBezTo>
                    <a:cubicBezTo>
                      <a:pt x="913" y="209"/>
                      <a:pt x="913" y="209"/>
                      <a:pt x="912" y="209"/>
                    </a:cubicBezTo>
                    <a:cubicBezTo>
                      <a:pt x="912" y="212"/>
                      <a:pt x="912" y="216"/>
                      <a:pt x="912" y="219"/>
                    </a:cubicBezTo>
                    <a:cubicBezTo>
                      <a:pt x="912" y="219"/>
                      <a:pt x="912" y="219"/>
                      <a:pt x="911" y="219"/>
                    </a:cubicBezTo>
                    <a:cubicBezTo>
                      <a:pt x="911" y="220"/>
                      <a:pt x="911" y="222"/>
                      <a:pt x="911" y="223"/>
                    </a:cubicBezTo>
                    <a:cubicBezTo>
                      <a:pt x="911" y="223"/>
                      <a:pt x="911" y="223"/>
                      <a:pt x="910" y="223"/>
                    </a:cubicBezTo>
                    <a:cubicBezTo>
                      <a:pt x="910" y="224"/>
                      <a:pt x="910" y="225"/>
                      <a:pt x="910" y="226"/>
                    </a:cubicBezTo>
                    <a:cubicBezTo>
                      <a:pt x="910" y="226"/>
                      <a:pt x="910" y="226"/>
                      <a:pt x="910" y="226"/>
                    </a:cubicBezTo>
                    <a:cubicBezTo>
                      <a:pt x="910" y="227"/>
                      <a:pt x="910" y="227"/>
                      <a:pt x="910" y="228"/>
                    </a:cubicBezTo>
                    <a:cubicBezTo>
                      <a:pt x="909" y="228"/>
                      <a:pt x="908" y="229"/>
                      <a:pt x="907" y="230"/>
                    </a:cubicBezTo>
                    <a:cubicBezTo>
                      <a:pt x="907" y="231"/>
                      <a:pt x="906" y="232"/>
                      <a:pt x="906" y="233"/>
                    </a:cubicBezTo>
                    <a:cubicBezTo>
                      <a:pt x="905" y="233"/>
                      <a:pt x="905" y="234"/>
                      <a:pt x="904" y="234"/>
                    </a:cubicBezTo>
                    <a:cubicBezTo>
                      <a:pt x="904" y="235"/>
                      <a:pt x="904" y="236"/>
                      <a:pt x="904" y="237"/>
                    </a:cubicBezTo>
                    <a:cubicBezTo>
                      <a:pt x="904" y="237"/>
                      <a:pt x="904" y="237"/>
                      <a:pt x="903" y="237"/>
                    </a:cubicBezTo>
                    <a:cubicBezTo>
                      <a:pt x="903" y="237"/>
                      <a:pt x="903" y="238"/>
                      <a:pt x="903" y="239"/>
                    </a:cubicBezTo>
                    <a:cubicBezTo>
                      <a:pt x="903" y="239"/>
                      <a:pt x="903" y="239"/>
                      <a:pt x="902" y="239"/>
                    </a:cubicBezTo>
                    <a:cubicBezTo>
                      <a:pt x="902" y="239"/>
                      <a:pt x="902" y="240"/>
                      <a:pt x="902" y="241"/>
                    </a:cubicBezTo>
                    <a:cubicBezTo>
                      <a:pt x="902" y="241"/>
                      <a:pt x="902" y="241"/>
                      <a:pt x="901" y="241"/>
                    </a:cubicBezTo>
                    <a:cubicBezTo>
                      <a:pt x="901" y="242"/>
                      <a:pt x="901" y="243"/>
                      <a:pt x="901" y="244"/>
                    </a:cubicBezTo>
                    <a:cubicBezTo>
                      <a:pt x="901" y="244"/>
                      <a:pt x="901" y="244"/>
                      <a:pt x="901" y="244"/>
                    </a:cubicBezTo>
                    <a:cubicBezTo>
                      <a:pt x="901" y="245"/>
                      <a:pt x="901" y="246"/>
                      <a:pt x="901" y="247"/>
                    </a:cubicBezTo>
                    <a:cubicBezTo>
                      <a:pt x="900" y="247"/>
                      <a:pt x="900" y="247"/>
                      <a:pt x="900" y="247"/>
                    </a:cubicBezTo>
                    <a:cubicBezTo>
                      <a:pt x="900" y="248"/>
                      <a:pt x="900" y="249"/>
                      <a:pt x="900" y="250"/>
                    </a:cubicBezTo>
                    <a:cubicBezTo>
                      <a:pt x="895" y="263"/>
                      <a:pt x="899" y="281"/>
                      <a:pt x="902" y="292"/>
                    </a:cubicBezTo>
                    <a:cubicBezTo>
                      <a:pt x="903" y="296"/>
                      <a:pt x="904" y="300"/>
                      <a:pt x="904" y="304"/>
                    </a:cubicBezTo>
                    <a:cubicBezTo>
                      <a:pt x="904" y="304"/>
                      <a:pt x="905" y="304"/>
                      <a:pt x="905" y="304"/>
                    </a:cubicBezTo>
                    <a:cubicBezTo>
                      <a:pt x="905" y="306"/>
                      <a:pt x="906" y="308"/>
                      <a:pt x="906" y="309"/>
                    </a:cubicBezTo>
                    <a:cubicBezTo>
                      <a:pt x="906" y="309"/>
                      <a:pt x="907" y="309"/>
                      <a:pt x="907" y="309"/>
                    </a:cubicBezTo>
                    <a:cubicBezTo>
                      <a:pt x="907" y="311"/>
                      <a:pt x="907" y="313"/>
                      <a:pt x="908" y="315"/>
                    </a:cubicBezTo>
                    <a:cubicBezTo>
                      <a:pt x="908" y="315"/>
                      <a:pt x="908" y="315"/>
                      <a:pt x="909" y="315"/>
                    </a:cubicBezTo>
                    <a:cubicBezTo>
                      <a:pt x="909" y="316"/>
                      <a:pt x="909" y="318"/>
                      <a:pt x="910" y="319"/>
                    </a:cubicBezTo>
                    <a:cubicBezTo>
                      <a:pt x="910" y="319"/>
                      <a:pt x="910" y="319"/>
                      <a:pt x="910" y="319"/>
                    </a:cubicBezTo>
                    <a:cubicBezTo>
                      <a:pt x="911" y="320"/>
                      <a:pt x="911" y="322"/>
                      <a:pt x="911" y="323"/>
                    </a:cubicBezTo>
                    <a:cubicBezTo>
                      <a:pt x="912" y="323"/>
                      <a:pt x="912" y="323"/>
                      <a:pt x="912" y="323"/>
                    </a:cubicBezTo>
                    <a:cubicBezTo>
                      <a:pt x="913" y="324"/>
                      <a:pt x="913" y="325"/>
                      <a:pt x="913" y="326"/>
                    </a:cubicBezTo>
                    <a:cubicBezTo>
                      <a:pt x="914" y="327"/>
                      <a:pt x="914" y="327"/>
                      <a:pt x="915" y="327"/>
                    </a:cubicBezTo>
                    <a:cubicBezTo>
                      <a:pt x="915" y="328"/>
                      <a:pt x="915" y="329"/>
                      <a:pt x="915" y="329"/>
                    </a:cubicBezTo>
                    <a:cubicBezTo>
                      <a:pt x="917" y="331"/>
                      <a:pt x="918" y="332"/>
                      <a:pt x="920" y="334"/>
                    </a:cubicBezTo>
                    <a:cubicBezTo>
                      <a:pt x="921" y="335"/>
                      <a:pt x="921" y="335"/>
                      <a:pt x="922" y="336"/>
                    </a:cubicBezTo>
                    <a:cubicBezTo>
                      <a:pt x="923" y="337"/>
                      <a:pt x="924" y="337"/>
                      <a:pt x="926" y="337"/>
                    </a:cubicBezTo>
                    <a:cubicBezTo>
                      <a:pt x="926" y="338"/>
                      <a:pt x="926" y="338"/>
                      <a:pt x="927" y="339"/>
                    </a:cubicBezTo>
                    <a:cubicBezTo>
                      <a:pt x="927" y="339"/>
                      <a:pt x="928" y="339"/>
                      <a:pt x="928" y="339"/>
                    </a:cubicBezTo>
                    <a:cubicBezTo>
                      <a:pt x="928" y="339"/>
                      <a:pt x="928" y="340"/>
                      <a:pt x="928" y="340"/>
                    </a:cubicBezTo>
                    <a:cubicBezTo>
                      <a:pt x="930" y="340"/>
                      <a:pt x="931" y="341"/>
                      <a:pt x="932" y="341"/>
                    </a:cubicBezTo>
                    <a:cubicBezTo>
                      <a:pt x="932" y="341"/>
                      <a:pt x="932" y="341"/>
                      <a:pt x="932" y="342"/>
                    </a:cubicBezTo>
                    <a:cubicBezTo>
                      <a:pt x="933" y="342"/>
                      <a:pt x="934" y="342"/>
                      <a:pt x="935" y="342"/>
                    </a:cubicBezTo>
                    <a:cubicBezTo>
                      <a:pt x="935" y="342"/>
                      <a:pt x="935" y="342"/>
                      <a:pt x="935" y="343"/>
                    </a:cubicBezTo>
                    <a:cubicBezTo>
                      <a:pt x="936" y="343"/>
                      <a:pt x="937" y="343"/>
                      <a:pt x="938" y="343"/>
                    </a:cubicBezTo>
                    <a:cubicBezTo>
                      <a:pt x="938" y="344"/>
                      <a:pt x="938" y="344"/>
                      <a:pt x="938" y="344"/>
                    </a:cubicBezTo>
                    <a:cubicBezTo>
                      <a:pt x="939" y="344"/>
                      <a:pt x="939" y="344"/>
                      <a:pt x="940" y="344"/>
                    </a:cubicBezTo>
                    <a:cubicBezTo>
                      <a:pt x="940" y="345"/>
                      <a:pt x="941" y="346"/>
                      <a:pt x="941" y="346"/>
                    </a:cubicBezTo>
                    <a:cubicBezTo>
                      <a:pt x="942" y="346"/>
                      <a:pt x="943" y="347"/>
                      <a:pt x="944" y="347"/>
                    </a:cubicBezTo>
                    <a:cubicBezTo>
                      <a:pt x="945" y="348"/>
                      <a:pt x="946" y="349"/>
                      <a:pt x="946" y="350"/>
                    </a:cubicBezTo>
                    <a:cubicBezTo>
                      <a:pt x="947" y="350"/>
                      <a:pt x="947" y="350"/>
                      <a:pt x="948" y="350"/>
                    </a:cubicBezTo>
                    <a:cubicBezTo>
                      <a:pt x="948" y="350"/>
                      <a:pt x="949" y="351"/>
                      <a:pt x="949" y="352"/>
                    </a:cubicBezTo>
                    <a:cubicBezTo>
                      <a:pt x="950" y="352"/>
                      <a:pt x="951" y="353"/>
                      <a:pt x="953" y="354"/>
                    </a:cubicBezTo>
                    <a:cubicBezTo>
                      <a:pt x="953" y="355"/>
                      <a:pt x="953" y="355"/>
                      <a:pt x="953" y="356"/>
                    </a:cubicBezTo>
                    <a:cubicBezTo>
                      <a:pt x="953" y="357"/>
                      <a:pt x="954" y="357"/>
                      <a:pt x="955" y="358"/>
                    </a:cubicBezTo>
                    <a:cubicBezTo>
                      <a:pt x="955" y="358"/>
                      <a:pt x="955" y="359"/>
                      <a:pt x="955" y="360"/>
                    </a:cubicBezTo>
                    <a:cubicBezTo>
                      <a:pt x="956" y="360"/>
                      <a:pt x="956" y="360"/>
                      <a:pt x="956" y="360"/>
                    </a:cubicBezTo>
                    <a:cubicBezTo>
                      <a:pt x="957" y="361"/>
                      <a:pt x="957" y="363"/>
                      <a:pt x="958" y="365"/>
                    </a:cubicBezTo>
                    <a:cubicBezTo>
                      <a:pt x="958" y="365"/>
                      <a:pt x="959" y="365"/>
                      <a:pt x="959" y="365"/>
                    </a:cubicBezTo>
                    <a:cubicBezTo>
                      <a:pt x="959" y="366"/>
                      <a:pt x="959" y="367"/>
                      <a:pt x="959" y="368"/>
                    </a:cubicBezTo>
                    <a:cubicBezTo>
                      <a:pt x="959" y="368"/>
                      <a:pt x="959" y="368"/>
                      <a:pt x="960" y="368"/>
                    </a:cubicBezTo>
                    <a:cubicBezTo>
                      <a:pt x="960" y="369"/>
                      <a:pt x="960" y="370"/>
                      <a:pt x="960" y="370"/>
                    </a:cubicBezTo>
                    <a:cubicBezTo>
                      <a:pt x="960" y="370"/>
                      <a:pt x="960" y="370"/>
                      <a:pt x="961" y="370"/>
                    </a:cubicBezTo>
                    <a:cubicBezTo>
                      <a:pt x="961" y="372"/>
                      <a:pt x="961" y="373"/>
                      <a:pt x="961" y="374"/>
                    </a:cubicBezTo>
                    <a:cubicBezTo>
                      <a:pt x="961" y="374"/>
                      <a:pt x="961" y="374"/>
                      <a:pt x="962" y="374"/>
                    </a:cubicBezTo>
                    <a:cubicBezTo>
                      <a:pt x="962" y="375"/>
                      <a:pt x="962" y="377"/>
                      <a:pt x="962" y="378"/>
                    </a:cubicBezTo>
                    <a:cubicBezTo>
                      <a:pt x="962" y="378"/>
                      <a:pt x="962" y="378"/>
                      <a:pt x="962" y="378"/>
                    </a:cubicBezTo>
                    <a:cubicBezTo>
                      <a:pt x="962" y="380"/>
                      <a:pt x="962" y="382"/>
                      <a:pt x="962" y="384"/>
                    </a:cubicBezTo>
                    <a:cubicBezTo>
                      <a:pt x="963" y="384"/>
                      <a:pt x="963" y="384"/>
                      <a:pt x="963" y="384"/>
                    </a:cubicBezTo>
                    <a:cubicBezTo>
                      <a:pt x="963" y="386"/>
                      <a:pt x="963" y="388"/>
                      <a:pt x="963" y="390"/>
                    </a:cubicBezTo>
                    <a:cubicBezTo>
                      <a:pt x="964" y="390"/>
                      <a:pt x="964" y="390"/>
                      <a:pt x="964" y="390"/>
                    </a:cubicBezTo>
                    <a:cubicBezTo>
                      <a:pt x="964" y="393"/>
                      <a:pt x="964" y="396"/>
                      <a:pt x="964" y="398"/>
                    </a:cubicBezTo>
                    <a:cubicBezTo>
                      <a:pt x="965" y="398"/>
                      <a:pt x="965" y="398"/>
                      <a:pt x="965" y="398"/>
                    </a:cubicBezTo>
                    <a:cubicBezTo>
                      <a:pt x="965" y="402"/>
                      <a:pt x="965" y="405"/>
                      <a:pt x="965" y="409"/>
                    </a:cubicBezTo>
                    <a:cubicBezTo>
                      <a:pt x="965" y="409"/>
                      <a:pt x="966" y="409"/>
                      <a:pt x="966" y="409"/>
                    </a:cubicBezTo>
                    <a:cubicBezTo>
                      <a:pt x="966" y="414"/>
                      <a:pt x="966" y="420"/>
                      <a:pt x="966" y="425"/>
                    </a:cubicBezTo>
                    <a:cubicBezTo>
                      <a:pt x="966" y="425"/>
                      <a:pt x="965" y="425"/>
                      <a:pt x="965" y="425"/>
                    </a:cubicBezTo>
                    <a:cubicBezTo>
                      <a:pt x="965" y="427"/>
                      <a:pt x="965" y="429"/>
                      <a:pt x="965" y="431"/>
                    </a:cubicBezTo>
                    <a:cubicBezTo>
                      <a:pt x="965" y="431"/>
                      <a:pt x="965" y="431"/>
                      <a:pt x="964" y="431"/>
                    </a:cubicBezTo>
                    <a:cubicBezTo>
                      <a:pt x="964" y="433"/>
                      <a:pt x="964" y="436"/>
                      <a:pt x="963" y="438"/>
                    </a:cubicBezTo>
                    <a:cubicBezTo>
                      <a:pt x="963" y="438"/>
                      <a:pt x="963" y="438"/>
                      <a:pt x="962" y="438"/>
                    </a:cubicBezTo>
                    <a:cubicBezTo>
                      <a:pt x="962" y="438"/>
                      <a:pt x="962" y="439"/>
                      <a:pt x="962" y="439"/>
                    </a:cubicBezTo>
                    <a:cubicBezTo>
                      <a:pt x="962" y="439"/>
                      <a:pt x="962" y="439"/>
                      <a:pt x="962" y="439"/>
                    </a:cubicBezTo>
                    <a:cubicBezTo>
                      <a:pt x="962" y="440"/>
                      <a:pt x="962" y="441"/>
                      <a:pt x="962" y="442"/>
                    </a:cubicBezTo>
                    <a:cubicBezTo>
                      <a:pt x="961" y="442"/>
                      <a:pt x="961" y="442"/>
                      <a:pt x="961" y="442"/>
                    </a:cubicBezTo>
                    <a:cubicBezTo>
                      <a:pt x="961" y="443"/>
                      <a:pt x="961" y="443"/>
                      <a:pt x="961" y="444"/>
                    </a:cubicBezTo>
                    <a:cubicBezTo>
                      <a:pt x="960" y="444"/>
                      <a:pt x="960" y="444"/>
                      <a:pt x="960" y="444"/>
                    </a:cubicBezTo>
                    <a:cubicBezTo>
                      <a:pt x="960" y="445"/>
                      <a:pt x="960" y="445"/>
                      <a:pt x="960" y="446"/>
                    </a:cubicBezTo>
                    <a:cubicBezTo>
                      <a:pt x="959" y="446"/>
                      <a:pt x="959" y="446"/>
                      <a:pt x="959" y="446"/>
                    </a:cubicBezTo>
                    <a:cubicBezTo>
                      <a:pt x="959" y="446"/>
                      <a:pt x="959" y="447"/>
                      <a:pt x="959" y="448"/>
                    </a:cubicBezTo>
                    <a:cubicBezTo>
                      <a:pt x="956" y="453"/>
                      <a:pt x="953" y="460"/>
                      <a:pt x="953" y="468"/>
                    </a:cubicBezTo>
                    <a:cubicBezTo>
                      <a:pt x="952" y="479"/>
                      <a:pt x="954" y="484"/>
                      <a:pt x="958" y="491"/>
                    </a:cubicBezTo>
                    <a:cubicBezTo>
                      <a:pt x="958" y="492"/>
                      <a:pt x="959" y="493"/>
                      <a:pt x="959" y="494"/>
                    </a:cubicBezTo>
                    <a:cubicBezTo>
                      <a:pt x="959" y="494"/>
                      <a:pt x="960" y="495"/>
                      <a:pt x="961" y="495"/>
                    </a:cubicBezTo>
                    <a:cubicBezTo>
                      <a:pt x="961" y="497"/>
                      <a:pt x="961" y="498"/>
                      <a:pt x="962" y="500"/>
                    </a:cubicBezTo>
                    <a:cubicBezTo>
                      <a:pt x="962" y="500"/>
                      <a:pt x="962" y="500"/>
                      <a:pt x="962" y="500"/>
                    </a:cubicBezTo>
                    <a:cubicBezTo>
                      <a:pt x="962" y="509"/>
                      <a:pt x="962" y="518"/>
                      <a:pt x="962" y="527"/>
                    </a:cubicBezTo>
                    <a:cubicBezTo>
                      <a:pt x="961" y="527"/>
                      <a:pt x="961" y="527"/>
                      <a:pt x="961" y="527"/>
                    </a:cubicBezTo>
                    <a:cubicBezTo>
                      <a:pt x="961" y="532"/>
                      <a:pt x="961" y="538"/>
                      <a:pt x="961" y="543"/>
                    </a:cubicBezTo>
                    <a:cubicBezTo>
                      <a:pt x="960" y="543"/>
                      <a:pt x="960" y="543"/>
                      <a:pt x="960" y="543"/>
                    </a:cubicBezTo>
                    <a:cubicBezTo>
                      <a:pt x="960" y="554"/>
                      <a:pt x="960" y="565"/>
                      <a:pt x="960" y="576"/>
                    </a:cubicBezTo>
                    <a:cubicBezTo>
                      <a:pt x="959" y="576"/>
                      <a:pt x="959" y="576"/>
                      <a:pt x="959" y="576"/>
                    </a:cubicBezTo>
                    <a:cubicBezTo>
                      <a:pt x="959" y="578"/>
                      <a:pt x="958" y="579"/>
                      <a:pt x="958" y="581"/>
                    </a:cubicBezTo>
                    <a:cubicBezTo>
                      <a:pt x="957" y="582"/>
                      <a:pt x="956" y="582"/>
                      <a:pt x="955" y="583"/>
                    </a:cubicBezTo>
                    <a:cubicBezTo>
                      <a:pt x="955" y="584"/>
                      <a:pt x="955" y="584"/>
                      <a:pt x="955" y="585"/>
                    </a:cubicBezTo>
                    <a:cubicBezTo>
                      <a:pt x="954" y="585"/>
                      <a:pt x="953" y="586"/>
                      <a:pt x="953" y="587"/>
                    </a:cubicBezTo>
                    <a:cubicBezTo>
                      <a:pt x="952" y="588"/>
                      <a:pt x="952" y="589"/>
                      <a:pt x="952" y="590"/>
                    </a:cubicBezTo>
                    <a:cubicBezTo>
                      <a:pt x="951" y="590"/>
                      <a:pt x="951" y="590"/>
                      <a:pt x="951" y="590"/>
                    </a:cubicBezTo>
                    <a:cubicBezTo>
                      <a:pt x="951" y="591"/>
                      <a:pt x="951" y="592"/>
                      <a:pt x="951" y="593"/>
                    </a:cubicBezTo>
                    <a:cubicBezTo>
                      <a:pt x="950" y="593"/>
                      <a:pt x="950" y="593"/>
                      <a:pt x="950" y="593"/>
                    </a:cubicBezTo>
                    <a:cubicBezTo>
                      <a:pt x="950" y="593"/>
                      <a:pt x="950" y="594"/>
                      <a:pt x="950" y="595"/>
                    </a:cubicBezTo>
                    <a:cubicBezTo>
                      <a:pt x="950" y="595"/>
                      <a:pt x="949" y="595"/>
                      <a:pt x="949" y="595"/>
                    </a:cubicBezTo>
                    <a:cubicBezTo>
                      <a:pt x="949" y="596"/>
                      <a:pt x="949" y="596"/>
                      <a:pt x="949" y="597"/>
                    </a:cubicBezTo>
                    <a:cubicBezTo>
                      <a:pt x="949" y="597"/>
                      <a:pt x="948" y="597"/>
                      <a:pt x="948" y="597"/>
                    </a:cubicBezTo>
                    <a:cubicBezTo>
                      <a:pt x="948" y="598"/>
                      <a:pt x="948" y="599"/>
                      <a:pt x="948" y="600"/>
                    </a:cubicBezTo>
                    <a:cubicBezTo>
                      <a:pt x="948" y="600"/>
                      <a:pt x="947" y="600"/>
                      <a:pt x="947" y="600"/>
                    </a:cubicBezTo>
                    <a:cubicBezTo>
                      <a:pt x="947" y="601"/>
                      <a:pt x="947" y="602"/>
                      <a:pt x="947" y="603"/>
                    </a:cubicBezTo>
                    <a:cubicBezTo>
                      <a:pt x="947" y="603"/>
                      <a:pt x="947" y="603"/>
                      <a:pt x="946" y="603"/>
                    </a:cubicBezTo>
                    <a:cubicBezTo>
                      <a:pt x="946" y="604"/>
                      <a:pt x="946" y="604"/>
                      <a:pt x="946" y="605"/>
                    </a:cubicBezTo>
                    <a:cubicBezTo>
                      <a:pt x="946" y="605"/>
                      <a:pt x="946" y="605"/>
                      <a:pt x="945" y="605"/>
                    </a:cubicBezTo>
                    <a:cubicBezTo>
                      <a:pt x="945" y="607"/>
                      <a:pt x="945" y="609"/>
                      <a:pt x="944" y="611"/>
                    </a:cubicBezTo>
                    <a:cubicBezTo>
                      <a:pt x="944" y="611"/>
                      <a:pt x="944" y="611"/>
                      <a:pt x="944" y="611"/>
                    </a:cubicBezTo>
                    <a:cubicBezTo>
                      <a:pt x="944" y="611"/>
                      <a:pt x="944" y="612"/>
                      <a:pt x="944" y="613"/>
                    </a:cubicBezTo>
                    <a:cubicBezTo>
                      <a:pt x="943" y="613"/>
                      <a:pt x="943" y="613"/>
                      <a:pt x="943" y="613"/>
                    </a:cubicBezTo>
                    <a:cubicBezTo>
                      <a:pt x="942" y="615"/>
                      <a:pt x="941" y="618"/>
                      <a:pt x="940" y="621"/>
                    </a:cubicBezTo>
                    <a:cubicBezTo>
                      <a:pt x="939" y="621"/>
                      <a:pt x="939" y="621"/>
                      <a:pt x="938" y="622"/>
                    </a:cubicBezTo>
                    <a:cubicBezTo>
                      <a:pt x="938" y="622"/>
                      <a:pt x="938" y="623"/>
                      <a:pt x="938" y="623"/>
                    </a:cubicBezTo>
                    <a:cubicBezTo>
                      <a:pt x="938" y="624"/>
                      <a:pt x="937" y="624"/>
                      <a:pt x="936" y="624"/>
                    </a:cubicBezTo>
                    <a:cubicBezTo>
                      <a:pt x="935" y="626"/>
                      <a:pt x="934" y="627"/>
                      <a:pt x="933" y="629"/>
                    </a:cubicBezTo>
                    <a:cubicBezTo>
                      <a:pt x="932" y="629"/>
                      <a:pt x="932" y="629"/>
                      <a:pt x="931" y="629"/>
                    </a:cubicBezTo>
                    <a:cubicBezTo>
                      <a:pt x="931" y="629"/>
                      <a:pt x="930" y="630"/>
                      <a:pt x="930" y="631"/>
                    </a:cubicBezTo>
                    <a:cubicBezTo>
                      <a:pt x="929" y="631"/>
                      <a:pt x="928" y="631"/>
                      <a:pt x="927" y="631"/>
                    </a:cubicBezTo>
                    <a:cubicBezTo>
                      <a:pt x="926" y="632"/>
                      <a:pt x="926" y="633"/>
                      <a:pt x="926" y="633"/>
                    </a:cubicBezTo>
                    <a:cubicBezTo>
                      <a:pt x="925" y="633"/>
                      <a:pt x="924" y="633"/>
                      <a:pt x="924" y="633"/>
                    </a:cubicBezTo>
                    <a:cubicBezTo>
                      <a:pt x="923" y="634"/>
                      <a:pt x="923" y="635"/>
                      <a:pt x="922" y="636"/>
                    </a:cubicBezTo>
                    <a:cubicBezTo>
                      <a:pt x="921" y="636"/>
                      <a:pt x="921" y="636"/>
                      <a:pt x="920" y="636"/>
                    </a:cubicBezTo>
                    <a:cubicBezTo>
                      <a:pt x="919" y="637"/>
                      <a:pt x="918" y="638"/>
                      <a:pt x="918" y="639"/>
                    </a:cubicBezTo>
                    <a:cubicBezTo>
                      <a:pt x="917" y="639"/>
                      <a:pt x="917" y="639"/>
                      <a:pt x="917" y="639"/>
                    </a:cubicBezTo>
                    <a:cubicBezTo>
                      <a:pt x="917" y="640"/>
                      <a:pt x="917" y="641"/>
                      <a:pt x="917" y="641"/>
                    </a:cubicBezTo>
                    <a:cubicBezTo>
                      <a:pt x="916" y="642"/>
                      <a:pt x="915" y="642"/>
                      <a:pt x="915" y="642"/>
                    </a:cubicBezTo>
                    <a:cubicBezTo>
                      <a:pt x="915" y="643"/>
                      <a:pt x="915" y="643"/>
                      <a:pt x="915" y="644"/>
                    </a:cubicBezTo>
                    <a:cubicBezTo>
                      <a:pt x="915" y="644"/>
                      <a:pt x="914" y="644"/>
                      <a:pt x="914" y="644"/>
                    </a:cubicBezTo>
                    <a:cubicBezTo>
                      <a:pt x="914" y="645"/>
                      <a:pt x="914" y="645"/>
                      <a:pt x="914" y="646"/>
                    </a:cubicBezTo>
                    <a:cubicBezTo>
                      <a:pt x="914" y="646"/>
                      <a:pt x="913" y="646"/>
                      <a:pt x="913" y="646"/>
                    </a:cubicBezTo>
                    <a:cubicBezTo>
                      <a:pt x="912" y="649"/>
                      <a:pt x="913" y="656"/>
                      <a:pt x="914" y="659"/>
                    </a:cubicBezTo>
                    <a:cubicBezTo>
                      <a:pt x="914" y="659"/>
                      <a:pt x="915" y="659"/>
                      <a:pt x="915" y="659"/>
                    </a:cubicBezTo>
                    <a:cubicBezTo>
                      <a:pt x="915" y="660"/>
                      <a:pt x="915" y="662"/>
                      <a:pt x="915" y="663"/>
                    </a:cubicBezTo>
                    <a:cubicBezTo>
                      <a:pt x="915" y="663"/>
                      <a:pt x="915" y="663"/>
                      <a:pt x="916" y="663"/>
                    </a:cubicBezTo>
                    <a:cubicBezTo>
                      <a:pt x="917" y="667"/>
                      <a:pt x="914" y="679"/>
                      <a:pt x="912" y="681"/>
                    </a:cubicBezTo>
                    <a:cubicBezTo>
                      <a:pt x="912" y="681"/>
                      <a:pt x="911" y="681"/>
                      <a:pt x="910" y="682"/>
                    </a:cubicBezTo>
                    <a:cubicBezTo>
                      <a:pt x="910" y="682"/>
                      <a:pt x="910" y="683"/>
                      <a:pt x="910" y="683"/>
                    </a:cubicBezTo>
                    <a:cubicBezTo>
                      <a:pt x="910" y="684"/>
                      <a:pt x="909" y="684"/>
                      <a:pt x="909" y="684"/>
                    </a:cubicBezTo>
                    <a:cubicBezTo>
                      <a:pt x="909" y="685"/>
                      <a:pt x="909" y="686"/>
                      <a:pt x="909" y="686"/>
                    </a:cubicBezTo>
                    <a:cubicBezTo>
                      <a:pt x="908" y="687"/>
                      <a:pt x="907" y="687"/>
                      <a:pt x="906" y="688"/>
                    </a:cubicBezTo>
                    <a:cubicBezTo>
                      <a:pt x="906" y="688"/>
                      <a:pt x="906" y="689"/>
                      <a:pt x="906" y="690"/>
                    </a:cubicBezTo>
                    <a:cubicBezTo>
                      <a:pt x="905" y="690"/>
                      <a:pt x="904" y="691"/>
                      <a:pt x="903" y="691"/>
                    </a:cubicBezTo>
                    <a:cubicBezTo>
                      <a:pt x="903" y="692"/>
                      <a:pt x="903" y="693"/>
                      <a:pt x="903" y="693"/>
                    </a:cubicBezTo>
                    <a:cubicBezTo>
                      <a:pt x="903" y="694"/>
                      <a:pt x="902" y="694"/>
                      <a:pt x="901" y="694"/>
                    </a:cubicBezTo>
                    <a:cubicBezTo>
                      <a:pt x="901" y="695"/>
                      <a:pt x="901" y="696"/>
                      <a:pt x="901" y="697"/>
                    </a:cubicBezTo>
                    <a:cubicBezTo>
                      <a:pt x="900" y="697"/>
                      <a:pt x="900" y="697"/>
                      <a:pt x="900" y="697"/>
                    </a:cubicBezTo>
                    <a:cubicBezTo>
                      <a:pt x="900" y="697"/>
                      <a:pt x="900" y="698"/>
                      <a:pt x="900" y="699"/>
                    </a:cubicBezTo>
                    <a:cubicBezTo>
                      <a:pt x="899" y="699"/>
                      <a:pt x="898" y="699"/>
                      <a:pt x="898" y="700"/>
                    </a:cubicBezTo>
                    <a:cubicBezTo>
                      <a:pt x="898" y="700"/>
                      <a:pt x="897" y="701"/>
                      <a:pt x="897" y="702"/>
                    </a:cubicBezTo>
                    <a:cubicBezTo>
                      <a:pt x="897" y="702"/>
                      <a:pt x="896" y="702"/>
                      <a:pt x="896" y="702"/>
                    </a:cubicBezTo>
                    <a:cubicBezTo>
                      <a:pt x="896" y="703"/>
                      <a:pt x="895" y="705"/>
                      <a:pt x="895" y="706"/>
                    </a:cubicBezTo>
                    <a:cubicBezTo>
                      <a:pt x="895" y="706"/>
                      <a:pt x="895" y="706"/>
                      <a:pt x="894" y="706"/>
                    </a:cubicBezTo>
                    <a:cubicBezTo>
                      <a:pt x="894" y="706"/>
                      <a:pt x="894" y="707"/>
                      <a:pt x="894" y="708"/>
                    </a:cubicBezTo>
                    <a:cubicBezTo>
                      <a:pt x="894" y="708"/>
                      <a:pt x="894" y="708"/>
                      <a:pt x="893" y="708"/>
                    </a:cubicBezTo>
                    <a:cubicBezTo>
                      <a:pt x="893" y="709"/>
                      <a:pt x="892" y="711"/>
                      <a:pt x="892" y="713"/>
                    </a:cubicBezTo>
                    <a:cubicBezTo>
                      <a:pt x="891" y="713"/>
                      <a:pt x="891" y="713"/>
                      <a:pt x="891" y="713"/>
                    </a:cubicBezTo>
                    <a:cubicBezTo>
                      <a:pt x="891" y="714"/>
                      <a:pt x="891" y="715"/>
                      <a:pt x="891" y="716"/>
                    </a:cubicBezTo>
                    <a:cubicBezTo>
                      <a:pt x="890" y="716"/>
                      <a:pt x="890" y="716"/>
                      <a:pt x="890" y="716"/>
                    </a:cubicBezTo>
                    <a:cubicBezTo>
                      <a:pt x="890" y="716"/>
                      <a:pt x="890" y="717"/>
                      <a:pt x="890" y="718"/>
                    </a:cubicBezTo>
                    <a:cubicBezTo>
                      <a:pt x="889" y="718"/>
                      <a:pt x="889" y="718"/>
                      <a:pt x="889" y="718"/>
                    </a:cubicBezTo>
                    <a:cubicBezTo>
                      <a:pt x="889" y="719"/>
                      <a:pt x="889" y="720"/>
                      <a:pt x="889" y="721"/>
                    </a:cubicBezTo>
                    <a:cubicBezTo>
                      <a:pt x="889" y="721"/>
                      <a:pt x="888" y="721"/>
                      <a:pt x="888" y="721"/>
                    </a:cubicBezTo>
                    <a:cubicBezTo>
                      <a:pt x="888" y="723"/>
                      <a:pt x="888" y="724"/>
                      <a:pt x="888" y="726"/>
                    </a:cubicBezTo>
                    <a:cubicBezTo>
                      <a:pt x="888" y="726"/>
                      <a:pt x="887" y="726"/>
                      <a:pt x="887" y="726"/>
                    </a:cubicBezTo>
                    <a:cubicBezTo>
                      <a:pt x="887" y="729"/>
                      <a:pt x="888" y="733"/>
                      <a:pt x="888" y="736"/>
                    </a:cubicBezTo>
                    <a:cubicBezTo>
                      <a:pt x="888" y="736"/>
                      <a:pt x="889" y="736"/>
                      <a:pt x="889" y="736"/>
                    </a:cubicBezTo>
                    <a:cubicBezTo>
                      <a:pt x="889" y="737"/>
                      <a:pt x="889" y="738"/>
                      <a:pt x="889" y="739"/>
                    </a:cubicBezTo>
                    <a:cubicBezTo>
                      <a:pt x="889" y="739"/>
                      <a:pt x="890" y="740"/>
                      <a:pt x="891" y="740"/>
                    </a:cubicBezTo>
                    <a:cubicBezTo>
                      <a:pt x="891" y="741"/>
                      <a:pt x="891" y="742"/>
                      <a:pt x="892" y="744"/>
                    </a:cubicBezTo>
                    <a:cubicBezTo>
                      <a:pt x="892" y="744"/>
                      <a:pt x="893" y="744"/>
                      <a:pt x="893" y="744"/>
                    </a:cubicBezTo>
                    <a:cubicBezTo>
                      <a:pt x="895" y="749"/>
                      <a:pt x="898" y="754"/>
                      <a:pt x="900" y="759"/>
                    </a:cubicBezTo>
                    <a:cubicBezTo>
                      <a:pt x="900" y="759"/>
                      <a:pt x="901" y="759"/>
                      <a:pt x="901" y="760"/>
                    </a:cubicBezTo>
                    <a:cubicBezTo>
                      <a:pt x="902" y="761"/>
                      <a:pt x="902" y="762"/>
                      <a:pt x="902" y="763"/>
                    </a:cubicBezTo>
                    <a:cubicBezTo>
                      <a:pt x="903" y="764"/>
                      <a:pt x="904" y="764"/>
                      <a:pt x="905" y="765"/>
                    </a:cubicBezTo>
                    <a:cubicBezTo>
                      <a:pt x="905" y="766"/>
                      <a:pt x="905" y="766"/>
                      <a:pt x="905" y="767"/>
                    </a:cubicBezTo>
                    <a:cubicBezTo>
                      <a:pt x="906" y="767"/>
                      <a:pt x="907" y="768"/>
                      <a:pt x="908" y="769"/>
                    </a:cubicBezTo>
                    <a:cubicBezTo>
                      <a:pt x="908" y="769"/>
                      <a:pt x="908" y="769"/>
                      <a:pt x="908" y="770"/>
                    </a:cubicBezTo>
                    <a:cubicBezTo>
                      <a:pt x="908" y="770"/>
                      <a:pt x="909" y="770"/>
                      <a:pt x="910" y="770"/>
                    </a:cubicBezTo>
                    <a:cubicBezTo>
                      <a:pt x="910" y="770"/>
                      <a:pt x="911" y="771"/>
                      <a:pt x="911" y="772"/>
                    </a:cubicBezTo>
                    <a:cubicBezTo>
                      <a:pt x="912" y="772"/>
                      <a:pt x="913" y="772"/>
                      <a:pt x="913" y="772"/>
                    </a:cubicBezTo>
                    <a:cubicBezTo>
                      <a:pt x="913" y="773"/>
                      <a:pt x="913" y="773"/>
                      <a:pt x="913" y="773"/>
                    </a:cubicBezTo>
                    <a:cubicBezTo>
                      <a:pt x="914" y="773"/>
                      <a:pt x="914" y="773"/>
                      <a:pt x="915" y="773"/>
                    </a:cubicBezTo>
                    <a:cubicBezTo>
                      <a:pt x="915" y="773"/>
                      <a:pt x="915" y="774"/>
                      <a:pt x="915" y="774"/>
                    </a:cubicBezTo>
                    <a:cubicBezTo>
                      <a:pt x="916" y="774"/>
                      <a:pt x="917" y="774"/>
                      <a:pt x="918" y="774"/>
                    </a:cubicBezTo>
                    <a:cubicBezTo>
                      <a:pt x="918" y="774"/>
                      <a:pt x="918" y="775"/>
                      <a:pt x="918" y="775"/>
                    </a:cubicBezTo>
                    <a:cubicBezTo>
                      <a:pt x="919" y="775"/>
                      <a:pt x="921" y="775"/>
                      <a:pt x="922" y="775"/>
                    </a:cubicBezTo>
                    <a:cubicBezTo>
                      <a:pt x="922" y="775"/>
                      <a:pt x="922" y="775"/>
                      <a:pt x="922" y="776"/>
                    </a:cubicBezTo>
                    <a:cubicBezTo>
                      <a:pt x="924" y="776"/>
                      <a:pt x="927" y="776"/>
                      <a:pt x="929" y="777"/>
                    </a:cubicBezTo>
                    <a:cubicBezTo>
                      <a:pt x="929" y="777"/>
                      <a:pt x="929" y="777"/>
                      <a:pt x="929" y="778"/>
                    </a:cubicBezTo>
                    <a:cubicBezTo>
                      <a:pt x="931" y="778"/>
                      <a:pt x="933" y="778"/>
                      <a:pt x="935" y="778"/>
                    </a:cubicBezTo>
                    <a:cubicBezTo>
                      <a:pt x="935" y="779"/>
                      <a:pt x="935" y="779"/>
                      <a:pt x="935" y="779"/>
                    </a:cubicBezTo>
                    <a:cubicBezTo>
                      <a:pt x="936" y="780"/>
                      <a:pt x="938" y="781"/>
                      <a:pt x="940" y="781"/>
                    </a:cubicBezTo>
                    <a:cubicBezTo>
                      <a:pt x="940" y="781"/>
                      <a:pt x="940" y="782"/>
                      <a:pt x="940" y="782"/>
                    </a:cubicBezTo>
                    <a:cubicBezTo>
                      <a:pt x="941" y="782"/>
                      <a:pt x="941" y="782"/>
                      <a:pt x="942" y="782"/>
                    </a:cubicBezTo>
                    <a:cubicBezTo>
                      <a:pt x="943" y="783"/>
                      <a:pt x="944" y="784"/>
                      <a:pt x="944" y="786"/>
                    </a:cubicBezTo>
                    <a:cubicBezTo>
                      <a:pt x="945" y="786"/>
                      <a:pt x="946" y="786"/>
                      <a:pt x="946" y="786"/>
                    </a:cubicBezTo>
                    <a:cubicBezTo>
                      <a:pt x="947" y="787"/>
                      <a:pt x="948" y="788"/>
                      <a:pt x="949" y="789"/>
                    </a:cubicBezTo>
                    <a:cubicBezTo>
                      <a:pt x="949" y="789"/>
                      <a:pt x="950" y="789"/>
                      <a:pt x="950" y="789"/>
                    </a:cubicBezTo>
                    <a:cubicBezTo>
                      <a:pt x="950" y="790"/>
                      <a:pt x="950" y="790"/>
                      <a:pt x="950" y="791"/>
                    </a:cubicBezTo>
                    <a:cubicBezTo>
                      <a:pt x="952" y="793"/>
                      <a:pt x="953" y="794"/>
                      <a:pt x="955" y="796"/>
                    </a:cubicBezTo>
                    <a:cubicBezTo>
                      <a:pt x="956" y="796"/>
                      <a:pt x="956" y="797"/>
                      <a:pt x="956" y="797"/>
                    </a:cubicBezTo>
                    <a:cubicBezTo>
                      <a:pt x="958" y="798"/>
                      <a:pt x="960" y="799"/>
                      <a:pt x="962" y="799"/>
                    </a:cubicBezTo>
                    <a:cubicBezTo>
                      <a:pt x="962" y="799"/>
                      <a:pt x="962" y="800"/>
                      <a:pt x="962" y="800"/>
                    </a:cubicBezTo>
                    <a:cubicBezTo>
                      <a:pt x="962" y="800"/>
                      <a:pt x="963" y="800"/>
                      <a:pt x="964" y="800"/>
                    </a:cubicBezTo>
                    <a:cubicBezTo>
                      <a:pt x="964" y="800"/>
                      <a:pt x="964" y="801"/>
                      <a:pt x="964" y="801"/>
                    </a:cubicBezTo>
                    <a:cubicBezTo>
                      <a:pt x="965" y="801"/>
                      <a:pt x="966" y="801"/>
                      <a:pt x="967" y="801"/>
                    </a:cubicBezTo>
                    <a:cubicBezTo>
                      <a:pt x="967" y="801"/>
                      <a:pt x="967" y="801"/>
                      <a:pt x="967" y="802"/>
                    </a:cubicBezTo>
                    <a:cubicBezTo>
                      <a:pt x="968" y="802"/>
                      <a:pt x="969" y="802"/>
                      <a:pt x="971" y="802"/>
                    </a:cubicBezTo>
                    <a:cubicBezTo>
                      <a:pt x="971" y="802"/>
                      <a:pt x="971" y="802"/>
                      <a:pt x="971" y="803"/>
                    </a:cubicBezTo>
                    <a:cubicBezTo>
                      <a:pt x="974" y="803"/>
                      <a:pt x="978" y="804"/>
                      <a:pt x="981" y="804"/>
                    </a:cubicBezTo>
                    <a:cubicBezTo>
                      <a:pt x="981" y="805"/>
                      <a:pt x="981" y="805"/>
                      <a:pt x="981" y="805"/>
                    </a:cubicBezTo>
                    <a:cubicBezTo>
                      <a:pt x="982" y="805"/>
                      <a:pt x="983" y="805"/>
                      <a:pt x="984" y="805"/>
                    </a:cubicBezTo>
                    <a:cubicBezTo>
                      <a:pt x="984" y="806"/>
                      <a:pt x="984" y="806"/>
                      <a:pt x="984" y="806"/>
                    </a:cubicBezTo>
                    <a:cubicBezTo>
                      <a:pt x="985" y="807"/>
                      <a:pt x="986" y="807"/>
                      <a:pt x="988" y="807"/>
                    </a:cubicBezTo>
                    <a:cubicBezTo>
                      <a:pt x="988" y="807"/>
                      <a:pt x="988" y="808"/>
                      <a:pt x="988" y="808"/>
                    </a:cubicBezTo>
                    <a:cubicBezTo>
                      <a:pt x="988" y="808"/>
                      <a:pt x="989" y="808"/>
                      <a:pt x="989" y="808"/>
                    </a:cubicBezTo>
                    <a:cubicBezTo>
                      <a:pt x="990" y="809"/>
                      <a:pt x="991" y="810"/>
                      <a:pt x="992" y="812"/>
                    </a:cubicBezTo>
                    <a:cubicBezTo>
                      <a:pt x="993" y="812"/>
                      <a:pt x="993" y="812"/>
                      <a:pt x="994" y="813"/>
                    </a:cubicBezTo>
                    <a:cubicBezTo>
                      <a:pt x="994" y="813"/>
                      <a:pt x="994" y="814"/>
                      <a:pt x="994" y="814"/>
                    </a:cubicBezTo>
                    <a:cubicBezTo>
                      <a:pt x="994" y="815"/>
                      <a:pt x="995" y="815"/>
                      <a:pt x="996" y="815"/>
                    </a:cubicBezTo>
                    <a:cubicBezTo>
                      <a:pt x="996" y="816"/>
                      <a:pt x="996" y="816"/>
                      <a:pt x="996" y="817"/>
                    </a:cubicBezTo>
                    <a:cubicBezTo>
                      <a:pt x="996" y="817"/>
                      <a:pt x="997" y="818"/>
                      <a:pt x="997" y="818"/>
                    </a:cubicBezTo>
                    <a:cubicBezTo>
                      <a:pt x="998" y="819"/>
                      <a:pt x="998" y="820"/>
                      <a:pt x="998" y="822"/>
                    </a:cubicBezTo>
                    <a:cubicBezTo>
                      <a:pt x="999" y="822"/>
                      <a:pt x="1000" y="823"/>
                      <a:pt x="1001" y="823"/>
                    </a:cubicBezTo>
                    <a:cubicBezTo>
                      <a:pt x="1001" y="824"/>
                      <a:pt x="1001" y="825"/>
                      <a:pt x="1001" y="825"/>
                    </a:cubicBezTo>
                    <a:cubicBezTo>
                      <a:pt x="1003" y="827"/>
                      <a:pt x="1006" y="829"/>
                      <a:pt x="1008" y="831"/>
                    </a:cubicBezTo>
                    <a:cubicBezTo>
                      <a:pt x="1009" y="831"/>
                      <a:pt x="1009" y="831"/>
                      <a:pt x="1010" y="831"/>
                    </a:cubicBezTo>
                    <a:cubicBezTo>
                      <a:pt x="1010" y="831"/>
                      <a:pt x="1010" y="831"/>
                      <a:pt x="1010" y="831"/>
                    </a:cubicBezTo>
                    <a:cubicBezTo>
                      <a:pt x="1011" y="831"/>
                      <a:pt x="1011" y="831"/>
                      <a:pt x="1012" y="831"/>
                    </a:cubicBezTo>
                    <a:cubicBezTo>
                      <a:pt x="1012" y="832"/>
                      <a:pt x="1012" y="832"/>
                      <a:pt x="1012" y="832"/>
                    </a:cubicBezTo>
                    <a:cubicBezTo>
                      <a:pt x="1020" y="833"/>
                      <a:pt x="1027" y="834"/>
                      <a:pt x="1035" y="835"/>
                    </a:cubicBezTo>
                    <a:cubicBezTo>
                      <a:pt x="1035" y="835"/>
                      <a:pt x="1035" y="836"/>
                      <a:pt x="1035" y="836"/>
                    </a:cubicBezTo>
                    <a:cubicBezTo>
                      <a:pt x="1038" y="836"/>
                      <a:pt x="1041" y="836"/>
                      <a:pt x="1044" y="837"/>
                    </a:cubicBezTo>
                    <a:cubicBezTo>
                      <a:pt x="1057" y="841"/>
                      <a:pt x="1072" y="844"/>
                      <a:pt x="1084" y="849"/>
                    </a:cubicBezTo>
                    <a:cubicBezTo>
                      <a:pt x="1081" y="857"/>
                      <a:pt x="1077" y="864"/>
                      <a:pt x="1074" y="872"/>
                    </a:cubicBezTo>
                    <a:cubicBezTo>
                      <a:pt x="1074" y="873"/>
                      <a:pt x="1074" y="874"/>
                      <a:pt x="1074" y="874"/>
                    </a:cubicBezTo>
                    <a:cubicBezTo>
                      <a:pt x="1073" y="874"/>
                      <a:pt x="1073" y="874"/>
                      <a:pt x="1073" y="874"/>
                    </a:cubicBezTo>
                    <a:cubicBezTo>
                      <a:pt x="1073" y="875"/>
                      <a:pt x="1073" y="876"/>
                      <a:pt x="1073" y="877"/>
                    </a:cubicBezTo>
                    <a:cubicBezTo>
                      <a:pt x="1072" y="877"/>
                      <a:pt x="1072" y="877"/>
                      <a:pt x="1072" y="877"/>
                    </a:cubicBezTo>
                    <a:cubicBezTo>
                      <a:pt x="1072" y="878"/>
                      <a:pt x="1072" y="880"/>
                      <a:pt x="1072" y="881"/>
                    </a:cubicBezTo>
                    <a:cubicBezTo>
                      <a:pt x="1072" y="881"/>
                      <a:pt x="1071" y="881"/>
                      <a:pt x="1071" y="881"/>
                    </a:cubicBezTo>
                    <a:cubicBezTo>
                      <a:pt x="1071" y="882"/>
                      <a:pt x="1071" y="883"/>
                      <a:pt x="1071" y="884"/>
                    </a:cubicBezTo>
                    <a:cubicBezTo>
                      <a:pt x="1071" y="884"/>
                      <a:pt x="1070" y="884"/>
                      <a:pt x="1070" y="884"/>
                    </a:cubicBezTo>
                    <a:cubicBezTo>
                      <a:pt x="1070" y="886"/>
                      <a:pt x="1070" y="888"/>
                      <a:pt x="1070" y="890"/>
                    </a:cubicBezTo>
                    <a:cubicBezTo>
                      <a:pt x="1070" y="890"/>
                      <a:pt x="1069" y="890"/>
                      <a:pt x="1069" y="890"/>
                    </a:cubicBezTo>
                    <a:cubicBezTo>
                      <a:pt x="1069" y="893"/>
                      <a:pt x="1069" y="896"/>
                      <a:pt x="1069" y="899"/>
                    </a:cubicBezTo>
                    <a:cubicBezTo>
                      <a:pt x="1069" y="899"/>
                      <a:pt x="1069" y="899"/>
                      <a:pt x="1068" y="899"/>
                    </a:cubicBezTo>
                    <a:cubicBezTo>
                      <a:pt x="1068" y="905"/>
                      <a:pt x="1068" y="912"/>
                      <a:pt x="1068" y="918"/>
                    </a:cubicBezTo>
                    <a:cubicBezTo>
                      <a:pt x="1068" y="918"/>
                      <a:pt x="1068" y="918"/>
                      <a:pt x="1067" y="918"/>
                    </a:cubicBezTo>
                    <a:cubicBezTo>
                      <a:pt x="1067" y="920"/>
                      <a:pt x="1067" y="921"/>
                      <a:pt x="1067" y="922"/>
                    </a:cubicBezTo>
                    <a:cubicBezTo>
                      <a:pt x="1067" y="922"/>
                      <a:pt x="1067" y="922"/>
                      <a:pt x="1066" y="922"/>
                    </a:cubicBezTo>
                    <a:cubicBezTo>
                      <a:pt x="1066" y="923"/>
                      <a:pt x="1066" y="924"/>
                      <a:pt x="1066" y="925"/>
                    </a:cubicBezTo>
                    <a:cubicBezTo>
                      <a:pt x="1066" y="925"/>
                      <a:pt x="1065" y="926"/>
                      <a:pt x="1064" y="926"/>
                    </a:cubicBezTo>
                    <a:cubicBezTo>
                      <a:pt x="1063" y="927"/>
                      <a:pt x="1063" y="928"/>
                      <a:pt x="1062" y="929"/>
                    </a:cubicBezTo>
                    <a:cubicBezTo>
                      <a:pt x="1059" y="929"/>
                      <a:pt x="1057" y="930"/>
                      <a:pt x="1054" y="930"/>
                    </a:cubicBezTo>
                    <a:cubicBezTo>
                      <a:pt x="1054" y="930"/>
                      <a:pt x="1054" y="931"/>
                      <a:pt x="1054" y="931"/>
                    </a:cubicBezTo>
                    <a:cubicBezTo>
                      <a:pt x="1053" y="931"/>
                      <a:pt x="1052" y="931"/>
                      <a:pt x="1050" y="931"/>
                    </a:cubicBezTo>
                    <a:cubicBezTo>
                      <a:pt x="1048" y="932"/>
                      <a:pt x="1046" y="934"/>
                      <a:pt x="1043" y="935"/>
                    </a:cubicBezTo>
                    <a:cubicBezTo>
                      <a:pt x="1043" y="936"/>
                      <a:pt x="1043" y="937"/>
                      <a:pt x="1043" y="937"/>
                    </a:cubicBezTo>
                    <a:cubicBezTo>
                      <a:pt x="1043" y="938"/>
                      <a:pt x="1042" y="938"/>
                      <a:pt x="1041" y="938"/>
                    </a:cubicBezTo>
                    <a:cubicBezTo>
                      <a:pt x="1041" y="939"/>
                      <a:pt x="1041" y="940"/>
                      <a:pt x="1041" y="941"/>
                    </a:cubicBezTo>
                    <a:cubicBezTo>
                      <a:pt x="1041" y="941"/>
                      <a:pt x="1041" y="941"/>
                      <a:pt x="1040" y="941"/>
                    </a:cubicBezTo>
                    <a:cubicBezTo>
                      <a:pt x="1038" y="947"/>
                      <a:pt x="1043" y="953"/>
                      <a:pt x="1044" y="957"/>
                    </a:cubicBezTo>
                    <a:cubicBezTo>
                      <a:pt x="1044" y="958"/>
                      <a:pt x="1044" y="960"/>
                      <a:pt x="1044" y="961"/>
                    </a:cubicBezTo>
                    <a:cubicBezTo>
                      <a:pt x="1044" y="961"/>
                      <a:pt x="1045" y="961"/>
                      <a:pt x="1045" y="961"/>
                    </a:cubicBezTo>
                    <a:cubicBezTo>
                      <a:pt x="1045" y="963"/>
                      <a:pt x="1045" y="964"/>
                      <a:pt x="1045" y="966"/>
                    </a:cubicBezTo>
                    <a:cubicBezTo>
                      <a:pt x="1045" y="966"/>
                      <a:pt x="1046" y="966"/>
                      <a:pt x="1046" y="966"/>
                    </a:cubicBezTo>
                    <a:cubicBezTo>
                      <a:pt x="1046" y="970"/>
                      <a:pt x="1046" y="974"/>
                      <a:pt x="1047" y="978"/>
                    </a:cubicBezTo>
                    <a:cubicBezTo>
                      <a:pt x="1047" y="978"/>
                      <a:pt x="1047" y="978"/>
                      <a:pt x="1048" y="978"/>
                    </a:cubicBezTo>
                    <a:cubicBezTo>
                      <a:pt x="1048" y="981"/>
                      <a:pt x="1048" y="985"/>
                      <a:pt x="1048" y="988"/>
                    </a:cubicBezTo>
                    <a:cubicBezTo>
                      <a:pt x="1048" y="988"/>
                      <a:pt x="1048" y="988"/>
                      <a:pt x="1049" y="988"/>
                    </a:cubicBezTo>
                    <a:cubicBezTo>
                      <a:pt x="1049" y="992"/>
                      <a:pt x="1049" y="996"/>
                      <a:pt x="1049" y="1000"/>
                    </a:cubicBezTo>
                    <a:cubicBezTo>
                      <a:pt x="1048" y="1000"/>
                      <a:pt x="1048" y="1000"/>
                      <a:pt x="1048" y="1000"/>
                    </a:cubicBezTo>
                    <a:cubicBezTo>
                      <a:pt x="1048" y="1003"/>
                      <a:pt x="1048" y="1006"/>
                      <a:pt x="1048" y="1009"/>
                    </a:cubicBezTo>
                    <a:cubicBezTo>
                      <a:pt x="1047" y="1009"/>
                      <a:pt x="1047" y="1009"/>
                      <a:pt x="1047" y="1009"/>
                    </a:cubicBezTo>
                    <a:cubicBezTo>
                      <a:pt x="1047" y="1010"/>
                      <a:pt x="1047" y="1012"/>
                      <a:pt x="1047" y="1013"/>
                    </a:cubicBezTo>
                    <a:cubicBezTo>
                      <a:pt x="1046" y="1013"/>
                      <a:pt x="1046" y="1013"/>
                      <a:pt x="1046" y="1013"/>
                    </a:cubicBezTo>
                    <a:cubicBezTo>
                      <a:pt x="1046" y="1014"/>
                      <a:pt x="1046" y="1015"/>
                      <a:pt x="1046" y="1016"/>
                    </a:cubicBezTo>
                    <a:cubicBezTo>
                      <a:pt x="1046" y="1016"/>
                      <a:pt x="1045" y="1016"/>
                      <a:pt x="1045" y="1016"/>
                    </a:cubicBezTo>
                    <a:cubicBezTo>
                      <a:pt x="1045" y="1017"/>
                      <a:pt x="1045" y="1018"/>
                      <a:pt x="1045" y="1019"/>
                    </a:cubicBezTo>
                    <a:cubicBezTo>
                      <a:pt x="1045" y="1019"/>
                      <a:pt x="1044" y="1019"/>
                      <a:pt x="1044" y="1019"/>
                    </a:cubicBezTo>
                    <a:cubicBezTo>
                      <a:pt x="1044" y="1020"/>
                      <a:pt x="1043" y="1021"/>
                      <a:pt x="1043" y="1022"/>
                    </a:cubicBezTo>
                    <a:cubicBezTo>
                      <a:pt x="1043" y="1022"/>
                      <a:pt x="1043" y="1022"/>
                      <a:pt x="1042" y="1022"/>
                    </a:cubicBezTo>
                    <a:cubicBezTo>
                      <a:pt x="1042" y="1023"/>
                      <a:pt x="1042" y="1024"/>
                      <a:pt x="1042" y="1024"/>
                    </a:cubicBezTo>
                    <a:cubicBezTo>
                      <a:pt x="1042" y="1025"/>
                      <a:pt x="1041" y="1025"/>
                      <a:pt x="1040" y="1025"/>
                    </a:cubicBezTo>
                    <a:cubicBezTo>
                      <a:pt x="1040" y="1026"/>
                      <a:pt x="1040" y="1026"/>
                      <a:pt x="1040" y="1027"/>
                    </a:cubicBezTo>
                    <a:cubicBezTo>
                      <a:pt x="1040" y="1027"/>
                      <a:pt x="1039" y="1028"/>
                      <a:pt x="1038" y="1028"/>
                    </a:cubicBezTo>
                    <a:cubicBezTo>
                      <a:pt x="1037" y="1029"/>
                      <a:pt x="1037" y="1030"/>
                      <a:pt x="1036" y="1031"/>
                    </a:cubicBezTo>
                    <a:cubicBezTo>
                      <a:pt x="1035" y="1031"/>
                      <a:pt x="1035" y="1031"/>
                      <a:pt x="1034" y="1031"/>
                    </a:cubicBezTo>
                    <a:cubicBezTo>
                      <a:pt x="1034" y="1031"/>
                      <a:pt x="1034" y="1031"/>
                      <a:pt x="1034" y="1031"/>
                    </a:cubicBezTo>
                    <a:cubicBezTo>
                      <a:pt x="1033" y="1032"/>
                      <a:pt x="1032" y="1032"/>
                      <a:pt x="1031" y="1032"/>
                    </a:cubicBezTo>
                    <a:cubicBezTo>
                      <a:pt x="1031" y="1033"/>
                      <a:pt x="1031" y="1033"/>
                      <a:pt x="1031" y="1033"/>
                    </a:cubicBezTo>
                    <a:cubicBezTo>
                      <a:pt x="1030" y="1033"/>
                      <a:pt x="1029" y="1033"/>
                      <a:pt x="1028" y="1033"/>
                    </a:cubicBezTo>
                    <a:cubicBezTo>
                      <a:pt x="1028" y="1034"/>
                      <a:pt x="1028" y="1034"/>
                      <a:pt x="1028" y="1034"/>
                    </a:cubicBezTo>
                    <a:cubicBezTo>
                      <a:pt x="1027" y="1034"/>
                      <a:pt x="1026" y="1035"/>
                      <a:pt x="1024" y="1035"/>
                    </a:cubicBezTo>
                    <a:cubicBezTo>
                      <a:pt x="1024" y="1035"/>
                      <a:pt x="1024" y="1036"/>
                      <a:pt x="1024" y="1036"/>
                    </a:cubicBezTo>
                    <a:cubicBezTo>
                      <a:pt x="1023" y="1036"/>
                      <a:pt x="1023" y="1036"/>
                      <a:pt x="1022" y="1036"/>
                    </a:cubicBezTo>
                    <a:cubicBezTo>
                      <a:pt x="1022" y="1036"/>
                      <a:pt x="1022" y="1036"/>
                      <a:pt x="1022" y="1037"/>
                    </a:cubicBezTo>
                    <a:cubicBezTo>
                      <a:pt x="1021" y="1037"/>
                      <a:pt x="1020" y="1037"/>
                      <a:pt x="1020" y="1037"/>
                    </a:cubicBezTo>
                    <a:cubicBezTo>
                      <a:pt x="1020" y="1037"/>
                      <a:pt x="1020" y="1037"/>
                      <a:pt x="1020" y="1038"/>
                    </a:cubicBezTo>
                    <a:cubicBezTo>
                      <a:pt x="1018" y="1038"/>
                      <a:pt x="1016" y="1038"/>
                      <a:pt x="1014" y="1039"/>
                    </a:cubicBezTo>
                    <a:cubicBezTo>
                      <a:pt x="1014" y="1039"/>
                      <a:pt x="1014" y="1039"/>
                      <a:pt x="1014" y="1039"/>
                    </a:cubicBezTo>
                    <a:cubicBezTo>
                      <a:pt x="1014" y="1039"/>
                      <a:pt x="1013" y="1039"/>
                      <a:pt x="1013" y="1039"/>
                    </a:cubicBezTo>
                    <a:cubicBezTo>
                      <a:pt x="1013" y="1040"/>
                      <a:pt x="1013" y="1040"/>
                      <a:pt x="1013" y="1040"/>
                    </a:cubicBezTo>
                    <a:cubicBezTo>
                      <a:pt x="1010" y="1041"/>
                      <a:pt x="1007" y="1042"/>
                      <a:pt x="1005" y="1042"/>
                    </a:cubicBezTo>
                    <a:cubicBezTo>
                      <a:pt x="1005" y="1042"/>
                      <a:pt x="1005" y="1043"/>
                      <a:pt x="1005" y="1043"/>
                    </a:cubicBezTo>
                    <a:cubicBezTo>
                      <a:pt x="1004" y="1043"/>
                      <a:pt x="1003" y="1043"/>
                      <a:pt x="1003" y="1043"/>
                    </a:cubicBezTo>
                    <a:cubicBezTo>
                      <a:pt x="1003" y="1043"/>
                      <a:pt x="1003" y="1044"/>
                      <a:pt x="1003" y="1044"/>
                    </a:cubicBezTo>
                    <a:cubicBezTo>
                      <a:pt x="1002" y="1044"/>
                      <a:pt x="1001" y="1044"/>
                      <a:pt x="1000" y="1044"/>
                    </a:cubicBezTo>
                    <a:cubicBezTo>
                      <a:pt x="1000" y="1044"/>
                      <a:pt x="1000" y="1045"/>
                      <a:pt x="1000" y="1045"/>
                    </a:cubicBezTo>
                    <a:cubicBezTo>
                      <a:pt x="999" y="1045"/>
                      <a:pt x="998" y="1045"/>
                      <a:pt x="997" y="1045"/>
                    </a:cubicBezTo>
                    <a:cubicBezTo>
                      <a:pt x="997" y="1045"/>
                      <a:pt x="997" y="1045"/>
                      <a:pt x="997" y="1046"/>
                    </a:cubicBezTo>
                    <a:cubicBezTo>
                      <a:pt x="996" y="1046"/>
                      <a:pt x="994" y="1047"/>
                      <a:pt x="992" y="1048"/>
                    </a:cubicBezTo>
                    <a:cubicBezTo>
                      <a:pt x="992" y="1048"/>
                      <a:pt x="992" y="1048"/>
                      <a:pt x="992" y="1048"/>
                    </a:cubicBezTo>
                    <a:cubicBezTo>
                      <a:pt x="991" y="1048"/>
                      <a:pt x="991" y="1048"/>
                      <a:pt x="990" y="1048"/>
                    </a:cubicBezTo>
                    <a:cubicBezTo>
                      <a:pt x="990" y="1049"/>
                      <a:pt x="990" y="1050"/>
                      <a:pt x="989" y="1050"/>
                    </a:cubicBezTo>
                    <a:cubicBezTo>
                      <a:pt x="989" y="1050"/>
                      <a:pt x="988" y="1050"/>
                      <a:pt x="988" y="1050"/>
                    </a:cubicBezTo>
                    <a:cubicBezTo>
                      <a:pt x="987" y="1051"/>
                      <a:pt x="987" y="1051"/>
                      <a:pt x="987" y="1052"/>
                    </a:cubicBezTo>
                    <a:cubicBezTo>
                      <a:pt x="986" y="1052"/>
                      <a:pt x="985" y="1052"/>
                      <a:pt x="985" y="1052"/>
                    </a:cubicBezTo>
                    <a:cubicBezTo>
                      <a:pt x="985" y="1052"/>
                      <a:pt x="985" y="1053"/>
                      <a:pt x="985" y="1053"/>
                    </a:cubicBezTo>
                    <a:cubicBezTo>
                      <a:pt x="984" y="1053"/>
                      <a:pt x="984" y="1054"/>
                      <a:pt x="983" y="1054"/>
                    </a:cubicBezTo>
                    <a:cubicBezTo>
                      <a:pt x="983" y="1054"/>
                      <a:pt x="983" y="1055"/>
                      <a:pt x="983" y="1056"/>
                    </a:cubicBezTo>
                    <a:cubicBezTo>
                      <a:pt x="982" y="1056"/>
                      <a:pt x="982" y="1056"/>
                      <a:pt x="981" y="1057"/>
                    </a:cubicBezTo>
                    <a:cubicBezTo>
                      <a:pt x="981" y="1057"/>
                      <a:pt x="981" y="1058"/>
                      <a:pt x="981" y="1058"/>
                    </a:cubicBezTo>
                    <a:cubicBezTo>
                      <a:pt x="981" y="1059"/>
                      <a:pt x="980" y="1059"/>
                      <a:pt x="979" y="1059"/>
                    </a:cubicBezTo>
                    <a:cubicBezTo>
                      <a:pt x="979" y="1060"/>
                      <a:pt x="979" y="1062"/>
                      <a:pt x="979" y="1063"/>
                    </a:cubicBezTo>
                    <a:cubicBezTo>
                      <a:pt x="978" y="1063"/>
                      <a:pt x="978" y="1063"/>
                      <a:pt x="978" y="1063"/>
                    </a:cubicBezTo>
                    <a:cubicBezTo>
                      <a:pt x="978" y="1063"/>
                      <a:pt x="978" y="1064"/>
                      <a:pt x="978" y="1065"/>
                    </a:cubicBezTo>
                    <a:cubicBezTo>
                      <a:pt x="977" y="1065"/>
                      <a:pt x="977" y="1065"/>
                      <a:pt x="977" y="1065"/>
                    </a:cubicBezTo>
                    <a:cubicBezTo>
                      <a:pt x="977" y="1065"/>
                      <a:pt x="977" y="1066"/>
                      <a:pt x="977" y="1066"/>
                    </a:cubicBezTo>
                    <a:cubicBezTo>
                      <a:pt x="976" y="1066"/>
                      <a:pt x="976" y="1066"/>
                      <a:pt x="976" y="1066"/>
                    </a:cubicBezTo>
                    <a:cubicBezTo>
                      <a:pt x="976" y="1067"/>
                      <a:pt x="976" y="1068"/>
                      <a:pt x="976" y="1068"/>
                    </a:cubicBezTo>
                    <a:cubicBezTo>
                      <a:pt x="976" y="1068"/>
                      <a:pt x="975" y="1068"/>
                      <a:pt x="975" y="1068"/>
                    </a:cubicBezTo>
                    <a:cubicBezTo>
                      <a:pt x="974" y="1070"/>
                      <a:pt x="974" y="1072"/>
                      <a:pt x="973" y="1074"/>
                    </a:cubicBezTo>
                    <a:cubicBezTo>
                      <a:pt x="973" y="1074"/>
                      <a:pt x="972" y="1074"/>
                      <a:pt x="971" y="1074"/>
                    </a:cubicBezTo>
                    <a:cubicBezTo>
                      <a:pt x="971" y="1076"/>
                      <a:pt x="970" y="1078"/>
                      <a:pt x="970" y="1080"/>
                    </a:cubicBezTo>
                    <a:cubicBezTo>
                      <a:pt x="969" y="1080"/>
                      <a:pt x="969" y="1080"/>
                      <a:pt x="969" y="1080"/>
                    </a:cubicBezTo>
                    <a:cubicBezTo>
                      <a:pt x="968" y="1081"/>
                      <a:pt x="968" y="1082"/>
                      <a:pt x="968" y="1083"/>
                    </a:cubicBezTo>
                    <a:cubicBezTo>
                      <a:pt x="967" y="1083"/>
                      <a:pt x="967" y="1083"/>
                      <a:pt x="966" y="1083"/>
                    </a:cubicBezTo>
                    <a:cubicBezTo>
                      <a:pt x="966" y="1084"/>
                      <a:pt x="966" y="1085"/>
                      <a:pt x="966" y="1085"/>
                    </a:cubicBezTo>
                    <a:cubicBezTo>
                      <a:pt x="964" y="1087"/>
                      <a:pt x="962" y="1089"/>
                      <a:pt x="960" y="1091"/>
                    </a:cubicBezTo>
                    <a:cubicBezTo>
                      <a:pt x="958" y="1091"/>
                      <a:pt x="957" y="1091"/>
                      <a:pt x="955" y="1091"/>
                    </a:cubicBezTo>
                    <a:cubicBezTo>
                      <a:pt x="953" y="1088"/>
                      <a:pt x="951" y="1088"/>
                      <a:pt x="948" y="1086"/>
                    </a:cubicBezTo>
                    <a:cubicBezTo>
                      <a:pt x="948" y="1086"/>
                      <a:pt x="947" y="1085"/>
                      <a:pt x="947" y="1084"/>
                    </a:cubicBezTo>
                    <a:cubicBezTo>
                      <a:pt x="947" y="1084"/>
                      <a:pt x="946" y="1084"/>
                      <a:pt x="945" y="1084"/>
                    </a:cubicBezTo>
                    <a:cubicBezTo>
                      <a:pt x="945" y="1084"/>
                      <a:pt x="945" y="1084"/>
                      <a:pt x="945" y="1083"/>
                    </a:cubicBezTo>
                    <a:cubicBezTo>
                      <a:pt x="939" y="1080"/>
                      <a:pt x="932" y="1078"/>
                      <a:pt x="923" y="1078"/>
                    </a:cubicBezTo>
                    <a:cubicBezTo>
                      <a:pt x="921" y="1078"/>
                      <a:pt x="919" y="1078"/>
                      <a:pt x="918" y="1078"/>
                    </a:cubicBezTo>
                    <a:cubicBezTo>
                      <a:pt x="909" y="1081"/>
                      <a:pt x="904" y="1088"/>
                      <a:pt x="893" y="1089"/>
                    </a:cubicBezTo>
                    <a:cubicBezTo>
                      <a:pt x="893" y="1089"/>
                      <a:pt x="893" y="1088"/>
                      <a:pt x="893" y="1088"/>
                    </a:cubicBezTo>
                    <a:cubicBezTo>
                      <a:pt x="892" y="1088"/>
                      <a:pt x="890" y="1087"/>
                      <a:pt x="889" y="1087"/>
                    </a:cubicBezTo>
                    <a:cubicBezTo>
                      <a:pt x="889" y="1087"/>
                      <a:pt x="889" y="1086"/>
                      <a:pt x="889" y="1086"/>
                    </a:cubicBezTo>
                    <a:cubicBezTo>
                      <a:pt x="888" y="1086"/>
                      <a:pt x="888" y="1086"/>
                      <a:pt x="887" y="1086"/>
                    </a:cubicBezTo>
                    <a:cubicBezTo>
                      <a:pt x="886" y="1084"/>
                      <a:pt x="884" y="1083"/>
                      <a:pt x="883" y="1081"/>
                    </a:cubicBezTo>
                    <a:cubicBezTo>
                      <a:pt x="882" y="1080"/>
                      <a:pt x="881" y="1080"/>
                      <a:pt x="881" y="1080"/>
                    </a:cubicBezTo>
                    <a:cubicBezTo>
                      <a:pt x="877" y="1073"/>
                      <a:pt x="873" y="1066"/>
                      <a:pt x="869" y="1058"/>
                    </a:cubicBezTo>
                    <a:cubicBezTo>
                      <a:pt x="869" y="1058"/>
                      <a:pt x="868" y="1058"/>
                      <a:pt x="867" y="1057"/>
                    </a:cubicBezTo>
                    <a:cubicBezTo>
                      <a:pt x="866" y="1056"/>
                      <a:pt x="865" y="1054"/>
                      <a:pt x="864" y="1053"/>
                    </a:cubicBezTo>
                    <a:cubicBezTo>
                      <a:pt x="862" y="1052"/>
                      <a:pt x="862" y="1053"/>
                      <a:pt x="860" y="1051"/>
                    </a:cubicBezTo>
                    <a:cubicBezTo>
                      <a:pt x="851" y="1051"/>
                      <a:pt x="844" y="1054"/>
                      <a:pt x="838" y="1057"/>
                    </a:cubicBezTo>
                    <a:cubicBezTo>
                      <a:pt x="837" y="1057"/>
                      <a:pt x="835" y="1057"/>
                      <a:pt x="834" y="1057"/>
                    </a:cubicBezTo>
                    <a:cubicBezTo>
                      <a:pt x="834" y="1057"/>
                      <a:pt x="834" y="1057"/>
                      <a:pt x="834" y="1057"/>
                    </a:cubicBezTo>
                    <a:cubicBezTo>
                      <a:pt x="833" y="1057"/>
                      <a:pt x="832" y="1057"/>
                      <a:pt x="831" y="1057"/>
                    </a:cubicBezTo>
                    <a:cubicBezTo>
                      <a:pt x="831" y="1058"/>
                      <a:pt x="831" y="1058"/>
                      <a:pt x="831" y="1058"/>
                    </a:cubicBezTo>
                    <a:cubicBezTo>
                      <a:pt x="830" y="1058"/>
                      <a:pt x="829" y="1058"/>
                      <a:pt x="828" y="1058"/>
                    </a:cubicBezTo>
                    <a:cubicBezTo>
                      <a:pt x="826" y="1059"/>
                      <a:pt x="819" y="1061"/>
                      <a:pt x="815" y="1060"/>
                    </a:cubicBezTo>
                    <a:cubicBezTo>
                      <a:pt x="815" y="1060"/>
                      <a:pt x="815" y="1060"/>
                      <a:pt x="815" y="1059"/>
                    </a:cubicBezTo>
                    <a:cubicBezTo>
                      <a:pt x="815" y="1059"/>
                      <a:pt x="814" y="1059"/>
                      <a:pt x="814" y="1059"/>
                    </a:cubicBezTo>
                    <a:cubicBezTo>
                      <a:pt x="814" y="1059"/>
                      <a:pt x="814" y="1059"/>
                      <a:pt x="814" y="1058"/>
                    </a:cubicBezTo>
                    <a:cubicBezTo>
                      <a:pt x="813" y="1058"/>
                      <a:pt x="812" y="1058"/>
                      <a:pt x="812" y="1058"/>
                    </a:cubicBezTo>
                    <a:cubicBezTo>
                      <a:pt x="811" y="1057"/>
                      <a:pt x="811" y="1057"/>
                      <a:pt x="810" y="1056"/>
                    </a:cubicBezTo>
                    <a:cubicBezTo>
                      <a:pt x="808" y="1054"/>
                      <a:pt x="806" y="1052"/>
                      <a:pt x="804" y="1050"/>
                    </a:cubicBezTo>
                    <a:cubicBezTo>
                      <a:pt x="801" y="1046"/>
                      <a:pt x="798" y="1043"/>
                      <a:pt x="791" y="1042"/>
                    </a:cubicBezTo>
                    <a:cubicBezTo>
                      <a:pt x="790" y="1044"/>
                      <a:pt x="788" y="1044"/>
                      <a:pt x="787" y="1046"/>
                    </a:cubicBezTo>
                    <a:cubicBezTo>
                      <a:pt x="786" y="1047"/>
                      <a:pt x="785" y="1048"/>
                      <a:pt x="785" y="1048"/>
                    </a:cubicBezTo>
                    <a:cubicBezTo>
                      <a:pt x="784" y="1048"/>
                      <a:pt x="784" y="1048"/>
                      <a:pt x="783" y="1048"/>
                    </a:cubicBezTo>
                    <a:cubicBezTo>
                      <a:pt x="781" y="1051"/>
                      <a:pt x="779" y="1053"/>
                      <a:pt x="778" y="1055"/>
                    </a:cubicBezTo>
                    <a:cubicBezTo>
                      <a:pt x="777" y="1055"/>
                      <a:pt x="776" y="1055"/>
                      <a:pt x="776" y="1055"/>
                    </a:cubicBezTo>
                    <a:cubicBezTo>
                      <a:pt x="776" y="1055"/>
                      <a:pt x="775" y="1056"/>
                      <a:pt x="775" y="1057"/>
                    </a:cubicBezTo>
                    <a:cubicBezTo>
                      <a:pt x="773" y="1058"/>
                      <a:pt x="770" y="1057"/>
                      <a:pt x="768" y="1058"/>
                    </a:cubicBezTo>
                    <a:cubicBezTo>
                      <a:pt x="768" y="1059"/>
                      <a:pt x="768" y="1059"/>
                      <a:pt x="768" y="1059"/>
                    </a:cubicBezTo>
                    <a:cubicBezTo>
                      <a:pt x="763" y="1059"/>
                      <a:pt x="759" y="1059"/>
                      <a:pt x="754" y="1059"/>
                    </a:cubicBezTo>
                    <a:cubicBezTo>
                      <a:pt x="754" y="1060"/>
                      <a:pt x="754" y="1060"/>
                      <a:pt x="754" y="1060"/>
                    </a:cubicBezTo>
                    <a:cubicBezTo>
                      <a:pt x="752" y="1060"/>
                      <a:pt x="750" y="1060"/>
                      <a:pt x="748" y="1060"/>
                    </a:cubicBezTo>
                    <a:cubicBezTo>
                      <a:pt x="748" y="1060"/>
                      <a:pt x="748" y="1061"/>
                      <a:pt x="748" y="1061"/>
                    </a:cubicBezTo>
                    <a:cubicBezTo>
                      <a:pt x="747" y="1061"/>
                      <a:pt x="746" y="1061"/>
                      <a:pt x="744" y="1061"/>
                    </a:cubicBezTo>
                    <a:cubicBezTo>
                      <a:pt x="744" y="1061"/>
                      <a:pt x="744" y="1062"/>
                      <a:pt x="744" y="1062"/>
                    </a:cubicBezTo>
                    <a:cubicBezTo>
                      <a:pt x="743" y="1062"/>
                      <a:pt x="742" y="1062"/>
                      <a:pt x="741" y="1062"/>
                    </a:cubicBezTo>
                    <a:cubicBezTo>
                      <a:pt x="741" y="1062"/>
                      <a:pt x="741" y="1063"/>
                      <a:pt x="741" y="1063"/>
                    </a:cubicBezTo>
                    <a:cubicBezTo>
                      <a:pt x="740" y="1063"/>
                      <a:pt x="739" y="1063"/>
                      <a:pt x="737" y="1063"/>
                    </a:cubicBezTo>
                    <a:cubicBezTo>
                      <a:pt x="737" y="1063"/>
                      <a:pt x="737" y="1063"/>
                      <a:pt x="737" y="1064"/>
                    </a:cubicBezTo>
                    <a:cubicBezTo>
                      <a:pt x="736" y="1064"/>
                      <a:pt x="734" y="1064"/>
                      <a:pt x="733" y="1064"/>
                    </a:cubicBezTo>
                    <a:cubicBezTo>
                      <a:pt x="733" y="1064"/>
                      <a:pt x="733" y="1064"/>
                      <a:pt x="733" y="1065"/>
                    </a:cubicBezTo>
                    <a:cubicBezTo>
                      <a:pt x="721" y="1065"/>
                      <a:pt x="710" y="1065"/>
                      <a:pt x="699" y="1065"/>
                    </a:cubicBezTo>
                    <a:cubicBezTo>
                      <a:pt x="696" y="1066"/>
                      <a:pt x="693" y="1066"/>
                      <a:pt x="690" y="1067"/>
                    </a:cubicBezTo>
                    <a:cubicBezTo>
                      <a:pt x="689" y="1068"/>
                      <a:pt x="689" y="1068"/>
                      <a:pt x="689" y="1069"/>
                    </a:cubicBezTo>
                    <a:cubicBezTo>
                      <a:pt x="688" y="1069"/>
                      <a:pt x="688" y="1069"/>
                      <a:pt x="687" y="1069"/>
                    </a:cubicBezTo>
                    <a:cubicBezTo>
                      <a:pt x="687" y="1070"/>
                      <a:pt x="686" y="1070"/>
                      <a:pt x="686" y="1071"/>
                    </a:cubicBezTo>
                    <a:cubicBezTo>
                      <a:pt x="683" y="1073"/>
                      <a:pt x="676" y="1075"/>
                      <a:pt x="671" y="1074"/>
                    </a:cubicBezTo>
                    <a:cubicBezTo>
                      <a:pt x="671" y="1073"/>
                      <a:pt x="671" y="1073"/>
                      <a:pt x="671" y="1073"/>
                    </a:cubicBezTo>
                    <a:cubicBezTo>
                      <a:pt x="669" y="1072"/>
                      <a:pt x="667" y="1071"/>
                      <a:pt x="666" y="1071"/>
                    </a:cubicBezTo>
                    <a:cubicBezTo>
                      <a:pt x="666" y="1071"/>
                      <a:pt x="666" y="1070"/>
                      <a:pt x="666" y="1070"/>
                    </a:cubicBezTo>
                    <a:cubicBezTo>
                      <a:pt x="665" y="1070"/>
                      <a:pt x="664" y="1070"/>
                      <a:pt x="664" y="1070"/>
                    </a:cubicBezTo>
                    <a:cubicBezTo>
                      <a:pt x="664" y="1070"/>
                      <a:pt x="664" y="1069"/>
                      <a:pt x="664" y="1069"/>
                    </a:cubicBezTo>
                    <a:cubicBezTo>
                      <a:pt x="663" y="1069"/>
                      <a:pt x="663" y="1069"/>
                      <a:pt x="662" y="1069"/>
                    </a:cubicBezTo>
                    <a:cubicBezTo>
                      <a:pt x="662" y="1069"/>
                      <a:pt x="662" y="1068"/>
                      <a:pt x="662" y="1068"/>
                    </a:cubicBezTo>
                    <a:cubicBezTo>
                      <a:pt x="661" y="1068"/>
                      <a:pt x="661" y="1068"/>
                      <a:pt x="660" y="1068"/>
                    </a:cubicBezTo>
                    <a:cubicBezTo>
                      <a:pt x="660" y="1068"/>
                      <a:pt x="660" y="1068"/>
                      <a:pt x="660" y="1067"/>
                    </a:cubicBezTo>
                    <a:cubicBezTo>
                      <a:pt x="660" y="1067"/>
                      <a:pt x="659" y="1067"/>
                      <a:pt x="658" y="1067"/>
                    </a:cubicBezTo>
                    <a:cubicBezTo>
                      <a:pt x="658" y="1067"/>
                      <a:pt x="658" y="1067"/>
                      <a:pt x="658" y="1066"/>
                    </a:cubicBezTo>
                    <a:cubicBezTo>
                      <a:pt x="658" y="1066"/>
                      <a:pt x="657" y="1066"/>
                      <a:pt x="657" y="1066"/>
                    </a:cubicBezTo>
                    <a:cubicBezTo>
                      <a:pt x="657" y="1066"/>
                      <a:pt x="657" y="1066"/>
                      <a:pt x="657" y="1066"/>
                    </a:cubicBezTo>
                    <a:cubicBezTo>
                      <a:pt x="655" y="1065"/>
                      <a:pt x="653" y="1064"/>
                      <a:pt x="651" y="1064"/>
                    </a:cubicBezTo>
                    <a:cubicBezTo>
                      <a:pt x="651" y="1063"/>
                      <a:pt x="651" y="1063"/>
                      <a:pt x="651" y="1063"/>
                    </a:cubicBezTo>
                    <a:cubicBezTo>
                      <a:pt x="650" y="1063"/>
                      <a:pt x="649" y="1063"/>
                      <a:pt x="649" y="1063"/>
                    </a:cubicBezTo>
                    <a:cubicBezTo>
                      <a:pt x="649" y="1063"/>
                      <a:pt x="649" y="1062"/>
                      <a:pt x="649" y="1062"/>
                    </a:cubicBezTo>
                    <a:cubicBezTo>
                      <a:pt x="648" y="1062"/>
                      <a:pt x="647" y="1062"/>
                      <a:pt x="647" y="1062"/>
                    </a:cubicBezTo>
                    <a:cubicBezTo>
                      <a:pt x="647" y="1062"/>
                      <a:pt x="647" y="1061"/>
                      <a:pt x="647" y="1061"/>
                    </a:cubicBezTo>
                    <a:cubicBezTo>
                      <a:pt x="646" y="1061"/>
                      <a:pt x="644" y="1060"/>
                      <a:pt x="643" y="1060"/>
                    </a:cubicBezTo>
                    <a:cubicBezTo>
                      <a:pt x="643" y="1060"/>
                      <a:pt x="643" y="1060"/>
                      <a:pt x="643" y="1059"/>
                    </a:cubicBezTo>
                    <a:cubicBezTo>
                      <a:pt x="642" y="1059"/>
                      <a:pt x="641" y="1059"/>
                      <a:pt x="640" y="1059"/>
                    </a:cubicBezTo>
                    <a:cubicBezTo>
                      <a:pt x="640" y="1059"/>
                      <a:pt x="640" y="1059"/>
                      <a:pt x="640" y="1058"/>
                    </a:cubicBezTo>
                    <a:cubicBezTo>
                      <a:pt x="639" y="1058"/>
                      <a:pt x="638" y="1058"/>
                      <a:pt x="637" y="1057"/>
                    </a:cubicBezTo>
                    <a:cubicBezTo>
                      <a:pt x="637" y="1057"/>
                      <a:pt x="637" y="1057"/>
                      <a:pt x="637" y="1057"/>
                    </a:cubicBezTo>
                    <a:cubicBezTo>
                      <a:pt x="636" y="1057"/>
                      <a:pt x="635" y="1057"/>
                      <a:pt x="634" y="1057"/>
                    </a:cubicBezTo>
                    <a:cubicBezTo>
                      <a:pt x="634" y="1056"/>
                      <a:pt x="634" y="1056"/>
                      <a:pt x="634" y="1056"/>
                    </a:cubicBezTo>
                    <a:cubicBezTo>
                      <a:pt x="634" y="1056"/>
                      <a:pt x="633" y="1056"/>
                      <a:pt x="632" y="1056"/>
                    </a:cubicBezTo>
                    <a:cubicBezTo>
                      <a:pt x="632" y="1055"/>
                      <a:pt x="632" y="1055"/>
                      <a:pt x="632" y="1055"/>
                    </a:cubicBezTo>
                    <a:cubicBezTo>
                      <a:pt x="631" y="1054"/>
                      <a:pt x="629" y="1054"/>
                      <a:pt x="628" y="1054"/>
                    </a:cubicBezTo>
                    <a:cubicBezTo>
                      <a:pt x="628" y="1054"/>
                      <a:pt x="628" y="1053"/>
                      <a:pt x="628" y="1053"/>
                    </a:cubicBezTo>
                    <a:cubicBezTo>
                      <a:pt x="627" y="1053"/>
                      <a:pt x="626" y="1053"/>
                      <a:pt x="625" y="1053"/>
                    </a:cubicBezTo>
                    <a:cubicBezTo>
                      <a:pt x="625" y="1053"/>
                      <a:pt x="625" y="1052"/>
                      <a:pt x="625" y="1052"/>
                    </a:cubicBezTo>
                    <a:cubicBezTo>
                      <a:pt x="625" y="1052"/>
                      <a:pt x="624" y="1052"/>
                      <a:pt x="623" y="1052"/>
                    </a:cubicBezTo>
                    <a:cubicBezTo>
                      <a:pt x="623" y="1052"/>
                      <a:pt x="623" y="1051"/>
                      <a:pt x="623" y="1051"/>
                    </a:cubicBezTo>
                    <a:cubicBezTo>
                      <a:pt x="621" y="1051"/>
                      <a:pt x="618" y="1050"/>
                      <a:pt x="615" y="1049"/>
                    </a:cubicBezTo>
                    <a:cubicBezTo>
                      <a:pt x="615" y="1049"/>
                      <a:pt x="615" y="1049"/>
                      <a:pt x="615" y="1048"/>
                    </a:cubicBezTo>
                    <a:cubicBezTo>
                      <a:pt x="615" y="1048"/>
                      <a:pt x="614" y="1048"/>
                      <a:pt x="614" y="1048"/>
                    </a:cubicBezTo>
                    <a:cubicBezTo>
                      <a:pt x="614" y="1048"/>
                      <a:pt x="614" y="1048"/>
                      <a:pt x="614" y="1048"/>
                    </a:cubicBezTo>
                    <a:cubicBezTo>
                      <a:pt x="611" y="1047"/>
                      <a:pt x="609" y="1047"/>
                      <a:pt x="607" y="1047"/>
                    </a:cubicBezTo>
                    <a:cubicBezTo>
                      <a:pt x="600" y="1044"/>
                      <a:pt x="596" y="1043"/>
                      <a:pt x="588" y="1044"/>
                    </a:cubicBezTo>
                    <a:cubicBezTo>
                      <a:pt x="586" y="1046"/>
                      <a:pt x="584" y="1047"/>
                      <a:pt x="583" y="1048"/>
                    </a:cubicBezTo>
                    <a:cubicBezTo>
                      <a:pt x="582" y="1052"/>
                      <a:pt x="581" y="1056"/>
                      <a:pt x="579" y="1059"/>
                    </a:cubicBezTo>
                    <a:cubicBezTo>
                      <a:pt x="579" y="1061"/>
                      <a:pt x="579" y="1062"/>
                      <a:pt x="579" y="1064"/>
                    </a:cubicBezTo>
                    <a:cubicBezTo>
                      <a:pt x="578" y="1066"/>
                      <a:pt x="577" y="1068"/>
                      <a:pt x="576" y="1071"/>
                    </a:cubicBezTo>
                    <a:cubicBezTo>
                      <a:pt x="573" y="1071"/>
                      <a:pt x="569" y="1071"/>
                      <a:pt x="566" y="1071"/>
                    </a:cubicBezTo>
                    <a:cubicBezTo>
                      <a:pt x="564" y="1069"/>
                      <a:pt x="562" y="1070"/>
                      <a:pt x="559" y="1069"/>
                    </a:cubicBezTo>
                    <a:cubicBezTo>
                      <a:pt x="559" y="1069"/>
                      <a:pt x="559" y="1068"/>
                      <a:pt x="559" y="1068"/>
                    </a:cubicBezTo>
                    <a:cubicBezTo>
                      <a:pt x="558" y="1068"/>
                      <a:pt x="557" y="1068"/>
                      <a:pt x="556" y="1068"/>
                    </a:cubicBezTo>
                    <a:cubicBezTo>
                      <a:pt x="556" y="1068"/>
                      <a:pt x="556" y="1068"/>
                      <a:pt x="556" y="1067"/>
                    </a:cubicBezTo>
                    <a:cubicBezTo>
                      <a:pt x="555" y="1067"/>
                      <a:pt x="554" y="1067"/>
                      <a:pt x="553" y="1067"/>
                    </a:cubicBezTo>
                    <a:cubicBezTo>
                      <a:pt x="553" y="1067"/>
                      <a:pt x="553" y="1067"/>
                      <a:pt x="553" y="1066"/>
                    </a:cubicBezTo>
                    <a:cubicBezTo>
                      <a:pt x="553" y="1066"/>
                      <a:pt x="552" y="1066"/>
                      <a:pt x="552" y="1066"/>
                    </a:cubicBezTo>
                    <a:cubicBezTo>
                      <a:pt x="552" y="1066"/>
                      <a:pt x="552" y="1066"/>
                      <a:pt x="552" y="1066"/>
                    </a:cubicBezTo>
                    <a:cubicBezTo>
                      <a:pt x="551" y="1066"/>
                      <a:pt x="550" y="1066"/>
                      <a:pt x="549" y="1066"/>
                    </a:cubicBezTo>
                    <a:cubicBezTo>
                      <a:pt x="549" y="1065"/>
                      <a:pt x="549" y="1065"/>
                      <a:pt x="549" y="1065"/>
                    </a:cubicBezTo>
                    <a:cubicBezTo>
                      <a:pt x="548" y="1065"/>
                      <a:pt x="548" y="1065"/>
                      <a:pt x="547" y="1065"/>
                    </a:cubicBezTo>
                    <a:cubicBezTo>
                      <a:pt x="547" y="1064"/>
                      <a:pt x="547" y="1064"/>
                      <a:pt x="547" y="1064"/>
                    </a:cubicBezTo>
                    <a:cubicBezTo>
                      <a:pt x="546" y="1063"/>
                      <a:pt x="545" y="1063"/>
                      <a:pt x="544" y="1063"/>
                    </a:cubicBezTo>
                    <a:cubicBezTo>
                      <a:pt x="544" y="1063"/>
                      <a:pt x="544" y="1062"/>
                      <a:pt x="544" y="1062"/>
                    </a:cubicBezTo>
                    <a:cubicBezTo>
                      <a:pt x="543" y="1062"/>
                      <a:pt x="542" y="1062"/>
                      <a:pt x="541" y="1062"/>
                    </a:cubicBezTo>
                    <a:cubicBezTo>
                      <a:pt x="541" y="1062"/>
                      <a:pt x="541" y="1061"/>
                      <a:pt x="541" y="1061"/>
                    </a:cubicBezTo>
                    <a:cubicBezTo>
                      <a:pt x="540" y="1061"/>
                      <a:pt x="539" y="1061"/>
                      <a:pt x="538" y="1061"/>
                    </a:cubicBezTo>
                    <a:cubicBezTo>
                      <a:pt x="538" y="1061"/>
                      <a:pt x="538" y="1060"/>
                      <a:pt x="538" y="1060"/>
                    </a:cubicBezTo>
                    <a:cubicBezTo>
                      <a:pt x="537" y="1060"/>
                      <a:pt x="536" y="1060"/>
                      <a:pt x="535" y="1060"/>
                    </a:cubicBezTo>
                    <a:cubicBezTo>
                      <a:pt x="535" y="1060"/>
                      <a:pt x="535" y="1060"/>
                      <a:pt x="535" y="1059"/>
                    </a:cubicBezTo>
                    <a:cubicBezTo>
                      <a:pt x="523" y="1057"/>
                      <a:pt x="512" y="1056"/>
                      <a:pt x="501" y="1054"/>
                    </a:cubicBezTo>
                    <a:cubicBezTo>
                      <a:pt x="496" y="1054"/>
                      <a:pt x="491" y="1054"/>
                      <a:pt x="486" y="1054"/>
                    </a:cubicBezTo>
                    <a:cubicBezTo>
                      <a:pt x="478" y="1052"/>
                      <a:pt x="470" y="1050"/>
                      <a:pt x="462" y="1048"/>
                    </a:cubicBezTo>
                    <a:cubicBezTo>
                      <a:pt x="462" y="1048"/>
                      <a:pt x="462" y="1048"/>
                      <a:pt x="462" y="1048"/>
                    </a:cubicBezTo>
                    <a:cubicBezTo>
                      <a:pt x="461" y="1047"/>
                      <a:pt x="460" y="1047"/>
                      <a:pt x="458" y="1047"/>
                    </a:cubicBezTo>
                    <a:cubicBezTo>
                      <a:pt x="458" y="1046"/>
                      <a:pt x="458" y="1046"/>
                      <a:pt x="458" y="1046"/>
                    </a:cubicBezTo>
                    <a:cubicBezTo>
                      <a:pt x="457" y="1045"/>
                      <a:pt x="456" y="1045"/>
                      <a:pt x="455" y="1045"/>
                    </a:cubicBezTo>
                    <a:cubicBezTo>
                      <a:pt x="454" y="1044"/>
                      <a:pt x="454" y="1044"/>
                      <a:pt x="454" y="1043"/>
                    </a:cubicBezTo>
                    <a:cubicBezTo>
                      <a:pt x="453" y="1043"/>
                      <a:pt x="453" y="1043"/>
                      <a:pt x="452" y="1043"/>
                    </a:cubicBezTo>
                    <a:cubicBezTo>
                      <a:pt x="451" y="1041"/>
                      <a:pt x="449" y="1039"/>
                      <a:pt x="448" y="1038"/>
                    </a:cubicBezTo>
                    <a:cubicBezTo>
                      <a:pt x="448" y="1037"/>
                      <a:pt x="448" y="1036"/>
                      <a:pt x="448" y="1036"/>
                    </a:cubicBezTo>
                    <a:cubicBezTo>
                      <a:pt x="447" y="1036"/>
                      <a:pt x="447" y="1036"/>
                      <a:pt x="447" y="1036"/>
                    </a:cubicBezTo>
                    <a:cubicBezTo>
                      <a:pt x="447" y="1035"/>
                      <a:pt x="447" y="1035"/>
                      <a:pt x="447" y="1034"/>
                    </a:cubicBezTo>
                    <a:cubicBezTo>
                      <a:pt x="446" y="1034"/>
                      <a:pt x="446" y="1034"/>
                      <a:pt x="446" y="1034"/>
                    </a:cubicBezTo>
                    <a:cubicBezTo>
                      <a:pt x="446" y="1033"/>
                      <a:pt x="446" y="1032"/>
                      <a:pt x="446" y="1031"/>
                    </a:cubicBezTo>
                    <a:cubicBezTo>
                      <a:pt x="446" y="1031"/>
                      <a:pt x="445" y="1031"/>
                      <a:pt x="445" y="1031"/>
                    </a:cubicBezTo>
                    <a:cubicBezTo>
                      <a:pt x="445" y="1031"/>
                      <a:pt x="445" y="1030"/>
                      <a:pt x="445" y="1030"/>
                    </a:cubicBezTo>
                    <a:cubicBezTo>
                      <a:pt x="445" y="1030"/>
                      <a:pt x="444" y="1030"/>
                      <a:pt x="444" y="1030"/>
                    </a:cubicBezTo>
                    <a:cubicBezTo>
                      <a:pt x="444" y="1029"/>
                      <a:pt x="444" y="1028"/>
                      <a:pt x="444" y="1027"/>
                    </a:cubicBezTo>
                    <a:cubicBezTo>
                      <a:pt x="444" y="1027"/>
                      <a:pt x="443" y="1027"/>
                      <a:pt x="443" y="1027"/>
                    </a:cubicBezTo>
                    <a:cubicBezTo>
                      <a:pt x="443" y="1025"/>
                      <a:pt x="442" y="1023"/>
                      <a:pt x="441" y="1022"/>
                    </a:cubicBezTo>
                    <a:cubicBezTo>
                      <a:pt x="441" y="1022"/>
                      <a:pt x="441" y="1022"/>
                      <a:pt x="440" y="1022"/>
                    </a:cubicBezTo>
                    <a:cubicBezTo>
                      <a:pt x="440" y="1021"/>
                      <a:pt x="440" y="1020"/>
                      <a:pt x="440" y="1020"/>
                    </a:cubicBezTo>
                    <a:cubicBezTo>
                      <a:pt x="440" y="1020"/>
                      <a:pt x="440" y="1020"/>
                      <a:pt x="440" y="1020"/>
                    </a:cubicBezTo>
                    <a:cubicBezTo>
                      <a:pt x="440" y="1019"/>
                      <a:pt x="440" y="1019"/>
                      <a:pt x="440" y="1018"/>
                    </a:cubicBezTo>
                    <a:cubicBezTo>
                      <a:pt x="439" y="1018"/>
                      <a:pt x="439" y="1018"/>
                      <a:pt x="439" y="1018"/>
                    </a:cubicBezTo>
                    <a:cubicBezTo>
                      <a:pt x="438" y="1017"/>
                      <a:pt x="438" y="1016"/>
                      <a:pt x="438" y="1014"/>
                    </a:cubicBezTo>
                    <a:cubicBezTo>
                      <a:pt x="436" y="1013"/>
                      <a:pt x="435" y="1012"/>
                      <a:pt x="433" y="1011"/>
                    </a:cubicBezTo>
                    <a:cubicBezTo>
                      <a:pt x="433" y="1010"/>
                      <a:pt x="433" y="1010"/>
                      <a:pt x="432" y="1009"/>
                    </a:cubicBezTo>
                    <a:cubicBezTo>
                      <a:pt x="432" y="1009"/>
                      <a:pt x="431" y="1009"/>
                      <a:pt x="431" y="1009"/>
                    </a:cubicBezTo>
                    <a:cubicBezTo>
                      <a:pt x="431" y="1009"/>
                      <a:pt x="431" y="1008"/>
                      <a:pt x="431" y="1008"/>
                    </a:cubicBezTo>
                    <a:cubicBezTo>
                      <a:pt x="430" y="1008"/>
                      <a:pt x="429" y="1008"/>
                      <a:pt x="429" y="1008"/>
                    </a:cubicBezTo>
                    <a:cubicBezTo>
                      <a:pt x="427" y="1007"/>
                      <a:pt x="425" y="1005"/>
                      <a:pt x="423" y="1004"/>
                    </a:cubicBezTo>
                    <a:cubicBezTo>
                      <a:pt x="423" y="1003"/>
                      <a:pt x="423" y="1002"/>
                      <a:pt x="423" y="1002"/>
                    </a:cubicBezTo>
                    <a:cubicBezTo>
                      <a:pt x="422" y="1002"/>
                      <a:pt x="422" y="1002"/>
                      <a:pt x="422" y="1002"/>
                    </a:cubicBezTo>
                    <a:cubicBezTo>
                      <a:pt x="422" y="1001"/>
                      <a:pt x="422" y="1001"/>
                      <a:pt x="422" y="1000"/>
                    </a:cubicBezTo>
                    <a:cubicBezTo>
                      <a:pt x="421" y="1000"/>
                      <a:pt x="421" y="1000"/>
                      <a:pt x="421" y="1000"/>
                    </a:cubicBezTo>
                    <a:cubicBezTo>
                      <a:pt x="421" y="999"/>
                      <a:pt x="421" y="998"/>
                      <a:pt x="421" y="996"/>
                    </a:cubicBezTo>
                    <a:cubicBezTo>
                      <a:pt x="420" y="996"/>
                      <a:pt x="420" y="996"/>
                      <a:pt x="420" y="996"/>
                    </a:cubicBezTo>
                    <a:cubicBezTo>
                      <a:pt x="420" y="995"/>
                      <a:pt x="420" y="993"/>
                      <a:pt x="420" y="992"/>
                    </a:cubicBezTo>
                    <a:cubicBezTo>
                      <a:pt x="420" y="992"/>
                      <a:pt x="419" y="992"/>
                      <a:pt x="419" y="992"/>
                    </a:cubicBezTo>
                    <a:cubicBezTo>
                      <a:pt x="419" y="990"/>
                      <a:pt x="419" y="989"/>
                      <a:pt x="419" y="987"/>
                    </a:cubicBezTo>
                    <a:cubicBezTo>
                      <a:pt x="419" y="987"/>
                      <a:pt x="418" y="987"/>
                      <a:pt x="418" y="987"/>
                    </a:cubicBezTo>
                    <a:cubicBezTo>
                      <a:pt x="418" y="986"/>
                      <a:pt x="418" y="984"/>
                      <a:pt x="418" y="983"/>
                    </a:cubicBezTo>
                    <a:cubicBezTo>
                      <a:pt x="418" y="983"/>
                      <a:pt x="417" y="983"/>
                      <a:pt x="417" y="983"/>
                    </a:cubicBezTo>
                    <a:cubicBezTo>
                      <a:pt x="417" y="982"/>
                      <a:pt x="417" y="981"/>
                      <a:pt x="417" y="980"/>
                    </a:cubicBezTo>
                    <a:cubicBezTo>
                      <a:pt x="417" y="980"/>
                      <a:pt x="417" y="980"/>
                      <a:pt x="416" y="980"/>
                    </a:cubicBezTo>
                    <a:cubicBezTo>
                      <a:pt x="416" y="978"/>
                      <a:pt x="416" y="976"/>
                      <a:pt x="416" y="973"/>
                    </a:cubicBezTo>
                    <a:cubicBezTo>
                      <a:pt x="416" y="973"/>
                      <a:pt x="416" y="973"/>
                      <a:pt x="415" y="973"/>
                    </a:cubicBezTo>
                    <a:cubicBezTo>
                      <a:pt x="415" y="964"/>
                      <a:pt x="415" y="956"/>
                      <a:pt x="415" y="947"/>
                    </a:cubicBezTo>
                    <a:cubicBezTo>
                      <a:pt x="415" y="947"/>
                      <a:pt x="415" y="947"/>
                      <a:pt x="414" y="947"/>
                    </a:cubicBezTo>
                    <a:cubicBezTo>
                      <a:pt x="414" y="939"/>
                      <a:pt x="414" y="931"/>
                      <a:pt x="414" y="923"/>
                    </a:cubicBezTo>
                    <a:cubicBezTo>
                      <a:pt x="414" y="923"/>
                      <a:pt x="414" y="923"/>
                      <a:pt x="414" y="923"/>
                    </a:cubicBezTo>
                    <a:cubicBezTo>
                      <a:pt x="414" y="919"/>
                      <a:pt x="414" y="915"/>
                      <a:pt x="414" y="911"/>
                    </a:cubicBezTo>
                    <a:cubicBezTo>
                      <a:pt x="413" y="911"/>
                      <a:pt x="413" y="911"/>
                      <a:pt x="413" y="911"/>
                    </a:cubicBezTo>
                    <a:cubicBezTo>
                      <a:pt x="413" y="909"/>
                      <a:pt x="413" y="906"/>
                      <a:pt x="413" y="904"/>
                    </a:cubicBezTo>
                    <a:cubicBezTo>
                      <a:pt x="412" y="904"/>
                      <a:pt x="412" y="904"/>
                      <a:pt x="412" y="904"/>
                    </a:cubicBezTo>
                    <a:cubicBezTo>
                      <a:pt x="412" y="902"/>
                      <a:pt x="412" y="900"/>
                      <a:pt x="412" y="899"/>
                    </a:cubicBezTo>
                    <a:cubicBezTo>
                      <a:pt x="411" y="899"/>
                      <a:pt x="411" y="899"/>
                      <a:pt x="411" y="899"/>
                    </a:cubicBezTo>
                    <a:cubicBezTo>
                      <a:pt x="411" y="897"/>
                      <a:pt x="411" y="896"/>
                      <a:pt x="411" y="895"/>
                    </a:cubicBezTo>
                    <a:cubicBezTo>
                      <a:pt x="411" y="895"/>
                      <a:pt x="410" y="895"/>
                      <a:pt x="410" y="895"/>
                    </a:cubicBezTo>
                    <a:cubicBezTo>
                      <a:pt x="410" y="894"/>
                      <a:pt x="410" y="893"/>
                      <a:pt x="410" y="891"/>
                    </a:cubicBezTo>
                    <a:cubicBezTo>
                      <a:pt x="410" y="891"/>
                      <a:pt x="409" y="891"/>
                      <a:pt x="409" y="891"/>
                    </a:cubicBezTo>
                    <a:cubicBezTo>
                      <a:pt x="409" y="891"/>
                      <a:pt x="409" y="890"/>
                      <a:pt x="409" y="889"/>
                    </a:cubicBezTo>
                    <a:cubicBezTo>
                      <a:pt x="409" y="889"/>
                      <a:pt x="408" y="889"/>
                      <a:pt x="408" y="889"/>
                    </a:cubicBezTo>
                    <a:cubicBezTo>
                      <a:pt x="408" y="887"/>
                      <a:pt x="408" y="886"/>
                      <a:pt x="407" y="884"/>
                    </a:cubicBezTo>
                    <a:cubicBezTo>
                      <a:pt x="407" y="884"/>
                      <a:pt x="407" y="884"/>
                      <a:pt x="406" y="884"/>
                    </a:cubicBezTo>
                    <a:cubicBezTo>
                      <a:pt x="406" y="883"/>
                      <a:pt x="406" y="883"/>
                      <a:pt x="405" y="882"/>
                    </a:cubicBezTo>
                    <a:cubicBezTo>
                      <a:pt x="405" y="881"/>
                      <a:pt x="404" y="881"/>
                      <a:pt x="404" y="881"/>
                    </a:cubicBezTo>
                    <a:cubicBezTo>
                      <a:pt x="404" y="880"/>
                      <a:pt x="404" y="880"/>
                      <a:pt x="404" y="879"/>
                    </a:cubicBezTo>
                    <a:cubicBezTo>
                      <a:pt x="403" y="879"/>
                      <a:pt x="402" y="878"/>
                      <a:pt x="402" y="878"/>
                    </a:cubicBezTo>
                    <a:cubicBezTo>
                      <a:pt x="402" y="877"/>
                      <a:pt x="402" y="877"/>
                      <a:pt x="402" y="876"/>
                    </a:cubicBezTo>
                    <a:cubicBezTo>
                      <a:pt x="401" y="876"/>
                      <a:pt x="400" y="875"/>
                      <a:pt x="399" y="874"/>
                    </a:cubicBezTo>
                    <a:cubicBezTo>
                      <a:pt x="399" y="874"/>
                      <a:pt x="399" y="873"/>
                      <a:pt x="399" y="873"/>
                    </a:cubicBezTo>
                    <a:cubicBezTo>
                      <a:pt x="398" y="872"/>
                      <a:pt x="397" y="871"/>
                      <a:pt x="396" y="871"/>
                    </a:cubicBezTo>
                    <a:cubicBezTo>
                      <a:pt x="396" y="870"/>
                      <a:pt x="396" y="870"/>
                      <a:pt x="396" y="869"/>
                    </a:cubicBezTo>
                    <a:cubicBezTo>
                      <a:pt x="395" y="868"/>
                      <a:pt x="394" y="867"/>
                      <a:pt x="393" y="866"/>
                    </a:cubicBezTo>
                    <a:cubicBezTo>
                      <a:pt x="393" y="866"/>
                      <a:pt x="393" y="865"/>
                      <a:pt x="393" y="865"/>
                    </a:cubicBezTo>
                    <a:cubicBezTo>
                      <a:pt x="392" y="864"/>
                      <a:pt x="391" y="863"/>
                      <a:pt x="389" y="862"/>
                    </a:cubicBezTo>
                    <a:cubicBezTo>
                      <a:pt x="389" y="861"/>
                      <a:pt x="389" y="861"/>
                      <a:pt x="389" y="860"/>
                    </a:cubicBezTo>
                    <a:cubicBezTo>
                      <a:pt x="388" y="859"/>
                      <a:pt x="386" y="857"/>
                      <a:pt x="384" y="856"/>
                    </a:cubicBezTo>
                    <a:cubicBezTo>
                      <a:pt x="384" y="855"/>
                      <a:pt x="384" y="854"/>
                      <a:pt x="384" y="854"/>
                    </a:cubicBezTo>
                    <a:cubicBezTo>
                      <a:pt x="380" y="851"/>
                      <a:pt x="377" y="847"/>
                      <a:pt x="373" y="844"/>
                    </a:cubicBezTo>
                    <a:cubicBezTo>
                      <a:pt x="373" y="843"/>
                      <a:pt x="373" y="843"/>
                      <a:pt x="373" y="842"/>
                    </a:cubicBezTo>
                    <a:cubicBezTo>
                      <a:pt x="373" y="842"/>
                      <a:pt x="373" y="842"/>
                      <a:pt x="372" y="842"/>
                    </a:cubicBezTo>
                    <a:cubicBezTo>
                      <a:pt x="372" y="841"/>
                      <a:pt x="371" y="840"/>
                      <a:pt x="370" y="839"/>
                    </a:cubicBezTo>
                    <a:cubicBezTo>
                      <a:pt x="370" y="839"/>
                      <a:pt x="369" y="839"/>
                      <a:pt x="369" y="839"/>
                    </a:cubicBezTo>
                    <a:cubicBezTo>
                      <a:pt x="366" y="836"/>
                      <a:pt x="363" y="833"/>
                      <a:pt x="361" y="831"/>
                    </a:cubicBezTo>
                    <a:cubicBezTo>
                      <a:pt x="360" y="831"/>
                      <a:pt x="359" y="831"/>
                      <a:pt x="359" y="831"/>
                    </a:cubicBezTo>
                    <a:cubicBezTo>
                      <a:pt x="358" y="829"/>
                      <a:pt x="356" y="828"/>
                      <a:pt x="355" y="826"/>
                    </a:cubicBezTo>
                    <a:cubicBezTo>
                      <a:pt x="355" y="826"/>
                      <a:pt x="354" y="826"/>
                      <a:pt x="353" y="826"/>
                    </a:cubicBezTo>
                    <a:cubicBezTo>
                      <a:pt x="353" y="825"/>
                      <a:pt x="352" y="824"/>
                      <a:pt x="352" y="823"/>
                    </a:cubicBezTo>
                    <a:cubicBezTo>
                      <a:pt x="351" y="823"/>
                      <a:pt x="350" y="823"/>
                      <a:pt x="350" y="823"/>
                    </a:cubicBezTo>
                    <a:cubicBezTo>
                      <a:pt x="350" y="823"/>
                      <a:pt x="349" y="822"/>
                      <a:pt x="349" y="822"/>
                    </a:cubicBezTo>
                    <a:cubicBezTo>
                      <a:pt x="348" y="822"/>
                      <a:pt x="348" y="822"/>
                      <a:pt x="347" y="822"/>
                    </a:cubicBezTo>
                    <a:cubicBezTo>
                      <a:pt x="347" y="821"/>
                      <a:pt x="347" y="820"/>
                      <a:pt x="346" y="820"/>
                    </a:cubicBezTo>
                    <a:cubicBezTo>
                      <a:pt x="344" y="819"/>
                      <a:pt x="343" y="819"/>
                      <a:pt x="341" y="818"/>
                    </a:cubicBezTo>
                    <a:cubicBezTo>
                      <a:pt x="341" y="818"/>
                      <a:pt x="341" y="817"/>
                      <a:pt x="341" y="817"/>
                    </a:cubicBezTo>
                    <a:cubicBezTo>
                      <a:pt x="339" y="816"/>
                      <a:pt x="337" y="816"/>
                      <a:pt x="336" y="815"/>
                    </a:cubicBezTo>
                    <a:cubicBezTo>
                      <a:pt x="336" y="815"/>
                      <a:pt x="336" y="815"/>
                      <a:pt x="336" y="814"/>
                    </a:cubicBezTo>
                    <a:cubicBezTo>
                      <a:pt x="326" y="811"/>
                      <a:pt x="312" y="816"/>
                      <a:pt x="302" y="816"/>
                    </a:cubicBezTo>
                    <a:cubicBezTo>
                      <a:pt x="294" y="816"/>
                      <a:pt x="287" y="817"/>
                      <a:pt x="284" y="812"/>
                    </a:cubicBezTo>
                    <a:cubicBezTo>
                      <a:pt x="282" y="809"/>
                      <a:pt x="283" y="801"/>
                      <a:pt x="283" y="796"/>
                    </a:cubicBezTo>
                    <a:cubicBezTo>
                      <a:pt x="283" y="784"/>
                      <a:pt x="283" y="771"/>
                      <a:pt x="275" y="767"/>
                    </a:cubicBezTo>
                    <a:cubicBezTo>
                      <a:pt x="272" y="764"/>
                      <a:pt x="270" y="766"/>
                      <a:pt x="266" y="765"/>
                    </a:cubicBezTo>
                    <a:cubicBezTo>
                      <a:pt x="266" y="765"/>
                      <a:pt x="266" y="764"/>
                      <a:pt x="266" y="764"/>
                    </a:cubicBezTo>
                    <a:cubicBezTo>
                      <a:pt x="261" y="763"/>
                      <a:pt x="259" y="764"/>
                      <a:pt x="257" y="761"/>
                    </a:cubicBezTo>
                    <a:cubicBezTo>
                      <a:pt x="256" y="761"/>
                      <a:pt x="256" y="761"/>
                      <a:pt x="256" y="761"/>
                    </a:cubicBezTo>
                    <a:cubicBezTo>
                      <a:pt x="256" y="759"/>
                      <a:pt x="256" y="757"/>
                      <a:pt x="256" y="755"/>
                    </a:cubicBezTo>
                    <a:cubicBezTo>
                      <a:pt x="258" y="754"/>
                      <a:pt x="258" y="752"/>
                      <a:pt x="259" y="750"/>
                    </a:cubicBezTo>
                    <a:cubicBezTo>
                      <a:pt x="260" y="749"/>
                      <a:pt x="261" y="749"/>
                      <a:pt x="262" y="748"/>
                    </a:cubicBezTo>
                    <a:cubicBezTo>
                      <a:pt x="262" y="747"/>
                      <a:pt x="262" y="747"/>
                      <a:pt x="262" y="746"/>
                    </a:cubicBezTo>
                    <a:cubicBezTo>
                      <a:pt x="263" y="746"/>
                      <a:pt x="263" y="746"/>
                      <a:pt x="264" y="745"/>
                    </a:cubicBezTo>
                    <a:cubicBezTo>
                      <a:pt x="266" y="741"/>
                      <a:pt x="267" y="737"/>
                      <a:pt x="266" y="732"/>
                    </a:cubicBezTo>
                    <a:cubicBezTo>
                      <a:pt x="265" y="732"/>
                      <a:pt x="264" y="731"/>
                      <a:pt x="263" y="731"/>
                    </a:cubicBezTo>
                    <a:cubicBezTo>
                      <a:pt x="263" y="730"/>
                      <a:pt x="262" y="730"/>
                      <a:pt x="262" y="729"/>
                    </a:cubicBezTo>
                    <a:cubicBezTo>
                      <a:pt x="261" y="729"/>
                      <a:pt x="261" y="729"/>
                      <a:pt x="260" y="729"/>
                    </a:cubicBezTo>
                    <a:cubicBezTo>
                      <a:pt x="260" y="729"/>
                      <a:pt x="260" y="729"/>
                      <a:pt x="260" y="728"/>
                    </a:cubicBezTo>
                    <a:cubicBezTo>
                      <a:pt x="258" y="728"/>
                      <a:pt x="257" y="728"/>
                      <a:pt x="255" y="727"/>
                    </a:cubicBezTo>
                    <a:cubicBezTo>
                      <a:pt x="255" y="727"/>
                      <a:pt x="255" y="727"/>
                      <a:pt x="255" y="726"/>
                    </a:cubicBezTo>
                    <a:cubicBezTo>
                      <a:pt x="254" y="726"/>
                      <a:pt x="254" y="726"/>
                      <a:pt x="253" y="726"/>
                    </a:cubicBezTo>
                    <a:cubicBezTo>
                      <a:pt x="253" y="726"/>
                      <a:pt x="253" y="726"/>
                      <a:pt x="253" y="726"/>
                    </a:cubicBezTo>
                    <a:cubicBezTo>
                      <a:pt x="251" y="725"/>
                      <a:pt x="250" y="725"/>
                      <a:pt x="249" y="725"/>
                    </a:cubicBezTo>
                    <a:cubicBezTo>
                      <a:pt x="249" y="724"/>
                      <a:pt x="249" y="724"/>
                      <a:pt x="249" y="724"/>
                    </a:cubicBezTo>
                    <a:cubicBezTo>
                      <a:pt x="247" y="723"/>
                      <a:pt x="245" y="723"/>
                      <a:pt x="243" y="722"/>
                    </a:cubicBezTo>
                    <a:cubicBezTo>
                      <a:pt x="243" y="722"/>
                      <a:pt x="243" y="721"/>
                      <a:pt x="243" y="721"/>
                    </a:cubicBezTo>
                    <a:cubicBezTo>
                      <a:pt x="243" y="721"/>
                      <a:pt x="242" y="721"/>
                      <a:pt x="241" y="721"/>
                    </a:cubicBezTo>
                    <a:cubicBezTo>
                      <a:pt x="241" y="721"/>
                      <a:pt x="241" y="720"/>
                      <a:pt x="241" y="720"/>
                    </a:cubicBezTo>
                    <a:cubicBezTo>
                      <a:pt x="241" y="720"/>
                      <a:pt x="240" y="720"/>
                      <a:pt x="240" y="720"/>
                    </a:cubicBezTo>
                    <a:cubicBezTo>
                      <a:pt x="240" y="720"/>
                      <a:pt x="240" y="720"/>
                      <a:pt x="240" y="719"/>
                    </a:cubicBezTo>
                    <a:cubicBezTo>
                      <a:pt x="239" y="719"/>
                      <a:pt x="238" y="719"/>
                      <a:pt x="238" y="719"/>
                    </a:cubicBezTo>
                    <a:cubicBezTo>
                      <a:pt x="238" y="719"/>
                      <a:pt x="238" y="719"/>
                      <a:pt x="238" y="718"/>
                    </a:cubicBezTo>
                    <a:cubicBezTo>
                      <a:pt x="237" y="718"/>
                      <a:pt x="237" y="718"/>
                      <a:pt x="236" y="718"/>
                    </a:cubicBezTo>
                    <a:cubicBezTo>
                      <a:pt x="236" y="718"/>
                      <a:pt x="236" y="718"/>
                      <a:pt x="236" y="718"/>
                    </a:cubicBezTo>
                    <a:cubicBezTo>
                      <a:pt x="235" y="718"/>
                      <a:pt x="235" y="718"/>
                      <a:pt x="234" y="718"/>
                    </a:cubicBezTo>
                    <a:cubicBezTo>
                      <a:pt x="234" y="717"/>
                      <a:pt x="234" y="717"/>
                      <a:pt x="234" y="717"/>
                    </a:cubicBezTo>
                    <a:cubicBezTo>
                      <a:pt x="234" y="717"/>
                      <a:pt x="233" y="717"/>
                      <a:pt x="232" y="717"/>
                    </a:cubicBezTo>
                    <a:cubicBezTo>
                      <a:pt x="232" y="716"/>
                      <a:pt x="232" y="715"/>
                      <a:pt x="231" y="715"/>
                    </a:cubicBezTo>
                    <a:cubicBezTo>
                      <a:pt x="230" y="715"/>
                      <a:pt x="229" y="714"/>
                      <a:pt x="228" y="714"/>
                    </a:cubicBezTo>
                    <a:cubicBezTo>
                      <a:pt x="228" y="713"/>
                      <a:pt x="227" y="713"/>
                      <a:pt x="227" y="712"/>
                    </a:cubicBezTo>
                    <a:cubicBezTo>
                      <a:pt x="226" y="712"/>
                      <a:pt x="225" y="712"/>
                      <a:pt x="223" y="711"/>
                    </a:cubicBezTo>
                    <a:cubicBezTo>
                      <a:pt x="223" y="711"/>
                      <a:pt x="223" y="710"/>
                      <a:pt x="223" y="709"/>
                    </a:cubicBezTo>
                    <a:cubicBezTo>
                      <a:pt x="222" y="709"/>
                      <a:pt x="221" y="709"/>
                      <a:pt x="221" y="709"/>
                    </a:cubicBezTo>
                    <a:cubicBezTo>
                      <a:pt x="220" y="709"/>
                      <a:pt x="220" y="708"/>
                      <a:pt x="219" y="707"/>
                    </a:cubicBezTo>
                    <a:cubicBezTo>
                      <a:pt x="218" y="707"/>
                      <a:pt x="218" y="707"/>
                      <a:pt x="217" y="707"/>
                    </a:cubicBezTo>
                    <a:cubicBezTo>
                      <a:pt x="214" y="703"/>
                      <a:pt x="211" y="700"/>
                      <a:pt x="207" y="696"/>
                    </a:cubicBezTo>
                    <a:cubicBezTo>
                      <a:pt x="207" y="695"/>
                      <a:pt x="207" y="695"/>
                      <a:pt x="207" y="694"/>
                    </a:cubicBezTo>
                    <a:cubicBezTo>
                      <a:pt x="207" y="694"/>
                      <a:pt x="206" y="694"/>
                      <a:pt x="205" y="693"/>
                    </a:cubicBezTo>
                    <a:cubicBezTo>
                      <a:pt x="205" y="693"/>
                      <a:pt x="205" y="692"/>
                      <a:pt x="205" y="691"/>
                    </a:cubicBezTo>
                    <a:cubicBezTo>
                      <a:pt x="205" y="691"/>
                      <a:pt x="204" y="691"/>
                      <a:pt x="204" y="691"/>
                    </a:cubicBezTo>
                    <a:cubicBezTo>
                      <a:pt x="204" y="690"/>
                      <a:pt x="204" y="689"/>
                      <a:pt x="204" y="689"/>
                    </a:cubicBezTo>
                    <a:cubicBezTo>
                      <a:pt x="203" y="688"/>
                      <a:pt x="202" y="688"/>
                      <a:pt x="202" y="688"/>
                    </a:cubicBezTo>
                    <a:cubicBezTo>
                      <a:pt x="202" y="688"/>
                      <a:pt x="202" y="687"/>
                      <a:pt x="202" y="687"/>
                    </a:cubicBezTo>
                    <a:cubicBezTo>
                      <a:pt x="199" y="685"/>
                      <a:pt x="187" y="683"/>
                      <a:pt x="181" y="684"/>
                    </a:cubicBezTo>
                    <a:cubicBezTo>
                      <a:pt x="181" y="685"/>
                      <a:pt x="181" y="685"/>
                      <a:pt x="181" y="685"/>
                    </a:cubicBezTo>
                    <a:cubicBezTo>
                      <a:pt x="179" y="685"/>
                      <a:pt x="178" y="685"/>
                      <a:pt x="176" y="685"/>
                    </a:cubicBezTo>
                    <a:cubicBezTo>
                      <a:pt x="176" y="686"/>
                      <a:pt x="176" y="686"/>
                      <a:pt x="176" y="686"/>
                    </a:cubicBezTo>
                    <a:cubicBezTo>
                      <a:pt x="175" y="686"/>
                      <a:pt x="173" y="686"/>
                      <a:pt x="172" y="686"/>
                    </a:cubicBezTo>
                    <a:cubicBezTo>
                      <a:pt x="172" y="686"/>
                      <a:pt x="172" y="687"/>
                      <a:pt x="172" y="687"/>
                    </a:cubicBezTo>
                    <a:cubicBezTo>
                      <a:pt x="171" y="687"/>
                      <a:pt x="170" y="687"/>
                      <a:pt x="170" y="687"/>
                    </a:cubicBezTo>
                    <a:cubicBezTo>
                      <a:pt x="170" y="687"/>
                      <a:pt x="170" y="688"/>
                      <a:pt x="170" y="688"/>
                    </a:cubicBezTo>
                    <a:cubicBezTo>
                      <a:pt x="169" y="688"/>
                      <a:pt x="168" y="688"/>
                      <a:pt x="167" y="688"/>
                    </a:cubicBezTo>
                    <a:cubicBezTo>
                      <a:pt x="167" y="688"/>
                      <a:pt x="167" y="688"/>
                      <a:pt x="167" y="689"/>
                    </a:cubicBezTo>
                    <a:cubicBezTo>
                      <a:pt x="166" y="689"/>
                      <a:pt x="166" y="689"/>
                      <a:pt x="165" y="689"/>
                    </a:cubicBezTo>
                    <a:cubicBezTo>
                      <a:pt x="165" y="689"/>
                      <a:pt x="165" y="689"/>
                      <a:pt x="165" y="690"/>
                    </a:cubicBezTo>
                    <a:cubicBezTo>
                      <a:pt x="165" y="690"/>
                      <a:pt x="164" y="690"/>
                      <a:pt x="163" y="690"/>
                    </a:cubicBezTo>
                    <a:cubicBezTo>
                      <a:pt x="162" y="691"/>
                      <a:pt x="162" y="692"/>
                      <a:pt x="161" y="693"/>
                    </a:cubicBezTo>
                    <a:cubicBezTo>
                      <a:pt x="160" y="694"/>
                      <a:pt x="159" y="694"/>
                      <a:pt x="159" y="694"/>
                    </a:cubicBezTo>
                    <a:cubicBezTo>
                      <a:pt x="159" y="695"/>
                      <a:pt x="159" y="695"/>
                      <a:pt x="159" y="696"/>
                    </a:cubicBezTo>
                    <a:cubicBezTo>
                      <a:pt x="158" y="696"/>
                      <a:pt x="158" y="697"/>
                      <a:pt x="157" y="697"/>
                    </a:cubicBezTo>
                    <a:cubicBezTo>
                      <a:pt x="157" y="697"/>
                      <a:pt x="157" y="698"/>
                      <a:pt x="157" y="699"/>
                    </a:cubicBezTo>
                    <a:cubicBezTo>
                      <a:pt x="154" y="704"/>
                      <a:pt x="148" y="709"/>
                      <a:pt x="140" y="709"/>
                    </a:cubicBezTo>
                    <a:cubicBezTo>
                      <a:pt x="140" y="709"/>
                      <a:pt x="140" y="709"/>
                      <a:pt x="140" y="709"/>
                    </a:cubicBezTo>
                    <a:cubicBezTo>
                      <a:pt x="138" y="708"/>
                      <a:pt x="137" y="708"/>
                      <a:pt x="136" y="708"/>
                    </a:cubicBezTo>
                    <a:cubicBezTo>
                      <a:pt x="135" y="707"/>
                      <a:pt x="135" y="706"/>
                      <a:pt x="135" y="706"/>
                    </a:cubicBezTo>
                    <a:cubicBezTo>
                      <a:pt x="134" y="706"/>
                      <a:pt x="133" y="706"/>
                      <a:pt x="133" y="706"/>
                    </a:cubicBezTo>
                    <a:cubicBezTo>
                      <a:pt x="133" y="705"/>
                      <a:pt x="132" y="705"/>
                      <a:pt x="132" y="704"/>
                    </a:cubicBezTo>
                    <a:cubicBezTo>
                      <a:pt x="131" y="704"/>
                      <a:pt x="131" y="704"/>
                      <a:pt x="130" y="704"/>
                    </a:cubicBezTo>
                    <a:cubicBezTo>
                      <a:pt x="130" y="703"/>
                      <a:pt x="130" y="703"/>
                      <a:pt x="129" y="702"/>
                    </a:cubicBezTo>
                    <a:cubicBezTo>
                      <a:pt x="129" y="702"/>
                      <a:pt x="128" y="702"/>
                      <a:pt x="127" y="702"/>
                    </a:cubicBezTo>
                    <a:cubicBezTo>
                      <a:pt x="127" y="702"/>
                      <a:pt x="127" y="701"/>
                      <a:pt x="127" y="700"/>
                    </a:cubicBezTo>
                    <a:cubicBezTo>
                      <a:pt x="126" y="700"/>
                      <a:pt x="125" y="700"/>
                      <a:pt x="125" y="700"/>
                    </a:cubicBezTo>
                    <a:cubicBezTo>
                      <a:pt x="124" y="700"/>
                      <a:pt x="124" y="699"/>
                      <a:pt x="124" y="699"/>
                    </a:cubicBezTo>
                    <a:cubicBezTo>
                      <a:pt x="123" y="699"/>
                      <a:pt x="123" y="699"/>
                      <a:pt x="122" y="699"/>
                    </a:cubicBezTo>
                    <a:cubicBezTo>
                      <a:pt x="122" y="698"/>
                      <a:pt x="121" y="697"/>
                      <a:pt x="121" y="697"/>
                    </a:cubicBezTo>
                    <a:cubicBezTo>
                      <a:pt x="120" y="697"/>
                      <a:pt x="119" y="696"/>
                      <a:pt x="118" y="696"/>
                    </a:cubicBezTo>
                    <a:cubicBezTo>
                      <a:pt x="118" y="696"/>
                      <a:pt x="118" y="695"/>
                      <a:pt x="118" y="695"/>
                    </a:cubicBezTo>
                    <a:cubicBezTo>
                      <a:pt x="116" y="695"/>
                      <a:pt x="115" y="694"/>
                      <a:pt x="114" y="694"/>
                    </a:cubicBezTo>
                    <a:cubicBezTo>
                      <a:pt x="114" y="694"/>
                      <a:pt x="114" y="694"/>
                      <a:pt x="114" y="693"/>
                    </a:cubicBezTo>
                    <a:cubicBezTo>
                      <a:pt x="110" y="693"/>
                      <a:pt x="107" y="692"/>
                      <a:pt x="103" y="691"/>
                    </a:cubicBezTo>
                    <a:cubicBezTo>
                      <a:pt x="103" y="692"/>
                      <a:pt x="103" y="692"/>
                      <a:pt x="103" y="692"/>
                    </a:cubicBezTo>
                    <a:cubicBezTo>
                      <a:pt x="102" y="692"/>
                      <a:pt x="101" y="692"/>
                      <a:pt x="101" y="692"/>
                    </a:cubicBezTo>
                    <a:cubicBezTo>
                      <a:pt x="101" y="693"/>
                      <a:pt x="101" y="693"/>
                      <a:pt x="101" y="693"/>
                    </a:cubicBezTo>
                    <a:cubicBezTo>
                      <a:pt x="100" y="693"/>
                      <a:pt x="99" y="693"/>
                      <a:pt x="99" y="693"/>
                    </a:cubicBezTo>
                    <a:cubicBezTo>
                      <a:pt x="99" y="694"/>
                      <a:pt x="99" y="694"/>
                      <a:pt x="99" y="694"/>
                    </a:cubicBezTo>
                    <a:cubicBezTo>
                      <a:pt x="98" y="694"/>
                      <a:pt x="96" y="695"/>
                      <a:pt x="95" y="695"/>
                    </a:cubicBezTo>
                    <a:cubicBezTo>
                      <a:pt x="95" y="695"/>
                      <a:pt x="95" y="696"/>
                      <a:pt x="95" y="696"/>
                    </a:cubicBezTo>
                    <a:cubicBezTo>
                      <a:pt x="95" y="696"/>
                      <a:pt x="94" y="696"/>
                      <a:pt x="93" y="696"/>
                    </a:cubicBezTo>
                    <a:cubicBezTo>
                      <a:pt x="93" y="696"/>
                      <a:pt x="93" y="697"/>
                      <a:pt x="93" y="697"/>
                    </a:cubicBezTo>
                    <a:cubicBezTo>
                      <a:pt x="89" y="699"/>
                      <a:pt x="77" y="704"/>
                      <a:pt x="71" y="701"/>
                    </a:cubicBezTo>
                    <a:cubicBezTo>
                      <a:pt x="71" y="701"/>
                      <a:pt x="71" y="701"/>
                      <a:pt x="71" y="700"/>
                    </a:cubicBezTo>
                    <a:cubicBezTo>
                      <a:pt x="70" y="700"/>
                      <a:pt x="69" y="700"/>
                      <a:pt x="68" y="700"/>
                    </a:cubicBezTo>
                    <a:cubicBezTo>
                      <a:pt x="68" y="700"/>
                      <a:pt x="68" y="699"/>
                      <a:pt x="67" y="699"/>
                    </a:cubicBezTo>
                    <a:cubicBezTo>
                      <a:pt x="57" y="692"/>
                      <a:pt x="50" y="683"/>
                      <a:pt x="41" y="675"/>
                    </a:cubicBezTo>
                    <a:cubicBezTo>
                      <a:pt x="41" y="675"/>
                      <a:pt x="41" y="674"/>
                      <a:pt x="40" y="674"/>
                    </a:cubicBezTo>
                    <a:cubicBezTo>
                      <a:pt x="40" y="673"/>
                      <a:pt x="39" y="673"/>
                      <a:pt x="38" y="673"/>
                    </a:cubicBezTo>
                    <a:cubicBezTo>
                      <a:pt x="37" y="672"/>
                      <a:pt x="37" y="671"/>
                      <a:pt x="37" y="671"/>
                    </a:cubicBezTo>
                    <a:cubicBezTo>
                      <a:pt x="36" y="671"/>
                      <a:pt x="36" y="671"/>
                      <a:pt x="35" y="671"/>
                    </a:cubicBezTo>
                    <a:cubicBezTo>
                      <a:pt x="35" y="671"/>
                      <a:pt x="35" y="670"/>
                      <a:pt x="35" y="670"/>
                    </a:cubicBezTo>
                    <a:cubicBezTo>
                      <a:pt x="34" y="670"/>
                      <a:pt x="33" y="670"/>
                      <a:pt x="32" y="670"/>
                    </a:cubicBezTo>
                    <a:cubicBezTo>
                      <a:pt x="32" y="670"/>
                      <a:pt x="32" y="669"/>
                      <a:pt x="31" y="669"/>
                    </a:cubicBezTo>
                    <a:cubicBezTo>
                      <a:pt x="31" y="669"/>
                      <a:pt x="31" y="670"/>
                      <a:pt x="31" y="670"/>
                    </a:cubicBezTo>
                    <a:cubicBezTo>
                      <a:pt x="28" y="671"/>
                      <a:pt x="29" y="670"/>
                      <a:pt x="28" y="672"/>
                    </a:cubicBezTo>
                    <a:cubicBezTo>
                      <a:pt x="28" y="672"/>
                      <a:pt x="27" y="672"/>
                      <a:pt x="27" y="672"/>
                    </a:cubicBezTo>
                    <a:cubicBezTo>
                      <a:pt x="27" y="672"/>
                      <a:pt x="27" y="673"/>
                      <a:pt x="27" y="674"/>
                    </a:cubicBezTo>
                    <a:cubicBezTo>
                      <a:pt x="26" y="674"/>
                      <a:pt x="25" y="675"/>
                      <a:pt x="24" y="675"/>
                    </a:cubicBezTo>
                    <a:cubicBezTo>
                      <a:pt x="24" y="676"/>
                      <a:pt x="24" y="677"/>
                      <a:pt x="24" y="677"/>
                    </a:cubicBezTo>
                    <a:cubicBezTo>
                      <a:pt x="24" y="677"/>
                      <a:pt x="23" y="678"/>
                      <a:pt x="23" y="678"/>
                    </a:cubicBezTo>
                    <a:cubicBezTo>
                      <a:pt x="21" y="680"/>
                      <a:pt x="20" y="681"/>
                      <a:pt x="19" y="683"/>
                    </a:cubicBezTo>
                    <a:cubicBezTo>
                      <a:pt x="18" y="683"/>
                      <a:pt x="18" y="683"/>
                      <a:pt x="17" y="683"/>
                    </a:cubicBezTo>
                    <a:cubicBezTo>
                      <a:pt x="17" y="683"/>
                      <a:pt x="17" y="684"/>
                      <a:pt x="16" y="684"/>
                    </a:cubicBezTo>
                    <a:cubicBezTo>
                      <a:pt x="14" y="684"/>
                      <a:pt x="12" y="684"/>
                      <a:pt x="10" y="684"/>
                    </a:cubicBezTo>
                    <a:cubicBezTo>
                      <a:pt x="9" y="683"/>
                      <a:pt x="10" y="684"/>
                      <a:pt x="8" y="683"/>
                    </a:cubicBezTo>
                    <a:cubicBezTo>
                      <a:pt x="8" y="683"/>
                      <a:pt x="8" y="682"/>
                      <a:pt x="7" y="681"/>
                    </a:cubicBezTo>
                    <a:cubicBezTo>
                      <a:pt x="7" y="680"/>
                      <a:pt x="6" y="680"/>
                      <a:pt x="5" y="680"/>
                    </a:cubicBezTo>
                    <a:cubicBezTo>
                      <a:pt x="5" y="679"/>
                      <a:pt x="5" y="679"/>
                      <a:pt x="5" y="678"/>
                    </a:cubicBezTo>
                    <a:cubicBezTo>
                      <a:pt x="5" y="678"/>
                      <a:pt x="5" y="678"/>
                      <a:pt x="5" y="678"/>
                    </a:cubicBezTo>
                    <a:cubicBezTo>
                      <a:pt x="4" y="676"/>
                      <a:pt x="4" y="674"/>
                      <a:pt x="4" y="673"/>
                    </a:cubicBezTo>
                    <a:cubicBezTo>
                      <a:pt x="3" y="673"/>
                      <a:pt x="3" y="673"/>
                      <a:pt x="3" y="673"/>
                    </a:cubicBezTo>
                    <a:cubicBezTo>
                      <a:pt x="3" y="671"/>
                      <a:pt x="3" y="669"/>
                      <a:pt x="3" y="667"/>
                    </a:cubicBezTo>
                    <a:cubicBezTo>
                      <a:pt x="2" y="667"/>
                      <a:pt x="2" y="667"/>
                      <a:pt x="2" y="667"/>
                    </a:cubicBezTo>
                    <a:cubicBezTo>
                      <a:pt x="0" y="662"/>
                      <a:pt x="3" y="652"/>
                      <a:pt x="4" y="648"/>
                    </a:cubicBezTo>
                    <a:cubicBezTo>
                      <a:pt x="4" y="647"/>
                      <a:pt x="4" y="646"/>
                      <a:pt x="4" y="645"/>
                    </a:cubicBezTo>
                    <a:cubicBezTo>
                      <a:pt x="4" y="645"/>
                      <a:pt x="4" y="645"/>
                      <a:pt x="5" y="645"/>
                    </a:cubicBezTo>
                    <a:cubicBezTo>
                      <a:pt x="5" y="643"/>
                      <a:pt x="5" y="641"/>
                      <a:pt x="5" y="639"/>
                    </a:cubicBezTo>
                    <a:cubicBezTo>
                      <a:pt x="6" y="639"/>
                      <a:pt x="6" y="639"/>
                      <a:pt x="6" y="639"/>
                    </a:cubicBezTo>
                    <a:cubicBezTo>
                      <a:pt x="7" y="638"/>
                      <a:pt x="8" y="636"/>
                      <a:pt x="8" y="634"/>
                    </a:cubicBezTo>
                    <a:cubicBezTo>
                      <a:pt x="8" y="634"/>
                      <a:pt x="9" y="634"/>
                      <a:pt x="9" y="634"/>
                    </a:cubicBezTo>
                    <a:cubicBezTo>
                      <a:pt x="9" y="633"/>
                      <a:pt x="9" y="633"/>
                      <a:pt x="9" y="632"/>
                    </a:cubicBezTo>
                    <a:cubicBezTo>
                      <a:pt x="10" y="632"/>
                      <a:pt x="11" y="631"/>
                      <a:pt x="12" y="631"/>
                    </a:cubicBezTo>
                    <a:cubicBezTo>
                      <a:pt x="12" y="630"/>
                      <a:pt x="12" y="629"/>
                      <a:pt x="12" y="629"/>
                    </a:cubicBezTo>
                    <a:cubicBezTo>
                      <a:pt x="13" y="628"/>
                      <a:pt x="14" y="628"/>
                      <a:pt x="14" y="627"/>
                    </a:cubicBezTo>
                    <a:cubicBezTo>
                      <a:pt x="14" y="626"/>
                      <a:pt x="14" y="626"/>
                      <a:pt x="14" y="625"/>
                    </a:cubicBezTo>
                    <a:cubicBezTo>
                      <a:pt x="15" y="625"/>
                      <a:pt x="16" y="624"/>
                      <a:pt x="17" y="623"/>
                    </a:cubicBezTo>
                    <a:cubicBezTo>
                      <a:pt x="17" y="623"/>
                      <a:pt x="17" y="622"/>
                      <a:pt x="17" y="622"/>
                    </a:cubicBezTo>
                    <a:cubicBezTo>
                      <a:pt x="18" y="621"/>
                      <a:pt x="18" y="621"/>
                      <a:pt x="19" y="621"/>
                    </a:cubicBezTo>
                    <a:cubicBezTo>
                      <a:pt x="19" y="619"/>
                      <a:pt x="20" y="618"/>
                      <a:pt x="20" y="617"/>
                    </a:cubicBezTo>
                    <a:cubicBezTo>
                      <a:pt x="20" y="617"/>
                      <a:pt x="21" y="616"/>
                      <a:pt x="22" y="616"/>
                    </a:cubicBezTo>
                    <a:cubicBezTo>
                      <a:pt x="22" y="614"/>
                      <a:pt x="23" y="613"/>
                      <a:pt x="23" y="611"/>
                    </a:cubicBezTo>
                    <a:cubicBezTo>
                      <a:pt x="24" y="611"/>
                      <a:pt x="24" y="611"/>
                      <a:pt x="24" y="611"/>
                    </a:cubicBezTo>
                    <a:cubicBezTo>
                      <a:pt x="24" y="610"/>
                      <a:pt x="24" y="610"/>
                      <a:pt x="24" y="609"/>
                    </a:cubicBezTo>
                    <a:cubicBezTo>
                      <a:pt x="25" y="609"/>
                      <a:pt x="25" y="609"/>
                      <a:pt x="25" y="609"/>
                    </a:cubicBezTo>
                    <a:cubicBezTo>
                      <a:pt x="26" y="607"/>
                      <a:pt x="26" y="605"/>
                      <a:pt x="27" y="604"/>
                    </a:cubicBezTo>
                    <a:cubicBezTo>
                      <a:pt x="27" y="604"/>
                      <a:pt x="28" y="604"/>
                      <a:pt x="28" y="604"/>
                    </a:cubicBezTo>
                    <a:cubicBezTo>
                      <a:pt x="28" y="603"/>
                      <a:pt x="28" y="602"/>
                      <a:pt x="28" y="601"/>
                    </a:cubicBezTo>
                    <a:cubicBezTo>
                      <a:pt x="28" y="601"/>
                      <a:pt x="28" y="601"/>
                      <a:pt x="29" y="601"/>
                    </a:cubicBezTo>
                    <a:cubicBezTo>
                      <a:pt x="31" y="596"/>
                      <a:pt x="31" y="590"/>
                      <a:pt x="31" y="583"/>
                    </a:cubicBezTo>
                    <a:cubicBezTo>
                      <a:pt x="31" y="579"/>
                      <a:pt x="31" y="575"/>
                      <a:pt x="31" y="571"/>
                    </a:cubicBezTo>
                    <a:cubicBezTo>
                      <a:pt x="32" y="566"/>
                      <a:pt x="33" y="561"/>
                      <a:pt x="34" y="555"/>
                    </a:cubicBezTo>
                    <a:cubicBezTo>
                      <a:pt x="34" y="555"/>
                      <a:pt x="35" y="555"/>
                      <a:pt x="35" y="555"/>
                    </a:cubicBezTo>
                    <a:cubicBezTo>
                      <a:pt x="36" y="553"/>
                      <a:pt x="36" y="552"/>
                      <a:pt x="37" y="550"/>
                    </a:cubicBezTo>
                    <a:cubicBezTo>
                      <a:pt x="37" y="550"/>
                      <a:pt x="37" y="550"/>
                      <a:pt x="38" y="550"/>
                    </a:cubicBezTo>
                    <a:cubicBezTo>
                      <a:pt x="38" y="549"/>
                      <a:pt x="38" y="549"/>
                      <a:pt x="38" y="548"/>
                    </a:cubicBezTo>
                    <a:cubicBezTo>
                      <a:pt x="38" y="548"/>
                      <a:pt x="39" y="547"/>
                      <a:pt x="40" y="547"/>
                    </a:cubicBezTo>
                    <a:cubicBezTo>
                      <a:pt x="40" y="546"/>
                      <a:pt x="41" y="545"/>
                      <a:pt x="42" y="544"/>
                    </a:cubicBezTo>
                    <a:cubicBezTo>
                      <a:pt x="43" y="543"/>
                      <a:pt x="45" y="543"/>
                      <a:pt x="46" y="543"/>
                    </a:cubicBezTo>
                    <a:cubicBezTo>
                      <a:pt x="46" y="542"/>
                      <a:pt x="46" y="541"/>
                      <a:pt x="47" y="541"/>
                    </a:cubicBezTo>
                    <a:cubicBezTo>
                      <a:pt x="47" y="541"/>
                      <a:pt x="48" y="541"/>
                      <a:pt x="49" y="541"/>
                    </a:cubicBezTo>
                    <a:cubicBezTo>
                      <a:pt x="49" y="541"/>
                      <a:pt x="49" y="540"/>
                      <a:pt x="49" y="540"/>
                    </a:cubicBezTo>
                    <a:cubicBezTo>
                      <a:pt x="49" y="540"/>
                      <a:pt x="50" y="540"/>
                      <a:pt x="50" y="540"/>
                    </a:cubicBezTo>
                    <a:cubicBezTo>
                      <a:pt x="50" y="540"/>
                      <a:pt x="50" y="539"/>
                      <a:pt x="50" y="539"/>
                    </a:cubicBezTo>
                    <a:cubicBezTo>
                      <a:pt x="51" y="539"/>
                      <a:pt x="51" y="539"/>
                      <a:pt x="52" y="539"/>
                    </a:cubicBezTo>
                    <a:cubicBezTo>
                      <a:pt x="52" y="539"/>
                      <a:pt x="52" y="538"/>
                      <a:pt x="52" y="538"/>
                    </a:cubicBezTo>
                    <a:cubicBezTo>
                      <a:pt x="53" y="538"/>
                      <a:pt x="53" y="538"/>
                      <a:pt x="54" y="538"/>
                    </a:cubicBezTo>
                    <a:cubicBezTo>
                      <a:pt x="54" y="538"/>
                      <a:pt x="54" y="538"/>
                      <a:pt x="54" y="537"/>
                    </a:cubicBezTo>
                    <a:cubicBezTo>
                      <a:pt x="55" y="537"/>
                      <a:pt x="56" y="537"/>
                      <a:pt x="57" y="536"/>
                    </a:cubicBezTo>
                    <a:cubicBezTo>
                      <a:pt x="58" y="536"/>
                      <a:pt x="58" y="535"/>
                      <a:pt x="58" y="535"/>
                    </a:cubicBezTo>
                    <a:cubicBezTo>
                      <a:pt x="59" y="535"/>
                      <a:pt x="60" y="535"/>
                      <a:pt x="60" y="535"/>
                    </a:cubicBezTo>
                    <a:cubicBezTo>
                      <a:pt x="60" y="534"/>
                      <a:pt x="60" y="534"/>
                      <a:pt x="60" y="534"/>
                    </a:cubicBezTo>
                    <a:cubicBezTo>
                      <a:pt x="61" y="534"/>
                      <a:pt x="61" y="534"/>
                      <a:pt x="62" y="534"/>
                    </a:cubicBezTo>
                    <a:cubicBezTo>
                      <a:pt x="62" y="533"/>
                      <a:pt x="62" y="533"/>
                      <a:pt x="62" y="533"/>
                    </a:cubicBezTo>
                    <a:cubicBezTo>
                      <a:pt x="63" y="533"/>
                      <a:pt x="63" y="533"/>
                      <a:pt x="64" y="533"/>
                    </a:cubicBezTo>
                    <a:cubicBezTo>
                      <a:pt x="64" y="532"/>
                      <a:pt x="64" y="532"/>
                      <a:pt x="64" y="532"/>
                    </a:cubicBezTo>
                    <a:cubicBezTo>
                      <a:pt x="64" y="532"/>
                      <a:pt x="65" y="532"/>
                      <a:pt x="66" y="532"/>
                    </a:cubicBezTo>
                    <a:cubicBezTo>
                      <a:pt x="66" y="531"/>
                      <a:pt x="66" y="531"/>
                      <a:pt x="66" y="530"/>
                    </a:cubicBezTo>
                    <a:cubicBezTo>
                      <a:pt x="68" y="530"/>
                      <a:pt x="69" y="529"/>
                      <a:pt x="70" y="529"/>
                    </a:cubicBezTo>
                    <a:cubicBezTo>
                      <a:pt x="70" y="529"/>
                      <a:pt x="70" y="529"/>
                      <a:pt x="70" y="528"/>
                    </a:cubicBezTo>
                    <a:cubicBezTo>
                      <a:pt x="71" y="528"/>
                      <a:pt x="72" y="528"/>
                      <a:pt x="73" y="527"/>
                    </a:cubicBezTo>
                    <a:cubicBezTo>
                      <a:pt x="73" y="527"/>
                      <a:pt x="73" y="526"/>
                      <a:pt x="74" y="526"/>
                    </a:cubicBezTo>
                    <a:cubicBezTo>
                      <a:pt x="74" y="526"/>
                      <a:pt x="75" y="526"/>
                      <a:pt x="75" y="526"/>
                    </a:cubicBezTo>
                    <a:cubicBezTo>
                      <a:pt x="75" y="525"/>
                      <a:pt x="75" y="525"/>
                      <a:pt x="75" y="525"/>
                    </a:cubicBezTo>
                    <a:cubicBezTo>
                      <a:pt x="76" y="524"/>
                      <a:pt x="77" y="524"/>
                      <a:pt x="78" y="524"/>
                    </a:cubicBezTo>
                    <a:cubicBezTo>
                      <a:pt x="78" y="523"/>
                      <a:pt x="79" y="523"/>
                      <a:pt x="79" y="522"/>
                    </a:cubicBezTo>
                    <a:cubicBezTo>
                      <a:pt x="80" y="522"/>
                      <a:pt x="80" y="522"/>
                      <a:pt x="81" y="522"/>
                    </a:cubicBezTo>
                    <a:cubicBezTo>
                      <a:pt x="81" y="521"/>
                      <a:pt x="82" y="520"/>
                      <a:pt x="83" y="519"/>
                    </a:cubicBezTo>
                    <a:cubicBezTo>
                      <a:pt x="83" y="519"/>
                      <a:pt x="84" y="519"/>
                      <a:pt x="84" y="519"/>
                    </a:cubicBezTo>
                    <a:cubicBezTo>
                      <a:pt x="85" y="518"/>
                      <a:pt x="86" y="517"/>
                      <a:pt x="87" y="516"/>
                    </a:cubicBezTo>
                    <a:cubicBezTo>
                      <a:pt x="88" y="516"/>
                      <a:pt x="88" y="516"/>
                      <a:pt x="89" y="516"/>
                    </a:cubicBezTo>
                    <a:cubicBezTo>
                      <a:pt x="91" y="513"/>
                      <a:pt x="93" y="511"/>
                      <a:pt x="95" y="509"/>
                    </a:cubicBezTo>
                    <a:cubicBezTo>
                      <a:pt x="96" y="509"/>
                      <a:pt x="96" y="509"/>
                      <a:pt x="97" y="509"/>
                    </a:cubicBezTo>
                    <a:cubicBezTo>
                      <a:pt x="98" y="507"/>
                      <a:pt x="99" y="506"/>
                      <a:pt x="100" y="504"/>
                    </a:cubicBezTo>
                    <a:cubicBezTo>
                      <a:pt x="102" y="502"/>
                      <a:pt x="104" y="500"/>
                      <a:pt x="106" y="499"/>
                    </a:cubicBezTo>
                    <a:cubicBezTo>
                      <a:pt x="106" y="498"/>
                      <a:pt x="106" y="497"/>
                      <a:pt x="106" y="497"/>
                    </a:cubicBezTo>
                    <a:cubicBezTo>
                      <a:pt x="107" y="496"/>
                      <a:pt x="108" y="495"/>
                      <a:pt x="109" y="494"/>
                    </a:cubicBezTo>
                    <a:cubicBezTo>
                      <a:pt x="109" y="494"/>
                      <a:pt x="109" y="493"/>
                      <a:pt x="109" y="492"/>
                    </a:cubicBezTo>
                    <a:cubicBezTo>
                      <a:pt x="110" y="492"/>
                      <a:pt x="111" y="492"/>
                      <a:pt x="111" y="491"/>
                    </a:cubicBezTo>
                    <a:cubicBezTo>
                      <a:pt x="111" y="491"/>
                      <a:pt x="111" y="490"/>
                      <a:pt x="111" y="490"/>
                    </a:cubicBezTo>
                    <a:cubicBezTo>
                      <a:pt x="112" y="489"/>
                      <a:pt x="112" y="489"/>
                      <a:pt x="113" y="489"/>
                    </a:cubicBezTo>
                    <a:cubicBezTo>
                      <a:pt x="113" y="488"/>
                      <a:pt x="113" y="488"/>
                      <a:pt x="113" y="487"/>
                    </a:cubicBezTo>
                    <a:cubicBezTo>
                      <a:pt x="114" y="487"/>
                      <a:pt x="114" y="486"/>
                      <a:pt x="115" y="486"/>
                    </a:cubicBezTo>
                    <a:cubicBezTo>
                      <a:pt x="115" y="486"/>
                      <a:pt x="115" y="485"/>
                      <a:pt x="115" y="484"/>
                    </a:cubicBezTo>
                    <a:cubicBezTo>
                      <a:pt x="115" y="484"/>
                      <a:pt x="116" y="484"/>
                      <a:pt x="117" y="483"/>
                    </a:cubicBezTo>
                    <a:cubicBezTo>
                      <a:pt x="117" y="483"/>
                      <a:pt x="117" y="482"/>
                      <a:pt x="117" y="482"/>
                    </a:cubicBezTo>
                    <a:cubicBezTo>
                      <a:pt x="117" y="482"/>
                      <a:pt x="117" y="482"/>
                      <a:pt x="118" y="482"/>
                    </a:cubicBezTo>
                    <a:cubicBezTo>
                      <a:pt x="118" y="481"/>
                      <a:pt x="118" y="480"/>
                      <a:pt x="118" y="480"/>
                    </a:cubicBezTo>
                    <a:cubicBezTo>
                      <a:pt x="118" y="480"/>
                      <a:pt x="119" y="479"/>
                      <a:pt x="119" y="479"/>
                    </a:cubicBezTo>
                    <a:cubicBezTo>
                      <a:pt x="119" y="478"/>
                      <a:pt x="119" y="478"/>
                      <a:pt x="119" y="477"/>
                    </a:cubicBezTo>
                    <a:cubicBezTo>
                      <a:pt x="120" y="477"/>
                      <a:pt x="121" y="477"/>
                      <a:pt x="121" y="476"/>
                    </a:cubicBezTo>
                    <a:cubicBezTo>
                      <a:pt x="121" y="475"/>
                      <a:pt x="122" y="474"/>
                      <a:pt x="122" y="473"/>
                    </a:cubicBezTo>
                    <a:cubicBezTo>
                      <a:pt x="122" y="473"/>
                      <a:pt x="123" y="473"/>
                      <a:pt x="123" y="473"/>
                    </a:cubicBezTo>
                    <a:cubicBezTo>
                      <a:pt x="123" y="472"/>
                      <a:pt x="124" y="471"/>
                      <a:pt x="124" y="470"/>
                    </a:cubicBezTo>
                    <a:cubicBezTo>
                      <a:pt x="124" y="470"/>
                      <a:pt x="125" y="469"/>
                      <a:pt x="126" y="469"/>
                    </a:cubicBezTo>
                    <a:cubicBezTo>
                      <a:pt x="126" y="468"/>
                      <a:pt x="126" y="468"/>
                      <a:pt x="126" y="467"/>
                    </a:cubicBezTo>
                    <a:cubicBezTo>
                      <a:pt x="126" y="467"/>
                      <a:pt x="126" y="467"/>
                      <a:pt x="127" y="467"/>
                    </a:cubicBezTo>
                    <a:cubicBezTo>
                      <a:pt x="127" y="467"/>
                      <a:pt x="127" y="466"/>
                      <a:pt x="127" y="465"/>
                    </a:cubicBezTo>
                    <a:cubicBezTo>
                      <a:pt x="127" y="465"/>
                      <a:pt x="128" y="465"/>
                      <a:pt x="128" y="465"/>
                    </a:cubicBezTo>
                    <a:cubicBezTo>
                      <a:pt x="129" y="463"/>
                      <a:pt x="129" y="462"/>
                      <a:pt x="129" y="461"/>
                    </a:cubicBezTo>
                    <a:cubicBezTo>
                      <a:pt x="130" y="461"/>
                      <a:pt x="130" y="460"/>
                      <a:pt x="131" y="460"/>
                    </a:cubicBezTo>
                    <a:cubicBezTo>
                      <a:pt x="131" y="459"/>
                      <a:pt x="132" y="458"/>
                      <a:pt x="132" y="457"/>
                    </a:cubicBezTo>
                    <a:cubicBezTo>
                      <a:pt x="132" y="457"/>
                      <a:pt x="133" y="457"/>
                      <a:pt x="133" y="457"/>
                    </a:cubicBezTo>
                    <a:cubicBezTo>
                      <a:pt x="133" y="456"/>
                      <a:pt x="134" y="454"/>
                      <a:pt x="135" y="452"/>
                    </a:cubicBezTo>
                    <a:cubicBezTo>
                      <a:pt x="135" y="452"/>
                      <a:pt x="136" y="451"/>
                      <a:pt x="136" y="451"/>
                    </a:cubicBezTo>
                    <a:cubicBezTo>
                      <a:pt x="136" y="451"/>
                      <a:pt x="136" y="450"/>
                      <a:pt x="136" y="449"/>
                    </a:cubicBezTo>
                    <a:cubicBezTo>
                      <a:pt x="137" y="449"/>
                      <a:pt x="137" y="449"/>
                      <a:pt x="137" y="449"/>
                    </a:cubicBezTo>
                    <a:cubicBezTo>
                      <a:pt x="137" y="449"/>
                      <a:pt x="137" y="448"/>
                      <a:pt x="137" y="448"/>
                    </a:cubicBezTo>
                    <a:cubicBezTo>
                      <a:pt x="138" y="447"/>
                      <a:pt x="138" y="447"/>
                      <a:pt x="139" y="447"/>
                    </a:cubicBezTo>
                    <a:cubicBezTo>
                      <a:pt x="140" y="445"/>
                      <a:pt x="140" y="443"/>
                      <a:pt x="141" y="441"/>
                    </a:cubicBezTo>
                    <a:cubicBezTo>
                      <a:pt x="141" y="441"/>
                      <a:pt x="142" y="441"/>
                      <a:pt x="143" y="440"/>
                    </a:cubicBezTo>
                    <a:cubicBezTo>
                      <a:pt x="143" y="440"/>
                      <a:pt x="143" y="439"/>
                      <a:pt x="143" y="439"/>
                    </a:cubicBezTo>
                    <a:cubicBezTo>
                      <a:pt x="143" y="439"/>
                      <a:pt x="143" y="439"/>
                      <a:pt x="144" y="439"/>
                    </a:cubicBezTo>
                    <a:cubicBezTo>
                      <a:pt x="144" y="438"/>
                      <a:pt x="144" y="437"/>
                      <a:pt x="144" y="437"/>
                    </a:cubicBezTo>
                    <a:cubicBezTo>
                      <a:pt x="144" y="437"/>
                      <a:pt x="144" y="437"/>
                      <a:pt x="144" y="437"/>
                    </a:cubicBezTo>
                    <a:cubicBezTo>
                      <a:pt x="144" y="436"/>
                      <a:pt x="144" y="436"/>
                      <a:pt x="144" y="435"/>
                    </a:cubicBezTo>
                    <a:cubicBezTo>
                      <a:pt x="145" y="435"/>
                      <a:pt x="145" y="435"/>
                      <a:pt x="145" y="435"/>
                    </a:cubicBezTo>
                    <a:cubicBezTo>
                      <a:pt x="145" y="434"/>
                      <a:pt x="145" y="434"/>
                      <a:pt x="145" y="433"/>
                    </a:cubicBezTo>
                    <a:cubicBezTo>
                      <a:pt x="146" y="433"/>
                      <a:pt x="146" y="433"/>
                      <a:pt x="146" y="433"/>
                    </a:cubicBezTo>
                    <a:cubicBezTo>
                      <a:pt x="146" y="433"/>
                      <a:pt x="146" y="432"/>
                      <a:pt x="146" y="431"/>
                    </a:cubicBezTo>
                    <a:cubicBezTo>
                      <a:pt x="147" y="431"/>
                      <a:pt x="147" y="431"/>
                      <a:pt x="147" y="431"/>
                    </a:cubicBezTo>
                    <a:cubicBezTo>
                      <a:pt x="147" y="431"/>
                      <a:pt x="147" y="430"/>
                      <a:pt x="147" y="430"/>
                    </a:cubicBezTo>
                    <a:cubicBezTo>
                      <a:pt x="147" y="430"/>
                      <a:pt x="148" y="430"/>
                      <a:pt x="148" y="430"/>
                    </a:cubicBezTo>
                    <a:cubicBezTo>
                      <a:pt x="148" y="429"/>
                      <a:pt x="148" y="428"/>
                      <a:pt x="148" y="428"/>
                    </a:cubicBezTo>
                    <a:cubicBezTo>
                      <a:pt x="148" y="428"/>
                      <a:pt x="149" y="428"/>
                      <a:pt x="149" y="428"/>
                    </a:cubicBezTo>
                    <a:cubicBezTo>
                      <a:pt x="149" y="427"/>
                      <a:pt x="149" y="427"/>
                      <a:pt x="149" y="426"/>
                    </a:cubicBezTo>
                    <a:cubicBezTo>
                      <a:pt x="149" y="426"/>
                      <a:pt x="150" y="426"/>
                      <a:pt x="150" y="426"/>
                    </a:cubicBezTo>
                    <a:cubicBezTo>
                      <a:pt x="150" y="425"/>
                      <a:pt x="150" y="425"/>
                      <a:pt x="150" y="424"/>
                    </a:cubicBezTo>
                    <a:cubicBezTo>
                      <a:pt x="150" y="424"/>
                      <a:pt x="150" y="424"/>
                      <a:pt x="151" y="424"/>
                    </a:cubicBezTo>
                    <a:cubicBezTo>
                      <a:pt x="151" y="424"/>
                      <a:pt x="151" y="423"/>
                      <a:pt x="151" y="422"/>
                    </a:cubicBezTo>
                    <a:cubicBezTo>
                      <a:pt x="151" y="422"/>
                      <a:pt x="151" y="422"/>
                      <a:pt x="152" y="422"/>
                    </a:cubicBezTo>
                    <a:cubicBezTo>
                      <a:pt x="152" y="422"/>
                      <a:pt x="152" y="421"/>
                      <a:pt x="152" y="421"/>
                    </a:cubicBezTo>
                    <a:cubicBezTo>
                      <a:pt x="152" y="421"/>
                      <a:pt x="152" y="421"/>
                      <a:pt x="153" y="421"/>
                    </a:cubicBezTo>
                    <a:cubicBezTo>
                      <a:pt x="153" y="419"/>
                      <a:pt x="153" y="417"/>
                      <a:pt x="153" y="415"/>
                    </a:cubicBezTo>
                    <a:cubicBezTo>
                      <a:pt x="154" y="415"/>
                      <a:pt x="154" y="415"/>
                      <a:pt x="154" y="415"/>
                    </a:cubicBezTo>
                    <a:cubicBezTo>
                      <a:pt x="155" y="412"/>
                      <a:pt x="155" y="409"/>
                      <a:pt x="155" y="405"/>
                    </a:cubicBezTo>
                    <a:cubicBezTo>
                      <a:pt x="156" y="405"/>
                      <a:pt x="156" y="405"/>
                      <a:pt x="156" y="405"/>
                    </a:cubicBezTo>
                    <a:cubicBezTo>
                      <a:pt x="156" y="404"/>
                      <a:pt x="156" y="403"/>
                      <a:pt x="156" y="402"/>
                    </a:cubicBezTo>
                    <a:cubicBezTo>
                      <a:pt x="156" y="402"/>
                      <a:pt x="157" y="402"/>
                      <a:pt x="157" y="402"/>
                    </a:cubicBezTo>
                    <a:cubicBezTo>
                      <a:pt x="158" y="399"/>
                      <a:pt x="158" y="396"/>
                      <a:pt x="159" y="394"/>
                    </a:cubicBezTo>
                    <a:cubicBezTo>
                      <a:pt x="159" y="394"/>
                      <a:pt x="159" y="394"/>
                      <a:pt x="160" y="394"/>
                    </a:cubicBezTo>
                    <a:cubicBezTo>
                      <a:pt x="160" y="392"/>
                      <a:pt x="161" y="390"/>
                      <a:pt x="162" y="388"/>
                    </a:cubicBezTo>
                    <a:cubicBezTo>
                      <a:pt x="162" y="388"/>
                      <a:pt x="162" y="388"/>
                      <a:pt x="162" y="388"/>
                    </a:cubicBezTo>
                    <a:cubicBezTo>
                      <a:pt x="163" y="387"/>
                      <a:pt x="163" y="386"/>
                      <a:pt x="163" y="385"/>
                    </a:cubicBezTo>
                    <a:cubicBezTo>
                      <a:pt x="164" y="384"/>
                      <a:pt x="165" y="384"/>
                      <a:pt x="165" y="384"/>
                    </a:cubicBezTo>
                    <a:cubicBezTo>
                      <a:pt x="165" y="383"/>
                      <a:pt x="165" y="383"/>
                      <a:pt x="165" y="382"/>
                    </a:cubicBezTo>
                    <a:cubicBezTo>
                      <a:pt x="167" y="381"/>
                      <a:pt x="169" y="379"/>
                      <a:pt x="170" y="378"/>
                    </a:cubicBezTo>
                    <a:cubicBezTo>
                      <a:pt x="171" y="377"/>
                      <a:pt x="172" y="376"/>
                      <a:pt x="172" y="375"/>
                    </a:cubicBezTo>
                    <a:cubicBezTo>
                      <a:pt x="173" y="375"/>
                      <a:pt x="173" y="375"/>
                      <a:pt x="174" y="375"/>
                    </a:cubicBezTo>
                    <a:cubicBezTo>
                      <a:pt x="174" y="375"/>
                      <a:pt x="174" y="374"/>
                      <a:pt x="174" y="374"/>
                    </a:cubicBezTo>
                    <a:cubicBezTo>
                      <a:pt x="175" y="374"/>
                      <a:pt x="175" y="374"/>
                      <a:pt x="176" y="374"/>
                    </a:cubicBezTo>
                    <a:cubicBezTo>
                      <a:pt x="176" y="374"/>
                      <a:pt x="176" y="373"/>
                      <a:pt x="176" y="373"/>
                    </a:cubicBezTo>
                    <a:cubicBezTo>
                      <a:pt x="177" y="373"/>
                      <a:pt x="179" y="373"/>
                      <a:pt x="180" y="373"/>
                    </a:cubicBezTo>
                    <a:cubicBezTo>
                      <a:pt x="180" y="373"/>
                      <a:pt x="180" y="372"/>
                      <a:pt x="180" y="372"/>
                    </a:cubicBezTo>
                    <a:cubicBezTo>
                      <a:pt x="182" y="372"/>
                      <a:pt x="183" y="372"/>
                      <a:pt x="185" y="372"/>
                    </a:cubicBezTo>
                    <a:cubicBezTo>
                      <a:pt x="185" y="372"/>
                      <a:pt x="185" y="372"/>
                      <a:pt x="185" y="371"/>
                    </a:cubicBezTo>
                    <a:cubicBezTo>
                      <a:pt x="186" y="371"/>
                      <a:pt x="187" y="371"/>
                      <a:pt x="188" y="371"/>
                    </a:cubicBezTo>
                    <a:cubicBezTo>
                      <a:pt x="188" y="371"/>
                      <a:pt x="188" y="371"/>
                      <a:pt x="188" y="370"/>
                    </a:cubicBezTo>
                    <a:cubicBezTo>
                      <a:pt x="190" y="370"/>
                      <a:pt x="191" y="370"/>
                      <a:pt x="193" y="370"/>
                    </a:cubicBezTo>
                    <a:cubicBezTo>
                      <a:pt x="203" y="367"/>
                      <a:pt x="213" y="364"/>
                      <a:pt x="223" y="361"/>
                    </a:cubicBezTo>
                    <a:cubicBezTo>
                      <a:pt x="223" y="361"/>
                      <a:pt x="223" y="361"/>
                      <a:pt x="223" y="361"/>
                    </a:cubicBezTo>
                    <a:cubicBezTo>
                      <a:pt x="224" y="360"/>
                      <a:pt x="226" y="359"/>
                      <a:pt x="228" y="359"/>
                    </a:cubicBezTo>
                    <a:cubicBezTo>
                      <a:pt x="228" y="358"/>
                      <a:pt x="228" y="358"/>
                      <a:pt x="228" y="358"/>
                    </a:cubicBezTo>
                    <a:cubicBezTo>
                      <a:pt x="229" y="358"/>
                      <a:pt x="230" y="357"/>
                      <a:pt x="231" y="357"/>
                    </a:cubicBezTo>
                    <a:cubicBezTo>
                      <a:pt x="231" y="357"/>
                      <a:pt x="231" y="356"/>
                      <a:pt x="231" y="356"/>
                    </a:cubicBezTo>
                    <a:cubicBezTo>
                      <a:pt x="232" y="356"/>
                      <a:pt x="233" y="355"/>
                      <a:pt x="233" y="355"/>
                    </a:cubicBezTo>
                    <a:cubicBezTo>
                      <a:pt x="233" y="355"/>
                      <a:pt x="233" y="354"/>
                      <a:pt x="233" y="353"/>
                    </a:cubicBezTo>
                    <a:cubicBezTo>
                      <a:pt x="234" y="353"/>
                      <a:pt x="234" y="353"/>
                      <a:pt x="235" y="352"/>
                    </a:cubicBezTo>
                    <a:cubicBezTo>
                      <a:pt x="235" y="352"/>
                      <a:pt x="235" y="351"/>
                      <a:pt x="235" y="351"/>
                    </a:cubicBezTo>
                    <a:cubicBezTo>
                      <a:pt x="236" y="350"/>
                      <a:pt x="236" y="350"/>
                      <a:pt x="237" y="350"/>
                    </a:cubicBezTo>
                    <a:cubicBezTo>
                      <a:pt x="237" y="349"/>
                      <a:pt x="237" y="349"/>
                      <a:pt x="237" y="348"/>
                    </a:cubicBezTo>
                    <a:cubicBezTo>
                      <a:pt x="237" y="348"/>
                      <a:pt x="237" y="348"/>
                      <a:pt x="238" y="348"/>
                    </a:cubicBezTo>
                    <a:cubicBezTo>
                      <a:pt x="238" y="347"/>
                      <a:pt x="238" y="347"/>
                      <a:pt x="238" y="346"/>
                    </a:cubicBezTo>
                    <a:cubicBezTo>
                      <a:pt x="238" y="346"/>
                      <a:pt x="238" y="346"/>
                      <a:pt x="239" y="346"/>
                    </a:cubicBezTo>
                    <a:cubicBezTo>
                      <a:pt x="239" y="345"/>
                      <a:pt x="239" y="344"/>
                      <a:pt x="240" y="343"/>
                    </a:cubicBezTo>
                    <a:cubicBezTo>
                      <a:pt x="240" y="343"/>
                      <a:pt x="241" y="343"/>
                      <a:pt x="241" y="343"/>
                    </a:cubicBezTo>
                    <a:cubicBezTo>
                      <a:pt x="241" y="342"/>
                      <a:pt x="241" y="341"/>
                      <a:pt x="241" y="341"/>
                    </a:cubicBezTo>
                    <a:cubicBezTo>
                      <a:pt x="242" y="340"/>
                      <a:pt x="243" y="340"/>
                      <a:pt x="244" y="339"/>
                    </a:cubicBezTo>
                    <a:cubicBezTo>
                      <a:pt x="244" y="338"/>
                      <a:pt x="244" y="338"/>
                      <a:pt x="244" y="337"/>
                    </a:cubicBezTo>
                    <a:cubicBezTo>
                      <a:pt x="246" y="335"/>
                      <a:pt x="248" y="334"/>
                      <a:pt x="250" y="332"/>
                    </a:cubicBezTo>
                    <a:cubicBezTo>
                      <a:pt x="251" y="331"/>
                      <a:pt x="251" y="331"/>
                      <a:pt x="251" y="330"/>
                    </a:cubicBezTo>
                    <a:cubicBezTo>
                      <a:pt x="252" y="330"/>
                      <a:pt x="252" y="330"/>
                      <a:pt x="253" y="330"/>
                    </a:cubicBezTo>
                    <a:cubicBezTo>
                      <a:pt x="253" y="330"/>
                      <a:pt x="253" y="329"/>
                      <a:pt x="253" y="329"/>
                    </a:cubicBezTo>
                    <a:cubicBezTo>
                      <a:pt x="255" y="328"/>
                      <a:pt x="255" y="329"/>
                      <a:pt x="257" y="327"/>
                    </a:cubicBezTo>
                    <a:cubicBezTo>
                      <a:pt x="260" y="327"/>
                      <a:pt x="263" y="327"/>
                      <a:pt x="266" y="327"/>
                    </a:cubicBezTo>
                    <a:cubicBezTo>
                      <a:pt x="266" y="328"/>
                      <a:pt x="266" y="328"/>
                      <a:pt x="266" y="328"/>
                    </a:cubicBezTo>
                    <a:cubicBezTo>
                      <a:pt x="267" y="329"/>
                      <a:pt x="269" y="329"/>
                      <a:pt x="270" y="329"/>
                    </a:cubicBezTo>
                    <a:cubicBezTo>
                      <a:pt x="270" y="330"/>
                      <a:pt x="271" y="330"/>
                      <a:pt x="271" y="331"/>
                    </a:cubicBezTo>
                    <a:cubicBezTo>
                      <a:pt x="272" y="331"/>
                      <a:pt x="272" y="331"/>
                      <a:pt x="273" y="331"/>
                    </a:cubicBezTo>
                    <a:cubicBezTo>
                      <a:pt x="273" y="332"/>
                      <a:pt x="273" y="332"/>
                      <a:pt x="274" y="333"/>
                    </a:cubicBezTo>
                    <a:cubicBezTo>
                      <a:pt x="274" y="333"/>
                      <a:pt x="275" y="333"/>
                      <a:pt x="275" y="333"/>
                    </a:cubicBezTo>
                    <a:cubicBezTo>
                      <a:pt x="276" y="334"/>
                      <a:pt x="277" y="335"/>
                      <a:pt x="278" y="336"/>
                    </a:cubicBezTo>
                    <a:cubicBezTo>
                      <a:pt x="279" y="336"/>
                      <a:pt x="279" y="336"/>
                      <a:pt x="280" y="336"/>
                    </a:cubicBezTo>
                    <a:cubicBezTo>
                      <a:pt x="280" y="337"/>
                      <a:pt x="281" y="338"/>
                      <a:pt x="282" y="339"/>
                    </a:cubicBezTo>
                    <a:cubicBezTo>
                      <a:pt x="282" y="339"/>
                      <a:pt x="283" y="339"/>
                      <a:pt x="283" y="339"/>
                    </a:cubicBezTo>
                    <a:cubicBezTo>
                      <a:pt x="284" y="340"/>
                      <a:pt x="284" y="340"/>
                      <a:pt x="284" y="341"/>
                    </a:cubicBezTo>
                    <a:cubicBezTo>
                      <a:pt x="286" y="341"/>
                      <a:pt x="287" y="341"/>
                      <a:pt x="288" y="342"/>
                    </a:cubicBezTo>
                    <a:cubicBezTo>
                      <a:pt x="288" y="342"/>
                      <a:pt x="288" y="342"/>
                      <a:pt x="288" y="343"/>
                    </a:cubicBezTo>
                    <a:cubicBezTo>
                      <a:pt x="289" y="343"/>
                      <a:pt x="290" y="343"/>
                      <a:pt x="292" y="343"/>
                    </a:cubicBezTo>
                    <a:cubicBezTo>
                      <a:pt x="292" y="343"/>
                      <a:pt x="292" y="343"/>
                      <a:pt x="292" y="343"/>
                    </a:cubicBezTo>
                    <a:cubicBezTo>
                      <a:pt x="293" y="343"/>
                      <a:pt x="294" y="343"/>
                      <a:pt x="295" y="343"/>
                    </a:cubicBezTo>
                    <a:cubicBezTo>
                      <a:pt x="295" y="343"/>
                      <a:pt x="295" y="343"/>
                      <a:pt x="295" y="343"/>
                    </a:cubicBezTo>
                    <a:cubicBezTo>
                      <a:pt x="297" y="343"/>
                      <a:pt x="298" y="343"/>
                      <a:pt x="300" y="343"/>
                    </a:cubicBezTo>
                    <a:cubicBezTo>
                      <a:pt x="300" y="342"/>
                      <a:pt x="300" y="342"/>
                      <a:pt x="300" y="342"/>
                    </a:cubicBezTo>
                    <a:cubicBezTo>
                      <a:pt x="301" y="341"/>
                      <a:pt x="302" y="341"/>
                      <a:pt x="303" y="341"/>
                    </a:cubicBezTo>
                    <a:cubicBezTo>
                      <a:pt x="304" y="340"/>
                      <a:pt x="304" y="340"/>
                      <a:pt x="304" y="339"/>
                    </a:cubicBezTo>
                    <a:cubicBezTo>
                      <a:pt x="305" y="339"/>
                      <a:pt x="307" y="338"/>
                      <a:pt x="308" y="338"/>
                    </a:cubicBezTo>
                    <a:cubicBezTo>
                      <a:pt x="308" y="338"/>
                      <a:pt x="308" y="337"/>
                      <a:pt x="309" y="336"/>
                    </a:cubicBezTo>
                    <a:cubicBezTo>
                      <a:pt x="309" y="336"/>
                      <a:pt x="310" y="336"/>
                      <a:pt x="310" y="336"/>
                    </a:cubicBezTo>
                    <a:cubicBezTo>
                      <a:pt x="311" y="336"/>
                      <a:pt x="311" y="335"/>
                      <a:pt x="311" y="335"/>
                    </a:cubicBezTo>
                    <a:cubicBezTo>
                      <a:pt x="312" y="335"/>
                      <a:pt x="312" y="335"/>
                      <a:pt x="313" y="335"/>
                    </a:cubicBezTo>
                    <a:cubicBezTo>
                      <a:pt x="313" y="334"/>
                      <a:pt x="313" y="334"/>
                      <a:pt x="313" y="334"/>
                    </a:cubicBezTo>
                    <a:cubicBezTo>
                      <a:pt x="314" y="333"/>
                      <a:pt x="315" y="333"/>
                      <a:pt x="316" y="333"/>
                    </a:cubicBezTo>
                    <a:cubicBezTo>
                      <a:pt x="316" y="332"/>
                      <a:pt x="316" y="332"/>
                      <a:pt x="317" y="331"/>
                    </a:cubicBezTo>
                    <a:cubicBezTo>
                      <a:pt x="317" y="331"/>
                      <a:pt x="318" y="331"/>
                      <a:pt x="318" y="331"/>
                    </a:cubicBezTo>
                    <a:cubicBezTo>
                      <a:pt x="319" y="330"/>
                      <a:pt x="320" y="329"/>
                      <a:pt x="320" y="328"/>
                    </a:cubicBezTo>
                    <a:cubicBezTo>
                      <a:pt x="321" y="328"/>
                      <a:pt x="321" y="328"/>
                      <a:pt x="322" y="328"/>
                    </a:cubicBezTo>
                    <a:cubicBezTo>
                      <a:pt x="322" y="328"/>
                      <a:pt x="323" y="327"/>
                      <a:pt x="323" y="326"/>
                    </a:cubicBezTo>
                    <a:cubicBezTo>
                      <a:pt x="324" y="326"/>
                      <a:pt x="324" y="326"/>
                      <a:pt x="325" y="326"/>
                    </a:cubicBezTo>
                    <a:cubicBezTo>
                      <a:pt x="325" y="326"/>
                      <a:pt x="326" y="325"/>
                      <a:pt x="327" y="324"/>
                    </a:cubicBezTo>
                    <a:cubicBezTo>
                      <a:pt x="327" y="324"/>
                      <a:pt x="328" y="324"/>
                      <a:pt x="328" y="324"/>
                    </a:cubicBezTo>
                    <a:cubicBezTo>
                      <a:pt x="329" y="323"/>
                      <a:pt x="329" y="323"/>
                      <a:pt x="329" y="322"/>
                    </a:cubicBezTo>
                    <a:cubicBezTo>
                      <a:pt x="330" y="322"/>
                      <a:pt x="330" y="322"/>
                      <a:pt x="331" y="322"/>
                    </a:cubicBezTo>
                    <a:cubicBezTo>
                      <a:pt x="331" y="321"/>
                      <a:pt x="332" y="321"/>
                      <a:pt x="332" y="320"/>
                    </a:cubicBezTo>
                    <a:cubicBezTo>
                      <a:pt x="333" y="320"/>
                      <a:pt x="334" y="320"/>
                      <a:pt x="335" y="319"/>
                    </a:cubicBezTo>
                    <a:cubicBezTo>
                      <a:pt x="335" y="318"/>
                      <a:pt x="336" y="317"/>
                      <a:pt x="336" y="317"/>
                    </a:cubicBezTo>
                    <a:cubicBezTo>
                      <a:pt x="337" y="317"/>
                      <a:pt x="338" y="317"/>
                      <a:pt x="338" y="317"/>
                    </a:cubicBezTo>
                    <a:cubicBezTo>
                      <a:pt x="338" y="316"/>
                      <a:pt x="339" y="315"/>
                      <a:pt x="339" y="315"/>
                    </a:cubicBezTo>
                    <a:cubicBezTo>
                      <a:pt x="340" y="314"/>
                      <a:pt x="341" y="314"/>
                      <a:pt x="342" y="314"/>
                    </a:cubicBezTo>
                    <a:cubicBezTo>
                      <a:pt x="342" y="313"/>
                      <a:pt x="343" y="312"/>
                      <a:pt x="344" y="311"/>
                    </a:cubicBezTo>
                    <a:cubicBezTo>
                      <a:pt x="344" y="311"/>
                      <a:pt x="345" y="311"/>
                      <a:pt x="345" y="311"/>
                    </a:cubicBezTo>
                    <a:cubicBezTo>
                      <a:pt x="346" y="310"/>
                      <a:pt x="347" y="309"/>
                      <a:pt x="348" y="308"/>
                    </a:cubicBezTo>
                    <a:cubicBezTo>
                      <a:pt x="349" y="307"/>
                      <a:pt x="350" y="307"/>
                      <a:pt x="351" y="307"/>
                    </a:cubicBezTo>
                    <a:cubicBezTo>
                      <a:pt x="351" y="306"/>
                      <a:pt x="351" y="306"/>
                      <a:pt x="352" y="305"/>
                    </a:cubicBezTo>
                    <a:cubicBezTo>
                      <a:pt x="352" y="305"/>
                      <a:pt x="353" y="305"/>
                      <a:pt x="353" y="305"/>
                    </a:cubicBezTo>
                    <a:cubicBezTo>
                      <a:pt x="354" y="304"/>
                      <a:pt x="355" y="303"/>
                      <a:pt x="356" y="301"/>
                    </a:cubicBezTo>
                    <a:cubicBezTo>
                      <a:pt x="357" y="301"/>
                      <a:pt x="357" y="301"/>
                      <a:pt x="358" y="301"/>
                    </a:cubicBezTo>
                    <a:cubicBezTo>
                      <a:pt x="359" y="300"/>
                      <a:pt x="360" y="298"/>
                      <a:pt x="362" y="297"/>
                    </a:cubicBezTo>
                    <a:cubicBezTo>
                      <a:pt x="362" y="297"/>
                      <a:pt x="363" y="297"/>
                      <a:pt x="363" y="297"/>
                    </a:cubicBezTo>
                    <a:cubicBezTo>
                      <a:pt x="365" y="295"/>
                      <a:pt x="366" y="294"/>
                      <a:pt x="367" y="292"/>
                    </a:cubicBezTo>
                    <a:cubicBezTo>
                      <a:pt x="368" y="292"/>
                      <a:pt x="368" y="292"/>
                      <a:pt x="369" y="292"/>
                    </a:cubicBezTo>
                    <a:cubicBezTo>
                      <a:pt x="373" y="288"/>
                      <a:pt x="376" y="284"/>
                      <a:pt x="380" y="280"/>
                    </a:cubicBezTo>
                    <a:cubicBezTo>
                      <a:pt x="380" y="273"/>
                      <a:pt x="378" y="267"/>
                      <a:pt x="376" y="262"/>
                    </a:cubicBezTo>
                    <a:cubicBezTo>
                      <a:pt x="376" y="261"/>
                      <a:pt x="376" y="260"/>
                      <a:pt x="376" y="259"/>
                    </a:cubicBezTo>
                    <a:cubicBezTo>
                      <a:pt x="376" y="259"/>
                      <a:pt x="375" y="259"/>
                      <a:pt x="375" y="259"/>
                    </a:cubicBezTo>
                    <a:cubicBezTo>
                      <a:pt x="375" y="259"/>
                      <a:pt x="375" y="258"/>
                      <a:pt x="375" y="257"/>
                    </a:cubicBezTo>
                    <a:cubicBezTo>
                      <a:pt x="374" y="255"/>
                      <a:pt x="372" y="254"/>
                      <a:pt x="371" y="250"/>
                    </a:cubicBezTo>
                    <a:cubicBezTo>
                      <a:pt x="368" y="250"/>
                      <a:pt x="367" y="248"/>
                      <a:pt x="366" y="245"/>
                    </a:cubicBezTo>
                    <a:cubicBezTo>
                      <a:pt x="366" y="245"/>
                      <a:pt x="365" y="245"/>
                      <a:pt x="365" y="245"/>
                    </a:cubicBezTo>
                    <a:cubicBezTo>
                      <a:pt x="365" y="243"/>
                      <a:pt x="365" y="241"/>
                      <a:pt x="364" y="239"/>
                    </a:cubicBezTo>
                    <a:cubicBezTo>
                      <a:pt x="362" y="235"/>
                      <a:pt x="361" y="228"/>
                      <a:pt x="366" y="225"/>
                    </a:cubicBezTo>
                    <a:cubicBezTo>
                      <a:pt x="370" y="221"/>
                      <a:pt x="377" y="225"/>
                      <a:pt x="383" y="223"/>
                    </a:cubicBezTo>
                    <a:cubicBezTo>
                      <a:pt x="383" y="223"/>
                      <a:pt x="383" y="223"/>
                      <a:pt x="383" y="222"/>
                    </a:cubicBezTo>
                    <a:cubicBezTo>
                      <a:pt x="384" y="222"/>
                      <a:pt x="385" y="222"/>
                      <a:pt x="386" y="222"/>
                    </a:cubicBezTo>
                    <a:cubicBezTo>
                      <a:pt x="386" y="222"/>
                      <a:pt x="386" y="222"/>
                      <a:pt x="386" y="222"/>
                    </a:cubicBezTo>
                    <a:cubicBezTo>
                      <a:pt x="386" y="222"/>
                      <a:pt x="387" y="222"/>
                      <a:pt x="388" y="222"/>
                    </a:cubicBezTo>
                    <a:cubicBezTo>
                      <a:pt x="388" y="221"/>
                      <a:pt x="388" y="220"/>
                      <a:pt x="388" y="220"/>
                    </a:cubicBezTo>
                    <a:cubicBezTo>
                      <a:pt x="389" y="220"/>
                      <a:pt x="390" y="220"/>
                      <a:pt x="390" y="220"/>
                    </a:cubicBezTo>
                    <a:cubicBezTo>
                      <a:pt x="391" y="218"/>
                      <a:pt x="393" y="217"/>
                      <a:pt x="394" y="215"/>
                    </a:cubicBezTo>
                    <a:cubicBezTo>
                      <a:pt x="394" y="215"/>
                      <a:pt x="395" y="215"/>
                      <a:pt x="396" y="214"/>
                    </a:cubicBezTo>
                    <a:cubicBezTo>
                      <a:pt x="396" y="214"/>
                      <a:pt x="396" y="213"/>
                      <a:pt x="396" y="213"/>
                    </a:cubicBezTo>
                    <a:cubicBezTo>
                      <a:pt x="396" y="212"/>
                      <a:pt x="397" y="211"/>
                      <a:pt x="398" y="211"/>
                    </a:cubicBezTo>
                    <a:cubicBezTo>
                      <a:pt x="398" y="210"/>
                      <a:pt x="398" y="210"/>
                      <a:pt x="398" y="209"/>
                    </a:cubicBezTo>
                    <a:cubicBezTo>
                      <a:pt x="399" y="209"/>
                      <a:pt x="399" y="209"/>
                      <a:pt x="399" y="209"/>
                    </a:cubicBezTo>
                    <a:cubicBezTo>
                      <a:pt x="399" y="208"/>
                      <a:pt x="399" y="208"/>
                      <a:pt x="399" y="207"/>
                    </a:cubicBezTo>
                    <a:cubicBezTo>
                      <a:pt x="400" y="207"/>
                      <a:pt x="400" y="207"/>
                      <a:pt x="401" y="206"/>
                    </a:cubicBezTo>
                    <a:cubicBezTo>
                      <a:pt x="401" y="205"/>
                      <a:pt x="402" y="204"/>
                      <a:pt x="402" y="203"/>
                    </a:cubicBezTo>
                    <a:cubicBezTo>
                      <a:pt x="402" y="202"/>
                      <a:pt x="403" y="202"/>
                      <a:pt x="404" y="202"/>
                    </a:cubicBezTo>
                    <a:cubicBezTo>
                      <a:pt x="404" y="201"/>
                      <a:pt x="404" y="201"/>
                      <a:pt x="404" y="200"/>
                    </a:cubicBezTo>
                    <a:cubicBezTo>
                      <a:pt x="404" y="200"/>
                      <a:pt x="404" y="200"/>
                      <a:pt x="405" y="200"/>
                    </a:cubicBezTo>
                    <a:cubicBezTo>
                      <a:pt x="405" y="199"/>
                      <a:pt x="405" y="199"/>
                      <a:pt x="405" y="198"/>
                    </a:cubicBezTo>
                    <a:cubicBezTo>
                      <a:pt x="405" y="198"/>
                      <a:pt x="405" y="198"/>
                      <a:pt x="405" y="198"/>
                    </a:cubicBezTo>
                    <a:cubicBezTo>
                      <a:pt x="405" y="198"/>
                      <a:pt x="405" y="197"/>
                      <a:pt x="405" y="196"/>
                    </a:cubicBezTo>
                    <a:cubicBezTo>
                      <a:pt x="406" y="196"/>
                      <a:pt x="406" y="196"/>
                      <a:pt x="406" y="196"/>
                    </a:cubicBezTo>
                    <a:cubicBezTo>
                      <a:pt x="406" y="196"/>
                      <a:pt x="406" y="195"/>
                      <a:pt x="406" y="195"/>
                    </a:cubicBezTo>
                    <a:cubicBezTo>
                      <a:pt x="407" y="194"/>
                      <a:pt x="408" y="194"/>
                      <a:pt x="408" y="194"/>
                    </a:cubicBezTo>
                    <a:cubicBezTo>
                      <a:pt x="408" y="193"/>
                      <a:pt x="409" y="191"/>
                      <a:pt x="409" y="190"/>
                    </a:cubicBezTo>
                    <a:cubicBezTo>
                      <a:pt x="410" y="190"/>
                      <a:pt x="410" y="190"/>
                      <a:pt x="411" y="189"/>
                    </a:cubicBezTo>
                    <a:cubicBezTo>
                      <a:pt x="411" y="188"/>
                      <a:pt x="411" y="187"/>
                      <a:pt x="412" y="186"/>
                    </a:cubicBezTo>
                    <a:cubicBezTo>
                      <a:pt x="412" y="185"/>
                      <a:pt x="413" y="185"/>
                      <a:pt x="414" y="185"/>
                    </a:cubicBezTo>
                    <a:cubicBezTo>
                      <a:pt x="414" y="184"/>
                      <a:pt x="414" y="182"/>
                      <a:pt x="414" y="181"/>
                    </a:cubicBezTo>
                    <a:cubicBezTo>
                      <a:pt x="415" y="181"/>
                      <a:pt x="415" y="181"/>
                      <a:pt x="415" y="181"/>
                    </a:cubicBezTo>
                    <a:cubicBezTo>
                      <a:pt x="416" y="180"/>
                      <a:pt x="416" y="179"/>
                      <a:pt x="416" y="178"/>
                    </a:cubicBezTo>
                    <a:cubicBezTo>
                      <a:pt x="417" y="178"/>
                      <a:pt x="417" y="178"/>
                      <a:pt x="418" y="178"/>
                    </a:cubicBezTo>
                    <a:cubicBezTo>
                      <a:pt x="418" y="177"/>
                      <a:pt x="418" y="176"/>
                      <a:pt x="418" y="176"/>
                    </a:cubicBezTo>
                    <a:cubicBezTo>
                      <a:pt x="419" y="175"/>
                      <a:pt x="419" y="175"/>
                      <a:pt x="420" y="175"/>
                    </a:cubicBezTo>
                    <a:cubicBezTo>
                      <a:pt x="420" y="174"/>
                      <a:pt x="420" y="173"/>
                      <a:pt x="421" y="172"/>
                    </a:cubicBezTo>
                    <a:cubicBezTo>
                      <a:pt x="422" y="171"/>
                      <a:pt x="423" y="170"/>
                      <a:pt x="424" y="169"/>
                    </a:cubicBezTo>
                    <a:cubicBezTo>
                      <a:pt x="424" y="169"/>
                      <a:pt x="424" y="168"/>
                      <a:pt x="424" y="168"/>
                    </a:cubicBezTo>
                    <a:cubicBezTo>
                      <a:pt x="426" y="166"/>
                      <a:pt x="428" y="165"/>
                      <a:pt x="430" y="163"/>
                    </a:cubicBezTo>
                    <a:cubicBezTo>
                      <a:pt x="430" y="163"/>
                      <a:pt x="430" y="162"/>
                      <a:pt x="431" y="161"/>
                    </a:cubicBezTo>
                    <a:cubicBezTo>
                      <a:pt x="431" y="161"/>
                      <a:pt x="432" y="161"/>
                      <a:pt x="432" y="161"/>
                    </a:cubicBezTo>
                    <a:cubicBezTo>
                      <a:pt x="433" y="161"/>
                      <a:pt x="434" y="160"/>
                      <a:pt x="434" y="159"/>
                    </a:cubicBezTo>
                    <a:cubicBezTo>
                      <a:pt x="436" y="158"/>
                      <a:pt x="438" y="158"/>
                      <a:pt x="440" y="157"/>
                    </a:cubicBezTo>
                    <a:cubicBezTo>
                      <a:pt x="440" y="156"/>
                      <a:pt x="440" y="156"/>
                      <a:pt x="440" y="155"/>
                    </a:cubicBezTo>
                    <a:cubicBezTo>
                      <a:pt x="442" y="155"/>
                      <a:pt x="443" y="155"/>
                      <a:pt x="444" y="154"/>
                    </a:cubicBezTo>
                    <a:cubicBezTo>
                      <a:pt x="444" y="154"/>
                      <a:pt x="445" y="153"/>
                      <a:pt x="445" y="152"/>
                    </a:cubicBezTo>
                    <a:cubicBezTo>
                      <a:pt x="446" y="152"/>
                      <a:pt x="446" y="152"/>
                      <a:pt x="447" y="152"/>
                    </a:cubicBezTo>
                    <a:cubicBezTo>
                      <a:pt x="447" y="152"/>
                      <a:pt x="447" y="151"/>
                      <a:pt x="448" y="151"/>
                    </a:cubicBezTo>
                    <a:cubicBezTo>
                      <a:pt x="448" y="151"/>
                      <a:pt x="449" y="151"/>
                      <a:pt x="449" y="151"/>
                    </a:cubicBezTo>
                    <a:cubicBezTo>
                      <a:pt x="450" y="150"/>
                      <a:pt x="451" y="149"/>
                      <a:pt x="451" y="148"/>
                    </a:cubicBezTo>
                    <a:cubicBezTo>
                      <a:pt x="452" y="148"/>
                      <a:pt x="452" y="148"/>
                      <a:pt x="453" y="148"/>
                    </a:cubicBezTo>
                    <a:cubicBezTo>
                      <a:pt x="454" y="147"/>
                      <a:pt x="455" y="146"/>
                      <a:pt x="456" y="144"/>
                    </a:cubicBezTo>
                    <a:cubicBezTo>
                      <a:pt x="458" y="142"/>
                      <a:pt x="460" y="140"/>
                      <a:pt x="463" y="138"/>
                    </a:cubicBezTo>
                    <a:cubicBezTo>
                      <a:pt x="463" y="138"/>
                      <a:pt x="463" y="137"/>
                      <a:pt x="463" y="136"/>
                    </a:cubicBezTo>
                    <a:cubicBezTo>
                      <a:pt x="464" y="136"/>
                      <a:pt x="465" y="135"/>
                      <a:pt x="466" y="135"/>
                    </a:cubicBezTo>
                    <a:cubicBezTo>
                      <a:pt x="466" y="133"/>
                      <a:pt x="466" y="132"/>
                      <a:pt x="466" y="131"/>
                    </a:cubicBezTo>
                    <a:cubicBezTo>
                      <a:pt x="467" y="130"/>
                      <a:pt x="468" y="130"/>
                      <a:pt x="469" y="129"/>
                    </a:cubicBezTo>
                    <a:cubicBezTo>
                      <a:pt x="469" y="129"/>
                      <a:pt x="469" y="128"/>
                      <a:pt x="469" y="127"/>
                    </a:cubicBezTo>
                    <a:cubicBezTo>
                      <a:pt x="470" y="126"/>
                      <a:pt x="472" y="126"/>
                      <a:pt x="473" y="125"/>
                    </a:cubicBezTo>
                    <a:cubicBezTo>
                      <a:pt x="473" y="124"/>
                      <a:pt x="473" y="123"/>
                      <a:pt x="473" y="123"/>
                    </a:cubicBezTo>
                    <a:cubicBezTo>
                      <a:pt x="475" y="121"/>
                      <a:pt x="477" y="119"/>
                      <a:pt x="480" y="117"/>
                    </a:cubicBezTo>
                    <a:cubicBezTo>
                      <a:pt x="482" y="114"/>
                      <a:pt x="484" y="112"/>
                      <a:pt x="486" y="109"/>
                    </a:cubicBezTo>
                    <a:cubicBezTo>
                      <a:pt x="487" y="109"/>
                      <a:pt x="487" y="109"/>
                      <a:pt x="488" y="109"/>
                    </a:cubicBezTo>
                    <a:cubicBezTo>
                      <a:pt x="489" y="108"/>
                      <a:pt x="490" y="106"/>
                      <a:pt x="492" y="105"/>
                    </a:cubicBezTo>
                    <a:cubicBezTo>
                      <a:pt x="492" y="105"/>
                      <a:pt x="493" y="105"/>
                      <a:pt x="493" y="105"/>
                    </a:cubicBezTo>
                    <a:cubicBezTo>
                      <a:pt x="494" y="104"/>
                      <a:pt x="495" y="103"/>
                      <a:pt x="495" y="102"/>
                    </a:cubicBezTo>
                    <a:cubicBezTo>
                      <a:pt x="496" y="102"/>
                      <a:pt x="496" y="102"/>
                      <a:pt x="497" y="102"/>
                    </a:cubicBezTo>
                    <a:cubicBezTo>
                      <a:pt x="497" y="102"/>
                      <a:pt x="498" y="101"/>
                      <a:pt x="498" y="100"/>
                    </a:cubicBezTo>
                    <a:cubicBezTo>
                      <a:pt x="498" y="100"/>
                      <a:pt x="499" y="100"/>
                      <a:pt x="500" y="100"/>
                    </a:cubicBezTo>
                    <a:cubicBezTo>
                      <a:pt x="500" y="100"/>
                      <a:pt x="500" y="99"/>
                      <a:pt x="501" y="99"/>
                    </a:cubicBezTo>
                    <a:cubicBezTo>
                      <a:pt x="501" y="99"/>
                      <a:pt x="502" y="99"/>
                      <a:pt x="502" y="99"/>
                    </a:cubicBezTo>
                    <a:cubicBezTo>
                      <a:pt x="502" y="98"/>
                      <a:pt x="502" y="98"/>
                      <a:pt x="502" y="98"/>
                    </a:cubicBezTo>
                    <a:cubicBezTo>
                      <a:pt x="504" y="97"/>
                      <a:pt x="505" y="97"/>
                      <a:pt x="506" y="97"/>
                    </a:cubicBezTo>
                    <a:cubicBezTo>
                      <a:pt x="506" y="97"/>
                      <a:pt x="506" y="96"/>
                      <a:pt x="506" y="96"/>
                    </a:cubicBezTo>
                    <a:cubicBezTo>
                      <a:pt x="507" y="96"/>
                      <a:pt x="508" y="96"/>
                      <a:pt x="509" y="96"/>
                    </a:cubicBezTo>
                    <a:cubicBezTo>
                      <a:pt x="509" y="96"/>
                      <a:pt x="509" y="95"/>
                      <a:pt x="509" y="95"/>
                    </a:cubicBezTo>
                    <a:cubicBezTo>
                      <a:pt x="510" y="95"/>
                      <a:pt x="511" y="95"/>
                      <a:pt x="512" y="95"/>
                    </a:cubicBezTo>
                    <a:cubicBezTo>
                      <a:pt x="512" y="95"/>
                      <a:pt x="512" y="94"/>
                      <a:pt x="512" y="94"/>
                    </a:cubicBezTo>
                    <a:cubicBezTo>
                      <a:pt x="515" y="94"/>
                      <a:pt x="517" y="94"/>
                      <a:pt x="519" y="94"/>
                    </a:cubicBezTo>
                    <a:cubicBezTo>
                      <a:pt x="519" y="94"/>
                      <a:pt x="519" y="95"/>
                      <a:pt x="519" y="95"/>
                    </a:cubicBezTo>
                    <a:cubicBezTo>
                      <a:pt x="524" y="96"/>
                      <a:pt x="532" y="95"/>
                      <a:pt x="536" y="96"/>
                    </a:cubicBezTo>
                    <a:cubicBezTo>
                      <a:pt x="549" y="96"/>
                      <a:pt x="561" y="97"/>
                      <a:pt x="573" y="97"/>
                    </a:cubicBezTo>
                    <a:cubicBezTo>
                      <a:pt x="580" y="97"/>
                      <a:pt x="587" y="96"/>
                      <a:pt x="594" y="96"/>
                    </a:cubicBezTo>
                    <a:cubicBezTo>
                      <a:pt x="601" y="94"/>
                      <a:pt x="605" y="86"/>
                      <a:pt x="609" y="81"/>
                    </a:cubicBezTo>
                    <a:cubicBezTo>
                      <a:pt x="610" y="80"/>
                      <a:pt x="611" y="80"/>
                      <a:pt x="612" y="79"/>
                    </a:cubicBezTo>
                    <a:cubicBezTo>
                      <a:pt x="612" y="78"/>
                      <a:pt x="612" y="78"/>
                      <a:pt x="612" y="77"/>
                    </a:cubicBezTo>
                    <a:cubicBezTo>
                      <a:pt x="612" y="77"/>
                      <a:pt x="613" y="77"/>
                      <a:pt x="614" y="76"/>
                    </a:cubicBezTo>
                    <a:cubicBezTo>
                      <a:pt x="614" y="76"/>
                      <a:pt x="614" y="75"/>
                      <a:pt x="614" y="74"/>
                    </a:cubicBezTo>
                    <a:cubicBezTo>
                      <a:pt x="614" y="74"/>
                      <a:pt x="615" y="74"/>
                      <a:pt x="615" y="74"/>
                    </a:cubicBezTo>
                    <a:cubicBezTo>
                      <a:pt x="615" y="73"/>
                      <a:pt x="615" y="72"/>
                      <a:pt x="615" y="72"/>
                    </a:cubicBezTo>
                    <a:cubicBezTo>
                      <a:pt x="616" y="71"/>
                      <a:pt x="617" y="71"/>
                      <a:pt x="617" y="71"/>
                    </a:cubicBezTo>
                    <a:cubicBezTo>
                      <a:pt x="617" y="70"/>
                      <a:pt x="617" y="70"/>
                      <a:pt x="617" y="69"/>
                    </a:cubicBezTo>
                    <a:cubicBezTo>
                      <a:pt x="618" y="69"/>
                      <a:pt x="618" y="68"/>
                      <a:pt x="619" y="68"/>
                    </a:cubicBezTo>
                    <a:cubicBezTo>
                      <a:pt x="619" y="68"/>
                      <a:pt x="619" y="67"/>
                      <a:pt x="619" y="66"/>
                    </a:cubicBezTo>
                    <a:cubicBezTo>
                      <a:pt x="620" y="66"/>
                      <a:pt x="620" y="66"/>
                      <a:pt x="621" y="65"/>
                    </a:cubicBezTo>
                    <a:cubicBezTo>
                      <a:pt x="621" y="64"/>
                      <a:pt x="621" y="63"/>
                      <a:pt x="622" y="62"/>
                    </a:cubicBezTo>
                    <a:cubicBezTo>
                      <a:pt x="622" y="62"/>
                      <a:pt x="623" y="61"/>
                      <a:pt x="623" y="61"/>
                    </a:cubicBezTo>
                    <a:cubicBezTo>
                      <a:pt x="624" y="59"/>
                      <a:pt x="625" y="57"/>
                      <a:pt x="625" y="56"/>
                    </a:cubicBezTo>
                    <a:cubicBezTo>
                      <a:pt x="626" y="55"/>
                      <a:pt x="626" y="55"/>
                      <a:pt x="627" y="55"/>
                    </a:cubicBezTo>
                    <a:cubicBezTo>
                      <a:pt x="627" y="54"/>
                      <a:pt x="628" y="52"/>
                      <a:pt x="628" y="51"/>
                    </a:cubicBezTo>
                    <a:cubicBezTo>
                      <a:pt x="628" y="51"/>
                      <a:pt x="628" y="51"/>
                      <a:pt x="629" y="51"/>
                    </a:cubicBezTo>
                    <a:cubicBezTo>
                      <a:pt x="629" y="49"/>
                      <a:pt x="630" y="48"/>
                      <a:pt x="631" y="46"/>
                    </a:cubicBezTo>
                    <a:cubicBezTo>
                      <a:pt x="631" y="46"/>
                      <a:pt x="631" y="46"/>
                      <a:pt x="631" y="46"/>
                    </a:cubicBezTo>
                    <a:cubicBezTo>
                      <a:pt x="631" y="45"/>
                      <a:pt x="631" y="44"/>
                      <a:pt x="631" y="43"/>
                    </a:cubicBezTo>
                    <a:cubicBezTo>
                      <a:pt x="632" y="43"/>
                      <a:pt x="632" y="43"/>
                      <a:pt x="632" y="43"/>
                    </a:cubicBezTo>
                    <a:cubicBezTo>
                      <a:pt x="632" y="42"/>
                      <a:pt x="632" y="41"/>
                      <a:pt x="632" y="40"/>
                    </a:cubicBezTo>
                    <a:cubicBezTo>
                      <a:pt x="633" y="40"/>
                      <a:pt x="633" y="40"/>
                      <a:pt x="633" y="40"/>
                    </a:cubicBezTo>
                    <a:cubicBezTo>
                      <a:pt x="633" y="36"/>
                      <a:pt x="633" y="33"/>
                      <a:pt x="633" y="29"/>
                    </a:cubicBezTo>
                    <a:cubicBezTo>
                      <a:pt x="634" y="29"/>
                      <a:pt x="634" y="29"/>
                      <a:pt x="634" y="29"/>
                    </a:cubicBezTo>
                    <a:cubicBezTo>
                      <a:pt x="634" y="27"/>
                      <a:pt x="634" y="26"/>
                      <a:pt x="634" y="25"/>
                    </a:cubicBezTo>
                    <a:cubicBezTo>
                      <a:pt x="634" y="24"/>
                      <a:pt x="635" y="25"/>
                      <a:pt x="636" y="22"/>
                    </a:cubicBezTo>
                    <a:cubicBezTo>
                      <a:pt x="637" y="22"/>
                      <a:pt x="638" y="22"/>
                      <a:pt x="639" y="22"/>
                    </a:cubicBezTo>
                    <a:cubicBezTo>
                      <a:pt x="639" y="21"/>
                      <a:pt x="639" y="21"/>
                      <a:pt x="639" y="21"/>
                    </a:cubicBezTo>
                    <a:cubicBezTo>
                      <a:pt x="640" y="21"/>
                      <a:pt x="640" y="21"/>
                      <a:pt x="641" y="21"/>
                    </a:cubicBezTo>
                    <a:cubicBezTo>
                      <a:pt x="641" y="20"/>
                      <a:pt x="641" y="20"/>
                      <a:pt x="641" y="20"/>
                    </a:cubicBezTo>
                    <a:cubicBezTo>
                      <a:pt x="643" y="20"/>
                      <a:pt x="646" y="20"/>
                      <a:pt x="648" y="20"/>
                    </a:cubicBezTo>
                    <a:cubicBezTo>
                      <a:pt x="648" y="19"/>
                      <a:pt x="648" y="19"/>
                      <a:pt x="648" y="19"/>
                    </a:cubicBezTo>
                    <a:cubicBezTo>
                      <a:pt x="649" y="19"/>
                      <a:pt x="651" y="19"/>
                      <a:pt x="653" y="19"/>
                    </a:cubicBezTo>
                    <a:cubicBezTo>
                      <a:pt x="653" y="19"/>
                      <a:pt x="653" y="18"/>
                      <a:pt x="653" y="18"/>
                    </a:cubicBezTo>
                    <a:cubicBezTo>
                      <a:pt x="654" y="18"/>
                      <a:pt x="655" y="18"/>
                      <a:pt x="656" y="18"/>
                    </a:cubicBezTo>
                    <a:cubicBezTo>
                      <a:pt x="656" y="18"/>
                      <a:pt x="656" y="17"/>
                      <a:pt x="656" y="17"/>
                    </a:cubicBezTo>
                    <a:cubicBezTo>
                      <a:pt x="657" y="17"/>
                      <a:pt x="657" y="17"/>
                      <a:pt x="658" y="17"/>
                    </a:cubicBezTo>
                    <a:cubicBezTo>
                      <a:pt x="658" y="17"/>
                      <a:pt x="658" y="16"/>
                      <a:pt x="658" y="16"/>
                    </a:cubicBezTo>
                    <a:cubicBezTo>
                      <a:pt x="659" y="16"/>
                      <a:pt x="660" y="16"/>
                      <a:pt x="660" y="16"/>
                    </a:cubicBezTo>
                    <a:cubicBezTo>
                      <a:pt x="660" y="16"/>
                      <a:pt x="660" y="16"/>
                      <a:pt x="660" y="15"/>
                    </a:cubicBezTo>
                    <a:cubicBezTo>
                      <a:pt x="661" y="15"/>
                      <a:pt x="661" y="15"/>
                      <a:pt x="662" y="15"/>
                    </a:cubicBezTo>
                    <a:cubicBezTo>
                      <a:pt x="662" y="15"/>
                      <a:pt x="663" y="14"/>
                      <a:pt x="663" y="13"/>
                    </a:cubicBezTo>
                    <a:cubicBezTo>
                      <a:pt x="663" y="13"/>
                      <a:pt x="664" y="13"/>
                      <a:pt x="665" y="13"/>
                    </a:cubicBezTo>
                    <a:cubicBezTo>
                      <a:pt x="666" y="12"/>
                      <a:pt x="666" y="11"/>
                      <a:pt x="667" y="10"/>
                    </a:cubicBezTo>
                    <a:cubicBezTo>
                      <a:pt x="668" y="10"/>
                      <a:pt x="669" y="10"/>
                      <a:pt x="669" y="10"/>
                    </a:cubicBezTo>
                    <a:cubicBezTo>
                      <a:pt x="670" y="9"/>
                      <a:pt x="670" y="8"/>
                      <a:pt x="671" y="7"/>
                    </a:cubicBezTo>
                    <a:cubicBezTo>
                      <a:pt x="671" y="7"/>
                      <a:pt x="672" y="7"/>
                      <a:pt x="672" y="7"/>
                    </a:cubicBezTo>
                    <a:cubicBezTo>
                      <a:pt x="672" y="7"/>
                      <a:pt x="672" y="6"/>
                      <a:pt x="672" y="5"/>
                    </a:cubicBezTo>
                    <a:cubicBezTo>
                      <a:pt x="672" y="5"/>
                      <a:pt x="673" y="5"/>
                      <a:pt x="674" y="4"/>
                    </a:cubicBezTo>
                    <a:cubicBezTo>
                      <a:pt x="674" y="4"/>
                      <a:pt x="674" y="4"/>
                      <a:pt x="674" y="4"/>
                    </a:cubicBezTo>
                    <a:cubicBezTo>
                      <a:pt x="674" y="4"/>
                      <a:pt x="675" y="4"/>
                      <a:pt x="675" y="4"/>
                    </a:cubicBezTo>
                    <a:cubicBezTo>
                      <a:pt x="676" y="2"/>
                      <a:pt x="677" y="1"/>
                      <a:pt x="678" y="0"/>
                    </a:cubicBezTo>
                    <a:cubicBezTo>
                      <a:pt x="681" y="0"/>
                      <a:pt x="683" y="0"/>
                      <a:pt x="685" y="0"/>
                    </a:cubicBezTo>
                    <a:cubicBezTo>
                      <a:pt x="689" y="4"/>
                      <a:pt x="709" y="9"/>
                      <a:pt x="715" y="8"/>
                    </a:cubicBezTo>
                    <a:cubicBezTo>
                      <a:pt x="717" y="8"/>
                      <a:pt x="720" y="8"/>
                      <a:pt x="722" y="8"/>
                    </a:cubicBezTo>
                    <a:cubicBezTo>
                      <a:pt x="725" y="7"/>
                      <a:pt x="727" y="5"/>
                      <a:pt x="730" y="4"/>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sp>
            <p:nvSpPr>
              <p:cNvPr id="80" name="Freeform 33"/>
              <p:cNvSpPr/>
              <p:nvPr/>
            </p:nvSpPr>
            <p:spPr bwMode="auto">
              <a:xfrm>
                <a:off x="4110" y="6949"/>
                <a:ext cx="1776" cy="1862"/>
              </a:xfrm>
              <a:custGeom>
                <a:avLst/>
                <a:gdLst>
                  <a:gd name="T0" fmla="*/ 441 w 674"/>
                  <a:gd name="T1" fmla="*/ 99 h 706"/>
                  <a:gd name="T2" fmla="*/ 459 w 674"/>
                  <a:gd name="T3" fmla="*/ 107 h 706"/>
                  <a:gd name="T4" fmla="*/ 488 w 674"/>
                  <a:gd name="T5" fmla="*/ 150 h 706"/>
                  <a:gd name="T6" fmla="*/ 509 w 674"/>
                  <a:gd name="T7" fmla="*/ 156 h 706"/>
                  <a:gd name="T8" fmla="*/ 522 w 674"/>
                  <a:gd name="T9" fmla="*/ 179 h 706"/>
                  <a:gd name="T10" fmla="*/ 538 w 674"/>
                  <a:gd name="T11" fmla="*/ 216 h 706"/>
                  <a:gd name="T12" fmla="*/ 558 w 674"/>
                  <a:gd name="T13" fmla="*/ 225 h 706"/>
                  <a:gd name="T14" fmla="*/ 576 w 674"/>
                  <a:gd name="T15" fmla="*/ 234 h 706"/>
                  <a:gd name="T16" fmla="*/ 592 w 674"/>
                  <a:gd name="T17" fmla="*/ 242 h 706"/>
                  <a:gd name="T18" fmla="*/ 611 w 674"/>
                  <a:gd name="T19" fmla="*/ 255 h 706"/>
                  <a:gd name="T20" fmla="*/ 614 w 674"/>
                  <a:gd name="T21" fmla="*/ 294 h 706"/>
                  <a:gd name="T22" fmla="*/ 599 w 674"/>
                  <a:gd name="T23" fmla="*/ 317 h 706"/>
                  <a:gd name="T24" fmla="*/ 598 w 674"/>
                  <a:gd name="T25" fmla="*/ 359 h 706"/>
                  <a:gd name="T26" fmla="*/ 612 w 674"/>
                  <a:gd name="T27" fmla="*/ 383 h 706"/>
                  <a:gd name="T28" fmla="*/ 621 w 674"/>
                  <a:gd name="T29" fmla="*/ 401 h 706"/>
                  <a:gd name="T30" fmla="*/ 641 w 674"/>
                  <a:gd name="T31" fmla="*/ 463 h 706"/>
                  <a:gd name="T32" fmla="*/ 661 w 674"/>
                  <a:gd name="T33" fmla="*/ 471 h 706"/>
                  <a:gd name="T34" fmla="*/ 667 w 674"/>
                  <a:gd name="T35" fmla="*/ 537 h 706"/>
                  <a:gd name="T36" fmla="*/ 655 w 674"/>
                  <a:gd name="T37" fmla="*/ 582 h 706"/>
                  <a:gd name="T38" fmla="*/ 642 w 674"/>
                  <a:gd name="T39" fmla="*/ 678 h 706"/>
                  <a:gd name="T40" fmla="*/ 617 w 674"/>
                  <a:gd name="T41" fmla="*/ 661 h 706"/>
                  <a:gd name="T42" fmla="*/ 601 w 674"/>
                  <a:gd name="T43" fmla="*/ 651 h 706"/>
                  <a:gd name="T44" fmla="*/ 560 w 674"/>
                  <a:gd name="T45" fmla="*/ 666 h 706"/>
                  <a:gd name="T46" fmla="*/ 532 w 674"/>
                  <a:gd name="T47" fmla="*/ 691 h 706"/>
                  <a:gd name="T48" fmla="*/ 505 w 674"/>
                  <a:gd name="T49" fmla="*/ 703 h 706"/>
                  <a:gd name="T50" fmla="*/ 452 w 674"/>
                  <a:gd name="T51" fmla="*/ 700 h 706"/>
                  <a:gd name="T52" fmla="*/ 431 w 674"/>
                  <a:gd name="T53" fmla="*/ 690 h 706"/>
                  <a:gd name="T54" fmla="*/ 400 w 674"/>
                  <a:gd name="T55" fmla="*/ 663 h 706"/>
                  <a:gd name="T56" fmla="*/ 350 w 674"/>
                  <a:gd name="T57" fmla="*/ 609 h 706"/>
                  <a:gd name="T58" fmla="*/ 358 w 674"/>
                  <a:gd name="T59" fmla="*/ 559 h 706"/>
                  <a:gd name="T60" fmla="*/ 347 w 674"/>
                  <a:gd name="T61" fmla="*/ 543 h 706"/>
                  <a:gd name="T62" fmla="*/ 322 w 674"/>
                  <a:gd name="T63" fmla="*/ 512 h 706"/>
                  <a:gd name="T64" fmla="*/ 294 w 674"/>
                  <a:gd name="T65" fmla="*/ 503 h 706"/>
                  <a:gd name="T66" fmla="*/ 275 w 674"/>
                  <a:gd name="T67" fmla="*/ 479 h 706"/>
                  <a:gd name="T68" fmla="*/ 254 w 674"/>
                  <a:gd name="T69" fmla="*/ 461 h 706"/>
                  <a:gd name="T70" fmla="*/ 235 w 674"/>
                  <a:gd name="T71" fmla="*/ 449 h 706"/>
                  <a:gd name="T72" fmla="*/ 216 w 674"/>
                  <a:gd name="T73" fmla="*/ 397 h 706"/>
                  <a:gd name="T74" fmla="*/ 209 w 674"/>
                  <a:gd name="T75" fmla="*/ 383 h 706"/>
                  <a:gd name="T76" fmla="*/ 200 w 674"/>
                  <a:gd name="T77" fmla="*/ 368 h 706"/>
                  <a:gd name="T78" fmla="*/ 192 w 674"/>
                  <a:gd name="T79" fmla="*/ 351 h 706"/>
                  <a:gd name="T80" fmla="*/ 174 w 674"/>
                  <a:gd name="T81" fmla="*/ 331 h 706"/>
                  <a:gd name="T82" fmla="*/ 126 w 674"/>
                  <a:gd name="T83" fmla="*/ 315 h 706"/>
                  <a:gd name="T84" fmla="*/ 108 w 674"/>
                  <a:gd name="T85" fmla="*/ 304 h 706"/>
                  <a:gd name="T86" fmla="*/ 84 w 674"/>
                  <a:gd name="T87" fmla="*/ 256 h 706"/>
                  <a:gd name="T88" fmla="*/ 56 w 674"/>
                  <a:gd name="T89" fmla="*/ 231 h 706"/>
                  <a:gd name="T90" fmla="*/ 32 w 674"/>
                  <a:gd name="T91" fmla="*/ 202 h 706"/>
                  <a:gd name="T92" fmla="*/ 19 w 674"/>
                  <a:gd name="T93" fmla="*/ 181 h 706"/>
                  <a:gd name="T94" fmla="*/ 7 w 674"/>
                  <a:gd name="T95" fmla="*/ 160 h 706"/>
                  <a:gd name="T96" fmla="*/ 44 w 674"/>
                  <a:gd name="T97" fmla="*/ 111 h 706"/>
                  <a:gd name="T98" fmla="*/ 72 w 674"/>
                  <a:gd name="T99" fmla="*/ 109 h 706"/>
                  <a:gd name="T100" fmla="*/ 108 w 674"/>
                  <a:gd name="T101" fmla="*/ 115 h 706"/>
                  <a:gd name="T102" fmla="*/ 129 w 674"/>
                  <a:gd name="T103" fmla="*/ 103 h 706"/>
                  <a:gd name="T104" fmla="*/ 158 w 674"/>
                  <a:gd name="T105" fmla="*/ 82 h 706"/>
                  <a:gd name="T106" fmla="*/ 208 w 674"/>
                  <a:gd name="T107" fmla="*/ 77 h 706"/>
                  <a:gd name="T108" fmla="*/ 230 w 674"/>
                  <a:gd name="T109" fmla="*/ 65 h 706"/>
                  <a:gd name="T110" fmla="*/ 284 w 674"/>
                  <a:gd name="T111" fmla="*/ 51 h 706"/>
                  <a:gd name="T112" fmla="*/ 309 w 674"/>
                  <a:gd name="T113" fmla="*/ 25 h 706"/>
                  <a:gd name="T114" fmla="*/ 362 w 674"/>
                  <a:gd name="T115" fmla="*/ 8 h 706"/>
                  <a:gd name="T116" fmla="*/ 386 w 674"/>
                  <a:gd name="T117" fmla="*/ 15 h 706"/>
                  <a:gd name="T118" fmla="*/ 406 w 674"/>
                  <a:gd name="T119" fmla="*/ 29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4" h="706">
                    <a:moveTo>
                      <a:pt x="421" y="38"/>
                    </a:moveTo>
                    <a:cubicBezTo>
                      <a:pt x="420" y="42"/>
                      <a:pt x="418" y="45"/>
                      <a:pt x="417" y="49"/>
                    </a:cubicBezTo>
                    <a:cubicBezTo>
                      <a:pt x="417" y="51"/>
                      <a:pt x="417" y="52"/>
                      <a:pt x="417" y="54"/>
                    </a:cubicBezTo>
                    <a:cubicBezTo>
                      <a:pt x="415" y="61"/>
                      <a:pt x="418" y="84"/>
                      <a:pt x="421" y="89"/>
                    </a:cubicBezTo>
                    <a:cubicBezTo>
                      <a:pt x="423" y="90"/>
                      <a:pt x="424" y="92"/>
                      <a:pt x="426" y="93"/>
                    </a:cubicBezTo>
                    <a:cubicBezTo>
                      <a:pt x="426" y="93"/>
                      <a:pt x="426" y="94"/>
                      <a:pt x="426" y="95"/>
                    </a:cubicBezTo>
                    <a:cubicBezTo>
                      <a:pt x="427" y="95"/>
                      <a:pt x="428" y="95"/>
                      <a:pt x="428" y="95"/>
                    </a:cubicBezTo>
                    <a:cubicBezTo>
                      <a:pt x="429" y="95"/>
                      <a:pt x="429" y="96"/>
                      <a:pt x="429" y="96"/>
                    </a:cubicBezTo>
                    <a:cubicBezTo>
                      <a:pt x="431" y="97"/>
                      <a:pt x="433" y="97"/>
                      <a:pt x="435" y="97"/>
                    </a:cubicBezTo>
                    <a:cubicBezTo>
                      <a:pt x="435" y="97"/>
                      <a:pt x="435" y="98"/>
                      <a:pt x="435" y="98"/>
                    </a:cubicBezTo>
                    <a:cubicBezTo>
                      <a:pt x="436" y="98"/>
                      <a:pt x="437" y="98"/>
                      <a:pt x="438" y="98"/>
                    </a:cubicBezTo>
                    <a:cubicBezTo>
                      <a:pt x="438" y="98"/>
                      <a:pt x="438" y="99"/>
                      <a:pt x="438" y="99"/>
                    </a:cubicBezTo>
                    <a:cubicBezTo>
                      <a:pt x="439" y="99"/>
                      <a:pt x="440" y="99"/>
                      <a:pt x="441" y="99"/>
                    </a:cubicBezTo>
                    <a:cubicBezTo>
                      <a:pt x="441" y="99"/>
                      <a:pt x="441" y="100"/>
                      <a:pt x="441" y="100"/>
                    </a:cubicBezTo>
                    <a:cubicBezTo>
                      <a:pt x="442" y="100"/>
                      <a:pt x="443" y="100"/>
                      <a:pt x="444" y="100"/>
                    </a:cubicBezTo>
                    <a:cubicBezTo>
                      <a:pt x="444" y="100"/>
                      <a:pt x="444" y="100"/>
                      <a:pt x="444" y="101"/>
                    </a:cubicBezTo>
                    <a:cubicBezTo>
                      <a:pt x="444" y="101"/>
                      <a:pt x="445" y="101"/>
                      <a:pt x="446" y="101"/>
                    </a:cubicBezTo>
                    <a:cubicBezTo>
                      <a:pt x="446" y="101"/>
                      <a:pt x="446" y="101"/>
                      <a:pt x="446" y="102"/>
                    </a:cubicBezTo>
                    <a:cubicBezTo>
                      <a:pt x="447" y="102"/>
                      <a:pt x="448" y="102"/>
                      <a:pt x="449" y="102"/>
                    </a:cubicBezTo>
                    <a:cubicBezTo>
                      <a:pt x="449" y="102"/>
                      <a:pt x="449" y="102"/>
                      <a:pt x="449" y="103"/>
                    </a:cubicBezTo>
                    <a:cubicBezTo>
                      <a:pt x="449" y="103"/>
                      <a:pt x="450" y="103"/>
                      <a:pt x="451" y="103"/>
                    </a:cubicBezTo>
                    <a:cubicBezTo>
                      <a:pt x="451" y="103"/>
                      <a:pt x="451" y="103"/>
                      <a:pt x="451" y="103"/>
                    </a:cubicBezTo>
                    <a:cubicBezTo>
                      <a:pt x="452" y="103"/>
                      <a:pt x="452" y="103"/>
                      <a:pt x="453" y="103"/>
                    </a:cubicBezTo>
                    <a:cubicBezTo>
                      <a:pt x="453" y="104"/>
                      <a:pt x="453" y="104"/>
                      <a:pt x="453" y="104"/>
                    </a:cubicBezTo>
                    <a:cubicBezTo>
                      <a:pt x="455" y="105"/>
                      <a:pt x="457" y="106"/>
                      <a:pt x="459" y="106"/>
                    </a:cubicBezTo>
                    <a:cubicBezTo>
                      <a:pt x="459" y="106"/>
                      <a:pt x="459" y="107"/>
                      <a:pt x="459" y="107"/>
                    </a:cubicBezTo>
                    <a:cubicBezTo>
                      <a:pt x="459" y="107"/>
                      <a:pt x="460" y="107"/>
                      <a:pt x="461" y="107"/>
                    </a:cubicBezTo>
                    <a:cubicBezTo>
                      <a:pt x="461" y="107"/>
                      <a:pt x="461" y="108"/>
                      <a:pt x="461" y="108"/>
                    </a:cubicBezTo>
                    <a:cubicBezTo>
                      <a:pt x="462" y="108"/>
                      <a:pt x="463" y="109"/>
                      <a:pt x="464" y="109"/>
                    </a:cubicBezTo>
                    <a:cubicBezTo>
                      <a:pt x="464" y="109"/>
                      <a:pt x="465" y="110"/>
                      <a:pt x="465" y="111"/>
                    </a:cubicBezTo>
                    <a:cubicBezTo>
                      <a:pt x="466" y="111"/>
                      <a:pt x="466" y="111"/>
                      <a:pt x="467" y="111"/>
                    </a:cubicBezTo>
                    <a:cubicBezTo>
                      <a:pt x="469" y="113"/>
                      <a:pt x="471" y="115"/>
                      <a:pt x="473" y="118"/>
                    </a:cubicBezTo>
                    <a:cubicBezTo>
                      <a:pt x="473" y="118"/>
                      <a:pt x="474" y="118"/>
                      <a:pt x="474" y="118"/>
                    </a:cubicBezTo>
                    <a:cubicBezTo>
                      <a:pt x="476" y="122"/>
                      <a:pt x="474" y="129"/>
                      <a:pt x="475" y="134"/>
                    </a:cubicBezTo>
                    <a:cubicBezTo>
                      <a:pt x="476" y="137"/>
                      <a:pt x="477" y="139"/>
                      <a:pt x="478" y="142"/>
                    </a:cubicBezTo>
                    <a:cubicBezTo>
                      <a:pt x="479" y="144"/>
                      <a:pt x="481" y="145"/>
                      <a:pt x="483" y="147"/>
                    </a:cubicBezTo>
                    <a:cubicBezTo>
                      <a:pt x="483" y="147"/>
                      <a:pt x="483" y="147"/>
                      <a:pt x="483" y="147"/>
                    </a:cubicBezTo>
                    <a:cubicBezTo>
                      <a:pt x="485" y="148"/>
                      <a:pt x="487" y="149"/>
                      <a:pt x="488" y="149"/>
                    </a:cubicBezTo>
                    <a:cubicBezTo>
                      <a:pt x="488" y="150"/>
                      <a:pt x="488" y="150"/>
                      <a:pt x="488" y="150"/>
                    </a:cubicBezTo>
                    <a:cubicBezTo>
                      <a:pt x="490" y="150"/>
                      <a:pt x="492" y="151"/>
                      <a:pt x="494" y="151"/>
                    </a:cubicBezTo>
                    <a:cubicBezTo>
                      <a:pt x="494" y="151"/>
                      <a:pt x="494" y="152"/>
                      <a:pt x="494" y="152"/>
                    </a:cubicBezTo>
                    <a:cubicBezTo>
                      <a:pt x="495" y="152"/>
                      <a:pt x="496" y="152"/>
                      <a:pt x="496" y="152"/>
                    </a:cubicBezTo>
                    <a:cubicBezTo>
                      <a:pt x="496" y="152"/>
                      <a:pt x="496" y="153"/>
                      <a:pt x="496" y="153"/>
                    </a:cubicBezTo>
                    <a:cubicBezTo>
                      <a:pt x="497" y="153"/>
                      <a:pt x="498" y="153"/>
                      <a:pt x="499" y="153"/>
                    </a:cubicBezTo>
                    <a:cubicBezTo>
                      <a:pt x="499" y="153"/>
                      <a:pt x="499" y="153"/>
                      <a:pt x="499" y="154"/>
                    </a:cubicBezTo>
                    <a:cubicBezTo>
                      <a:pt x="500" y="154"/>
                      <a:pt x="501" y="154"/>
                      <a:pt x="502" y="154"/>
                    </a:cubicBezTo>
                    <a:cubicBezTo>
                      <a:pt x="502" y="154"/>
                      <a:pt x="502" y="154"/>
                      <a:pt x="502" y="155"/>
                    </a:cubicBezTo>
                    <a:cubicBezTo>
                      <a:pt x="503" y="155"/>
                      <a:pt x="504" y="155"/>
                      <a:pt x="504" y="155"/>
                    </a:cubicBezTo>
                    <a:cubicBezTo>
                      <a:pt x="504" y="155"/>
                      <a:pt x="504" y="155"/>
                      <a:pt x="504" y="156"/>
                    </a:cubicBezTo>
                    <a:cubicBezTo>
                      <a:pt x="505" y="156"/>
                      <a:pt x="506" y="156"/>
                      <a:pt x="507" y="156"/>
                    </a:cubicBezTo>
                    <a:cubicBezTo>
                      <a:pt x="507" y="156"/>
                      <a:pt x="507" y="156"/>
                      <a:pt x="507" y="156"/>
                    </a:cubicBezTo>
                    <a:cubicBezTo>
                      <a:pt x="508" y="156"/>
                      <a:pt x="508" y="156"/>
                      <a:pt x="509" y="156"/>
                    </a:cubicBezTo>
                    <a:cubicBezTo>
                      <a:pt x="509" y="157"/>
                      <a:pt x="509" y="157"/>
                      <a:pt x="509" y="157"/>
                    </a:cubicBezTo>
                    <a:cubicBezTo>
                      <a:pt x="510" y="157"/>
                      <a:pt x="511" y="157"/>
                      <a:pt x="512" y="157"/>
                    </a:cubicBezTo>
                    <a:cubicBezTo>
                      <a:pt x="512" y="158"/>
                      <a:pt x="512" y="158"/>
                      <a:pt x="513" y="159"/>
                    </a:cubicBezTo>
                    <a:cubicBezTo>
                      <a:pt x="513" y="159"/>
                      <a:pt x="514" y="159"/>
                      <a:pt x="514" y="159"/>
                    </a:cubicBezTo>
                    <a:cubicBezTo>
                      <a:pt x="514" y="159"/>
                      <a:pt x="514" y="160"/>
                      <a:pt x="514" y="160"/>
                    </a:cubicBezTo>
                    <a:cubicBezTo>
                      <a:pt x="516" y="161"/>
                      <a:pt x="516" y="161"/>
                      <a:pt x="518" y="162"/>
                    </a:cubicBezTo>
                    <a:cubicBezTo>
                      <a:pt x="518" y="163"/>
                      <a:pt x="519" y="164"/>
                      <a:pt x="519" y="164"/>
                    </a:cubicBezTo>
                    <a:cubicBezTo>
                      <a:pt x="519" y="164"/>
                      <a:pt x="519" y="164"/>
                      <a:pt x="520" y="164"/>
                    </a:cubicBezTo>
                    <a:cubicBezTo>
                      <a:pt x="520" y="165"/>
                      <a:pt x="520" y="166"/>
                      <a:pt x="520" y="166"/>
                    </a:cubicBezTo>
                    <a:cubicBezTo>
                      <a:pt x="520" y="166"/>
                      <a:pt x="520" y="166"/>
                      <a:pt x="521" y="166"/>
                    </a:cubicBezTo>
                    <a:cubicBezTo>
                      <a:pt x="521" y="167"/>
                      <a:pt x="521" y="167"/>
                      <a:pt x="521" y="168"/>
                    </a:cubicBezTo>
                    <a:cubicBezTo>
                      <a:pt x="521" y="168"/>
                      <a:pt x="521" y="168"/>
                      <a:pt x="522" y="168"/>
                    </a:cubicBezTo>
                    <a:cubicBezTo>
                      <a:pt x="522" y="172"/>
                      <a:pt x="522" y="175"/>
                      <a:pt x="522" y="179"/>
                    </a:cubicBezTo>
                    <a:cubicBezTo>
                      <a:pt x="522" y="186"/>
                      <a:pt x="520" y="196"/>
                      <a:pt x="522" y="202"/>
                    </a:cubicBezTo>
                    <a:cubicBezTo>
                      <a:pt x="523" y="202"/>
                      <a:pt x="523" y="202"/>
                      <a:pt x="523" y="202"/>
                    </a:cubicBezTo>
                    <a:cubicBezTo>
                      <a:pt x="524" y="203"/>
                      <a:pt x="524" y="205"/>
                      <a:pt x="524" y="206"/>
                    </a:cubicBezTo>
                    <a:cubicBezTo>
                      <a:pt x="525" y="206"/>
                      <a:pt x="525" y="206"/>
                      <a:pt x="525" y="206"/>
                    </a:cubicBezTo>
                    <a:cubicBezTo>
                      <a:pt x="525" y="206"/>
                      <a:pt x="525" y="207"/>
                      <a:pt x="525" y="208"/>
                    </a:cubicBezTo>
                    <a:cubicBezTo>
                      <a:pt x="526" y="208"/>
                      <a:pt x="527" y="209"/>
                      <a:pt x="528" y="209"/>
                    </a:cubicBezTo>
                    <a:cubicBezTo>
                      <a:pt x="528" y="210"/>
                      <a:pt x="528" y="210"/>
                      <a:pt x="528" y="210"/>
                    </a:cubicBezTo>
                    <a:cubicBezTo>
                      <a:pt x="528" y="210"/>
                      <a:pt x="529" y="210"/>
                      <a:pt x="530" y="210"/>
                    </a:cubicBezTo>
                    <a:cubicBezTo>
                      <a:pt x="530" y="211"/>
                      <a:pt x="530" y="211"/>
                      <a:pt x="530" y="212"/>
                    </a:cubicBezTo>
                    <a:cubicBezTo>
                      <a:pt x="532" y="213"/>
                      <a:pt x="534" y="213"/>
                      <a:pt x="536" y="214"/>
                    </a:cubicBezTo>
                    <a:cubicBezTo>
                      <a:pt x="536" y="214"/>
                      <a:pt x="536" y="214"/>
                      <a:pt x="536" y="215"/>
                    </a:cubicBezTo>
                    <a:cubicBezTo>
                      <a:pt x="536" y="215"/>
                      <a:pt x="537" y="215"/>
                      <a:pt x="538" y="215"/>
                    </a:cubicBezTo>
                    <a:cubicBezTo>
                      <a:pt x="538" y="215"/>
                      <a:pt x="538" y="215"/>
                      <a:pt x="538" y="216"/>
                    </a:cubicBezTo>
                    <a:cubicBezTo>
                      <a:pt x="538" y="216"/>
                      <a:pt x="539" y="216"/>
                      <a:pt x="539" y="216"/>
                    </a:cubicBezTo>
                    <a:cubicBezTo>
                      <a:pt x="539" y="216"/>
                      <a:pt x="539" y="216"/>
                      <a:pt x="539" y="216"/>
                    </a:cubicBezTo>
                    <a:cubicBezTo>
                      <a:pt x="541" y="217"/>
                      <a:pt x="543" y="218"/>
                      <a:pt x="545" y="218"/>
                    </a:cubicBezTo>
                    <a:cubicBezTo>
                      <a:pt x="545" y="219"/>
                      <a:pt x="545" y="219"/>
                      <a:pt x="545" y="219"/>
                    </a:cubicBezTo>
                    <a:cubicBezTo>
                      <a:pt x="546" y="219"/>
                      <a:pt x="547" y="219"/>
                      <a:pt x="548" y="219"/>
                    </a:cubicBezTo>
                    <a:cubicBezTo>
                      <a:pt x="548" y="219"/>
                      <a:pt x="548" y="220"/>
                      <a:pt x="548" y="220"/>
                    </a:cubicBezTo>
                    <a:cubicBezTo>
                      <a:pt x="548" y="220"/>
                      <a:pt x="549" y="220"/>
                      <a:pt x="549" y="220"/>
                    </a:cubicBezTo>
                    <a:cubicBezTo>
                      <a:pt x="549" y="220"/>
                      <a:pt x="549" y="221"/>
                      <a:pt x="549" y="221"/>
                    </a:cubicBezTo>
                    <a:cubicBezTo>
                      <a:pt x="551" y="221"/>
                      <a:pt x="552" y="222"/>
                      <a:pt x="553" y="222"/>
                    </a:cubicBezTo>
                    <a:cubicBezTo>
                      <a:pt x="553" y="222"/>
                      <a:pt x="553" y="222"/>
                      <a:pt x="553" y="223"/>
                    </a:cubicBezTo>
                    <a:cubicBezTo>
                      <a:pt x="554" y="223"/>
                      <a:pt x="555" y="223"/>
                      <a:pt x="557" y="224"/>
                    </a:cubicBezTo>
                    <a:cubicBezTo>
                      <a:pt x="557" y="224"/>
                      <a:pt x="557" y="224"/>
                      <a:pt x="557" y="225"/>
                    </a:cubicBezTo>
                    <a:cubicBezTo>
                      <a:pt x="557" y="225"/>
                      <a:pt x="558" y="225"/>
                      <a:pt x="558" y="225"/>
                    </a:cubicBezTo>
                    <a:cubicBezTo>
                      <a:pt x="558" y="225"/>
                      <a:pt x="558" y="225"/>
                      <a:pt x="558" y="225"/>
                    </a:cubicBezTo>
                    <a:cubicBezTo>
                      <a:pt x="559" y="225"/>
                      <a:pt x="560" y="225"/>
                      <a:pt x="560" y="225"/>
                    </a:cubicBezTo>
                    <a:cubicBezTo>
                      <a:pt x="560" y="226"/>
                      <a:pt x="560" y="226"/>
                      <a:pt x="560" y="226"/>
                    </a:cubicBezTo>
                    <a:cubicBezTo>
                      <a:pt x="561" y="226"/>
                      <a:pt x="561" y="226"/>
                      <a:pt x="562" y="226"/>
                    </a:cubicBezTo>
                    <a:cubicBezTo>
                      <a:pt x="562" y="227"/>
                      <a:pt x="562" y="227"/>
                      <a:pt x="562" y="227"/>
                    </a:cubicBezTo>
                    <a:cubicBezTo>
                      <a:pt x="562" y="227"/>
                      <a:pt x="563" y="227"/>
                      <a:pt x="564" y="227"/>
                    </a:cubicBezTo>
                    <a:cubicBezTo>
                      <a:pt x="564" y="228"/>
                      <a:pt x="564" y="228"/>
                      <a:pt x="564" y="228"/>
                    </a:cubicBezTo>
                    <a:cubicBezTo>
                      <a:pt x="564" y="228"/>
                      <a:pt x="565" y="228"/>
                      <a:pt x="565" y="228"/>
                    </a:cubicBezTo>
                    <a:cubicBezTo>
                      <a:pt x="565" y="228"/>
                      <a:pt x="565" y="229"/>
                      <a:pt x="565" y="229"/>
                    </a:cubicBezTo>
                    <a:cubicBezTo>
                      <a:pt x="567" y="230"/>
                      <a:pt x="569" y="230"/>
                      <a:pt x="571" y="231"/>
                    </a:cubicBezTo>
                    <a:cubicBezTo>
                      <a:pt x="571" y="231"/>
                      <a:pt x="571" y="231"/>
                      <a:pt x="571" y="232"/>
                    </a:cubicBezTo>
                    <a:cubicBezTo>
                      <a:pt x="573" y="232"/>
                      <a:pt x="574" y="233"/>
                      <a:pt x="576" y="234"/>
                    </a:cubicBezTo>
                    <a:cubicBezTo>
                      <a:pt x="576" y="234"/>
                      <a:pt x="576" y="234"/>
                      <a:pt x="576" y="234"/>
                    </a:cubicBezTo>
                    <a:cubicBezTo>
                      <a:pt x="577" y="235"/>
                      <a:pt x="579" y="235"/>
                      <a:pt x="580" y="235"/>
                    </a:cubicBezTo>
                    <a:cubicBezTo>
                      <a:pt x="580" y="236"/>
                      <a:pt x="580" y="236"/>
                      <a:pt x="580" y="236"/>
                    </a:cubicBezTo>
                    <a:cubicBezTo>
                      <a:pt x="581" y="237"/>
                      <a:pt x="582" y="237"/>
                      <a:pt x="583" y="237"/>
                    </a:cubicBezTo>
                    <a:cubicBezTo>
                      <a:pt x="583" y="237"/>
                      <a:pt x="583" y="238"/>
                      <a:pt x="583" y="238"/>
                    </a:cubicBezTo>
                    <a:cubicBezTo>
                      <a:pt x="584" y="238"/>
                      <a:pt x="585" y="238"/>
                      <a:pt x="585" y="238"/>
                    </a:cubicBezTo>
                    <a:cubicBezTo>
                      <a:pt x="585" y="238"/>
                      <a:pt x="585" y="239"/>
                      <a:pt x="585" y="239"/>
                    </a:cubicBezTo>
                    <a:cubicBezTo>
                      <a:pt x="586" y="239"/>
                      <a:pt x="586" y="239"/>
                      <a:pt x="587" y="239"/>
                    </a:cubicBezTo>
                    <a:cubicBezTo>
                      <a:pt x="587" y="239"/>
                      <a:pt x="587" y="240"/>
                      <a:pt x="587" y="240"/>
                    </a:cubicBezTo>
                    <a:cubicBezTo>
                      <a:pt x="588" y="240"/>
                      <a:pt x="588" y="240"/>
                      <a:pt x="589" y="240"/>
                    </a:cubicBezTo>
                    <a:cubicBezTo>
                      <a:pt x="589" y="240"/>
                      <a:pt x="589" y="240"/>
                      <a:pt x="589" y="241"/>
                    </a:cubicBezTo>
                    <a:cubicBezTo>
                      <a:pt x="589" y="241"/>
                      <a:pt x="590" y="241"/>
                      <a:pt x="591" y="241"/>
                    </a:cubicBezTo>
                    <a:cubicBezTo>
                      <a:pt x="591" y="241"/>
                      <a:pt x="591" y="241"/>
                      <a:pt x="591" y="242"/>
                    </a:cubicBezTo>
                    <a:cubicBezTo>
                      <a:pt x="591" y="242"/>
                      <a:pt x="592" y="242"/>
                      <a:pt x="592" y="242"/>
                    </a:cubicBezTo>
                    <a:cubicBezTo>
                      <a:pt x="592" y="242"/>
                      <a:pt x="592" y="242"/>
                      <a:pt x="592" y="243"/>
                    </a:cubicBezTo>
                    <a:cubicBezTo>
                      <a:pt x="593" y="243"/>
                      <a:pt x="594" y="243"/>
                      <a:pt x="594" y="243"/>
                    </a:cubicBezTo>
                    <a:cubicBezTo>
                      <a:pt x="594" y="243"/>
                      <a:pt x="594" y="243"/>
                      <a:pt x="594" y="243"/>
                    </a:cubicBezTo>
                    <a:cubicBezTo>
                      <a:pt x="595" y="243"/>
                      <a:pt x="595" y="243"/>
                      <a:pt x="596" y="243"/>
                    </a:cubicBezTo>
                    <a:cubicBezTo>
                      <a:pt x="596" y="244"/>
                      <a:pt x="596" y="244"/>
                      <a:pt x="596" y="244"/>
                    </a:cubicBezTo>
                    <a:cubicBezTo>
                      <a:pt x="597" y="244"/>
                      <a:pt x="597" y="244"/>
                      <a:pt x="598" y="244"/>
                    </a:cubicBezTo>
                    <a:cubicBezTo>
                      <a:pt x="598" y="245"/>
                      <a:pt x="598" y="245"/>
                      <a:pt x="599" y="246"/>
                    </a:cubicBezTo>
                    <a:cubicBezTo>
                      <a:pt x="600" y="246"/>
                      <a:pt x="601" y="247"/>
                      <a:pt x="602" y="247"/>
                    </a:cubicBezTo>
                    <a:cubicBezTo>
                      <a:pt x="603" y="248"/>
                      <a:pt x="603" y="248"/>
                      <a:pt x="603" y="249"/>
                    </a:cubicBezTo>
                    <a:cubicBezTo>
                      <a:pt x="604" y="249"/>
                      <a:pt x="604" y="249"/>
                      <a:pt x="605" y="249"/>
                    </a:cubicBezTo>
                    <a:cubicBezTo>
                      <a:pt x="606" y="250"/>
                      <a:pt x="606" y="251"/>
                      <a:pt x="607" y="251"/>
                    </a:cubicBezTo>
                    <a:cubicBezTo>
                      <a:pt x="607" y="251"/>
                      <a:pt x="608" y="251"/>
                      <a:pt x="609" y="251"/>
                    </a:cubicBezTo>
                    <a:cubicBezTo>
                      <a:pt x="609" y="253"/>
                      <a:pt x="610" y="254"/>
                      <a:pt x="611" y="255"/>
                    </a:cubicBezTo>
                    <a:cubicBezTo>
                      <a:pt x="612" y="255"/>
                      <a:pt x="612" y="255"/>
                      <a:pt x="612" y="255"/>
                    </a:cubicBezTo>
                    <a:cubicBezTo>
                      <a:pt x="612" y="256"/>
                      <a:pt x="613" y="256"/>
                      <a:pt x="613" y="257"/>
                    </a:cubicBezTo>
                    <a:cubicBezTo>
                      <a:pt x="614" y="257"/>
                      <a:pt x="614" y="257"/>
                      <a:pt x="615" y="257"/>
                    </a:cubicBezTo>
                    <a:cubicBezTo>
                      <a:pt x="615" y="258"/>
                      <a:pt x="615" y="259"/>
                      <a:pt x="616" y="260"/>
                    </a:cubicBezTo>
                    <a:cubicBezTo>
                      <a:pt x="617" y="261"/>
                      <a:pt x="619" y="262"/>
                      <a:pt x="620" y="263"/>
                    </a:cubicBezTo>
                    <a:cubicBezTo>
                      <a:pt x="620" y="264"/>
                      <a:pt x="620" y="264"/>
                      <a:pt x="620" y="265"/>
                    </a:cubicBezTo>
                    <a:cubicBezTo>
                      <a:pt x="621" y="265"/>
                      <a:pt x="621" y="265"/>
                      <a:pt x="621" y="265"/>
                    </a:cubicBezTo>
                    <a:cubicBezTo>
                      <a:pt x="621" y="266"/>
                      <a:pt x="622" y="267"/>
                      <a:pt x="622" y="269"/>
                    </a:cubicBezTo>
                    <a:cubicBezTo>
                      <a:pt x="622" y="269"/>
                      <a:pt x="623" y="269"/>
                      <a:pt x="623" y="269"/>
                    </a:cubicBezTo>
                    <a:cubicBezTo>
                      <a:pt x="625" y="273"/>
                      <a:pt x="623" y="283"/>
                      <a:pt x="621" y="286"/>
                    </a:cubicBezTo>
                    <a:cubicBezTo>
                      <a:pt x="620" y="287"/>
                      <a:pt x="619" y="288"/>
                      <a:pt x="618" y="289"/>
                    </a:cubicBezTo>
                    <a:cubicBezTo>
                      <a:pt x="618" y="290"/>
                      <a:pt x="618" y="290"/>
                      <a:pt x="618" y="291"/>
                    </a:cubicBezTo>
                    <a:cubicBezTo>
                      <a:pt x="616" y="292"/>
                      <a:pt x="615" y="293"/>
                      <a:pt x="614" y="294"/>
                    </a:cubicBezTo>
                    <a:cubicBezTo>
                      <a:pt x="614" y="294"/>
                      <a:pt x="614" y="295"/>
                      <a:pt x="614" y="295"/>
                    </a:cubicBezTo>
                    <a:cubicBezTo>
                      <a:pt x="613" y="296"/>
                      <a:pt x="612" y="297"/>
                      <a:pt x="610" y="298"/>
                    </a:cubicBezTo>
                    <a:cubicBezTo>
                      <a:pt x="610" y="299"/>
                      <a:pt x="610" y="299"/>
                      <a:pt x="610" y="300"/>
                    </a:cubicBezTo>
                    <a:cubicBezTo>
                      <a:pt x="609" y="300"/>
                      <a:pt x="609" y="301"/>
                      <a:pt x="608" y="302"/>
                    </a:cubicBezTo>
                    <a:cubicBezTo>
                      <a:pt x="608" y="302"/>
                      <a:pt x="608" y="303"/>
                      <a:pt x="608" y="303"/>
                    </a:cubicBezTo>
                    <a:cubicBezTo>
                      <a:pt x="607" y="304"/>
                      <a:pt x="606" y="304"/>
                      <a:pt x="606" y="304"/>
                    </a:cubicBezTo>
                    <a:cubicBezTo>
                      <a:pt x="606" y="305"/>
                      <a:pt x="606" y="306"/>
                      <a:pt x="606" y="306"/>
                    </a:cubicBezTo>
                    <a:cubicBezTo>
                      <a:pt x="605" y="307"/>
                      <a:pt x="604" y="307"/>
                      <a:pt x="603" y="308"/>
                    </a:cubicBezTo>
                    <a:cubicBezTo>
                      <a:pt x="603" y="309"/>
                      <a:pt x="603" y="309"/>
                      <a:pt x="603" y="310"/>
                    </a:cubicBezTo>
                    <a:cubicBezTo>
                      <a:pt x="603" y="310"/>
                      <a:pt x="602" y="310"/>
                      <a:pt x="601" y="311"/>
                    </a:cubicBezTo>
                    <a:cubicBezTo>
                      <a:pt x="601" y="312"/>
                      <a:pt x="601" y="312"/>
                      <a:pt x="600" y="313"/>
                    </a:cubicBezTo>
                    <a:cubicBezTo>
                      <a:pt x="600" y="313"/>
                      <a:pt x="600" y="313"/>
                      <a:pt x="600" y="313"/>
                    </a:cubicBezTo>
                    <a:cubicBezTo>
                      <a:pt x="599" y="315"/>
                      <a:pt x="599" y="316"/>
                      <a:pt x="599" y="317"/>
                    </a:cubicBezTo>
                    <a:cubicBezTo>
                      <a:pt x="598" y="317"/>
                      <a:pt x="597" y="318"/>
                      <a:pt x="597" y="318"/>
                    </a:cubicBezTo>
                    <a:cubicBezTo>
                      <a:pt x="597" y="318"/>
                      <a:pt x="597" y="319"/>
                      <a:pt x="597" y="320"/>
                    </a:cubicBezTo>
                    <a:cubicBezTo>
                      <a:pt x="597" y="320"/>
                      <a:pt x="596" y="320"/>
                      <a:pt x="596" y="320"/>
                    </a:cubicBezTo>
                    <a:cubicBezTo>
                      <a:pt x="596" y="320"/>
                      <a:pt x="596" y="321"/>
                      <a:pt x="596" y="321"/>
                    </a:cubicBezTo>
                    <a:cubicBezTo>
                      <a:pt x="596" y="321"/>
                      <a:pt x="595" y="321"/>
                      <a:pt x="595" y="321"/>
                    </a:cubicBezTo>
                    <a:cubicBezTo>
                      <a:pt x="595" y="322"/>
                      <a:pt x="595" y="323"/>
                      <a:pt x="595" y="323"/>
                    </a:cubicBezTo>
                    <a:cubicBezTo>
                      <a:pt x="594" y="324"/>
                      <a:pt x="594" y="324"/>
                      <a:pt x="593" y="324"/>
                    </a:cubicBezTo>
                    <a:cubicBezTo>
                      <a:pt x="593" y="325"/>
                      <a:pt x="593" y="325"/>
                      <a:pt x="593" y="326"/>
                    </a:cubicBezTo>
                    <a:cubicBezTo>
                      <a:pt x="592" y="329"/>
                      <a:pt x="584" y="343"/>
                      <a:pt x="589" y="348"/>
                    </a:cubicBezTo>
                    <a:cubicBezTo>
                      <a:pt x="590" y="351"/>
                      <a:pt x="592" y="353"/>
                      <a:pt x="593" y="355"/>
                    </a:cubicBezTo>
                    <a:cubicBezTo>
                      <a:pt x="594" y="355"/>
                      <a:pt x="594" y="355"/>
                      <a:pt x="594" y="355"/>
                    </a:cubicBezTo>
                    <a:cubicBezTo>
                      <a:pt x="594" y="356"/>
                      <a:pt x="595" y="356"/>
                      <a:pt x="595" y="357"/>
                    </a:cubicBezTo>
                    <a:cubicBezTo>
                      <a:pt x="596" y="358"/>
                      <a:pt x="597" y="358"/>
                      <a:pt x="598" y="359"/>
                    </a:cubicBezTo>
                    <a:cubicBezTo>
                      <a:pt x="598" y="360"/>
                      <a:pt x="598" y="360"/>
                      <a:pt x="598" y="361"/>
                    </a:cubicBezTo>
                    <a:cubicBezTo>
                      <a:pt x="598" y="361"/>
                      <a:pt x="599" y="361"/>
                      <a:pt x="600" y="362"/>
                    </a:cubicBezTo>
                    <a:cubicBezTo>
                      <a:pt x="600" y="362"/>
                      <a:pt x="600" y="363"/>
                      <a:pt x="600" y="364"/>
                    </a:cubicBezTo>
                    <a:cubicBezTo>
                      <a:pt x="600" y="364"/>
                      <a:pt x="601" y="365"/>
                      <a:pt x="602" y="365"/>
                    </a:cubicBezTo>
                    <a:cubicBezTo>
                      <a:pt x="602" y="366"/>
                      <a:pt x="602" y="367"/>
                      <a:pt x="602" y="367"/>
                    </a:cubicBezTo>
                    <a:cubicBezTo>
                      <a:pt x="603" y="367"/>
                      <a:pt x="603" y="368"/>
                      <a:pt x="604" y="368"/>
                    </a:cubicBezTo>
                    <a:cubicBezTo>
                      <a:pt x="604" y="369"/>
                      <a:pt x="604" y="369"/>
                      <a:pt x="604" y="370"/>
                    </a:cubicBezTo>
                    <a:cubicBezTo>
                      <a:pt x="605" y="370"/>
                      <a:pt x="605" y="370"/>
                      <a:pt x="606" y="371"/>
                    </a:cubicBezTo>
                    <a:cubicBezTo>
                      <a:pt x="606" y="372"/>
                      <a:pt x="606" y="373"/>
                      <a:pt x="607" y="373"/>
                    </a:cubicBezTo>
                    <a:cubicBezTo>
                      <a:pt x="607" y="373"/>
                      <a:pt x="607" y="373"/>
                      <a:pt x="608" y="373"/>
                    </a:cubicBezTo>
                    <a:cubicBezTo>
                      <a:pt x="608" y="375"/>
                      <a:pt x="608" y="376"/>
                      <a:pt x="609" y="377"/>
                    </a:cubicBezTo>
                    <a:cubicBezTo>
                      <a:pt x="609" y="377"/>
                      <a:pt x="610" y="378"/>
                      <a:pt x="610" y="378"/>
                    </a:cubicBezTo>
                    <a:cubicBezTo>
                      <a:pt x="611" y="380"/>
                      <a:pt x="612" y="382"/>
                      <a:pt x="612" y="383"/>
                    </a:cubicBezTo>
                    <a:cubicBezTo>
                      <a:pt x="613" y="384"/>
                      <a:pt x="613" y="384"/>
                      <a:pt x="614" y="384"/>
                    </a:cubicBezTo>
                    <a:cubicBezTo>
                      <a:pt x="614" y="385"/>
                      <a:pt x="615" y="387"/>
                      <a:pt x="615" y="388"/>
                    </a:cubicBezTo>
                    <a:cubicBezTo>
                      <a:pt x="615" y="388"/>
                      <a:pt x="615" y="388"/>
                      <a:pt x="616" y="388"/>
                    </a:cubicBezTo>
                    <a:cubicBezTo>
                      <a:pt x="616" y="389"/>
                      <a:pt x="616" y="390"/>
                      <a:pt x="617" y="391"/>
                    </a:cubicBezTo>
                    <a:cubicBezTo>
                      <a:pt x="617" y="391"/>
                      <a:pt x="617" y="391"/>
                      <a:pt x="618" y="391"/>
                    </a:cubicBezTo>
                    <a:cubicBezTo>
                      <a:pt x="618" y="392"/>
                      <a:pt x="618" y="393"/>
                      <a:pt x="618" y="394"/>
                    </a:cubicBezTo>
                    <a:cubicBezTo>
                      <a:pt x="618" y="394"/>
                      <a:pt x="618" y="394"/>
                      <a:pt x="618" y="394"/>
                    </a:cubicBezTo>
                    <a:cubicBezTo>
                      <a:pt x="618" y="395"/>
                      <a:pt x="618" y="395"/>
                      <a:pt x="618" y="396"/>
                    </a:cubicBezTo>
                    <a:cubicBezTo>
                      <a:pt x="619" y="396"/>
                      <a:pt x="619" y="396"/>
                      <a:pt x="619" y="396"/>
                    </a:cubicBezTo>
                    <a:cubicBezTo>
                      <a:pt x="619" y="397"/>
                      <a:pt x="619" y="398"/>
                      <a:pt x="619" y="399"/>
                    </a:cubicBezTo>
                    <a:cubicBezTo>
                      <a:pt x="620" y="399"/>
                      <a:pt x="620" y="399"/>
                      <a:pt x="620" y="399"/>
                    </a:cubicBezTo>
                    <a:cubicBezTo>
                      <a:pt x="620" y="399"/>
                      <a:pt x="620" y="400"/>
                      <a:pt x="620" y="401"/>
                    </a:cubicBezTo>
                    <a:cubicBezTo>
                      <a:pt x="621" y="401"/>
                      <a:pt x="621" y="401"/>
                      <a:pt x="621" y="401"/>
                    </a:cubicBezTo>
                    <a:cubicBezTo>
                      <a:pt x="621" y="402"/>
                      <a:pt x="621" y="403"/>
                      <a:pt x="621" y="404"/>
                    </a:cubicBezTo>
                    <a:cubicBezTo>
                      <a:pt x="621" y="404"/>
                      <a:pt x="622" y="404"/>
                      <a:pt x="622" y="404"/>
                    </a:cubicBezTo>
                    <a:cubicBezTo>
                      <a:pt x="623" y="407"/>
                      <a:pt x="624" y="424"/>
                      <a:pt x="623" y="428"/>
                    </a:cubicBezTo>
                    <a:cubicBezTo>
                      <a:pt x="622" y="431"/>
                      <a:pt x="619" y="447"/>
                      <a:pt x="621" y="451"/>
                    </a:cubicBezTo>
                    <a:cubicBezTo>
                      <a:pt x="621" y="451"/>
                      <a:pt x="622" y="451"/>
                      <a:pt x="622" y="451"/>
                    </a:cubicBezTo>
                    <a:cubicBezTo>
                      <a:pt x="623" y="453"/>
                      <a:pt x="623" y="455"/>
                      <a:pt x="624" y="457"/>
                    </a:cubicBezTo>
                    <a:cubicBezTo>
                      <a:pt x="625" y="457"/>
                      <a:pt x="626" y="457"/>
                      <a:pt x="626" y="458"/>
                    </a:cubicBezTo>
                    <a:cubicBezTo>
                      <a:pt x="627" y="458"/>
                      <a:pt x="627" y="459"/>
                      <a:pt x="627" y="460"/>
                    </a:cubicBezTo>
                    <a:cubicBezTo>
                      <a:pt x="628" y="460"/>
                      <a:pt x="629" y="460"/>
                      <a:pt x="629" y="460"/>
                    </a:cubicBezTo>
                    <a:cubicBezTo>
                      <a:pt x="629" y="460"/>
                      <a:pt x="629" y="460"/>
                      <a:pt x="629" y="460"/>
                    </a:cubicBezTo>
                    <a:cubicBezTo>
                      <a:pt x="632" y="461"/>
                      <a:pt x="635" y="462"/>
                      <a:pt x="638" y="462"/>
                    </a:cubicBezTo>
                    <a:cubicBezTo>
                      <a:pt x="638" y="463"/>
                      <a:pt x="638" y="463"/>
                      <a:pt x="638" y="463"/>
                    </a:cubicBezTo>
                    <a:cubicBezTo>
                      <a:pt x="639" y="463"/>
                      <a:pt x="640" y="463"/>
                      <a:pt x="641" y="463"/>
                    </a:cubicBezTo>
                    <a:cubicBezTo>
                      <a:pt x="641" y="463"/>
                      <a:pt x="641" y="464"/>
                      <a:pt x="641" y="464"/>
                    </a:cubicBezTo>
                    <a:cubicBezTo>
                      <a:pt x="642" y="464"/>
                      <a:pt x="643" y="464"/>
                      <a:pt x="644" y="464"/>
                    </a:cubicBezTo>
                    <a:cubicBezTo>
                      <a:pt x="644" y="464"/>
                      <a:pt x="644" y="465"/>
                      <a:pt x="644" y="465"/>
                    </a:cubicBezTo>
                    <a:cubicBezTo>
                      <a:pt x="644" y="465"/>
                      <a:pt x="645" y="465"/>
                      <a:pt x="646" y="465"/>
                    </a:cubicBezTo>
                    <a:cubicBezTo>
                      <a:pt x="646" y="465"/>
                      <a:pt x="646" y="466"/>
                      <a:pt x="646" y="466"/>
                    </a:cubicBezTo>
                    <a:cubicBezTo>
                      <a:pt x="647" y="466"/>
                      <a:pt x="648" y="466"/>
                      <a:pt x="649" y="466"/>
                    </a:cubicBezTo>
                    <a:cubicBezTo>
                      <a:pt x="649" y="466"/>
                      <a:pt x="649" y="466"/>
                      <a:pt x="649" y="467"/>
                    </a:cubicBezTo>
                    <a:cubicBezTo>
                      <a:pt x="651" y="467"/>
                      <a:pt x="652" y="467"/>
                      <a:pt x="654" y="468"/>
                    </a:cubicBezTo>
                    <a:cubicBezTo>
                      <a:pt x="654" y="468"/>
                      <a:pt x="654" y="468"/>
                      <a:pt x="654" y="469"/>
                    </a:cubicBezTo>
                    <a:cubicBezTo>
                      <a:pt x="655" y="469"/>
                      <a:pt x="657" y="469"/>
                      <a:pt x="658" y="469"/>
                    </a:cubicBezTo>
                    <a:cubicBezTo>
                      <a:pt x="658" y="470"/>
                      <a:pt x="658" y="470"/>
                      <a:pt x="658" y="470"/>
                    </a:cubicBezTo>
                    <a:cubicBezTo>
                      <a:pt x="659" y="470"/>
                      <a:pt x="660" y="470"/>
                      <a:pt x="661" y="470"/>
                    </a:cubicBezTo>
                    <a:cubicBezTo>
                      <a:pt x="661" y="471"/>
                      <a:pt x="661" y="471"/>
                      <a:pt x="661" y="471"/>
                    </a:cubicBezTo>
                    <a:cubicBezTo>
                      <a:pt x="661" y="471"/>
                      <a:pt x="662" y="471"/>
                      <a:pt x="662" y="471"/>
                    </a:cubicBezTo>
                    <a:cubicBezTo>
                      <a:pt x="662" y="472"/>
                      <a:pt x="662" y="472"/>
                      <a:pt x="662" y="472"/>
                    </a:cubicBezTo>
                    <a:cubicBezTo>
                      <a:pt x="663" y="472"/>
                      <a:pt x="664" y="472"/>
                      <a:pt x="664" y="472"/>
                    </a:cubicBezTo>
                    <a:cubicBezTo>
                      <a:pt x="664" y="473"/>
                      <a:pt x="665" y="473"/>
                      <a:pt x="665" y="474"/>
                    </a:cubicBezTo>
                    <a:cubicBezTo>
                      <a:pt x="666" y="474"/>
                      <a:pt x="666" y="474"/>
                      <a:pt x="667" y="474"/>
                    </a:cubicBezTo>
                    <a:cubicBezTo>
                      <a:pt x="667" y="474"/>
                      <a:pt x="667" y="475"/>
                      <a:pt x="668" y="476"/>
                    </a:cubicBezTo>
                    <a:cubicBezTo>
                      <a:pt x="668" y="476"/>
                      <a:pt x="669" y="476"/>
                      <a:pt x="670" y="476"/>
                    </a:cubicBezTo>
                    <a:cubicBezTo>
                      <a:pt x="670" y="476"/>
                      <a:pt x="670" y="476"/>
                      <a:pt x="670" y="477"/>
                    </a:cubicBezTo>
                    <a:cubicBezTo>
                      <a:pt x="670" y="477"/>
                      <a:pt x="671" y="478"/>
                      <a:pt x="672" y="478"/>
                    </a:cubicBezTo>
                    <a:cubicBezTo>
                      <a:pt x="673" y="480"/>
                      <a:pt x="672" y="480"/>
                      <a:pt x="674" y="482"/>
                    </a:cubicBezTo>
                    <a:cubicBezTo>
                      <a:pt x="674" y="493"/>
                      <a:pt x="673" y="505"/>
                      <a:pt x="670" y="513"/>
                    </a:cubicBezTo>
                    <a:cubicBezTo>
                      <a:pt x="670" y="515"/>
                      <a:pt x="670" y="518"/>
                      <a:pt x="670" y="520"/>
                    </a:cubicBezTo>
                    <a:cubicBezTo>
                      <a:pt x="669" y="524"/>
                      <a:pt x="668" y="532"/>
                      <a:pt x="667" y="537"/>
                    </a:cubicBezTo>
                    <a:cubicBezTo>
                      <a:pt x="666" y="545"/>
                      <a:pt x="665" y="553"/>
                      <a:pt x="664" y="562"/>
                    </a:cubicBezTo>
                    <a:cubicBezTo>
                      <a:pt x="663" y="563"/>
                      <a:pt x="662" y="564"/>
                      <a:pt x="661" y="564"/>
                    </a:cubicBezTo>
                    <a:cubicBezTo>
                      <a:pt x="661" y="565"/>
                      <a:pt x="661" y="566"/>
                      <a:pt x="661" y="566"/>
                    </a:cubicBezTo>
                    <a:cubicBezTo>
                      <a:pt x="660" y="566"/>
                      <a:pt x="660" y="566"/>
                      <a:pt x="660" y="566"/>
                    </a:cubicBezTo>
                    <a:cubicBezTo>
                      <a:pt x="659" y="567"/>
                      <a:pt x="659" y="569"/>
                      <a:pt x="659" y="570"/>
                    </a:cubicBezTo>
                    <a:cubicBezTo>
                      <a:pt x="658" y="570"/>
                      <a:pt x="658" y="570"/>
                      <a:pt x="658" y="570"/>
                    </a:cubicBezTo>
                    <a:cubicBezTo>
                      <a:pt x="658" y="571"/>
                      <a:pt x="658" y="572"/>
                      <a:pt x="658" y="573"/>
                    </a:cubicBezTo>
                    <a:cubicBezTo>
                      <a:pt x="658" y="573"/>
                      <a:pt x="657" y="573"/>
                      <a:pt x="657" y="573"/>
                    </a:cubicBezTo>
                    <a:cubicBezTo>
                      <a:pt x="657" y="573"/>
                      <a:pt x="657" y="574"/>
                      <a:pt x="657" y="575"/>
                    </a:cubicBezTo>
                    <a:cubicBezTo>
                      <a:pt x="657" y="575"/>
                      <a:pt x="656" y="575"/>
                      <a:pt x="656" y="575"/>
                    </a:cubicBezTo>
                    <a:cubicBezTo>
                      <a:pt x="656" y="576"/>
                      <a:pt x="656" y="577"/>
                      <a:pt x="656" y="578"/>
                    </a:cubicBezTo>
                    <a:cubicBezTo>
                      <a:pt x="656" y="578"/>
                      <a:pt x="655" y="578"/>
                      <a:pt x="655" y="578"/>
                    </a:cubicBezTo>
                    <a:cubicBezTo>
                      <a:pt x="655" y="579"/>
                      <a:pt x="655" y="580"/>
                      <a:pt x="655" y="582"/>
                    </a:cubicBezTo>
                    <a:cubicBezTo>
                      <a:pt x="655" y="582"/>
                      <a:pt x="655" y="582"/>
                      <a:pt x="654" y="582"/>
                    </a:cubicBezTo>
                    <a:cubicBezTo>
                      <a:pt x="654" y="583"/>
                      <a:pt x="654" y="584"/>
                      <a:pt x="654" y="585"/>
                    </a:cubicBezTo>
                    <a:cubicBezTo>
                      <a:pt x="654" y="585"/>
                      <a:pt x="654" y="585"/>
                      <a:pt x="653" y="585"/>
                    </a:cubicBezTo>
                    <a:cubicBezTo>
                      <a:pt x="653" y="587"/>
                      <a:pt x="653" y="589"/>
                      <a:pt x="653" y="591"/>
                    </a:cubicBezTo>
                    <a:cubicBezTo>
                      <a:pt x="653" y="591"/>
                      <a:pt x="653" y="591"/>
                      <a:pt x="652" y="591"/>
                    </a:cubicBezTo>
                    <a:cubicBezTo>
                      <a:pt x="652" y="596"/>
                      <a:pt x="652" y="601"/>
                      <a:pt x="652" y="607"/>
                    </a:cubicBezTo>
                    <a:cubicBezTo>
                      <a:pt x="651" y="607"/>
                      <a:pt x="651" y="607"/>
                      <a:pt x="651" y="607"/>
                    </a:cubicBezTo>
                    <a:cubicBezTo>
                      <a:pt x="651" y="611"/>
                      <a:pt x="651" y="616"/>
                      <a:pt x="651" y="620"/>
                    </a:cubicBezTo>
                    <a:cubicBezTo>
                      <a:pt x="648" y="629"/>
                      <a:pt x="650" y="646"/>
                      <a:pt x="650" y="657"/>
                    </a:cubicBezTo>
                    <a:cubicBezTo>
                      <a:pt x="650" y="661"/>
                      <a:pt x="650" y="665"/>
                      <a:pt x="650" y="669"/>
                    </a:cubicBezTo>
                    <a:cubicBezTo>
                      <a:pt x="649" y="672"/>
                      <a:pt x="648" y="676"/>
                      <a:pt x="647" y="679"/>
                    </a:cubicBezTo>
                    <a:cubicBezTo>
                      <a:pt x="646" y="680"/>
                      <a:pt x="644" y="680"/>
                      <a:pt x="642" y="680"/>
                    </a:cubicBezTo>
                    <a:cubicBezTo>
                      <a:pt x="642" y="680"/>
                      <a:pt x="642" y="679"/>
                      <a:pt x="642" y="678"/>
                    </a:cubicBezTo>
                    <a:cubicBezTo>
                      <a:pt x="639" y="678"/>
                      <a:pt x="637" y="676"/>
                      <a:pt x="635" y="675"/>
                    </a:cubicBezTo>
                    <a:cubicBezTo>
                      <a:pt x="635" y="674"/>
                      <a:pt x="635" y="674"/>
                      <a:pt x="635" y="673"/>
                    </a:cubicBezTo>
                    <a:cubicBezTo>
                      <a:pt x="634" y="673"/>
                      <a:pt x="633" y="673"/>
                      <a:pt x="633" y="673"/>
                    </a:cubicBezTo>
                    <a:cubicBezTo>
                      <a:pt x="632" y="672"/>
                      <a:pt x="632" y="671"/>
                      <a:pt x="631" y="670"/>
                    </a:cubicBezTo>
                    <a:cubicBezTo>
                      <a:pt x="630" y="670"/>
                      <a:pt x="630" y="670"/>
                      <a:pt x="629" y="670"/>
                    </a:cubicBezTo>
                    <a:cubicBezTo>
                      <a:pt x="629" y="669"/>
                      <a:pt x="628" y="669"/>
                      <a:pt x="627" y="668"/>
                    </a:cubicBezTo>
                    <a:cubicBezTo>
                      <a:pt x="627" y="668"/>
                      <a:pt x="626" y="668"/>
                      <a:pt x="626" y="668"/>
                    </a:cubicBezTo>
                    <a:cubicBezTo>
                      <a:pt x="625" y="667"/>
                      <a:pt x="624" y="666"/>
                      <a:pt x="624" y="665"/>
                    </a:cubicBezTo>
                    <a:cubicBezTo>
                      <a:pt x="623" y="665"/>
                      <a:pt x="623" y="665"/>
                      <a:pt x="622" y="665"/>
                    </a:cubicBezTo>
                    <a:cubicBezTo>
                      <a:pt x="622" y="664"/>
                      <a:pt x="621" y="664"/>
                      <a:pt x="621" y="663"/>
                    </a:cubicBezTo>
                    <a:cubicBezTo>
                      <a:pt x="620" y="663"/>
                      <a:pt x="619" y="663"/>
                      <a:pt x="618" y="662"/>
                    </a:cubicBezTo>
                    <a:cubicBezTo>
                      <a:pt x="618" y="662"/>
                      <a:pt x="618" y="662"/>
                      <a:pt x="618" y="661"/>
                    </a:cubicBezTo>
                    <a:cubicBezTo>
                      <a:pt x="618" y="661"/>
                      <a:pt x="617" y="661"/>
                      <a:pt x="617" y="661"/>
                    </a:cubicBezTo>
                    <a:cubicBezTo>
                      <a:pt x="616" y="661"/>
                      <a:pt x="616" y="660"/>
                      <a:pt x="616" y="660"/>
                    </a:cubicBezTo>
                    <a:cubicBezTo>
                      <a:pt x="615" y="660"/>
                      <a:pt x="615" y="660"/>
                      <a:pt x="614" y="660"/>
                    </a:cubicBezTo>
                    <a:cubicBezTo>
                      <a:pt x="614" y="659"/>
                      <a:pt x="613" y="658"/>
                      <a:pt x="613" y="658"/>
                    </a:cubicBezTo>
                    <a:cubicBezTo>
                      <a:pt x="612" y="657"/>
                      <a:pt x="611" y="657"/>
                      <a:pt x="609" y="657"/>
                    </a:cubicBezTo>
                    <a:cubicBezTo>
                      <a:pt x="609" y="656"/>
                      <a:pt x="609" y="656"/>
                      <a:pt x="609" y="655"/>
                    </a:cubicBezTo>
                    <a:cubicBezTo>
                      <a:pt x="608" y="655"/>
                      <a:pt x="607" y="655"/>
                      <a:pt x="607" y="655"/>
                    </a:cubicBezTo>
                    <a:cubicBezTo>
                      <a:pt x="607" y="655"/>
                      <a:pt x="607" y="654"/>
                      <a:pt x="607" y="654"/>
                    </a:cubicBezTo>
                    <a:cubicBezTo>
                      <a:pt x="606" y="654"/>
                      <a:pt x="606" y="654"/>
                      <a:pt x="605" y="654"/>
                    </a:cubicBezTo>
                    <a:cubicBezTo>
                      <a:pt x="605" y="654"/>
                      <a:pt x="605" y="654"/>
                      <a:pt x="605" y="653"/>
                    </a:cubicBezTo>
                    <a:cubicBezTo>
                      <a:pt x="604" y="653"/>
                      <a:pt x="604" y="653"/>
                      <a:pt x="603" y="653"/>
                    </a:cubicBezTo>
                    <a:cubicBezTo>
                      <a:pt x="603" y="653"/>
                      <a:pt x="603" y="653"/>
                      <a:pt x="603" y="652"/>
                    </a:cubicBezTo>
                    <a:cubicBezTo>
                      <a:pt x="603" y="652"/>
                      <a:pt x="602" y="652"/>
                      <a:pt x="601" y="652"/>
                    </a:cubicBezTo>
                    <a:cubicBezTo>
                      <a:pt x="601" y="652"/>
                      <a:pt x="601" y="652"/>
                      <a:pt x="601" y="651"/>
                    </a:cubicBezTo>
                    <a:cubicBezTo>
                      <a:pt x="599" y="650"/>
                      <a:pt x="587" y="646"/>
                      <a:pt x="583" y="647"/>
                    </a:cubicBezTo>
                    <a:cubicBezTo>
                      <a:pt x="583" y="647"/>
                      <a:pt x="583" y="648"/>
                      <a:pt x="583" y="648"/>
                    </a:cubicBezTo>
                    <a:cubicBezTo>
                      <a:pt x="582" y="648"/>
                      <a:pt x="581" y="648"/>
                      <a:pt x="580" y="648"/>
                    </a:cubicBezTo>
                    <a:cubicBezTo>
                      <a:pt x="580" y="648"/>
                      <a:pt x="580" y="648"/>
                      <a:pt x="580" y="649"/>
                    </a:cubicBezTo>
                    <a:cubicBezTo>
                      <a:pt x="579" y="649"/>
                      <a:pt x="579" y="649"/>
                      <a:pt x="578" y="649"/>
                    </a:cubicBezTo>
                    <a:cubicBezTo>
                      <a:pt x="578" y="649"/>
                      <a:pt x="577" y="650"/>
                      <a:pt x="577" y="651"/>
                    </a:cubicBezTo>
                    <a:cubicBezTo>
                      <a:pt x="577" y="651"/>
                      <a:pt x="576" y="651"/>
                      <a:pt x="575" y="651"/>
                    </a:cubicBezTo>
                    <a:cubicBezTo>
                      <a:pt x="575" y="651"/>
                      <a:pt x="574" y="652"/>
                      <a:pt x="574" y="653"/>
                    </a:cubicBezTo>
                    <a:cubicBezTo>
                      <a:pt x="573" y="653"/>
                      <a:pt x="572" y="653"/>
                      <a:pt x="572" y="653"/>
                    </a:cubicBezTo>
                    <a:cubicBezTo>
                      <a:pt x="571" y="654"/>
                      <a:pt x="571" y="654"/>
                      <a:pt x="571" y="655"/>
                    </a:cubicBezTo>
                    <a:cubicBezTo>
                      <a:pt x="569" y="656"/>
                      <a:pt x="568" y="657"/>
                      <a:pt x="566" y="659"/>
                    </a:cubicBezTo>
                    <a:cubicBezTo>
                      <a:pt x="566" y="659"/>
                      <a:pt x="566" y="660"/>
                      <a:pt x="566" y="660"/>
                    </a:cubicBezTo>
                    <a:cubicBezTo>
                      <a:pt x="564" y="662"/>
                      <a:pt x="562" y="664"/>
                      <a:pt x="560" y="666"/>
                    </a:cubicBezTo>
                    <a:cubicBezTo>
                      <a:pt x="560" y="666"/>
                      <a:pt x="560" y="667"/>
                      <a:pt x="560" y="668"/>
                    </a:cubicBezTo>
                    <a:cubicBezTo>
                      <a:pt x="557" y="671"/>
                      <a:pt x="554" y="674"/>
                      <a:pt x="550" y="677"/>
                    </a:cubicBezTo>
                    <a:cubicBezTo>
                      <a:pt x="549" y="678"/>
                      <a:pt x="548" y="680"/>
                      <a:pt x="547" y="681"/>
                    </a:cubicBezTo>
                    <a:cubicBezTo>
                      <a:pt x="546" y="681"/>
                      <a:pt x="545" y="681"/>
                      <a:pt x="545" y="681"/>
                    </a:cubicBezTo>
                    <a:cubicBezTo>
                      <a:pt x="545" y="682"/>
                      <a:pt x="544" y="682"/>
                      <a:pt x="544" y="683"/>
                    </a:cubicBezTo>
                    <a:cubicBezTo>
                      <a:pt x="543" y="683"/>
                      <a:pt x="543" y="683"/>
                      <a:pt x="542" y="683"/>
                    </a:cubicBezTo>
                    <a:cubicBezTo>
                      <a:pt x="542" y="684"/>
                      <a:pt x="541" y="685"/>
                      <a:pt x="540" y="686"/>
                    </a:cubicBezTo>
                    <a:cubicBezTo>
                      <a:pt x="540" y="686"/>
                      <a:pt x="539" y="686"/>
                      <a:pt x="539" y="686"/>
                    </a:cubicBezTo>
                    <a:cubicBezTo>
                      <a:pt x="538" y="686"/>
                      <a:pt x="538" y="687"/>
                      <a:pt x="538" y="687"/>
                    </a:cubicBezTo>
                    <a:cubicBezTo>
                      <a:pt x="537" y="687"/>
                      <a:pt x="536" y="687"/>
                      <a:pt x="536" y="687"/>
                    </a:cubicBezTo>
                    <a:cubicBezTo>
                      <a:pt x="536" y="688"/>
                      <a:pt x="535" y="689"/>
                      <a:pt x="535" y="689"/>
                    </a:cubicBezTo>
                    <a:cubicBezTo>
                      <a:pt x="534" y="689"/>
                      <a:pt x="534" y="689"/>
                      <a:pt x="533" y="689"/>
                    </a:cubicBezTo>
                    <a:cubicBezTo>
                      <a:pt x="533" y="690"/>
                      <a:pt x="533" y="690"/>
                      <a:pt x="532" y="691"/>
                    </a:cubicBezTo>
                    <a:cubicBezTo>
                      <a:pt x="532" y="691"/>
                      <a:pt x="531" y="691"/>
                      <a:pt x="530" y="691"/>
                    </a:cubicBezTo>
                    <a:cubicBezTo>
                      <a:pt x="530" y="692"/>
                      <a:pt x="530" y="692"/>
                      <a:pt x="530" y="693"/>
                    </a:cubicBezTo>
                    <a:cubicBezTo>
                      <a:pt x="528" y="693"/>
                      <a:pt x="527" y="693"/>
                      <a:pt x="526" y="694"/>
                    </a:cubicBezTo>
                    <a:cubicBezTo>
                      <a:pt x="526" y="694"/>
                      <a:pt x="525" y="695"/>
                      <a:pt x="525" y="695"/>
                    </a:cubicBezTo>
                    <a:cubicBezTo>
                      <a:pt x="524" y="696"/>
                      <a:pt x="523" y="696"/>
                      <a:pt x="522" y="696"/>
                    </a:cubicBezTo>
                    <a:cubicBezTo>
                      <a:pt x="522" y="697"/>
                      <a:pt x="522" y="697"/>
                      <a:pt x="522" y="697"/>
                    </a:cubicBezTo>
                    <a:cubicBezTo>
                      <a:pt x="520" y="698"/>
                      <a:pt x="518" y="698"/>
                      <a:pt x="516" y="699"/>
                    </a:cubicBezTo>
                    <a:cubicBezTo>
                      <a:pt x="516" y="699"/>
                      <a:pt x="516" y="700"/>
                      <a:pt x="516" y="700"/>
                    </a:cubicBezTo>
                    <a:cubicBezTo>
                      <a:pt x="514" y="700"/>
                      <a:pt x="513" y="701"/>
                      <a:pt x="511" y="701"/>
                    </a:cubicBezTo>
                    <a:cubicBezTo>
                      <a:pt x="511" y="701"/>
                      <a:pt x="511" y="701"/>
                      <a:pt x="511" y="702"/>
                    </a:cubicBezTo>
                    <a:cubicBezTo>
                      <a:pt x="510" y="702"/>
                      <a:pt x="510" y="702"/>
                      <a:pt x="509" y="702"/>
                    </a:cubicBezTo>
                    <a:cubicBezTo>
                      <a:pt x="509" y="702"/>
                      <a:pt x="509" y="702"/>
                      <a:pt x="509" y="703"/>
                    </a:cubicBezTo>
                    <a:cubicBezTo>
                      <a:pt x="508" y="703"/>
                      <a:pt x="507" y="703"/>
                      <a:pt x="505" y="703"/>
                    </a:cubicBezTo>
                    <a:cubicBezTo>
                      <a:pt x="505" y="703"/>
                      <a:pt x="505" y="703"/>
                      <a:pt x="505" y="704"/>
                    </a:cubicBezTo>
                    <a:cubicBezTo>
                      <a:pt x="504" y="704"/>
                      <a:pt x="504" y="704"/>
                      <a:pt x="503" y="704"/>
                    </a:cubicBezTo>
                    <a:cubicBezTo>
                      <a:pt x="503" y="704"/>
                      <a:pt x="503" y="704"/>
                      <a:pt x="503" y="704"/>
                    </a:cubicBezTo>
                    <a:cubicBezTo>
                      <a:pt x="501" y="704"/>
                      <a:pt x="500" y="704"/>
                      <a:pt x="498" y="704"/>
                    </a:cubicBezTo>
                    <a:cubicBezTo>
                      <a:pt x="498" y="705"/>
                      <a:pt x="498" y="705"/>
                      <a:pt x="498" y="705"/>
                    </a:cubicBezTo>
                    <a:cubicBezTo>
                      <a:pt x="490" y="706"/>
                      <a:pt x="483" y="706"/>
                      <a:pt x="475" y="706"/>
                    </a:cubicBezTo>
                    <a:cubicBezTo>
                      <a:pt x="475" y="706"/>
                      <a:pt x="475" y="706"/>
                      <a:pt x="475" y="705"/>
                    </a:cubicBezTo>
                    <a:cubicBezTo>
                      <a:pt x="471" y="705"/>
                      <a:pt x="468" y="705"/>
                      <a:pt x="464" y="704"/>
                    </a:cubicBezTo>
                    <a:cubicBezTo>
                      <a:pt x="464" y="704"/>
                      <a:pt x="464" y="704"/>
                      <a:pt x="464" y="704"/>
                    </a:cubicBezTo>
                    <a:cubicBezTo>
                      <a:pt x="463" y="704"/>
                      <a:pt x="462" y="704"/>
                      <a:pt x="461" y="704"/>
                    </a:cubicBezTo>
                    <a:cubicBezTo>
                      <a:pt x="461" y="703"/>
                      <a:pt x="461" y="703"/>
                      <a:pt x="461" y="703"/>
                    </a:cubicBezTo>
                    <a:cubicBezTo>
                      <a:pt x="458" y="702"/>
                      <a:pt x="455" y="701"/>
                      <a:pt x="452" y="701"/>
                    </a:cubicBezTo>
                    <a:cubicBezTo>
                      <a:pt x="452" y="701"/>
                      <a:pt x="452" y="700"/>
                      <a:pt x="452" y="700"/>
                    </a:cubicBezTo>
                    <a:cubicBezTo>
                      <a:pt x="452" y="700"/>
                      <a:pt x="451" y="700"/>
                      <a:pt x="451" y="700"/>
                    </a:cubicBezTo>
                    <a:cubicBezTo>
                      <a:pt x="451" y="700"/>
                      <a:pt x="451" y="699"/>
                      <a:pt x="451" y="699"/>
                    </a:cubicBezTo>
                    <a:cubicBezTo>
                      <a:pt x="450" y="699"/>
                      <a:pt x="449" y="699"/>
                      <a:pt x="448" y="699"/>
                    </a:cubicBezTo>
                    <a:cubicBezTo>
                      <a:pt x="448" y="699"/>
                      <a:pt x="448" y="698"/>
                      <a:pt x="448" y="698"/>
                    </a:cubicBezTo>
                    <a:cubicBezTo>
                      <a:pt x="446" y="698"/>
                      <a:pt x="444" y="697"/>
                      <a:pt x="443" y="696"/>
                    </a:cubicBezTo>
                    <a:cubicBezTo>
                      <a:pt x="443" y="696"/>
                      <a:pt x="443" y="696"/>
                      <a:pt x="443" y="695"/>
                    </a:cubicBezTo>
                    <a:cubicBezTo>
                      <a:pt x="442" y="695"/>
                      <a:pt x="441" y="695"/>
                      <a:pt x="441" y="695"/>
                    </a:cubicBezTo>
                    <a:cubicBezTo>
                      <a:pt x="441" y="695"/>
                      <a:pt x="441" y="695"/>
                      <a:pt x="441" y="695"/>
                    </a:cubicBezTo>
                    <a:cubicBezTo>
                      <a:pt x="440" y="695"/>
                      <a:pt x="440" y="695"/>
                      <a:pt x="439" y="695"/>
                    </a:cubicBezTo>
                    <a:cubicBezTo>
                      <a:pt x="439" y="694"/>
                      <a:pt x="439" y="694"/>
                      <a:pt x="439" y="694"/>
                    </a:cubicBezTo>
                    <a:cubicBezTo>
                      <a:pt x="437" y="693"/>
                      <a:pt x="435" y="692"/>
                      <a:pt x="434" y="692"/>
                    </a:cubicBezTo>
                    <a:cubicBezTo>
                      <a:pt x="433" y="691"/>
                      <a:pt x="433" y="691"/>
                      <a:pt x="433" y="690"/>
                    </a:cubicBezTo>
                    <a:cubicBezTo>
                      <a:pt x="432" y="690"/>
                      <a:pt x="432" y="690"/>
                      <a:pt x="431" y="690"/>
                    </a:cubicBezTo>
                    <a:cubicBezTo>
                      <a:pt x="431" y="689"/>
                      <a:pt x="430" y="689"/>
                      <a:pt x="430" y="688"/>
                    </a:cubicBezTo>
                    <a:cubicBezTo>
                      <a:pt x="429" y="688"/>
                      <a:pt x="429" y="688"/>
                      <a:pt x="428" y="688"/>
                    </a:cubicBezTo>
                    <a:cubicBezTo>
                      <a:pt x="428" y="688"/>
                      <a:pt x="428" y="688"/>
                      <a:pt x="428" y="687"/>
                    </a:cubicBezTo>
                    <a:cubicBezTo>
                      <a:pt x="427" y="687"/>
                      <a:pt x="426" y="687"/>
                      <a:pt x="426" y="686"/>
                    </a:cubicBezTo>
                    <a:cubicBezTo>
                      <a:pt x="425" y="686"/>
                      <a:pt x="425" y="685"/>
                      <a:pt x="425" y="685"/>
                    </a:cubicBezTo>
                    <a:cubicBezTo>
                      <a:pt x="424" y="685"/>
                      <a:pt x="423" y="685"/>
                      <a:pt x="423" y="685"/>
                    </a:cubicBezTo>
                    <a:cubicBezTo>
                      <a:pt x="422" y="683"/>
                      <a:pt x="421" y="682"/>
                      <a:pt x="420" y="681"/>
                    </a:cubicBezTo>
                    <a:cubicBezTo>
                      <a:pt x="420" y="681"/>
                      <a:pt x="419" y="681"/>
                      <a:pt x="418" y="681"/>
                    </a:cubicBezTo>
                    <a:cubicBezTo>
                      <a:pt x="418" y="680"/>
                      <a:pt x="417" y="679"/>
                      <a:pt x="416" y="677"/>
                    </a:cubicBezTo>
                    <a:cubicBezTo>
                      <a:pt x="415" y="677"/>
                      <a:pt x="415" y="677"/>
                      <a:pt x="414" y="677"/>
                    </a:cubicBezTo>
                    <a:cubicBezTo>
                      <a:pt x="412" y="675"/>
                      <a:pt x="410" y="673"/>
                      <a:pt x="408" y="670"/>
                    </a:cubicBezTo>
                    <a:cubicBezTo>
                      <a:pt x="407" y="670"/>
                      <a:pt x="406" y="670"/>
                      <a:pt x="406" y="670"/>
                    </a:cubicBezTo>
                    <a:cubicBezTo>
                      <a:pt x="404" y="668"/>
                      <a:pt x="402" y="666"/>
                      <a:pt x="400" y="663"/>
                    </a:cubicBezTo>
                    <a:cubicBezTo>
                      <a:pt x="399" y="663"/>
                      <a:pt x="398" y="662"/>
                      <a:pt x="397" y="661"/>
                    </a:cubicBezTo>
                    <a:cubicBezTo>
                      <a:pt x="397" y="661"/>
                      <a:pt x="397" y="660"/>
                      <a:pt x="397" y="660"/>
                    </a:cubicBezTo>
                    <a:cubicBezTo>
                      <a:pt x="394" y="657"/>
                      <a:pt x="390" y="654"/>
                      <a:pt x="387" y="651"/>
                    </a:cubicBezTo>
                    <a:cubicBezTo>
                      <a:pt x="387" y="650"/>
                      <a:pt x="387" y="649"/>
                      <a:pt x="387" y="649"/>
                    </a:cubicBezTo>
                    <a:cubicBezTo>
                      <a:pt x="385" y="647"/>
                      <a:pt x="383" y="645"/>
                      <a:pt x="381" y="643"/>
                    </a:cubicBezTo>
                    <a:cubicBezTo>
                      <a:pt x="381" y="643"/>
                      <a:pt x="381" y="642"/>
                      <a:pt x="381" y="642"/>
                    </a:cubicBezTo>
                    <a:cubicBezTo>
                      <a:pt x="379" y="640"/>
                      <a:pt x="377" y="638"/>
                      <a:pt x="374" y="636"/>
                    </a:cubicBezTo>
                    <a:cubicBezTo>
                      <a:pt x="374" y="636"/>
                      <a:pt x="374" y="635"/>
                      <a:pt x="374" y="634"/>
                    </a:cubicBezTo>
                    <a:cubicBezTo>
                      <a:pt x="373" y="633"/>
                      <a:pt x="371" y="632"/>
                      <a:pt x="370" y="631"/>
                    </a:cubicBezTo>
                    <a:cubicBezTo>
                      <a:pt x="367" y="628"/>
                      <a:pt x="365" y="625"/>
                      <a:pt x="362" y="622"/>
                    </a:cubicBezTo>
                    <a:cubicBezTo>
                      <a:pt x="361" y="622"/>
                      <a:pt x="361" y="622"/>
                      <a:pt x="360" y="622"/>
                    </a:cubicBezTo>
                    <a:cubicBezTo>
                      <a:pt x="357" y="618"/>
                      <a:pt x="354" y="614"/>
                      <a:pt x="350" y="610"/>
                    </a:cubicBezTo>
                    <a:cubicBezTo>
                      <a:pt x="350" y="610"/>
                      <a:pt x="350" y="610"/>
                      <a:pt x="350" y="609"/>
                    </a:cubicBezTo>
                    <a:cubicBezTo>
                      <a:pt x="358" y="608"/>
                      <a:pt x="369" y="598"/>
                      <a:pt x="371" y="591"/>
                    </a:cubicBezTo>
                    <a:cubicBezTo>
                      <a:pt x="371" y="587"/>
                      <a:pt x="371" y="583"/>
                      <a:pt x="371" y="580"/>
                    </a:cubicBezTo>
                    <a:cubicBezTo>
                      <a:pt x="369" y="578"/>
                      <a:pt x="369" y="575"/>
                      <a:pt x="367" y="573"/>
                    </a:cubicBezTo>
                    <a:cubicBezTo>
                      <a:pt x="367" y="572"/>
                      <a:pt x="366" y="572"/>
                      <a:pt x="365" y="572"/>
                    </a:cubicBezTo>
                    <a:cubicBezTo>
                      <a:pt x="365" y="571"/>
                      <a:pt x="365" y="570"/>
                      <a:pt x="365" y="570"/>
                    </a:cubicBezTo>
                    <a:cubicBezTo>
                      <a:pt x="365" y="570"/>
                      <a:pt x="364" y="569"/>
                      <a:pt x="364" y="569"/>
                    </a:cubicBezTo>
                    <a:cubicBezTo>
                      <a:pt x="364" y="568"/>
                      <a:pt x="364" y="568"/>
                      <a:pt x="364" y="567"/>
                    </a:cubicBezTo>
                    <a:cubicBezTo>
                      <a:pt x="363" y="567"/>
                      <a:pt x="362" y="567"/>
                      <a:pt x="362" y="566"/>
                    </a:cubicBezTo>
                    <a:cubicBezTo>
                      <a:pt x="362" y="566"/>
                      <a:pt x="362" y="565"/>
                      <a:pt x="362" y="564"/>
                    </a:cubicBezTo>
                    <a:cubicBezTo>
                      <a:pt x="361" y="564"/>
                      <a:pt x="361" y="564"/>
                      <a:pt x="360" y="564"/>
                    </a:cubicBezTo>
                    <a:cubicBezTo>
                      <a:pt x="360" y="563"/>
                      <a:pt x="360" y="562"/>
                      <a:pt x="360" y="562"/>
                    </a:cubicBezTo>
                    <a:cubicBezTo>
                      <a:pt x="359" y="561"/>
                      <a:pt x="359" y="561"/>
                      <a:pt x="358" y="561"/>
                    </a:cubicBezTo>
                    <a:cubicBezTo>
                      <a:pt x="358" y="560"/>
                      <a:pt x="358" y="560"/>
                      <a:pt x="358" y="559"/>
                    </a:cubicBezTo>
                    <a:cubicBezTo>
                      <a:pt x="358" y="559"/>
                      <a:pt x="357" y="559"/>
                      <a:pt x="357" y="558"/>
                    </a:cubicBezTo>
                    <a:cubicBezTo>
                      <a:pt x="357" y="558"/>
                      <a:pt x="357" y="557"/>
                      <a:pt x="357" y="556"/>
                    </a:cubicBezTo>
                    <a:cubicBezTo>
                      <a:pt x="356" y="556"/>
                      <a:pt x="355" y="556"/>
                      <a:pt x="355" y="556"/>
                    </a:cubicBezTo>
                    <a:cubicBezTo>
                      <a:pt x="355" y="555"/>
                      <a:pt x="355" y="554"/>
                      <a:pt x="355" y="554"/>
                    </a:cubicBezTo>
                    <a:cubicBezTo>
                      <a:pt x="354" y="553"/>
                      <a:pt x="354" y="553"/>
                      <a:pt x="353" y="553"/>
                    </a:cubicBezTo>
                    <a:cubicBezTo>
                      <a:pt x="353" y="552"/>
                      <a:pt x="353" y="552"/>
                      <a:pt x="353" y="551"/>
                    </a:cubicBezTo>
                    <a:cubicBezTo>
                      <a:pt x="353" y="551"/>
                      <a:pt x="352" y="551"/>
                      <a:pt x="352" y="551"/>
                    </a:cubicBezTo>
                    <a:cubicBezTo>
                      <a:pt x="352" y="550"/>
                      <a:pt x="351" y="549"/>
                      <a:pt x="351" y="548"/>
                    </a:cubicBezTo>
                    <a:cubicBezTo>
                      <a:pt x="351" y="548"/>
                      <a:pt x="350" y="548"/>
                      <a:pt x="349" y="547"/>
                    </a:cubicBezTo>
                    <a:cubicBezTo>
                      <a:pt x="349" y="547"/>
                      <a:pt x="349" y="546"/>
                      <a:pt x="349" y="546"/>
                    </a:cubicBezTo>
                    <a:cubicBezTo>
                      <a:pt x="349" y="545"/>
                      <a:pt x="348" y="545"/>
                      <a:pt x="348" y="545"/>
                    </a:cubicBezTo>
                    <a:cubicBezTo>
                      <a:pt x="348" y="544"/>
                      <a:pt x="348" y="544"/>
                      <a:pt x="348" y="543"/>
                    </a:cubicBezTo>
                    <a:cubicBezTo>
                      <a:pt x="347" y="543"/>
                      <a:pt x="347" y="543"/>
                      <a:pt x="347" y="543"/>
                    </a:cubicBezTo>
                    <a:cubicBezTo>
                      <a:pt x="346" y="542"/>
                      <a:pt x="346" y="541"/>
                      <a:pt x="346" y="540"/>
                    </a:cubicBezTo>
                    <a:cubicBezTo>
                      <a:pt x="345" y="540"/>
                      <a:pt x="345" y="540"/>
                      <a:pt x="344" y="539"/>
                    </a:cubicBezTo>
                    <a:cubicBezTo>
                      <a:pt x="344" y="539"/>
                      <a:pt x="344" y="538"/>
                      <a:pt x="344" y="538"/>
                    </a:cubicBezTo>
                    <a:cubicBezTo>
                      <a:pt x="343" y="537"/>
                      <a:pt x="342" y="536"/>
                      <a:pt x="341" y="536"/>
                    </a:cubicBezTo>
                    <a:cubicBezTo>
                      <a:pt x="341" y="535"/>
                      <a:pt x="341" y="535"/>
                      <a:pt x="341" y="534"/>
                    </a:cubicBezTo>
                    <a:cubicBezTo>
                      <a:pt x="341" y="534"/>
                      <a:pt x="340" y="533"/>
                      <a:pt x="339" y="533"/>
                    </a:cubicBezTo>
                    <a:cubicBezTo>
                      <a:pt x="339" y="532"/>
                      <a:pt x="339" y="532"/>
                      <a:pt x="339" y="531"/>
                    </a:cubicBezTo>
                    <a:cubicBezTo>
                      <a:pt x="339" y="531"/>
                      <a:pt x="338" y="530"/>
                      <a:pt x="337" y="530"/>
                    </a:cubicBezTo>
                    <a:cubicBezTo>
                      <a:pt x="337" y="529"/>
                      <a:pt x="337" y="528"/>
                      <a:pt x="337" y="528"/>
                    </a:cubicBezTo>
                    <a:cubicBezTo>
                      <a:pt x="335" y="527"/>
                      <a:pt x="334" y="525"/>
                      <a:pt x="332" y="524"/>
                    </a:cubicBezTo>
                    <a:cubicBezTo>
                      <a:pt x="332" y="524"/>
                      <a:pt x="332" y="523"/>
                      <a:pt x="332" y="522"/>
                    </a:cubicBezTo>
                    <a:cubicBezTo>
                      <a:pt x="331" y="521"/>
                      <a:pt x="330" y="521"/>
                      <a:pt x="329" y="520"/>
                    </a:cubicBezTo>
                    <a:cubicBezTo>
                      <a:pt x="327" y="517"/>
                      <a:pt x="325" y="515"/>
                      <a:pt x="322" y="512"/>
                    </a:cubicBezTo>
                    <a:cubicBezTo>
                      <a:pt x="322" y="512"/>
                      <a:pt x="321" y="512"/>
                      <a:pt x="321" y="512"/>
                    </a:cubicBezTo>
                    <a:cubicBezTo>
                      <a:pt x="320" y="512"/>
                      <a:pt x="319" y="511"/>
                      <a:pt x="319" y="510"/>
                    </a:cubicBezTo>
                    <a:cubicBezTo>
                      <a:pt x="317" y="509"/>
                      <a:pt x="315" y="509"/>
                      <a:pt x="313" y="508"/>
                    </a:cubicBezTo>
                    <a:cubicBezTo>
                      <a:pt x="313" y="508"/>
                      <a:pt x="313" y="507"/>
                      <a:pt x="313" y="507"/>
                    </a:cubicBezTo>
                    <a:cubicBezTo>
                      <a:pt x="313" y="507"/>
                      <a:pt x="312" y="507"/>
                      <a:pt x="312" y="507"/>
                    </a:cubicBezTo>
                    <a:cubicBezTo>
                      <a:pt x="312" y="507"/>
                      <a:pt x="312" y="506"/>
                      <a:pt x="312" y="506"/>
                    </a:cubicBezTo>
                    <a:cubicBezTo>
                      <a:pt x="308" y="506"/>
                      <a:pt x="304" y="506"/>
                      <a:pt x="300" y="505"/>
                    </a:cubicBezTo>
                    <a:cubicBezTo>
                      <a:pt x="300" y="505"/>
                      <a:pt x="300" y="505"/>
                      <a:pt x="300" y="504"/>
                    </a:cubicBezTo>
                    <a:cubicBezTo>
                      <a:pt x="299" y="504"/>
                      <a:pt x="298" y="504"/>
                      <a:pt x="297" y="504"/>
                    </a:cubicBezTo>
                    <a:cubicBezTo>
                      <a:pt x="297" y="504"/>
                      <a:pt x="297" y="504"/>
                      <a:pt x="297" y="503"/>
                    </a:cubicBezTo>
                    <a:cubicBezTo>
                      <a:pt x="297" y="503"/>
                      <a:pt x="296" y="503"/>
                      <a:pt x="296" y="503"/>
                    </a:cubicBezTo>
                    <a:cubicBezTo>
                      <a:pt x="296" y="503"/>
                      <a:pt x="296" y="503"/>
                      <a:pt x="296" y="503"/>
                    </a:cubicBezTo>
                    <a:cubicBezTo>
                      <a:pt x="295" y="503"/>
                      <a:pt x="294" y="503"/>
                      <a:pt x="294" y="503"/>
                    </a:cubicBezTo>
                    <a:cubicBezTo>
                      <a:pt x="293" y="502"/>
                      <a:pt x="293" y="501"/>
                      <a:pt x="293" y="501"/>
                    </a:cubicBezTo>
                    <a:cubicBezTo>
                      <a:pt x="292" y="501"/>
                      <a:pt x="292" y="501"/>
                      <a:pt x="291" y="501"/>
                    </a:cubicBezTo>
                    <a:cubicBezTo>
                      <a:pt x="290" y="500"/>
                      <a:pt x="290" y="499"/>
                      <a:pt x="289" y="498"/>
                    </a:cubicBezTo>
                    <a:cubicBezTo>
                      <a:pt x="287" y="496"/>
                      <a:pt x="285" y="495"/>
                      <a:pt x="283" y="493"/>
                    </a:cubicBezTo>
                    <a:cubicBezTo>
                      <a:pt x="283" y="492"/>
                      <a:pt x="283" y="492"/>
                      <a:pt x="283" y="491"/>
                    </a:cubicBezTo>
                    <a:cubicBezTo>
                      <a:pt x="282" y="490"/>
                      <a:pt x="281" y="490"/>
                      <a:pt x="280" y="489"/>
                    </a:cubicBezTo>
                    <a:cubicBezTo>
                      <a:pt x="280" y="489"/>
                      <a:pt x="280" y="488"/>
                      <a:pt x="280" y="487"/>
                    </a:cubicBezTo>
                    <a:cubicBezTo>
                      <a:pt x="280" y="487"/>
                      <a:pt x="279" y="487"/>
                      <a:pt x="278" y="486"/>
                    </a:cubicBezTo>
                    <a:cubicBezTo>
                      <a:pt x="278" y="486"/>
                      <a:pt x="278" y="485"/>
                      <a:pt x="278" y="485"/>
                    </a:cubicBezTo>
                    <a:cubicBezTo>
                      <a:pt x="278" y="484"/>
                      <a:pt x="277" y="484"/>
                      <a:pt x="277" y="484"/>
                    </a:cubicBezTo>
                    <a:cubicBezTo>
                      <a:pt x="277" y="483"/>
                      <a:pt x="277" y="483"/>
                      <a:pt x="277" y="482"/>
                    </a:cubicBezTo>
                    <a:cubicBezTo>
                      <a:pt x="276" y="482"/>
                      <a:pt x="275" y="481"/>
                      <a:pt x="275" y="481"/>
                    </a:cubicBezTo>
                    <a:cubicBezTo>
                      <a:pt x="275" y="480"/>
                      <a:pt x="275" y="480"/>
                      <a:pt x="275" y="479"/>
                    </a:cubicBezTo>
                    <a:cubicBezTo>
                      <a:pt x="275" y="479"/>
                      <a:pt x="274" y="479"/>
                      <a:pt x="274" y="479"/>
                    </a:cubicBezTo>
                    <a:cubicBezTo>
                      <a:pt x="274" y="478"/>
                      <a:pt x="273" y="477"/>
                      <a:pt x="273" y="477"/>
                    </a:cubicBezTo>
                    <a:cubicBezTo>
                      <a:pt x="273" y="476"/>
                      <a:pt x="272" y="476"/>
                      <a:pt x="271" y="476"/>
                    </a:cubicBezTo>
                    <a:cubicBezTo>
                      <a:pt x="271" y="475"/>
                      <a:pt x="271" y="474"/>
                      <a:pt x="271" y="474"/>
                    </a:cubicBezTo>
                    <a:cubicBezTo>
                      <a:pt x="271" y="474"/>
                      <a:pt x="270" y="473"/>
                      <a:pt x="270" y="473"/>
                    </a:cubicBezTo>
                    <a:cubicBezTo>
                      <a:pt x="270" y="472"/>
                      <a:pt x="270" y="472"/>
                      <a:pt x="270" y="471"/>
                    </a:cubicBezTo>
                    <a:cubicBezTo>
                      <a:pt x="268" y="470"/>
                      <a:pt x="267" y="469"/>
                      <a:pt x="266" y="469"/>
                    </a:cubicBezTo>
                    <a:cubicBezTo>
                      <a:pt x="266" y="468"/>
                      <a:pt x="265" y="467"/>
                      <a:pt x="265" y="467"/>
                    </a:cubicBezTo>
                    <a:cubicBezTo>
                      <a:pt x="264" y="467"/>
                      <a:pt x="264" y="467"/>
                      <a:pt x="263" y="467"/>
                    </a:cubicBezTo>
                    <a:cubicBezTo>
                      <a:pt x="263" y="466"/>
                      <a:pt x="263" y="466"/>
                      <a:pt x="262" y="465"/>
                    </a:cubicBezTo>
                    <a:cubicBezTo>
                      <a:pt x="261" y="465"/>
                      <a:pt x="261" y="464"/>
                      <a:pt x="260" y="464"/>
                    </a:cubicBezTo>
                    <a:cubicBezTo>
                      <a:pt x="260" y="464"/>
                      <a:pt x="260" y="463"/>
                      <a:pt x="260" y="463"/>
                    </a:cubicBezTo>
                    <a:cubicBezTo>
                      <a:pt x="258" y="463"/>
                      <a:pt x="256" y="462"/>
                      <a:pt x="254" y="461"/>
                    </a:cubicBezTo>
                    <a:cubicBezTo>
                      <a:pt x="254" y="461"/>
                      <a:pt x="254" y="460"/>
                      <a:pt x="253" y="460"/>
                    </a:cubicBezTo>
                    <a:cubicBezTo>
                      <a:pt x="253" y="460"/>
                      <a:pt x="252" y="460"/>
                      <a:pt x="252" y="460"/>
                    </a:cubicBezTo>
                    <a:cubicBezTo>
                      <a:pt x="252" y="459"/>
                      <a:pt x="252" y="459"/>
                      <a:pt x="252" y="459"/>
                    </a:cubicBezTo>
                    <a:cubicBezTo>
                      <a:pt x="251" y="459"/>
                      <a:pt x="250" y="459"/>
                      <a:pt x="250" y="459"/>
                    </a:cubicBezTo>
                    <a:cubicBezTo>
                      <a:pt x="250" y="458"/>
                      <a:pt x="250" y="458"/>
                      <a:pt x="250" y="458"/>
                    </a:cubicBezTo>
                    <a:cubicBezTo>
                      <a:pt x="249" y="458"/>
                      <a:pt x="249" y="458"/>
                      <a:pt x="248" y="458"/>
                    </a:cubicBezTo>
                    <a:cubicBezTo>
                      <a:pt x="248" y="457"/>
                      <a:pt x="248" y="457"/>
                      <a:pt x="248" y="457"/>
                    </a:cubicBezTo>
                    <a:cubicBezTo>
                      <a:pt x="247" y="457"/>
                      <a:pt x="247" y="457"/>
                      <a:pt x="246" y="457"/>
                    </a:cubicBezTo>
                    <a:cubicBezTo>
                      <a:pt x="246" y="456"/>
                      <a:pt x="246" y="456"/>
                      <a:pt x="245" y="455"/>
                    </a:cubicBezTo>
                    <a:cubicBezTo>
                      <a:pt x="244" y="455"/>
                      <a:pt x="243" y="454"/>
                      <a:pt x="242" y="454"/>
                    </a:cubicBezTo>
                    <a:cubicBezTo>
                      <a:pt x="241" y="454"/>
                      <a:pt x="241" y="453"/>
                      <a:pt x="241" y="452"/>
                    </a:cubicBezTo>
                    <a:cubicBezTo>
                      <a:pt x="240" y="452"/>
                      <a:pt x="238" y="452"/>
                      <a:pt x="237" y="451"/>
                    </a:cubicBezTo>
                    <a:cubicBezTo>
                      <a:pt x="237" y="451"/>
                      <a:pt x="236" y="450"/>
                      <a:pt x="235" y="449"/>
                    </a:cubicBezTo>
                    <a:cubicBezTo>
                      <a:pt x="229" y="444"/>
                      <a:pt x="223" y="441"/>
                      <a:pt x="223" y="429"/>
                    </a:cubicBezTo>
                    <a:cubicBezTo>
                      <a:pt x="225" y="427"/>
                      <a:pt x="229" y="414"/>
                      <a:pt x="227" y="408"/>
                    </a:cubicBezTo>
                    <a:cubicBezTo>
                      <a:pt x="227" y="408"/>
                      <a:pt x="227" y="408"/>
                      <a:pt x="226" y="408"/>
                    </a:cubicBezTo>
                    <a:cubicBezTo>
                      <a:pt x="226" y="408"/>
                      <a:pt x="226" y="407"/>
                      <a:pt x="226" y="407"/>
                    </a:cubicBezTo>
                    <a:cubicBezTo>
                      <a:pt x="226" y="407"/>
                      <a:pt x="226" y="407"/>
                      <a:pt x="226" y="407"/>
                    </a:cubicBezTo>
                    <a:cubicBezTo>
                      <a:pt x="226" y="406"/>
                      <a:pt x="226" y="405"/>
                      <a:pt x="226" y="405"/>
                    </a:cubicBezTo>
                    <a:cubicBezTo>
                      <a:pt x="225" y="405"/>
                      <a:pt x="224" y="404"/>
                      <a:pt x="224" y="404"/>
                    </a:cubicBezTo>
                    <a:cubicBezTo>
                      <a:pt x="224" y="403"/>
                      <a:pt x="224" y="403"/>
                      <a:pt x="224" y="402"/>
                    </a:cubicBezTo>
                    <a:cubicBezTo>
                      <a:pt x="223" y="402"/>
                      <a:pt x="223" y="402"/>
                      <a:pt x="223" y="402"/>
                    </a:cubicBezTo>
                    <a:cubicBezTo>
                      <a:pt x="223" y="402"/>
                      <a:pt x="222" y="401"/>
                      <a:pt x="222" y="400"/>
                    </a:cubicBezTo>
                    <a:cubicBezTo>
                      <a:pt x="221" y="400"/>
                      <a:pt x="221" y="400"/>
                      <a:pt x="220" y="400"/>
                    </a:cubicBezTo>
                    <a:cubicBezTo>
                      <a:pt x="219" y="399"/>
                      <a:pt x="218" y="398"/>
                      <a:pt x="217" y="397"/>
                    </a:cubicBezTo>
                    <a:cubicBezTo>
                      <a:pt x="217" y="397"/>
                      <a:pt x="216" y="397"/>
                      <a:pt x="216" y="397"/>
                    </a:cubicBezTo>
                    <a:cubicBezTo>
                      <a:pt x="215" y="396"/>
                      <a:pt x="215" y="396"/>
                      <a:pt x="215" y="395"/>
                    </a:cubicBezTo>
                    <a:cubicBezTo>
                      <a:pt x="214" y="395"/>
                      <a:pt x="214" y="395"/>
                      <a:pt x="214" y="395"/>
                    </a:cubicBezTo>
                    <a:cubicBezTo>
                      <a:pt x="214" y="394"/>
                      <a:pt x="214" y="394"/>
                      <a:pt x="214" y="393"/>
                    </a:cubicBezTo>
                    <a:cubicBezTo>
                      <a:pt x="213" y="393"/>
                      <a:pt x="213" y="393"/>
                      <a:pt x="212" y="392"/>
                    </a:cubicBezTo>
                    <a:cubicBezTo>
                      <a:pt x="212" y="392"/>
                      <a:pt x="212" y="391"/>
                      <a:pt x="212" y="390"/>
                    </a:cubicBezTo>
                    <a:cubicBezTo>
                      <a:pt x="212" y="390"/>
                      <a:pt x="212" y="390"/>
                      <a:pt x="211" y="390"/>
                    </a:cubicBezTo>
                    <a:cubicBezTo>
                      <a:pt x="211" y="390"/>
                      <a:pt x="211" y="389"/>
                      <a:pt x="211" y="389"/>
                    </a:cubicBezTo>
                    <a:cubicBezTo>
                      <a:pt x="211" y="389"/>
                      <a:pt x="211" y="389"/>
                      <a:pt x="210" y="389"/>
                    </a:cubicBezTo>
                    <a:cubicBezTo>
                      <a:pt x="210" y="388"/>
                      <a:pt x="210" y="387"/>
                      <a:pt x="210" y="387"/>
                    </a:cubicBezTo>
                    <a:cubicBezTo>
                      <a:pt x="210" y="387"/>
                      <a:pt x="210" y="387"/>
                      <a:pt x="209" y="387"/>
                    </a:cubicBezTo>
                    <a:cubicBezTo>
                      <a:pt x="209" y="386"/>
                      <a:pt x="209" y="386"/>
                      <a:pt x="209" y="385"/>
                    </a:cubicBezTo>
                    <a:cubicBezTo>
                      <a:pt x="209" y="385"/>
                      <a:pt x="209" y="385"/>
                      <a:pt x="209" y="385"/>
                    </a:cubicBezTo>
                    <a:cubicBezTo>
                      <a:pt x="209" y="385"/>
                      <a:pt x="209" y="384"/>
                      <a:pt x="209" y="383"/>
                    </a:cubicBezTo>
                    <a:cubicBezTo>
                      <a:pt x="208" y="383"/>
                      <a:pt x="208" y="383"/>
                      <a:pt x="208" y="383"/>
                    </a:cubicBezTo>
                    <a:cubicBezTo>
                      <a:pt x="208" y="383"/>
                      <a:pt x="208" y="382"/>
                      <a:pt x="208" y="382"/>
                    </a:cubicBezTo>
                    <a:cubicBezTo>
                      <a:pt x="207" y="382"/>
                      <a:pt x="207" y="382"/>
                      <a:pt x="207" y="382"/>
                    </a:cubicBezTo>
                    <a:cubicBezTo>
                      <a:pt x="207" y="381"/>
                      <a:pt x="207" y="380"/>
                      <a:pt x="207" y="380"/>
                    </a:cubicBezTo>
                    <a:cubicBezTo>
                      <a:pt x="206" y="380"/>
                      <a:pt x="206" y="380"/>
                      <a:pt x="206" y="380"/>
                    </a:cubicBezTo>
                    <a:cubicBezTo>
                      <a:pt x="206" y="379"/>
                      <a:pt x="206" y="379"/>
                      <a:pt x="206" y="378"/>
                    </a:cubicBezTo>
                    <a:cubicBezTo>
                      <a:pt x="206" y="378"/>
                      <a:pt x="205" y="378"/>
                      <a:pt x="205" y="378"/>
                    </a:cubicBezTo>
                    <a:cubicBezTo>
                      <a:pt x="205" y="377"/>
                      <a:pt x="205" y="377"/>
                      <a:pt x="205" y="376"/>
                    </a:cubicBezTo>
                    <a:cubicBezTo>
                      <a:pt x="205" y="376"/>
                      <a:pt x="204" y="376"/>
                      <a:pt x="204" y="376"/>
                    </a:cubicBezTo>
                    <a:cubicBezTo>
                      <a:pt x="203" y="374"/>
                      <a:pt x="203" y="373"/>
                      <a:pt x="202" y="371"/>
                    </a:cubicBezTo>
                    <a:cubicBezTo>
                      <a:pt x="202" y="371"/>
                      <a:pt x="202" y="371"/>
                      <a:pt x="201" y="371"/>
                    </a:cubicBezTo>
                    <a:cubicBezTo>
                      <a:pt x="201" y="370"/>
                      <a:pt x="201" y="369"/>
                      <a:pt x="201" y="368"/>
                    </a:cubicBezTo>
                    <a:cubicBezTo>
                      <a:pt x="201" y="368"/>
                      <a:pt x="201" y="368"/>
                      <a:pt x="200" y="368"/>
                    </a:cubicBezTo>
                    <a:cubicBezTo>
                      <a:pt x="200" y="367"/>
                      <a:pt x="200" y="366"/>
                      <a:pt x="200" y="364"/>
                    </a:cubicBezTo>
                    <a:cubicBezTo>
                      <a:pt x="199" y="364"/>
                      <a:pt x="199" y="364"/>
                      <a:pt x="199" y="364"/>
                    </a:cubicBezTo>
                    <a:cubicBezTo>
                      <a:pt x="198" y="363"/>
                      <a:pt x="198" y="362"/>
                      <a:pt x="198" y="361"/>
                    </a:cubicBezTo>
                    <a:cubicBezTo>
                      <a:pt x="197" y="361"/>
                      <a:pt x="197" y="360"/>
                      <a:pt x="196" y="360"/>
                    </a:cubicBezTo>
                    <a:cubicBezTo>
                      <a:pt x="196" y="359"/>
                      <a:pt x="196" y="359"/>
                      <a:pt x="196" y="358"/>
                    </a:cubicBezTo>
                    <a:cubicBezTo>
                      <a:pt x="196" y="358"/>
                      <a:pt x="195" y="358"/>
                      <a:pt x="195" y="358"/>
                    </a:cubicBezTo>
                    <a:cubicBezTo>
                      <a:pt x="195" y="358"/>
                      <a:pt x="195" y="357"/>
                      <a:pt x="195" y="356"/>
                    </a:cubicBezTo>
                    <a:cubicBezTo>
                      <a:pt x="195" y="356"/>
                      <a:pt x="194" y="356"/>
                      <a:pt x="194" y="356"/>
                    </a:cubicBezTo>
                    <a:cubicBezTo>
                      <a:pt x="194" y="356"/>
                      <a:pt x="194" y="355"/>
                      <a:pt x="194" y="355"/>
                    </a:cubicBezTo>
                    <a:cubicBezTo>
                      <a:pt x="194" y="355"/>
                      <a:pt x="194" y="355"/>
                      <a:pt x="193" y="355"/>
                    </a:cubicBezTo>
                    <a:cubicBezTo>
                      <a:pt x="193" y="354"/>
                      <a:pt x="193" y="353"/>
                      <a:pt x="193" y="353"/>
                    </a:cubicBezTo>
                    <a:cubicBezTo>
                      <a:pt x="193" y="353"/>
                      <a:pt x="193" y="353"/>
                      <a:pt x="192" y="353"/>
                    </a:cubicBezTo>
                    <a:cubicBezTo>
                      <a:pt x="192" y="352"/>
                      <a:pt x="192" y="352"/>
                      <a:pt x="192" y="351"/>
                    </a:cubicBezTo>
                    <a:cubicBezTo>
                      <a:pt x="192" y="351"/>
                      <a:pt x="191" y="350"/>
                      <a:pt x="191" y="350"/>
                    </a:cubicBezTo>
                    <a:cubicBezTo>
                      <a:pt x="190" y="349"/>
                      <a:pt x="190" y="348"/>
                      <a:pt x="190" y="347"/>
                    </a:cubicBezTo>
                    <a:cubicBezTo>
                      <a:pt x="189" y="346"/>
                      <a:pt x="188" y="346"/>
                      <a:pt x="188" y="346"/>
                    </a:cubicBezTo>
                    <a:cubicBezTo>
                      <a:pt x="188" y="345"/>
                      <a:pt x="188" y="344"/>
                      <a:pt x="188" y="344"/>
                    </a:cubicBezTo>
                    <a:cubicBezTo>
                      <a:pt x="187" y="343"/>
                      <a:pt x="186" y="343"/>
                      <a:pt x="185" y="342"/>
                    </a:cubicBezTo>
                    <a:cubicBezTo>
                      <a:pt x="185" y="341"/>
                      <a:pt x="185" y="341"/>
                      <a:pt x="185" y="340"/>
                    </a:cubicBezTo>
                    <a:cubicBezTo>
                      <a:pt x="184" y="339"/>
                      <a:pt x="183" y="338"/>
                      <a:pt x="182" y="338"/>
                    </a:cubicBezTo>
                    <a:cubicBezTo>
                      <a:pt x="182" y="337"/>
                      <a:pt x="182" y="337"/>
                      <a:pt x="182" y="337"/>
                    </a:cubicBezTo>
                    <a:cubicBezTo>
                      <a:pt x="181" y="337"/>
                      <a:pt x="180" y="337"/>
                      <a:pt x="180" y="337"/>
                    </a:cubicBezTo>
                    <a:cubicBezTo>
                      <a:pt x="180" y="336"/>
                      <a:pt x="179" y="335"/>
                      <a:pt x="179" y="335"/>
                    </a:cubicBezTo>
                    <a:cubicBezTo>
                      <a:pt x="178" y="335"/>
                      <a:pt x="178" y="335"/>
                      <a:pt x="177" y="335"/>
                    </a:cubicBezTo>
                    <a:cubicBezTo>
                      <a:pt x="177" y="335"/>
                      <a:pt x="177" y="334"/>
                      <a:pt x="177" y="334"/>
                    </a:cubicBezTo>
                    <a:cubicBezTo>
                      <a:pt x="176" y="333"/>
                      <a:pt x="175" y="332"/>
                      <a:pt x="174" y="331"/>
                    </a:cubicBezTo>
                    <a:cubicBezTo>
                      <a:pt x="174" y="331"/>
                      <a:pt x="174" y="330"/>
                      <a:pt x="174" y="329"/>
                    </a:cubicBezTo>
                    <a:cubicBezTo>
                      <a:pt x="173" y="329"/>
                      <a:pt x="173" y="329"/>
                      <a:pt x="173" y="329"/>
                    </a:cubicBezTo>
                    <a:cubicBezTo>
                      <a:pt x="171" y="326"/>
                      <a:pt x="171" y="324"/>
                      <a:pt x="167" y="323"/>
                    </a:cubicBezTo>
                    <a:cubicBezTo>
                      <a:pt x="163" y="319"/>
                      <a:pt x="150" y="322"/>
                      <a:pt x="144" y="320"/>
                    </a:cubicBezTo>
                    <a:cubicBezTo>
                      <a:pt x="142" y="320"/>
                      <a:pt x="141" y="320"/>
                      <a:pt x="139" y="320"/>
                    </a:cubicBezTo>
                    <a:cubicBezTo>
                      <a:pt x="139" y="319"/>
                      <a:pt x="139" y="319"/>
                      <a:pt x="139" y="319"/>
                    </a:cubicBezTo>
                    <a:cubicBezTo>
                      <a:pt x="138" y="319"/>
                      <a:pt x="137" y="319"/>
                      <a:pt x="136" y="319"/>
                    </a:cubicBezTo>
                    <a:cubicBezTo>
                      <a:pt x="136" y="318"/>
                      <a:pt x="136" y="318"/>
                      <a:pt x="136" y="318"/>
                    </a:cubicBezTo>
                    <a:cubicBezTo>
                      <a:pt x="134" y="318"/>
                      <a:pt x="132" y="317"/>
                      <a:pt x="131" y="317"/>
                    </a:cubicBezTo>
                    <a:cubicBezTo>
                      <a:pt x="131" y="317"/>
                      <a:pt x="131" y="316"/>
                      <a:pt x="131" y="316"/>
                    </a:cubicBezTo>
                    <a:cubicBezTo>
                      <a:pt x="130" y="316"/>
                      <a:pt x="129" y="316"/>
                      <a:pt x="129" y="316"/>
                    </a:cubicBezTo>
                    <a:cubicBezTo>
                      <a:pt x="129" y="316"/>
                      <a:pt x="129" y="315"/>
                      <a:pt x="129" y="315"/>
                    </a:cubicBezTo>
                    <a:cubicBezTo>
                      <a:pt x="128" y="315"/>
                      <a:pt x="127" y="315"/>
                      <a:pt x="126" y="315"/>
                    </a:cubicBezTo>
                    <a:cubicBezTo>
                      <a:pt x="126" y="315"/>
                      <a:pt x="126" y="315"/>
                      <a:pt x="126" y="314"/>
                    </a:cubicBezTo>
                    <a:cubicBezTo>
                      <a:pt x="124" y="314"/>
                      <a:pt x="122" y="313"/>
                      <a:pt x="121" y="312"/>
                    </a:cubicBezTo>
                    <a:cubicBezTo>
                      <a:pt x="121" y="312"/>
                      <a:pt x="121" y="312"/>
                      <a:pt x="121" y="312"/>
                    </a:cubicBezTo>
                    <a:cubicBezTo>
                      <a:pt x="119" y="311"/>
                      <a:pt x="118" y="311"/>
                      <a:pt x="117" y="311"/>
                    </a:cubicBezTo>
                    <a:cubicBezTo>
                      <a:pt x="117" y="310"/>
                      <a:pt x="116" y="309"/>
                      <a:pt x="116" y="309"/>
                    </a:cubicBezTo>
                    <a:cubicBezTo>
                      <a:pt x="116" y="309"/>
                      <a:pt x="115" y="309"/>
                      <a:pt x="114" y="309"/>
                    </a:cubicBezTo>
                    <a:cubicBezTo>
                      <a:pt x="114" y="309"/>
                      <a:pt x="114" y="308"/>
                      <a:pt x="114" y="308"/>
                    </a:cubicBezTo>
                    <a:cubicBezTo>
                      <a:pt x="114" y="308"/>
                      <a:pt x="113" y="308"/>
                      <a:pt x="113" y="308"/>
                    </a:cubicBezTo>
                    <a:cubicBezTo>
                      <a:pt x="113" y="308"/>
                      <a:pt x="113" y="307"/>
                      <a:pt x="113" y="307"/>
                    </a:cubicBezTo>
                    <a:cubicBezTo>
                      <a:pt x="112" y="307"/>
                      <a:pt x="111" y="307"/>
                      <a:pt x="111" y="307"/>
                    </a:cubicBezTo>
                    <a:cubicBezTo>
                      <a:pt x="111" y="307"/>
                      <a:pt x="111" y="306"/>
                      <a:pt x="111" y="306"/>
                    </a:cubicBezTo>
                    <a:cubicBezTo>
                      <a:pt x="110" y="306"/>
                      <a:pt x="110" y="306"/>
                      <a:pt x="109" y="306"/>
                    </a:cubicBezTo>
                    <a:cubicBezTo>
                      <a:pt x="109" y="306"/>
                      <a:pt x="108" y="305"/>
                      <a:pt x="108" y="304"/>
                    </a:cubicBezTo>
                    <a:cubicBezTo>
                      <a:pt x="107" y="304"/>
                      <a:pt x="107" y="304"/>
                      <a:pt x="106" y="304"/>
                    </a:cubicBezTo>
                    <a:cubicBezTo>
                      <a:pt x="106" y="304"/>
                      <a:pt x="106" y="304"/>
                      <a:pt x="106" y="303"/>
                    </a:cubicBezTo>
                    <a:cubicBezTo>
                      <a:pt x="106" y="303"/>
                      <a:pt x="105" y="303"/>
                      <a:pt x="104" y="303"/>
                    </a:cubicBezTo>
                    <a:cubicBezTo>
                      <a:pt x="104" y="303"/>
                      <a:pt x="104" y="303"/>
                      <a:pt x="104" y="303"/>
                    </a:cubicBezTo>
                    <a:cubicBezTo>
                      <a:pt x="99" y="299"/>
                      <a:pt x="92" y="300"/>
                      <a:pt x="88" y="294"/>
                    </a:cubicBezTo>
                    <a:cubicBezTo>
                      <a:pt x="83" y="288"/>
                      <a:pt x="91" y="275"/>
                      <a:pt x="88" y="266"/>
                    </a:cubicBezTo>
                    <a:cubicBezTo>
                      <a:pt x="88" y="266"/>
                      <a:pt x="88" y="266"/>
                      <a:pt x="87" y="266"/>
                    </a:cubicBezTo>
                    <a:cubicBezTo>
                      <a:pt x="87" y="265"/>
                      <a:pt x="87" y="263"/>
                      <a:pt x="87" y="262"/>
                    </a:cubicBezTo>
                    <a:cubicBezTo>
                      <a:pt x="87" y="262"/>
                      <a:pt x="87" y="262"/>
                      <a:pt x="87" y="262"/>
                    </a:cubicBezTo>
                    <a:cubicBezTo>
                      <a:pt x="87" y="261"/>
                      <a:pt x="87" y="260"/>
                      <a:pt x="87" y="260"/>
                    </a:cubicBezTo>
                    <a:cubicBezTo>
                      <a:pt x="86" y="260"/>
                      <a:pt x="86" y="260"/>
                      <a:pt x="86" y="260"/>
                    </a:cubicBezTo>
                    <a:cubicBezTo>
                      <a:pt x="85" y="258"/>
                      <a:pt x="85" y="257"/>
                      <a:pt x="85" y="256"/>
                    </a:cubicBezTo>
                    <a:cubicBezTo>
                      <a:pt x="84" y="256"/>
                      <a:pt x="84" y="256"/>
                      <a:pt x="84" y="256"/>
                    </a:cubicBezTo>
                    <a:cubicBezTo>
                      <a:pt x="84" y="255"/>
                      <a:pt x="84" y="255"/>
                      <a:pt x="84" y="254"/>
                    </a:cubicBezTo>
                    <a:cubicBezTo>
                      <a:pt x="83" y="254"/>
                      <a:pt x="83" y="254"/>
                      <a:pt x="82" y="253"/>
                    </a:cubicBezTo>
                    <a:cubicBezTo>
                      <a:pt x="82" y="253"/>
                      <a:pt x="82" y="252"/>
                      <a:pt x="82" y="251"/>
                    </a:cubicBezTo>
                    <a:cubicBezTo>
                      <a:pt x="81" y="251"/>
                      <a:pt x="80" y="250"/>
                      <a:pt x="78" y="249"/>
                    </a:cubicBezTo>
                    <a:cubicBezTo>
                      <a:pt x="76" y="246"/>
                      <a:pt x="74" y="244"/>
                      <a:pt x="72" y="242"/>
                    </a:cubicBezTo>
                    <a:cubicBezTo>
                      <a:pt x="72" y="242"/>
                      <a:pt x="71" y="242"/>
                      <a:pt x="70" y="242"/>
                    </a:cubicBezTo>
                    <a:cubicBezTo>
                      <a:pt x="70" y="241"/>
                      <a:pt x="70" y="241"/>
                      <a:pt x="70" y="241"/>
                    </a:cubicBezTo>
                    <a:cubicBezTo>
                      <a:pt x="70" y="241"/>
                      <a:pt x="69" y="241"/>
                      <a:pt x="69" y="241"/>
                    </a:cubicBezTo>
                    <a:cubicBezTo>
                      <a:pt x="68" y="240"/>
                      <a:pt x="68" y="240"/>
                      <a:pt x="68" y="239"/>
                    </a:cubicBezTo>
                    <a:cubicBezTo>
                      <a:pt x="66" y="238"/>
                      <a:pt x="64" y="238"/>
                      <a:pt x="62" y="237"/>
                    </a:cubicBezTo>
                    <a:cubicBezTo>
                      <a:pt x="62" y="236"/>
                      <a:pt x="61" y="235"/>
                      <a:pt x="61" y="234"/>
                    </a:cubicBezTo>
                    <a:cubicBezTo>
                      <a:pt x="60" y="234"/>
                      <a:pt x="59" y="234"/>
                      <a:pt x="59" y="234"/>
                    </a:cubicBezTo>
                    <a:cubicBezTo>
                      <a:pt x="58" y="233"/>
                      <a:pt x="57" y="232"/>
                      <a:pt x="56" y="231"/>
                    </a:cubicBezTo>
                    <a:cubicBezTo>
                      <a:pt x="54" y="229"/>
                      <a:pt x="51" y="227"/>
                      <a:pt x="49" y="225"/>
                    </a:cubicBezTo>
                    <a:cubicBezTo>
                      <a:pt x="49" y="224"/>
                      <a:pt x="49" y="223"/>
                      <a:pt x="49" y="223"/>
                    </a:cubicBezTo>
                    <a:cubicBezTo>
                      <a:pt x="47" y="222"/>
                      <a:pt x="46" y="220"/>
                      <a:pt x="44" y="219"/>
                    </a:cubicBezTo>
                    <a:cubicBezTo>
                      <a:pt x="44" y="219"/>
                      <a:pt x="44" y="218"/>
                      <a:pt x="44" y="217"/>
                    </a:cubicBezTo>
                    <a:cubicBezTo>
                      <a:pt x="43" y="217"/>
                      <a:pt x="43" y="216"/>
                      <a:pt x="42" y="216"/>
                    </a:cubicBezTo>
                    <a:cubicBezTo>
                      <a:pt x="42" y="215"/>
                      <a:pt x="42" y="214"/>
                      <a:pt x="42" y="214"/>
                    </a:cubicBezTo>
                    <a:cubicBezTo>
                      <a:pt x="41" y="213"/>
                      <a:pt x="40" y="213"/>
                      <a:pt x="39" y="212"/>
                    </a:cubicBezTo>
                    <a:cubicBezTo>
                      <a:pt x="39" y="211"/>
                      <a:pt x="39" y="211"/>
                      <a:pt x="39" y="210"/>
                    </a:cubicBezTo>
                    <a:cubicBezTo>
                      <a:pt x="38" y="210"/>
                      <a:pt x="37" y="209"/>
                      <a:pt x="36" y="208"/>
                    </a:cubicBezTo>
                    <a:cubicBezTo>
                      <a:pt x="36" y="208"/>
                      <a:pt x="36" y="207"/>
                      <a:pt x="36" y="207"/>
                    </a:cubicBezTo>
                    <a:cubicBezTo>
                      <a:pt x="35" y="206"/>
                      <a:pt x="35" y="205"/>
                      <a:pt x="34" y="205"/>
                    </a:cubicBezTo>
                    <a:cubicBezTo>
                      <a:pt x="34" y="204"/>
                      <a:pt x="34" y="204"/>
                      <a:pt x="34" y="203"/>
                    </a:cubicBezTo>
                    <a:cubicBezTo>
                      <a:pt x="33" y="203"/>
                      <a:pt x="32" y="202"/>
                      <a:pt x="32" y="202"/>
                    </a:cubicBezTo>
                    <a:cubicBezTo>
                      <a:pt x="32" y="202"/>
                      <a:pt x="32" y="201"/>
                      <a:pt x="32" y="200"/>
                    </a:cubicBezTo>
                    <a:cubicBezTo>
                      <a:pt x="31" y="200"/>
                      <a:pt x="31" y="200"/>
                      <a:pt x="30" y="199"/>
                    </a:cubicBezTo>
                    <a:cubicBezTo>
                      <a:pt x="30" y="199"/>
                      <a:pt x="30" y="198"/>
                      <a:pt x="30" y="198"/>
                    </a:cubicBezTo>
                    <a:cubicBezTo>
                      <a:pt x="29" y="197"/>
                      <a:pt x="29" y="197"/>
                      <a:pt x="28" y="197"/>
                    </a:cubicBezTo>
                    <a:cubicBezTo>
                      <a:pt x="28" y="196"/>
                      <a:pt x="28" y="196"/>
                      <a:pt x="28" y="195"/>
                    </a:cubicBezTo>
                    <a:cubicBezTo>
                      <a:pt x="28" y="195"/>
                      <a:pt x="27" y="194"/>
                      <a:pt x="26" y="194"/>
                    </a:cubicBezTo>
                    <a:cubicBezTo>
                      <a:pt x="26" y="193"/>
                      <a:pt x="26" y="193"/>
                      <a:pt x="26" y="192"/>
                    </a:cubicBezTo>
                    <a:cubicBezTo>
                      <a:pt x="26" y="192"/>
                      <a:pt x="25" y="192"/>
                      <a:pt x="25" y="191"/>
                    </a:cubicBezTo>
                    <a:cubicBezTo>
                      <a:pt x="25" y="191"/>
                      <a:pt x="25" y="190"/>
                      <a:pt x="25" y="190"/>
                    </a:cubicBezTo>
                    <a:cubicBezTo>
                      <a:pt x="24" y="189"/>
                      <a:pt x="23" y="189"/>
                      <a:pt x="23" y="189"/>
                    </a:cubicBezTo>
                    <a:cubicBezTo>
                      <a:pt x="23" y="187"/>
                      <a:pt x="22" y="186"/>
                      <a:pt x="22" y="185"/>
                    </a:cubicBezTo>
                    <a:cubicBezTo>
                      <a:pt x="21" y="185"/>
                      <a:pt x="21" y="185"/>
                      <a:pt x="20" y="184"/>
                    </a:cubicBezTo>
                    <a:cubicBezTo>
                      <a:pt x="20" y="183"/>
                      <a:pt x="20" y="182"/>
                      <a:pt x="19" y="181"/>
                    </a:cubicBezTo>
                    <a:cubicBezTo>
                      <a:pt x="19" y="180"/>
                      <a:pt x="18" y="180"/>
                      <a:pt x="17" y="180"/>
                    </a:cubicBezTo>
                    <a:cubicBezTo>
                      <a:pt x="17" y="179"/>
                      <a:pt x="17" y="177"/>
                      <a:pt x="17" y="176"/>
                    </a:cubicBezTo>
                    <a:cubicBezTo>
                      <a:pt x="16" y="176"/>
                      <a:pt x="15" y="176"/>
                      <a:pt x="15" y="175"/>
                    </a:cubicBezTo>
                    <a:cubicBezTo>
                      <a:pt x="14" y="173"/>
                      <a:pt x="14" y="172"/>
                      <a:pt x="13" y="170"/>
                    </a:cubicBezTo>
                    <a:cubicBezTo>
                      <a:pt x="12" y="170"/>
                      <a:pt x="12" y="169"/>
                      <a:pt x="11" y="169"/>
                    </a:cubicBezTo>
                    <a:cubicBezTo>
                      <a:pt x="11" y="168"/>
                      <a:pt x="11" y="167"/>
                      <a:pt x="10" y="165"/>
                    </a:cubicBezTo>
                    <a:cubicBezTo>
                      <a:pt x="10" y="165"/>
                      <a:pt x="10" y="165"/>
                      <a:pt x="9" y="165"/>
                    </a:cubicBezTo>
                    <a:cubicBezTo>
                      <a:pt x="9" y="165"/>
                      <a:pt x="9" y="164"/>
                      <a:pt x="9" y="164"/>
                    </a:cubicBezTo>
                    <a:cubicBezTo>
                      <a:pt x="9" y="164"/>
                      <a:pt x="9" y="164"/>
                      <a:pt x="9" y="164"/>
                    </a:cubicBezTo>
                    <a:cubicBezTo>
                      <a:pt x="9" y="163"/>
                      <a:pt x="9" y="162"/>
                      <a:pt x="9" y="162"/>
                    </a:cubicBezTo>
                    <a:cubicBezTo>
                      <a:pt x="8" y="162"/>
                      <a:pt x="8" y="162"/>
                      <a:pt x="8" y="162"/>
                    </a:cubicBezTo>
                    <a:cubicBezTo>
                      <a:pt x="8" y="161"/>
                      <a:pt x="8" y="161"/>
                      <a:pt x="8" y="160"/>
                    </a:cubicBezTo>
                    <a:cubicBezTo>
                      <a:pt x="7" y="160"/>
                      <a:pt x="7" y="160"/>
                      <a:pt x="7" y="160"/>
                    </a:cubicBezTo>
                    <a:cubicBezTo>
                      <a:pt x="7" y="159"/>
                      <a:pt x="7" y="159"/>
                      <a:pt x="7" y="158"/>
                    </a:cubicBezTo>
                    <a:cubicBezTo>
                      <a:pt x="6" y="158"/>
                      <a:pt x="6" y="158"/>
                      <a:pt x="6" y="158"/>
                    </a:cubicBezTo>
                    <a:cubicBezTo>
                      <a:pt x="4" y="154"/>
                      <a:pt x="2" y="149"/>
                      <a:pt x="0" y="145"/>
                    </a:cubicBezTo>
                    <a:cubicBezTo>
                      <a:pt x="0" y="142"/>
                      <a:pt x="0" y="140"/>
                      <a:pt x="0" y="138"/>
                    </a:cubicBezTo>
                    <a:cubicBezTo>
                      <a:pt x="0" y="128"/>
                      <a:pt x="2" y="115"/>
                      <a:pt x="9" y="112"/>
                    </a:cubicBezTo>
                    <a:cubicBezTo>
                      <a:pt x="11" y="109"/>
                      <a:pt x="13" y="111"/>
                      <a:pt x="16" y="112"/>
                    </a:cubicBezTo>
                    <a:cubicBezTo>
                      <a:pt x="16" y="112"/>
                      <a:pt x="17" y="112"/>
                      <a:pt x="17" y="112"/>
                    </a:cubicBezTo>
                    <a:cubicBezTo>
                      <a:pt x="17" y="113"/>
                      <a:pt x="17" y="113"/>
                      <a:pt x="17" y="113"/>
                    </a:cubicBezTo>
                    <a:cubicBezTo>
                      <a:pt x="19" y="114"/>
                      <a:pt x="21" y="114"/>
                      <a:pt x="23" y="114"/>
                    </a:cubicBezTo>
                    <a:cubicBezTo>
                      <a:pt x="23" y="115"/>
                      <a:pt x="23" y="115"/>
                      <a:pt x="23" y="115"/>
                    </a:cubicBezTo>
                    <a:cubicBezTo>
                      <a:pt x="24" y="115"/>
                      <a:pt x="26" y="115"/>
                      <a:pt x="27" y="115"/>
                    </a:cubicBezTo>
                    <a:cubicBezTo>
                      <a:pt x="29" y="116"/>
                      <a:pt x="33" y="117"/>
                      <a:pt x="35" y="116"/>
                    </a:cubicBezTo>
                    <a:cubicBezTo>
                      <a:pt x="38" y="115"/>
                      <a:pt x="42" y="113"/>
                      <a:pt x="44" y="111"/>
                    </a:cubicBezTo>
                    <a:cubicBezTo>
                      <a:pt x="45" y="110"/>
                      <a:pt x="46" y="109"/>
                      <a:pt x="46" y="108"/>
                    </a:cubicBezTo>
                    <a:cubicBezTo>
                      <a:pt x="47" y="108"/>
                      <a:pt x="47" y="108"/>
                      <a:pt x="48" y="108"/>
                    </a:cubicBezTo>
                    <a:cubicBezTo>
                      <a:pt x="49" y="107"/>
                      <a:pt x="49" y="106"/>
                      <a:pt x="50" y="105"/>
                    </a:cubicBezTo>
                    <a:cubicBezTo>
                      <a:pt x="50" y="105"/>
                      <a:pt x="51" y="105"/>
                      <a:pt x="52" y="105"/>
                    </a:cubicBezTo>
                    <a:cubicBezTo>
                      <a:pt x="52" y="105"/>
                      <a:pt x="52" y="105"/>
                      <a:pt x="52" y="104"/>
                    </a:cubicBezTo>
                    <a:cubicBezTo>
                      <a:pt x="54" y="104"/>
                      <a:pt x="57" y="103"/>
                      <a:pt x="60" y="103"/>
                    </a:cubicBezTo>
                    <a:cubicBezTo>
                      <a:pt x="60" y="103"/>
                      <a:pt x="60" y="103"/>
                      <a:pt x="60" y="103"/>
                    </a:cubicBezTo>
                    <a:cubicBezTo>
                      <a:pt x="62" y="104"/>
                      <a:pt x="64" y="104"/>
                      <a:pt x="66" y="104"/>
                    </a:cubicBezTo>
                    <a:cubicBezTo>
                      <a:pt x="66" y="105"/>
                      <a:pt x="66" y="105"/>
                      <a:pt x="66" y="105"/>
                    </a:cubicBezTo>
                    <a:cubicBezTo>
                      <a:pt x="67" y="106"/>
                      <a:pt x="68" y="106"/>
                      <a:pt x="69" y="106"/>
                    </a:cubicBezTo>
                    <a:cubicBezTo>
                      <a:pt x="69" y="106"/>
                      <a:pt x="69" y="107"/>
                      <a:pt x="69" y="107"/>
                    </a:cubicBezTo>
                    <a:cubicBezTo>
                      <a:pt x="70" y="107"/>
                      <a:pt x="71" y="107"/>
                      <a:pt x="71" y="107"/>
                    </a:cubicBezTo>
                    <a:cubicBezTo>
                      <a:pt x="72" y="108"/>
                      <a:pt x="72" y="108"/>
                      <a:pt x="72" y="109"/>
                    </a:cubicBezTo>
                    <a:cubicBezTo>
                      <a:pt x="74" y="109"/>
                      <a:pt x="76" y="110"/>
                      <a:pt x="78" y="111"/>
                    </a:cubicBezTo>
                    <a:cubicBezTo>
                      <a:pt x="78" y="111"/>
                      <a:pt x="78" y="111"/>
                      <a:pt x="78" y="112"/>
                    </a:cubicBezTo>
                    <a:cubicBezTo>
                      <a:pt x="79" y="112"/>
                      <a:pt x="81" y="113"/>
                      <a:pt x="83" y="113"/>
                    </a:cubicBezTo>
                    <a:cubicBezTo>
                      <a:pt x="83" y="114"/>
                      <a:pt x="83" y="114"/>
                      <a:pt x="83" y="114"/>
                    </a:cubicBezTo>
                    <a:cubicBezTo>
                      <a:pt x="84" y="114"/>
                      <a:pt x="85" y="114"/>
                      <a:pt x="86" y="114"/>
                    </a:cubicBezTo>
                    <a:cubicBezTo>
                      <a:pt x="86" y="115"/>
                      <a:pt x="86" y="115"/>
                      <a:pt x="86" y="115"/>
                    </a:cubicBezTo>
                    <a:cubicBezTo>
                      <a:pt x="87" y="115"/>
                      <a:pt x="87" y="115"/>
                      <a:pt x="88" y="115"/>
                    </a:cubicBezTo>
                    <a:cubicBezTo>
                      <a:pt x="88" y="115"/>
                      <a:pt x="88" y="116"/>
                      <a:pt x="88" y="116"/>
                    </a:cubicBezTo>
                    <a:cubicBezTo>
                      <a:pt x="90" y="116"/>
                      <a:pt x="92" y="116"/>
                      <a:pt x="94" y="116"/>
                    </a:cubicBezTo>
                    <a:cubicBezTo>
                      <a:pt x="94" y="116"/>
                      <a:pt x="94" y="117"/>
                      <a:pt x="94" y="117"/>
                    </a:cubicBezTo>
                    <a:cubicBezTo>
                      <a:pt x="97" y="118"/>
                      <a:pt x="102" y="117"/>
                      <a:pt x="104" y="116"/>
                    </a:cubicBezTo>
                    <a:cubicBezTo>
                      <a:pt x="105" y="116"/>
                      <a:pt x="107" y="116"/>
                      <a:pt x="108" y="116"/>
                    </a:cubicBezTo>
                    <a:cubicBezTo>
                      <a:pt x="108" y="116"/>
                      <a:pt x="108" y="115"/>
                      <a:pt x="108" y="115"/>
                    </a:cubicBezTo>
                    <a:cubicBezTo>
                      <a:pt x="109" y="115"/>
                      <a:pt x="110" y="115"/>
                      <a:pt x="111" y="115"/>
                    </a:cubicBezTo>
                    <a:cubicBezTo>
                      <a:pt x="111" y="115"/>
                      <a:pt x="111" y="115"/>
                      <a:pt x="111" y="114"/>
                    </a:cubicBezTo>
                    <a:cubicBezTo>
                      <a:pt x="112" y="114"/>
                      <a:pt x="113" y="114"/>
                      <a:pt x="113" y="114"/>
                    </a:cubicBezTo>
                    <a:cubicBezTo>
                      <a:pt x="113" y="114"/>
                      <a:pt x="113" y="114"/>
                      <a:pt x="113" y="113"/>
                    </a:cubicBezTo>
                    <a:cubicBezTo>
                      <a:pt x="114" y="113"/>
                      <a:pt x="115" y="113"/>
                      <a:pt x="115" y="113"/>
                    </a:cubicBezTo>
                    <a:cubicBezTo>
                      <a:pt x="115" y="113"/>
                      <a:pt x="115" y="113"/>
                      <a:pt x="115" y="112"/>
                    </a:cubicBezTo>
                    <a:cubicBezTo>
                      <a:pt x="116" y="112"/>
                      <a:pt x="116" y="112"/>
                      <a:pt x="117" y="112"/>
                    </a:cubicBezTo>
                    <a:cubicBezTo>
                      <a:pt x="117" y="112"/>
                      <a:pt x="118" y="111"/>
                      <a:pt x="118" y="111"/>
                    </a:cubicBezTo>
                    <a:cubicBezTo>
                      <a:pt x="119" y="111"/>
                      <a:pt x="119" y="111"/>
                      <a:pt x="120" y="111"/>
                    </a:cubicBezTo>
                    <a:cubicBezTo>
                      <a:pt x="120" y="110"/>
                      <a:pt x="120" y="109"/>
                      <a:pt x="121" y="109"/>
                    </a:cubicBezTo>
                    <a:cubicBezTo>
                      <a:pt x="121" y="109"/>
                      <a:pt x="122" y="109"/>
                      <a:pt x="122" y="109"/>
                    </a:cubicBezTo>
                    <a:cubicBezTo>
                      <a:pt x="124" y="107"/>
                      <a:pt x="125" y="105"/>
                      <a:pt x="127" y="103"/>
                    </a:cubicBezTo>
                    <a:cubicBezTo>
                      <a:pt x="128" y="103"/>
                      <a:pt x="128" y="103"/>
                      <a:pt x="129" y="103"/>
                    </a:cubicBezTo>
                    <a:cubicBezTo>
                      <a:pt x="131" y="101"/>
                      <a:pt x="133" y="99"/>
                      <a:pt x="135" y="96"/>
                    </a:cubicBezTo>
                    <a:cubicBezTo>
                      <a:pt x="136" y="96"/>
                      <a:pt x="136" y="96"/>
                      <a:pt x="137" y="96"/>
                    </a:cubicBezTo>
                    <a:cubicBezTo>
                      <a:pt x="138" y="95"/>
                      <a:pt x="139" y="93"/>
                      <a:pt x="140" y="92"/>
                    </a:cubicBezTo>
                    <a:cubicBezTo>
                      <a:pt x="141" y="92"/>
                      <a:pt x="142" y="92"/>
                      <a:pt x="142" y="92"/>
                    </a:cubicBezTo>
                    <a:cubicBezTo>
                      <a:pt x="143" y="91"/>
                      <a:pt x="143" y="90"/>
                      <a:pt x="144" y="89"/>
                    </a:cubicBezTo>
                    <a:cubicBezTo>
                      <a:pt x="145" y="89"/>
                      <a:pt x="145" y="89"/>
                      <a:pt x="146" y="89"/>
                    </a:cubicBezTo>
                    <a:cubicBezTo>
                      <a:pt x="146" y="89"/>
                      <a:pt x="146" y="88"/>
                      <a:pt x="147" y="87"/>
                    </a:cubicBezTo>
                    <a:cubicBezTo>
                      <a:pt x="148" y="87"/>
                      <a:pt x="149" y="87"/>
                      <a:pt x="150" y="86"/>
                    </a:cubicBezTo>
                    <a:cubicBezTo>
                      <a:pt x="150" y="86"/>
                      <a:pt x="150" y="86"/>
                      <a:pt x="150" y="86"/>
                    </a:cubicBezTo>
                    <a:cubicBezTo>
                      <a:pt x="152" y="85"/>
                      <a:pt x="154" y="84"/>
                      <a:pt x="156" y="84"/>
                    </a:cubicBezTo>
                    <a:cubicBezTo>
                      <a:pt x="156" y="83"/>
                      <a:pt x="156" y="83"/>
                      <a:pt x="156" y="83"/>
                    </a:cubicBezTo>
                    <a:cubicBezTo>
                      <a:pt x="157" y="83"/>
                      <a:pt x="157" y="83"/>
                      <a:pt x="158" y="83"/>
                    </a:cubicBezTo>
                    <a:cubicBezTo>
                      <a:pt x="158" y="83"/>
                      <a:pt x="158" y="82"/>
                      <a:pt x="158" y="82"/>
                    </a:cubicBezTo>
                    <a:cubicBezTo>
                      <a:pt x="159" y="82"/>
                      <a:pt x="161" y="82"/>
                      <a:pt x="162" y="82"/>
                    </a:cubicBezTo>
                    <a:cubicBezTo>
                      <a:pt x="162" y="82"/>
                      <a:pt x="162" y="81"/>
                      <a:pt x="162" y="81"/>
                    </a:cubicBezTo>
                    <a:cubicBezTo>
                      <a:pt x="167" y="81"/>
                      <a:pt x="172" y="81"/>
                      <a:pt x="177" y="81"/>
                    </a:cubicBezTo>
                    <a:cubicBezTo>
                      <a:pt x="177" y="81"/>
                      <a:pt x="177" y="80"/>
                      <a:pt x="177" y="80"/>
                    </a:cubicBezTo>
                    <a:cubicBezTo>
                      <a:pt x="181" y="80"/>
                      <a:pt x="186" y="80"/>
                      <a:pt x="190" y="80"/>
                    </a:cubicBezTo>
                    <a:cubicBezTo>
                      <a:pt x="190" y="80"/>
                      <a:pt x="190" y="80"/>
                      <a:pt x="190" y="79"/>
                    </a:cubicBezTo>
                    <a:cubicBezTo>
                      <a:pt x="192" y="79"/>
                      <a:pt x="194" y="79"/>
                      <a:pt x="196" y="79"/>
                    </a:cubicBezTo>
                    <a:cubicBezTo>
                      <a:pt x="196" y="79"/>
                      <a:pt x="196" y="79"/>
                      <a:pt x="196" y="78"/>
                    </a:cubicBezTo>
                    <a:cubicBezTo>
                      <a:pt x="197" y="78"/>
                      <a:pt x="199" y="78"/>
                      <a:pt x="200" y="78"/>
                    </a:cubicBezTo>
                    <a:cubicBezTo>
                      <a:pt x="200" y="78"/>
                      <a:pt x="200" y="78"/>
                      <a:pt x="200" y="77"/>
                    </a:cubicBezTo>
                    <a:cubicBezTo>
                      <a:pt x="202" y="77"/>
                      <a:pt x="203" y="77"/>
                      <a:pt x="205" y="77"/>
                    </a:cubicBezTo>
                    <a:cubicBezTo>
                      <a:pt x="205" y="77"/>
                      <a:pt x="205" y="77"/>
                      <a:pt x="205" y="77"/>
                    </a:cubicBezTo>
                    <a:cubicBezTo>
                      <a:pt x="206" y="77"/>
                      <a:pt x="207" y="77"/>
                      <a:pt x="208" y="77"/>
                    </a:cubicBezTo>
                    <a:cubicBezTo>
                      <a:pt x="208" y="76"/>
                      <a:pt x="208" y="76"/>
                      <a:pt x="208" y="76"/>
                    </a:cubicBezTo>
                    <a:cubicBezTo>
                      <a:pt x="209" y="76"/>
                      <a:pt x="209" y="76"/>
                      <a:pt x="210" y="76"/>
                    </a:cubicBezTo>
                    <a:cubicBezTo>
                      <a:pt x="210" y="75"/>
                      <a:pt x="210" y="75"/>
                      <a:pt x="210" y="75"/>
                    </a:cubicBezTo>
                    <a:cubicBezTo>
                      <a:pt x="211" y="75"/>
                      <a:pt x="212" y="75"/>
                      <a:pt x="213" y="75"/>
                    </a:cubicBezTo>
                    <a:cubicBezTo>
                      <a:pt x="213" y="74"/>
                      <a:pt x="213" y="74"/>
                      <a:pt x="213" y="74"/>
                    </a:cubicBezTo>
                    <a:cubicBezTo>
                      <a:pt x="214" y="74"/>
                      <a:pt x="215" y="74"/>
                      <a:pt x="216" y="74"/>
                    </a:cubicBezTo>
                    <a:cubicBezTo>
                      <a:pt x="216" y="74"/>
                      <a:pt x="216" y="73"/>
                      <a:pt x="216" y="73"/>
                    </a:cubicBezTo>
                    <a:cubicBezTo>
                      <a:pt x="217" y="72"/>
                      <a:pt x="219" y="72"/>
                      <a:pt x="221" y="71"/>
                    </a:cubicBezTo>
                    <a:cubicBezTo>
                      <a:pt x="221" y="71"/>
                      <a:pt x="221" y="71"/>
                      <a:pt x="221" y="70"/>
                    </a:cubicBezTo>
                    <a:cubicBezTo>
                      <a:pt x="222" y="70"/>
                      <a:pt x="223" y="70"/>
                      <a:pt x="225" y="69"/>
                    </a:cubicBezTo>
                    <a:cubicBezTo>
                      <a:pt x="225" y="69"/>
                      <a:pt x="225" y="68"/>
                      <a:pt x="226" y="68"/>
                    </a:cubicBezTo>
                    <a:cubicBezTo>
                      <a:pt x="227" y="67"/>
                      <a:pt x="228" y="67"/>
                      <a:pt x="229" y="67"/>
                    </a:cubicBezTo>
                    <a:cubicBezTo>
                      <a:pt x="229" y="66"/>
                      <a:pt x="230" y="66"/>
                      <a:pt x="230" y="65"/>
                    </a:cubicBezTo>
                    <a:cubicBezTo>
                      <a:pt x="231" y="65"/>
                      <a:pt x="232" y="64"/>
                      <a:pt x="234" y="64"/>
                    </a:cubicBezTo>
                    <a:cubicBezTo>
                      <a:pt x="234" y="63"/>
                      <a:pt x="234" y="63"/>
                      <a:pt x="235" y="62"/>
                    </a:cubicBezTo>
                    <a:cubicBezTo>
                      <a:pt x="236" y="62"/>
                      <a:pt x="237" y="62"/>
                      <a:pt x="238" y="61"/>
                    </a:cubicBezTo>
                    <a:cubicBezTo>
                      <a:pt x="238" y="61"/>
                      <a:pt x="238" y="61"/>
                      <a:pt x="238" y="60"/>
                    </a:cubicBezTo>
                    <a:cubicBezTo>
                      <a:pt x="239" y="60"/>
                      <a:pt x="239" y="60"/>
                      <a:pt x="240" y="60"/>
                    </a:cubicBezTo>
                    <a:cubicBezTo>
                      <a:pt x="240" y="60"/>
                      <a:pt x="240" y="60"/>
                      <a:pt x="240" y="60"/>
                    </a:cubicBezTo>
                    <a:cubicBezTo>
                      <a:pt x="241" y="60"/>
                      <a:pt x="241" y="60"/>
                      <a:pt x="242" y="60"/>
                    </a:cubicBezTo>
                    <a:cubicBezTo>
                      <a:pt x="242" y="59"/>
                      <a:pt x="242" y="59"/>
                      <a:pt x="242" y="59"/>
                    </a:cubicBezTo>
                    <a:cubicBezTo>
                      <a:pt x="243" y="58"/>
                      <a:pt x="245" y="57"/>
                      <a:pt x="247" y="57"/>
                    </a:cubicBezTo>
                    <a:cubicBezTo>
                      <a:pt x="247" y="57"/>
                      <a:pt x="247" y="56"/>
                      <a:pt x="247" y="56"/>
                    </a:cubicBezTo>
                    <a:cubicBezTo>
                      <a:pt x="250" y="55"/>
                      <a:pt x="252" y="55"/>
                      <a:pt x="255" y="54"/>
                    </a:cubicBezTo>
                    <a:cubicBezTo>
                      <a:pt x="255" y="54"/>
                      <a:pt x="255" y="54"/>
                      <a:pt x="255" y="53"/>
                    </a:cubicBezTo>
                    <a:cubicBezTo>
                      <a:pt x="263" y="50"/>
                      <a:pt x="276" y="53"/>
                      <a:pt x="284" y="51"/>
                    </a:cubicBezTo>
                    <a:cubicBezTo>
                      <a:pt x="285" y="51"/>
                      <a:pt x="286" y="51"/>
                      <a:pt x="287" y="51"/>
                    </a:cubicBezTo>
                    <a:cubicBezTo>
                      <a:pt x="287" y="50"/>
                      <a:pt x="287" y="50"/>
                      <a:pt x="287" y="50"/>
                    </a:cubicBezTo>
                    <a:cubicBezTo>
                      <a:pt x="289" y="49"/>
                      <a:pt x="291" y="48"/>
                      <a:pt x="293" y="48"/>
                    </a:cubicBezTo>
                    <a:cubicBezTo>
                      <a:pt x="294" y="46"/>
                      <a:pt x="296" y="44"/>
                      <a:pt x="297" y="42"/>
                    </a:cubicBezTo>
                    <a:cubicBezTo>
                      <a:pt x="298" y="42"/>
                      <a:pt x="299" y="42"/>
                      <a:pt x="299" y="42"/>
                    </a:cubicBezTo>
                    <a:cubicBezTo>
                      <a:pt x="299" y="41"/>
                      <a:pt x="299" y="40"/>
                      <a:pt x="299" y="40"/>
                    </a:cubicBezTo>
                    <a:cubicBezTo>
                      <a:pt x="300" y="39"/>
                      <a:pt x="300" y="39"/>
                      <a:pt x="301" y="39"/>
                    </a:cubicBezTo>
                    <a:cubicBezTo>
                      <a:pt x="301" y="38"/>
                      <a:pt x="301" y="38"/>
                      <a:pt x="301" y="37"/>
                    </a:cubicBezTo>
                    <a:cubicBezTo>
                      <a:pt x="301" y="37"/>
                      <a:pt x="302" y="37"/>
                      <a:pt x="303" y="36"/>
                    </a:cubicBezTo>
                    <a:cubicBezTo>
                      <a:pt x="303" y="36"/>
                      <a:pt x="303" y="35"/>
                      <a:pt x="303" y="34"/>
                    </a:cubicBezTo>
                    <a:cubicBezTo>
                      <a:pt x="303" y="34"/>
                      <a:pt x="303" y="34"/>
                      <a:pt x="304" y="34"/>
                    </a:cubicBezTo>
                    <a:cubicBezTo>
                      <a:pt x="304" y="34"/>
                      <a:pt x="304" y="33"/>
                      <a:pt x="304" y="33"/>
                    </a:cubicBezTo>
                    <a:cubicBezTo>
                      <a:pt x="305" y="30"/>
                      <a:pt x="307" y="28"/>
                      <a:pt x="309" y="25"/>
                    </a:cubicBezTo>
                    <a:cubicBezTo>
                      <a:pt x="311" y="24"/>
                      <a:pt x="319" y="26"/>
                      <a:pt x="322" y="27"/>
                    </a:cubicBezTo>
                    <a:cubicBezTo>
                      <a:pt x="322" y="28"/>
                      <a:pt x="322" y="28"/>
                      <a:pt x="322" y="28"/>
                    </a:cubicBezTo>
                    <a:cubicBezTo>
                      <a:pt x="325" y="28"/>
                      <a:pt x="328" y="28"/>
                      <a:pt x="331" y="27"/>
                    </a:cubicBezTo>
                    <a:cubicBezTo>
                      <a:pt x="333" y="24"/>
                      <a:pt x="334" y="24"/>
                      <a:pt x="334" y="18"/>
                    </a:cubicBezTo>
                    <a:cubicBezTo>
                      <a:pt x="332" y="17"/>
                      <a:pt x="333" y="16"/>
                      <a:pt x="332" y="15"/>
                    </a:cubicBezTo>
                    <a:cubicBezTo>
                      <a:pt x="332" y="14"/>
                      <a:pt x="331" y="14"/>
                      <a:pt x="331" y="14"/>
                    </a:cubicBezTo>
                    <a:cubicBezTo>
                      <a:pt x="328" y="11"/>
                      <a:pt x="328" y="9"/>
                      <a:pt x="328" y="5"/>
                    </a:cubicBezTo>
                    <a:cubicBezTo>
                      <a:pt x="328" y="5"/>
                      <a:pt x="329" y="4"/>
                      <a:pt x="330" y="4"/>
                    </a:cubicBezTo>
                    <a:cubicBezTo>
                      <a:pt x="334" y="0"/>
                      <a:pt x="347" y="4"/>
                      <a:pt x="352" y="6"/>
                    </a:cubicBezTo>
                    <a:cubicBezTo>
                      <a:pt x="354" y="6"/>
                      <a:pt x="355" y="6"/>
                      <a:pt x="357" y="6"/>
                    </a:cubicBezTo>
                    <a:cubicBezTo>
                      <a:pt x="357" y="6"/>
                      <a:pt x="357" y="6"/>
                      <a:pt x="357" y="7"/>
                    </a:cubicBezTo>
                    <a:cubicBezTo>
                      <a:pt x="358" y="7"/>
                      <a:pt x="360" y="7"/>
                      <a:pt x="362" y="7"/>
                    </a:cubicBezTo>
                    <a:cubicBezTo>
                      <a:pt x="362" y="7"/>
                      <a:pt x="362" y="7"/>
                      <a:pt x="362" y="8"/>
                    </a:cubicBezTo>
                    <a:cubicBezTo>
                      <a:pt x="363" y="8"/>
                      <a:pt x="364" y="8"/>
                      <a:pt x="365" y="8"/>
                    </a:cubicBezTo>
                    <a:cubicBezTo>
                      <a:pt x="365" y="8"/>
                      <a:pt x="365" y="8"/>
                      <a:pt x="365" y="8"/>
                    </a:cubicBezTo>
                    <a:cubicBezTo>
                      <a:pt x="367" y="8"/>
                      <a:pt x="368" y="8"/>
                      <a:pt x="369" y="8"/>
                    </a:cubicBezTo>
                    <a:cubicBezTo>
                      <a:pt x="369" y="9"/>
                      <a:pt x="369" y="9"/>
                      <a:pt x="369" y="9"/>
                    </a:cubicBezTo>
                    <a:cubicBezTo>
                      <a:pt x="370" y="9"/>
                      <a:pt x="371" y="9"/>
                      <a:pt x="373" y="9"/>
                    </a:cubicBezTo>
                    <a:cubicBezTo>
                      <a:pt x="373" y="10"/>
                      <a:pt x="373" y="10"/>
                      <a:pt x="373" y="10"/>
                    </a:cubicBezTo>
                    <a:cubicBezTo>
                      <a:pt x="374" y="10"/>
                      <a:pt x="374" y="10"/>
                      <a:pt x="375" y="10"/>
                    </a:cubicBezTo>
                    <a:cubicBezTo>
                      <a:pt x="375" y="11"/>
                      <a:pt x="375" y="11"/>
                      <a:pt x="375" y="11"/>
                    </a:cubicBezTo>
                    <a:cubicBezTo>
                      <a:pt x="376" y="11"/>
                      <a:pt x="377" y="11"/>
                      <a:pt x="378" y="11"/>
                    </a:cubicBezTo>
                    <a:cubicBezTo>
                      <a:pt x="378" y="11"/>
                      <a:pt x="378" y="12"/>
                      <a:pt x="378" y="12"/>
                    </a:cubicBezTo>
                    <a:cubicBezTo>
                      <a:pt x="379" y="12"/>
                      <a:pt x="380" y="12"/>
                      <a:pt x="381" y="12"/>
                    </a:cubicBezTo>
                    <a:cubicBezTo>
                      <a:pt x="381" y="12"/>
                      <a:pt x="381" y="13"/>
                      <a:pt x="381" y="13"/>
                    </a:cubicBezTo>
                    <a:cubicBezTo>
                      <a:pt x="383" y="14"/>
                      <a:pt x="384" y="14"/>
                      <a:pt x="386" y="15"/>
                    </a:cubicBezTo>
                    <a:cubicBezTo>
                      <a:pt x="386" y="15"/>
                      <a:pt x="386" y="15"/>
                      <a:pt x="386" y="16"/>
                    </a:cubicBezTo>
                    <a:cubicBezTo>
                      <a:pt x="387" y="16"/>
                      <a:pt x="388" y="16"/>
                      <a:pt x="390" y="16"/>
                    </a:cubicBezTo>
                    <a:cubicBezTo>
                      <a:pt x="390" y="17"/>
                      <a:pt x="390" y="17"/>
                      <a:pt x="390" y="17"/>
                    </a:cubicBezTo>
                    <a:cubicBezTo>
                      <a:pt x="391" y="18"/>
                      <a:pt x="391" y="18"/>
                      <a:pt x="392" y="18"/>
                    </a:cubicBezTo>
                    <a:cubicBezTo>
                      <a:pt x="393" y="19"/>
                      <a:pt x="393" y="19"/>
                      <a:pt x="393" y="20"/>
                    </a:cubicBezTo>
                    <a:cubicBezTo>
                      <a:pt x="394" y="20"/>
                      <a:pt x="394" y="20"/>
                      <a:pt x="395" y="20"/>
                    </a:cubicBezTo>
                    <a:cubicBezTo>
                      <a:pt x="395" y="21"/>
                      <a:pt x="396" y="21"/>
                      <a:pt x="396" y="22"/>
                    </a:cubicBezTo>
                    <a:cubicBezTo>
                      <a:pt x="397" y="22"/>
                      <a:pt x="397" y="22"/>
                      <a:pt x="398" y="22"/>
                    </a:cubicBezTo>
                    <a:cubicBezTo>
                      <a:pt x="398" y="23"/>
                      <a:pt x="399" y="24"/>
                      <a:pt x="400" y="25"/>
                    </a:cubicBezTo>
                    <a:cubicBezTo>
                      <a:pt x="400" y="25"/>
                      <a:pt x="401" y="25"/>
                      <a:pt x="401" y="25"/>
                    </a:cubicBezTo>
                    <a:cubicBezTo>
                      <a:pt x="402" y="25"/>
                      <a:pt x="402" y="26"/>
                      <a:pt x="402" y="26"/>
                    </a:cubicBezTo>
                    <a:cubicBezTo>
                      <a:pt x="403" y="26"/>
                      <a:pt x="403" y="26"/>
                      <a:pt x="404" y="26"/>
                    </a:cubicBezTo>
                    <a:cubicBezTo>
                      <a:pt x="405" y="27"/>
                      <a:pt x="405" y="28"/>
                      <a:pt x="406" y="29"/>
                    </a:cubicBezTo>
                    <a:cubicBezTo>
                      <a:pt x="406" y="29"/>
                      <a:pt x="407" y="29"/>
                      <a:pt x="408" y="29"/>
                    </a:cubicBezTo>
                    <a:cubicBezTo>
                      <a:pt x="408" y="30"/>
                      <a:pt x="408" y="30"/>
                      <a:pt x="409" y="31"/>
                    </a:cubicBezTo>
                    <a:cubicBezTo>
                      <a:pt x="409" y="31"/>
                      <a:pt x="410" y="31"/>
                      <a:pt x="411" y="32"/>
                    </a:cubicBezTo>
                    <a:cubicBezTo>
                      <a:pt x="411" y="32"/>
                      <a:pt x="411" y="32"/>
                      <a:pt x="411" y="33"/>
                    </a:cubicBezTo>
                    <a:cubicBezTo>
                      <a:pt x="412" y="33"/>
                      <a:pt x="412" y="33"/>
                      <a:pt x="413" y="33"/>
                    </a:cubicBezTo>
                    <a:cubicBezTo>
                      <a:pt x="413" y="33"/>
                      <a:pt x="414" y="34"/>
                      <a:pt x="414" y="34"/>
                    </a:cubicBezTo>
                    <a:cubicBezTo>
                      <a:pt x="415" y="34"/>
                      <a:pt x="415" y="34"/>
                      <a:pt x="416" y="34"/>
                    </a:cubicBezTo>
                    <a:cubicBezTo>
                      <a:pt x="416" y="35"/>
                      <a:pt x="416" y="36"/>
                      <a:pt x="417" y="36"/>
                    </a:cubicBezTo>
                    <a:cubicBezTo>
                      <a:pt x="417" y="36"/>
                      <a:pt x="418" y="36"/>
                      <a:pt x="418" y="36"/>
                    </a:cubicBezTo>
                    <a:cubicBezTo>
                      <a:pt x="418" y="37"/>
                      <a:pt x="418" y="37"/>
                      <a:pt x="418" y="37"/>
                    </a:cubicBezTo>
                    <a:cubicBezTo>
                      <a:pt x="419" y="37"/>
                      <a:pt x="420" y="38"/>
                      <a:pt x="421" y="38"/>
                    </a:cubicBezTo>
                    <a:close/>
                  </a:path>
                </a:pathLst>
              </a:custGeom>
              <a:solidFill>
                <a:srgbClr val="0070B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lstStyle/>
              <a:p>
                <a:pPr algn="ctr"/>
                <a:endParaRPr lang="zh-CN" altLang="en-US" sz="2400" b="1">
                  <a:ln w="12700">
                    <a:solidFill>
                      <a:schemeClr val="tx2">
                        <a:satMod val="155000"/>
                      </a:schemeClr>
                    </a:solidFill>
                    <a:prstDash val="solid"/>
                  </a:ln>
                  <a:solidFill>
                    <a:schemeClr val="bg1"/>
                  </a:solidFill>
                  <a:latin typeface="UKIJ Qolyazma" pitchFamily="18" charset="0"/>
                  <a:cs typeface="UKIJ Qolyazma" pitchFamily="18" charset="0"/>
                </a:endParaRPr>
              </a:p>
            </p:txBody>
          </p:sp>
          <p:grpSp>
            <p:nvGrpSpPr>
              <p:cNvPr id="81" name="组合 80"/>
              <p:cNvGrpSpPr/>
              <p:nvPr/>
            </p:nvGrpSpPr>
            <p:grpSpPr>
              <a:xfrm>
                <a:off x="4451" y="3745"/>
                <a:ext cx="1365" cy="1365"/>
                <a:chOff x="3079775" y="4461118"/>
                <a:chExt cx="867003" cy="866298"/>
              </a:xfrm>
            </p:grpSpPr>
            <p:sp>
              <p:nvSpPr>
                <p:cNvPr id="82" name="文本框 71"/>
                <p:cNvSpPr txBox="1"/>
                <p:nvPr/>
              </p:nvSpPr>
              <p:spPr>
                <a:xfrm>
                  <a:off x="3137661" y="4461118"/>
                  <a:ext cx="809117" cy="866298"/>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800" dirty="0">
                      <a:solidFill>
                        <a:schemeClr val="bg1"/>
                      </a:solidFill>
                    </a:rPr>
                    <a:t>济南</a:t>
                  </a:r>
                  <a:endParaRPr lang="zh-CN" altLang="en-US" sz="800" dirty="0">
                    <a:solidFill>
                      <a:schemeClr val="bg1"/>
                    </a:solidFill>
                  </a:endParaRPr>
                </a:p>
              </p:txBody>
            </p:sp>
            <p:grpSp>
              <p:nvGrpSpPr>
                <p:cNvPr id="87" name="组合 86"/>
                <p:cNvGrpSpPr/>
                <p:nvPr/>
              </p:nvGrpSpPr>
              <p:grpSpPr>
                <a:xfrm>
                  <a:off x="3079775" y="4612937"/>
                  <a:ext cx="149962" cy="149962"/>
                  <a:chOff x="910012" y="5037110"/>
                  <a:chExt cx="69609" cy="69609"/>
                </a:xfrm>
              </p:grpSpPr>
              <p:sp>
                <p:nvSpPr>
                  <p:cNvPr id="92" name="椭圆 91"/>
                  <p:cNvSpPr/>
                  <p:nvPr/>
                </p:nvSpPr>
                <p:spPr>
                  <a:xfrm>
                    <a:off x="926435" y="5053533"/>
                    <a:ext cx="36763" cy="367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93" name="椭圆 92"/>
                  <p:cNvSpPr/>
                  <p:nvPr/>
                </p:nvSpPr>
                <p:spPr>
                  <a:xfrm>
                    <a:off x="910012" y="5037110"/>
                    <a:ext cx="69609" cy="69609"/>
                  </a:xfrm>
                  <a:prstGeom prst="ellipse">
                    <a:avLst/>
                  </a:prstGeom>
                  <a:noFill/>
                  <a:ln w="508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94" name="组合 93"/>
              <p:cNvGrpSpPr/>
              <p:nvPr/>
            </p:nvGrpSpPr>
            <p:grpSpPr>
              <a:xfrm>
                <a:off x="1695" y="4121"/>
                <a:ext cx="1337" cy="1241"/>
                <a:chOff x="1076038" y="2616738"/>
                <a:chExt cx="848807" cy="788435"/>
              </a:xfrm>
            </p:grpSpPr>
            <p:sp>
              <p:nvSpPr>
                <p:cNvPr id="95" name="文本框 71"/>
                <p:cNvSpPr txBox="1"/>
                <p:nvPr/>
              </p:nvSpPr>
              <p:spPr>
                <a:xfrm>
                  <a:off x="1076038" y="2616738"/>
                  <a:ext cx="848807" cy="788435"/>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聊城</a:t>
                  </a:r>
                  <a:endParaRPr lang="zh-CN" altLang="en-US" sz="700" dirty="0">
                    <a:solidFill>
                      <a:schemeClr val="bg1"/>
                    </a:solidFill>
                  </a:endParaRPr>
                </a:p>
              </p:txBody>
            </p:sp>
            <p:grpSp>
              <p:nvGrpSpPr>
                <p:cNvPr id="96" name="组合 95"/>
                <p:cNvGrpSpPr/>
                <p:nvPr/>
              </p:nvGrpSpPr>
              <p:grpSpPr>
                <a:xfrm>
                  <a:off x="1678824" y="2710245"/>
                  <a:ext cx="108000" cy="108000"/>
                  <a:chOff x="2806933" y="985967"/>
                  <a:chExt cx="108000" cy="108000"/>
                </a:xfrm>
              </p:grpSpPr>
              <p:sp>
                <p:nvSpPr>
                  <p:cNvPr id="97" name="椭圆 96"/>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98" name="椭圆 97"/>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99" name="组合 98"/>
              <p:cNvGrpSpPr/>
              <p:nvPr/>
            </p:nvGrpSpPr>
            <p:grpSpPr>
              <a:xfrm>
                <a:off x="3117" y="2183"/>
                <a:ext cx="1337" cy="1413"/>
                <a:chOff x="1979612" y="1386495"/>
                <a:chExt cx="848807" cy="896883"/>
              </a:xfrm>
            </p:grpSpPr>
            <p:sp>
              <p:nvSpPr>
                <p:cNvPr id="100" name="文本框 71"/>
                <p:cNvSpPr txBox="1"/>
                <p:nvPr/>
              </p:nvSpPr>
              <p:spPr>
                <a:xfrm>
                  <a:off x="1979612" y="1495425"/>
                  <a:ext cx="848807" cy="787953"/>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德州</a:t>
                  </a:r>
                  <a:endParaRPr lang="zh-CN" altLang="en-US" sz="700" dirty="0">
                    <a:solidFill>
                      <a:schemeClr val="bg1"/>
                    </a:solidFill>
                  </a:endParaRPr>
                </a:p>
              </p:txBody>
            </p:sp>
            <p:grpSp>
              <p:nvGrpSpPr>
                <p:cNvPr id="101" name="组合 100"/>
                <p:cNvGrpSpPr/>
                <p:nvPr/>
              </p:nvGrpSpPr>
              <p:grpSpPr>
                <a:xfrm>
                  <a:off x="2095043" y="1386495"/>
                  <a:ext cx="108000" cy="108000"/>
                  <a:chOff x="2806933" y="985967"/>
                  <a:chExt cx="108000" cy="108000"/>
                </a:xfrm>
              </p:grpSpPr>
              <p:sp>
                <p:nvSpPr>
                  <p:cNvPr id="102" name="椭圆 101"/>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103" name="椭圆 102"/>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104" name="组合 103"/>
              <p:cNvGrpSpPr/>
              <p:nvPr/>
            </p:nvGrpSpPr>
            <p:grpSpPr>
              <a:xfrm>
                <a:off x="5290" y="2144"/>
                <a:ext cx="1337" cy="1241"/>
                <a:chOff x="3359460" y="1361413"/>
                <a:chExt cx="848807" cy="788435"/>
              </a:xfrm>
            </p:grpSpPr>
            <p:sp>
              <p:nvSpPr>
                <p:cNvPr id="105" name="文本框 71"/>
                <p:cNvSpPr txBox="1"/>
                <p:nvPr/>
              </p:nvSpPr>
              <p:spPr>
                <a:xfrm>
                  <a:off x="3359460" y="1361413"/>
                  <a:ext cx="848807" cy="788435"/>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滨州</a:t>
                  </a:r>
                  <a:endParaRPr lang="zh-CN" altLang="en-US" sz="700" dirty="0">
                    <a:solidFill>
                      <a:schemeClr val="bg1"/>
                    </a:solidFill>
                  </a:endParaRPr>
                </a:p>
              </p:txBody>
            </p:sp>
            <p:grpSp>
              <p:nvGrpSpPr>
                <p:cNvPr id="106" name="组合 105"/>
                <p:cNvGrpSpPr/>
                <p:nvPr/>
              </p:nvGrpSpPr>
              <p:grpSpPr>
                <a:xfrm>
                  <a:off x="3955614" y="1529382"/>
                  <a:ext cx="108000" cy="108000"/>
                  <a:chOff x="2806933" y="985967"/>
                  <a:chExt cx="108000" cy="108000"/>
                </a:xfrm>
              </p:grpSpPr>
              <p:sp>
                <p:nvSpPr>
                  <p:cNvPr id="107" name="椭圆 106"/>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113" name="椭圆 112"/>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116" name="组合 115"/>
              <p:cNvGrpSpPr/>
              <p:nvPr/>
            </p:nvGrpSpPr>
            <p:grpSpPr>
              <a:xfrm>
                <a:off x="6613" y="1912"/>
                <a:ext cx="1337" cy="1241"/>
                <a:chOff x="4199503" y="1213949"/>
                <a:chExt cx="848807" cy="788562"/>
              </a:xfrm>
            </p:grpSpPr>
            <p:sp>
              <p:nvSpPr>
                <p:cNvPr id="117" name="文本框 71"/>
                <p:cNvSpPr txBox="1"/>
                <p:nvPr/>
              </p:nvSpPr>
              <p:spPr>
                <a:xfrm>
                  <a:off x="4199503" y="1213949"/>
                  <a:ext cx="848807" cy="788562"/>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东营</a:t>
                  </a:r>
                  <a:endParaRPr lang="zh-CN" altLang="en-US" sz="700" dirty="0">
                    <a:solidFill>
                      <a:schemeClr val="bg1"/>
                    </a:solidFill>
                  </a:endParaRPr>
                </a:p>
              </p:txBody>
            </p:sp>
            <p:grpSp>
              <p:nvGrpSpPr>
                <p:cNvPr id="118" name="组合 117"/>
                <p:cNvGrpSpPr/>
                <p:nvPr/>
              </p:nvGrpSpPr>
              <p:grpSpPr>
                <a:xfrm>
                  <a:off x="4570412" y="1568400"/>
                  <a:ext cx="108000" cy="108000"/>
                  <a:chOff x="2806933" y="985967"/>
                  <a:chExt cx="108000" cy="108000"/>
                </a:xfrm>
              </p:grpSpPr>
              <p:sp>
                <p:nvSpPr>
                  <p:cNvPr id="120" name="椭圆 119"/>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122" name="椭圆 121"/>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123" name="组合 122"/>
              <p:cNvGrpSpPr/>
              <p:nvPr/>
            </p:nvGrpSpPr>
            <p:grpSpPr>
              <a:xfrm>
                <a:off x="1182" y="6938"/>
                <a:ext cx="1337" cy="1405"/>
                <a:chOff x="750342" y="4405534"/>
                <a:chExt cx="848807" cy="892333"/>
              </a:xfrm>
            </p:grpSpPr>
            <p:sp>
              <p:nvSpPr>
                <p:cNvPr id="124" name="文本框 71"/>
                <p:cNvSpPr txBox="1"/>
                <p:nvPr/>
              </p:nvSpPr>
              <p:spPr>
                <a:xfrm>
                  <a:off x="750342" y="4509206"/>
                  <a:ext cx="848807" cy="788661"/>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菏泽</a:t>
                  </a:r>
                  <a:endParaRPr lang="zh-CN" altLang="en-US" sz="700" dirty="0">
                    <a:solidFill>
                      <a:schemeClr val="bg1"/>
                    </a:solidFill>
                  </a:endParaRPr>
                </a:p>
              </p:txBody>
            </p:sp>
            <p:grpSp>
              <p:nvGrpSpPr>
                <p:cNvPr id="125" name="组合 124"/>
                <p:cNvGrpSpPr/>
                <p:nvPr/>
              </p:nvGrpSpPr>
              <p:grpSpPr>
                <a:xfrm>
                  <a:off x="1022038" y="4405534"/>
                  <a:ext cx="108000" cy="108000"/>
                  <a:chOff x="2806933" y="985967"/>
                  <a:chExt cx="108000" cy="108000"/>
                </a:xfrm>
              </p:grpSpPr>
              <p:sp>
                <p:nvSpPr>
                  <p:cNvPr id="130" name="椭圆 129"/>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138" name="椭圆 137"/>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139" name="组合 138"/>
              <p:cNvGrpSpPr/>
              <p:nvPr/>
            </p:nvGrpSpPr>
            <p:grpSpPr>
              <a:xfrm>
                <a:off x="3162" y="6559"/>
                <a:ext cx="1337" cy="1429"/>
                <a:chOff x="2008187" y="4164931"/>
                <a:chExt cx="848807" cy="908066"/>
              </a:xfrm>
            </p:grpSpPr>
            <p:sp>
              <p:nvSpPr>
                <p:cNvPr id="140" name="文本框 71"/>
                <p:cNvSpPr txBox="1"/>
                <p:nvPr/>
              </p:nvSpPr>
              <p:spPr>
                <a:xfrm>
                  <a:off x="2008187" y="4284426"/>
                  <a:ext cx="848807" cy="788571"/>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济宁</a:t>
                  </a:r>
                  <a:endParaRPr lang="zh-CN" altLang="en-US" sz="700" dirty="0">
                    <a:solidFill>
                      <a:schemeClr val="bg1"/>
                    </a:solidFill>
                  </a:endParaRPr>
                </a:p>
              </p:txBody>
            </p:sp>
            <p:grpSp>
              <p:nvGrpSpPr>
                <p:cNvPr id="141" name="组合 140"/>
                <p:cNvGrpSpPr/>
                <p:nvPr/>
              </p:nvGrpSpPr>
              <p:grpSpPr>
                <a:xfrm>
                  <a:off x="2266324" y="4164931"/>
                  <a:ext cx="108000" cy="108000"/>
                  <a:chOff x="2806933" y="985967"/>
                  <a:chExt cx="108000" cy="108000"/>
                </a:xfrm>
              </p:grpSpPr>
              <p:sp>
                <p:nvSpPr>
                  <p:cNvPr id="142" name="椭圆 141"/>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143" name="椭圆 142"/>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149" name="组合 148"/>
              <p:cNvGrpSpPr/>
              <p:nvPr/>
            </p:nvGrpSpPr>
            <p:grpSpPr>
              <a:xfrm>
                <a:off x="5864" y="3575"/>
                <a:ext cx="897" cy="1334"/>
                <a:chOff x="3723719" y="2269952"/>
                <a:chExt cx="569387" cy="846638"/>
              </a:xfrm>
            </p:grpSpPr>
            <p:sp>
              <p:nvSpPr>
                <p:cNvPr id="150" name="文本框 71"/>
                <p:cNvSpPr txBox="1"/>
                <p:nvPr/>
              </p:nvSpPr>
              <p:spPr>
                <a:xfrm>
                  <a:off x="3723719" y="2408568"/>
                  <a:ext cx="569387" cy="708022"/>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600" dirty="0">
                      <a:solidFill>
                        <a:schemeClr val="bg1"/>
                      </a:solidFill>
                    </a:rPr>
                    <a:t>淄博</a:t>
                  </a:r>
                  <a:endParaRPr lang="zh-CN" altLang="en-US" sz="600" dirty="0">
                    <a:solidFill>
                      <a:schemeClr val="bg1"/>
                    </a:solidFill>
                  </a:endParaRPr>
                </a:p>
              </p:txBody>
            </p:sp>
            <p:grpSp>
              <p:nvGrpSpPr>
                <p:cNvPr id="151" name="组合 150"/>
                <p:cNvGrpSpPr/>
                <p:nvPr/>
              </p:nvGrpSpPr>
              <p:grpSpPr>
                <a:xfrm>
                  <a:off x="3955614" y="2269952"/>
                  <a:ext cx="108000" cy="108000"/>
                  <a:chOff x="2806933" y="985967"/>
                  <a:chExt cx="108000" cy="108000"/>
                </a:xfrm>
              </p:grpSpPr>
              <p:sp>
                <p:nvSpPr>
                  <p:cNvPr id="152" name="椭圆 151"/>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153" name="椭圆 152"/>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154" name="组合 153"/>
              <p:cNvGrpSpPr/>
              <p:nvPr/>
            </p:nvGrpSpPr>
            <p:grpSpPr>
              <a:xfrm>
                <a:off x="7572" y="3803"/>
                <a:ext cx="1337" cy="1439"/>
                <a:chOff x="4808537" y="2415127"/>
                <a:chExt cx="848807" cy="914370"/>
              </a:xfrm>
            </p:grpSpPr>
            <p:sp>
              <p:nvSpPr>
                <p:cNvPr id="155" name="文本框 71"/>
                <p:cNvSpPr txBox="1"/>
                <p:nvPr/>
              </p:nvSpPr>
              <p:spPr>
                <a:xfrm>
                  <a:off x="4808537" y="2540955"/>
                  <a:ext cx="848807" cy="788542"/>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潍坊</a:t>
                  </a:r>
                  <a:endParaRPr lang="zh-CN" altLang="en-US" sz="700" dirty="0">
                    <a:solidFill>
                      <a:schemeClr val="bg1"/>
                    </a:solidFill>
                  </a:endParaRPr>
                </a:p>
              </p:txBody>
            </p:sp>
            <p:grpSp>
              <p:nvGrpSpPr>
                <p:cNvPr id="184" name="组合 183"/>
                <p:cNvGrpSpPr/>
                <p:nvPr/>
              </p:nvGrpSpPr>
              <p:grpSpPr>
                <a:xfrm>
                  <a:off x="5078946" y="2415127"/>
                  <a:ext cx="108000" cy="108000"/>
                  <a:chOff x="2806933" y="985967"/>
                  <a:chExt cx="108000" cy="108000"/>
                </a:xfrm>
              </p:grpSpPr>
              <p:sp>
                <p:nvSpPr>
                  <p:cNvPr id="198" name="椭圆 197"/>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02" name="椭圆 201"/>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03" name="组合 202"/>
              <p:cNvGrpSpPr/>
              <p:nvPr/>
            </p:nvGrpSpPr>
            <p:grpSpPr>
              <a:xfrm>
                <a:off x="4452" y="7381"/>
                <a:ext cx="1337" cy="1241"/>
                <a:chOff x="2826935" y="4686845"/>
                <a:chExt cx="848807" cy="788550"/>
              </a:xfrm>
            </p:grpSpPr>
            <p:sp>
              <p:nvSpPr>
                <p:cNvPr id="204" name="文本框 71"/>
                <p:cNvSpPr txBox="1"/>
                <p:nvPr/>
              </p:nvSpPr>
              <p:spPr>
                <a:xfrm>
                  <a:off x="2826935" y="4686845"/>
                  <a:ext cx="848807" cy="788550"/>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枣庄</a:t>
                  </a:r>
                  <a:endParaRPr lang="zh-CN" altLang="en-US" sz="700" dirty="0">
                    <a:solidFill>
                      <a:schemeClr val="bg1"/>
                    </a:solidFill>
                  </a:endParaRPr>
                </a:p>
              </p:txBody>
            </p:sp>
            <p:grpSp>
              <p:nvGrpSpPr>
                <p:cNvPr id="205" name="组合 204"/>
                <p:cNvGrpSpPr/>
                <p:nvPr/>
              </p:nvGrpSpPr>
              <p:grpSpPr>
                <a:xfrm>
                  <a:off x="3126658" y="5074321"/>
                  <a:ext cx="108000" cy="108000"/>
                  <a:chOff x="2806933" y="985967"/>
                  <a:chExt cx="108000" cy="108000"/>
                </a:xfrm>
              </p:grpSpPr>
              <p:sp>
                <p:nvSpPr>
                  <p:cNvPr id="206" name="椭圆 205"/>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07" name="椭圆 206"/>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08" name="组合 207"/>
              <p:cNvGrpSpPr/>
              <p:nvPr/>
            </p:nvGrpSpPr>
            <p:grpSpPr>
              <a:xfrm>
                <a:off x="6163" y="6675"/>
                <a:ext cx="1337" cy="1241"/>
                <a:chOff x="3913217" y="4238332"/>
                <a:chExt cx="848807" cy="788153"/>
              </a:xfrm>
            </p:grpSpPr>
            <p:sp>
              <p:nvSpPr>
                <p:cNvPr id="209" name="文本框 71"/>
                <p:cNvSpPr txBox="1"/>
                <p:nvPr/>
              </p:nvSpPr>
              <p:spPr>
                <a:xfrm>
                  <a:off x="3913217" y="4238332"/>
                  <a:ext cx="848807" cy="788153"/>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临沂</a:t>
                  </a:r>
                  <a:endParaRPr lang="zh-CN" altLang="en-US" sz="700" dirty="0">
                    <a:solidFill>
                      <a:schemeClr val="bg1"/>
                    </a:solidFill>
                  </a:endParaRPr>
                </a:p>
              </p:txBody>
            </p:sp>
            <p:grpSp>
              <p:nvGrpSpPr>
                <p:cNvPr id="210" name="组合 209"/>
                <p:cNvGrpSpPr/>
                <p:nvPr/>
              </p:nvGrpSpPr>
              <p:grpSpPr>
                <a:xfrm>
                  <a:off x="4228788" y="4643971"/>
                  <a:ext cx="108000" cy="108000"/>
                  <a:chOff x="2806933" y="985967"/>
                  <a:chExt cx="108000" cy="108000"/>
                </a:xfrm>
              </p:grpSpPr>
              <p:sp>
                <p:nvSpPr>
                  <p:cNvPr id="211" name="椭圆 210"/>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12" name="椭圆 211"/>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13" name="组合 212"/>
              <p:cNvGrpSpPr/>
              <p:nvPr/>
            </p:nvGrpSpPr>
            <p:grpSpPr>
              <a:xfrm>
                <a:off x="7793" y="6358"/>
                <a:ext cx="1337" cy="1241"/>
                <a:chOff x="4948523" y="4037258"/>
                <a:chExt cx="848807" cy="788435"/>
              </a:xfrm>
            </p:grpSpPr>
            <p:sp>
              <p:nvSpPr>
                <p:cNvPr id="214" name="文本框 71"/>
                <p:cNvSpPr txBox="1"/>
                <p:nvPr/>
              </p:nvSpPr>
              <p:spPr>
                <a:xfrm>
                  <a:off x="4948523" y="4037258"/>
                  <a:ext cx="848807" cy="788435"/>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日照</a:t>
                  </a:r>
                  <a:endParaRPr lang="zh-CN" altLang="en-US" sz="700" dirty="0">
                    <a:solidFill>
                      <a:schemeClr val="bg1"/>
                    </a:solidFill>
                  </a:endParaRPr>
                </a:p>
              </p:txBody>
            </p:sp>
            <p:grpSp>
              <p:nvGrpSpPr>
                <p:cNvPr id="215" name="组合 214"/>
                <p:cNvGrpSpPr/>
                <p:nvPr/>
              </p:nvGrpSpPr>
              <p:grpSpPr>
                <a:xfrm>
                  <a:off x="5502163" y="4272667"/>
                  <a:ext cx="108000" cy="108000"/>
                  <a:chOff x="2806933" y="985967"/>
                  <a:chExt cx="108000" cy="108000"/>
                </a:xfrm>
              </p:grpSpPr>
              <p:sp>
                <p:nvSpPr>
                  <p:cNvPr id="216" name="椭圆 215"/>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17" name="椭圆 216"/>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18" name="组合 217"/>
              <p:cNvGrpSpPr/>
              <p:nvPr/>
            </p:nvGrpSpPr>
            <p:grpSpPr>
              <a:xfrm>
                <a:off x="9614" y="3878"/>
                <a:ext cx="1337" cy="1403"/>
                <a:chOff x="6105064" y="2462528"/>
                <a:chExt cx="848807" cy="890832"/>
              </a:xfrm>
            </p:grpSpPr>
            <p:sp>
              <p:nvSpPr>
                <p:cNvPr id="219" name="文本框 71"/>
                <p:cNvSpPr txBox="1"/>
                <p:nvPr/>
              </p:nvSpPr>
              <p:spPr>
                <a:xfrm>
                  <a:off x="6105064" y="2462528"/>
                  <a:ext cx="848807" cy="788205"/>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青岛</a:t>
                  </a:r>
                  <a:endParaRPr lang="zh-CN" altLang="en-US" sz="700" dirty="0">
                    <a:solidFill>
                      <a:schemeClr val="bg1"/>
                    </a:solidFill>
                  </a:endParaRPr>
                </a:p>
              </p:txBody>
            </p:sp>
            <p:grpSp>
              <p:nvGrpSpPr>
                <p:cNvPr id="220" name="组合 219"/>
                <p:cNvGrpSpPr/>
                <p:nvPr/>
              </p:nvGrpSpPr>
              <p:grpSpPr>
                <a:xfrm>
                  <a:off x="6542568" y="3245360"/>
                  <a:ext cx="108000" cy="108000"/>
                  <a:chOff x="2806933" y="985967"/>
                  <a:chExt cx="108000" cy="108000"/>
                </a:xfrm>
              </p:grpSpPr>
              <p:sp>
                <p:nvSpPr>
                  <p:cNvPr id="221" name="椭圆 220"/>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22" name="椭圆 221"/>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23" name="组合 222"/>
              <p:cNvGrpSpPr/>
              <p:nvPr/>
            </p:nvGrpSpPr>
            <p:grpSpPr>
              <a:xfrm>
                <a:off x="10901" y="2067"/>
                <a:ext cx="1337" cy="1241"/>
                <a:chOff x="6922005" y="1312626"/>
                <a:chExt cx="848807" cy="788435"/>
              </a:xfrm>
            </p:grpSpPr>
            <p:sp>
              <p:nvSpPr>
                <p:cNvPr id="224" name="文本框 71"/>
                <p:cNvSpPr txBox="1"/>
                <p:nvPr/>
              </p:nvSpPr>
              <p:spPr>
                <a:xfrm>
                  <a:off x="6922005" y="1312626"/>
                  <a:ext cx="848807" cy="788435"/>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烟台</a:t>
                  </a:r>
                  <a:endParaRPr lang="zh-CN" altLang="en-US" sz="700" dirty="0">
                    <a:solidFill>
                      <a:schemeClr val="bg1"/>
                    </a:solidFill>
                  </a:endParaRPr>
                </a:p>
              </p:txBody>
            </p:sp>
            <p:grpSp>
              <p:nvGrpSpPr>
                <p:cNvPr id="225" name="组合 224"/>
                <p:cNvGrpSpPr/>
                <p:nvPr/>
              </p:nvGrpSpPr>
              <p:grpSpPr>
                <a:xfrm>
                  <a:off x="7542212" y="1386495"/>
                  <a:ext cx="108000" cy="108000"/>
                  <a:chOff x="2806933" y="985967"/>
                  <a:chExt cx="108000" cy="108000"/>
                </a:xfrm>
              </p:grpSpPr>
              <p:sp>
                <p:nvSpPr>
                  <p:cNvPr id="226" name="椭圆 225"/>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27" name="椭圆 226"/>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28" name="组合 227"/>
              <p:cNvGrpSpPr/>
              <p:nvPr/>
            </p:nvGrpSpPr>
            <p:grpSpPr>
              <a:xfrm>
                <a:off x="12732" y="2168"/>
                <a:ext cx="1337" cy="1410"/>
                <a:chOff x="8085137" y="1376970"/>
                <a:chExt cx="848807" cy="895183"/>
              </a:xfrm>
            </p:grpSpPr>
            <p:sp>
              <p:nvSpPr>
                <p:cNvPr id="229" name="文本框 71"/>
                <p:cNvSpPr txBox="1"/>
                <p:nvPr/>
              </p:nvSpPr>
              <p:spPr>
                <a:xfrm>
                  <a:off x="8085137" y="1484076"/>
                  <a:ext cx="848807" cy="788077"/>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威海</a:t>
                  </a:r>
                  <a:endParaRPr lang="zh-CN" altLang="en-US" sz="700" dirty="0">
                    <a:solidFill>
                      <a:schemeClr val="bg1"/>
                    </a:solidFill>
                  </a:endParaRPr>
                </a:p>
              </p:txBody>
            </p:sp>
            <p:grpSp>
              <p:nvGrpSpPr>
                <p:cNvPr id="230" name="组合 229"/>
                <p:cNvGrpSpPr/>
                <p:nvPr/>
              </p:nvGrpSpPr>
              <p:grpSpPr>
                <a:xfrm>
                  <a:off x="8340342" y="1376970"/>
                  <a:ext cx="108000" cy="108000"/>
                  <a:chOff x="2806933" y="985967"/>
                  <a:chExt cx="108000" cy="108000"/>
                </a:xfrm>
              </p:grpSpPr>
              <p:sp>
                <p:nvSpPr>
                  <p:cNvPr id="231" name="椭圆 230"/>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32" name="椭圆 231"/>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nvGrpSpPr>
              <p:cNvPr id="233" name="组合 232"/>
              <p:cNvGrpSpPr/>
              <p:nvPr/>
            </p:nvGrpSpPr>
            <p:grpSpPr>
              <a:xfrm>
                <a:off x="4196" y="5023"/>
                <a:ext cx="1337" cy="1406"/>
                <a:chOff x="2664330" y="3189444"/>
                <a:chExt cx="848807" cy="892172"/>
              </a:xfrm>
            </p:grpSpPr>
            <p:sp>
              <p:nvSpPr>
                <p:cNvPr id="234" name="文本框 71"/>
                <p:cNvSpPr txBox="1"/>
                <p:nvPr/>
              </p:nvSpPr>
              <p:spPr>
                <a:xfrm>
                  <a:off x="2664330" y="3293826"/>
                  <a:ext cx="848807" cy="787790"/>
                </a:xfrm>
                <a:prstGeom prst="rect">
                  <a:avLst/>
                </a:prstGeom>
                <a:noFill/>
              </p:spPr>
              <p:txBody>
                <a:bodyPr vert="horz" wrap="square" rtlCol="0">
                  <a:spAutoFit/>
                </a:bodyPr>
                <a:lstStyle>
                  <a:defPPr>
                    <a:defRPr lang="zh-CN"/>
                  </a:defPPr>
                  <a:lvl1pPr>
                    <a:defRPr sz="1400">
                      <a:solidFill>
                        <a:srgbClr val="37D4FF"/>
                      </a:solidFill>
                      <a:latin typeface="微软雅黑" panose="020B0503020204020204" pitchFamily="34" charset="-122"/>
                      <a:ea typeface="微软雅黑" panose="020B0503020204020204" pitchFamily="34" charset="-122"/>
                    </a:defRPr>
                  </a:lvl1pPr>
                </a:lstStyle>
                <a:p>
                  <a:r>
                    <a:rPr lang="zh-CN" altLang="en-US" sz="700" dirty="0">
                      <a:solidFill>
                        <a:schemeClr val="bg1"/>
                      </a:solidFill>
                    </a:rPr>
                    <a:t>泰安</a:t>
                  </a:r>
                  <a:endParaRPr lang="zh-CN" altLang="en-US" sz="700" dirty="0">
                    <a:solidFill>
                      <a:schemeClr val="bg1"/>
                    </a:solidFill>
                  </a:endParaRPr>
                </a:p>
              </p:txBody>
            </p:sp>
            <p:grpSp>
              <p:nvGrpSpPr>
                <p:cNvPr id="235" name="组合 234"/>
                <p:cNvGrpSpPr/>
                <p:nvPr/>
              </p:nvGrpSpPr>
              <p:grpSpPr>
                <a:xfrm>
                  <a:off x="2929988" y="3189444"/>
                  <a:ext cx="108000" cy="108000"/>
                  <a:chOff x="2806933" y="985967"/>
                  <a:chExt cx="108000" cy="108000"/>
                </a:xfrm>
              </p:grpSpPr>
              <p:sp>
                <p:nvSpPr>
                  <p:cNvPr id="236" name="椭圆 235"/>
                  <p:cNvSpPr>
                    <a:spLocks noChangeAspect="1"/>
                  </p:cNvSpPr>
                  <p:nvPr/>
                </p:nvSpPr>
                <p:spPr>
                  <a:xfrm>
                    <a:off x="2806933" y="985967"/>
                    <a:ext cx="108000" cy="108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sp>
                <p:nvSpPr>
                  <p:cNvPr id="237" name="椭圆 236"/>
                  <p:cNvSpPr/>
                  <p:nvPr/>
                </p:nvSpPr>
                <p:spPr>
                  <a:xfrm>
                    <a:off x="2841133" y="1020167"/>
                    <a:ext cx="39600" cy="396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bg1"/>
                      </a:solidFill>
                    </a:endParaRPr>
                  </a:p>
                </p:txBody>
              </p:sp>
            </p:grpSp>
          </p:grpSp>
        </p:grpSp>
        <p:grpSp>
          <p:nvGrpSpPr>
            <p:cNvPr id="77" name="ïślíḍe"/>
            <p:cNvGrpSpPr/>
            <p:nvPr/>
          </p:nvGrpSpPr>
          <p:grpSpPr>
            <a:xfrm rot="0">
              <a:off x="6416" y="2215"/>
              <a:ext cx="6369" cy="6370"/>
              <a:chOff x="4778926" y="2307813"/>
              <a:chExt cx="2873580" cy="2874062"/>
            </a:xfrm>
          </p:grpSpPr>
          <p:sp>
            <p:nvSpPr>
              <p:cNvPr id="74" name="ïšļiḍe"/>
              <p:cNvSpPr/>
              <p:nvPr/>
            </p:nvSpPr>
            <p:spPr>
              <a:xfrm>
                <a:off x="4778926" y="2307813"/>
                <a:ext cx="2867230" cy="2867230"/>
              </a:xfrm>
              <a:prstGeom prst="arc">
                <a:avLst>
                  <a:gd name="adj1" fmla="val 19610104"/>
                  <a:gd name="adj2" fmla="val 6840582"/>
                </a:avLst>
              </a:prstGeom>
              <a:ln w="9525">
                <a:solidFill>
                  <a:schemeClr val="tx2">
                    <a:lumMod val="75000"/>
                    <a:alpha val="40000"/>
                  </a:schemeClr>
                </a:solidFill>
                <a:headEnd type="none"/>
                <a:tailEnd type="triangle"/>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tx1"/>
                  </a:solidFill>
                </a:endParaRPr>
              </a:p>
            </p:txBody>
          </p:sp>
          <p:sp>
            <p:nvSpPr>
              <p:cNvPr id="76" name="íśḷíďê"/>
              <p:cNvSpPr/>
              <p:nvPr/>
            </p:nvSpPr>
            <p:spPr>
              <a:xfrm>
                <a:off x="4785276" y="2314645"/>
                <a:ext cx="2867230" cy="2867230"/>
              </a:xfrm>
              <a:prstGeom prst="arc">
                <a:avLst>
                  <a:gd name="adj1" fmla="val 7670662"/>
                  <a:gd name="adj2" fmla="val 18890758"/>
                </a:avLst>
              </a:prstGeom>
              <a:ln w="9525">
                <a:solidFill>
                  <a:schemeClr val="tx2">
                    <a:lumMod val="75000"/>
                    <a:alpha val="40000"/>
                  </a:schemeClr>
                </a:solidFill>
                <a:headEnd type="none"/>
                <a:tailEnd type="triangle"/>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t" anchorCtr="0" forceAA="0" compatLnSpc="1">
                <a:noAutofit/>
              </a:bodyPr>
              <a:p>
                <a:pPr algn="ctr"/>
                <a:endParaRPr lang="zh-CN" altLang="en-US" dirty="0">
                  <a:solidFill>
                    <a:schemeClr val="tx1"/>
                  </a:solidFill>
                </a:endParaRPr>
              </a:p>
            </p:txBody>
          </p:sp>
        </p:grpSp>
      </p:grpSp>
      <p:sp>
        <p:nvSpPr>
          <p:cNvPr id="6" name="文本框 5"/>
          <p:cNvSpPr txBox="1"/>
          <p:nvPr/>
        </p:nvSpPr>
        <p:spPr>
          <a:xfrm>
            <a:off x="736600" y="2261870"/>
            <a:ext cx="2894330" cy="929640"/>
          </a:xfrm>
          <a:prstGeom prst="rect">
            <a:avLst/>
          </a:prstGeom>
          <a:noFill/>
        </p:spPr>
        <p:txBody>
          <a:bodyPr wrap="square" rtlCol="0" anchor="t">
            <a:spAutoFit/>
          </a:bodyPr>
          <a:p>
            <a:pPr indent="0" algn="just" fontAlgn="auto">
              <a:lnSpc>
                <a:spcPct val="130000"/>
              </a:lnSpc>
              <a:spcBef>
                <a:spcPts val="0"/>
              </a:spcBef>
              <a:spcAft>
                <a:spcPts val="0"/>
              </a:spcAft>
            </a:pPr>
            <a:r>
              <a:rPr lang="zh-CN" sz="1400">
                <a:latin typeface="微软雅黑" panose="020B0503020204020204" pitchFamily="34" charset="-122"/>
                <a:ea typeface="微软雅黑" panose="020B0503020204020204" pitchFamily="34" charset="-122"/>
                <a:sym typeface="+mn-ea"/>
              </a:rPr>
              <a:t>赴济宁高新区、邹城经开区、滕州经开区、临沂高新区、临沂经开区、济北经开区、齐河度假区等地考察</a:t>
            </a:r>
            <a:endParaRPr lang="zh-CN" altLang="en-US" sz="1400">
              <a:latin typeface="微软雅黑" panose="020B0503020204020204" pitchFamily="34" charset="-122"/>
              <a:ea typeface="微软雅黑" panose="020B0503020204020204" pitchFamily="34" charset="-122"/>
              <a:sym typeface="+mn-ea"/>
            </a:endParaRPr>
          </a:p>
        </p:txBody>
      </p:sp>
      <p:grpSp>
        <p:nvGrpSpPr>
          <p:cNvPr id="20" name="组合 19"/>
          <p:cNvGrpSpPr/>
          <p:nvPr/>
        </p:nvGrpSpPr>
        <p:grpSpPr>
          <a:xfrm>
            <a:off x="1802130" y="1800225"/>
            <a:ext cx="1828800" cy="410210"/>
            <a:chOff x="3460" y="3129"/>
            <a:chExt cx="2880" cy="646"/>
          </a:xfrm>
        </p:grpSpPr>
        <p:sp>
          <p:nvSpPr>
            <p:cNvPr id="9" name="圆角矩形 8"/>
            <p:cNvSpPr/>
            <p:nvPr/>
          </p:nvSpPr>
          <p:spPr>
            <a:xfrm>
              <a:off x="3460" y="3129"/>
              <a:ext cx="2880" cy="6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688" y="3162"/>
              <a:ext cx="2423" cy="580"/>
            </a:xfrm>
            <a:prstGeom prst="rect">
              <a:avLst/>
            </a:prstGeom>
            <a:noFill/>
            <a:ln>
              <a:noFill/>
            </a:ln>
          </p:spPr>
          <p:txBody>
            <a:bodyPr wrap="none" rtlCol="0" anchor="t">
              <a:spAutoFit/>
            </a:bodyPr>
            <a:p>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6月6日—8日</a:t>
              </a:r>
              <a:endPar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文本框 17"/>
          <p:cNvSpPr txBox="1"/>
          <p:nvPr/>
        </p:nvSpPr>
        <p:spPr>
          <a:xfrm>
            <a:off x="833120" y="4630420"/>
            <a:ext cx="2797810" cy="929640"/>
          </a:xfrm>
          <a:prstGeom prst="rect">
            <a:avLst/>
          </a:prstGeom>
          <a:noFill/>
        </p:spPr>
        <p:txBody>
          <a:bodyPr wrap="square" rtlCol="0" anchor="t">
            <a:spAutoFit/>
          </a:bodyPr>
          <a:p>
            <a:pPr indent="0" algn="just" fontAlgn="auto">
              <a:lnSpc>
                <a:spcPct val="130000"/>
              </a:lnSpc>
              <a:spcBef>
                <a:spcPts val="0"/>
              </a:spcBef>
              <a:spcAft>
                <a:spcPts val="0"/>
              </a:spcAft>
            </a:pPr>
            <a:r>
              <a:rPr lang="zh-CN" sz="1400">
                <a:latin typeface="微软雅黑" panose="020B0503020204020204" pitchFamily="34" charset="-122"/>
                <a:ea typeface="微软雅黑" panose="020B0503020204020204" pitchFamily="34" charset="-122"/>
                <a:sym typeface="+mn-ea"/>
              </a:rPr>
              <a:t>学习外市在开发区体制机制改革、园区建设、产业培育、招商引资等方面的经验做法</a:t>
            </a:r>
            <a:endParaRPr lang="zh-CN" sz="1400">
              <a:latin typeface="微软雅黑" panose="020B0503020204020204" pitchFamily="34" charset="-122"/>
              <a:ea typeface="微软雅黑" panose="020B0503020204020204" pitchFamily="34" charset="-122"/>
              <a:sym typeface="+mn-ea"/>
            </a:endParaRPr>
          </a:p>
        </p:txBody>
      </p:sp>
      <p:grpSp>
        <p:nvGrpSpPr>
          <p:cNvPr id="21" name="组合 20"/>
          <p:cNvGrpSpPr/>
          <p:nvPr/>
        </p:nvGrpSpPr>
        <p:grpSpPr>
          <a:xfrm>
            <a:off x="1802130" y="4168775"/>
            <a:ext cx="1828800" cy="410210"/>
            <a:chOff x="3334" y="6481"/>
            <a:chExt cx="2880" cy="646"/>
          </a:xfrm>
        </p:grpSpPr>
        <p:sp>
          <p:nvSpPr>
            <p:cNvPr id="10" name="圆角矩形 9"/>
            <p:cNvSpPr/>
            <p:nvPr/>
          </p:nvSpPr>
          <p:spPr>
            <a:xfrm>
              <a:off x="3334" y="6481"/>
              <a:ext cx="2880" cy="646"/>
            </a:xfrm>
            <a:prstGeom prst="roundRect">
              <a:avLst/>
            </a:prstGeom>
            <a:solidFill>
              <a:srgbClr val="F0D5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562" y="6514"/>
              <a:ext cx="2448" cy="580"/>
            </a:xfrm>
            <a:prstGeom prst="rect">
              <a:avLst/>
            </a:prstGeom>
            <a:noFill/>
            <a:ln>
              <a:noFill/>
            </a:ln>
          </p:spPr>
          <p:txBody>
            <a:bodyPr wrap="none" rtlCol="0" anchor="t">
              <a:spAutoFit/>
            </a:bodyPr>
            <a:p>
              <a:pPr algn="l"/>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学习经验做法</a:t>
              </a:r>
              <a:endPar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2" name="文本框 21"/>
          <p:cNvSpPr txBox="1"/>
          <p:nvPr/>
        </p:nvSpPr>
        <p:spPr>
          <a:xfrm>
            <a:off x="8416925" y="2255520"/>
            <a:ext cx="2894330" cy="1209675"/>
          </a:xfrm>
          <a:prstGeom prst="rect">
            <a:avLst/>
          </a:prstGeom>
          <a:noFill/>
        </p:spPr>
        <p:txBody>
          <a:bodyPr wrap="square" rtlCol="0" anchor="t">
            <a:spAutoFit/>
          </a:bodyPr>
          <a:p>
            <a:pPr indent="0" algn="just" fontAlgn="auto">
              <a:lnSpc>
                <a:spcPct val="130000"/>
              </a:lnSpc>
              <a:spcBef>
                <a:spcPts val="0"/>
              </a:spcBef>
              <a:spcAft>
                <a:spcPts val="0"/>
              </a:spcAft>
            </a:pPr>
            <a:r>
              <a:rPr lang="zh-CN" sz="1400">
                <a:latin typeface="微软雅黑" panose="020B0503020204020204" pitchFamily="34" charset="-122"/>
                <a:ea typeface="微软雅黑" panose="020B0503020204020204" pitchFamily="34" charset="-122"/>
                <a:sym typeface="+mn-ea"/>
              </a:rPr>
              <a:t>通过考察学习，考察团成员普遍感受到，外市开发区综合发展水平高，工作魄力大，龙头企业带动能力强，发展后劲足</a:t>
            </a:r>
            <a:endParaRPr lang="zh-CN" sz="1400">
              <a:latin typeface="微软雅黑" panose="020B0503020204020204" pitchFamily="34" charset="-122"/>
              <a:ea typeface="微软雅黑" panose="020B0503020204020204" pitchFamily="34" charset="-122"/>
              <a:sym typeface="+mn-ea"/>
            </a:endParaRPr>
          </a:p>
        </p:txBody>
      </p:sp>
      <p:grpSp>
        <p:nvGrpSpPr>
          <p:cNvPr id="24" name="组合 23"/>
          <p:cNvGrpSpPr/>
          <p:nvPr/>
        </p:nvGrpSpPr>
        <p:grpSpPr>
          <a:xfrm>
            <a:off x="8416925" y="1793875"/>
            <a:ext cx="1828800" cy="410210"/>
            <a:chOff x="3460" y="3129"/>
            <a:chExt cx="2880" cy="646"/>
          </a:xfrm>
          <a:solidFill>
            <a:srgbClr val="F0D58B"/>
          </a:solidFill>
        </p:grpSpPr>
        <p:sp>
          <p:nvSpPr>
            <p:cNvPr id="25" name="圆角矩形 24"/>
            <p:cNvSpPr/>
            <p:nvPr/>
          </p:nvSpPr>
          <p:spPr>
            <a:xfrm>
              <a:off x="3460" y="3129"/>
              <a:ext cx="2880" cy="6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3688" y="3162"/>
              <a:ext cx="1728" cy="580"/>
            </a:xfrm>
            <a:prstGeom prst="rect">
              <a:avLst/>
            </a:prstGeom>
            <a:grpFill/>
            <a:ln>
              <a:noFill/>
            </a:ln>
          </p:spPr>
          <p:txBody>
            <a:bodyPr wrap="none" rtlCol="0" anchor="t">
              <a:spAutoFit/>
            </a:bodyPr>
            <a:p>
              <a:r>
                <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考察感受</a:t>
              </a:r>
              <a:endPar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7" name="文本框 26"/>
          <p:cNvSpPr txBox="1"/>
          <p:nvPr/>
        </p:nvSpPr>
        <p:spPr>
          <a:xfrm>
            <a:off x="8416925" y="4624070"/>
            <a:ext cx="2797810" cy="1209675"/>
          </a:xfrm>
          <a:prstGeom prst="rect">
            <a:avLst/>
          </a:prstGeom>
          <a:noFill/>
        </p:spPr>
        <p:txBody>
          <a:bodyPr wrap="square" rtlCol="0" anchor="t">
            <a:spAutoFit/>
          </a:bodyPr>
          <a:p>
            <a:pPr indent="0" algn="just" fontAlgn="auto">
              <a:lnSpc>
                <a:spcPct val="130000"/>
              </a:lnSpc>
              <a:spcBef>
                <a:spcPts val="0"/>
              </a:spcBef>
              <a:spcAft>
                <a:spcPts val="0"/>
              </a:spcAft>
            </a:pPr>
            <a:r>
              <a:rPr lang="zh-CN" sz="1400">
                <a:latin typeface="微软雅黑" panose="020B0503020204020204" pitchFamily="34" charset="-122"/>
                <a:ea typeface="微软雅黑" panose="020B0503020204020204" pitchFamily="34" charset="-122"/>
                <a:sym typeface="+mn-ea"/>
              </a:rPr>
              <a:t>考察活动，我们收获很大，学到了真经，也看到了自身差距，找到了学习标杆，更坚定了推动我市开发区高质量发展的信心</a:t>
            </a:r>
            <a:endParaRPr lang="zh-CN" sz="1400">
              <a:latin typeface="微软雅黑" panose="020B0503020204020204" pitchFamily="34" charset="-122"/>
              <a:ea typeface="微软雅黑" panose="020B0503020204020204" pitchFamily="34" charset="-122"/>
              <a:sym typeface="+mn-ea"/>
            </a:endParaRPr>
          </a:p>
        </p:txBody>
      </p:sp>
      <p:grpSp>
        <p:nvGrpSpPr>
          <p:cNvPr id="31" name="组合 30"/>
          <p:cNvGrpSpPr/>
          <p:nvPr/>
        </p:nvGrpSpPr>
        <p:grpSpPr>
          <a:xfrm>
            <a:off x="8416925" y="4162425"/>
            <a:ext cx="1828800" cy="410210"/>
            <a:chOff x="3334" y="6481"/>
            <a:chExt cx="2880" cy="646"/>
          </a:xfrm>
        </p:grpSpPr>
        <p:sp>
          <p:nvSpPr>
            <p:cNvPr id="33" name="圆角矩形 32"/>
            <p:cNvSpPr/>
            <p:nvPr/>
          </p:nvSpPr>
          <p:spPr>
            <a:xfrm>
              <a:off x="3334" y="6481"/>
              <a:ext cx="2880" cy="6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3562" y="6514"/>
              <a:ext cx="2448" cy="580"/>
            </a:xfrm>
            <a:prstGeom prst="rect">
              <a:avLst/>
            </a:prstGeom>
            <a:noFill/>
            <a:ln>
              <a:noFill/>
            </a:ln>
          </p:spPr>
          <p:txBody>
            <a:bodyPr wrap="none" rtlCol="0" anchor="t">
              <a:spAutoFit/>
            </a:bodyPr>
            <a:p>
              <a:pPr algn="l"/>
              <a:r>
                <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坚定发展信心</a:t>
              </a:r>
              <a:endParaRPr lang="zh-CN"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open-book_283459"/>
          <p:cNvSpPr/>
          <p:nvPr/>
        </p:nvSpPr>
        <p:spPr>
          <a:xfrm>
            <a:off x="910590" y="243523"/>
            <a:ext cx="855345" cy="594360"/>
          </a:xfrm>
          <a:custGeom>
            <a:avLst/>
            <a:gdLst>
              <a:gd name="connsiteX0" fmla="*/ 363813 w 607639"/>
              <a:gd name="connsiteY0" fmla="*/ 263915 h 421840"/>
              <a:gd name="connsiteX1" fmla="*/ 421581 w 607639"/>
              <a:gd name="connsiteY1" fmla="*/ 263915 h 421840"/>
              <a:gd name="connsiteX2" fmla="*/ 434754 w 607639"/>
              <a:gd name="connsiteY2" fmla="*/ 277155 h 421840"/>
              <a:gd name="connsiteX3" fmla="*/ 421581 w 607639"/>
              <a:gd name="connsiteY3" fmla="*/ 290306 h 421840"/>
              <a:gd name="connsiteX4" fmla="*/ 363813 w 607639"/>
              <a:gd name="connsiteY4" fmla="*/ 290306 h 421840"/>
              <a:gd name="connsiteX5" fmla="*/ 350640 w 607639"/>
              <a:gd name="connsiteY5" fmla="*/ 277155 h 421840"/>
              <a:gd name="connsiteX6" fmla="*/ 363813 w 607639"/>
              <a:gd name="connsiteY6" fmla="*/ 263915 h 421840"/>
              <a:gd name="connsiteX7" fmla="*/ 128261 w 607639"/>
              <a:gd name="connsiteY7" fmla="*/ 263915 h 421840"/>
              <a:gd name="connsiteX8" fmla="*/ 243760 w 607639"/>
              <a:gd name="connsiteY8" fmla="*/ 263915 h 421840"/>
              <a:gd name="connsiteX9" fmla="*/ 256929 w 607639"/>
              <a:gd name="connsiteY9" fmla="*/ 277155 h 421840"/>
              <a:gd name="connsiteX10" fmla="*/ 243760 w 607639"/>
              <a:gd name="connsiteY10" fmla="*/ 290306 h 421840"/>
              <a:gd name="connsiteX11" fmla="*/ 128261 w 607639"/>
              <a:gd name="connsiteY11" fmla="*/ 290306 h 421840"/>
              <a:gd name="connsiteX12" fmla="*/ 115092 w 607639"/>
              <a:gd name="connsiteY12" fmla="*/ 277155 h 421840"/>
              <a:gd name="connsiteX13" fmla="*/ 128261 w 607639"/>
              <a:gd name="connsiteY13" fmla="*/ 263915 h 421840"/>
              <a:gd name="connsiteX14" fmla="*/ 363816 w 607639"/>
              <a:gd name="connsiteY14" fmla="*/ 169851 h 421840"/>
              <a:gd name="connsiteX15" fmla="*/ 479282 w 607639"/>
              <a:gd name="connsiteY15" fmla="*/ 169851 h 421840"/>
              <a:gd name="connsiteX16" fmla="*/ 492547 w 607639"/>
              <a:gd name="connsiteY16" fmla="*/ 182976 h 421840"/>
              <a:gd name="connsiteX17" fmla="*/ 479282 w 607639"/>
              <a:gd name="connsiteY17" fmla="*/ 196101 h 421840"/>
              <a:gd name="connsiteX18" fmla="*/ 363816 w 607639"/>
              <a:gd name="connsiteY18" fmla="*/ 196101 h 421840"/>
              <a:gd name="connsiteX19" fmla="*/ 350640 w 607639"/>
              <a:gd name="connsiteY19" fmla="*/ 182976 h 421840"/>
              <a:gd name="connsiteX20" fmla="*/ 363816 w 607639"/>
              <a:gd name="connsiteY20" fmla="*/ 169851 h 421840"/>
              <a:gd name="connsiteX21" fmla="*/ 128261 w 607639"/>
              <a:gd name="connsiteY21" fmla="*/ 169851 h 421840"/>
              <a:gd name="connsiteX22" fmla="*/ 243760 w 607639"/>
              <a:gd name="connsiteY22" fmla="*/ 169851 h 421840"/>
              <a:gd name="connsiteX23" fmla="*/ 256929 w 607639"/>
              <a:gd name="connsiteY23" fmla="*/ 182976 h 421840"/>
              <a:gd name="connsiteX24" fmla="*/ 243760 w 607639"/>
              <a:gd name="connsiteY24" fmla="*/ 196101 h 421840"/>
              <a:gd name="connsiteX25" fmla="*/ 128261 w 607639"/>
              <a:gd name="connsiteY25" fmla="*/ 196101 h 421840"/>
              <a:gd name="connsiteX26" fmla="*/ 115092 w 607639"/>
              <a:gd name="connsiteY26" fmla="*/ 182976 h 421840"/>
              <a:gd name="connsiteX27" fmla="*/ 128261 w 607639"/>
              <a:gd name="connsiteY27" fmla="*/ 169851 h 421840"/>
              <a:gd name="connsiteX28" fmla="*/ 363816 w 607639"/>
              <a:gd name="connsiteY28" fmla="*/ 75646 h 421840"/>
              <a:gd name="connsiteX29" fmla="*/ 479282 w 607639"/>
              <a:gd name="connsiteY29" fmla="*/ 75646 h 421840"/>
              <a:gd name="connsiteX30" fmla="*/ 492547 w 607639"/>
              <a:gd name="connsiteY30" fmla="*/ 88797 h 421840"/>
              <a:gd name="connsiteX31" fmla="*/ 479282 w 607639"/>
              <a:gd name="connsiteY31" fmla="*/ 102037 h 421840"/>
              <a:gd name="connsiteX32" fmla="*/ 363816 w 607639"/>
              <a:gd name="connsiteY32" fmla="*/ 102037 h 421840"/>
              <a:gd name="connsiteX33" fmla="*/ 350640 w 607639"/>
              <a:gd name="connsiteY33" fmla="*/ 88797 h 421840"/>
              <a:gd name="connsiteX34" fmla="*/ 363816 w 607639"/>
              <a:gd name="connsiteY34" fmla="*/ 75646 h 421840"/>
              <a:gd name="connsiteX35" fmla="*/ 128261 w 607639"/>
              <a:gd name="connsiteY35" fmla="*/ 75646 h 421840"/>
              <a:gd name="connsiteX36" fmla="*/ 243760 w 607639"/>
              <a:gd name="connsiteY36" fmla="*/ 75646 h 421840"/>
              <a:gd name="connsiteX37" fmla="*/ 256929 w 607639"/>
              <a:gd name="connsiteY37" fmla="*/ 88797 h 421840"/>
              <a:gd name="connsiteX38" fmla="*/ 243760 w 607639"/>
              <a:gd name="connsiteY38" fmla="*/ 102037 h 421840"/>
              <a:gd name="connsiteX39" fmla="*/ 128261 w 607639"/>
              <a:gd name="connsiteY39" fmla="*/ 102037 h 421840"/>
              <a:gd name="connsiteX40" fmla="*/ 115092 w 607639"/>
              <a:gd name="connsiteY40" fmla="*/ 88797 h 421840"/>
              <a:gd name="connsiteX41" fmla="*/ 128261 w 607639"/>
              <a:gd name="connsiteY41" fmla="*/ 75646 h 421840"/>
              <a:gd name="connsiteX42" fmla="*/ 26435 w 607639"/>
              <a:gd name="connsiteY42" fmla="*/ 61761 h 421840"/>
              <a:gd name="connsiteX43" fmla="*/ 26435 w 607639"/>
              <a:gd name="connsiteY43" fmla="*/ 395447 h 421840"/>
              <a:gd name="connsiteX44" fmla="*/ 290602 w 607639"/>
              <a:gd name="connsiteY44" fmla="*/ 395447 h 421840"/>
              <a:gd name="connsiteX45" fmla="*/ 290602 w 607639"/>
              <a:gd name="connsiteY45" fmla="*/ 393492 h 421840"/>
              <a:gd name="connsiteX46" fmla="*/ 263723 w 607639"/>
              <a:gd name="connsiteY46" fmla="*/ 366655 h 421840"/>
              <a:gd name="connsiteX47" fmla="*/ 81618 w 607639"/>
              <a:gd name="connsiteY47" fmla="*/ 366655 h 421840"/>
              <a:gd name="connsiteX48" fmla="*/ 55005 w 607639"/>
              <a:gd name="connsiteY48" fmla="*/ 340085 h 421840"/>
              <a:gd name="connsiteX49" fmla="*/ 55005 w 607639"/>
              <a:gd name="connsiteY49" fmla="*/ 61761 h 421840"/>
              <a:gd name="connsiteX50" fmla="*/ 343916 w 607639"/>
              <a:gd name="connsiteY50" fmla="*/ 26393 h 421840"/>
              <a:gd name="connsiteX51" fmla="*/ 317037 w 607639"/>
              <a:gd name="connsiteY51" fmla="*/ 53230 h 421840"/>
              <a:gd name="connsiteX52" fmla="*/ 317037 w 607639"/>
              <a:gd name="connsiteY52" fmla="*/ 347549 h 421840"/>
              <a:gd name="connsiteX53" fmla="*/ 343916 w 607639"/>
              <a:gd name="connsiteY53" fmla="*/ 340263 h 421840"/>
              <a:gd name="connsiteX54" fmla="*/ 525131 w 607639"/>
              <a:gd name="connsiteY54" fmla="*/ 340263 h 421840"/>
              <a:gd name="connsiteX55" fmla="*/ 526199 w 607639"/>
              <a:gd name="connsiteY55" fmla="*/ 339285 h 421840"/>
              <a:gd name="connsiteX56" fmla="*/ 526199 w 607639"/>
              <a:gd name="connsiteY56" fmla="*/ 26570 h 421840"/>
              <a:gd name="connsiteX57" fmla="*/ 525932 w 607639"/>
              <a:gd name="connsiteY57" fmla="*/ 26393 h 421840"/>
              <a:gd name="connsiteX58" fmla="*/ 81618 w 607639"/>
              <a:gd name="connsiteY58" fmla="*/ 26393 h 421840"/>
              <a:gd name="connsiteX59" fmla="*/ 81440 w 607639"/>
              <a:gd name="connsiteY59" fmla="*/ 26570 h 421840"/>
              <a:gd name="connsiteX60" fmla="*/ 81440 w 607639"/>
              <a:gd name="connsiteY60" fmla="*/ 340085 h 421840"/>
              <a:gd name="connsiteX61" fmla="*/ 81618 w 607639"/>
              <a:gd name="connsiteY61" fmla="*/ 340263 h 421840"/>
              <a:gd name="connsiteX62" fmla="*/ 263723 w 607639"/>
              <a:gd name="connsiteY62" fmla="*/ 340263 h 421840"/>
              <a:gd name="connsiteX63" fmla="*/ 290602 w 607639"/>
              <a:gd name="connsiteY63" fmla="*/ 347549 h 421840"/>
              <a:gd name="connsiteX64" fmla="*/ 290602 w 607639"/>
              <a:gd name="connsiteY64" fmla="*/ 53230 h 421840"/>
              <a:gd name="connsiteX65" fmla="*/ 263723 w 607639"/>
              <a:gd name="connsiteY65" fmla="*/ 26393 h 421840"/>
              <a:gd name="connsiteX66" fmla="*/ 81618 w 607639"/>
              <a:gd name="connsiteY66" fmla="*/ 0 h 421840"/>
              <a:gd name="connsiteX67" fmla="*/ 263723 w 607639"/>
              <a:gd name="connsiteY67" fmla="*/ 0 h 421840"/>
              <a:gd name="connsiteX68" fmla="*/ 303775 w 607639"/>
              <a:gd name="connsiteY68" fmla="*/ 18217 h 421840"/>
              <a:gd name="connsiteX69" fmla="*/ 343916 w 607639"/>
              <a:gd name="connsiteY69" fmla="*/ 0 h 421840"/>
              <a:gd name="connsiteX70" fmla="*/ 525932 w 607639"/>
              <a:gd name="connsiteY70" fmla="*/ 0 h 421840"/>
              <a:gd name="connsiteX71" fmla="*/ 552545 w 607639"/>
              <a:gd name="connsiteY71" fmla="*/ 26570 h 421840"/>
              <a:gd name="connsiteX72" fmla="*/ 552545 w 607639"/>
              <a:gd name="connsiteY72" fmla="*/ 339285 h 421840"/>
              <a:gd name="connsiteX73" fmla="*/ 525131 w 607639"/>
              <a:gd name="connsiteY73" fmla="*/ 366655 h 421840"/>
              <a:gd name="connsiteX74" fmla="*/ 343916 w 607639"/>
              <a:gd name="connsiteY74" fmla="*/ 366655 h 421840"/>
              <a:gd name="connsiteX75" fmla="*/ 317037 w 607639"/>
              <a:gd name="connsiteY75" fmla="*/ 393492 h 421840"/>
              <a:gd name="connsiteX76" fmla="*/ 317037 w 607639"/>
              <a:gd name="connsiteY76" fmla="*/ 395447 h 421840"/>
              <a:gd name="connsiteX77" fmla="*/ 581205 w 607639"/>
              <a:gd name="connsiteY77" fmla="*/ 395447 h 421840"/>
              <a:gd name="connsiteX78" fmla="*/ 581205 w 607639"/>
              <a:gd name="connsiteY78" fmla="*/ 48609 h 421840"/>
              <a:gd name="connsiteX79" fmla="*/ 594377 w 607639"/>
              <a:gd name="connsiteY79" fmla="*/ 35368 h 421840"/>
              <a:gd name="connsiteX80" fmla="*/ 607639 w 607639"/>
              <a:gd name="connsiteY80" fmla="*/ 48609 h 421840"/>
              <a:gd name="connsiteX81" fmla="*/ 607639 w 607639"/>
              <a:gd name="connsiteY81" fmla="*/ 408599 h 421840"/>
              <a:gd name="connsiteX82" fmla="*/ 594377 w 607639"/>
              <a:gd name="connsiteY82" fmla="*/ 421840 h 421840"/>
              <a:gd name="connsiteX83" fmla="*/ 13173 w 607639"/>
              <a:gd name="connsiteY83" fmla="*/ 421840 h 421840"/>
              <a:gd name="connsiteX84" fmla="*/ 0 w 607639"/>
              <a:gd name="connsiteY84" fmla="*/ 408599 h 421840"/>
              <a:gd name="connsiteX85" fmla="*/ 0 w 607639"/>
              <a:gd name="connsiteY85" fmla="*/ 48609 h 421840"/>
              <a:gd name="connsiteX86" fmla="*/ 13173 w 607639"/>
              <a:gd name="connsiteY86" fmla="*/ 35368 h 421840"/>
              <a:gd name="connsiteX87" fmla="*/ 55005 w 607639"/>
              <a:gd name="connsiteY87" fmla="*/ 35368 h 421840"/>
              <a:gd name="connsiteX88" fmla="*/ 55005 w 607639"/>
              <a:gd name="connsiteY88" fmla="*/ 26570 h 421840"/>
              <a:gd name="connsiteX89" fmla="*/ 81618 w 607639"/>
              <a:gd name="connsiteY89" fmla="*/ 0 h 42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421840">
                <a:moveTo>
                  <a:pt x="363813" y="263915"/>
                </a:moveTo>
                <a:lnTo>
                  <a:pt x="421581" y="263915"/>
                </a:lnTo>
                <a:cubicBezTo>
                  <a:pt x="428879" y="263915"/>
                  <a:pt x="434754" y="269869"/>
                  <a:pt x="434754" y="277155"/>
                </a:cubicBezTo>
                <a:cubicBezTo>
                  <a:pt x="434754" y="284442"/>
                  <a:pt x="428879" y="290306"/>
                  <a:pt x="421581" y="290306"/>
                </a:cubicBezTo>
                <a:lnTo>
                  <a:pt x="363813" y="290306"/>
                </a:lnTo>
                <a:cubicBezTo>
                  <a:pt x="356515" y="290306"/>
                  <a:pt x="350640" y="284442"/>
                  <a:pt x="350640" y="277155"/>
                </a:cubicBezTo>
                <a:cubicBezTo>
                  <a:pt x="350640" y="269869"/>
                  <a:pt x="356515" y="263915"/>
                  <a:pt x="363813" y="263915"/>
                </a:cubicBezTo>
                <a:close/>
                <a:moveTo>
                  <a:pt x="128261" y="263915"/>
                </a:moveTo>
                <a:lnTo>
                  <a:pt x="243760" y="263915"/>
                </a:lnTo>
                <a:cubicBezTo>
                  <a:pt x="251056" y="263915"/>
                  <a:pt x="256929" y="269869"/>
                  <a:pt x="256929" y="277155"/>
                </a:cubicBezTo>
                <a:cubicBezTo>
                  <a:pt x="256929" y="284442"/>
                  <a:pt x="251056" y="290306"/>
                  <a:pt x="243760" y="290306"/>
                </a:cubicBezTo>
                <a:lnTo>
                  <a:pt x="128261" y="290306"/>
                </a:lnTo>
                <a:cubicBezTo>
                  <a:pt x="120965" y="290306"/>
                  <a:pt x="115092" y="284442"/>
                  <a:pt x="115092" y="277155"/>
                </a:cubicBezTo>
                <a:cubicBezTo>
                  <a:pt x="115092" y="269869"/>
                  <a:pt x="120965" y="263915"/>
                  <a:pt x="128261" y="263915"/>
                </a:cubicBezTo>
                <a:close/>
                <a:moveTo>
                  <a:pt x="363816" y="169851"/>
                </a:moveTo>
                <a:lnTo>
                  <a:pt x="479282" y="169851"/>
                </a:lnTo>
                <a:cubicBezTo>
                  <a:pt x="486582" y="169851"/>
                  <a:pt x="492547" y="175704"/>
                  <a:pt x="492547" y="182976"/>
                </a:cubicBezTo>
                <a:cubicBezTo>
                  <a:pt x="492547" y="190248"/>
                  <a:pt x="486582" y="196101"/>
                  <a:pt x="479282" y="196101"/>
                </a:cubicBezTo>
                <a:lnTo>
                  <a:pt x="363816" y="196101"/>
                </a:lnTo>
                <a:cubicBezTo>
                  <a:pt x="356516" y="196101"/>
                  <a:pt x="350640" y="190248"/>
                  <a:pt x="350640" y="182976"/>
                </a:cubicBezTo>
                <a:cubicBezTo>
                  <a:pt x="350640" y="175704"/>
                  <a:pt x="356516" y="169851"/>
                  <a:pt x="363816" y="169851"/>
                </a:cubicBezTo>
                <a:close/>
                <a:moveTo>
                  <a:pt x="128261" y="169851"/>
                </a:moveTo>
                <a:lnTo>
                  <a:pt x="243760" y="169851"/>
                </a:lnTo>
                <a:cubicBezTo>
                  <a:pt x="251056" y="169851"/>
                  <a:pt x="256929" y="175704"/>
                  <a:pt x="256929" y="182976"/>
                </a:cubicBezTo>
                <a:cubicBezTo>
                  <a:pt x="256929" y="190248"/>
                  <a:pt x="251056" y="196101"/>
                  <a:pt x="243760" y="196101"/>
                </a:cubicBezTo>
                <a:lnTo>
                  <a:pt x="128261" y="196101"/>
                </a:lnTo>
                <a:cubicBezTo>
                  <a:pt x="120965" y="196101"/>
                  <a:pt x="115092" y="190248"/>
                  <a:pt x="115092" y="182976"/>
                </a:cubicBezTo>
                <a:cubicBezTo>
                  <a:pt x="115092" y="175704"/>
                  <a:pt x="120965" y="169851"/>
                  <a:pt x="128261" y="169851"/>
                </a:cubicBezTo>
                <a:close/>
                <a:moveTo>
                  <a:pt x="363816" y="75646"/>
                </a:moveTo>
                <a:lnTo>
                  <a:pt x="479282" y="75646"/>
                </a:lnTo>
                <a:cubicBezTo>
                  <a:pt x="486582" y="75646"/>
                  <a:pt x="492547" y="81510"/>
                  <a:pt x="492547" y="88797"/>
                </a:cubicBezTo>
                <a:cubicBezTo>
                  <a:pt x="492547" y="96083"/>
                  <a:pt x="486582" y="102037"/>
                  <a:pt x="479282" y="102037"/>
                </a:cubicBezTo>
                <a:lnTo>
                  <a:pt x="363816" y="102037"/>
                </a:lnTo>
                <a:cubicBezTo>
                  <a:pt x="356516" y="102037"/>
                  <a:pt x="350640" y="96083"/>
                  <a:pt x="350640" y="88797"/>
                </a:cubicBezTo>
                <a:cubicBezTo>
                  <a:pt x="350640" y="81510"/>
                  <a:pt x="356516" y="75646"/>
                  <a:pt x="363816" y="75646"/>
                </a:cubicBezTo>
                <a:close/>
                <a:moveTo>
                  <a:pt x="128261" y="75646"/>
                </a:moveTo>
                <a:lnTo>
                  <a:pt x="243760" y="75646"/>
                </a:lnTo>
                <a:cubicBezTo>
                  <a:pt x="251056" y="75646"/>
                  <a:pt x="256929" y="81510"/>
                  <a:pt x="256929" y="88797"/>
                </a:cubicBezTo>
                <a:cubicBezTo>
                  <a:pt x="256929" y="96083"/>
                  <a:pt x="251056" y="102037"/>
                  <a:pt x="243760" y="102037"/>
                </a:cubicBezTo>
                <a:lnTo>
                  <a:pt x="128261" y="102037"/>
                </a:lnTo>
                <a:cubicBezTo>
                  <a:pt x="120965" y="102037"/>
                  <a:pt x="115092" y="96083"/>
                  <a:pt x="115092" y="88797"/>
                </a:cubicBezTo>
                <a:cubicBezTo>
                  <a:pt x="115092" y="81510"/>
                  <a:pt x="120965" y="75646"/>
                  <a:pt x="128261" y="75646"/>
                </a:cubicBezTo>
                <a:close/>
                <a:moveTo>
                  <a:pt x="26435" y="61761"/>
                </a:moveTo>
                <a:lnTo>
                  <a:pt x="26435" y="395447"/>
                </a:lnTo>
                <a:lnTo>
                  <a:pt x="290602" y="395447"/>
                </a:lnTo>
                <a:lnTo>
                  <a:pt x="290602" y="393492"/>
                </a:lnTo>
                <a:cubicBezTo>
                  <a:pt x="290602" y="378652"/>
                  <a:pt x="278587" y="366655"/>
                  <a:pt x="263723" y="366655"/>
                </a:cubicBezTo>
                <a:lnTo>
                  <a:pt x="81618" y="366655"/>
                </a:lnTo>
                <a:cubicBezTo>
                  <a:pt x="67021" y="366655"/>
                  <a:pt x="55005" y="354748"/>
                  <a:pt x="55005" y="340085"/>
                </a:cubicBezTo>
                <a:lnTo>
                  <a:pt x="55005" y="61761"/>
                </a:lnTo>
                <a:close/>
                <a:moveTo>
                  <a:pt x="343916" y="26393"/>
                </a:moveTo>
                <a:cubicBezTo>
                  <a:pt x="329053" y="26393"/>
                  <a:pt x="317037" y="38389"/>
                  <a:pt x="317037" y="53230"/>
                </a:cubicBezTo>
                <a:lnTo>
                  <a:pt x="317037" y="347549"/>
                </a:lnTo>
                <a:cubicBezTo>
                  <a:pt x="324869" y="342929"/>
                  <a:pt x="334126" y="340263"/>
                  <a:pt x="343916" y="340263"/>
                </a:cubicBezTo>
                <a:lnTo>
                  <a:pt x="525131" y="340263"/>
                </a:lnTo>
                <a:cubicBezTo>
                  <a:pt x="525665" y="340263"/>
                  <a:pt x="526199" y="339818"/>
                  <a:pt x="526199" y="339285"/>
                </a:cubicBezTo>
                <a:lnTo>
                  <a:pt x="526199" y="26570"/>
                </a:lnTo>
                <a:cubicBezTo>
                  <a:pt x="526199" y="26481"/>
                  <a:pt x="526021" y="26393"/>
                  <a:pt x="525932" y="26393"/>
                </a:cubicBezTo>
                <a:close/>
                <a:moveTo>
                  <a:pt x="81618" y="26393"/>
                </a:moveTo>
                <a:cubicBezTo>
                  <a:pt x="81529" y="26393"/>
                  <a:pt x="81440" y="26481"/>
                  <a:pt x="81440" y="26570"/>
                </a:cubicBezTo>
                <a:lnTo>
                  <a:pt x="81440" y="340085"/>
                </a:lnTo>
                <a:cubicBezTo>
                  <a:pt x="81440" y="340174"/>
                  <a:pt x="81529" y="340263"/>
                  <a:pt x="81618" y="340263"/>
                </a:cubicBezTo>
                <a:lnTo>
                  <a:pt x="263723" y="340263"/>
                </a:lnTo>
                <a:cubicBezTo>
                  <a:pt x="273513" y="340263"/>
                  <a:pt x="282681" y="342929"/>
                  <a:pt x="290602" y="347549"/>
                </a:cubicBezTo>
                <a:lnTo>
                  <a:pt x="290602" y="53230"/>
                </a:lnTo>
                <a:cubicBezTo>
                  <a:pt x="290602" y="38389"/>
                  <a:pt x="278587" y="26393"/>
                  <a:pt x="263723" y="26393"/>
                </a:cubicBezTo>
                <a:close/>
                <a:moveTo>
                  <a:pt x="81618" y="0"/>
                </a:moveTo>
                <a:lnTo>
                  <a:pt x="263723" y="0"/>
                </a:lnTo>
                <a:cubicBezTo>
                  <a:pt x="279655" y="0"/>
                  <a:pt x="294074" y="7020"/>
                  <a:pt x="303775" y="18217"/>
                </a:cubicBezTo>
                <a:cubicBezTo>
                  <a:pt x="313566" y="7020"/>
                  <a:pt x="327896" y="0"/>
                  <a:pt x="343916" y="0"/>
                </a:cubicBezTo>
                <a:lnTo>
                  <a:pt x="525932" y="0"/>
                </a:lnTo>
                <a:cubicBezTo>
                  <a:pt x="540618" y="0"/>
                  <a:pt x="552545" y="11908"/>
                  <a:pt x="552545" y="26570"/>
                </a:cubicBezTo>
                <a:lnTo>
                  <a:pt x="552545" y="339285"/>
                </a:lnTo>
                <a:cubicBezTo>
                  <a:pt x="552545" y="354392"/>
                  <a:pt x="540262" y="366655"/>
                  <a:pt x="525131" y="366655"/>
                </a:cubicBezTo>
                <a:lnTo>
                  <a:pt x="343916" y="366655"/>
                </a:lnTo>
                <a:cubicBezTo>
                  <a:pt x="329053" y="366655"/>
                  <a:pt x="317037" y="378652"/>
                  <a:pt x="317037" y="393492"/>
                </a:cubicBezTo>
                <a:lnTo>
                  <a:pt x="317037" y="395447"/>
                </a:lnTo>
                <a:lnTo>
                  <a:pt x="581205" y="395447"/>
                </a:lnTo>
                <a:lnTo>
                  <a:pt x="581205" y="48609"/>
                </a:lnTo>
                <a:cubicBezTo>
                  <a:pt x="581205" y="41322"/>
                  <a:pt x="587079" y="35368"/>
                  <a:pt x="594377" y="35368"/>
                </a:cubicBezTo>
                <a:cubicBezTo>
                  <a:pt x="601676" y="35368"/>
                  <a:pt x="607639" y="41322"/>
                  <a:pt x="607639" y="48609"/>
                </a:cubicBezTo>
                <a:lnTo>
                  <a:pt x="607639" y="408599"/>
                </a:lnTo>
                <a:cubicBezTo>
                  <a:pt x="607639" y="415886"/>
                  <a:pt x="601676" y="421840"/>
                  <a:pt x="594377" y="421840"/>
                </a:cubicBezTo>
                <a:lnTo>
                  <a:pt x="13173" y="421840"/>
                </a:lnTo>
                <a:cubicBezTo>
                  <a:pt x="5874" y="421840"/>
                  <a:pt x="0" y="415886"/>
                  <a:pt x="0" y="408599"/>
                </a:cubicBezTo>
                <a:lnTo>
                  <a:pt x="0" y="48609"/>
                </a:lnTo>
                <a:cubicBezTo>
                  <a:pt x="0" y="41322"/>
                  <a:pt x="5874" y="35368"/>
                  <a:pt x="13173" y="35368"/>
                </a:cubicBezTo>
                <a:lnTo>
                  <a:pt x="55005" y="35368"/>
                </a:lnTo>
                <a:lnTo>
                  <a:pt x="55005" y="26570"/>
                </a:lnTo>
                <a:cubicBezTo>
                  <a:pt x="55005" y="11908"/>
                  <a:pt x="67021" y="0"/>
                  <a:pt x="81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gradFill>
                <a:gsLst>
                  <a:gs pos="100000">
                    <a:srgbClr val="D9B44F">
                      <a:alpha val="100000"/>
                    </a:srgbClr>
                  </a:gs>
                  <a:gs pos="0">
                    <a:srgbClr val="F0D58B">
                      <a:alpha val="28000"/>
                    </a:srgbClr>
                  </a:gs>
                </a:gsLst>
                <a:lin ang="5400000" scaled="0"/>
              </a:gradFill>
            </a:endParaRPr>
          </a:p>
        </p:txBody>
      </p:sp>
      <p:sp>
        <p:nvSpPr>
          <p:cNvPr id="4" name="文本框 3"/>
          <p:cNvSpPr txBox="1"/>
          <p:nvPr/>
        </p:nvSpPr>
        <p:spPr>
          <a:xfrm>
            <a:off x="1888490" y="279718"/>
            <a:ext cx="1055370" cy="521970"/>
          </a:xfrm>
          <a:prstGeom prst="rect">
            <a:avLst/>
          </a:prstGeom>
          <a:noFill/>
        </p:spPr>
        <p:txBody>
          <a:bodyPr wrap="none" rtlCol="0">
            <a:spAutoFit/>
          </a:bodyPr>
          <a:p>
            <a:r>
              <a:rPr lang="zh-CN" altLang="en-US" sz="2800" b="1" dirty="0">
                <a:solidFill>
                  <a:schemeClr val="bg1"/>
                </a:solidFill>
                <a:ea typeface="微软雅黑" panose="020B0503020204020204" pitchFamily="34" charset="-122"/>
              </a:rPr>
              <a:t>序 </a:t>
            </a:r>
            <a:r>
              <a:rPr lang="en-US" altLang="zh-CN" sz="2800" b="1" dirty="0">
                <a:solidFill>
                  <a:schemeClr val="bg1"/>
                </a:solidFill>
                <a:ea typeface="微软雅黑" panose="020B0503020204020204" pitchFamily="34" charset="-122"/>
              </a:rPr>
              <a:t> </a:t>
            </a:r>
            <a:r>
              <a:rPr lang="zh-CN" altLang="en-US" sz="2800" b="1" dirty="0">
                <a:solidFill>
                  <a:schemeClr val="bg1"/>
                </a:solidFill>
                <a:ea typeface="微软雅黑" panose="020B0503020204020204" pitchFamily="34" charset="-122"/>
              </a:rPr>
              <a:t>言</a:t>
            </a:r>
            <a:endParaRPr lang="zh-CN" altLang="en-US" sz="2800" b="1" dirty="0">
              <a:solidFill>
                <a:schemeClr val="bg1"/>
              </a:solidFill>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22" grpId="0"/>
      <p:bldP spid="2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27" name="组合 26"/>
          <p:cNvGrpSpPr/>
          <p:nvPr/>
        </p:nvGrpSpPr>
        <p:grpSpPr>
          <a:xfrm>
            <a:off x="594888" y="1387475"/>
            <a:ext cx="3367405" cy="381000"/>
            <a:chOff x="600710" y="1860550"/>
            <a:chExt cx="3367405" cy="381000"/>
          </a:xfrm>
        </p:grpSpPr>
        <p:grpSp>
          <p:nvGrpSpPr>
            <p:cNvPr id="28" name="组合 27"/>
            <p:cNvGrpSpPr/>
            <p:nvPr/>
          </p:nvGrpSpPr>
          <p:grpSpPr>
            <a:xfrm>
              <a:off x="600710" y="1860550"/>
              <a:ext cx="503555" cy="361950"/>
              <a:chOff x="946" y="3090"/>
              <a:chExt cx="793" cy="570"/>
            </a:xfrm>
          </p:grpSpPr>
          <p:sp>
            <p:nvSpPr>
              <p:cNvPr id="29" name="五边形 2"/>
              <p:cNvSpPr>
                <a:spLocks noChangeArrowheads="1"/>
              </p:cNvSpPr>
              <p:nvPr/>
            </p:nvSpPr>
            <p:spPr bwMode="auto">
              <a:xfrm>
                <a:off x="946" y="3090"/>
                <a:ext cx="440" cy="571"/>
              </a:xfrm>
              <a:prstGeom prst="homePlate">
                <a:avLst>
                  <a:gd name="adj" fmla="val 49904"/>
                </a:avLst>
              </a:prstGeom>
              <a:solidFill>
                <a:srgbClr val="00ADEF"/>
              </a:solidFill>
              <a:ln>
                <a:noFill/>
              </a:ln>
            </p:spPr>
            <p:txBody>
              <a:bodyPr lIns="91400" tIns="45700" rIns="91400" bIns="45700"/>
              <a:p>
                <a:endParaRPr lang="zh-CN" altLang="en-US"/>
              </a:p>
            </p:txBody>
          </p:sp>
          <p:sp>
            <p:nvSpPr>
              <p:cNvPr id="32" name="燕尾形 8"/>
              <p:cNvSpPr>
                <a:spLocks noChangeArrowheads="1"/>
              </p:cNvSpPr>
              <p:nvPr/>
            </p:nvSpPr>
            <p:spPr bwMode="auto">
              <a:xfrm>
                <a:off x="1267" y="3090"/>
                <a:ext cx="472" cy="571"/>
              </a:xfrm>
              <a:prstGeom prst="chevron">
                <a:avLst>
                  <a:gd name="adj" fmla="val 50000"/>
                </a:avLst>
              </a:prstGeom>
              <a:solidFill>
                <a:srgbClr val="8589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p>
                <a:endParaRPr lang="zh-CN" altLang="en-US"/>
              </a:p>
            </p:txBody>
          </p:sp>
        </p:grpSp>
        <p:sp>
          <p:nvSpPr>
            <p:cNvPr id="100" name="文本框 99"/>
            <p:cNvSpPr txBox="1"/>
            <p:nvPr/>
          </p:nvSpPr>
          <p:spPr>
            <a:xfrm>
              <a:off x="1083945" y="1873250"/>
              <a:ext cx="2884170" cy="368300"/>
            </a:xfrm>
            <a:prstGeom prst="rect">
              <a:avLst/>
            </a:prstGeom>
            <a:noFill/>
            <a:ln w="9525">
              <a:noFill/>
            </a:ln>
          </p:spPr>
          <p:txBody>
            <a:bodyPr wrap="square">
              <a:spAutoFit/>
            </a:bodyPr>
            <a:p>
              <a:pPr indent="0"/>
              <a:r>
                <a:rPr b="1" dirty="0">
                  <a:solidFill>
                    <a:sysClr val="windowText" lastClr="000000"/>
                  </a:solidFill>
                  <a:latin typeface="微软雅黑" panose="020B0503020204020204" pitchFamily="34" charset="-122"/>
                  <a:ea typeface="微软雅黑" panose="020B0503020204020204" pitchFamily="34" charset="-122"/>
                </a:rPr>
                <a:t>④产业集聚提升工程</a:t>
              </a:r>
              <a:r>
                <a:rPr lang="zh-CN" b="1" dirty="0">
                  <a:solidFill>
                    <a:sysClr val="windowText" lastClr="000000"/>
                  </a:solidFill>
                  <a:latin typeface="微软雅黑" panose="020B0503020204020204" pitchFamily="34" charset="-122"/>
                  <a:ea typeface="微软雅黑" panose="020B0503020204020204" pitchFamily="34" charset="-122"/>
                </a:rPr>
                <a:t>：</a:t>
              </a:r>
              <a:endParaRPr lang="zh-CN" b="1"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01" name="Group 15"/>
          <p:cNvGrpSpPr/>
          <p:nvPr/>
        </p:nvGrpSpPr>
        <p:grpSpPr>
          <a:xfrm rot="0">
            <a:off x="1544320" y="2271395"/>
            <a:ext cx="4317365" cy="3514090"/>
            <a:chOff x="649288" y="2117725"/>
            <a:chExt cx="3779838" cy="3076575"/>
          </a:xfrm>
        </p:grpSpPr>
        <p:sp>
          <p:nvSpPr>
            <p:cNvPr id="102" name="Freeform 16"/>
            <p:cNvSpPr>
              <a:spLocks noEditPoints="1"/>
            </p:cNvSpPr>
            <p:nvPr/>
          </p:nvSpPr>
          <p:spPr bwMode="auto">
            <a:xfrm>
              <a:off x="649288" y="2117725"/>
              <a:ext cx="3779838" cy="2657475"/>
            </a:xfrm>
            <a:custGeom>
              <a:avLst/>
              <a:gdLst>
                <a:gd name="T0" fmla="*/ 1134 w 1191"/>
                <a:gd name="T1" fmla="*/ 12 h 837"/>
                <a:gd name="T2" fmla="*/ 1179 w 1191"/>
                <a:gd name="T3" fmla="*/ 57 h 837"/>
                <a:gd name="T4" fmla="*/ 1179 w 1191"/>
                <a:gd name="T5" fmla="*/ 781 h 837"/>
                <a:gd name="T6" fmla="*/ 1134 w 1191"/>
                <a:gd name="T7" fmla="*/ 825 h 837"/>
                <a:gd name="T8" fmla="*/ 57 w 1191"/>
                <a:gd name="T9" fmla="*/ 825 h 837"/>
                <a:gd name="T10" fmla="*/ 12 w 1191"/>
                <a:gd name="T11" fmla="*/ 781 h 837"/>
                <a:gd name="T12" fmla="*/ 12 w 1191"/>
                <a:gd name="T13" fmla="*/ 57 h 837"/>
                <a:gd name="T14" fmla="*/ 57 w 1191"/>
                <a:gd name="T15" fmla="*/ 12 h 837"/>
                <a:gd name="T16" fmla="*/ 1134 w 1191"/>
                <a:gd name="T17" fmla="*/ 12 h 837"/>
                <a:gd name="T18" fmla="*/ 1134 w 1191"/>
                <a:gd name="T19" fmla="*/ 0 h 837"/>
                <a:gd name="T20" fmla="*/ 57 w 1191"/>
                <a:gd name="T21" fmla="*/ 0 h 837"/>
                <a:gd name="T22" fmla="*/ 0 w 1191"/>
                <a:gd name="T23" fmla="*/ 57 h 837"/>
                <a:gd name="T24" fmla="*/ 0 w 1191"/>
                <a:gd name="T25" fmla="*/ 781 h 837"/>
                <a:gd name="T26" fmla="*/ 57 w 1191"/>
                <a:gd name="T27" fmla="*/ 837 h 837"/>
                <a:gd name="T28" fmla="*/ 1134 w 1191"/>
                <a:gd name="T29" fmla="*/ 837 h 837"/>
                <a:gd name="T30" fmla="*/ 1191 w 1191"/>
                <a:gd name="T31" fmla="*/ 781 h 837"/>
                <a:gd name="T32" fmla="*/ 1191 w 1191"/>
                <a:gd name="T33" fmla="*/ 57 h 837"/>
                <a:gd name="T34" fmla="*/ 1134 w 1191"/>
                <a:gd name="T3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1" h="837">
                  <a:moveTo>
                    <a:pt x="1134" y="12"/>
                  </a:moveTo>
                  <a:cubicBezTo>
                    <a:pt x="1159" y="12"/>
                    <a:pt x="1179" y="32"/>
                    <a:pt x="1179" y="57"/>
                  </a:cubicBezTo>
                  <a:cubicBezTo>
                    <a:pt x="1179" y="781"/>
                    <a:pt x="1179" y="781"/>
                    <a:pt x="1179" y="781"/>
                  </a:cubicBezTo>
                  <a:cubicBezTo>
                    <a:pt x="1179" y="805"/>
                    <a:pt x="1159" y="825"/>
                    <a:pt x="1134" y="825"/>
                  </a:cubicBezTo>
                  <a:cubicBezTo>
                    <a:pt x="57" y="825"/>
                    <a:pt x="57" y="825"/>
                    <a:pt x="57" y="825"/>
                  </a:cubicBezTo>
                  <a:cubicBezTo>
                    <a:pt x="32" y="825"/>
                    <a:pt x="12" y="805"/>
                    <a:pt x="12" y="781"/>
                  </a:cubicBezTo>
                  <a:cubicBezTo>
                    <a:pt x="12" y="57"/>
                    <a:pt x="12" y="57"/>
                    <a:pt x="12" y="57"/>
                  </a:cubicBezTo>
                  <a:cubicBezTo>
                    <a:pt x="12" y="32"/>
                    <a:pt x="32" y="12"/>
                    <a:pt x="57" y="12"/>
                  </a:cubicBezTo>
                  <a:cubicBezTo>
                    <a:pt x="1134" y="12"/>
                    <a:pt x="1134" y="12"/>
                    <a:pt x="1134" y="12"/>
                  </a:cubicBezTo>
                  <a:moveTo>
                    <a:pt x="1134" y="0"/>
                  </a:moveTo>
                  <a:cubicBezTo>
                    <a:pt x="57" y="0"/>
                    <a:pt x="57" y="0"/>
                    <a:pt x="57" y="0"/>
                  </a:cubicBezTo>
                  <a:cubicBezTo>
                    <a:pt x="26" y="0"/>
                    <a:pt x="0" y="26"/>
                    <a:pt x="0" y="57"/>
                  </a:cubicBezTo>
                  <a:cubicBezTo>
                    <a:pt x="0" y="781"/>
                    <a:pt x="0" y="781"/>
                    <a:pt x="0" y="781"/>
                  </a:cubicBezTo>
                  <a:cubicBezTo>
                    <a:pt x="0" y="812"/>
                    <a:pt x="26" y="837"/>
                    <a:pt x="57" y="837"/>
                  </a:cubicBezTo>
                  <a:cubicBezTo>
                    <a:pt x="1134" y="837"/>
                    <a:pt x="1134" y="837"/>
                    <a:pt x="1134" y="837"/>
                  </a:cubicBezTo>
                  <a:cubicBezTo>
                    <a:pt x="1165" y="837"/>
                    <a:pt x="1191" y="812"/>
                    <a:pt x="1191" y="781"/>
                  </a:cubicBezTo>
                  <a:cubicBezTo>
                    <a:pt x="1191" y="57"/>
                    <a:pt x="1191" y="57"/>
                    <a:pt x="1191" y="57"/>
                  </a:cubicBezTo>
                  <a:cubicBezTo>
                    <a:pt x="1191" y="26"/>
                    <a:pt x="1165" y="0"/>
                    <a:pt x="1134" y="0"/>
                  </a:cubicBezTo>
                  <a:close/>
                </a:path>
              </a:pathLst>
            </a:custGeom>
            <a:solidFill>
              <a:srgbClr val="1DBED0"/>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04" name="Freeform 17"/>
            <p:cNvSpPr>
              <a:spLocks noEditPoints="1"/>
            </p:cNvSpPr>
            <p:nvPr/>
          </p:nvSpPr>
          <p:spPr bwMode="auto">
            <a:xfrm>
              <a:off x="3736976" y="2305050"/>
              <a:ext cx="469900" cy="400050"/>
            </a:xfrm>
            <a:custGeom>
              <a:avLst/>
              <a:gdLst>
                <a:gd name="T0" fmla="*/ 7 w 148"/>
                <a:gd name="T1" fmla="*/ 120 h 126"/>
                <a:gd name="T2" fmla="*/ 12 w 148"/>
                <a:gd name="T3" fmla="*/ 126 h 126"/>
                <a:gd name="T4" fmla="*/ 40 w 148"/>
                <a:gd name="T5" fmla="*/ 126 h 126"/>
                <a:gd name="T6" fmla="*/ 40 w 148"/>
                <a:gd name="T7" fmla="*/ 68 h 126"/>
                <a:gd name="T8" fmla="*/ 7 w 148"/>
                <a:gd name="T9" fmla="*/ 101 h 126"/>
                <a:gd name="T10" fmla="*/ 7 w 148"/>
                <a:gd name="T11" fmla="*/ 120 h 126"/>
                <a:gd name="T12" fmla="*/ 53 w 148"/>
                <a:gd name="T13" fmla="*/ 82 h 126"/>
                <a:gd name="T14" fmla="*/ 53 w 148"/>
                <a:gd name="T15" fmla="*/ 126 h 126"/>
                <a:gd name="T16" fmla="*/ 86 w 148"/>
                <a:gd name="T17" fmla="*/ 126 h 126"/>
                <a:gd name="T18" fmla="*/ 86 w 148"/>
                <a:gd name="T19" fmla="*/ 86 h 126"/>
                <a:gd name="T20" fmla="*/ 71 w 148"/>
                <a:gd name="T21" fmla="*/ 100 h 126"/>
                <a:gd name="T22" fmla="*/ 53 w 148"/>
                <a:gd name="T23" fmla="*/ 82 h 126"/>
                <a:gd name="T24" fmla="*/ 119 w 148"/>
                <a:gd name="T25" fmla="*/ 3 h 126"/>
                <a:gd name="T26" fmla="*/ 113 w 148"/>
                <a:gd name="T27" fmla="*/ 9 h 126"/>
                <a:gd name="T28" fmla="*/ 120 w 148"/>
                <a:gd name="T29" fmla="*/ 14 h 126"/>
                <a:gd name="T30" fmla="*/ 126 w 148"/>
                <a:gd name="T31" fmla="*/ 14 h 126"/>
                <a:gd name="T32" fmla="*/ 71 w 148"/>
                <a:gd name="T33" fmla="*/ 68 h 126"/>
                <a:gd name="T34" fmla="*/ 40 w 148"/>
                <a:gd name="T35" fmla="*/ 37 h 126"/>
                <a:gd name="T36" fmla="*/ 2 w 148"/>
                <a:gd name="T37" fmla="*/ 74 h 126"/>
                <a:gd name="T38" fmla="*/ 2 w 148"/>
                <a:gd name="T39" fmla="*/ 82 h 126"/>
                <a:gd name="T40" fmla="*/ 11 w 148"/>
                <a:gd name="T41" fmla="*/ 82 h 126"/>
                <a:gd name="T42" fmla="*/ 40 w 148"/>
                <a:gd name="T43" fmla="*/ 53 h 126"/>
                <a:gd name="T44" fmla="*/ 71 w 148"/>
                <a:gd name="T45" fmla="*/ 85 h 126"/>
                <a:gd name="T46" fmla="*/ 134 w 148"/>
                <a:gd name="T47" fmla="*/ 22 h 126"/>
                <a:gd name="T48" fmla="*/ 134 w 148"/>
                <a:gd name="T49" fmla="*/ 29 h 126"/>
                <a:gd name="T50" fmla="*/ 139 w 148"/>
                <a:gd name="T51" fmla="*/ 35 h 126"/>
                <a:gd name="T52" fmla="*/ 140 w 148"/>
                <a:gd name="T53" fmla="*/ 35 h 126"/>
                <a:gd name="T54" fmla="*/ 146 w 148"/>
                <a:gd name="T55" fmla="*/ 30 h 126"/>
                <a:gd name="T56" fmla="*/ 148 w 148"/>
                <a:gd name="T57" fmla="*/ 0 h 126"/>
                <a:gd name="T58" fmla="*/ 119 w 148"/>
                <a:gd name="T59" fmla="*/ 3 h 126"/>
                <a:gd name="T60" fmla="*/ 99 w 148"/>
                <a:gd name="T61" fmla="*/ 73 h 126"/>
                <a:gd name="T62" fmla="*/ 99 w 148"/>
                <a:gd name="T63" fmla="*/ 126 h 126"/>
                <a:gd name="T64" fmla="*/ 126 w 148"/>
                <a:gd name="T65" fmla="*/ 126 h 126"/>
                <a:gd name="T66" fmla="*/ 132 w 148"/>
                <a:gd name="T67" fmla="*/ 120 h 126"/>
                <a:gd name="T68" fmla="*/ 132 w 148"/>
                <a:gd name="T69" fmla="*/ 40 h 126"/>
                <a:gd name="T70" fmla="*/ 103 w 148"/>
                <a:gd name="T71" fmla="*/ 68 h 126"/>
                <a:gd name="T72" fmla="*/ 99 w 148"/>
                <a:gd name="T73" fmla="*/ 7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6">
                  <a:moveTo>
                    <a:pt x="7" y="120"/>
                  </a:moveTo>
                  <a:cubicBezTo>
                    <a:pt x="7" y="123"/>
                    <a:pt x="9" y="126"/>
                    <a:pt x="12" y="126"/>
                  </a:cubicBezTo>
                  <a:cubicBezTo>
                    <a:pt x="40" y="126"/>
                    <a:pt x="40" y="126"/>
                    <a:pt x="40" y="126"/>
                  </a:cubicBezTo>
                  <a:cubicBezTo>
                    <a:pt x="40" y="68"/>
                    <a:pt x="40" y="68"/>
                    <a:pt x="40" y="68"/>
                  </a:cubicBezTo>
                  <a:cubicBezTo>
                    <a:pt x="7" y="101"/>
                    <a:pt x="7" y="101"/>
                    <a:pt x="7" y="101"/>
                  </a:cubicBezTo>
                  <a:lnTo>
                    <a:pt x="7" y="120"/>
                  </a:lnTo>
                  <a:close/>
                  <a:moveTo>
                    <a:pt x="53" y="82"/>
                  </a:moveTo>
                  <a:cubicBezTo>
                    <a:pt x="53" y="126"/>
                    <a:pt x="53" y="126"/>
                    <a:pt x="53" y="126"/>
                  </a:cubicBezTo>
                  <a:cubicBezTo>
                    <a:pt x="86" y="126"/>
                    <a:pt x="86" y="126"/>
                    <a:pt x="86" y="126"/>
                  </a:cubicBezTo>
                  <a:cubicBezTo>
                    <a:pt x="86" y="86"/>
                    <a:pt x="86" y="86"/>
                    <a:pt x="86" y="86"/>
                  </a:cubicBezTo>
                  <a:cubicBezTo>
                    <a:pt x="71" y="100"/>
                    <a:pt x="71" y="100"/>
                    <a:pt x="71" y="100"/>
                  </a:cubicBezTo>
                  <a:lnTo>
                    <a:pt x="53" y="82"/>
                  </a:lnTo>
                  <a:close/>
                  <a:moveTo>
                    <a:pt x="119" y="3"/>
                  </a:moveTo>
                  <a:cubicBezTo>
                    <a:pt x="115" y="3"/>
                    <a:pt x="113" y="6"/>
                    <a:pt x="113" y="9"/>
                  </a:cubicBezTo>
                  <a:cubicBezTo>
                    <a:pt x="114" y="12"/>
                    <a:pt x="116" y="15"/>
                    <a:pt x="120" y="14"/>
                  </a:cubicBezTo>
                  <a:cubicBezTo>
                    <a:pt x="126" y="14"/>
                    <a:pt x="126" y="14"/>
                    <a:pt x="126" y="14"/>
                  </a:cubicBezTo>
                  <a:cubicBezTo>
                    <a:pt x="71" y="68"/>
                    <a:pt x="71" y="68"/>
                    <a:pt x="71" y="68"/>
                  </a:cubicBezTo>
                  <a:cubicBezTo>
                    <a:pt x="40" y="37"/>
                    <a:pt x="40" y="37"/>
                    <a:pt x="40" y="37"/>
                  </a:cubicBezTo>
                  <a:cubicBezTo>
                    <a:pt x="2" y="74"/>
                    <a:pt x="2" y="74"/>
                    <a:pt x="2" y="74"/>
                  </a:cubicBezTo>
                  <a:cubicBezTo>
                    <a:pt x="0" y="76"/>
                    <a:pt x="0" y="80"/>
                    <a:pt x="2" y="82"/>
                  </a:cubicBezTo>
                  <a:cubicBezTo>
                    <a:pt x="5" y="84"/>
                    <a:pt x="9" y="84"/>
                    <a:pt x="11" y="82"/>
                  </a:cubicBezTo>
                  <a:cubicBezTo>
                    <a:pt x="40" y="53"/>
                    <a:pt x="40" y="53"/>
                    <a:pt x="40" y="53"/>
                  </a:cubicBezTo>
                  <a:cubicBezTo>
                    <a:pt x="71" y="85"/>
                    <a:pt x="71" y="85"/>
                    <a:pt x="71" y="85"/>
                  </a:cubicBezTo>
                  <a:cubicBezTo>
                    <a:pt x="134" y="22"/>
                    <a:pt x="134" y="22"/>
                    <a:pt x="134" y="22"/>
                  </a:cubicBezTo>
                  <a:cubicBezTo>
                    <a:pt x="134" y="29"/>
                    <a:pt x="134" y="29"/>
                    <a:pt x="134" y="29"/>
                  </a:cubicBezTo>
                  <a:cubicBezTo>
                    <a:pt x="134" y="32"/>
                    <a:pt x="136" y="35"/>
                    <a:pt x="139" y="35"/>
                  </a:cubicBezTo>
                  <a:cubicBezTo>
                    <a:pt x="139" y="35"/>
                    <a:pt x="139" y="35"/>
                    <a:pt x="140" y="35"/>
                  </a:cubicBezTo>
                  <a:cubicBezTo>
                    <a:pt x="143" y="35"/>
                    <a:pt x="145" y="33"/>
                    <a:pt x="146" y="30"/>
                  </a:cubicBezTo>
                  <a:cubicBezTo>
                    <a:pt x="148" y="0"/>
                    <a:pt x="148" y="0"/>
                    <a:pt x="148" y="0"/>
                  </a:cubicBezTo>
                  <a:lnTo>
                    <a:pt x="119" y="3"/>
                  </a:lnTo>
                  <a:close/>
                  <a:moveTo>
                    <a:pt x="99" y="73"/>
                  </a:moveTo>
                  <a:cubicBezTo>
                    <a:pt x="99" y="126"/>
                    <a:pt x="99" y="126"/>
                    <a:pt x="99" y="126"/>
                  </a:cubicBezTo>
                  <a:cubicBezTo>
                    <a:pt x="126" y="126"/>
                    <a:pt x="126" y="126"/>
                    <a:pt x="126" y="126"/>
                  </a:cubicBezTo>
                  <a:cubicBezTo>
                    <a:pt x="129" y="126"/>
                    <a:pt x="132" y="123"/>
                    <a:pt x="132" y="120"/>
                  </a:cubicBezTo>
                  <a:cubicBezTo>
                    <a:pt x="132" y="40"/>
                    <a:pt x="132" y="40"/>
                    <a:pt x="132" y="40"/>
                  </a:cubicBezTo>
                  <a:cubicBezTo>
                    <a:pt x="103" y="68"/>
                    <a:pt x="103" y="68"/>
                    <a:pt x="103" y="68"/>
                  </a:cubicBezTo>
                  <a:lnTo>
                    <a:pt x="99" y="73"/>
                  </a:lnTo>
                  <a:close/>
                </a:path>
              </a:pathLst>
            </a:custGeom>
            <a:solidFill>
              <a:srgbClr val="1DBED0"/>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05" name="Freeform 18"/>
            <p:cNvSpPr/>
            <p:nvPr/>
          </p:nvSpPr>
          <p:spPr bwMode="auto">
            <a:xfrm>
              <a:off x="2517776" y="4756150"/>
              <a:ext cx="1911350" cy="438150"/>
            </a:xfrm>
            <a:custGeom>
              <a:avLst/>
              <a:gdLst>
                <a:gd name="T0" fmla="*/ 553 w 602"/>
                <a:gd name="T1" fmla="*/ 138 h 138"/>
                <a:gd name="T2" fmla="*/ 553 w 602"/>
                <a:gd name="T3" fmla="*/ 116 h 138"/>
                <a:gd name="T4" fmla="*/ 63 w 602"/>
                <a:gd name="T5" fmla="*/ 116 h 138"/>
                <a:gd name="T6" fmla="*/ 0 w 602"/>
                <a:gd name="T7" fmla="*/ 54 h 138"/>
                <a:gd name="T8" fmla="*/ 0 w 602"/>
                <a:gd name="T9" fmla="*/ 6 h 138"/>
                <a:gd name="T10" fmla="*/ 6 w 602"/>
                <a:gd name="T11" fmla="*/ 0 h 138"/>
                <a:gd name="T12" fmla="*/ 12 w 602"/>
                <a:gd name="T13" fmla="*/ 6 h 138"/>
                <a:gd name="T14" fmla="*/ 12 w 602"/>
                <a:gd name="T15" fmla="*/ 54 h 138"/>
                <a:gd name="T16" fmla="*/ 63 w 602"/>
                <a:gd name="T17" fmla="*/ 104 h 138"/>
                <a:gd name="T18" fmla="*/ 553 w 602"/>
                <a:gd name="T19" fmla="*/ 104 h 138"/>
                <a:gd name="T20" fmla="*/ 553 w 602"/>
                <a:gd name="T21" fmla="*/ 83 h 138"/>
                <a:gd name="T22" fmla="*/ 602 w 602"/>
                <a:gd name="T23" fmla="*/ 110 h 138"/>
                <a:gd name="T24" fmla="*/ 553 w 602"/>
                <a:gd name="T2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2" h="138">
                  <a:moveTo>
                    <a:pt x="553" y="138"/>
                  </a:moveTo>
                  <a:cubicBezTo>
                    <a:pt x="553" y="116"/>
                    <a:pt x="553" y="116"/>
                    <a:pt x="553" y="116"/>
                  </a:cubicBezTo>
                  <a:cubicBezTo>
                    <a:pt x="63" y="116"/>
                    <a:pt x="63" y="116"/>
                    <a:pt x="63" y="116"/>
                  </a:cubicBezTo>
                  <a:cubicBezTo>
                    <a:pt x="28" y="116"/>
                    <a:pt x="0" y="88"/>
                    <a:pt x="0" y="54"/>
                  </a:cubicBezTo>
                  <a:cubicBezTo>
                    <a:pt x="0" y="6"/>
                    <a:pt x="0" y="6"/>
                    <a:pt x="0" y="6"/>
                  </a:cubicBezTo>
                  <a:cubicBezTo>
                    <a:pt x="0" y="3"/>
                    <a:pt x="3" y="0"/>
                    <a:pt x="6" y="0"/>
                  </a:cubicBezTo>
                  <a:cubicBezTo>
                    <a:pt x="10" y="0"/>
                    <a:pt x="12" y="3"/>
                    <a:pt x="12" y="6"/>
                  </a:cubicBezTo>
                  <a:cubicBezTo>
                    <a:pt x="12" y="54"/>
                    <a:pt x="12" y="54"/>
                    <a:pt x="12" y="54"/>
                  </a:cubicBezTo>
                  <a:cubicBezTo>
                    <a:pt x="12" y="82"/>
                    <a:pt x="35" y="104"/>
                    <a:pt x="63" y="104"/>
                  </a:cubicBezTo>
                  <a:cubicBezTo>
                    <a:pt x="553" y="104"/>
                    <a:pt x="553" y="104"/>
                    <a:pt x="553" y="104"/>
                  </a:cubicBezTo>
                  <a:cubicBezTo>
                    <a:pt x="553" y="83"/>
                    <a:pt x="553" y="83"/>
                    <a:pt x="553" y="83"/>
                  </a:cubicBezTo>
                  <a:cubicBezTo>
                    <a:pt x="602" y="110"/>
                    <a:pt x="602" y="110"/>
                    <a:pt x="602" y="110"/>
                  </a:cubicBezTo>
                  <a:lnTo>
                    <a:pt x="553" y="138"/>
                  </a:lnTo>
                  <a:close/>
                </a:path>
              </a:pathLst>
            </a:custGeom>
            <a:solidFill>
              <a:srgbClr val="1DBED0"/>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06" name="Oval 19"/>
            <p:cNvSpPr>
              <a:spLocks noChangeArrowheads="1"/>
            </p:cNvSpPr>
            <p:nvPr/>
          </p:nvSpPr>
          <p:spPr bwMode="auto">
            <a:xfrm>
              <a:off x="2466976" y="4705350"/>
              <a:ext cx="142875" cy="142875"/>
            </a:xfrm>
            <a:prstGeom prst="ellipse">
              <a:avLst/>
            </a:prstGeom>
            <a:solidFill>
              <a:srgbClr val="FFFFFF"/>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07" name="Freeform 20"/>
            <p:cNvSpPr>
              <a:spLocks noEditPoints="1"/>
            </p:cNvSpPr>
            <p:nvPr/>
          </p:nvSpPr>
          <p:spPr bwMode="auto">
            <a:xfrm>
              <a:off x="2460626" y="4699000"/>
              <a:ext cx="155575" cy="155575"/>
            </a:xfrm>
            <a:custGeom>
              <a:avLst/>
              <a:gdLst>
                <a:gd name="T0" fmla="*/ 24 w 49"/>
                <a:gd name="T1" fmla="*/ 49 h 49"/>
                <a:gd name="T2" fmla="*/ 0 w 49"/>
                <a:gd name="T3" fmla="*/ 24 h 49"/>
                <a:gd name="T4" fmla="*/ 24 w 49"/>
                <a:gd name="T5" fmla="*/ 0 h 49"/>
                <a:gd name="T6" fmla="*/ 49 w 49"/>
                <a:gd name="T7" fmla="*/ 24 h 49"/>
                <a:gd name="T8" fmla="*/ 24 w 49"/>
                <a:gd name="T9" fmla="*/ 49 h 49"/>
                <a:gd name="T10" fmla="*/ 24 w 49"/>
                <a:gd name="T11" fmla="*/ 4 h 49"/>
                <a:gd name="T12" fmla="*/ 4 w 49"/>
                <a:gd name="T13" fmla="*/ 24 h 49"/>
                <a:gd name="T14" fmla="*/ 24 w 49"/>
                <a:gd name="T15" fmla="*/ 45 h 49"/>
                <a:gd name="T16" fmla="*/ 45 w 49"/>
                <a:gd name="T17" fmla="*/ 24 h 49"/>
                <a:gd name="T18" fmla="*/ 24 w 49"/>
                <a:gd name="T19"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4" y="49"/>
                  </a:moveTo>
                  <a:cubicBezTo>
                    <a:pt x="11" y="49"/>
                    <a:pt x="0" y="38"/>
                    <a:pt x="0" y="24"/>
                  </a:cubicBezTo>
                  <a:cubicBezTo>
                    <a:pt x="0" y="11"/>
                    <a:pt x="11" y="0"/>
                    <a:pt x="24" y="0"/>
                  </a:cubicBezTo>
                  <a:cubicBezTo>
                    <a:pt x="38" y="0"/>
                    <a:pt x="49" y="11"/>
                    <a:pt x="49" y="24"/>
                  </a:cubicBezTo>
                  <a:cubicBezTo>
                    <a:pt x="49" y="38"/>
                    <a:pt x="38" y="49"/>
                    <a:pt x="24" y="49"/>
                  </a:cubicBezTo>
                  <a:close/>
                  <a:moveTo>
                    <a:pt x="24" y="4"/>
                  </a:moveTo>
                  <a:cubicBezTo>
                    <a:pt x="13" y="4"/>
                    <a:pt x="4" y="13"/>
                    <a:pt x="4" y="24"/>
                  </a:cubicBezTo>
                  <a:cubicBezTo>
                    <a:pt x="4" y="36"/>
                    <a:pt x="13" y="45"/>
                    <a:pt x="24" y="45"/>
                  </a:cubicBezTo>
                  <a:cubicBezTo>
                    <a:pt x="36" y="45"/>
                    <a:pt x="45" y="36"/>
                    <a:pt x="45" y="24"/>
                  </a:cubicBezTo>
                  <a:cubicBezTo>
                    <a:pt x="45" y="13"/>
                    <a:pt x="36" y="4"/>
                    <a:pt x="24" y="4"/>
                  </a:cubicBezTo>
                  <a:close/>
                </a:path>
              </a:pathLst>
            </a:custGeom>
            <a:solidFill>
              <a:srgbClr val="1DBED0"/>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grpSp>
      <p:grpSp>
        <p:nvGrpSpPr>
          <p:cNvPr id="108" name="Group 21"/>
          <p:cNvGrpSpPr/>
          <p:nvPr/>
        </p:nvGrpSpPr>
        <p:grpSpPr>
          <a:xfrm rot="0">
            <a:off x="6188075" y="2659380"/>
            <a:ext cx="4317365" cy="3517900"/>
            <a:chOff x="4714876" y="2457450"/>
            <a:chExt cx="3779838" cy="3079750"/>
          </a:xfrm>
        </p:grpSpPr>
        <p:sp>
          <p:nvSpPr>
            <p:cNvPr id="110" name="Freeform 23"/>
            <p:cNvSpPr>
              <a:spLocks noEditPoints="1"/>
            </p:cNvSpPr>
            <p:nvPr/>
          </p:nvSpPr>
          <p:spPr bwMode="auto">
            <a:xfrm>
              <a:off x="4714876" y="2876550"/>
              <a:ext cx="3779838" cy="2660650"/>
            </a:xfrm>
            <a:custGeom>
              <a:avLst/>
              <a:gdLst>
                <a:gd name="T0" fmla="*/ 1134 w 1191"/>
                <a:gd name="T1" fmla="*/ 12 h 838"/>
                <a:gd name="T2" fmla="*/ 1179 w 1191"/>
                <a:gd name="T3" fmla="*/ 57 h 838"/>
                <a:gd name="T4" fmla="*/ 1179 w 1191"/>
                <a:gd name="T5" fmla="*/ 781 h 838"/>
                <a:gd name="T6" fmla="*/ 1134 w 1191"/>
                <a:gd name="T7" fmla="*/ 826 h 838"/>
                <a:gd name="T8" fmla="*/ 57 w 1191"/>
                <a:gd name="T9" fmla="*/ 826 h 838"/>
                <a:gd name="T10" fmla="*/ 12 w 1191"/>
                <a:gd name="T11" fmla="*/ 781 h 838"/>
                <a:gd name="T12" fmla="*/ 12 w 1191"/>
                <a:gd name="T13" fmla="*/ 57 h 838"/>
                <a:gd name="T14" fmla="*/ 57 w 1191"/>
                <a:gd name="T15" fmla="*/ 12 h 838"/>
                <a:gd name="T16" fmla="*/ 1134 w 1191"/>
                <a:gd name="T17" fmla="*/ 12 h 838"/>
                <a:gd name="T18" fmla="*/ 1134 w 1191"/>
                <a:gd name="T19" fmla="*/ 0 h 838"/>
                <a:gd name="T20" fmla="*/ 57 w 1191"/>
                <a:gd name="T21" fmla="*/ 0 h 838"/>
                <a:gd name="T22" fmla="*/ 0 w 1191"/>
                <a:gd name="T23" fmla="*/ 57 h 838"/>
                <a:gd name="T24" fmla="*/ 0 w 1191"/>
                <a:gd name="T25" fmla="*/ 781 h 838"/>
                <a:gd name="T26" fmla="*/ 57 w 1191"/>
                <a:gd name="T27" fmla="*/ 838 h 838"/>
                <a:gd name="T28" fmla="*/ 1134 w 1191"/>
                <a:gd name="T29" fmla="*/ 838 h 838"/>
                <a:gd name="T30" fmla="*/ 1191 w 1191"/>
                <a:gd name="T31" fmla="*/ 781 h 838"/>
                <a:gd name="T32" fmla="*/ 1191 w 1191"/>
                <a:gd name="T33" fmla="*/ 57 h 838"/>
                <a:gd name="T34" fmla="*/ 1134 w 1191"/>
                <a:gd name="T3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91" h="838">
                  <a:moveTo>
                    <a:pt x="1134" y="12"/>
                  </a:moveTo>
                  <a:cubicBezTo>
                    <a:pt x="1159" y="12"/>
                    <a:pt x="1179" y="32"/>
                    <a:pt x="1179" y="57"/>
                  </a:cubicBezTo>
                  <a:cubicBezTo>
                    <a:pt x="1179" y="781"/>
                    <a:pt x="1179" y="781"/>
                    <a:pt x="1179" y="781"/>
                  </a:cubicBezTo>
                  <a:cubicBezTo>
                    <a:pt x="1179" y="805"/>
                    <a:pt x="1159" y="826"/>
                    <a:pt x="1134" y="826"/>
                  </a:cubicBezTo>
                  <a:cubicBezTo>
                    <a:pt x="57" y="826"/>
                    <a:pt x="57" y="826"/>
                    <a:pt x="57" y="826"/>
                  </a:cubicBezTo>
                  <a:cubicBezTo>
                    <a:pt x="32" y="826"/>
                    <a:pt x="12" y="805"/>
                    <a:pt x="12" y="781"/>
                  </a:cubicBezTo>
                  <a:cubicBezTo>
                    <a:pt x="12" y="57"/>
                    <a:pt x="12" y="57"/>
                    <a:pt x="12" y="57"/>
                  </a:cubicBezTo>
                  <a:cubicBezTo>
                    <a:pt x="12" y="32"/>
                    <a:pt x="32" y="12"/>
                    <a:pt x="57" y="12"/>
                  </a:cubicBezTo>
                  <a:cubicBezTo>
                    <a:pt x="1134" y="12"/>
                    <a:pt x="1134" y="12"/>
                    <a:pt x="1134" y="12"/>
                  </a:cubicBezTo>
                  <a:moveTo>
                    <a:pt x="1134" y="0"/>
                  </a:moveTo>
                  <a:cubicBezTo>
                    <a:pt x="57" y="0"/>
                    <a:pt x="57" y="0"/>
                    <a:pt x="57" y="0"/>
                  </a:cubicBezTo>
                  <a:cubicBezTo>
                    <a:pt x="26" y="0"/>
                    <a:pt x="0" y="26"/>
                    <a:pt x="0" y="57"/>
                  </a:cubicBezTo>
                  <a:cubicBezTo>
                    <a:pt x="0" y="781"/>
                    <a:pt x="0" y="781"/>
                    <a:pt x="0" y="781"/>
                  </a:cubicBezTo>
                  <a:cubicBezTo>
                    <a:pt x="0" y="812"/>
                    <a:pt x="26" y="838"/>
                    <a:pt x="57" y="838"/>
                  </a:cubicBezTo>
                  <a:cubicBezTo>
                    <a:pt x="1134" y="838"/>
                    <a:pt x="1134" y="838"/>
                    <a:pt x="1134" y="838"/>
                  </a:cubicBezTo>
                  <a:cubicBezTo>
                    <a:pt x="1165" y="838"/>
                    <a:pt x="1191" y="812"/>
                    <a:pt x="1191" y="781"/>
                  </a:cubicBezTo>
                  <a:cubicBezTo>
                    <a:pt x="1191" y="57"/>
                    <a:pt x="1191" y="57"/>
                    <a:pt x="1191" y="57"/>
                  </a:cubicBezTo>
                  <a:cubicBezTo>
                    <a:pt x="1191" y="26"/>
                    <a:pt x="1165" y="0"/>
                    <a:pt x="1134" y="0"/>
                  </a:cubicBezTo>
                  <a:close/>
                </a:path>
              </a:pathLst>
            </a:custGeom>
            <a:solidFill>
              <a:srgbClr val="00ADEF"/>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11" name="Line 35"/>
            <p:cNvSpPr>
              <a:spLocks noChangeShapeType="1"/>
            </p:cNvSpPr>
            <p:nvPr/>
          </p:nvSpPr>
          <p:spPr bwMode="auto">
            <a:xfrm>
              <a:off x="4714876" y="3654425"/>
              <a:ext cx="3779838" cy="0"/>
            </a:xfrm>
            <a:prstGeom prst="line">
              <a:avLst/>
            </a:prstGeom>
            <a:noFill/>
            <a:ln w="6350" cap="flat">
              <a:solidFill>
                <a:srgbClr val="00ADE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sp>
          <p:nvSpPr>
            <p:cNvPr id="112" name="Freeform 25"/>
            <p:cNvSpPr/>
            <p:nvPr/>
          </p:nvSpPr>
          <p:spPr bwMode="auto">
            <a:xfrm>
              <a:off x="4714876" y="2457450"/>
              <a:ext cx="1911350" cy="438150"/>
            </a:xfrm>
            <a:custGeom>
              <a:avLst/>
              <a:gdLst>
                <a:gd name="T0" fmla="*/ 602 w 602"/>
                <a:gd name="T1" fmla="*/ 85 h 138"/>
                <a:gd name="T2" fmla="*/ 602 w 602"/>
                <a:gd name="T3" fmla="*/ 132 h 138"/>
                <a:gd name="T4" fmla="*/ 596 w 602"/>
                <a:gd name="T5" fmla="*/ 138 h 138"/>
                <a:gd name="T6" fmla="*/ 590 w 602"/>
                <a:gd name="T7" fmla="*/ 132 h 138"/>
                <a:gd name="T8" fmla="*/ 590 w 602"/>
                <a:gd name="T9" fmla="*/ 85 h 138"/>
                <a:gd name="T10" fmla="*/ 539 w 602"/>
                <a:gd name="T11" fmla="*/ 34 h 138"/>
                <a:gd name="T12" fmla="*/ 49 w 602"/>
                <a:gd name="T13" fmla="*/ 34 h 138"/>
                <a:gd name="T14" fmla="*/ 49 w 602"/>
                <a:gd name="T15" fmla="*/ 56 h 138"/>
                <a:gd name="T16" fmla="*/ 0 w 602"/>
                <a:gd name="T17" fmla="*/ 28 h 138"/>
                <a:gd name="T18" fmla="*/ 49 w 602"/>
                <a:gd name="T19" fmla="*/ 0 h 138"/>
                <a:gd name="T20" fmla="*/ 49 w 602"/>
                <a:gd name="T21" fmla="*/ 22 h 138"/>
                <a:gd name="T22" fmla="*/ 539 w 602"/>
                <a:gd name="T23" fmla="*/ 22 h 138"/>
                <a:gd name="T24" fmla="*/ 602 w 602"/>
                <a:gd name="T25" fmla="*/ 8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2" h="138">
                  <a:moveTo>
                    <a:pt x="602" y="85"/>
                  </a:moveTo>
                  <a:cubicBezTo>
                    <a:pt x="602" y="132"/>
                    <a:pt x="602" y="132"/>
                    <a:pt x="602" y="132"/>
                  </a:cubicBezTo>
                  <a:cubicBezTo>
                    <a:pt x="602" y="136"/>
                    <a:pt x="599" y="138"/>
                    <a:pt x="596" y="138"/>
                  </a:cubicBezTo>
                  <a:cubicBezTo>
                    <a:pt x="592" y="138"/>
                    <a:pt x="590" y="136"/>
                    <a:pt x="590" y="132"/>
                  </a:cubicBezTo>
                  <a:cubicBezTo>
                    <a:pt x="590" y="85"/>
                    <a:pt x="590" y="85"/>
                    <a:pt x="590" y="85"/>
                  </a:cubicBezTo>
                  <a:cubicBezTo>
                    <a:pt x="590" y="57"/>
                    <a:pt x="567" y="34"/>
                    <a:pt x="539" y="34"/>
                  </a:cubicBezTo>
                  <a:cubicBezTo>
                    <a:pt x="49" y="34"/>
                    <a:pt x="49" y="34"/>
                    <a:pt x="49" y="34"/>
                  </a:cubicBezTo>
                  <a:cubicBezTo>
                    <a:pt x="49" y="56"/>
                    <a:pt x="49" y="56"/>
                    <a:pt x="49" y="56"/>
                  </a:cubicBezTo>
                  <a:cubicBezTo>
                    <a:pt x="0" y="28"/>
                    <a:pt x="0" y="28"/>
                    <a:pt x="0" y="28"/>
                  </a:cubicBezTo>
                  <a:cubicBezTo>
                    <a:pt x="49" y="0"/>
                    <a:pt x="49" y="0"/>
                    <a:pt x="49" y="0"/>
                  </a:cubicBezTo>
                  <a:cubicBezTo>
                    <a:pt x="49" y="22"/>
                    <a:pt x="49" y="22"/>
                    <a:pt x="49" y="22"/>
                  </a:cubicBezTo>
                  <a:cubicBezTo>
                    <a:pt x="539" y="22"/>
                    <a:pt x="539" y="22"/>
                    <a:pt x="539" y="22"/>
                  </a:cubicBezTo>
                  <a:cubicBezTo>
                    <a:pt x="574" y="22"/>
                    <a:pt x="602" y="50"/>
                    <a:pt x="602" y="85"/>
                  </a:cubicBezTo>
                  <a:close/>
                </a:path>
              </a:pathLst>
            </a:custGeom>
            <a:solidFill>
              <a:srgbClr val="00ADEF"/>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13" name="Oval 26"/>
            <p:cNvSpPr>
              <a:spLocks noChangeArrowheads="1"/>
            </p:cNvSpPr>
            <p:nvPr/>
          </p:nvSpPr>
          <p:spPr bwMode="auto">
            <a:xfrm>
              <a:off x="6534151" y="2806700"/>
              <a:ext cx="142875" cy="142875"/>
            </a:xfrm>
            <a:prstGeom prst="ellipse">
              <a:avLst/>
            </a:prstGeom>
            <a:solidFill>
              <a:srgbClr val="FFFFFF"/>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sp>
          <p:nvSpPr>
            <p:cNvPr id="114" name="Freeform 27"/>
            <p:cNvSpPr>
              <a:spLocks noEditPoints="1"/>
            </p:cNvSpPr>
            <p:nvPr/>
          </p:nvSpPr>
          <p:spPr bwMode="auto">
            <a:xfrm>
              <a:off x="6527801" y="2800350"/>
              <a:ext cx="155575" cy="155575"/>
            </a:xfrm>
            <a:custGeom>
              <a:avLst/>
              <a:gdLst>
                <a:gd name="T0" fmla="*/ 25 w 49"/>
                <a:gd name="T1" fmla="*/ 49 h 49"/>
                <a:gd name="T2" fmla="*/ 0 w 49"/>
                <a:gd name="T3" fmla="*/ 24 h 49"/>
                <a:gd name="T4" fmla="*/ 25 w 49"/>
                <a:gd name="T5" fmla="*/ 0 h 49"/>
                <a:gd name="T6" fmla="*/ 49 w 49"/>
                <a:gd name="T7" fmla="*/ 24 h 49"/>
                <a:gd name="T8" fmla="*/ 25 w 49"/>
                <a:gd name="T9" fmla="*/ 49 h 49"/>
                <a:gd name="T10" fmla="*/ 25 w 49"/>
                <a:gd name="T11" fmla="*/ 4 h 49"/>
                <a:gd name="T12" fmla="*/ 4 w 49"/>
                <a:gd name="T13" fmla="*/ 24 h 49"/>
                <a:gd name="T14" fmla="*/ 25 w 49"/>
                <a:gd name="T15" fmla="*/ 45 h 49"/>
                <a:gd name="T16" fmla="*/ 45 w 49"/>
                <a:gd name="T17" fmla="*/ 24 h 49"/>
                <a:gd name="T18" fmla="*/ 25 w 49"/>
                <a:gd name="T19"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49"/>
                  </a:moveTo>
                  <a:cubicBezTo>
                    <a:pt x="11" y="49"/>
                    <a:pt x="0" y="38"/>
                    <a:pt x="0" y="24"/>
                  </a:cubicBezTo>
                  <a:cubicBezTo>
                    <a:pt x="0" y="11"/>
                    <a:pt x="11" y="0"/>
                    <a:pt x="25" y="0"/>
                  </a:cubicBezTo>
                  <a:cubicBezTo>
                    <a:pt x="38" y="0"/>
                    <a:pt x="49" y="11"/>
                    <a:pt x="49" y="24"/>
                  </a:cubicBezTo>
                  <a:cubicBezTo>
                    <a:pt x="49" y="38"/>
                    <a:pt x="38" y="49"/>
                    <a:pt x="25" y="49"/>
                  </a:cubicBezTo>
                  <a:close/>
                  <a:moveTo>
                    <a:pt x="25" y="4"/>
                  </a:moveTo>
                  <a:cubicBezTo>
                    <a:pt x="13" y="4"/>
                    <a:pt x="4" y="13"/>
                    <a:pt x="4" y="24"/>
                  </a:cubicBezTo>
                  <a:cubicBezTo>
                    <a:pt x="4" y="36"/>
                    <a:pt x="13" y="45"/>
                    <a:pt x="25" y="45"/>
                  </a:cubicBezTo>
                  <a:cubicBezTo>
                    <a:pt x="36" y="45"/>
                    <a:pt x="45" y="36"/>
                    <a:pt x="45" y="24"/>
                  </a:cubicBezTo>
                  <a:cubicBezTo>
                    <a:pt x="45" y="13"/>
                    <a:pt x="36" y="4"/>
                    <a:pt x="25" y="4"/>
                  </a:cubicBezTo>
                  <a:close/>
                </a:path>
              </a:pathLst>
            </a:custGeom>
            <a:solidFill>
              <a:srgbClr val="00ADEF"/>
            </a:solidFill>
            <a:ln>
              <a:noFill/>
            </a:ln>
          </p:spPr>
          <p:txBody>
            <a:bodyPr vert="horz" wrap="square" lIns="91440" tIns="45720" rIns="91440" bIns="45720" numCol="1" anchor="t" anchorCtr="0" compatLnSpc="1"/>
            <a:p>
              <a:endParaRPr lang="en-US" sz="2200">
                <a:latin typeface="微软雅黑" panose="020B0503020204020204" pitchFamily="34" charset="-122"/>
                <a:ea typeface="微软雅黑" panose="020B0503020204020204" pitchFamily="34" charset="-122"/>
              </a:endParaRPr>
            </a:p>
          </p:txBody>
        </p:sp>
      </p:grpSp>
      <p:sp>
        <p:nvSpPr>
          <p:cNvPr id="117" name="TextBox 8"/>
          <p:cNvSpPr txBox="1"/>
          <p:nvPr/>
        </p:nvSpPr>
        <p:spPr>
          <a:xfrm>
            <a:off x="1820545" y="2598420"/>
            <a:ext cx="3621405" cy="338455"/>
          </a:xfrm>
          <a:prstGeom prst="rect">
            <a:avLst/>
          </a:prstGeom>
          <a:noFill/>
        </p:spPr>
        <p:txBody>
          <a:bodyPr wrap="square" lIns="0" tIns="0" rIns="0" bIns="0" rtlCol="0">
            <a:spAutoFit/>
          </a:bodyPr>
          <a:p>
            <a:r>
              <a:rPr lang="en-US" sz="2200" b="1" dirty="0">
                <a:solidFill>
                  <a:srgbClr val="314672"/>
                </a:solidFill>
                <a:latin typeface="微软雅黑" panose="020B0503020204020204" pitchFamily="34" charset="-122"/>
                <a:ea typeface="微软雅黑" panose="020B0503020204020204" pitchFamily="34" charset="-122"/>
              </a:rPr>
              <a:t>提高主导产业集聚度</a:t>
            </a:r>
            <a:endParaRPr lang="en-US" sz="2200" b="1" dirty="0">
              <a:solidFill>
                <a:srgbClr val="314672"/>
              </a:solidFill>
              <a:latin typeface="微软雅黑" panose="020B0503020204020204" pitchFamily="34" charset="-122"/>
              <a:ea typeface="微软雅黑" panose="020B0503020204020204" pitchFamily="34" charset="-122"/>
            </a:endParaRPr>
          </a:p>
        </p:txBody>
      </p:sp>
      <p:sp>
        <p:nvSpPr>
          <p:cNvPr id="118" name="TextBox 9"/>
          <p:cNvSpPr txBox="1"/>
          <p:nvPr/>
        </p:nvSpPr>
        <p:spPr>
          <a:xfrm>
            <a:off x="1820545" y="3556000"/>
            <a:ext cx="3876040" cy="1107440"/>
          </a:xfrm>
          <a:prstGeom prst="rect">
            <a:avLst/>
          </a:prstGeom>
          <a:noFill/>
        </p:spPr>
        <p:txBody>
          <a:bodyPr wrap="square" lIns="0" tIns="0" rIns="0" bIns="0" rtlCol="0">
            <a:spAutoFit/>
          </a:bodyPr>
          <a:p>
            <a:pPr marL="342900" indent="-342900">
              <a:lnSpc>
                <a:spcPct val="120000"/>
              </a:lnSpc>
              <a:spcBef>
                <a:spcPts val="0"/>
              </a:spcBef>
              <a:spcAft>
                <a:spcPts val="0"/>
              </a:spcAft>
              <a:buFont typeface="Wingdings" panose="05000000000000000000" charset="0"/>
              <a:buChar char="Ø"/>
            </a:pPr>
            <a:r>
              <a:rPr lang="es-ES" sz="2000" b="1">
                <a:solidFill>
                  <a:srgbClr val="1DBED0"/>
                </a:solidFill>
                <a:latin typeface="微软雅黑" panose="020B0503020204020204" pitchFamily="34" charset="-122"/>
                <a:ea typeface="微软雅黑" panose="020B0503020204020204" pitchFamily="34" charset="-122"/>
              </a:rPr>
              <a:t>指导开发区聚焦一个主导产业</a:t>
            </a:r>
            <a:endParaRPr lang="es-ES" sz="2000" b="1">
              <a:solidFill>
                <a:srgbClr val="1DBED0"/>
              </a:solidFill>
              <a:latin typeface="微软雅黑" panose="020B0503020204020204" pitchFamily="34" charset="-122"/>
              <a:ea typeface="微软雅黑" panose="020B0503020204020204" pitchFamily="34" charset="-122"/>
            </a:endParaRPr>
          </a:p>
          <a:p>
            <a:pPr marL="342900" indent="-342900">
              <a:lnSpc>
                <a:spcPct val="120000"/>
              </a:lnSpc>
              <a:spcBef>
                <a:spcPts val="0"/>
              </a:spcBef>
              <a:spcAft>
                <a:spcPts val="0"/>
              </a:spcAft>
              <a:buFont typeface="Wingdings" panose="05000000000000000000" charset="0"/>
              <a:buChar char="Ø"/>
            </a:pPr>
            <a:r>
              <a:rPr lang="es-ES" sz="2000" b="1">
                <a:solidFill>
                  <a:srgbClr val="1DBED0"/>
                </a:solidFill>
                <a:latin typeface="微软雅黑" panose="020B0503020204020204" pitchFamily="34" charset="-122"/>
                <a:ea typeface="微软雅黑" panose="020B0503020204020204" pitchFamily="34" charset="-122"/>
              </a:rPr>
              <a:t>培育2-3个潜力产业</a:t>
            </a:r>
            <a:endParaRPr lang="es-ES" sz="2000" b="1">
              <a:solidFill>
                <a:srgbClr val="1DBED0"/>
              </a:solidFill>
              <a:latin typeface="微软雅黑" panose="020B0503020204020204" pitchFamily="34" charset="-122"/>
              <a:ea typeface="微软雅黑" panose="020B0503020204020204" pitchFamily="34" charset="-122"/>
            </a:endParaRPr>
          </a:p>
          <a:p>
            <a:pPr marL="342900" indent="-342900">
              <a:lnSpc>
                <a:spcPct val="120000"/>
              </a:lnSpc>
              <a:spcBef>
                <a:spcPts val="0"/>
              </a:spcBef>
              <a:spcAft>
                <a:spcPts val="0"/>
              </a:spcAft>
              <a:buFont typeface="Wingdings" panose="05000000000000000000" charset="0"/>
              <a:buChar char="Ø"/>
            </a:pPr>
            <a:r>
              <a:rPr lang="es-ES" sz="2000" b="1">
                <a:solidFill>
                  <a:srgbClr val="1DBED0"/>
                </a:solidFill>
                <a:latin typeface="微软雅黑" panose="020B0503020204020204" pitchFamily="34" charset="-122"/>
                <a:ea typeface="微软雅黑" panose="020B0503020204020204" pitchFamily="34" charset="-122"/>
              </a:rPr>
              <a:t>提升前三主导产业集聚度</a:t>
            </a:r>
            <a:endParaRPr lang="es-ES" sz="2000" b="1">
              <a:solidFill>
                <a:srgbClr val="1DBED0"/>
              </a:solidFill>
              <a:latin typeface="微软雅黑" panose="020B0503020204020204" pitchFamily="34" charset="-122"/>
              <a:ea typeface="微软雅黑" panose="020B0503020204020204" pitchFamily="34" charset="-122"/>
            </a:endParaRPr>
          </a:p>
        </p:txBody>
      </p:sp>
      <p:sp>
        <p:nvSpPr>
          <p:cNvPr id="121" name="TextBox 12"/>
          <p:cNvSpPr txBox="1"/>
          <p:nvPr/>
        </p:nvSpPr>
        <p:spPr>
          <a:xfrm>
            <a:off x="6479540" y="3453130"/>
            <a:ext cx="3621405" cy="338455"/>
          </a:xfrm>
          <a:prstGeom prst="rect">
            <a:avLst/>
          </a:prstGeom>
          <a:noFill/>
        </p:spPr>
        <p:txBody>
          <a:bodyPr wrap="square" lIns="0" tIns="0" rIns="0" bIns="0" rtlCol="0">
            <a:spAutoFit/>
          </a:bodyPr>
          <a:p>
            <a:r>
              <a:rPr lang="en-US" sz="2200" b="1" dirty="0">
                <a:solidFill>
                  <a:srgbClr val="314672"/>
                </a:solidFill>
                <a:latin typeface="微软雅黑" panose="020B0503020204020204" pitchFamily="34" charset="-122"/>
                <a:ea typeface="微软雅黑" panose="020B0503020204020204" pitchFamily="34" charset="-122"/>
              </a:rPr>
              <a:t>招引补链、强链项目</a:t>
            </a:r>
            <a:endParaRPr lang="en-US" sz="2200" b="1" dirty="0">
              <a:solidFill>
                <a:srgbClr val="314672"/>
              </a:solidFill>
              <a:latin typeface="微软雅黑" panose="020B0503020204020204" pitchFamily="34" charset="-122"/>
              <a:ea typeface="微软雅黑" panose="020B0503020204020204" pitchFamily="34" charset="-122"/>
            </a:endParaRPr>
          </a:p>
        </p:txBody>
      </p:sp>
      <p:sp>
        <p:nvSpPr>
          <p:cNvPr id="122" name="TextBox 13"/>
          <p:cNvSpPr txBox="1"/>
          <p:nvPr/>
        </p:nvSpPr>
        <p:spPr>
          <a:xfrm>
            <a:off x="6479540" y="4250055"/>
            <a:ext cx="3621405" cy="1477010"/>
          </a:xfrm>
          <a:prstGeom prst="rect">
            <a:avLst/>
          </a:prstGeom>
          <a:noFill/>
        </p:spPr>
        <p:txBody>
          <a:bodyPr wrap="square" lIns="0" tIns="0" rIns="0" bIns="0" rtlCol="0">
            <a:spAutoFit/>
          </a:bodyPr>
          <a:p>
            <a:pPr marL="342900" indent="-342900">
              <a:lnSpc>
                <a:spcPct val="120000"/>
              </a:lnSpc>
              <a:spcBef>
                <a:spcPts val="0"/>
              </a:spcBef>
              <a:spcAft>
                <a:spcPts val="0"/>
              </a:spcAft>
              <a:buFont typeface="Wingdings" panose="05000000000000000000" charset="0"/>
              <a:buChar char="Ø"/>
            </a:pPr>
            <a:r>
              <a:rPr lang="es-ES" sz="2000" b="1">
                <a:solidFill>
                  <a:srgbClr val="00ADEF"/>
                </a:solidFill>
                <a:latin typeface="微软雅黑" panose="020B0503020204020204" pitchFamily="34" charset="-122"/>
                <a:ea typeface="微软雅黑" panose="020B0503020204020204" pitchFamily="34" charset="-122"/>
              </a:rPr>
              <a:t>围绕“十强”产业重点招引补链、强链项目</a:t>
            </a:r>
            <a:endParaRPr lang="es-ES" sz="2000" b="1">
              <a:solidFill>
                <a:srgbClr val="00ADEF"/>
              </a:solidFill>
              <a:latin typeface="微软雅黑" panose="020B0503020204020204" pitchFamily="34" charset="-122"/>
              <a:ea typeface="微软雅黑" panose="020B0503020204020204" pitchFamily="34" charset="-122"/>
            </a:endParaRPr>
          </a:p>
          <a:p>
            <a:pPr marL="342900" indent="-342900">
              <a:lnSpc>
                <a:spcPct val="120000"/>
              </a:lnSpc>
              <a:spcBef>
                <a:spcPts val="0"/>
              </a:spcBef>
              <a:spcAft>
                <a:spcPts val="0"/>
              </a:spcAft>
              <a:buFont typeface="Wingdings" panose="05000000000000000000" charset="0"/>
              <a:buChar char="Ø"/>
            </a:pPr>
            <a:r>
              <a:rPr lang="es-ES" sz="2000" b="1">
                <a:solidFill>
                  <a:srgbClr val="00ADEF"/>
                </a:solidFill>
                <a:latin typeface="微软雅黑" panose="020B0503020204020204" pitchFamily="34" charset="-122"/>
                <a:ea typeface="微软雅黑" panose="020B0503020204020204" pitchFamily="34" charset="-122"/>
              </a:rPr>
              <a:t>推动开发区“十强”产业项目加快建设</a:t>
            </a:r>
            <a:endParaRPr lang="es-ES" sz="2000" b="1">
              <a:solidFill>
                <a:srgbClr val="00ADEF"/>
              </a:solidFill>
              <a:latin typeface="微软雅黑" panose="020B0503020204020204" pitchFamily="34" charset="-122"/>
              <a:ea typeface="微软雅黑" panose="020B0503020204020204" pitchFamily="34" charset="-122"/>
            </a:endParaRPr>
          </a:p>
        </p:txBody>
      </p:sp>
      <p:sp>
        <p:nvSpPr>
          <p:cNvPr id="123" name="Line 32"/>
          <p:cNvSpPr>
            <a:spLocks noChangeShapeType="1"/>
          </p:cNvSpPr>
          <p:nvPr/>
        </p:nvSpPr>
        <p:spPr bwMode="auto">
          <a:xfrm>
            <a:off x="1544320" y="3159760"/>
            <a:ext cx="4317365" cy="0"/>
          </a:xfrm>
          <a:prstGeom prst="line">
            <a:avLst/>
          </a:prstGeom>
          <a:noFill/>
          <a:ln w="6350" cap="flat">
            <a:solidFill>
              <a:srgbClr val="1DBED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en-US"/>
          </a:p>
        </p:txBody>
      </p:sp>
      <p:grpSp>
        <p:nvGrpSpPr>
          <p:cNvPr id="124" name="组合 55"/>
          <p:cNvGrpSpPr/>
          <p:nvPr/>
        </p:nvGrpSpPr>
        <p:grpSpPr>
          <a:xfrm rot="0">
            <a:off x="9499283" y="3354705"/>
            <a:ext cx="537210" cy="537210"/>
            <a:chOff x="3191434" y="2145028"/>
            <a:chExt cx="359165" cy="359165"/>
          </a:xfrm>
          <a:solidFill>
            <a:srgbClr val="4A89D9"/>
          </a:solidFill>
          <a:effectLst/>
        </p:grpSpPr>
        <p:sp>
          <p:nvSpPr>
            <p:cNvPr id="125"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382" tIns="25382" rIns="25382" bIns="25382" anchor="ctr"/>
            <a:p>
              <a:pPr algn="ctr" defTabSz="228600"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126"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382" tIns="25382" rIns="25382" bIns="25382" anchor="ctr"/>
            <a:p>
              <a:pPr algn="ctr" defTabSz="228600"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sp>
          <p:nvSpPr>
            <p:cNvPr id="127"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382" tIns="25382" rIns="25382" bIns="25382" anchor="ctr"/>
            <a:p>
              <a:pPr algn="ctr" defTabSz="228600" fontAlgn="base">
                <a:lnSpc>
                  <a:spcPct val="120000"/>
                </a:lnSpc>
                <a:spcBef>
                  <a:spcPct val="0"/>
                </a:spcBef>
                <a:spcAft>
                  <a:spcPct val="0"/>
                </a:spcAft>
                <a:defRPr/>
              </a:pPr>
              <a:endParaRPr lang="en-US" sz="1465" kern="0" dirty="0">
                <a:solidFill>
                  <a:srgbClr val="FFFFFF"/>
                </a:solidFill>
                <a:effectLst>
                  <a:outerShdw blurRad="38100" dist="38100" dir="2700000" algn="tl">
                    <a:srgbClr val="000000"/>
                  </a:outerShdw>
                </a:effectLst>
                <a:latin typeface="方正黑体简体" panose="02010601030101010101" pitchFamily="2" charset="-122"/>
                <a:ea typeface="方正黑体简体" panose="02010601030101010101" pitchFamily="2" charset="-122"/>
                <a:cs typeface="+mn-ea"/>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文本框 42"/>
          <p:cNvSpPr txBox="1"/>
          <p:nvPr/>
        </p:nvSpPr>
        <p:spPr>
          <a:xfrm>
            <a:off x="1782445" y="285438"/>
            <a:ext cx="2316480" cy="521970"/>
          </a:xfrm>
          <a:prstGeom prst="rect">
            <a:avLst/>
          </a:prstGeom>
          <a:noFill/>
        </p:spPr>
        <p:txBody>
          <a:bodyPr wrap="none" rtlCol="0">
            <a:spAutoFit/>
          </a:bodyPr>
          <a:p>
            <a:r>
              <a:rPr sz="2800" b="1" dirty="0">
                <a:solidFill>
                  <a:schemeClr val="bg1"/>
                </a:solidFill>
                <a:ea typeface="微软雅黑" panose="020B0503020204020204" pitchFamily="34" charset="-122"/>
              </a:rPr>
              <a:t>三、奋进之路</a:t>
            </a:r>
            <a:endParaRPr sz="2800" b="1" dirty="0">
              <a:solidFill>
                <a:schemeClr val="bg1"/>
              </a:solidFill>
              <a:ea typeface="微软雅黑" panose="020B0503020204020204" pitchFamily="34" charset="-122"/>
            </a:endParaRPr>
          </a:p>
        </p:txBody>
      </p:sp>
      <p:sp>
        <p:nvSpPr>
          <p:cNvPr id="3" name="mountains_322010"/>
          <p:cNvSpPr/>
          <p:nvPr/>
        </p:nvSpPr>
        <p:spPr>
          <a:xfrm>
            <a:off x="1055540" y="241580"/>
            <a:ext cx="555919" cy="609685"/>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4" name="矩形 1"/>
          <p:cNvSpPr/>
          <p:nvPr/>
        </p:nvSpPr>
        <p:spPr>
          <a:xfrm>
            <a:off x="-16043" y="1762729"/>
            <a:ext cx="12192000" cy="5095271"/>
          </a:xfrm>
          <a:custGeom>
            <a:avLst/>
            <a:gdLst>
              <a:gd name="connsiteX0" fmla="*/ 0 w 9145590"/>
              <a:gd name="connsiteY0" fmla="*/ 0 h 5143500"/>
              <a:gd name="connsiteX1" fmla="*/ 9145590 w 9145590"/>
              <a:gd name="connsiteY1" fmla="*/ 0 h 5143500"/>
              <a:gd name="connsiteX2" fmla="*/ 9145590 w 9145590"/>
              <a:gd name="connsiteY2" fmla="*/ 5143500 h 5143500"/>
              <a:gd name="connsiteX3" fmla="*/ 0 w 9145590"/>
              <a:gd name="connsiteY3" fmla="*/ 5143500 h 5143500"/>
              <a:gd name="connsiteX4" fmla="*/ 0 w 9145590"/>
              <a:gd name="connsiteY4" fmla="*/ 0 h 5143500"/>
              <a:gd name="connsiteX0-1" fmla="*/ 0 w 9145590"/>
              <a:gd name="connsiteY0-2" fmla="*/ 0 h 5143500"/>
              <a:gd name="connsiteX1-3" fmla="*/ 6907716 w 9145590"/>
              <a:gd name="connsiteY1-4" fmla="*/ 0 h 5143500"/>
              <a:gd name="connsiteX2-5" fmla="*/ 9145590 w 9145590"/>
              <a:gd name="connsiteY2-6" fmla="*/ 0 h 5143500"/>
              <a:gd name="connsiteX3-7" fmla="*/ 9145590 w 9145590"/>
              <a:gd name="connsiteY3-8" fmla="*/ 5143500 h 5143500"/>
              <a:gd name="connsiteX4-9" fmla="*/ 0 w 9145590"/>
              <a:gd name="connsiteY4-10" fmla="*/ 5143500 h 5143500"/>
              <a:gd name="connsiteX5" fmla="*/ 0 w 9145590"/>
              <a:gd name="connsiteY5" fmla="*/ 0 h 5143500"/>
              <a:gd name="connsiteX0-11" fmla="*/ 10442 w 9156032"/>
              <a:gd name="connsiteY0-12" fmla="*/ 0 h 5143500"/>
              <a:gd name="connsiteX1-13" fmla="*/ 6918158 w 9156032"/>
              <a:gd name="connsiteY1-14" fmla="*/ 0 h 5143500"/>
              <a:gd name="connsiteX2-15" fmla="*/ 9156032 w 9156032"/>
              <a:gd name="connsiteY2-16" fmla="*/ 0 h 5143500"/>
              <a:gd name="connsiteX3-17" fmla="*/ 9156032 w 9156032"/>
              <a:gd name="connsiteY3-18" fmla="*/ 5143500 h 5143500"/>
              <a:gd name="connsiteX4-19" fmla="*/ 10442 w 9156032"/>
              <a:gd name="connsiteY4-20" fmla="*/ 5143500 h 5143500"/>
              <a:gd name="connsiteX5-21" fmla="*/ 0 w 9156032"/>
              <a:gd name="connsiteY5-22" fmla="*/ 3392905 h 5143500"/>
              <a:gd name="connsiteX6" fmla="*/ 10442 w 9156032"/>
              <a:gd name="connsiteY6" fmla="*/ 0 h 5143500"/>
              <a:gd name="connsiteX0-23" fmla="*/ 0 w 9156032"/>
              <a:gd name="connsiteY0-24" fmla="*/ 3392905 h 5143500"/>
              <a:gd name="connsiteX1-25" fmla="*/ 6918158 w 9156032"/>
              <a:gd name="connsiteY1-26" fmla="*/ 0 h 5143500"/>
              <a:gd name="connsiteX2-27" fmla="*/ 9156032 w 9156032"/>
              <a:gd name="connsiteY2-28" fmla="*/ 0 h 5143500"/>
              <a:gd name="connsiteX3-29" fmla="*/ 9156032 w 9156032"/>
              <a:gd name="connsiteY3-30" fmla="*/ 5143500 h 5143500"/>
              <a:gd name="connsiteX4-31" fmla="*/ 10442 w 9156032"/>
              <a:gd name="connsiteY4-32" fmla="*/ 5143500 h 5143500"/>
              <a:gd name="connsiteX5-33" fmla="*/ 0 w 9156032"/>
              <a:gd name="connsiteY5-34" fmla="*/ 3392905 h 5143500"/>
              <a:gd name="connsiteX0-35" fmla="*/ 0 w 9156032"/>
              <a:gd name="connsiteY0-36" fmla="*/ 3392905 h 5143500"/>
              <a:gd name="connsiteX1-37" fmla="*/ 6918158 w 9156032"/>
              <a:gd name="connsiteY1-38" fmla="*/ 0 h 5143500"/>
              <a:gd name="connsiteX2-39" fmla="*/ 9156032 w 9156032"/>
              <a:gd name="connsiteY2-40" fmla="*/ 0 h 5143500"/>
              <a:gd name="connsiteX3-41" fmla="*/ 9156032 w 9156032"/>
              <a:gd name="connsiteY3-42" fmla="*/ 5143500 h 5143500"/>
              <a:gd name="connsiteX4-43" fmla="*/ 10442 w 9156032"/>
              <a:gd name="connsiteY4-44" fmla="*/ 5143500 h 5143500"/>
              <a:gd name="connsiteX5-45" fmla="*/ 0 w 9156032"/>
              <a:gd name="connsiteY5-46" fmla="*/ 3392905 h 5143500"/>
              <a:gd name="connsiteX0-47" fmla="*/ 0 w 9156032"/>
              <a:gd name="connsiteY0-48" fmla="*/ 3392905 h 5143500"/>
              <a:gd name="connsiteX1-49" fmla="*/ 6906127 w 9156032"/>
              <a:gd name="connsiteY1-50" fmla="*/ 1768643 h 5143500"/>
              <a:gd name="connsiteX2-51" fmla="*/ 9156032 w 9156032"/>
              <a:gd name="connsiteY2-52" fmla="*/ 0 h 5143500"/>
              <a:gd name="connsiteX3-53" fmla="*/ 9156032 w 9156032"/>
              <a:gd name="connsiteY3-54" fmla="*/ 5143500 h 5143500"/>
              <a:gd name="connsiteX4-55" fmla="*/ 10442 w 9156032"/>
              <a:gd name="connsiteY4-56" fmla="*/ 5143500 h 5143500"/>
              <a:gd name="connsiteX5-57" fmla="*/ 0 w 9156032"/>
              <a:gd name="connsiteY5-58" fmla="*/ 3392905 h 5143500"/>
              <a:gd name="connsiteX0-59" fmla="*/ 0 w 9156032"/>
              <a:gd name="connsiteY0-60" fmla="*/ 3392905 h 5143500"/>
              <a:gd name="connsiteX1-61" fmla="*/ 7170821 w 9156032"/>
              <a:gd name="connsiteY1-62" fmla="*/ 1299411 h 5143500"/>
              <a:gd name="connsiteX2-63" fmla="*/ 9156032 w 9156032"/>
              <a:gd name="connsiteY2-64" fmla="*/ 0 h 5143500"/>
              <a:gd name="connsiteX3-65" fmla="*/ 9156032 w 9156032"/>
              <a:gd name="connsiteY3-66" fmla="*/ 5143500 h 5143500"/>
              <a:gd name="connsiteX4-67" fmla="*/ 10442 w 9156032"/>
              <a:gd name="connsiteY4-68" fmla="*/ 5143500 h 5143500"/>
              <a:gd name="connsiteX5-69" fmla="*/ 0 w 9156032"/>
              <a:gd name="connsiteY5-70" fmla="*/ 3392905 h 5143500"/>
              <a:gd name="connsiteX0-71" fmla="*/ 0 w 9156032"/>
              <a:gd name="connsiteY0-72" fmla="*/ 2093494 h 3844089"/>
              <a:gd name="connsiteX1-73" fmla="*/ 7170821 w 9156032"/>
              <a:gd name="connsiteY1-74" fmla="*/ 0 h 3844089"/>
              <a:gd name="connsiteX2-75" fmla="*/ 4668253 w 9156032"/>
              <a:gd name="connsiteY2-76" fmla="*/ 2382252 h 3844089"/>
              <a:gd name="connsiteX3-77" fmla="*/ 9156032 w 9156032"/>
              <a:gd name="connsiteY3-78" fmla="*/ 3844089 h 3844089"/>
              <a:gd name="connsiteX4-79" fmla="*/ 10442 w 9156032"/>
              <a:gd name="connsiteY4-80" fmla="*/ 3844089 h 3844089"/>
              <a:gd name="connsiteX5-81" fmla="*/ 0 w 9156032"/>
              <a:gd name="connsiteY5-82" fmla="*/ 2093494 h 3844089"/>
              <a:gd name="connsiteX0-83" fmla="*/ 0 w 9156032"/>
              <a:gd name="connsiteY0-84" fmla="*/ 3380873 h 5131468"/>
              <a:gd name="connsiteX1-85" fmla="*/ 9144000 w 9156032"/>
              <a:gd name="connsiteY1-86" fmla="*/ 0 h 5131468"/>
              <a:gd name="connsiteX2-87" fmla="*/ 4668253 w 9156032"/>
              <a:gd name="connsiteY2-88" fmla="*/ 3669631 h 5131468"/>
              <a:gd name="connsiteX3-89" fmla="*/ 9156032 w 9156032"/>
              <a:gd name="connsiteY3-90" fmla="*/ 5131468 h 5131468"/>
              <a:gd name="connsiteX4-91" fmla="*/ 10442 w 9156032"/>
              <a:gd name="connsiteY4-92" fmla="*/ 5131468 h 5131468"/>
              <a:gd name="connsiteX5-93" fmla="*/ 0 w 9156032"/>
              <a:gd name="connsiteY5-94" fmla="*/ 3380873 h 5131468"/>
              <a:gd name="connsiteX0-95" fmla="*/ 0 w 9156032"/>
              <a:gd name="connsiteY0-96" fmla="*/ 3380873 h 5131468"/>
              <a:gd name="connsiteX1-97" fmla="*/ 9144000 w 9156032"/>
              <a:gd name="connsiteY1-98" fmla="*/ 0 h 5131468"/>
              <a:gd name="connsiteX2-99" fmla="*/ 8289758 w 9156032"/>
              <a:gd name="connsiteY2-100" fmla="*/ 3549315 h 5131468"/>
              <a:gd name="connsiteX3-101" fmla="*/ 9156032 w 9156032"/>
              <a:gd name="connsiteY3-102" fmla="*/ 5131468 h 5131468"/>
              <a:gd name="connsiteX4-103" fmla="*/ 10442 w 9156032"/>
              <a:gd name="connsiteY4-104" fmla="*/ 5131468 h 5131468"/>
              <a:gd name="connsiteX5-105" fmla="*/ 0 w 9156032"/>
              <a:gd name="connsiteY5-106" fmla="*/ 3380873 h 5131468"/>
              <a:gd name="connsiteX0-107" fmla="*/ 0 w 9156032"/>
              <a:gd name="connsiteY0-108" fmla="*/ 3380873 h 5131468"/>
              <a:gd name="connsiteX1-109" fmla="*/ 9144000 w 9156032"/>
              <a:gd name="connsiteY1-110" fmla="*/ 0 h 5131468"/>
              <a:gd name="connsiteX2-111" fmla="*/ 8289758 w 9156032"/>
              <a:gd name="connsiteY2-112" fmla="*/ 3549315 h 5131468"/>
              <a:gd name="connsiteX3-113" fmla="*/ 9156032 w 9156032"/>
              <a:gd name="connsiteY3-114" fmla="*/ 5131468 h 5131468"/>
              <a:gd name="connsiteX4-115" fmla="*/ 3765885 w 9156032"/>
              <a:gd name="connsiteY4-116" fmla="*/ 5125452 h 5131468"/>
              <a:gd name="connsiteX5-117" fmla="*/ 10442 w 9156032"/>
              <a:gd name="connsiteY5-118" fmla="*/ 5131468 h 5131468"/>
              <a:gd name="connsiteX6-119" fmla="*/ 0 w 9156032"/>
              <a:gd name="connsiteY6-120" fmla="*/ 3380873 h 5131468"/>
              <a:gd name="connsiteX0-121" fmla="*/ 0 w 9144000"/>
              <a:gd name="connsiteY0-122" fmla="*/ 3380873 h 5131468"/>
              <a:gd name="connsiteX1-123" fmla="*/ 9144000 w 9144000"/>
              <a:gd name="connsiteY1-124" fmla="*/ 0 h 5131468"/>
              <a:gd name="connsiteX2-125" fmla="*/ 8289758 w 9144000"/>
              <a:gd name="connsiteY2-126" fmla="*/ 3549315 h 5131468"/>
              <a:gd name="connsiteX3-127" fmla="*/ 3765885 w 9144000"/>
              <a:gd name="connsiteY3-128" fmla="*/ 5125452 h 5131468"/>
              <a:gd name="connsiteX4-129" fmla="*/ 10442 w 9144000"/>
              <a:gd name="connsiteY4-130" fmla="*/ 5131468 h 5131468"/>
              <a:gd name="connsiteX5-131" fmla="*/ 0 w 9144000"/>
              <a:gd name="connsiteY5-132" fmla="*/ 3380873 h 5131468"/>
              <a:gd name="connsiteX0-133" fmla="*/ 0 w 9144000"/>
              <a:gd name="connsiteY0-134" fmla="*/ 3380873 h 5131468"/>
              <a:gd name="connsiteX1-135" fmla="*/ 9144000 w 9144000"/>
              <a:gd name="connsiteY1-136" fmla="*/ 0 h 5131468"/>
              <a:gd name="connsiteX2-137" fmla="*/ 3765885 w 9144000"/>
              <a:gd name="connsiteY2-138" fmla="*/ 5125452 h 5131468"/>
              <a:gd name="connsiteX3-139" fmla="*/ 10442 w 9144000"/>
              <a:gd name="connsiteY3-140" fmla="*/ 5131468 h 5131468"/>
              <a:gd name="connsiteX4-141" fmla="*/ 0 w 9144000"/>
              <a:gd name="connsiteY4-142" fmla="*/ 3380873 h 5131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5131468">
                <a:moveTo>
                  <a:pt x="0" y="3380873"/>
                </a:moveTo>
                <a:cubicBezTo>
                  <a:pt x="104538" y="3305675"/>
                  <a:pt x="7617995" y="565484"/>
                  <a:pt x="9144000" y="0"/>
                </a:cubicBezTo>
                <a:lnTo>
                  <a:pt x="3765885" y="5125452"/>
                </a:lnTo>
                <a:lnTo>
                  <a:pt x="10442" y="5131468"/>
                </a:lnTo>
                <a:cubicBezTo>
                  <a:pt x="6961" y="4547936"/>
                  <a:pt x="3481" y="3964405"/>
                  <a:pt x="0" y="3380873"/>
                </a:cubicBezTo>
                <a:close/>
              </a:path>
            </a:pathLst>
          </a:custGeom>
          <a:solidFill>
            <a:srgbClr val="5B9BD5">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TextBox 5"/>
          <p:cNvSpPr txBox="1"/>
          <p:nvPr/>
        </p:nvSpPr>
        <p:spPr>
          <a:xfrm>
            <a:off x="8002270" y="2086610"/>
            <a:ext cx="3668395" cy="415290"/>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sz="1800" b="1" dirty="0">
                <a:solidFill>
                  <a:srgbClr val="0070C0"/>
                </a:solidFill>
                <a:latin typeface="Arial" panose="020B0604020202020204"/>
                <a:ea typeface="微软雅黑" panose="020B0503020204020204" pitchFamily="34" charset="-122"/>
                <a:cs typeface="+mn-ea"/>
                <a:sym typeface="+mn-lt"/>
              </a:rPr>
              <a:t>在市委市政府的正确领导下</a:t>
            </a:r>
            <a:endParaRPr lang="zh-CN" altLang="en-US" sz="1800" b="1" dirty="0">
              <a:solidFill>
                <a:srgbClr val="0070C0"/>
              </a:solidFill>
              <a:latin typeface="Arial" panose="020B0604020202020204"/>
              <a:ea typeface="微软雅黑" panose="020B0503020204020204" pitchFamily="34" charset="-122"/>
              <a:cs typeface="+mn-ea"/>
              <a:sym typeface="+mn-lt"/>
            </a:endParaRPr>
          </a:p>
        </p:txBody>
      </p:sp>
      <p:sp>
        <p:nvSpPr>
          <p:cNvPr id="7" name="TextBox 6"/>
          <p:cNvSpPr txBox="1"/>
          <p:nvPr/>
        </p:nvSpPr>
        <p:spPr>
          <a:xfrm>
            <a:off x="8002270" y="3374995"/>
            <a:ext cx="3668395" cy="41529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sz="1800" b="1" dirty="0">
                <a:solidFill>
                  <a:srgbClr val="0070C0"/>
                </a:solidFill>
                <a:latin typeface="Arial" panose="020B0604020202020204"/>
                <a:ea typeface="微软雅黑" panose="020B0503020204020204" pitchFamily="34" charset="-122"/>
                <a:cs typeface="+mn-ea"/>
                <a:sym typeface="+mn-lt"/>
              </a:rPr>
              <a:t>在各级各部门的合力支持推动下</a:t>
            </a:r>
            <a:endParaRPr lang="zh-CN" altLang="en-US" sz="1800" b="1" dirty="0">
              <a:solidFill>
                <a:srgbClr val="0070C0"/>
              </a:solidFill>
              <a:latin typeface="Arial" panose="020B0604020202020204"/>
              <a:ea typeface="微软雅黑" panose="020B0503020204020204" pitchFamily="34" charset="-122"/>
              <a:cs typeface="+mn-ea"/>
              <a:sym typeface="+mn-lt"/>
            </a:endParaRPr>
          </a:p>
        </p:txBody>
      </p:sp>
      <p:sp>
        <p:nvSpPr>
          <p:cNvPr id="8" name="TextBox 7"/>
          <p:cNvSpPr txBox="1"/>
          <p:nvPr/>
        </p:nvSpPr>
        <p:spPr>
          <a:xfrm>
            <a:off x="8002270" y="4247857"/>
            <a:ext cx="3668395" cy="124650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lnSpc>
                <a:spcPct val="150000"/>
              </a:lnSpc>
              <a:defRPr/>
            </a:pPr>
            <a:r>
              <a:rPr lang="zh-CN" altLang="en-US" sz="1800" b="1" dirty="0">
                <a:solidFill>
                  <a:srgbClr val="0070C0"/>
                </a:solidFill>
                <a:latin typeface="Arial" panose="020B0604020202020204"/>
                <a:ea typeface="微软雅黑" panose="020B0503020204020204" pitchFamily="34" charset="-122"/>
                <a:cs typeface="+mn-ea"/>
                <a:sym typeface="+mn-lt"/>
              </a:rPr>
              <a:t>我市开发区定会通过改革发展攻坚进一步实现争先进位，综合发展水平进一步提升！</a:t>
            </a:r>
            <a:endParaRPr lang="zh-CN" altLang="en-US" sz="1800" b="1" dirty="0">
              <a:solidFill>
                <a:srgbClr val="0070C0"/>
              </a:solidFill>
              <a:latin typeface="Arial" panose="020B0604020202020204"/>
              <a:ea typeface="微软雅黑" panose="020B0503020204020204" pitchFamily="34" charset="-122"/>
              <a:cs typeface="+mn-ea"/>
              <a:sym typeface="+mn-lt"/>
            </a:endParaRPr>
          </a:p>
        </p:txBody>
      </p:sp>
      <p:sp>
        <p:nvSpPr>
          <p:cNvPr id="9" name="Oval 13"/>
          <p:cNvSpPr>
            <a:spLocks noChangeArrowheads="1"/>
          </p:cNvSpPr>
          <p:nvPr/>
        </p:nvSpPr>
        <p:spPr bwMode="auto">
          <a:xfrm>
            <a:off x="6704582" y="1789398"/>
            <a:ext cx="1009555" cy="1009549"/>
          </a:xfrm>
          <a:prstGeom prst="ellipse">
            <a:avLst/>
          </a:prstGeom>
          <a:solidFill>
            <a:srgbClr val="4A89D9"/>
          </a:solidFill>
          <a:ln w="1587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endParaRPr lang="zh-CN" altLang="en-US" sz="1865" b="1" dirty="0">
              <a:solidFill>
                <a:schemeClr val="bg1"/>
              </a:solidFill>
              <a:latin typeface="Impact" panose="020B0806030902050204" pitchFamily="34" charset="0"/>
              <a:ea typeface="微软雅黑" panose="020B0503020204020204" pitchFamily="34" charset="-122"/>
            </a:endParaRPr>
          </a:p>
        </p:txBody>
      </p:sp>
      <p:sp>
        <p:nvSpPr>
          <p:cNvPr id="10" name="Oval 13"/>
          <p:cNvSpPr>
            <a:spLocks noChangeArrowheads="1"/>
          </p:cNvSpPr>
          <p:nvPr/>
        </p:nvSpPr>
        <p:spPr bwMode="auto">
          <a:xfrm>
            <a:off x="6704582" y="3077866"/>
            <a:ext cx="1009555" cy="1009549"/>
          </a:xfrm>
          <a:prstGeom prst="ellipse">
            <a:avLst/>
          </a:prstGeom>
          <a:solidFill>
            <a:schemeClr val="bg1">
              <a:lumMod val="50000"/>
            </a:schemeClr>
          </a:solidFill>
          <a:ln w="1587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endParaRPr lang="zh-CN" altLang="en-US" sz="1865" b="1" dirty="0">
              <a:solidFill>
                <a:schemeClr val="bg1"/>
              </a:solidFill>
              <a:latin typeface="Impact" panose="020B0806030902050204" pitchFamily="34" charset="0"/>
              <a:ea typeface="微软雅黑" panose="020B0503020204020204" pitchFamily="34" charset="-122"/>
            </a:endParaRPr>
          </a:p>
        </p:txBody>
      </p:sp>
      <p:sp>
        <p:nvSpPr>
          <p:cNvPr id="11" name="Oval 13"/>
          <p:cNvSpPr>
            <a:spLocks noChangeArrowheads="1"/>
          </p:cNvSpPr>
          <p:nvPr/>
        </p:nvSpPr>
        <p:spPr bwMode="auto">
          <a:xfrm>
            <a:off x="6704582" y="4366334"/>
            <a:ext cx="1009555" cy="1009549"/>
          </a:xfrm>
          <a:prstGeom prst="ellipse">
            <a:avLst/>
          </a:prstGeom>
          <a:solidFill>
            <a:srgbClr val="1CABAD"/>
          </a:solidFill>
          <a:ln w="1587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endParaRPr lang="zh-CN" altLang="en-US" sz="1865" b="1" dirty="0">
              <a:solidFill>
                <a:schemeClr val="bg1"/>
              </a:solidFill>
              <a:latin typeface="Impact" panose="020B0806030902050204" pitchFamily="34" charset="0"/>
              <a:ea typeface="微软雅黑" panose="020B0503020204020204" pitchFamily="34" charset="-122"/>
            </a:endParaRPr>
          </a:p>
        </p:txBody>
      </p:sp>
      <p:pic>
        <p:nvPicPr>
          <p:cNvPr id="5" name="Picture 2" descr="/home/user/桌面/69169172d13e41758eacf16f80266b93.jpeg69169172d13e41758eacf16f80266b93"/>
          <p:cNvPicPr>
            <a:picLocks noChangeAspect="1"/>
          </p:cNvPicPr>
          <p:nvPr/>
        </p:nvPicPr>
        <p:blipFill>
          <a:blip r:embed="rId1"/>
          <a:srcRect/>
          <a:stretch>
            <a:fillRect/>
          </a:stretch>
        </p:blipFill>
        <p:spPr>
          <a:xfrm>
            <a:off x="603250" y="1873885"/>
            <a:ext cx="5658485" cy="3620770"/>
          </a:xfrm>
          <a:prstGeom prst="rect">
            <a:avLst/>
          </a:prstGeom>
          <a:noFill/>
          <a:ln w="9525">
            <a:solidFill>
              <a:schemeClr val="bg1">
                <a:lumMod val="50000"/>
              </a:schemeClr>
            </a:solidFill>
          </a:ln>
        </p:spPr>
      </p:pic>
      <p:sp>
        <p:nvSpPr>
          <p:cNvPr id="18" name="Freeform 17"/>
          <p:cNvSpPr>
            <a:spLocks noEditPoints="1"/>
          </p:cNvSpPr>
          <p:nvPr/>
        </p:nvSpPr>
        <p:spPr bwMode="auto">
          <a:xfrm>
            <a:off x="6974390" y="4671084"/>
            <a:ext cx="469939" cy="400050"/>
          </a:xfrm>
          <a:custGeom>
            <a:avLst/>
            <a:gdLst>
              <a:gd name="T0" fmla="*/ 7 w 148"/>
              <a:gd name="T1" fmla="*/ 120 h 126"/>
              <a:gd name="T2" fmla="*/ 12 w 148"/>
              <a:gd name="T3" fmla="*/ 126 h 126"/>
              <a:gd name="T4" fmla="*/ 40 w 148"/>
              <a:gd name="T5" fmla="*/ 126 h 126"/>
              <a:gd name="T6" fmla="*/ 40 w 148"/>
              <a:gd name="T7" fmla="*/ 68 h 126"/>
              <a:gd name="T8" fmla="*/ 7 w 148"/>
              <a:gd name="T9" fmla="*/ 101 h 126"/>
              <a:gd name="T10" fmla="*/ 7 w 148"/>
              <a:gd name="T11" fmla="*/ 120 h 126"/>
              <a:gd name="T12" fmla="*/ 53 w 148"/>
              <a:gd name="T13" fmla="*/ 82 h 126"/>
              <a:gd name="T14" fmla="*/ 53 w 148"/>
              <a:gd name="T15" fmla="*/ 126 h 126"/>
              <a:gd name="T16" fmla="*/ 86 w 148"/>
              <a:gd name="T17" fmla="*/ 126 h 126"/>
              <a:gd name="T18" fmla="*/ 86 w 148"/>
              <a:gd name="T19" fmla="*/ 86 h 126"/>
              <a:gd name="T20" fmla="*/ 71 w 148"/>
              <a:gd name="T21" fmla="*/ 100 h 126"/>
              <a:gd name="T22" fmla="*/ 53 w 148"/>
              <a:gd name="T23" fmla="*/ 82 h 126"/>
              <a:gd name="T24" fmla="*/ 119 w 148"/>
              <a:gd name="T25" fmla="*/ 3 h 126"/>
              <a:gd name="T26" fmla="*/ 113 w 148"/>
              <a:gd name="T27" fmla="*/ 9 h 126"/>
              <a:gd name="T28" fmla="*/ 120 w 148"/>
              <a:gd name="T29" fmla="*/ 14 h 126"/>
              <a:gd name="T30" fmla="*/ 126 w 148"/>
              <a:gd name="T31" fmla="*/ 14 h 126"/>
              <a:gd name="T32" fmla="*/ 71 w 148"/>
              <a:gd name="T33" fmla="*/ 68 h 126"/>
              <a:gd name="T34" fmla="*/ 40 w 148"/>
              <a:gd name="T35" fmla="*/ 37 h 126"/>
              <a:gd name="T36" fmla="*/ 2 w 148"/>
              <a:gd name="T37" fmla="*/ 74 h 126"/>
              <a:gd name="T38" fmla="*/ 2 w 148"/>
              <a:gd name="T39" fmla="*/ 82 h 126"/>
              <a:gd name="T40" fmla="*/ 11 w 148"/>
              <a:gd name="T41" fmla="*/ 82 h 126"/>
              <a:gd name="T42" fmla="*/ 40 w 148"/>
              <a:gd name="T43" fmla="*/ 53 h 126"/>
              <a:gd name="T44" fmla="*/ 71 w 148"/>
              <a:gd name="T45" fmla="*/ 85 h 126"/>
              <a:gd name="T46" fmla="*/ 134 w 148"/>
              <a:gd name="T47" fmla="*/ 22 h 126"/>
              <a:gd name="T48" fmla="*/ 134 w 148"/>
              <a:gd name="T49" fmla="*/ 29 h 126"/>
              <a:gd name="T50" fmla="*/ 139 w 148"/>
              <a:gd name="T51" fmla="*/ 35 h 126"/>
              <a:gd name="T52" fmla="*/ 140 w 148"/>
              <a:gd name="T53" fmla="*/ 35 h 126"/>
              <a:gd name="T54" fmla="*/ 146 w 148"/>
              <a:gd name="T55" fmla="*/ 30 h 126"/>
              <a:gd name="T56" fmla="*/ 148 w 148"/>
              <a:gd name="T57" fmla="*/ 0 h 126"/>
              <a:gd name="T58" fmla="*/ 119 w 148"/>
              <a:gd name="T59" fmla="*/ 3 h 126"/>
              <a:gd name="T60" fmla="*/ 99 w 148"/>
              <a:gd name="T61" fmla="*/ 73 h 126"/>
              <a:gd name="T62" fmla="*/ 99 w 148"/>
              <a:gd name="T63" fmla="*/ 126 h 126"/>
              <a:gd name="T64" fmla="*/ 126 w 148"/>
              <a:gd name="T65" fmla="*/ 126 h 126"/>
              <a:gd name="T66" fmla="*/ 132 w 148"/>
              <a:gd name="T67" fmla="*/ 120 h 126"/>
              <a:gd name="T68" fmla="*/ 132 w 148"/>
              <a:gd name="T69" fmla="*/ 40 h 126"/>
              <a:gd name="T70" fmla="*/ 103 w 148"/>
              <a:gd name="T71" fmla="*/ 68 h 126"/>
              <a:gd name="T72" fmla="*/ 99 w 148"/>
              <a:gd name="T73" fmla="*/ 7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26">
                <a:moveTo>
                  <a:pt x="7" y="120"/>
                </a:moveTo>
                <a:cubicBezTo>
                  <a:pt x="7" y="123"/>
                  <a:pt x="9" y="126"/>
                  <a:pt x="12" y="126"/>
                </a:cubicBezTo>
                <a:cubicBezTo>
                  <a:pt x="40" y="126"/>
                  <a:pt x="40" y="126"/>
                  <a:pt x="40" y="126"/>
                </a:cubicBezTo>
                <a:cubicBezTo>
                  <a:pt x="40" y="68"/>
                  <a:pt x="40" y="68"/>
                  <a:pt x="40" y="68"/>
                </a:cubicBezTo>
                <a:cubicBezTo>
                  <a:pt x="7" y="101"/>
                  <a:pt x="7" y="101"/>
                  <a:pt x="7" y="101"/>
                </a:cubicBezTo>
                <a:lnTo>
                  <a:pt x="7" y="120"/>
                </a:lnTo>
                <a:close/>
                <a:moveTo>
                  <a:pt x="53" y="82"/>
                </a:moveTo>
                <a:cubicBezTo>
                  <a:pt x="53" y="126"/>
                  <a:pt x="53" y="126"/>
                  <a:pt x="53" y="126"/>
                </a:cubicBezTo>
                <a:cubicBezTo>
                  <a:pt x="86" y="126"/>
                  <a:pt x="86" y="126"/>
                  <a:pt x="86" y="126"/>
                </a:cubicBezTo>
                <a:cubicBezTo>
                  <a:pt x="86" y="86"/>
                  <a:pt x="86" y="86"/>
                  <a:pt x="86" y="86"/>
                </a:cubicBezTo>
                <a:cubicBezTo>
                  <a:pt x="71" y="100"/>
                  <a:pt x="71" y="100"/>
                  <a:pt x="71" y="100"/>
                </a:cubicBezTo>
                <a:lnTo>
                  <a:pt x="53" y="82"/>
                </a:lnTo>
                <a:close/>
                <a:moveTo>
                  <a:pt x="119" y="3"/>
                </a:moveTo>
                <a:cubicBezTo>
                  <a:pt x="115" y="3"/>
                  <a:pt x="113" y="6"/>
                  <a:pt x="113" y="9"/>
                </a:cubicBezTo>
                <a:cubicBezTo>
                  <a:pt x="114" y="12"/>
                  <a:pt x="116" y="15"/>
                  <a:pt x="120" y="14"/>
                </a:cubicBezTo>
                <a:cubicBezTo>
                  <a:pt x="126" y="14"/>
                  <a:pt x="126" y="14"/>
                  <a:pt x="126" y="14"/>
                </a:cubicBezTo>
                <a:cubicBezTo>
                  <a:pt x="71" y="68"/>
                  <a:pt x="71" y="68"/>
                  <a:pt x="71" y="68"/>
                </a:cubicBezTo>
                <a:cubicBezTo>
                  <a:pt x="40" y="37"/>
                  <a:pt x="40" y="37"/>
                  <a:pt x="40" y="37"/>
                </a:cubicBezTo>
                <a:cubicBezTo>
                  <a:pt x="2" y="74"/>
                  <a:pt x="2" y="74"/>
                  <a:pt x="2" y="74"/>
                </a:cubicBezTo>
                <a:cubicBezTo>
                  <a:pt x="0" y="76"/>
                  <a:pt x="0" y="80"/>
                  <a:pt x="2" y="82"/>
                </a:cubicBezTo>
                <a:cubicBezTo>
                  <a:pt x="5" y="84"/>
                  <a:pt x="9" y="84"/>
                  <a:pt x="11" y="82"/>
                </a:cubicBezTo>
                <a:cubicBezTo>
                  <a:pt x="40" y="53"/>
                  <a:pt x="40" y="53"/>
                  <a:pt x="40" y="53"/>
                </a:cubicBezTo>
                <a:cubicBezTo>
                  <a:pt x="71" y="85"/>
                  <a:pt x="71" y="85"/>
                  <a:pt x="71" y="85"/>
                </a:cubicBezTo>
                <a:cubicBezTo>
                  <a:pt x="134" y="22"/>
                  <a:pt x="134" y="22"/>
                  <a:pt x="134" y="22"/>
                </a:cubicBezTo>
                <a:cubicBezTo>
                  <a:pt x="134" y="29"/>
                  <a:pt x="134" y="29"/>
                  <a:pt x="134" y="29"/>
                </a:cubicBezTo>
                <a:cubicBezTo>
                  <a:pt x="134" y="32"/>
                  <a:pt x="136" y="35"/>
                  <a:pt x="139" y="35"/>
                </a:cubicBezTo>
                <a:cubicBezTo>
                  <a:pt x="139" y="35"/>
                  <a:pt x="139" y="35"/>
                  <a:pt x="140" y="35"/>
                </a:cubicBezTo>
                <a:cubicBezTo>
                  <a:pt x="143" y="35"/>
                  <a:pt x="145" y="33"/>
                  <a:pt x="146" y="30"/>
                </a:cubicBezTo>
                <a:cubicBezTo>
                  <a:pt x="148" y="0"/>
                  <a:pt x="148" y="0"/>
                  <a:pt x="148" y="0"/>
                </a:cubicBezTo>
                <a:lnTo>
                  <a:pt x="119" y="3"/>
                </a:lnTo>
                <a:close/>
                <a:moveTo>
                  <a:pt x="99" y="73"/>
                </a:moveTo>
                <a:cubicBezTo>
                  <a:pt x="99" y="126"/>
                  <a:pt x="99" y="126"/>
                  <a:pt x="99" y="126"/>
                </a:cubicBezTo>
                <a:cubicBezTo>
                  <a:pt x="126" y="126"/>
                  <a:pt x="126" y="126"/>
                  <a:pt x="126" y="126"/>
                </a:cubicBezTo>
                <a:cubicBezTo>
                  <a:pt x="129" y="126"/>
                  <a:pt x="132" y="123"/>
                  <a:pt x="132" y="120"/>
                </a:cubicBezTo>
                <a:cubicBezTo>
                  <a:pt x="132" y="40"/>
                  <a:pt x="132" y="40"/>
                  <a:pt x="132" y="40"/>
                </a:cubicBezTo>
                <a:cubicBezTo>
                  <a:pt x="103" y="68"/>
                  <a:pt x="103" y="68"/>
                  <a:pt x="103" y="68"/>
                </a:cubicBezTo>
                <a:lnTo>
                  <a:pt x="99" y="73"/>
                </a:lnTo>
                <a:close/>
              </a:path>
            </a:pathLst>
          </a:custGeom>
          <a:solidFill>
            <a:schemeClr val="bg1"/>
          </a:solidFill>
          <a:ln>
            <a:noFill/>
          </a:ln>
        </p:spPr>
        <p:txBody>
          <a:bodyPr vert="horz" wrap="square" lIns="91440" tIns="45720" rIns="91440" bIns="45720" numCol="1" anchor="t" anchorCtr="0" compatLnSpc="1"/>
          <a:p>
            <a:endParaRPr lang="en-US"/>
          </a:p>
        </p:txBody>
      </p:sp>
      <p:sp>
        <p:nvSpPr>
          <p:cNvPr id="22" name="Freeform 1260"/>
          <p:cNvSpPr>
            <a:spLocks noEditPoints="1"/>
          </p:cNvSpPr>
          <p:nvPr/>
        </p:nvSpPr>
        <p:spPr bwMode="auto">
          <a:xfrm>
            <a:off x="7034735" y="2040173"/>
            <a:ext cx="349250" cy="508000"/>
          </a:xfrm>
          <a:custGeom>
            <a:avLst/>
            <a:gdLst>
              <a:gd name="T0" fmla="*/ 30 w 110"/>
              <a:gd name="T1" fmla="*/ 123 h 160"/>
              <a:gd name="T2" fmla="*/ 31 w 110"/>
              <a:gd name="T3" fmla="*/ 131 h 160"/>
              <a:gd name="T4" fmla="*/ 55 w 110"/>
              <a:gd name="T5" fmla="*/ 136 h 160"/>
              <a:gd name="T6" fmla="*/ 79 w 110"/>
              <a:gd name="T7" fmla="*/ 131 h 160"/>
              <a:gd name="T8" fmla="*/ 81 w 110"/>
              <a:gd name="T9" fmla="*/ 123 h 160"/>
              <a:gd name="T10" fmla="*/ 55 w 110"/>
              <a:gd name="T11" fmla="*/ 128 h 160"/>
              <a:gd name="T12" fmla="*/ 30 w 110"/>
              <a:gd name="T13" fmla="*/ 123 h 160"/>
              <a:gd name="T14" fmla="*/ 32 w 110"/>
              <a:gd name="T15" fmla="*/ 139 h 160"/>
              <a:gd name="T16" fmla="*/ 33 w 110"/>
              <a:gd name="T17" fmla="*/ 147 h 160"/>
              <a:gd name="T18" fmla="*/ 41 w 110"/>
              <a:gd name="T19" fmla="*/ 151 h 160"/>
              <a:gd name="T20" fmla="*/ 41 w 110"/>
              <a:gd name="T21" fmla="*/ 156 h 160"/>
              <a:gd name="T22" fmla="*/ 55 w 110"/>
              <a:gd name="T23" fmla="*/ 160 h 160"/>
              <a:gd name="T24" fmla="*/ 69 w 110"/>
              <a:gd name="T25" fmla="*/ 156 h 160"/>
              <a:gd name="T26" fmla="*/ 70 w 110"/>
              <a:gd name="T27" fmla="*/ 151 h 160"/>
              <a:gd name="T28" fmla="*/ 77 w 110"/>
              <a:gd name="T29" fmla="*/ 147 h 160"/>
              <a:gd name="T30" fmla="*/ 78 w 110"/>
              <a:gd name="T31" fmla="*/ 139 h 160"/>
              <a:gd name="T32" fmla="*/ 55 w 110"/>
              <a:gd name="T33" fmla="*/ 143 h 160"/>
              <a:gd name="T34" fmla="*/ 32 w 110"/>
              <a:gd name="T35" fmla="*/ 139 h 160"/>
              <a:gd name="T36" fmla="*/ 55 w 110"/>
              <a:gd name="T37" fmla="*/ 23 h 160"/>
              <a:gd name="T38" fmla="*/ 58 w 110"/>
              <a:gd name="T39" fmla="*/ 20 h 160"/>
              <a:gd name="T40" fmla="*/ 55 w 110"/>
              <a:gd name="T41" fmla="*/ 17 h 160"/>
              <a:gd name="T42" fmla="*/ 17 w 110"/>
              <a:gd name="T43" fmla="*/ 55 h 160"/>
              <a:gd name="T44" fmla="*/ 20 w 110"/>
              <a:gd name="T45" fmla="*/ 58 h 160"/>
              <a:gd name="T46" fmla="*/ 23 w 110"/>
              <a:gd name="T47" fmla="*/ 55 h 160"/>
              <a:gd name="T48" fmla="*/ 55 w 110"/>
              <a:gd name="T49" fmla="*/ 23 h 160"/>
              <a:gd name="T50" fmla="*/ 67 w 110"/>
              <a:gd name="T51" fmla="*/ 76 h 160"/>
              <a:gd name="T52" fmla="*/ 55 w 110"/>
              <a:gd name="T53" fmla="*/ 53 h 160"/>
              <a:gd name="T54" fmla="*/ 43 w 110"/>
              <a:gd name="T55" fmla="*/ 76 h 160"/>
              <a:gd name="T56" fmla="*/ 38 w 110"/>
              <a:gd name="T57" fmla="*/ 65 h 160"/>
              <a:gd name="T58" fmla="*/ 30 w 110"/>
              <a:gd name="T59" fmla="*/ 68 h 160"/>
              <a:gd name="T60" fmla="*/ 42 w 110"/>
              <a:gd name="T61" fmla="*/ 95 h 160"/>
              <a:gd name="T62" fmla="*/ 55 w 110"/>
              <a:gd name="T63" fmla="*/ 71 h 160"/>
              <a:gd name="T64" fmla="*/ 68 w 110"/>
              <a:gd name="T65" fmla="*/ 95 h 160"/>
              <a:gd name="T66" fmla="*/ 80 w 110"/>
              <a:gd name="T67" fmla="*/ 68 h 160"/>
              <a:gd name="T68" fmla="*/ 72 w 110"/>
              <a:gd name="T69" fmla="*/ 65 h 160"/>
              <a:gd name="T70" fmla="*/ 67 w 110"/>
              <a:gd name="T71" fmla="*/ 76 h 160"/>
              <a:gd name="T72" fmla="*/ 55 w 110"/>
              <a:gd name="T73" fmla="*/ 0 h 160"/>
              <a:gd name="T74" fmla="*/ 0 w 110"/>
              <a:gd name="T75" fmla="*/ 55 h 160"/>
              <a:gd name="T76" fmla="*/ 27 w 110"/>
              <a:gd name="T77" fmla="*/ 102 h 160"/>
              <a:gd name="T78" fmla="*/ 29 w 110"/>
              <a:gd name="T79" fmla="*/ 116 h 160"/>
              <a:gd name="T80" fmla="*/ 55 w 110"/>
              <a:gd name="T81" fmla="*/ 121 h 160"/>
              <a:gd name="T82" fmla="*/ 82 w 110"/>
              <a:gd name="T83" fmla="*/ 116 h 160"/>
              <a:gd name="T84" fmla="*/ 84 w 110"/>
              <a:gd name="T85" fmla="*/ 102 h 160"/>
              <a:gd name="T86" fmla="*/ 110 w 110"/>
              <a:gd name="T87" fmla="*/ 55 h 160"/>
              <a:gd name="T88" fmla="*/ 55 w 110"/>
              <a:gd name="T89" fmla="*/ 0 h 160"/>
              <a:gd name="T90" fmla="*/ 75 w 110"/>
              <a:gd name="T91" fmla="*/ 96 h 160"/>
              <a:gd name="T92" fmla="*/ 74 w 110"/>
              <a:gd name="T93" fmla="*/ 109 h 160"/>
              <a:gd name="T94" fmla="*/ 55 w 110"/>
              <a:gd name="T95" fmla="*/ 112 h 160"/>
              <a:gd name="T96" fmla="*/ 36 w 110"/>
              <a:gd name="T97" fmla="*/ 109 h 160"/>
              <a:gd name="T98" fmla="*/ 35 w 110"/>
              <a:gd name="T99" fmla="*/ 96 h 160"/>
              <a:gd name="T100" fmla="*/ 10 w 110"/>
              <a:gd name="T101" fmla="*/ 55 h 160"/>
              <a:gd name="T102" fmla="*/ 55 w 110"/>
              <a:gd name="T103" fmla="*/ 10 h 160"/>
              <a:gd name="T104" fmla="*/ 100 w 110"/>
              <a:gd name="T105" fmla="*/ 55 h 160"/>
              <a:gd name="T106" fmla="*/ 75 w 11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160">
                <a:moveTo>
                  <a:pt x="30" y="123"/>
                </a:moveTo>
                <a:cubicBezTo>
                  <a:pt x="31" y="131"/>
                  <a:pt x="31" y="131"/>
                  <a:pt x="31" y="131"/>
                </a:cubicBezTo>
                <a:cubicBezTo>
                  <a:pt x="38" y="134"/>
                  <a:pt x="46" y="136"/>
                  <a:pt x="55" y="136"/>
                </a:cubicBezTo>
                <a:cubicBezTo>
                  <a:pt x="64" y="136"/>
                  <a:pt x="72" y="134"/>
                  <a:pt x="79" y="131"/>
                </a:cubicBezTo>
                <a:cubicBezTo>
                  <a:pt x="81" y="123"/>
                  <a:pt x="81" y="123"/>
                  <a:pt x="81" y="123"/>
                </a:cubicBezTo>
                <a:cubicBezTo>
                  <a:pt x="73" y="126"/>
                  <a:pt x="64" y="128"/>
                  <a:pt x="55" y="128"/>
                </a:cubicBezTo>
                <a:cubicBezTo>
                  <a:pt x="46" y="128"/>
                  <a:pt x="37" y="126"/>
                  <a:pt x="30" y="123"/>
                </a:cubicBezTo>
                <a:close/>
                <a:moveTo>
                  <a:pt x="32" y="139"/>
                </a:moveTo>
                <a:cubicBezTo>
                  <a:pt x="33" y="147"/>
                  <a:pt x="33" y="147"/>
                  <a:pt x="33" y="147"/>
                </a:cubicBezTo>
                <a:cubicBezTo>
                  <a:pt x="33" y="147"/>
                  <a:pt x="35" y="150"/>
                  <a:pt x="41" y="151"/>
                </a:cubicBezTo>
                <a:cubicBezTo>
                  <a:pt x="41" y="156"/>
                  <a:pt x="41" y="156"/>
                  <a:pt x="41" y="156"/>
                </a:cubicBezTo>
                <a:cubicBezTo>
                  <a:pt x="41" y="156"/>
                  <a:pt x="44" y="160"/>
                  <a:pt x="55" y="160"/>
                </a:cubicBezTo>
                <a:cubicBezTo>
                  <a:pt x="66" y="160"/>
                  <a:pt x="69" y="156"/>
                  <a:pt x="69" y="156"/>
                </a:cubicBezTo>
                <a:cubicBezTo>
                  <a:pt x="70" y="151"/>
                  <a:pt x="70" y="151"/>
                  <a:pt x="70" y="151"/>
                </a:cubicBezTo>
                <a:cubicBezTo>
                  <a:pt x="75" y="150"/>
                  <a:pt x="77" y="147"/>
                  <a:pt x="77" y="147"/>
                </a:cubicBezTo>
                <a:cubicBezTo>
                  <a:pt x="78" y="139"/>
                  <a:pt x="78" y="139"/>
                  <a:pt x="78" y="139"/>
                </a:cubicBezTo>
                <a:cubicBezTo>
                  <a:pt x="71" y="141"/>
                  <a:pt x="63" y="143"/>
                  <a:pt x="55" y="143"/>
                </a:cubicBezTo>
                <a:cubicBezTo>
                  <a:pt x="47" y="143"/>
                  <a:pt x="39" y="141"/>
                  <a:pt x="32" y="139"/>
                </a:cubicBezTo>
                <a:close/>
                <a:moveTo>
                  <a:pt x="55" y="23"/>
                </a:moveTo>
                <a:cubicBezTo>
                  <a:pt x="57" y="23"/>
                  <a:pt x="58" y="22"/>
                  <a:pt x="58" y="20"/>
                </a:cubicBezTo>
                <a:cubicBezTo>
                  <a:pt x="58" y="18"/>
                  <a:pt x="57" y="17"/>
                  <a:pt x="55" y="17"/>
                </a:cubicBezTo>
                <a:cubicBezTo>
                  <a:pt x="34" y="17"/>
                  <a:pt x="17" y="34"/>
                  <a:pt x="17" y="55"/>
                </a:cubicBezTo>
                <a:cubicBezTo>
                  <a:pt x="17" y="57"/>
                  <a:pt x="18" y="58"/>
                  <a:pt x="20" y="58"/>
                </a:cubicBezTo>
                <a:cubicBezTo>
                  <a:pt x="21" y="58"/>
                  <a:pt x="23" y="57"/>
                  <a:pt x="23" y="55"/>
                </a:cubicBezTo>
                <a:cubicBezTo>
                  <a:pt x="23" y="37"/>
                  <a:pt x="37" y="23"/>
                  <a:pt x="55" y="23"/>
                </a:cubicBezTo>
                <a:close/>
                <a:moveTo>
                  <a:pt x="67" y="76"/>
                </a:moveTo>
                <a:cubicBezTo>
                  <a:pt x="55" y="53"/>
                  <a:pt x="55" y="53"/>
                  <a:pt x="55" y="53"/>
                </a:cubicBezTo>
                <a:cubicBezTo>
                  <a:pt x="43" y="76"/>
                  <a:pt x="43" y="76"/>
                  <a:pt x="43" y="76"/>
                </a:cubicBezTo>
                <a:cubicBezTo>
                  <a:pt x="38" y="65"/>
                  <a:pt x="38" y="65"/>
                  <a:pt x="38" y="65"/>
                </a:cubicBezTo>
                <a:cubicBezTo>
                  <a:pt x="30" y="68"/>
                  <a:pt x="30" y="68"/>
                  <a:pt x="30" y="68"/>
                </a:cubicBezTo>
                <a:cubicBezTo>
                  <a:pt x="42" y="95"/>
                  <a:pt x="42" y="95"/>
                  <a:pt x="42" y="95"/>
                </a:cubicBezTo>
                <a:cubicBezTo>
                  <a:pt x="55" y="71"/>
                  <a:pt x="55" y="71"/>
                  <a:pt x="55" y="71"/>
                </a:cubicBezTo>
                <a:cubicBezTo>
                  <a:pt x="68" y="95"/>
                  <a:pt x="68" y="95"/>
                  <a:pt x="68" y="95"/>
                </a:cubicBezTo>
                <a:cubicBezTo>
                  <a:pt x="80" y="68"/>
                  <a:pt x="80" y="68"/>
                  <a:pt x="80" y="68"/>
                </a:cubicBezTo>
                <a:cubicBezTo>
                  <a:pt x="72" y="65"/>
                  <a:pt x="72" y="65"/>
                  <a:pt x="72" y="65"/>
                </a:cubicBezTo>
                <a:lnTo>
                  <a:pt x="67" y="76"/>
                </a:lnTo>
                <a:close/>
                <a:moveTo>
                  <a:pt x="55" y="0"/>
                </a:moveTo>
                <a:cubicBezTo>
                  <a:pt x="25" y="0"/>
                  <a:pt x="0" y="25"/>
                  <a:pt x="0" y="55"/>
                </a:cubicBezTo>
                <a:cubicBezTo>
                  <a:pt x="0" y="75"/>
                  <a:pt x="11" y="93"/>
                  <a:pt x="27" y="102"/>
                </a:cubicBezTo>
                <a:cubicBezTo>
                  <a:pt x="29" y="116"/>
                  <a:pt x="29" y="116"/>
                  <a:pt x="29" y="116"/>
                </a:cubicBezTo>
                <a:cubicBezTo>
                  <a:pt x="36" y="119"/>
                  <a:pt x="45" y="121"/>
                  <a:pt x="55" y="121"/>
                </a:cubicBezTo>
                <a:cubicBezTo>
                  <a:pt x="65" y="121"/>
                  <a:pt x="74" y="119"/>
                  <a:pt x="82" y="116"/>
                </a:cubicBezTo>
                <a:cubicBezTo>
                  <a:pt x="84" y="102"/>
                  <a:pt x="84" y="102"/>
                  <a:pt x="84" y="102"/>
                </a:cubicBezTo>
                <a:cubicBezTo>
                  <a:pt x="99" y="93"/>
                  <a:pt x="110" y="75"/>
                  <a:pt x="110" y="55"/>
                </a:cubicBezTo>
                <a:cubicBezTo>
                  <a:pt x="110" y="25"/>
                  <a:pt x="85" y="0"/>
                  <a:pt x="55" y="0"/>
                </a:cubicBezTo>
                <a:close/>
                <a:moveTo>
                  <a:pt x="75" y="96"/>
                </a:moveTo>
                <a:cubicBezTo>
                  <a:pt x="74" y="109"/>
                  <a:pt x="74" y="109"/>
                  <a:pt x="74" y="109"/>
                </a:cubicBezTo>
                <a:cubicBezTo>
                  <a:pt x="74" y="109"/>
                  <a:pt x="69" y="112"/>
                  <a:pt x="55" y="112"/>
                </a:cubicBezTo>
                <a:cubicBezTo>
                  <a:pt x="41" y="112"/>
                  <a:pt x="36" y="109"/>
                  <a:pt x="36" y="109"/>
                </a:cubicBezTo>
                <a:cubicBezTo>
                  <a:pt x="35" y="96"/>
                  <a:pt x="35" y="96"/>
                  <a:pt x="35" y="96"/>
                </a:cubicBezTo>
                <a:cubicBezTo>
                  <a:pt x="20" y="88"/>
                  <a:pt x="10" y="73"/>
                  <a:pt x="10" y="55"/>
                </a:cubicBezTo>
                <a:cubicBezTo>
                  <a:pt x="10" y="30"/>
                  <a:pt x="30" y="10"/>
                  <a:pt x="55" y="10"/>
                </a:cubicBezTo>
                <a:cubicBezTo>
                  <a:pt x="80" y="10"/>
                  <a:pt x="100" y="30"/>
                  <a:pt x="100" y="55"/>
                </a:cubicBezTo>
                <a:cubicBezTo>
                  <a:pt x="100" y="73"/>
                  <a:pt x="90" y="88"/>
                  <a:pt x="75" y="96"/>
                </a:cubicBezTo>
                <a:close/>
              </a:path>
            </a:pathLst>
          </a:custGeom>
          <a:solidFill>
            <a:schemeClr val="bg1"/>
          </a:solidFill>
          <a:ln>
            <a:noFill/>
          </a:ln>
        </p:spPr>
        <p:txBody>
          <a:bodyPr vert="horz" wrap="square" lIns="91440" tIns="45720" rIns="91440" bIns="45720" numCol="1" anchor="t" anchorCtr="0" compatLnSpc="1"/>
          <a:p>
            <a:endParaRPr lang="en-US"/>
          </a:p>
        </p:txBody>
      </p:sp>
      <p:sp>
        <p:nvSpPr>
          <p:cNvPr id="55" name="Shape 2618"/>
          <p:cNvSpPr/>
          <p:nvPr/>
        </p:nvSpPr>
        <p:spPr>
          <a:xfrm>
            <a:off x="6949327" y="3322608"/>
            <a:ext cx="520065" cy="520065"/>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bg1"/>
          </a:solidFill>
          <a:ln w="12700" cap="flat" cmpd="sng" algn="ctr">
            <a:noFill/>
            <a:prstDash val="solid"/>
            <a:miter lim="800000"/>
          </a:ln>
          <a:effectLst>
            <a:outerShdw blurRad="50800" dist="38100" dir="16200000"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20000"/>
              </a:lnSpc>
              <a:buClrTx/>
              <a:buSzTx/>
              <a:buFontTx/>
              <a:buNone/>
              <a:defRPr/>
            </a:pPr>
            <a:endParaRPr kumimoji="0" sz="1800" b="0" i="0" u="none" strike="noStrike" kern="0" cap="none" spc="0" normalizeH="0" baseline="0" noProof="0" dirty="0">
              <a:ln>
                <a:noFill/>
              </a:ln>
              <a:solidFill>
                <a:schemeClr val="tx1">
                  <a:lumMod val="65000"/>
                  <a:lumOff val="35000"/>
                </a:schemeClr>
              </a:solidFill>
              <a:effectLst/>
              <a:uLnTx/>
              <a:uFillTx/>
              <a:latin typeface="方正黑体简体" panose="02010601030101010101" pitchFamily="2" charset="-122"/>
              <a:ea typeface="方正黑体简体" panose="02010601030101010101" pitchFamily="2" charset="-122"/>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6000" r="-6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34602" r="39309"/>
          <a:stretch>
            <a:fillRect/>
          </a:stretch>
        </p:blipFill>
        <p:spPr>
          <a:xfrm>
            <a:off x="0" y="2490537"/>
            <a:ext cx="7399421" cy="3985818"/>
          </a:xfrm>
          <a:prstGeom prst="rect">
            <a:avLst/>
          </a:prstGeom>
        </p:spPr>
      </p:pic>
      <p:grpSp>
        <p:nvGrpSpPr>
          <p:cNvPr id="16" name="组合 15"/>
          <p:cNvGrpSpPr/>
          <p:nvPr/>
        </p:nvGrpSpPr>
        <p:grpSpPr>
          <a:xfrm>
            <a:off x="1183676" y="1110619"/>
            <a:ext cx="1880900" cy="416400"/>
            <a:chOff x="1626878" y="1607150"/>
            <a:chExt cx="1880900" cy="416400"/>
          </a:xfrm>
        </p:grpSpPr>
        <p:sp>
          <p:nvSpPr>
            <p:cNvPr id="26" name="文本框 25"/>
            <p:cNvSpPr txBox="1"/>
            <p:nvPr/>
          </p:nvSpPr>
          <p:spPr>
            <a:xfrm>
              <a:off x="1626878" y="1607150"/>
              <a:ext cx="1653531" cy="368300"/>
            </a:xfrm>
            <a:prstGeom prst="rect">
              <a:avLst/>
            </a:prstGeom>
            <a:noFill/>
          </p:spPr>
          <p:txBody>
            <a:bodyPr wrap="square" rtlCol="0">
              <a:spAutoFit/>
            </a:bodyPr>
            <a:lstStyle/>
            <a:p>
              <a:pPr algn="dist"/>
              <a:r>
                <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&gt;&gt;&gt;&gt;&gt;&gt;&gt;&gt;</a:t>
              </a:r>
              <a:endPar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28" name="直接连接符 27"/>
            <p:cNvCxnSpPr/>
            <p:nvPr/>
          </p:nvCxnSpPr>
          <p:spPr>
            <a:xfrm>
              <a:off x="1642377" y="2023550"/>
              <a:ext cx="1865401"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48247" y="462756"/>
            <a:ext cx="2516329" cy="421350"/>
            <a:chOff x="991449" y="959287"/>
            <a:chExt cx="2516329" cy="421350"/>
          </a:xfrm>
        </p:grpSpPr>
        <p:sp>
          <p:nvSpPr>
            <p:cNvPr id="25" name="文本框 24"/>
            <p:cNvSpPr txBox="1"/>
            <p:nvPr/>
          </p:nvSpPr>
          <p:spPr>
            <a:xfrm>
              <a:off x="996223" y="959287"/>
              <a:ext cx="1653531" cy="368300"/>
            </a:xfrm>
            <a:prstGeom prst="rect">
              <a:avLst/>
            </a:prstGeom>
            <a:noFill/>
          </p:spPr>
          <p:txBody>
            <a:bodyPr wrap="square" rtlCol="0">
              <a:spAutoFit/>
            </a:bodyPr>
            <a:lstStyle/>
            <a:p>
              <a:pPr algn="dist"/>
              <a:r>
                <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rPr>
                <a:t>&gt;&gt;&gt;&gt;&gt;&gt;&gt;</a:t>
              </a:r>
              <a:endParaRPr lang="en-US" altLang="zh-CN" dirty="0">
                <a:gradFill>
                  <a:gsLst>
                    <a:gs pos="0">
                      <a:schemeClr val="bg1"/>
                    </a:gs>
                    <a:gs pos="100000">
                      <a:srgbClr val="291157"/>
                    </a:gs>
                  </a:gsLst>
                  <a:lin ang="5400000" scaled="0"/>
                </a:gradFill>
                <a:latin typeface="方正黑体简体" panose="02010601030101010101" pitchFamily="2" charset="-122"/>
                <a:ea typeface="方正黑体简体" panose="02010601030101010101" pitchFamily="2" charset="-122"/>
              </a:endParaRPr>
            </a:p>
          </p:txBody>
        </p:sp>
        <p:cxnSp>
          <p:nvCxnSpPr>
            <p:cNvPr id="30" name="直接连接符 29"/>
            <p:cNvCxnSpPr/>
            <p:nvPr/>
          </p:nvCxnSpPr>
          <p:spPr>
            <a:xfrm>
              <a:off x="991449" y="1380637"/>
              <a:ext cx="2516329" cy="0"/>
            </a:xfrm>
            <a:prstGeom prst="line">
              <a:avLst/>
            </a:prstGeom>
            <a:ln w="12700">
              <a:gradFill>
                <a:gsLst>
                  <a:gs pos="0">
                    <a:schemeClr val="bg1">
                      <a:alpha val="12000"/>
                    </a:schemeClr>
                  </a:gs>
                  <a:gs pos="100000">
                    <a:srgbClr val="291157"/>
                  </a:gs>
                </a:gsLst>
                <a:lin ang="5400000" scaled="1"/>
              </a:gradFill>
              <a:headEnd type="ova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7719060" y="4518660"/>
            <a:ext cx="2459990" cy="460375"/>
          </a:xfrm>
          <a:prstGeom prst="rect">
            <a:avLst/>
          </a:prstGeom>
          <a:noFill/>
        </p:spPr>
        <p:txBody>
          <a:bodyPr wrap="square" rtlCol="0">
            <a:spAutoFit/>
          </a:bodyPr>
          <a:p>
            <a:pPr algn="ct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5795645" y="2773045"/>
            <a:ext cx="6306820" cy="1322070"/>
          </a:xfrm>
          <a:prstGeom prst="rect">
            <a:avLst/>
          </a:prstGeom>
          <a:noFill/>
        </p:spPr>
        <p:txBody>
          <a:bodyPr wrap="square" rtlCol="0">
            <a:spAutoFit/>
          </a:bodyPr>
          <a:p>
            <a:pPr algn="ctr"/>
            <a:r>
              <a:rPr lang="zh-CN" altLang="en-US" sz="8000" b="1">
                <a:solidFill>
                  <a:schemeClr val="bg1"/>
                </a:solidFill>
                <a:effectLst>
                  <a:outerShdw blurRad="38100" dist="38100" dir="2700000" algn="tl">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谢谢！</a:t>
            </a:r>
            <a:endParaRPr lang="zh-CN" altLang="en-US" sz="8000" b="1">
              <a:solidFill>
                <a:schemeClr val="bg1"/>
              </a:solidFill>
              <a:effectLst>
                <a:outerShdw blurRad="38100" dist="38100" dir="2700000" algn="tl">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200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0"/>
          <p:cNvSpPr txBox="1"/>
          <p:nvPr/>
        </p:nvSpPr>
        <p:spPr>
          <a:xfrm>
            <a:off x="1860194" y="2207714"/>
            <a:ext cx="7856050" cy="1862048"/>
          </a:xfrm>
          <a:prstGeom prst="rect">
            <a:avLst/>
          </a:prstGeom>
          <a:noFill/>
        </p:spPr>
        <p:txBody>
          <a:bodyPr wrap="square" rtlCol="0">
            <a:spAutoFit/>
          </a:bodyPr>
          <a:lstStyle/>
          <a:p>
            <a:pPr defTabSz="228600"/>
            <a:r>
              <a:rPr lang="en-US" altLang="zh-CN" sz="11500" b="1" dirty="0">
                <a:solidFill>
                  <a:srgbClr val="306DD1">
                    <a:alpha val="6000"/>
                  </a:srgbClr>
                </a:solidFill>
                <a:latin typeface="Aparajita" panose="020B0604020202020204" pitchFamily="34" charset="0"/>
                <a:ea typeface="微软雅黑 Light" panose="020B0502040204020203" pitchFamily="34" charset="-122"/>
                <a:cs typeface="Aparajita" panose="020B0604020202020204" pitchFamily="34" charset="0"/>
              </a:rPr>
              <a:t>PART ONE</a:t>
            </a:r>
            <a:endParaRPr lang="en-US" altLang="zh-CN" sz="11500" b="1" dirty="0">
              <a:solidFill>
                <a:srgbClr val="306DD1">
                  <a:alpha val="6000"/>
                </a:srgbClr>
              </a:solidFill>
              <a:latin typeface="Aparajita" panose="020B0604020202020204" pitchFamily="34" charset="0"/>
              <a:ea typeface="微软雅黑 Light" panose="020B0502040204020203" pitchFamily="34" charset="-122"/>
              <a:cs typeface="Aparajita" panose="020B0604020202020204" pitchFamily="34" charset="0"/>
            </a:endParaRPr>
          </a:p>
        </p:txBody>
      </p:sp>
      <p:sp>
        <p:nvSpPr>
          <p:cNvPr id="16" name="文本框 15"/>
          <p:cNvSpPr txBox="1"/>
          <p:nvPr/>
        </p:nvSpPr>
        <p:spPr>
          <a:xfrm>
            <a:off x="6329707" y="-1091433"/>
            <a:ext cx="9421554" cy="9248686"/>
          </a:xfrm>
          <a:prstGeom prst="rect">
            <a:avLst/>
          </a:prstGeom>
          <a:noFill/>
        </p:spPr>
        <p:txBody>
          <a:bodyPr wrap="square" rtlCol="0">
            <a:spAutoFit/>
          </a:bodyPr>
          <a:lstStyle/>
          <a:p>
            <a:pPr algn="dist"/>
            <a:r>
              <a:rPr lang="en-US" altLang="zh-CN" sz="59500" dirty="0">
                <a:blipFill dpi="0" rotWithShape="1">
                  <a:blip r:embed="rId1"/>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rPr>
              <a:t>1</a:t>
            </a:r>
            <a:endParaRPr lang="zh-CN" altLang="en-US" sz="59500" dirty="0">
              <a:blipFill dpi="0" rotWithShape="1">
                <a:blip r:embed="rId1"/>
                <a:srcRect/>
                <a:tile tx="127000" ty="38100" sx="40000" sy="40000" flip="none" algn="ctr"/>
              </a:blipFill>
              <a:effectLst>
                <a:outerShdw blurRad="38100" dist="38100" dir="2700000" algn="tl">
                  <a:srgbClr val="000000">
                    <a:alpha val="30000"/>
                  </a:srgbClr>
                </a:outerShdw>
              </a:effectLst>
              <a:latin typeface="Impact" panose="020B0806030902050204" pitchFamily="34" charset="0"/>
              <a:ea typeface="造字工房力黑（非商用）常规体" pitchFamily="50" charset="-122"/>
            </a:endParaRPr>
          </a:p>
        </p:txBody>
      </p:sp>
      <p:sp>
        <p:nvSpPr>
          <p:cNvPr id="6" name="文本框 5"/>
          <p:cNvSpPr txBox="1"/>
          <p:nvPr/>
        </p:nvSpPr>
        <p:spPr>
          <a:xfrm>
            <a:off x="1259840" y="3256280"/>
            <a:ext cx="7412990" cy="922020"/>
          </a:xfrm>
          <a:prstGeom prst="rect">
            <a:avLst/>
          </a:prstGeom>
          <a:noFill/>
        </p:spPr>
        <p:txBody>
          <a:bodyPr wrap="square" rtlCol="0">
            <a:spAutoFit/>
          </a:bodyPr>
          <a:lstStyle/>
          <a:p>
            <a:r>
              <a:rPr lang="zh-CN" altLang="en-US" sz="5400" b="1" dirty="0">
                <a:solidFill>
                  <a:srgbClr val="194E91"/>
                </a:solidFill>
                <a:latin typeface="微软雅黑" panose="020B0503020204020204" pitchFamily="34" charset="-122"/>
                <a:ea typeface="微软雅黑" panose="020B0503020204020204" pitchFamily="34" charset="-122"/>
              </a:rPr>
              <a:t>他山之石</a:t>
            </a:r>
            <a:endParaRPr lang="zh-CN" altLang="en-US" sz="5400" b="1" dirty="0">
              <a:solidFill>
                <a:srgbClr val="194E9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flipH="1">
            <a:off x="434445" y="4234503"/>
            <a:ext cx="6480000" cy="0"/>
            <a:chOff x="4185398" y="2422358"/>
            <a:chExt cx="4878392" cy="0"/>
          </a:xfrm>
        </p:grpSpPr>
        <p:cxnSp>
          <p:nvCxnSpPr>
            <p:cNvPr id="13" name="直接连接符 12"/>
            <p:cNvCxnSpPr/>
            <p:nvPr/>
          </p:nvCxnSpPr>
          <p:spPr>
            <a:xfrm>
              <a:off x="4185398" y="2422358"/>
              <a:ext cx="4637760" cy="0"/>
            </a:xfrm>
            <a:prstGeom prst="line">
              <a:avLst/>
            </a:prstGeom>
            <a:ln>
              <a:solidFill>
                <a:srgbClr val="306DD1">
                  <a:alpha val="48000"/>
                </a:srgb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614611" y="2422358"/>
              <a:ext cx="449179" cy="0"/>
            </a:xfrm>
            <a:prstGeom prst="line">
              <a:avLst/>
            </a:prstGeom>
            <a:ln w="76200">
              <a:solidFill>
                <a:srgbClr val="306DD1"/>
              </a:solidFill>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3114040" y="4556760"/>
            <a:ext cx="3800475" cy="1383665"/>
          </a:xfrm>
          <a:prstGeom prst="rect">
            <a:avLst/>
          </a:prstGeom>
          <a:noFill/>
          <a:ln w="9525">
            <a:noFill/>
          </a:ln>
        </p:spPr>
        <p:txBody>
          <a:bodyPr wrap="square">
            <a:spAutoFit/>
          </a:bodyPr>
          <a:p>
            <a:pPr marL="342900" indent="-342900">
              <a:lnSpc>
                <a:spcPct val="150000"/>
              </a:lnSpc>
              <a:buFont typeface="Wingdings" panose="05000000000000000000" charset="0"/>
              <a:buChar char="ü"/>
            </a:pPr>
            <a:r>
              <a:rPr lang="zh-CN" sz="2800" b="0">
                <a:solidFill>
                  <a:schemeClr val="bg1">
                    <a:lumMod val="50000"/>
                  </a:schemeClr>
                </a:solidFill>
                <a:latin typeface="微软雅黑" panose="020B0503020204020204" pitchFamily="34" charset="-122"/>
                <a:ea typeface="微软雅黑" panose="020B0503020204020204" pitchFamily="34" charset="-122"/>
              </a:rPr>
              <a:t>我们看到了什么？</a:t>
            </a:r>
            <a:endParaRPr lang="zh-CN" sz="2800" b="0">
              <a:solidFill>
                <a:schemeClr val="bg1">
                  <a:lumMod val="50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ü"/>
            </a:pPr>
            <a:r>
              <a:rPr lang="zh-CN" sz="2800" b="0">
                <a:solidFill>
                  <a:schemeClr val="bg1">
                    <a:lumMod val="50000"/>
                  </a:schemeClr>
                </a:solidFill>
                <a:latin typeface="微软雅黑" panose="020B0503020204020204" pitchFamily="34" charset="-122"/>
                <a:ea typeface="微软雅黑" panose="020B0503020204020204" pitchFamily="34" charset="-122"/>
              </a:rPr>
              <a:t>我们应该学什么？</a:t>
            </a:r>
            <a:endParaRPr lang="zh-CN" altLang="en-US" sz="2800" b="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 presetClass="entr" presetSubtype="2"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6" grpId="0"/>
          <p:bldP spid="10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 presetClass="entr" presetSubtype="2" fill="hold" nodeType="withEffect">
                                      <p:stCondLst>
                                        <p:cond delay="125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6" grpId="0"/>
          <p:bldP spid="10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 name="箭头: 上 40"/>
          <p:cNvSpPr/>
          <p:nvPr/>
        </p:nvSpPr>
        <p:spPr>
          <a:xfrm rot="16200000" flipV="1">
            <a:off x="4641850" y="2921000"/>
            <a:ext cx="5295265" cy="2240915"/>
          </a:xfrm>
          <a:custGeom>
            <a:avLst/>
            <a:gdLst>
              <a:gd name="connsiteX0" fmla="*/ 0 w 840636"/>
              <a:gd name="connsiteY0" fmla="*/ 314911 h 1273260"/>
              <a:gd name="connsiteX1" fmla="*/ 420318 w 840636"/>
              <a:gd name="connsiteY1" fmla="*/ 0 h 1273260"/>
              <a:gd name="connsiteX2" fmla="*/ 840636 w 840636"/>
              <a:gd name="connsiteY2" fmla="*/ 314911 h 1273260"/>
              <a:gd name="connsiteX3" fmla="*/ 630477 w 840636"/>
              <a:gd name="connsiteY3" fmla="*/ 314911 h 1273260"/>
              <a:gd name="connsiteX4" fmla="*/ 630477 w 840636"/>
              <a:gd name="connsiteY4" fmla="*/ 1273260 h 1273260"/>
              <a:gd name="connsiteX5" fmla="*/ 210159 w 840636"/>
              <a:gd name="connsiteY5" fmla="*/ 1273260 h 1273260"/>
              <a:gd name="connsiteX6" fmla="*/ 210159 w 840636"/>
              <a:gd name="connsiteY6" fmla="*/ 314911 h 1273260"/>
              <a:gd name="connsiteX7" fmla="*/ 0 w 840636"/>
              <a:gd name="connsiteY7" fmla="*/ 314911 h 1273260"/>
              <a:gd name="connsiteX0-1" fmla="*/ 0 w 1770654"/>
              <a:gd name="connsiteY0-2" fmla="*/ 314911 h 1284549"/>
              <a:gd name="connsiteX1-3" fmla="*/ 420318 w 1770654"/>
              <a:gd name="connsiteY1-4" fmla="*/ 0 h 1284549"/>
              <a:gd name="connsiteX2-5" fmla="*/ 840636 w 1770654"/>
              <a:gd name="connsiteY2-6" fmla="*/ 314911 h 1284549"/>
              <a:gd name="connsiteX3-7" fmla="*/ 630477 w 1770654"/>
              <a:gd name="connsiteY3-8" fmla="*/ 314911 h 1284549"/>
              <a:gd name="connsiteX4-9" fmla="*/ 1770654 w 1770654"/>
              <a:gd name="connsiteY4-10" fmla="*/ 1284549 h 1284549"/>
              <a:gd name="connsiteX5-11" fmla="*/ 210159 w 1770654"/>
              <a:gd name="connsiteY5-12" fmla="*/ 1273260 h 1284549"/>
              <a:gd name="connsiteX6-13" fmla="*/ 210159 w 1770654"/>
              <a:gd name="connsiteY6-14" fmla="*/ 314911 h 1284549"/>
              <a:gd name="connsiteX7-15" fmla="*/ 0 w 1770654"/>
              <a:gd name="connsiteY7-16" fmla="*/ 314911 h 1284549"/>
              <a:gd name="connsiteX0-17" fmla="*/ 884864 w 2655518"/>
              <a:gd name="connsiteY0-18" fmla="*/ 314911 h 1284549"/>
              <a:gd name="connsiteX1-19" fmla="*/ 1305182 w 2655518"/>
              <a:gd name="connsiteY1-20" fmla="*/ 0 h 1284549"/>
              <a:gd name="connsiteX2-21" fmla="*/ 1725500 w 2655518"/>
              <a:gd name="connsiteY2-22" fmla="*/ 314911 h 1284549"/>
              <a:gd name="connsiteX3-23" fmla="*/ 1515341 w 2655518"/>
              <a:gd name="connsiteY3-24" fmla="*/ 314911 h 1284549"/>
              <a:gd name="connsiteX4-25" fmla="*/ 2655518 w 2655518"/>
              <a:gd name="connsiteY4-26" fmla="*/ 1284549 h 1284549"/>
              <a:gd name="connsiteX5-27" fmla="*/ 0 w 2655518"/>
              <a:gd name="connsiteY5-28" fmla="*/ 1273260 h 1284549"/>
              <a:gd name="connsiteX6-29" fmla="*/ 1095023 w 2655518"/>
              <a:gd name="connsiteY6-30" fmla="*/ 314911 h 1284549"/>
              <a:gd name="connsiteX7-31" fmla="*/ 884864 w 2655518"/>
              <a:gd name="connsiteY7-32" fmla="*/ 314911 h 1284549"/>
              <a:gd name="connsiteX0-33" fmla="*/ 884864 w 2655518"/>
              <a:gd name="connsiteY0-34" fmla="*/ 314911 h 1284549"/>
              <a:gd name="connsiteX1-35" fmla="*/ 1305182 w 2655518"/>
              <a:gd name="connsiteY1-36" fmla="*/ 0 h 1284549"/>
              <a:gd name="connsiteX2-37" fmla="*/ 1725500 w 2655518"/>
              <a:gd name="connsiteY2-38" fmla="*/ 314911 h 1284549"/>
              <a:gd name="connsiteX3-39" fmla="*/ 1515341 w 2655518"/>
              <a:gd name="connsiteY3-40" fmla="*/ 314911 h 1284549"/>
              <a:gd name="connsiteX4-41" fmla="*/ 2655518 w 2655518"/>
              <a:gd name="connsiteY4-42" fmla="*/ 1284549 h 1284549"/>
              <a:gd name="connsiteX5-43" fmla="*/ 0 w 2655518"/>
              <a:gd name="connsiteY5-44" fmla="*/ 1273260 h 1284549"/>
              <a:gd name="connsiteX6-45" fmla="*/ 1095023 w 2655518"/>
              <a:gd name="connsiteY6-46" fmla="*/ 314911 h 1284549"/>
              <a:gd name="connsiteX7-47" fmla="*/ 884864 w 2655518"/>
              <a:gd name="connsiteY7-48" fmla="*/ 314911 h 1284549"/>
              <a:gd name="connsiteX0-49" fmla="*/ 884864 w 2655518"/>
              <a:gd name="connsiteY0-50" fmla="*/ 314911 h 1284549"/>
              <a:gd name="connsiteX1-51" fmla="*/ 1305182 w 2655518"/>
              <a:gd name="connsiteY1-52" fmla="*/ 0 h 1284549"/>
              <a:gd name="connsiteX2-53" fmla="*/ 1725500 w 2655518"/>
              <a:gd name="connsiteY2-54" fmla="*/ 314911 h 1284549"/>
              <a:gd name="connsiteX3-55" fmla="*/ 1515341 w 2655518"/>
              <a:gd name="connsiteY3-56" fmla="*/ 314911 h 1284549"/>
              <a:gd name="connsiteX4-57" fmla="*/ 2655518 w 2655518"/>
              <a:gd name="connsiteY4-58" fmla="*/ 1284549 h 1284549"/>
              <a:gd name="connsiteX5-59" fmla="*/ 0 w 2655518"/>
              <a:gd name="connsiteY5-60" fmla="*/ 1273260 h 1284549"/>
              <a:gd name="connsiteX6-61" fmla="*/ 1095023 w 2655518"/>
              <a:gd name="connsiteY6-62" fmla="*/ 314911 h 1284549"/>
              <a:gd name="connsiteX7-63" fmla="*/ 884864 w 2655518"/>
              <a:gd name="connsiteY7-64" fmla="*/ 314911 h 1284549"/>
              <a:gd name="connsiteX0-65" fmla="*/ 884864 w 2655518"/>
              <a:gd name="connsiteY0-66" fmla="*/ 314911 h 1284549"/>
              <a:gd name="connsiteX1-67" fmla="*/ 1305182 w 2655518"/>
              <a:gd name="connsiteY1-68" fmla="*/ 0 h 1284549"/>
              <a:gd name="connsiteX2-69" fmla="*/ 1725500 w 2655518"/>
              <a:gd name="connsiteY2-70" fmla="*/ 314911 h 1284549"/>
              <a:gd name="connsiteX3-71" fmla="*/ 1515341 w 2655518"/>
              <a:gd name="connsiteY3-72" fmla="*/ 314911 h 1284549"/>
              <a:gd name="connsiteX4-73" fmla="*/ 2655518 w 2655518"/>
              <a:gd name="connsiteY4-74" fmla="*/ 1284549 h 1284549"/>
              <a:gd name="connsiteX5-75" fmla="*/ 0 w 2655518"/>
              <a:gd name="connsiteY5-76" fmla="*/ 1273260 h 1284549"/>
              <a:gd name="connsiteX6-77" fmla="*/ 1095023 w 2655518"/>
              <a:gd name="connsiteY6-78" fmla="*/ 314911 h 1284549"/>
              <a:gd name="connsiteX7-79" fmla="*/ 884864 w 2655518"/>
              <a:gd name="connsiteY7-80" fmla="*/ 314911 h 1284549"/>
              <a:gd name="connsiteX0-81" fmla="*/ 884864 w 2655518"/>
              <a:gd name="connsiteY0-82" fmla="*/ 314911 h 1284549"/>
              <a:gd name="connsiteX1-83" fmla="*/ 1305182 w 2655518"/>
              <a:gd name="connsiteY1-84" fmla="*/ 0 h 1284549"/>
              <a:gd name="connsiteX2-85" fmla="*/ 1725500 w 2655518"/>
              <a:gd name="connsiteY2-86" fmla="*/ 314911 h 1284549"/>
              <a:gd name="connsiteX3-87" fmla="*/ 1515341 w 2655518"/>
              <a:gd name="connsiteY3-88" fmla="*/ 314911 h 1284549"/>
              <a:gd name="connsiteX4-89" fmla="*/ 2655518 w 2655518"/>
              <a:gd name="connsiteY4-90" fmla="*/ 1284549 h 1284549"/>
              <a:gd name="connsiteX5-91" fmla="*/ 0 w 2655518"/>
              <a:gd name="connsiteY5-92" fmla="*/ 1273260 h 1284549"/>
              <a:gd name="connsiteX6-93" fmla="*/ 1095023 w 2655518"/>
              <a:gd name="connsiteY6-94" fmla="*/ 314911 h 1284549"/>
              <a:gd name="connsiteX7-95" fmla="*/ 884864 w 2655518"/>
              <a:gd name="connsiteY7-96" fmla="*/ 314911 h 1284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655518" h="1284549">
                <a:moveTo>
                  <a:pt x="884864" y="314911"/>
                </a:moveTo>
                <a:lnTo>
                  <a:pt x="1305182" y="0"/>
                </a:lnTo>
                <a:lnTo>
                  <a:pt x="1725500" y="314911"/>
                </a:lnTo>
                <a:lnTo>
                  <a:pt x="1515341" y="314911"/>
                </a:lnTo>
                <a:cubicBezTo>
                  <a:pt x="1624467" y="547813"/>
                  <a:pt x="1959370" y="1029069"/>
                  <a:pt x="2655518" y="1284549"/>
                </a:cubicBezTo>
                <a:lnTo>
                  <a:pt x="0" y="1273260"/>
                </a:lnTo>
                <a:cubicBezTo>
                  <a:pt x="726252" y="998965"/>
                  <a:pt x="1046104" y="532761"/>
                  <a:pt x="1095023" y="314911"/>
                </a:cubicBezTo>
                <a:lnTo>
                  <a:pt x="884864" y="314911"/>
                </a:lnTo>
                <a:close/>
              </a:path>
            </a:pathLst>
          </a:custGeom>
          <a:gradFill flip="none" rotWithShape="1">
            <a:gsLst>
              <a:gs pos="0">
                <a:schemeClr val="bg1">
                  <a:lumMod val="85000"/>
                </a:schemeClr>
              </a:gs>
              <a:gs pos="100000">
                <a:schemeClr val="bg1">
                  <a:alpha val="5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grpSp>
        <p:nvGrpSpPr>
          <p:cNvPr id="248" name="组合 247"/>
          <p:cNvGrpSpPr/>
          <p:nvPr/>
        </p:nvGrpSpPr>
        <p:grpSpPr>
          <a:xfrm rot="16200000">
            <a:off x="1818775" y="2888750"/>
            <a:ext cx="5323569" cy="2172335"/>
            <a:chOff x="2204" y="3132"/>
            <a:chExt cx="14624" cy="3421"/>
          </a:xfrm>
        </p:grpSpPr>
        <p:sp>
          <p:nvSpPr>
            <p:cNvPr id="174" name="íşlíḓè"/>
            <p:cNvSpPr/>
            <p:nvPr/>
          </p:nvSpPr>
          <p:spPr>
            <a:xfrm rot="1440000" flipH="1">
              <a:off x="10121" y="4101"/>
              <a:ext cx="6707" cy="1217"/>
            </a:xfrm>
            <a:custGeom>
              <a:avLst/>
              <a:gdLst/>
              <a:ahLst/>
              <a:cxnLst>
                <a:cxn ang="0">
                  <a:pos x="wd2" y="hd2"/>
                </a:cxn>
                <a:cxn ang="5400000">
                  <a:pos x="wd2" y="hd2"/>
                </a:cxn>
                <a:cxn ang="10800000">
                  <a:pos x="wd2" y="hd2"/>
                </a:cxn>
                <a:cxn ang="16200000">
                  <a:pos x="wd2" y="hd2"/>
                </a:cxn>
              </a:cxnLst>
              <a:rect l="0" t="0" r="r" b="b"/>
              <a:pathLst>
                <a:path w="21600" h="10215" extrusionOk="0">
                  <a:moveTo>
                    <a:pt x="0" y="10215"/>
                  </a:moveTo>
                  <a:cubicBezTo>
                    <a:pt x="10656" y="-11385"/>
                    <a:pt x="21600" y="7982"/>
                    <a:pt x="21600" y="7982"/>
                  </a:cubicBezTo>
                </a:path>
              </a:pathLst>
            </a:cu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defTabSz="584200">
                <a:lnSpc>
                  <a:spcPct val="110000"/>
                </a:lnSpc>
                <a:spcBef>
                  <a:spcPts val="3000"/>
                </a:spcBef>
                <a:defRPr sz="2000">
                  <a:solidFill>
                    <a:srgbClr val="4C4C4C"/>
                  </a:solidFill>
                </a:defRPr>
              </a:pPr>
            </a:p>
          </p:txBody>
        </p:sp>
        <p:grpSp>
          <p:nvGrpSpPr>
            <p:cNvPr id="247" name="组合 246"/>
            <p:cNvGrpSpPr/>
            <p:nvPr/>
          </p:nvGrpSpPr>
          <p:grpSpPr>
            <a:xfrm>
              <a:off x="2204" y="3132"/>
              <a:ext cx="12562" cy="3421"/>
              <a:chOff x="2204" y="3132"/>
              <a:chExt cx="12562" cy="3421"/>
            </a:xfrm>
          </p:grpSpPr>
          <p:sp>
            <p:nvSpPr>
              <p:cNvPr id="180" name="íSļîḑè"/>
              <p:cNvSpPr/>
              <p:nvPr/>
            </p:nvSpPr>
            <p:spPr>
              <a:xfrm rot="20160000">
                <a:off x="2204" y="4101"/>
                <a:ext cx="6707" cy="1217"/>
              </a:xfrm>
              <a:custGeom>
                <a:avLst/>
                <a:gdLst/>
                <a:ahLst/>
                <a:cxnLst>
                  <a:cxn ang="0">
                    <a:pos x="wd2" y="hd2"/>
                  </a:cxn>
                  <a:cxn ang="5400000">
                    <a:pos x="wd2" y="hd2"/>
                  </a:cxn>
                  <a:cxn ang="10800000">
                    <a:pos x="wd2" y="hd2"/>
                  </a:cxn>
                  <a:cxn ang="16200000">
                    <a:pos x="wd2" y="hd2"/>
                  </a:cxn>
                </a:cxnLst>
                <a:rect l="0" t="0" r="r" b="b"/>
                <a:pathLst>
                  <a:path w="21600" h="10215" extrusionOk="0">
                    <a:moveTo>
                      <a:pt x="0" y="10215"/>
                    </a:moveTo>
                    <a:cubicBezTo>
                      <a:pt x="10656" y="-11385"/>
                      <a:pt x="21600" y="7982"/>
                      <a:pt x="21600" y="7982"/>
                    </a:cubicBezTo>
                  </a:path>
                </a:pathLst>
              </a:cu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defTabSz="584200">
                  <a:lnSpc>
                    <a:spcPct val="110000"/>
                  </a:lnSpc>
                  <a:spcBef>
                    <a:spcPts val="3000"/>
                  </a:spcBef>
                  <a:defRPr sz="2000">
                    <a:solidFill>
                      <a:srgbClr val="4C4C4C"/>
                    </a:solidFill>
                  </a:defRPr>
                </a:pPr>
              </a:p>
            </p:txBody>
          </p:sp>
          <p:grpSp>
            <p:nvGrpSpPr>
              <p:cNvPr id="246" name="组合 245"/>
              <p:cNvGrpSpPr/>
              <p:nvPr/>
            </p:nvGrpSpPr>
            <p:grpSpPr>
              <a:xfrm>
                <a:off x="5463" y="3132"/>
                <a:ext cx="9303" cy="3421"/>
                <a:chOff x="5463" y="3132"/>
                <a:chExt cx="9303" cy="3421"/>
              </a:xfrm>
            </p:grpSpPr>
            <p:sp>
              <p:nvSpPr>
                <p:cNvPr id="172" name="í$ļiḋê"/>
                <p:cNvSpPr/>
                <p:nvPr/>
              </p:nvSpPr>
              <p:spPr>
                <a:xfrm flipH="1" flipV="1">
                  <a:off x="9506" y="4172"/>
                  <a:ext cx="0" cy="2381"/>
                </a:xfrm>
                <a:prstGeom prst="line">
                  <a:avLst/>
                </a:pr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fontScale="25000" lnSpcReduction="2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a:lnSpc>
                      <a:spcPct val="100000"/>
                    </a:lnSpc>
                    <a:spcBef>
                      <a:spcPts val="0"/>
                    </a:spcBef>
                    <a:defRPr sz="1200">
                      <a:solidFill>
                        <a:srgbClr val="000000"/>
                      </a:solidFill>
                    </a:defRPr>
                  </a:pPr>
                </a:p>
              </p:txBody>
            </p:sp>
            <p:sp>
              <p:nvSpPr>
                <p:cNvPr id="176" name="íś1idé"/>
                <p:cNvSpPr/>
                <p:nvPr/>
              </p:nvSpPr>
              <p:spPr>
                <a:xfrm rot="2222001" flipH="1">
                  <a:off x="10047" y="4647"/>
                  <a:ext cx="4719" cy="856"/>
                </a:xfrm>
                <a:custGeom>
                  <a:avLst/>
                  <a:gdLst/>
                  <a:ahLst/>
                  <a:cxnLst>
                    <a:cxn ang="0">
                      <a:pos x="wd2" y="hd2"/>
                    </a:cxn>
                    <a:cxn ang="5400000">
                      <a:pos x="wd2" y="hd2"/>
                    </a:cxn>
                    <a:cxn ang="10800000">
                      <a:pos x="wd2" y="hd2"/>
                    </a:cxn>
                    <a:cxn ang="16200000">
                      <a:pos x="wd2" y="hd2"/>
                    </a:cxn>
                  </a:cxnLst>
                  <a:rect l="0" t="0" r="r" b="b"/>
                  <a:pathLst>
                    <a:path w="21600" h="10215" extrusionOk="0">
                      <a:moveTo>
                        <a:pt x="0" y="10215"/>
                      </a:moveTo>
                      <a:cubicBezTo>
                        <a:pt x="10656" y="-11385"/>
                        <a:pt x="21600" y="7982"/>
                        <a:pt x="21600" y="7982"/>
                      </a:cubicBezTo>
                    </a:path>
                  </a:pathLst>
                </a:cu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defTabSz="584200">
                    <a:lnSpc>
                      <a:spcPct val="110000"/>
                    </a:lnSpc>
                    <a:spcBef>
                      <a:spcPts val="3000"/>
                    </a:spcBef>
                    <a:defRPr sz="2000">
                      <a:solidFill>
                        <a:srgbClr val="4C4C4C"/>
                      </a:solidFill>
                    </a:defRPr>
                  </a:pPr>
                </a:p>
              </p:txBody>
            </p:sp>
            <p:sp>
              <p:nvSpPr>
                <p:cNvPr id="178" name="ïṧľîďé"/>
                <p:cNvSpPr/>
                <p:nvPr/>
              </p:nvSpPr>
              <p:spPr>
                <a:xfrm rot="3980890" flipH="1">
                  <a:off x="9156" y="4409"/>
                  <a:ext cx="3273" cy="718"/>
                </a:xfrm>
                <a:custGeom>
                  <a:avLst/>
                  <a:gdLst/>
                  <a:ahLst/>
                  <a:cxnLst>
                    <a:cxn ang="0">
                      <a:pos x="wd2" y="hd2"/>
                    </a:cxn>
                    <a:cxn ang="5400000">
                      <a:pos x="wd2" y="hd2"/>
                    </a:cxn>
                    <a:cxn ang="10800000">
                      <a:pos x="wd2" y="hd2"/>
                    </a:cxn>
                    <a:cxn ang="16200000">
                      <a:pos x="wd2" y="hd2"/>
                    </a:cxn>
                  </a:cxnLst>
                  <a:rect l="0" t="0" r="r" b="b"/>
                  <a:pathLst>
                    <a:path w="21600" h="12462" extrusionOk="0">
                      <a:moveTo>
                        <a:pt x="0" y="12462"/>
                      </a:moveTo>
                      <a:cubicBezTo>
                        <a:pt x="10552" y="-9138"/>
                        <a:pt x="21600" y="3901"/>
                        <a:pt x="21600" y="3901"/>
                      </a:cubicBezTo>
                    </a:path>
                  </a:pathLst>
                </a:cu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fontScale="5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defTabSz="584200">
                    <a:lnSpc>
                      <a:spcPct val="110000"/>
                    </a:lnSpc>
                    <a:spcBef>
                      <a:spcPts val="3000"/>
                    </a:spcBef>
                    <a:defRPr sz="2000">
                      <a:solidFill>
                        <a:srgbClr val="4C4C4C"/>
                      </a:solidFill>
                    </a:defRPr>
                  </a:pPr>
                </a:p>
              </p:txBody>
            </p:sp>
            <p:sp>
              <p:nvSpPr>
                <p:cNvPr id="182" name="íšľíďê"/>
                <p:cNvSpPr/>
                <p:nvPr/>
              </p:nvSpPr>
              <p:spPr>
                <a:xfrm rot="18778000">
                  <a:off x="4857" y="4198"/>
                  <a:ext cx="2705" cy="1493"/>
                </a:xfrm>
                <a:custGeom>
                  <a:avLst/>
                  <a:gdLst/>
                  <a:ahLst/>
                  <a:cxnLst>
                    <a:cxn ang="0">
                      <a:pos x="wd2" y="hd2"/>
                    </a:cxn>
                    <a:cxn ang="5400000">
                      <a:pos x="wd2" y="hd2"/>
                    </a:cxn>
                    <a:cxn ang="10800000">
                      <a:pos x="wd2" y="hd2"/>
                    </a:cxn>
                    <a:cxn ang="16200000">
                      <a:pos x="wd2" y="hd2"/>
                    </a:cxn>
                  </a:cxnLst>
                  <a:rect l="0" t="0" r="r" b="b"/>
                  <a:pathLst>
                    <a:path w="21600" h="10215" extrusionOk="0">
                      <a:moveTo>
                        <a:pt x="0" y="10215"/>
                      </a:moveTo>
                      <a:cubicBezTo>
                        <a:pt x="10656" y="-11385"/>
                        <a:pt x="21600" y="7982"/>
                        <a:pt x="21600" y="7982"/>
                      </a:cubicBezTo>
                    </a:path>
                  </a:pathLst>
                </a:cu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defTabSz="584200">
                    <a:lnSpc>
                      <a:spcPct val="110000"/>
                    </a:lnSpc>
                    <a:spcBef>
                      <a:spcPts val="3000"/>
                    </a:spcBef>
                    <a:defRPr sz="2000">
                      <a:solidFill>
                        <a:srgbClr val="4C4C4C"/>
                      </a:solidFill>
                    </a:defRPr>
                  </a:pPr>
                </a:p>
              </p:txBody>
            </p:sp>
            <p:sp>
              <p:nvSpPr>
                <p:cNvPr id="185" name="ïšḷíḍé"/>
                <p:cNvSpPr/>
                <p:nvPr/>
              </p:nvSpPr>
              <p:spPr>
                <a:xfrm rot="17679107">
                  <a:off x="6693" y="4461"/>
                  <a:ext cx="3273" cy="718"/>
                </a:xfrm>
                <a:custGeom>
                  <a:avLst/>
                  <a:gdLst/>
                  <a:ahLst/>
                  <a:cxnLst>
                    <a:cxn ang="0">
                      <a:pos x="wd2" y="hd2"/>
                    </a:cxn>
                    <a:cxn ang="5400000">
                      <a:pos x="wd2" y="hd2"/>
                    </a:cxn>
                    <a:cxn ang="10800000">
                      <a:pos x="wd2" y="hd2"/>
                    </a:cxn>
                    <a:cxn ang="16200000">
                      <a:pos x="wd2" y="hd2"/>
                    </a:cxn>
                  </a:cxnLst>
                  <a:rect l="0" t="0" r="r" b="b"/>
                  <a:pathLst>
                    <a:path w="21600" h="12462" extrusionOk="0">
                      <a:moveTo>
                        <a:pt x="0" y="12462"/>
                      </a:moveTo>
                      <a:cubicBezTo>
                        <a:pt x="10552" y="-9138"/>
                        <a:pt x="21600" y="3901"/>
                        <a:pt x="21600" y="3901"/>
                      </a:cubicBezTo>
                    </a:path>
                  </a:pathLst>
                </a:custGeom>
                <a:noFill/>
                <a:ln w="3175" cap="flat">
                  <a:solidFill>
                    <a:schemeClr val="bg1">
                      <a:lumMod val="75000"/>
                    </a:schemeClr>
                  </a:solidFill>
                  <a:prstDash val="solid"/>
                  <a:miter lim="400000"/>
                  <a:headEnd type="triangle" w="med" len="med"/>
                </a:ln>
                <a:effectLst/>
              </p:spPr>
              <p:txBody>
                <a:bodyPr wrap="square" lIns="91440" tIns="45720" rIns="91440" bIns="45720" numCol="1" anchor="ctr">
                  <a:normAutofit fontScale="5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defRPr kumimoji="0" sz="5000" b="0" i="0" u="none" strike="noStrike" cap="none" spc="0" normalizeH="0" baseline="0">
                      <a:ln>
                        <a:noFill/>
                      </a:ln>
                      <a:solidFill>
                        <a:srgbClr val="333333"/>
                      </a:solidFill>
                      <a:effectLst/>
                      <a:uFillTx/>
                    </a:defRPr>
                  </a:lvl9pPr>
                </a:lstStyle>
                <a:p>
                  <a:pPr algn="l" defTabSz="584200">
                    <a:lnSpc>
                      <a:spcPct val="110000"/>
                    </a:lnSpc>
                    <a:spcBef>
                      <a:spcPts val="3000"/>
                    </a:spcBef>
                    <a:defRPr sz="2000">
                      <a:solidFill>
                        <a:srgbClr val="4C4C4C"/>
                      </a:solidFill>
                    </a:defRPr>
                  </a:pPr>
                </a:p>
              </p:txBody>
            </p:sp>
          </p:grpSp>
        </p:grpSp>
      </p:grpSp>
      <p:sp>
        <p:nvSpPr>
          <p:cNvPr id="194" name="文本框 193"/>
          <p:cNvSpPr txBox="1"/>
          <p:nvPr/>
        </p:nvSpPr>
        <p:spPr>
          <a:xfrm>
            <a:off x="6188075" y="1434465"/>
            <a:ext cx="199199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rPr>
              <a:t>济宁高新区</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5" name="文本框 194"/>
          <p:cNvSpPr txBox="1"/>
          <p:nvPr/>
        </p:nvSpPr>
        <p:spPr>
          <a:xfrm>
            <a:off x="6188075" y="2193290"/>
            <a:ext cx="202628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rPr>
              <a:t>邹城经开区</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6" name="文本框 195"/>
          <p:cNvSpPr txBox="1"/>
          <p:nvPr/>
        </p:nvSpPr>
        <p:spPr>
          <a:xfrm>
            <a:off x="6188075" y="3004820"/>
            <a:ext cx="202628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rPr>
              <a:t>滕州经开区</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7" name="文本框 196"/>
          <p:cNvSpPr txBox="1"/>
          <p:nvPr/>
        </p:nvSpPr>
        <p:spPr>
          <a:xfrm>
            <a:off x="6188075" y="3806190"/>
            <a:ext cx="202628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sym typeface="+mn-ea"/>
              </a:rPr>
              <a:t>临沂高新区</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6183630" y="4575175"/>
            <a:ext cx="202628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sym typeface="+mn-ea"/>
              </a:rPr>
              <a:t>临沂经开区</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0" name="文本框 199"/>
          <p:cNvSpPr txBox="1"/>
          <p:nvPr/>
        </p:nvSpPr>
        <p:spPr>
          <a:xfrm>
            <a:off x="6188075" y="5350510"/>
            <a:ext cx="202628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sym typeface="+mn-ea"/>
              </a:rPr>
              <a:t>济北经开区</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1" name="文本框 200"/>
          <p:cNvSpPr txBox="1"/>
          <p:nvPr/>
        </p:nvSpPr>
        <p:spPr>
          <a:xfrm>
            <a:off x="6188075" y="6155690"/>
            <a:ext cx="2026285" cy="398780"/>
          </a:xfrm>
          <a:prstGeom prst="rect">
            <a:avLst/>
          </a:prstGeom>
          <a:noFill/>
          <a:ln w="9525">
            <a:noFill/>
          </a:ln>
        </p:spPr>
        <p:txBody>
          <a:bodyPr wrap="square">
            <a:spAutoFit/>
          </a:bodyPr>
          <a:p>
            <a:pPr indent="0" algn="l"/>
            <a:r>
              <a:rPr lang="zh-CN" sz="2000" b="1">
                <a:solidFill>
                  <a:schemeClr val="bg1">
                    <a:lumMod val="50000"/>
                  </a:schemeClr>
                </a:solidFill>
                <a:latin typeface="微软雅黑" panose="020B0503020204020204" pitchFamily="34" charset="-122"/>
                <a:ea typeface="微软雅黑" panose="020B0503020204020204" pitchFamily="34" charset="-122"/>
              </a:rPr>
              <a:t>齐河度假区</a:t>
            </a:r>
            <a:endParaRPr lang="zh-CN" sz="2000"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4" name="组合 243"/>
          <p:cNvGrpSpPr/>
          <p:nvPr/>
        </p:nvGrpSpPr>
        <p:grpSpPr>
          <a:xfrm>
            <a:off x="5524500" y="1353185"/>
            <a:ext cx="561340" cy="561340"/>
            <a:chOff x="2333" y="6763"/>
            <a:chExt cx="884" cy="884"/>
          </a:xfrm>
        </p:grpSpPr>
        <p:sp>
          <p:nvSpPr>
            <p:cNvPr id="187" name="îslïďè"/>
            <p:cNvSpPr/>
            <p:nvPr/>
          </p:nvSpPr>
          <p:spPr>
            <a:xfrm>
              <a:off x="2333" y="6763"/>
              <a:ext cx="884" cy="884"/>
            </a:xfrm>
            <a:prstGeom prst="ellipse">
              <a:avLst/>
            </a:prstGeom>
            <a:solidFill>
              <a:schemeClr val="bg1">
                <a:lumMod val="95000"/>
              </a:schemeClr>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39" name="文本框 238"/>
            <p:cNvSpPr txBox="1"/>
            <p:nvPr/>
          </p:nvSpPr>
          <p:spPr>
            <a:xfrm>
              <a:off x="2377" y="7020"/>
              <a:ext cx="796" cy="580"/>
            </a:xfrm>
            <a:prstGeom prst="rect">
              <a:avLst/>
            </a:prstGeom>
            <a:noFill/>
            <a:ln w="9525">
              <a:noFill/>
            </a:ln>
          </p:spPr>
          <p:txBody>
            <a:bodyPr wrap="square">
              <a:spAutoFit/>
            </a:bodyPr>
            <a:p>
              <a:pPr indent="0" algn="ctr"/>
              <a:r>
                <a:rPr lang="en-US" b="0">
                  <a:solidFill>
                    <a:srgbClr val="5B9BD5"/>
                  </a:solidFill>
                  <a:latin typeface="Impact" panose="020B0806030902050204" pitchFamily="34" charset="0"/>
                  <a:ea typeface="宋体" panose="02010600030101010101" pitchFamily="2" charset="-122"/>
                  <a:cs typeface="Impact" panose="020B0806030902050204" pitchFamily="34" charset="0"/>
                </a:rPr>
                <a:t>16</a:t>
              </a:r>
              <a:r>
                <a:rPr lang="zh-CN" sz="800">
                  <a:solidFill>
                    <a:schemeClr val="tx1">
                      <a:lumMod val="65000"/>
                      <a:lumOff val="35000"/>
                    </a:schemeClr>
                  </a:solidFill>
                  <a:latin typeface="微软雅黑" panose="020B0503020204020204" pitchFamily="34" charset="-122"/>
                  <a:ea typeface="微软雅黑" panose="020B0503020204020204" pitchFamily="34" charset="-122"/>
                  <a:sym typeface="+mn-ea"/>
                </a:rPr>
                <a:t>名</a:t>
              </a:r>
              <a:endParaRPr lang="zh-CN" altLang="en-US" sz="800" b="0">
                <a:solidFill>
                  <a:schemeClr val="tx1">
                    <a:lumMod val="65000"/>
                    <a:lumOff val="35000"/>
                  </a:schemeClr>
                </a:solidFill>
                <a:latin typeface="微软雅黑" panose="020B0503020204020204" pitchFamily="34" charset="-122"/>
                <a:ea typeface="微软雅黑" panose="020B0503020204020204" pitchFamily="34" charset="-122"/>
                <a:cs typeface="Impact" panose="020B0806030902050204" pitchFamily="34" charset="0"/>
                <a:sym typeface="+mn-ea"/>
              </a:endParaRPr>
            </a:p>
          </p:txBody>
        </p:sp>
        <p:sp>
          <p:nvSpPr>
            <p:cNvPr id="240" name="文本框 239"/>
            <p:cNvSpPr txBox="1"/>
            <p:nvPr/>
          </p:nvSpPr>
          <p:spPr>
            <a:xfrm>
              <a:off x="2407" y="6826"/>
              <a:ext cx="736" cy="362"/>
            </a:xfrm>
            <a:prstGeom prst="rect">
              <a:avLst/>
            </a:prstGeom>
            <a:noFill/>
            <a:ln w="9525">
              <a:noFill/>
            </a:ln>
          </p:spPr>
          <p:txBody>
            <a:bodyPr wrap="square">
              <a:spAutoFit/>
            </a:bodyPr>
            <a:p>
              <a:pPr indent="0" algn="ctr"/>
              <a:r>
                <a:rPr lang="zh-CN" sz="900" b="0">
                  <a:solidFill>
                    <a:schemeClr val="tx1">
                      <a:lumMod val="65000"/>
                      <a:lumOff val="35000"/>
                    </a:schemeClr>
                  </a:solidFill>
                  <a:latin typeface="微软雅黑" panose="020B0503020204020204" pitchFamily="34" charset="-122"/>
                  <a:ea typeface="微软雅黑" panose="020B0503020204020204" pitchFamily="34" charset="-122"/>
                </a:rPr>
                <a:t>全省</a:t>
              </a:r>
              <a:endParaRPr lang="zh-CN" altLang="en-US" sz="900" b="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5" name="组合 244"/>
          <p:cNvGrpSpPr/>
          <p:nvPr/>
        </p:nvGrpSpPr>
        <p:grpSpPr>
          <a:xfrm>
            <a:off x="5524500" y="2112010"/>
            <a:ext cx="561340" cy="561340"/>
            <a:chOff x="4483" y="6763"/>
            <a:chExt cx="884" cy="884"/>
          </a:xfrm>
        </p:grpSpPr>
        <p:sp>
          <p:nvSpPr>
            <p:cNvPr id="188" name="îSḷiḑé"/>
            <p:cNvSpPr/>
            <p:nvPr/>
          </p:nvSpPr>
          <p:spPr>
            <a:xfrm>
              <a:off x="4483" y="6763"/>
              <a:ext cx="884" cy="884"/>
            </a:xfrm>
            <a:prstGeom prst="ellipse">
              <a:avLst/>
            </a:prstGeom>
            <a:solidFill>
              <a:srgbClr val="5B9BD5"/>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42" name="文本框 241"/>
            <p:cNvSpPr txBox="1"/>
            <p:nvPr/>
          </p:nvSpPr>
          <p:spPr>
            <a:xfrm>
              <a:off x="4527" y="7020"/>
              <a:ext cx="796" cy="580"/>
            </a:xfrm>
            <a:prstGeom prst="rect">
              <a:avLst/>
            </a:prstGeom>
            <a:noFill/>
            <a:ln w="9525">
              <a:noFill/>
            </a:ln>
          </p:spPr>
          <p:txBody>
            <a:bodyPr wrap="square">
              <a:spAutoFit/>
            </a:bodyPr>
            <a:p>
              <a:pPr indent="0" algn="ctr"/>
              <a:r>
                <a:rPr lang="en-US" b="0">
                  <a:solidFill>
                    <a:schemeClr val="bg1"/>
                  </a:solidFill>
                  <a:latin typeface="Impact" panose="020B0806030902050204" pitchFamily="34" charset="0"/>
                  <a:ea typeface="宋体" panose="02010600030101010101" pitchFamily="2" charset="-122"/>
                  <a:cs typeface="Impact" panose="020B0806030902050204" pitchFamily="34" charset="0"/>
                </a:rPr>
                <a:t>17</a:t>
              </a:r>
              <a:r>
                <a:rPr lang="zh-CN" sz="800">
                  <a:solidFill>
                    <a:schemeClr val="bg1"/>
                  </a:solidFill>
                  <a:latin typeface="微软雅黑" panose="020B0503020204020204" pitchFamily="34" charset="-122"/>
                  <a:ea typeface="微软雅黑" panose="020B0503020204020204" pitchFamily="34" charset="-122"/>
                  <a:sym typeface="+mn-ea"/>
                </a:rPr>
                <a:t>名</a:t>
              </a:r>
              <a:endParaRPr lang="zh-CN" altLang="en-US" sz="800" b="0">
                <a:solidFill>
                  <a:schemeClr val="bg1"/>
                </a:solidFill>
                <a:latin typeface="微软雅黑" panose="020B0503020204020204" pitchFamily="34" charset="-122"/>
                <a:ea typeface="微软雅黑" panose="020B0503020204020204" pitchFamily="34" charset="-122"/>
                <a:cs typeface="Impact" panose="020B0806030902050204" pitchFamily="34" charset="0"/>
                <a:sym typeface="+mn-ea"/>
              </a:endParaRPr>
            </a:p>
          </p:txBody>
        </p:sp>
        <p:sp>
          <p:nvSpPr>
            <p:cNvPr id="243" name="文本框 242"/>
            <p:cNvSpPr txBox="1"/>
            <p:nvPr/>
          </p:nvSpPr>
          <p:spPr>
            <a:xfrm>
              <a:off x="4557" y="6826"/>
              <a:ext cx="736" cy="362"/>
            </a:xfrm>
            <a:prstGeom prst="rect">
              <a:avLst/>
            </a:prstGeom>
            <a:noFill/>
            <a:ln w="9525">
              <a:noFill/>
            </a:ln>
          </p:spPr>
          <p:txBody>
            <a:bodyPr wrap="square">
              <a:spAutoFit/>
            </a:bodyPr>
            <a:p>
              <a:pPr indent="0" algn="ctr"/>
              <a:r>
                <a:rPr lang="zh-CN" sz="900" b="0">
                  <a:solidFill>
                    <a:schemeClr val="bg1"/>
                  </a:solidFill>
                  <a:latin typeface="微软雅黑" panose="020B0503020204020204" pitchFamily="34" charset="-122"/>
                  <a:ea typeface="微软雅黑" panose="020B0503020204020204" pitchFamily="34" charset="-122"/>
                </a:rPr>
                <a:t>全省</a:t>
              </a:r>
              <a:endParaRPr lang="zh-CN" altLang="en-US" sz="900" b="0">
                <a:solidFill>
                  <a:schemeClr val="bg1"/>
                </a:solidFill>
                <a:latin typeface="微软雅黑" panose="020B0503020204020204" pitchFamily="34" charset="-122"/>
                <a:ea typeface="微软雅黑" panose="020B0503020204020204" pitchFamily="34" charset="-122"/>
              </a:endParaRPr>
            </a:p>
          </p:txBody>
        </p:sp>
      </p:grpSp>
      <p:grpSp>
        <p:nvGrpSpPr>
          <p:cNvPr id="249" name="组合 248"/>
          <p:cNvGrpSpPr/>
          <p:nvPr/>
        </p:nvGrpSpPr>
        <p:grpSpPr>
          <a:xfrm>
            <a:off x="5524500" y="2923540"/>
            <a:ext cx="561340" cy="561340"/>
            <a:chOff x="2333" y="6763"/>
            <a:chExt cx="884" cy="884"/>
          </a:xfrm>
        </p:grpSpPr>
        <p:sp>
          <p:nvSpPr>
            <p:cNvPr id="250" name="îslïďè"/>
            <p:cNvSpPr/>
            <p:nvPr/>
          </p:nvSpPr>
          <p:spPr>
            <a:xfrm>
              <a:off x="2333" y="6763"/>
              <a:ext cx="884" cy="884"/>
            </a:xfrm>
            <a:prstGeom prst="ellipse">
              <a:avLst/>
            </a:prstGeom>
            <a:solidFill>
              <a:schemeClr val="bg1">
                <a:lumMod val="95000"/>
              </a:schemeClr>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51" name="文本框 250"/>
            <p:cNvSpPr txBox="1"/>
            <p:nvPr/>
          </p:nvSpPr>
          <p:spPr>
            <a:xfrm>
              <a:off x="2377" y="7020"/>
              <a:ext cx="796" cy="580"/>
            </a:xfrm>
            <a:prstGeom prst="rect">
              <a:avLst/>
            </a:prstGeom>
            <a:noFill/>
            <a:ln w="9525">
              <a:noFill/>
            </a:ln>
          </p:spPr>
          <p:txBody>
            <a:bodyPr wrap="square">
              <a:spAutoFit/>
            </a:bodyPr>
            <a:p>
              <a:pPr indent="0" algn="ctr"/>
              <a:r>
                <a:rPr lang="en-US" b="0">
                  <a:solidFill>
                    <a:srgbClr val="5B9BD5"/>
                  </a:solidFill>
                  <a:latin typeface="Impact" panose="020B0806030902050204" pitchFamily="34" charset="0"/>
                  <a:ea typeface="宋体" panose="02010600030101010101" pitchFamily="2" charset="-122"/>
                  <a:cs typeface="Impact" panose="020B0806030902050204" pitchFamily="34" charset="0"/>
                </a:rPr>
                <a:t>8</a:t>
              </a:r>
              <a:r>
                <a:rPr lang="zh-CN" sz="800">
                  <a:solidFill>
                    <a:schemeClr val="tx1">
                      <a:lumMod val="65000"/>
                      <a:lumOff val="35000"/>
                    </a:schemeClr>
                  </a:solidFill>
                  <a:latin typeface="微软雅黑" panose="020B0503020204020204" pitchFamily="34" charset="-122"/>
                  <a:ea typeface="微软雅黑" panose="020B0503020204020204" pitchFamily="34" charset="-122"/>
                  <a:sym typeface="+mn-ea"/>
                </a:rPr>
                <a:t>名</a:t>
              </a:r>
              <a:endParaRPr lang="zh-CN" altLang="en-US" sz="800" b="0">
                <a:solidFill>
                  <a:schemeClr val="tx1">
                    <a:lumMod val="65000"/>
                    <a:lumOff val="35000"/>
                  </a:schemeClr>
                </a:solidFill>
                <a:latin typeface="微软雅黑" panose="020B0503020204020204" pitchFamily="34" charset="-122"/>
                <a:ea typeface="微软雅黑" panose="020B0503020204020204" pitchFamily="34" charset="-122"/>
                <a:cs typeface="Impact" panose="020B0806030902050204" pitchFamily="34" charset="0"/>
                <a:sym typeface="+mn-ea"/>
              </a:endParaRPr>
            </a:p>
          </p:txBody>
        </p:sp>
        <p:sp>
          <p:nvSpPr>
            <p:cNvPr id="252" name="文本框 251"/>
            <p:cNvSpPr txBox="1"/>
            <p:nvPr/>
          </p:nvSpPr>
          <p:spPr>
            <a:xfrm>
              <a:off x="2407" y="6826"/>
              <a:ext cx="736" cy="362"/>
            </a:xfrm>
            <a:prstGeom prst="rect">
              <a:avLst/>
            </a:prstGeom>
            <a:noFill/>
            <a:ln w="9525">
              <a:noFill/>
            </a:ln>
          </p:spPr>
          <p:txBody>
            <a:bodyPr wrap="square">
              <a:spAutoFit/>
            </a:bodyPr>
            <a:p>
              <a:pPr indent="0" algn="ctr"/>
              <a:r>
                <a:rPr lang="zh-CN" sz="900" b="0">
                  <a:solidFill>
                    <a:schemeClr val="tx1">
                      <a:lumMod val="65000"/>
                      <a:lumOff val="35000"/>
                    </a:schemeClr>
                  </a:solidFill>
                  <a:latin typeface="微软雅黑" panose="020B0503020204020204" pitchFamily="34" charset="-122"/>
                  <a:ea typeface="微软雅黑" panose="020B0503020204020204" pitchFamily="34" charset="-122"/>
                </a:rPr>
                <a:t>全省</a:t>
              </a:r>
              <a:endParaRPr lang="zh-CN" altLang="en-US" sz="900" b="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53" name="组合 252"/>
          <p:cNvGrpSpPr/>
          <p:nvPr/>
        </p:nvGrpSpPr>
        <p:grpSpPr>
          <a:xfrm>
            <a:off x="5524500" y="3724910"/>
            <a:ext cx="561340" cy="561340"/>
            <a:chOff x="4483" y="6763"/>
            <a:chExt cx="884" cy="884"/>
          </a:xfrm>
        </p:grpSpPr>
        <p:sp>
          <p:nvSpPr>
            <p:cNvPr id="254" name="îSḷiḑé"/>
            <p:cNvSpPr/>
            <p:nvPr/>
          </p:nvSpPr>
          <p:spPr>
            <a:xfrm>
              <a:off x="4483" y="6763"/>
              <a:ext cx="884" cy="884"/>
            </a:xfrm>
            <a:prstGeom prst="ellipse">
              <a:avLst/>
            </a:prstGeom>
            <a:solidFill>
              <a:srgbClr val="5B9BD5"/>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55" name="文本框 254"/>
            <p:cNvSpPr txBox="1"/>
            <p:nvPr/>
          </p:nvSpPr>
          <p:spPr>
            <a:xfrm>
              <a:off x="4527" y="7020"/>
              <a:ext cx="796" cy="580"/>
            </a:xfrm>
            <a:prstGeom prst="rect">
              <a:avLst/>
            </a:prstGeom>
            <a:noFill/>
            <a:ln w="9525">
              <a:noFill/>
            </a:ln>
          </p:spPr>
          <p:txBody>
            <a:bodyPr wrap="square">
              <a:spAutoFit/>
            </a:bodyPr>
            <a:p>
              <a:pPr indent="0" algn="ctr"/>
              <a:r>
                <a:rPr lang="en-US" b="0">
                  <a:solidFill>
                    <a:schemeClr val="bg1"/>
                  </a:solidFill>
                  <a:latin typeface="Impact" panose="020B0806030902050204" pitchFamily="34" charset="0"/>
                  <a:ea typeface="宋体" panose="02010600030101010101" pitchFamily="2" charset="-122"/>
                  <a:cs typeface="Impact" panose="020B0806030902050204" pitchFamily="34" charset="0"/>
                </a:rPr>
                <a:t>12</a:t>
              </a:r>
              <a:r>
                <a:rPr lang="zh-CN" sz="800">
                  <a:solidFill>
                    <a:schemeClr val="bg1"/>
                  </a:solidFill>
                  <a:latin typeface="微软雅黑" panose="020B0503020204020204" pitchFamily="34" charset="-122"/>
                  <a:ea typeface="微软雅黑" panose="020B0503020204020204" pitchFamily="34" charset="-122"/>
                  <a:sym typeface="+mn-ea"/>
                </a:rPr>
                <a:t>名</a:t>
              </a:r>
              <a:endParaRPr lang="zh-CN" altLang="en-US" sz="800" b="0">
                <a:solidFill>
                  <a:schemeClr val="bg1"/>
                </a:solidFill>
                <a:latin typeface="微软雅黑" panose="020B0503020204020204" pitchFamily="34" charset="-122"/>
                <a:ea typeface="微软雅黑" panose="020B0503020204020204" pitchFamily="34" charset="-122"/>
                <a:cs typeface="Impact" panose="020B0806030902050204" pitchFamily="34" charset="0"/>
                <a:sym typeface="+mn-ea"/>
              </a:endParaRPr>
            </a:p>
          </p:txBody>
        </p:sp>
        <p:sp>
          <p:nvSpPr>
            <p:cNvPr id="256" name="文本框 255"/>
            <p:cNvSpPr txBox="1"/>
            <p:nvPr/>
          </p:nvSpPr>
          <p:spPr>
            <a:xfrm>
              <a:off x="4557" y="6826"/>
              <a:ext cx="736" cy="362"/>
            </a:xfrm>
            <a:prstGeom prst="rect">
              <a:avLst/>
            </a:prstGeom>
            <a:noFill/>
            <a:ln w="9525">
              <a:noFill/>
            </a:ln>
          </p:spPr>
          <p:txBody>
            <a:bodyPr wrap="square">
              <a:spAutoFit/>
            </a:bodyPr>
            <a:p>
              <a:pPr indent="0" algn="ctr"/>
              <a:r>
                <a:rPr lang="zh-CN" sz="900" b="0">
                  <a:solidFill>
                    <a:schemeClr val="bg1"/>
                  </a:solidFill>
                  <a:latin typeface="微软雅黑" panose="020B0503020204020204" pitchFamily="34" charset="-122"/>
                  <a:ea typeface="微软雅黑" panose="020B0503020204020204" pitchFamily="34" charset="-122"/>
                </a:rPr>
                <a:t>全省</a:t>
              </a:r>
              <a:endParaRPr lang="zh-CN" altLang="en-US" sz="900" b="0">
                <a:solidFill>
                  <a:schemeClr val="bg1"/>
                </a:solidFill>
                <a:latin typeface="微软雅黑" panose="020B0503020204020204" pitchFamily="34" charset="-122"/>
                <a:ea typeface="微软雅黑" panose="020B0503020204020204" pitchFamily="34" charset="-122"/>
              </a:endParaRPr>
            </a:p>
          </p:txBody>
        </p:sp>
      </p:grpSp>
      <p:grpSp>
        <p:nvGrpSpPr>
          <p:cNvPr id="257" name="组合 256"/>
          <p:cNvGrpSpPr/>
          <p:nvPr/>
        </p:nvGrpSpPr>
        <p:grpSpPr>
          <a:xfrm>
            <a:off x="5520690" y="4487545"/>
            <a:ext cx="568960" cy="561340"/>
            <a:chOff x="2331" y="6763"/>
            <a:chExt cx="896" cy="884"/>
          </a:xfrm>
        </p:grpSpPr>
        <p:sp>
          <p:nvSpPr>
            <p:cNvPr id="258" name="îslïďè"/>
            <p:cNvSpPr/>
            <p:nvPr/>
          </p:nvSpPr>
          <p:spPr>
            <a:xfrm>
              <a:off x="2333" y="6763"/>
              <a:ext cx="884" cy="884"/>
            </a:xfrm>
            <a:prstGeom prst="ellipse">
              <a:avLst/>
            </a:prstGeom>
            <a:solidFill>
              <a:schemeClr val="bg1">
                <a:lumMod val="95000"/>
              </a:schemeClr>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59" name="文本框 258"/>
            <p:cNvSpPr txBox="1"/>
            <p:nvPr/>
          </p:nvSpPr>
          <p:spPr>
            <a:xfrm>
              <a:off x="2331" y="7020"/>
              <a:ext cx="896" cy="580"/>
            </a:xfrm>
            <a:prstGeom prst="rect">
              <a:avLst/>
            </a:prstGeom>
            <a:noFill/>
            <a:ln w="9525">
              <a:noFill/>
            </a:ln>
          </p:spPr>
          <p:txBody>
            <a:bodyPr wrap="square">
              <a:spAutoFit/>
            </a:bodyPr>
            <a:p>
              <a:pPr indent="0" algn="ctr"/>
              <a:r>
                <a:rPr lang="en-US" b="0">
                  <a:solidFill>
                    <a:srgbClr val="5B9BD5"/>
                  </a:solidFill>
                  <a:latin typeface="Impact" panose="020B0806030902050204" pitchFamily="34" charset="0"/>
                  <a:ea typeface="宋体" panose="02010600030101010101" pitchFamily="2" charset="-122"/>
                  <a:cs typeface="Impact" panose="020B0806030902050204" pitchFamily="34" charset="0"/>
                </a:rPr>
                <a:t>54</a:t>
              </a:r>
              <a:r>
                <a:rPr lang="zh-CN" sz="800">
                  <a:solidFill>
                    <a:schemeClr val="tx1">
                      <a:lumMod val="65000"/>
                      <a:lumOff val="35000"/>
                    </a:schemeClr>
                  </a:solidFill>
                  <a:latin typeface="微软雅黑" panose="020B0503020204020204" pitchFamily="34" charset="-122"/>
                  <a:ea typeface="微软雅黑" panose="020B0503020204020204" pitchFamily="34" charset="-122"/>
                  <a:sym typeface="+mn-ea"/>
                </a:rPr>
                <a:t>名</a:t>
              </a:r>
              <a:endParaRPr lang="zh-CN" altLang="en-US" sz="800" b="0">
                <a:solidFill>
                  <a:schemeClr val="tx1">
                    <a:lumMod val="65000"/>
                    <a:lumOff val="35000"/>
                  </a:schemeClr>
                </a:solidFill>
                <a:latin typeface="微软雅黑" panose="020B0503020204020204" pitchFamily="34" charset="-122"/>
                <a:ea typeface="微软雅黑" panose="020B0503020204020204" pitchFamily="34" charset="-122"/>
                <a:cs typeface="Impact" panose="020B0806030902050204" pitchFamily="34" charset="0"/>
                <a:sym typeface="+mn-ea"/>
              </a:endParaRPr>
            </a:p>
          </p:txBody>
        </p:sp>
        <p:sp>
          <p:nvSpPr>
            <p:cNvPr id="260" name="文本框 259"/>
            <p:cNvSpPr txBox="1"/>
            <p:nvPr/>
          </p:nvSpPr>
          <p:spPr>
            <a:xfrm>
              <a:off x="2407" y="6826"/>
              <a:ext cx="736" cy="362"/>
            </a:xfrm>
            <a:prstGeom prst="rect">
              <a:avLst/>
            </a:prstGeom>
            <a:noFill/>
            <a:ln w="9525">
              <a:noFill/>
            </a:ln>
          </p:spPr>
          <p:txBody>
            <a:bodyPr wrap="square">
              <a:spAutoFit/>
            </a:bodyPr>
            <a:p>
              <a:pPr indent="0" algn="ctr"/>
              <a:r>
                <a:rPr lang="zh-CN" sz="900" b="0">
                  <a:solidFill>
                    <a:schemeClr val="tx1">
                      <a:lumMod val="65000"/>
                      <a:lumOff val="35000"/>
                    </a:schemeClr>
                  </a:solidFill>
                  <a:latin typeface="微软雅黑" panose="020B0503020204020204" pitchFamily="34" charset="-122"/>
                  <a:ea typeface="微软雅黑" panose="020B0503020204020204" pitchFamily="34" charset="-122"/>
                </a:rPr>
                <a:t>全省</a:t>
              </a:r>
              <a:endParaRPr lang="zh-CN" altLang="en-US" sz="900" b="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61" name="组合 260"/>
          <p:cNvGrpSpPr/>
          <p:nvPr/>
        </p:nvGrpSpPr>
        <p:grpSpPr>
          <a:xfrm>
            <a:off x="5524500" y="5269230"/>
            <a:ext cx="561340" cy="561340"/>
            <a:chOff x="4483" y="6763"/>
            <a:chExt cx="884" cy="884"/>
          </a:xfrm>
        </p:grpSpPr>
        <p:sp>
          <p:nvSpPr>
            <p:cNvPr id="262" name="îSḷiḑé"/>
            <p:cNvSpPr/>
            <p:nvPr/>
          </p:nvSpPr>
          <p:spPr>
            <a:xfrm>
              <a:off x="4483" y="6763"/>
              <a:ext cx="884" cy="884"/>
            </a:xfrm>
            <a:prstGeom prst="ellipse">
              <a:avLst/>
            </a:prstGeom>
            <a:solidFill>
              <a:srgbClr val="5B9BD5"/>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63" name="文本框 262"/>
            <p:cNvSpPr txBox="1"/>
            <p:nvPr/>
          </p:nvSpPr>
          <p:spPr>
            <a:xfrm>
              <a:off x="4527" y="7020"/>
              <a:ext cx="796" cy="580"/>
            </a:xfrm>
            <a:prstGeom prst="rect">
              <a:avLst/>
            </a:prstGeom>
            <a:noFill/>
            <a:ln w="9525">
              <a:noFill/>
            </a:ln>
          </p:spPr>
          <p:txBody>
            <a:bodyPr wrap="square">
              <a:spAutoFit/>
            </a:bodyPr>
            <a:p>
              <a:pPr indent="0" algn="ctr"/>
              <a:r>
                <a:rPr lang="en-US" b="0">
                  <a:solidFill>
                    <a:schemeClr val="bg1"/>
                  </a:solidFill>
                  <a:latin typeface="Impact" panose="020B0806030902050204" pitchFamily="34" charset="0"/>
                  <a:ea typeface="宋体" panose="02010600030101010101" pitchFamily="2" charset="-122"/>
                  <a:cs typeface="Impact" panose="020B0806030902050204" pitchFamily="34" charset="0"/>
                </a:rPr>
                <a:t>27</a:t>
              </a:r>
              <a:r>
                <a:rPr lang="zh-CN" sz="800">
                  <a:solidFill>
                    <a:schemeClr val="bg1"/>
                  </a:solidFill>
                  <a:latin typeface="微软雅黑" panose="020B0503020204020204" pitchFamily="34" charset="-122"/>
                  <a:ea typeface="微软雅黑" panose="020B0503020204020204" pitchFamily="34" charset="-122"/>
                  <a:sym typeface="+mn-ea"/>
                </a:rPr>
                <a:t>名</a:t>
              </a:r>
              <a:endParaRPr lang="zh-CN" altLang="en-US" sz="800" b="0">
                <a:solidFill>
                  <a:schemeClr val="bg1"/>
                </a:solidFill>
                <a:latin typeface="微软雅黑" panose="020B0503020204020204" pitchFamily="34" charset="-122"/>
                <a:ea typeface="微软雅黑" panose="020B0503020204020204" pitchFamily="34" charset="-122"/>
                <a:cs typeface="Impact" panose="020B0806030902050204" pitchFamily="34" charset="0"/>
                <a:sym typeface="+mn-ea"/>
              </a:endParaRPr>
            </a:p>
          </p:txBody>
        </p:sp>
        <p:sp>
          <p:nvSpPr>
            <p:cNvPr id="264" name="文本框 263"/>
            <p:cNvSpPr txBox="1"/>
            <p:nvPr/>
          </p:nvSpPr>
          <p:spPr>
            <a:xfrm>
              <a:off x="4557" y="6826"/>
              <a:ext cx="736" cy="362"/>
            </a:xfrm>
            <a:prstGeom prst="rect">
              <a:avLst/>
            </a:prstGeom>
            <a:noFill/>
            <a:ln w="9525">
              <a:noFill/>
            </a:ln>
          </p:spPr>
          <p:txBody>
            <a:bodyPr wrap="square">
              <a:spAutoFit/>
            </a:bodyPr>
            <a:p>
              <a:pPr indent="0" algn="ctr"/>
              <a:r>
                <a:rPr lang="zh-CN" sz="900" b="0">
                  <a:solidFill>
                    <a:schemeClr val="bg1"/>
                  </a:solidFill>
                  <a:latin typeface="微软雅黑" panose="020B0503020204020204" pitchFamily="34" charset="-122"/>
                  <a:ea typeface="微软雅黑" panose="020B0503020204020204" pitchFamily="34" charset="-122"/>
                </a:rPr>
                <a:t>全省</a:t>
              </a:r>
              <a:endParaRPr lang="zh-CN" altLang="en-US" sz="900" b="0">
                <a:solidFill>
                  <a:schemeClr val="bg1"/>
                </a:solidFill>
                <a:latin typeface="微软雅黑" panose="020B0503020204020204" pitchFamily="34" charset="-122"/>
                <a:ea typeface="微软雅黑" panose="020B0503020204020204" pitchFamily="34" charset="-122"/>
              </a:endParaRPr>
            </a:p>
          </p:txBody>
        </p:sp>
      </p:grpSp>
      <p:grpSp>
        <p:nvGrpSpPr>
          <p:cNvPr id="270" name="组合 269"/>
          <p:cNvGrpSpPr/>
          <p:nvPr/>
        </p:nvGrpSpPr>
        <p:grpSpPr>
          <a:xfrm>
            <a:off x="5524500" y="6074410"/>
            <a:ext cx="561340" cy="561340"/>
            <a:chOff x="15992" y="6733"/>
            <a:chExt cx="884" cy="884"/>
          </a:xfrm>
        </p:grpSpPr>
        <p:sp>
          <p:nvSpPr>
            <p:cNvPr id="266" name="îslïďè"/>
            <p:cNvSpPr/>
            <p:nvPr/>
          </p:nvSpPr>
          <p:spPr>
            <a:xfrm>
              <a:off x="15992" y="6733"/>
              <a:ext cx="884" cy="884"/>
            </a:xfrm>
            <a:prstGeom prst="ellipse">
              <a:avLst/>
            </a:prstGeom>
            <a:solidFill>
              <a:schemeClr val="bg1">
                <a:lumMod val="95000"/>
              </a:schemeClr>
            </a:solidFill>
            <a:ln w="12700" cap="rnd">
              <a:noFill/>
              <a:prstDash val="solid"/>
              <a:roun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p>
              <a:pPr algn="ctr" defTabSz="914400"/>
              <a:endParaRPr lang="zh-CN" altLang="en-US" sz="2000" b="1" dirty="0">
                <a:solidFill>
                  <a:schemeClr val="tx1">
                    <a:lumMod val="65000"/>
                    <a:lumOff val="35000"/>
                  </a:schemeClr>
                </a:solidFill>
              </a:endParaRPr>
            </a:p>
          </p:txBody>
        </p:sp>
        <p:sp>
          <p:nvSpPr>
            <p:cNvPr id="269" name="university-with-a-flag_65949"/>
            <p:cNvSpPr/>
            <p:nvPr/>
          </p:nvSpPr>
          <p:spPr>
            <a:xfrm>
              <a:off x="16200" y="6883"/>
              <a:ext cx="469" cy="584"/>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sp>
        <p:nvSpPr>
          <p:cNvPr id="271" name="文本框 270"/>
          <p:cNvSpPr txBox="1"/>
          <p:nvPr/>
        </p:nvSpPr>
        <p:spPr>
          <a:xfrm>
            <a:off x="1782445" y="285438"/>
            <a:ext cx="2316480" cy="521970"/>
          </a:xfrm>
          <a:prstGeom prst="rect">
            <a:avLst/>
          </a:prstGeom>
          <a:noFill/>
        </p:spPr>
        <p:txBody>
          <a:bodyPr wrap="none" rtlCol="0">
            <a:spAutoFit/>
          </a:bodyPr>
          <a:p>
            <a:r>
              <a:rPr lang="zh-CN" sz="2800" b="1" dirty="0">
                <a:solidFill>
                  <a:schemeClr val="bg1"/>
                </a:solidFill>
                <a:ea typeface="微软雅黑" panose="020B0503020204020204" pitchFamily="34" charset="-122"/>
              </a:rPr>
              <a:t>一、</a:t>
            </a:r>
            <a:r>
              <a:rPr sz="2800" b="1" dirty="0">
                <a:solidFill>
                  <a:schemeClr val="bg1"/>
                </a:solidFill>
                <a:ea typeface="微软雅黑" panose="020B0503020204020204" pitchFamily="34" charset="-122"/>
              </a:rPr>
              <a:t>他山之石</a:t>
            </a:r>
            <a:endParaRPr sz="2800" b="1" dirty="0">
              <a:solidFill>
                <a:schemeClr val="bg1"/>
              </a:solidFill>
              <a:ea typeface="微软雅黑" panose="020B0503020204020204" pitchFamily="34" charset="-122"/>
            </a:endParaRPr>
          </a:p>
        </p:txBody>
      </p:sp>
      <p:sp>
        <p:nvSpPr>
          <p:cNvPr id="272" name="mountains_322010"/>
          <p:cNvSpPr/>
          <p:nvPr/>
        </p:nvSpPr>
        <p:spPr>
          <a:xfrm>
            <a:off x="1028657" y="242041"/>
            <a:ext cx="609685" cy="60876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27" h="6827">
                <a:moveTo>
                  <a:pt x="5855" y="5799"/>
                </a:moveTo>
                <a:cubicBezTo>
                  <a:pt x="5894" y="5759"/>
                  <a:pt x="5932" y="5718"/>
                  <a:pt x="5969" y="5676"/>
                </a:cubicBezTo>
                <a:cubicBezTo>
                  <a:pt x="5973" y="5672"/>
                  <a:pt x="5977" y="5667"/>
                  <a:pt x="5980" y="5663"/>
                </a:cubicBezTo>
                <a:cubicBezTo>
                  <a:pt x="5992" y="5650"/>
                  <a:pt x="6003" y="5637"/>
                  <a:pt x="6014" y="5623"/>
                </a:cubicBezTo>
                <a:cubicBezTo>
                  <a:pt x="6018" y="5619"/>
                  <a:pt x="6022" y="5614"/>
                  <a:pt x="6026" y="5610"/>
                </a:cubicBezTo>
                <a:cubicBezTo>
                  <a:pt x="6038" y="5596"/>
                  <a:pt x="6049" y="5582"/>
                  <a:pt x="6061" y="5568"/>
                </a:cubicBezTo>
                <a:cubicBezTo>
                  <a:pt x="6062" y="5566"/>
                  <a:pt x="6063" y="5564"/>
                  <a:pt x="6065" y="5563"/>
                </a:cubicBezTo>
                <a:cubicBezTo>
                  <a:pt x="6541" y="4976"/>
                  <a:pt x="6827" y="4228"/>
                  <a:pt x="6827" y="3413"/>
                </a:cubicBezTo>
                <a:cubicBezTo>
                  <a:pt x="6827" y="1528"/>
                  <a:pt x="5298" y="0"/>
                  <a:pt x="3413" y="0"/>
                </a:cubicBezTo>
                <a:cubicBezTo>
                  <a:pt x="1528" y="0"/>
                  <a:pt x="0" y="1528"/>
                  <a:pt x="0" y="3413"/>
                </a:cubicBezTo>
                <a:cubicBezTo>
                  <a:pt x="0" y="5278"/>
                  <a:pt x="1495" y="6793"/>
                  <a:pt x="3351" y="6826"/>
                </a:cubicBezTo>
                <a:cubicBezTo>
                  <a:pt x="3369" y="6826"/>
                  <a:pt x="3388" y="6827"/>
                  <a:pt x="3406" y="6827"/>
                </a:cubicBezTo>
                <a:cubicBezTo>
                  <a:pt x="3408" y="6827"/>
                  <a:pt x="3411" y="6827"/>
                  <a:pt x="3413" y="6827"/>
                </a:cubicBezTo>
                <a:cubicBezTo>
                  <a:pt x="3420" y="6827"/>
                  <a:pt x="3427" y="6826"/>
                  <a:pt x="3434" y="6826"/>
                </a:cubicBezTo>
                <a:cubicBezTo>
                  <a:pt x="3453" y="6826"/>
                  <a:pt x="3471" y="6826"/>
                  <a:pt x="3490" y="6826"/>
                </a:cubicBezTo>
                <a:cubicBezTo>
                  <a:pt x="3502" y="6825"/>
                  <a:pt x="3514" y="6825"/>
                  <a:pt x="3526" y="6825"/>
                </a:cubicBezTo>
                <a:cubicBezTo>
                  <a:pt x="3540" y="6824"/>
                  <a:pt x="3554" y="6824"/>
                  <a:pt x="3567" y="6823"/>
                </a:cubicBezTo>
                <a:cubicBezTo>
                  <a:pt x="3581" y="6822"/>
                  <a:pt x="3594" y="6822"/>
                  <a:pt x="3608" y="6821"/>
                </a:cubicBezTo>
                <a:cubicBezTo>
                  <a:pt x="3619" y="6820"/>
                  <a:pt x="3630" y="6820"/>
                  <a:pt x="3642" y="6819"/>
                </a:cubicBezTo>
                <a:cubicBezTo>
                  <a:pt x="3700" y="6815"/>
                  <a:pt x="3757" y="6810"/>
                  <a:pt x="3815" y="6803"/>
                </a:cubicBezTo>
                <a:cubicBezTo>
                  <a:pt x="3817" y="6803"/>
                  <a:pt x="3820" y="6802"/>
                  <a:pt x="3823" y="6802"/>
                </a:cubicBezTo>
                <a:cubicBezTo>
                  <a:pt x="3844" y="6800"/>
                  <a:pt x="3865" y="6797"/>
                  <a:pt x="3886" y="6794"/>
                </a:cubicBezTo>
                <a:cubicBezTo>
                  <a:pt x="3887" y="6794"/>
                  <a:pt x="3888" y="6794"/>
                  <a:pt x="3889" y="6793"/>
                </a:cubicBezTo>
                <a:cubicBezTo>
                  <a:pt x="4601" y="6694"/>
                  <a:pt x="5243" y="6375"/>
                  <a:pt x="5744" y="5907"/>
                </a:cubicBezTo>
                <a:cubicBezTo>
                  <a:pt x="5747" y="5904"/>
                  <a:pt x="5750" y="5901"/>
                  <a:pt x="5753" y="5898"/>
                </a:cubicBezTo>
                <a:cubicBezTo>
                  <a:pt x="5766" y="5886"/>
                  <a:pt x="5778" y="5875"/>
                  <a:pt x="5790" y="5863"/>
                </a:cubicBezTo>
                <a:cubicBezTo>
                  <a:pt x="5795" y="5858"/>
                  <a:pt x="5800" y="5853"/>
                  <a:pt x="5805" y="5848"/>
                </a:cubicBezTo>
                <a:cubicBezTo>
                  <a:pt x="5817" y="5836"/>
                  <a:pt x="5829" y="5825"/>
                  <a:pt x="5841" y="5813"/>
                </a:cubicBezTo>
                <a:cubicBezTo>
                  <a:pt x="5845" y="5808"/>
                  <a:pt x="5850" y="5803"/>
                  <a:pt x="5855" y="5799"/>
                </a:cubicBezTo>
                <a:close/>
                <a:moveTo>
                  <a:pt x="3413" y="569"/>
                </a:moveTo>
                <a:cubicBezTo>
                  <a:pt x="4984" y="569"/>
                  <a:pt x="6258" y="1842"/>
                  <a:pt x="6258" y="3413"/>
                </a:cubicBezTo>
                <a:cubicBezTo>
                  <a:pt x="6258" y="3515"/>
                  <a:pt x="6252" y="3616"/>
                  <a:pt x="6242" y="3716"/>
                </a:cubicBezTo>
                <a:lnTo>
                  <a:pt x="5594" y="2719"/>
                </a:lnTo>
                <a:cubicBezTo>
                  <a:pt x="5479" y="2542"/>
                  <a:pt x="5218" y="2548"/>
                  <a:pt x="5110" y="2729"/>
                </a:cubicBezTo>
                <a:lnTo>
                  <a:pt x="4667" y="3481"/>
                </a:lnTo>
                <a:lnTo>
                  <a:pt x="3666" y="1556"/>
                </a:lnTo>
                <a:cubicBezTo>
                  <a:pt x="3595" y="1419"/>
                  <a:pt x="3440" y="1373"/>
                  <a:pt x="3313" y="1420"/>
                </a:cubicBezTo>
                <a:cubicBezTo>
                  <a:pt x="3256" y="1442"/>
                  <a:pt x="3204" y="1482"/>
                  <a:pt x="3168" y="1543"/>
                </a:cubicBezTo>
                <a:lnTo>
                  <a:pt x="2490" y="2693"/>
                </a:lnTo>
                <a:cubicBezTo>
                  <a:pt x="2489" y="2695"/>
                  <a:pt x="2488" y="2696"/>
                  <a:pt x="2487" y="2698"/>
                </a:cubicBezTo>
                <a:lnTo>
                  <a:pt x="2450" y="2761"/>
                </a:lnTo>
                <a:lnTo>
                  <a:pt x="2141" y="2287"/>
                </a:lnTo>
                <a:cubicBezTo>
                  <a:pt x="2026" y="2110"/>
                  <a:pt x="1765" y="2116"/>
                  <a:pt x="1658" y="2298"/>
                </a:cubicBezTo>
                <a:lnTo>
                  <a:pt x="636" y="4030"/>
                </a:lnTo>
                <a:cubicBezTo>
                  <a:pt x="592" y="3832"/>
                  <a:pt x="569" y="3625"/>
                  <a:pt x="569" y="3413"/>
                </a:cubicBezTo>
                <a:cubicBezTo>
                  <a:pt x="569" y="1842"/>
                  <a:pt x="1842" y="569"/>
                  <a:pt x="3413" y="569"/>
                </a:cubicBezTo>
                <a:close/>
                <a:moveTo>
                  <a:pt x="5669" y="5147"/>
                </a:moveTo>
                <a:cubicBezTo>
                  <a:pt x="5641" y="5183"/>
                  <a:pt x="5612" y="5218"/>
                  <a:pt x="5582" y="5253"/>
                </a:cubicBezTo>
                <a:cubicBezTo>
                  <a:pt x="5580" y="5255"/>
                  <a:pt x="5579" y="5258"/>
                  <a:pt x="5577" y="5260"/>
                </a:cubicBezTo>
                <a:cubicBezTo>
                  <a:pt x="5568" y="5270"/>
                  <a:pt x="5559" y="5281"/>
                  <a:pt x="5550" y="5291"/>
                </a:cubicBezTo>
                <a:cubicBezTo>
                  <a:pt x="5547" y="5295"/>
                  <a:pt x="5543" y="5298"/>
                  <a:pt x="5540" y="5302"/>
                </a:cubicBezTo>
                <a:cubicBezTo>
                  <a:pt x="5521" y="5323"/>
                  <a:pt x="5502" y="5344"/>
                  <a:pt x="5483" y="5365"/>
                </a:cubicBezTo>
                <a:cubicBezTo>
                  <a:pt x="5482" y="5365"/>
                  <a:pt x="5482" y="5365"/>
                  <a:pt x="5482" y="5366"/>
                </a:cubicBezTo>
                <a:cubicBezTo>
                  <a:pt x="5473" y="5375"/>
                  <a:pt x="5464" y="5385"/>
                  <a:pt x="5454" y="5394"/>
                </a:cubicBezTo>
                <a:cubicBezTo>
                  <a:pt x="5451" y="5398"/>
                  <a:pt x="5447" y="5402"/>
                  <a:pt x="5443" y="5406"/>
                </a:cubicBezTo>
                <a:cubicBezTo>
                  <a:pt x="5413" y="5437"/>
                  <a:pt x="5382" y="5467"/>
                  <a:pt x="5350" y="5496"/>
                </a:cubicBezTo>
                <a:cubicBezTo>
                  <a:pt x="5348" y="5498"/>
                  <a:pt x="5345" y="5501"/>
                  <a:pt x="5343" y="5503"/>
                </a:cubicBezTo>
                <a:cubicBezTo>
                  <a:pt x="5332" y="5513"/>
                  <a:pt x="5321" y="5523"/>
                  <a:pt x="5310" y="5533"/>
                </a:cubicBezTo>
                <a:cubicBezTo>
                  <a:pt x="5310" y="5533"/>
                  <a:pt x="5310" y="5533"/>
                  <a:pt x="5310" y="5533"/>
                </a:cubicBezTo>
                <a:cubicBezTo>
                  <a:pt x="4882" y="5916"/>
                  <a:pt x="4341" y="6168"/>
                  <a:pt x="3751" y="6238"/>
                </a:cubicBezTo>
                <a:cubicBezTo>
                  <a:pt x="3748" y="6238"/>
                  <a:pt x="3744" y="6238"/>
                  <a:pt x="3741" y="6239"/>
                </a:cubicBezTo>
                <a:cubicBezTo>
                  <a:pt x="3727" y="6240"/>
                  <a:pt x="3713" y="6242"/>
                  <a:pt x="3698" y="6244"/>
                </a:cubicBezTo>
                <a:lnTo>
                  <a:pt x="4896" y="4212"/>
                </a:lnTo>
                <a:cubicBezTo>
                  <a:pt x="4896" y="4212"/>
                  <a:pt x="4896" y="4212"/>
                  <a:pt x="4897" y="4212"/>
                </a:cubicBezTo>
                <a:lnTo>
                  <a:pt x="5367" y="3414"/>
                </a:lnTo>
                <a:lnTo>
                  <a:pt x="6054" y="4471"/>
                </a:lnTo>
                <a:cubicBezTo>
                  <a:pt x="5956" y="4715"/>
                  <a:pt x="5826" y="4942"/>
                  <a:pt x="5669" y="5146"/>
                </a:cubicBezTo>
                <a:cubicBezTo>
                  <a:pt x="5669" y="5146"/>
                  <a:pt x="5669" y="5146"/>
                  <a:pt x="5669" y="5147"/>
                </a:cubicBezTo>
                <a:close/>
                <a:moveTo>
                  <a:pt x="3741" y="2933"/>
                </a:moveTo>
                <a:cubicBezTo>
                  <a:pt x="3685" y="2955"/>
                  <a:pt x="3636" y="2995"/>
                  <a:pt x="3603" y="3048"/>
                </a:cubicBezTo>
                <a:lnTo>
                  <a:pt x="3560" y="2962"/>
                </a:lnTo>
                <a:cubicBezTo>
                  <a:pt x="3473" y="2789"/>
                  <a:pt x="3242" y="2751"/>
                  <a:pt x="3104" y="2889"/>
                </a:cubicBezTo>
                <a:lnTo>
                  <a:pt x="3078" y="2915"/>
                </a:lnTo>
                <a:lnTo>
                  <a:pt x="3053" y="2858"/>
                </a:lnTo>
                <a:lnTo>
                  <a:pt x="3398" y="2274"/>
                </a:lnTo>
                <a:lnTo>
                  <a:pt x="3741" y="2933"/>
                </a:lnTo>
                <a:close/>
                <a:moveTo>
                  <a:pt x="2695" y="3466"/>
                </a:moveTo>
                <a:lnTo>
                  <a:pt x="2720" y="3525"/>
                </a:lnTo>
                <a:cubicBezTo>
                  <a:pt x="2800" y="3710"/>
                  <a:pt x="3041" y="3757"/>
                  <a:pt x="3183" y="3614"/>
                </a:cubicBezTo>
                <a:lnTo>
                  <a:pt x="3227" y="3570"/>
                </a:lnTo>
                <a:lnTo>
                  <a:pt x="3375" y="3864"/>
                </a:lnTo>
                <a:cubicBezTo>
                  <a:pt x="3484" y="4084"/>
                  <a:pt x="3802" y="4071"/>
                  <a:pt x="3893" y="3843"/>
                </a:cubicBezTo>
                <a:lnTo>
                  <a:pt x="3994" y="3590"/>
                </a:lnTo>
                <a:lnTo>
                  <a:pt x="4113" y="3650"/>
                </a:lnTo>
                <a:lnTo>
                  <a:pt x="4326" y="4059"/>
                </a:lnTo>
                <a:lnTo>
                  <a:pt x="3044" y="6233"/>
                </a:lnTo>
                <a:cubicBezTo>
                  <a:pt x="2459" y="6157"/>
                  <a:pt x="1919" y="5902"/>
                  <a:pt x="1490" y="5508"/>
                </a:cubicBezTo>
                <a:lnTo>
                  <a:pt x="2453" y="3875"/>
                </a:lnTo>
                <a:lnTo>
                  <a:pt x="2695" y="3466"/>
                </a:lnTo>
                <a:close/>
                <a:moveTo>
                  <a:pt x="1964" y="3585"/>
                </a:moveTo>
                <a:lnTo>
                  <a:pt x="1094" y="5059"/>
                </a:lnTo>
                <a:cubicBezTo>
                  <a:pt x="1018" y="4952"/>
                  <a:pt x="949" y="4839"/>
                  <a:pt x="888" y="4722"/>
                </a:cubicBezTo>
                <a:lnTo>
                  <a:pt x="1915" y="2982"/>
                </a:lnTo>
                <a:lnTo>
                  <a:pt x="2127" y="3309"/>
                </a:lnTo>
                <a:lnTo>
                  <a:pt x="1964" y="358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grpSp>
        <p:nvGrpSpPr>
          <p:cNvPr id="3" name="组合 2"/>
          <p:cNvGrpSpPr>
            <a:grpSpLocks noChangeAspect="1"/>
          </p:cNvGrpSpPr>
          <p:nvPr/>
        </p:nvGrpSpPr>
        <p:grpSpPr>
          <a:xfrm>
            <a:off x="577215" y="1994917"/>
            <a:ext cx="3960000" cy="3960000"/>
            <a:chOff x="794" y="2541"/>
            <a:chExt cx="7268" cy="7268"/>
          </a:xfrm>
        </p:grpSpPr>
        <p:sp>
          <p:nvSpPr>
            <p:cNvPr id="2" name="椭圆 1"/>
            <p:cNvSpPr/>
            <p:nvPr/>
          </p:nvSpPr>
          <p:spPr>
            <a:xfrm>
              <a:off x="794" y="2541"/>
              <a:ext cx="7269" cy="7269"/>
            </a:xfrm>
            <a:prstGeom prst="ellipse">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73" name="图片 272" descr="/home/user/桌面/考察学习/王刚市长带队考察学习/照片/备选照片/1.jpg1"/>
            <p:cNvPicPr>
              <a:picLocks noChangeAspect="1"/>
            </p:cNvPicPr>
            <p:nvPr/>
          </p:nvPicPr>
          <p:blipFill>
            <a:blip r:embed="rId1">
              <a:lum bright="6000"/>
            </a:blip>
            <a:srcRect l="16993" r="16174"/>
            <a:stretch>
              <a:fillRect/>
            </a:stretch>
          </p:blipFill>
          <p:spPr>
            <a:xfrm>
              <a:off x="1330" y="3085"/>
              <a:ext cx="6196" cy="6181"/>
            </a:xfrm>
            <a:prstGeom prst="ellipse">
              <a:avLst/>
            </a:prstGeom>
            <a:ln>
              <a:noFill/>
            </a:ln>
            <a:effectLst/>
          </p:spPr>
        </p:pic>
      </p:grpSp>
      <p:sp>
        <p:nvSpPr>
          <p:cNvPr id="48" name="平行四边形 47"/>
          <p:cNvSpPr/>
          <p:nvPr/>
        </p:nvSpPr>
        <p:spPr>
          <a:xfrm>
            <a:off x="8566785" y="5134610"/>
            <a:ext cx="3046730" cy="455930"/>
          </a:xfrm>
          <a:prstGeom prst="parallelogram">
            <a:avLst/>
          </a:prstGeom>
          <a:solidFill>
            <a:srgbClr val="1DBE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sz="2200" b="1"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省级度假区</a:t>
            </a:r>
            <a:r>
              <a:rPr lang="en-US" sz="2200" b="1" noProof="0" dirty="0">
                <a:ln>
                  <a:noFill/>
                </a:ln>
                <a:solidFill>
                  <a:schemeClr val="bg1"/>
                </a:solidFill>
                <a:effectLst/>
                <a:uLnTx/>
                <a:uFillTx/>
                <a:latin typeface="Impact" panose="020B0806030902050204" pitchFamily="34" charset="0"/>
                <a:ea typeface="微软雅黑" panose="020B0503020204020204" pitchFamily="34" charset="-122"/>
                <a:cs typeface="Impact" panose="020B0806030902050204" pitchFamily="34" charset="0"/>
                <a:sym typeface="+mn-ea"/>
              </a:rPr>
              <a:t>1</a:t>
            </a:r>
            <a:r>
              <a:rPr sz="2200" b="1"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家</a:t>
            </a:r>
            <a:endParaRPr lang="zh-CN" altLang="en-US" sz="2200" b="1"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9" name="平行四边形 48"/>
          <p:cNvSpPr/>
          <p:nvPr/>
        </p:nvSpPr>
        <p:spPr>
          <a:xfrm>
            <a:off x="8566785" y="2492375"/>
            <a:ext cx="3046730" cy="455930"/>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sz="2200" b="1"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国家级高新区</a:t>
            </a:r>
            <a:r>
              <a:rPr sz="2200" b="1" noProof="0" dirty="0">
                <a:ln>
                  <a:noFill/>
                </a:ln>
                <a:solidFill>
                  <a:srgbClr val="5B9BD5"/>
                </a:solidFill>
                <a:effectLst/>
                <a:uLnTx/>
                <a:uFillTx/>
                <a:latin typeface="Impact" panose="020B0806030902050204" pitchFamily="34" charset="0"/>
                <a:ea typeface="微软雅黑" panose="020B0503020204020204" pitchFamily="34" charset="-122"/>
                <a:cs typeface="Impact" panose="020B0806030902050204" pitchFamily="34" charset="0"/>
                <a:sym typeface="+mn-ea"/>
              </a:rPr>
              <a:t>2</a:t>
            </a:r>
            <a:r>
              <a:rPr sz="2200" b="1"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家</a:t>
            </a:r>
            <a:endParaRPr sz="2200" b="1"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平行四边形 49"/>
          <p:cNvSpPr/>
          <p:nvPr/>
        </p:nvSpPr>
        <p:spPr>
          <a:xfrm>
            <a:off x="8566785" y="3395980"/>
            <a:ext cx="3046730" cy="455930"/>
          </a:xfrm>
          <a:prstGeom prst="parallelogram">
            <a:avLst/>
          </a:prstGeom>
          <a:solidFill>
            <a:srgbClr val="1DBE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sz="2200" b="1"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国家级经开区</a:t>
            </a:r>
            <a:r>
              <a:rPr sz="2200" b="1" noProof="0" dirty="0">
                <a:ln>
                  <a:noFill/>
                </a:ln>
                <a:solidFill>
                  <a:schemeClr val="bg1"/>
                </a:solidFill>
                <a:effectLst/>
                <a:uLnTx/>
                <a:uFillTx/>
                <a:latin typeface="Impact" panose="020B0806030902050204" pitchFamily="34" charset="0"/>
                <a:ea typeface="微软雅黑" panose="020B0503020204020204" pitchFamily="34" charset="-122"/>
                <a:cs typeface="Impact" panose="020B0806030902050204" pitchFamily="34" charset="0"/>
                <a:sym typeface="+mn-ea"/>
              </a:rPr>
              <a:t>2</a:t>
            </a:r>
            <a:r>
              <a:rPr sz="2200" b="1"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家</a:t>
            </a:r>
            <a:endParaRPr lang="zh-CN" altLang="en-US" sz="2200" b="1" noProof="0" dirty="0">
              <a:ln>
                <a:noFill/>
              </a:ln>
              <a:solidFill>
                <a:schemeClr val="bg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1" name="平行四边形 50"/>
          <p:cNvSpPr/>
          <p:nvPr/>
        </p:nvSpPr>
        <p:spPr>
          <a:xfrm>
            <a:off x="8566785" y="4231005"/>
            <a:ext cx="3046730" cy="455930"/>
          </a:xfrm>
          <a:prstGeom prst="parallelogram">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sz="2200" b="1"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省级经开区</a:t>
            </a:r>
            <a:r>
              <a:rPr sz="2200" b="1" noProof="0" dirty="0">
                <a:ln>
                  <a:noFill/>
                </a:ln>
                <a:solidFill>
                  <a:srgbClr val="5B9BD5"/>
                </a:solidFill>
                <a:effectLst/>
                <a:uLnTx/>
                <a:uFillTx/>
                <a:latin typeface="Impact" panose="020B0806030902050204" pitchFamily="34" charset="0"/>
                <a:ea typeface="微软雅黑" panose="020B0503020204020204" pitchFamily="34" charset="-122"/>
                <a:cs typeface="Impact" panose="020B0806030902050204" pitchFamily="34" charset="0"/>
                <a:sym typeface="+mn-ea"/>
              </a:rPr>
              <a:t>2</a:t>
            </a:r>
            <a:r>
              <a:rPr sz="2200" b="1"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家</a:t>
            </a:r>
            <a:endParaRPr lang="zh-CN" altLang="en-US" sz="2200" b="1"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48"/>
                                        </p:tgtEl>
                                        <p:attrNameLst>
                                          <p:attrName>style.visibility</p:attrName>
                                        </p:attrNameLst>
                                      </p:cBhvr>
                                      <p:to>
                                        <p:strVal val="visible"/>
                                      </p:to>
                                    </p:set>
                                    <p:animEffect transition="in" filter="wipe(up)">
                                      <p:cBhvr>
                                        <p:cTn id="13" dur="500"/>
                                        <p:tgtEl>
                                          <p:spTgt spid="24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4"/>
                                        </p:tgtEl>
                                        <p:attrNameLst>
                                          <p:attrName>style.visibility</p:attrName>
                                        </p:attrNameLst>
                                      </p:cBhvr>
                                      <p:to>
                                        <p:strVal val="visible"/>
                                      </p:to>
                                    </p:set>
                                    <p:anim calcmode="lin" valueType="num">
                                      <p:cBhvr>
                                        <p:cTn id="17" dur="500" fill="hold"/>
                                        <p:tgtEl>
                                          <p:spTgt spid="244"/>
                                        </p:tgtEl>
                                        <p:attrNameLst>
                                          <p:attrName>ppt_w</p:attrName>
                                        </p:attrNameLst>
                                      </p:cBhvr>
                                      <p:tavLst>
                                        <p:tav tm="0">
                                          <p:val>
                                            <p:fltVal val="0"/>
                                          </p:val>
                                        </p:tav>
                                        <p:tav tm="100000">
                                          <p:val>
                                            <p:strVal val="#ppt_w"/>
                                          </p:val>
                                        </p:tav>
                                      </p:tavLst>
                                    </p:anim>
                                    <p:anim calcmode="lin" valueType="num">
                                      <p:cBhvr>
                                        <p:cTn id="18" dur="500" fill="hold"/>
                                        <p:tgtEl>
                                          <p:spTgt spid="244"/>
                                        </p:tgtEl>
                                        <p:attrNameLst>
                                          <p:attrName>ppt_h</p:attrName>
                                        </p:attrNameLst>
                                      </p:cBhvr>
                                      <p:tavLst>
                                        <p:tav tm="0">
                                          <p:val>
                                            <p:fltVal val="0"/>
                                          </p:val>
                                        </p:tav>
                                        <p:tav tm="100000">
                                          <p:val>
                                            <p:strVal val="#ppt_h"/>
                                          </p:val>
                                        </p:tav>
                                      </p:tavLst>
                                    </p:anim>
                                    <p:animEffect transition="in" filter="fade">
                                      <p:cBhvr>
                                        <p:cTn id="19" dur="500"/>
                                        <p:tgtEl>
                                          <p:spTgt spid="2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4"/>
                                        </p:tgtEl>
                                        <p:attrNameLst>
                                          <p:attrName>style.visibility</p:attrName>
                                        </p:attrNameLst>
                                      </p:cBhvr>
                                      <p:to>
                                        <p:strVal val="visible"/>
                                      </p:to>
                                    </p:set>
                                    <p:anim calcmode="lin" valueType="num">
                                      <p:cBhvr>
                                        <p:cTn id="22" dur="500" fill="hold"/>
                                        <p:tgtEl>
                                          <p:spTgt spid="194"/>
                                        </p:tgtEl>
                                        <p:attrNameLst>
                                          <p:attrName>ppt_w</p:attrName>
                                        </p:attrNameLst>
                                      </p:cBhvr>
                                      <p:tavLst>
                                        <p:tav tm="0">
                                          <p:val>
                                            <p:fltVal val="0"/>
                                          </p:val>
                                        </p:tav>
                                        <p:tav tm="100000">
                                          <p:val>
                                            <p:strVal val="#ppt_w"/>
                                          </p:val>
                                        </p:tav>
                                      </p:tavLst>
                                    </p:anim>
                                    <p:anim calcmode="lin" valueType="num">
                                      <p:cBhvr>
                                        <p:cTn id="23" dur="500" fill="hold"/>
                                        <p:tgtEl>
                                          <p:spTgt spid="194"/>
                                        </p:tgtEl>
                                        <p:attrNameLst>
                                          <p:attrName>ppt_h</p:attrName>
                                        </p:attrNameLst>
                                      </p:cBhvr>
                                      <p:tavLst>
                                        <p:tav tm="0">
                                          <p:val>
                                            <p:fltVal val="0"/>
                                          </p:val>
                                        </p:tav>
                                        <p:tav tm="100000">
                                          <p:val>
                                            <p:strVal val="#ppt_h"/>
                                          </p:val>
                                        </p:tav>
                                      </p:tavLst>
                                    </p:anim>
                                    <p:animEffect transition="in" filter="fade">
                                      <p:cBhvr>
                                        <p:cTn id="24" dur="500"/>
                                        <p:tgtEl>
                                          <p:spTgt spid="194"/>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45"/>
                                        </p:tgtEl>
                                        <p:attrNameLst>
                                          <p:attrName>style.visibility</p:attrName>
                                        </p:attrNameLst>
                                      </p:cBhvr>
                                      <p:to>
                                        <p:strVal val="visible"/>
                                      </p:to>
                                    </p:set>
                                    <p:anim calcmode="lin" valueType="num">
                                      <p:cBhvr>
                                        <p:cTn id="28" dur="500" fill="hold"/>
                                        <p:tgtEl>
                                          <p:spTgt spid="245"/>
                                        </p:tgtEl>
                                        <p:attrNameLst>
                                          <p:attrName>ppt_w</p:attrName>
                                        </p:attrNameLst>
                                      </p:cBhvr>
                                      <p:tavLst>
                                        <p:tav tm="0">
                                          <p:val>
                                            <p:fltVal val="0"/>
                                          </p:val>
                                        </p:tav>
                                        <p:tav tm="100000">
                                          <p:val>
                                            <p:strVal val="#ppt_w"/>
                                          </p:val>
                                        </p:tav>
                                      </p:tavLst>
                                    </p:anim>
                                    <p:anim calcmode="lin" valueType="num">
                                      <p:cBhvr>
                                        <p:cTn id="29" dur="500" fill="hold"/>
                                        <p:tgtEl>
                                          <p:spTgt spid="245"/>
                                        </p:tgtEl>
                                        <p:attrNameLst>
                                          <p:attrName>ppt_h</p:attrName>
                                        </p:attrNameLst>
                                      </p:cBhvr>
                                      <p:tavLst>
                                        <p:tav tm="0">
                                          <p:val>
                                            <p:fltVal val="0"/>
                                          </p:val>
                                        </p:tav>
                                        <p:tav tm="100000">
                                          <p:val>
                                            <p:strVal val="#ppt_h"/>
                                          </p:val>
                                        </p:tav>
                                      </p:tavLst>
                                    </p:anim>
                                    <p:animEffect transition="in" filter="fade">
                                      <p:cBhvr>
                                        <p:cTn id="30" dur="500"/>
                                        <p:tgtEl>
                                          <p:spTgt spid="24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95"/>
                                        </p:tgtEl>
                                        <p:attrNameLst>
                                          <p:attrName>style.visibility</p:attrName>
                                        </p:attrNameLst>
                                      </p:cBhvr>
                                      <p:to>
                                        <p:strVal val="visible"/>
                                      </p:to>
                                    </p:set>
                                    <p:anim calcmode="lin" valueType="num">
                                      <p:cBhvr>
                                        <p:cTn id="33" dur="500" fill="hold"/>
                                        <p:tgtEl>
                                          <p:spTgt spid="195"/>
                                        </p:tgtEl>
                                        <p:attrNameLst>
                                          <p:attrName>ppt_w</p:attrName>
                                        </p:attrNameLst>
                                      </p:cBhvr>
                                      <p:tavLst>
                                        <p:tav tm="0">
                                          <p:val>
                                            <p:fltVal val="0"/>
                                          </p:val>
                                        </p:tav>
                                        <p:tav tm="100000">
                                          <p:val>
                                            <p:strVal val="#ppt_w"/>
                                          </p:val>
                                        </p:tav>
                                      </p:tavLst>
                                    </p:anim>
                                    <p:anim calcmode="lin" valueType="num">
                                      <p:cBhvr>
                                        <p:cTn id="34" dur="500" fill="hold"/>
                                        <p:tgtEl>
                                          <p:spTgt spid="195"/>
                                        </p:tgtEl>
                                        <p:attrNameLst>
                                          <p:attrName>ppt_h</p:attrName>
                                        </p:attrNameLst>
                                      </p:cBhvr>
                                      <p:tavLst>
                                        <p:tav tm="0">
                                          <p:val>
                                            <p:fltVal val="0"/>
                                          </p:val>
                                        </p:tav>
                                        <p:tav tm="100000">
                                          <p:val>
                                            <p:strVal val="#ppt_h"/>
                                          </p:val>
                                        </p:tav>
                                      </p:tavLst>
                                    </p:anim>
                                    <p:animEffect transition="in" filter="fade">
                                      <p:cBhvr>
                                        <p:cTn id="35" dur="500"/>
                                        <p:tgtEl>
                                          <p:spTgt spid="195"/>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49"/>
                                        </p:tgtEl>
                                        <p:attrNameLst>
                                          <p:attrName>style.visibility</p:attrName>
                                        </p:attrNameLst>
                                      </p:cBhvr>
                                      <p:to>
                                        <p:strVal val="visible"/>
                                      </p:to>
                                    </p:set>
                                    <p:anim calcmode="lin" valueType="num">
                                      <p:cBhvr>
                                        <p:cTn id="39" dur="500" fill="hold"/>
                                        <p:tgtEl>
                                          <p:spTgt spid="249"/>
                                        </p:tgtEl>
                                        <p:attrNameLst>
                                          <p:attrName>ppt_w</p:attrName>
                                        </p:attrNameLst>
                                      </p:cBhvr>
                                      <p:tavLst>
                                        <p:tav tm="0">
                                          <p:val>
                                            <p:fltVal val="0"/>
                                          </p:val>
                                        </p:tav>
                                        <p:tav tm="100000">
                                          <p:val>
                                            <p:strVal val="#ppt_w"/>
                                          </p:val>
                                        </p:tav>
                                      </p:tavLst>
                                    </p:anim>
                                    <p:anim calcmode="lin" valueType="num">
                                      <p:cBhvr>
                                        <p:cTn id="40" dur="500" fill="hold"/>
                                        <p:tgtEl>
                                          <p:spTgt spid="249"/>
                                        </p:tgtEl>
                                        <p:attrNameLst>
                                          <p:attrName>ppt_h</p:attrName>
                                        </p:attrNameLst>
                                      </p:cBhvr>
                                      <p:tavLst>
                                        <p:tav tm="0">
                                          <p:val>
                                            <p:fltVal val="0"/>
                                          </p:val>
                                        </p:tav>
                                        <p:tav tm="100000">
                                          <p:val>
                                            <p:strVal val="#ppt_h"/>
                                          </p:val>
                                        </p:tav>
                                      </p:tavLst>
                                    </p:anim>
                                    <p:animEffect transition="in" filter="fade">
                                      <p:cBhvr>
                                        <p:cTn id="41" dur="500"/>
                                        <p:tgtEl>
                                          <p:spTgt spid="24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6"/>
                                        </p:tgtEl>
                                        <p:attrNameLst>
                                          <p:attrName>style.visibility</p:attrName>
                                        </p:attrNameLst>
                                      </p:cBhvr>
                                      <p:to>
                                        <p:strVal val="visible"/>
                                      </p:to>
                                    </p:set>
                                    <p:anim calcmode="lin" valueType="num">
                                      <p:cBhvr>
                                        <p:cTn id="44" dur="500" fill="hold"/>
                                        <p:tgtEl>
                                          <p:spTgt spid="196"/>
                                        </p:tgtEl>
                                        <p:attrNameLst>
                                          <p:attrName>ppt_w</p:attrName>
                                        </p:attrNameLst>
                                      </p:cBhvr>
                                      <p:tavLst>
                                        <p:tav tm="0">
                                          <p:val>
                                            <p:fltVal val="0"/>
                                          </p:val>
                                        </p:tav>
                                        <p:tav tm="100000">
                                          <p:val>
                                            <p:strVal val="#ppt_w"/>
                                          </p:val>
                                        </p:tav>
                                      </p:tavLst>
                                    </p:anim>
                                    <p:anim calcmode="lin" valueType="num">
                                      <p:cBhvr>
                                        <p:cTn id="45" dur="500" fill="hold"/>
                                        <p:tgtEl>
                                          <p:spTgt spid="196"/>
                                        </p:tgtEl>
                                        <p:attrNameLst>
                                          <p:attrName>ppt_h</p:attrName>
                                        </p:attrNameLst>
                                      </p:cBhvr>
                                      <p:tavLst>
                                        <p:tav tm="0">
                                          <p:val>
                                            <p:fltVal val="0"/>
                                          </p:val>
                                        </p:tav>
                                        <p:tav tm="100000">
                                          <p:val>
                                            <p:strVal val="#ppt_h"/>
                                          </p:val>
                                        </p:tav>
                                      </p:tavLst>
                                    </p:anim>
                                    <p:animEffect transition="in" filter="fade">
                                      <p:cBhvr>
                                        <p:cTn id="46" dur="500"/>
                                        <p:tgtEl>
                                          <p:spTgt spid="196"/>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253"/>
                                        </p:tgtEl>
                                        <p:attrNameLst>
                                          <p:attrName>style.visibility</p:attrName>
                                        </p:attrNameLst>
                                      </p:cBhvr>
                                      <p:to>
                                        <p:strVal val="visible"/>
                                      </p:to>
                                    </p:set>
                                    <p:anim calcmode="lin" valueType="num">
                                      <p:cBhvr>
                                        <p:cTn id="50" dur="500" fill="hold"/>
                                        <p:tgtEl>
                                          <p:spTgt spid="253"/>
                                        </p:tgtEl>
                                        <p:attrNameLst>
                                          <p:attrName>ppt_w</p:attrName>
                                        </p:attrNameLst>
                                      </p:cBhvr>
                                      <p:tavLst>
                                        <p:tav tm="0">
                                          <p:val>
                                            <p:fltVal val="0"/>
                                          </p:val>
                                        </p:tav>
                                        <p:tav tm="100000">
                                          <p:val>
                                            <p:strVal val="#ppt_w"/>
                                          </p:val>
                                        </p:tav>
                                      </p:tavLst>
                                    </p:anim>
                                    <p:anim calcmode="lin" valueType="num">
                                      <p:cBhvr>
                                        <p:cTn id="51" dur="500" fill="hold"/>
                                        <p:tgtEl>
                                          <p:spTgt spid="253"/>
                                        </p:tgtEl>
                                        <p:attrNameLst>
                                          <p:attrName>ppt_h</p:attrName>
                                        </p:attrNameLst>
                                      </p:cBhvr>
                                      <p:tavLst>
                                        <p:tav tm="0">
                                          <p:val>
                                            <p:fltVal val="0"/>
                                          </p:val>
                                        </p:tav>
                                        <p:tav tm="100000">
                                          <p:val>
                                            <p:strVal val="#ppt_h"/>
                                          </p:val>
                                        </p:tav>
                                      </p:tavLst>
                                    </p:anim>
                                    <p:animEffect transition="in" filter="fade">
                                      <p:cBhvr>
                                        <p:cTn id="52" dur="500"/>
                                        <p:tgtEl>
                                          <p:spTgt spid="25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97"/>
                                        </p:tgtEl>
                                        <p:attrNameLst>
                                          <p:attrName>style.visibility</p:attrName>
                                        </p:attrNameLst>
                                      </p:cBhvr>
                                      <p:to>
                                        <p:strVal val="visible"/>
                                      </p:to>
                                    </p:set>
                                    <p:anim calcmode="lin" valueType="num">
                                      <p:cBhvr>
                                        <p:cTn id="55" dur="500" fill="hold"/>
                                        <p:tgtEl>
                                          <p:spTgt spid="197"/>
                                        </p:tgtEl>
                                        <p:attrNameLst>
                                          <p:attrName>ppt_w</p:attrName>
                                        </p:attrNameLst>
                                      </p:cBhvr>
                                      <p:tavLst>
                                        <p:tav tm="0">
                                          <p:val>
                                            <p:fltVal val="0"/>
                                          </p:val>
                                        </p:tav>
                                        <p:tav tm="100000">
                                          <p:val>
                                            <p:strVal val="#ppt_w"/>
                                          </p:val>
                                        </p:tav>
                                      </p:tavLst>
                                    </p:anim>
                                    <p:anim calcmode="lin" valueType="num">
                                      <p:cBhvr>
                                        <p:cTn id="56" dur="500" fill="hold"/>
                                        <p:tgtEl>
                                          <p:spTgt spid="197"/>
                                        </p:tgtEl>
                                        <p:attrNameLst>
                                          <p:attrName>ppt_h</p:attrName>
                                        </p:attrNameLst>
                                      </p:cBhvr>
                                      <p:tavLst>
                                        <p:tav tm="0">
                                          <p:val>
                                            <p:fltVal val="0"/>
                                          </p:val>
                                        </p:tav>
                                        <p:tav tm="100000">
                                          <p:val>
                                            <p:strVal val="#ppt_h"/>
                                          </p:val>
                                        </p:tav>
                                      </p:tavLst>
                                    </p:anim>
                                    <p:animEffect transition="in" filter="fade">
                                      <p:cBhvr>
                                        <p:cTn id="57" dur="500"/>
                                        <p:tgtEl>
                                          <p:spTgt spid="197"/>
                                        </p:tgtEl>
                                      </p:cBhvr>
                                    </p:animEffect>
                                  </p:childTnLst>
                                </p:cTn>
                              </p:par>
                            </p:childTnLst>
                          </p:cTn>
                        </p:par>
                        <p:par>
                          <p:cTn id="58" fill="hold">
                            <p:stCondLst>
                              <p:cond delay="3000"/>
                            </p:stCondLst>
                            <p:childTnLst>
                              <p:par>
                                <p:cTn id="59" presetID="53" presetClass="entr" presetSubtype="16" fill="hold" nodeType="afterEffect">
                                  <p:stCondLst>
                                    <p:cond delay="0"/>
                                  </p:stCondLst>
                                  <p:childTnLst>
                                    <p:set>
                                      <p:cBhvr>
                                        <p:cTn id="60" dur="1" fill="hold">
                                          <p:stCondLst>
                                            <p:cond delay="0"/>
                                          </p:stCondLst>
                                        </p:cTn>
                                        <p:tgtEl>
                                          <p:spTgt spid="257"/>
                                        </p:tgtEl>
                                        <p:attrNameLst>
                                          <p:attrName>style.visibility</p:attrName>
                                        </p:attrNameLst>
                                      </p:cBhvr>
                                      <p:to>
                                        <p:strVal val="visible"/>
                                      </p:to>
                                    </p:set>
                                    <p:anim calcmode="lin" valueType="num">
                                      <p:cBhvr>
                                        <p:cTn id="61" dur="500" fill="hold"/>
                                        <p:tgtEl>
                                          <p:spTgt spid="257"/>
                                        </p:tgtEl>
                                        <p:attrNameLst>
                                          <p:attrName>ppt_w</p:attrName>
                                        </p:attrNameLst>
                                      </p:cBhvr>
                                      <p:tavLst>
                                        <p:tav tm="0">
                                          <p:val>
                                            <p:fltVal val="0"/>
                                          </p:val>
                                        </p:tav>
                                        <p:tav tm="100000">
                                          <p:val>
                                            <p:strVal val="#ppt_w"/>
                                          </p:val>
                                        </p:tav>
                                      </p:tavLst>
                                    </p:anim>
                                    <p:anim calcmode="lin" valueType="num">
                                      <p:cBhvr>
                                        <p:cTn id="62" dur="500" fill="hold"/>
                                        <p:tgtEl>
                                          <p:spTgt spid="257"/>
                                        </p:tgtEl>
                                        <p:attrNameLst>
                                          <p:attrName>ppt_h</p:attrName>
                                        </p:attrNameLst>
                                      </p:cBhvr>
                                      <p:tavLst>
                                        <p:tav tm="0">
                                          <p:val>
                                            <p:fltVal val="0"/>
                                          </p:val>
                                        </p:tav>
                                        <p:tav tm="100000">
                                          <p:val>
                                            <p:strVal val="#ppt_h"/>
                                          </p:val>
                                        </p:tav>
                                      </p:tavLst>
                                    </p:anim>
                                    <p:animEffect transition="in" filter="fade">
                                      <p:cBhvr>
                                        <p:cTn id="63" dur="500"/>
                                        <p:tgtEl>
                                          <p:spTgt spid="25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99"/>
                                        </p:tgtEl>
                                        <p:attrNameLst>
                                          <p:attrName>style.visibility</p:attrName>
                                        </p:attrNameLst>
                                      </p:cBhvr>
                                      <p:to>
                                        <p:strVal val="visible"/>
                                      </p:to>
                                    </p:set>
                                    <p:anim calcmode="lin" valueType="num">
                                      <p:cBhvr>
                                        <p:cTn id="66" dur="500" fill="hold"/>
                                        <p:tgtEl>
                                          <p:spTgt spid="199"/>
                                        </p:tgtEl>
                                        <p:attrNameLst>
                                          <p:attrName>ppt_w</p:attrName>
                                        </p:attrNameLst>
                                      </p:cBhvr>
                                      <p:tavLst>
                                        <p:tav tm="0">
                                          <p:val>
                                            <p:fltVal val="0"/>
                                          </p:val>
                                        </p:tav>
                                        <p:tav tm="100000">
                                          <p:val>
                                            <p:strVal val="#ppt_w"/>
                                          </p:val>
                                        </p:tav>
                                      </p:tavLst>
                                    </p:anim>
                                    <p:anim calcmode="lin" valueType="num">
                                      <p:cBhvr>
                                        <p:cTn id="67" dur="500" fill="hold"/>
                                        <p:tgtEl>
                                          <p:spTgt spid="199"/>
                                        </p:tgtEl>
                                        <p:attrNameLst>
                                          <p:attrName>ppt_h</p:attrName>
                                        </p:attrNameLst>
                                      </p:cBhvr>
                                      <p:tavLst>
                                        <p:tav tm="0">
                                          <p:val>
                                            <p:fltVal val="0"/>
                                          </p:val>
                                        </p:tav>
                                        <p:tav tm="100000">
                                          <p:val>
                                            <p:strVal val="#ppt_h"/>
                                          </p:val>
                                        </p:tav>
                                      </p:tavLst>
                                    </p:anim>
                                    <p:animEffect transition="in" filter="fade">
                                      <p:cBhvr>
                                        <p:cTn id="68" dur="500"/>
                                        <p:tgtEl>
                                          <p:spTgt spid="199"/>
                                        </p:tgtEl>
                                      </p:cBhvr>
                                    </p:animEffect>
                                  </p:childTnLst>
                                </p:cTn>
                              </p:par>
                            </p:childTnLst>
                          </p:cTn>
                        </p:par>
                        <p:par>
                          <p:cTn id="69" fill="hold">
                            <p:stCondLst>
                              <p:cond delay="3500"/>
                            </p:stCondLst>
                            <p:childTnLst>
                              <p:par>
                                <p:cTn id="70" presetID="53" presetClass="entr" presetSubtype="16" fill="hold" nodeType="afterEffect">
                                  <p:stCondLst>
                                    <p:cond delay="0"/>
                                  </p:stCondLst>
                                  <p:childTnLst>
                                    <p:set>
                                      <p:cBhvr>
                                        <p:cTn id="71" dur="1" fill="hold">
                                          <p:stCondLst>
                                            <p:cond delay="0"/>
                                          </p:stCondLst>
                                        </p:cTn>
                                        <p:tgtEl>
                                          <p:spTgt spid="261"/>
                                        </p:tgtEl>
                                        <p:attrNameLst>
                                          <p:attrName>style.visibility</p:attrName>
                                        </p:attrNameLst>
                                      </p:cBhvr>
                                      <p:to>
                                        <p:strVal val="visible"/>
                                      </p:to>
                                    </p:set>
                                    <p:anim calcmode="lin" valueType="num">
                                      <p:cBhvr>
                                        <p:cTn id="72" dur="500" fill="hold"/>
                                        <p:tgtEl>
                                          <p:spTgt spid="261"/>
                                        </p:tgtEl>
                                        <p:attrNameLst>
                                          <p:attrName>ppt_w</p:attrName>
                                        </p:attrNameLst>
                                      </p:cBhvr>
                                      <p:tavLst>
                                        <p:tav tm="0">
                                          <p:val>
                                            <p:fltVal val="0"/>
                                          </p:val>
                                        </p:tav>
                                        <p:tav tm="100000">
                                          <p:val>
                                            <p:strVal val="#ppt_w"/>
                                          </p:val>
                                        </p:tav>
                                      </p:tavLst>
                                    </p:anim>
                                    <p:anim calcmode="lin" valueType="num">
                                      <p:cBhvr>
                                        <p:cTn id="73" dur="500" fill="hold"/>
                                        <p:tgtEl>
                                          <p:spTgt spid="261"/>
                                        </p:tgtEl>
                                        <p:attrNameLst>
                                          <p:attrName>ppt_h</p:attrName>
                                        </p:attrNameLst>
                                      </p:cBhvr>
                                      <p:tavLst>
                                        <p:tav tm="0">
                                          <p:val>
                                            <p:fltVal val="0"/>
                                          </p:val>
                                        </p:tav>
                                        <p:tav tm="100000">
                                          <p:val>
                                            <p:strVal val="#ppt_h"/>
                                          </p:val>
                                        </p:tav>
                                      </p:tavLst>
                                    </p:anim>
                                    <p:animEffect transition="in" filter="fade">
                                      <p:cBhvr>
                                        <p:cTn id="74" dur="500"/>
                                        <p:tgtEl>
                                          <p:spTgt spid="26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00"/>
                                        </p:tgtEl>
                                        <p:attrNameLst>
                                          <p:attrName>style.visibility</p:attrName>
                                        </p:attrNameLst>
                                      </p:cBhvr>
                                      <p:to>
                                        <p:strVal val="visible"/>
                                      </p:to>
                                    </p:set>
                                    <p:anim calcmode="lin" valueType="num">
                                      <p:cBhvr>
                                        <p:cTn id="77" dur="500" fill="hold"/>
                                        <p:tgtEl>
                                          <p:spTgt spid="200"/>
                                        </p:tgtEl>
                                        <p:attrNameLst>
                                          <p:attrName>ppt_w</p:attrName>
                                        </p:attrNameLst>
                                      </p:cBhvr>
                                      <p:tavLst>
                                        <p:tav tm="0">
                                          <p:val>
                                            <p:fltVal val="0"/>
                                          </p:val>
                                        </p:tav>
                                        <p:tav tm="100000">
                                          <p:val>
                                            <p:strVal val="#ppt_w"/>
                                          </p:val>
                                        </p:tav>
                                      </p:tavLst>
                                    </p:anim>
                                    <p:anim calcmode="lin" valueType="num">
                                      <p:cBhvr>
                                        <p:cTn id="78" dur="500" fill="hold"/>
                                        <p:tgtEl>
                                          <p:spTgt spid="200"/>
                                        </p:tgtEl>
                                        <p:attrNameLst>
                                          <p:attrName>ppt_h</p:attrName>
                                        </p:attrNameLst>
                                      </p:cBhvr>
                                      <p:tavLst>
                                        <p:tav tm="0">
                                          <p:val>
                                            <p:fltVal val="0"/>
                                          </p:val>
                                        </p:tav>
                                        <p:tav tm="100000">
                                          <p:val>
                                            <p:strVal val="#ppt_h"/>
                                          </p:val>
                                        </p:tav>
                                      </p:tavLst>
                                    </p:anim>
                                    <p:animEffect transition="in" filter="fade">
                                      <p:cBhvr>
                                        <p:cTn id="79" dur="500"/>
                                        <p:tgtEl>
                                          <p:spTgt spid="200"/>
                                        </p:tgtEl>
                                      </p:cBhvr>
                                    </p:animEffect>
                                  </p:childTnLst>
                                </p:cTn>
                              </p:par>
                            </p:childTnLst>
                          </p:cTn>
                        </p:par>
                        <p:par>
                          <p:cTn id="80" fill="hold">
                            <p:stCondLst>
                              <p:cond delay="4000"/>
                            </p:stCondLst>
                            <p:childTnLst>
                              <p:par>
                                <p:cTn id="81" presetID="53" presetClass="entr" presetSubtype="16" fill="hold" nodeType="afterEffect">
                                  <p:stCondLst>
                                    <p:cond delay="0"/>
                                  </p:stCondLst>
                                  <p:childTnLst>
                                    <p:set>
                                      <p:cBhvr>
                                        <p:cTn id="82" dur="1" fill="hold">
                                          <p:stCondLst>
                                            <p:cond delay="0"/>
                                          </p:stCondLst>
                                        </p:cTn>
                                        <p:tgtEl>
                                          <p:spTgt spid="270"/>
                                        </p:tgtEl>
                                        <p:attrNameLst>
                                          <p:attrName>style.visibility</p:attrName>
                                        </p:attrNameLst>
                                      </p:cBhvr>
                                      <p:to>
                                        <p:strVal val="visible"/>
                                      </p:to>
                                    </p:set>
                                    <p:anim calcmode="lin" valueType="num">
                                      <p:cBhvr>
                                        <p:cTn id="83" dur="500" fill="hold"/>
                                        <p:tgtEl>
                                          <p:spTgt spid="270"/>
                                        </p:tgtEl>
                                        <p:attrNameLst>
                                          <p:attrName>ppt_w</p:attrName>
                                        </p:attrNameLst>
                                      </p:cBhvr>
                                      <p:tavLst>
                                        <p:tav tm="0">
                                          <p:val>
                                            <p:fltVal val="0"/>
                                          </p:val>
                                        </p:tav>
                                        <p:tav tm="100000">
                                          <p:val>
                                            <p:strVal val="#ppt_w"/>
                                          </p:val>
                                        </p:tav>
                                      </p:tavLst>
                                    </p:anim>
                                    <p:anim calcmode="lin" valueType="num">
                                      <p:cBhvr>
                                        <p:cTn id="84" dur="500" fill="hold"/>
                                        <p:tgtEl>
                                          <p:spTgt spid="270"/>
                                        </p:tgtEl>
                                        <p:attrNameLst>
                                          <p:attrName>ppt_h</p:attrName>
                                        </p:attrNameLst>
                                      </p:cBhvr>
                                      <p:tavLst>
                                        <p:tav tm="0">
                                          <p:val>
                                            <p:fltVal val="0"/>
                                          </p:val>
                                        </p:tav>
                                        <p:tav tm="100000">
                                          <p:val>
                                            <p:strVal val="#ppt_h"/>
                                          </p:val>
                                        </p:tav>
                                      </p:tavLst>
                                    </p:anim>
                                    <p:animEffect transition="in" filter="fade">
                                      <p:cBhvr>
                                        <p:cTn id="85" dur="500"/>
                                        <p:tgtEl>
                                          <p:spTgt spid="27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01"/>
                                        </p:tgtEl>
                                        <p:attrNameLst>
                                          <p:attrName>style.visibility</p:attrName>
                                        </p:attrNameLst>
                                      </p:cBhvr>
                                      <p:to>
                                        <p:strVal val="visible"/>
                                      </p:to>
                                    </p:set>
                                    <p:anim calcmode="lin" valueType="num">
                                      <p:cBhvr>
                                        <p:cTn id="88" dur="500" fill="hold"/>
                                        <p:tgtEl>
                                          <p:spTgt spid="201"/>
                                        </p:tgtEl>
                                        <p:attrNameLst>
                                          <p:attrName>ppt_w</p:attrName>
                                        </p:attrNameLst>
                                      </p:cBhvr>
                                      <p:tavLst>
                                        <p:tav tm="0">
                                          <p:val>
                                            <p:fltVal val="0"/>
                                          </p:val>
                                        </p:tav>
                                        <p:tav tm="100000">
                                          <p:val>
                                            <p:strVal val="#ppt_w"/>
                                          </p:val>
                                        </p:tav>
                                      </p:tavLst>
                                    </p:anim>
                                    <p:anim calcmode="lin" valueType="num">
                                      <p:cBhvr>
                                        <p:cTn id="89" dur="500" fill="hold"/>
                                        <p:tgtEl>
                                          <p:spTgt spid="201"/>
                                        </p:tgtEl>
                                        <p:attrNameLst>
                                          <p:attrName>ppt_h</p:attrName>
                                        </p:attrNameLst>
                                      </p:cBhvr>
                                      <p:tavLst>
                                        <p:tav tm="0">
                                          <p:val>
                                            <p:fltVal val="0"/>
                                          </p:val>
                                        </p:tav>
                                        <p:tav tm="100000">
                                          <p:val>
                                            <p:strVal val="#ppt_h"/>
                                          </p:val>
                                        </p:tav>
                                      </p:tavLst>
                                    </p:anim>
                                    <p:animEffect transition="in" filter="fade">
                                      <p:cBhvr>
                                        <p:cTn id="90" dur="500"/>
                                        <p:tgtEl>
                                          <p:spTgt spid="201"/>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31"/>
                                        </p:tgtEl>
                                        <p:attrNameLst>
                                          <p:attrName>style.visibility</p:attrName>
                                        </p:attrNameLst>
                                      </p:cBhvr>
                                      <p:to>
                                        <p:strVal val="visible"/>
                                      </p:to>
                                    </p:set>
                                    <p:animEffect transition="in" filter="wipe(up)">
                                      <p:cBhvr>
                                        <p:cTn id="94" dur="500"/>
                                        <p:tgtEl>
                                          <p:spTgt spid="131"/>
                                        </p:tgtEl>
                                      </p:cBhvr>
                                    </p:animEffect>
                                  </p:childTnLst>
                                </p:cTn>
                              </p:par>
                            </p:childTnLst>
                          </p:cTn>
                        </p:par>
                        <p:par>
                          <p:cTn id="95" fill="hold">
                            <p:stCondLst>
                              <p:cond delay="5000"/>
                            </p:stCondLst>
                            <p:childTnLst>
                              <p:par>
                                <p:cTn id="96" presetID="22" presetClass="entr" presetSubtype="8"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Effect transition="in" filter="wipe(left)">
                                      <p:cBhvr>
                                        <p:cTn id="98" dur="500"/>
                                        <p:tgtEl>
                                          <p:spTgt spid="49"/>
                                        </p:tgtEl>
                                      </p:cBhvr>
                                    </p:animEffect>
                                  </p:childTnLst>
                                </p:cTn>
                              </p:par>
                            </p:childTnLst>
                          </p:cTn>
                        </p:par>
                        <p:par>
                          <p:cTn id="99" fill="hold">
                            <p:stCondLst>
                              <p:cond delay="5500"/>
                            </p:stCondLst>
                            <p:childTnLst>
                              <p:par>
                                <p:cTn id="100" presetID="22" presetClass="entr" presetSubtype="8" fill="hold" grpId="0" nodeType="after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wipe(left)">
                                      <p:cBhvr>
                                        <p:cTn id="102" dur="500"/>
                                        <p:tgtEl>
                                          <p:spTgt spid="50"/>
                                        </p:tgtEl>
                                      </p:cBhvr>
                                    </p:animEffect>
                                  </p:childTnLst>
                                </p:cTn>
                              </p:par>
                            </p:childTnLst>
                          </p:cTn>
                        </p:par>
                        <p:par>
                          <p:cTn id="103" fill="hold">
                            <p:stCondLst>
                              <p:cond delay="6000"/>
                            </p:stCondLst>
                            <p:childTnLst>
                              <p:par>
                                <p:cTn id="104" presetID="22" presetClass="entr" presetSubtype="8"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wipe(left)">
                                      <p:cBhvr>
                                        <p:cTn id="106" dur="500"/>
                                        <p:tgtEl>
                                          <p:spTgt spid="51"/>
                                        </p:tgtEl>
                                      </p:cBhvr>
                                    </p:animEffect>
                                  </p:childTnLst>
                                </p:cTn>
                              </p:par>
                            </p:childTnLst>
                          </p:cTn>
                        </p:par>
                        <p:par>
                          <p:cTn id="107" fill="hold">
                            <p:stCondLst>
                              <p:cond delay="6500"/>
                            </p:stCondLst>
                            <p:childTnLst>
                              <p:par>
                                <p:cTn id="108" presetID="22" presetClass="entr" presetSubtype="8" fill="hold" grpId="0" nodeType="after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5" grpId="0"/>
      <p:bldP spid="196" grpId="0"/>
      <p:bldP spid="197" grpId="0"/>
      <p:bldP spid="199" grpId="0"/>
      <p:bldP spid="200" grpId="0"/>
      <p:bldP spid="201" grpId="0"/>
      <p:bldP spid="131" grpId="0" bldLvl="0" animBg="1"/>
      <p:bldP spid="49" grpId="0" bldLvl="0" animBg="1"/>
      <p:bldP spid="50" grpId="0" bldLvl="0" animBg="1"/>
      <p:bldP spid="51" grpId="0" bldLvl="0" animBg="1"/>
      <p:bldP spid="48" grpId="0" bldLvl="0" animBg="1"/>
    </p:bldLst>
  </p:timing>
</p:sld>
</file>

<file path=ppt/tags/tag1.xml><?xml version="1.0" encoding="utf-8"?>
<p:tagLst xmlns:p="http://schemas.openxmlformats.org/presentationml/2006/main">
  <p:tag name="ISLIDE.ICON" val="#33139;#95091;"/>
</p:tagLst>
</file>

<file path=ppt/tags/tag10.xml><?xml version="1.0" encoding="utf-8"?>
<p:tagLst xmlns:p="http://schemas.openxmlformats.org/presentationml/2006/main">
  <p:tag name="ISLIDE.ICON" val="#54213;"/>
</p:tagLst>
</file>

<file path=ppt/tags/tag11.xml><?xml version="1.0" encoding="utf-8"?>
<p:tagLst xmlns:p="http://schemas.openxmlformats.org/presentationml/2006/main">
  <p:tag name="ISLIDE.ICON" val="#54213;#174869;#373129;"/>
</p:tagLst>
</file>

<file path=ppt/tags/tag12.xml><?xml version="1.0" encoding="utf-8"?>
<p:tagLst xmlns:p="http://schemas.openxmlformats.org/presentationml/2006/main">
  <p:tag name="MH" val="20160801175840"/>
  <p:tag name="MH_LIBRARY" val="GRAPHIC"/>
  <p:tag name="MH_TYPE" val="SubTitle"/>
  <p:tag name="MH_ORDER" val="1"/>
</p:tagLst>
</file>

<file path=ppt/tags/tag13.xml><?xml version="1.0" encoding="utf-8"?>
<p:tagLst xmlns:p="http://schemas.openxmlformats.org/presentationml/2006/main">
  <p:tag name="MH" val="20160801175840"/>
  <p:tag name="MH_LIBRARY" val="GRAPHIC"/>
  <p:tag name="MH_TYPE" val="SubTitle"/>
  <p:tag name="MH_ORDER" val="1"/>
</p:tagLst>
</file>

<file path=ppt/tags/tag14.xml><?xml version="1.0" encoding="utf-8"?>
<p:tagLst xmlns:p="http://schemas.openxmlformats.org/presentationml/2006/main">
  <p:tag name="MH" val="20160801175840"/>
  <p:tag name="MH_LIBRARY" val="GRAPHIC"/>
  <p:tag name="MH_TYPE" val="SubTitle"/>
  <p:tag name="MH_ORDER" val="1"/>
</p:tagLst>
</file>

<file path=ppt/tags/tag15.xml><?xml version="1.0" encoding="utf-8"?>
<p:tagLst xmlns:p="http://schemas.openxmlformats.org/presentationml/2006/main">
  <p:tag name="MH" val="20160801175840"/>
  <p:tag name="MH_LIBRARY" val="GRAPHIC"/>
  <p:tag name="MH_TYPE" val="SubTitle"/>
  <p:tag name="MH_ORDER" val="1"/>
</p:tagLst>
</file>

<file path=ppt/tags/tag16.xml><?xml version="1.0" encoding="utf-8"?>
<p:tagLst xmlns:p="http://schemas.openxmlformats.org/presentationml/2006/main">
  <p:tag name="ISLIDE.ICON" val="#54213;#174869;#373129;#72091;"/>
</p:tagLst>
</file>

<file path=ppt/tags/tag17.xml><?xml version="1.0" encoding="utf-8"?>
<p:tagLst xmlns:p="http://schemas.openxmlformats.org/presentationml/2006/main">
  <p:tag name="ISLIDE.ICON" val="#54213;#174869;#373129;#72091;"/>
</p:tagLst>
</file>

<file path=ppt/tags/tag18.xml><?xml version="1.0" encoding="utf-8"?>
<p:tagLst xmlns:p="http://schemas.openxmlformats.org/presentationml/2006/main">
  <p:tag name="ISLIDE.ICON" val="#54213;#174869;#373129;#72091;#373158;#370927;#166321;"/>
</p:tagLst>
</file>

<file path=ppt/tags/tag19.xml><?xml version="1.0" encoding="utf-8"?>
<p:tagLst xmlns:p="http://schemas.openxmlformats.org/presentationml/2006/main">
  <p:tag name="ISLIDE.ICON" val="#54213;#174869;#373129;"/>
</p:tagLst>
</file>

<file path=ppt/tags/tag2.xml><?xml version="1.0" encoding="utf-8"?>
<p:tagLst xmlns:p="http://schemas.openxmlformats.org/presentationml/2006/main">
  <p:tag name="ISLIDE.ICON" val="#33139;#114492;#167948;#114963;#167948;#114695;#114695;#114695;"/>
</p:tagLst>
</file>

<file path=ppt/tags/tag20.xml><?xml version="1.0" encoding="utf-8"?>
<p:tagLst xmlns:p="http://schemas.openxmlformats.org/presentationml/2006/main">
  <p:tag name="ISLIDE.ICON" val="#54213;#174869;#373129;#168696;"/>
</p:tagLst>
</file>

<file path=ppt/tags/tag21.xml><?xml version="1.0" encoding="utf-8"?>
<p:tagLst xmlns:p="http://schemas.openxmlformats.org/presentationml/2006/main">
  <p:tag name="ISLIDE.ICON" val="#54213;#174869;#373129;"/>
</p:tagLst>
</file>

<file path=ppt/tags/tag22.xml><?xml version="1.0" encoding="utf-8"?>
<p:tagLst xmlns:p="http://schemas.openxmlformats.org/presentationml/2006/main">
  <p:tag name="ISLIDE.ICON" val="#54213;#174869;#373129;"/>
</p:tagLst>
</file>

<file path=ppt/tags/tag23.xml><?xml version="1.0" encoding="utf-8"?>
<p:tagLst xmlns:p="http://schemas.openxmlformats.org/presentationml/2006/main">
  <p:tag name="ISLIDE.ICON" val="#54213;#174869;#373129;"/>
</p:tagLst>
</file>

<file path=ppt/tags/tag24.xml><?xml version="1.0" encoding="utf-8"?>
<p:tagLst xmlns:p="http://schemas.openxmlformats.org/presentationml/2006/main">
  <p:tag name="ISLIDE.ICON" val="#54213;#174869;#373129;"/>
</p:tagLst>
</file>

<file path=ppt/tags/tag25.xml><?xml version="1.0" encoding="utf-8"?>
<p:tagLst xmlns:p="http://schemas.openxmlformats.org/presentationml/2006/main">
  <p:tag name="MH" val="20160203101803"/>
  <p:tag name="MH_LIBRARY" val="GRAPHIC"/>
  <p:tag name="MH_TYPE" val="Other"/>
  <p:tag name="MH_ORDER" val="2"/>
</p:tagLst>
</file>

<file path=ppt/tags/tag26.xml><?xml version="1.0" encoding="utf-8"?>
<p:tagLst xmlns:p="http://schemas.openxmlformats.org/presentationml/2006/main">
  <p:tag name="MH" val="20160203101803"/>
  <p:tag name="MH_LIBRARY" val="GRAPHIC"/>
  <p:tag name="MH_TYPE" val="Other"/>
  <p:tag name="MH_ORDER" val="2"/>
</p:tagLst>
</file>

<file path=ppt/tags/tag27.xml><?xml version="1.0" encoding="utf-8"?>
<p:tagLst xmlns:p="http://schemas.openxmlformats.org/presentationml/2006/main">
  <p:tag name="ISLIDE.ICON" val="#54213;#174869;#373129;"/>
</p:tagLst>
</file>

<file path=ppt/tags/tag28.xml><?xml version="1.0" encoding="utf-8"?>
<p:tagLst xmlns:p="http://schemas.openxmlformats.org/presentationml/2006/main">
  <p:tag name="ISLIDE.ICON" val="#54213;#174869;#373129;#370059;"/>
</p:tagLst>
</file>

<file path=ppt/tags/tag29.xml><?xml version="1.0" encoding="utf-8"?>
<p:tagLst xmlns:p="http://schemas.openxmlformats.org/presentationml/2006/main">
  <p:tag name="ISLIDE.ICON" val="#54213;#174869;#373129;#370059;"/>
</p:tagLst>
</file>

<file path=ppt/tags/tag3.xml><?xml version="1.0" encoding="utf-8"?>
<p:tagLst xmlns:p="http://schemas.openxmlformats.org/presentationml/2006/main">
  <p:tag name="ISLIDE.ICON" val="#99902;"/>
</p:tagLst>
</file>

<file path=ppt/tags/tag30.xml><?xml version="1.0" encoding="utf-8"?>
<p:tagLst xmlns:p="http://schemas.openxmlformats.org/presentationml/2006/main">
  <p:tag name="ISLIDE.ICON" val="#54213;#174869;#373129;#31603;#16511;#370785;#167948;#92274;#87922;#88946;#34871;#34871;#384937;"/>
</p:tagLst>
</file>

<file path=ppt/tags/tag31.xml><?xml version="1.0" encoding="utf-8"?>
<p:tagLst xmlns:p="http://schemas.openxmlformats.org/presentationml/2006/main">
  <p:tag name="ISLIDE.ICON" val="#54213;#174869;#373129;#31603;#16511;"/>
</p:tagLst>
</file>

<file path=ppt/tags/tag32.xml><?xml version="1.0" encoding="utf-8"?>
<p:tagLst xmlns:p="http://schemas.openxmlformats.org/presentationml/2006/main">
  <p:tag name="ISLIDE.ICON" val="#54213;#174869;#373129;#31603;#16511;#370785;"/>
</p:tagLst>
</file>

<file path=ppt/tags/tag33.xml><?xml version="1.0" encoding="utf-8"?>
<p:tagLst xmlns:p="http://schemas.openxmlformats.org/presentationml/2006/main">
  <p:tag name="ISLIDE.ICON" val="#54213;#174869;#373129;#31603;#16511;#370785;#63982;"/>
</p:tagLst>
</file>

<file path=ppt/tags/tag34.xml><?xml version="1.0" encoding="utf-8"?>
<p:tagLst xmlns:p="http://schemas.openxmlformats.org/presentationml/2006/main">
  <p:tag name="ISLIDE.ICON" val="#54213;#174869;#373129;#31603;#16511;#370785;#167948;"/>
</p:tagLst>
</file>

<file path=ppt/tags/tag35.xml><?xml version="1.0" encoding="utf-8"?>
<p:tagLst xmlns:p="http://schemas.openxmlformats.org/presentationml/2006/main">
  <p:tag name="ISLIDE.ICON" val="#54213;#174869;#373129;#31603;#16511;#370785;#167948;#92274;"/>
</p:tagLst>
</file>

<file path=ppt/tags/tag36.xml><?xml version="1.0" encoding="utf-8"?>
<p:tagLst xmlns:p="http://schemas.openxmlformats.org/presentationml/2006/main">
  <p:tag name="ISLIDE.ICON" val="#54213;#174869;#373129;#31603;#16511;#370785;#167948;#92274;#22819;#404705;#375828;#33139;#33651;"/>
</p:tagLst>
</file>

<file path=ppt/tags/tag37.xml><?xml version="1.0" encoding="utf-8"?>
<p:tagLst xmlns:p="http://schemas.openxmlformats.org/presentationml/2006/main">
  <p:tag name="ISLIDE.ICON" val="#54213;#174869;#373129;#31603;#16511;#370785;#167948;#92274;#87922;#88946;#34871;#34871;#384937;#379412;"/>
</p:tagLst>
</file>

<file path=ppt/tags/tag38.xml><?xml version="1.0" encoding="utf-8"?>
<p:tagLst xmlns:p="http://schemas.openxmlformats.org/presentationml/2006/main">
  <p:tag name="ISLIDE.ICON" val="#54213;#174869;#373129;#31603;#16511;#370785;#167948;#92274;#87922;#88946;#34871;#34871;#384937;#379412;#82116;#373129;#401339;"/>
</p:tagLst>
</file>

<file path=ppt/tags/tag39.xml><?xml version="1.0" encoding="utf-8"?>
<p:tagLst xmlns:p="http://schemas.openxmlformats.org/presentationml/2006/main">
  <p:tag name="ISLIDE.ICON" val="#54213;#174869;#373129;#31603;#16511;#370785;#167948;#92274;#87922;#88946;#34871;#34871;#384937;#379412;#82116;#373129;#401339;"/>
</p:tagLst>
</file>

<file path=ppt/tags/tag4.xml><?xml version="1.0" encoding="utf-8"?>
<p:tagLst xmlns:p="http://schemas.openxmlformats.org/presentationml/2006/main">
  <p:tag name="KSO_WM_UNIT_TABLE_BEAUTIFY" val="smartTable{9ebfe6c0-1fc9-460e-9628-cb356cc17a56}"/>
  <p:tag name="TABLE_ENDDRAG_ORIGIN_RECT" val="828*342"/>
  <p:tag name="TABLE_ENDDRAG_RECT" val="66*116*828*342"/>
</p:tagLst>
</file>

<file path=ppt/tags/tag40.xml><?xml version="1.0" encoding="utf-8"?>
<p:tagLst xmlns:p="http://schemas.openxmlformats.org/presentationml/2006/main">
  <p:tag name="ISLIDE.ICON" val="#54213;#174869;#373129;#31603;#16511;#370785;#167948;#92274;#87922;#88946;#34871;#34871;#384937;#379412;#82116;#373129;#401339;"/>
</p:tagLst>
</file>

<file path=ppt/tags/tag41.xml><?xml version="1.0" encoding="utf-8"?>
<p:tagLst xmlns:p="http://schemas.openxmlformats.org/presentationml/2006/main">
  <p:tag name="KSO_WM_UNIT_TABLE_BEAUTIFY" val="smartTable{bf6726e2-22d5-4008-9542-be264c6e73dd}"/>
  <p:tag name="TABLE_ENDDRAG_ORIGIN_RECT" val="750*338"/>
  <p:tag name="TABLE_ENDDRAG_RECT" val="65*169*750*338"/>
</p:tagLst>
</file>

<file path=ppt/tags/tag42.xml><?xml version="1.0" encoding="utf-8"?>
<p:tagLst xmlns:p="http://schemas.openxmlformats.org/presentationml/2006/main">
  <p:tag name="ISLIDE.ICON" val="#54213;#174869;#373129;#31603;#16511;#370785;#167948;#92274;#87922;#88946;#34871;#34871;#384937;#379412;#82116;#373129;#401339;"/>
</p:tagLst>
</file>

<file path=ppt/tags/tag43.xml><?xml version="1.0" encoding="utf-8"?>
<p:tagLst xmlns:p="http://schemas.openxmlformats.org/presentationml/2006/main">
  <p:tag name="ISLIDE.ICON" val="#54213;#174869;#373129;#31603;#16511;#370785;#167948;#92274;#87922;#88946;#34871;#34871;#384937;#379412;"/>
</p:tagLst>
</file>

<file path=ppt/tags/tag44.xml><?xml version="1.0" encoding="utf-8"?>
<p:tagLst xmlns:p="http://schemas.openxmlformats.org/presentationml/2006/main">
  <p:tag name="ISLIDE.ICON" val="#54213;#174869;#373129;#31603;#16511;#370785;#167948;#92274;#87922;#88946;#34871;#34871;#384937;#379412;#74672;"/>
</p:tagLst>
</file>

<file path=ppt/tags/tag45.xml><?xml version="1.0" encoding="utf-8"?>
<p:tagLst xmlns:p="http://schemas.openxmlformats.org/presentationml/2006/main">
  <p:tag name="ISLIDE.ICON" val="#54213;#174869;#373129;#31603;#16511;#370785;#167948;#92274;#87922;#88946;#34871;#34871;#384937;#379412;#82116;#373129;#401339;"/>
</p:tagLst>
</file>

<file path=ppt/tags/tag46.xml><?xml version="1.0" encoding="utf-8"?>
<p:tagLst xmlns:p="http://schemas.openxmlformats.org/presentationml/2006/main">
  <p:tag name="ISLIDE.ICON" val="#54213;#174869;#373129;#31603;#16511;#370785;#167948;#92274;#87922;#88946;#34871;#34871;#384937;#379412;#74672;"/>
</p:tagLst>
</file>

<file path=ppt/tags/tag47.xml><?xml version="1.0" encoding="utf-8"?>
<p:tagLst xmlns:p="http://schemas.openxmlformats.org/presentationml/2006/main">
  <p:tag name="ISLIDE.ICON" val="#54213;#174869;#373129;#31603;#16511;#370785;#167948;#92274;#87922;#88946;#34871;#34871;#384937;#379412;#74672;#133955;#370927;#42158;"/>
</p:tagLst>
</file>

<file path=ppt/tags/tag48.xml><?xml version="1.0" encoding="utf-8"?>
<p:tagLst xmlns:p="http://schemas.openxmlformats.org/presentationml/2006/main">
  <p:tag name="ISLIDE.ICON" val="#54213;#174869;#373129;#31603;#16511;#370785;#167948;#92274;#87922;#88946;#34871;#34871;#384937;#379412;"/>
</p:tagLst>
</file>

<file path=ppt/tags/tag49.xml><?xml version="1.0" encoding="utf-8"?>
<p:tagLst xmlns:p="http://schemas.openxmlformats.org/presentationml/2006/main">
  <p:tag name="ISLIDE.ICON" val="#54213;#174869;#373129;#31603;#16511;#370785;#167948;#92274;#87922;#88946;#34871;#34871;#384937;#379412;"/>
</p:tagLst>
</file>

<file path=ppt/tags/tag5.xml><?xml version="1.0" encoding="utf-8"?>
<p:tagLst xmlns:p="http://schemas.openxmlformats.org/presentationml/2006/main">
  <p:tag name="ISLIDE.ICON" val="#99902;"/>
</p:tagLst>
</file>

<file path=ppt/tags/tag50.xml><?xml version="1.0" encoding="utf-8"?>
<p:tagLst xmlns:p="http://schemas.openxmlformats.org/presentationml/2006/main">
  <p:tag name="KSO_WM_UNIT_TABLE_BEAUTIFY" val="smartTable{95e369bd-a3c7-44b2-a1b0-d91d54ebcac5}"/>
  <p:tag name="TABLE_ENDDRAG_ORIGIN_RECT" val="875*207"/>
  <p:tag name="TABLE_ENDDRAG_RECT" val="44*240*875*207"/>
</p:tagLst>
</file>

<file path=ppt/tags/tag51.xml><?xml version="1.0" encoding="utf-8"?>
<p:tagLst xmlns:p="http://schemas.openxmlformats.org/presentationml/2006/main">
  <p:tag name="ISLIDE.ICON" val="#54213;#174869;#373129;#31603;#16511;#370785;#167948;#92274;#87922;#88946;#34871;#34871;#384937;#379412;"/>
</p:tagLst>
</file>

<file path=ppt/tags/tag52.xml><?xml version="1.0" encoding="utf-8"?>
<p:tagLst xmlns:p="http://schemas.openxmlformats.org/presentationml/2006/main">
  <p:tag name="ISLIDE.ICON" val="#54213;#174869;#373129;#31603;#16511;#370785;#167948;#92274;#87922;#88946;#34871;#34871;#384937;#379412;"/>
</p:tagLst>
</file>

<file path=ppt/tags/tag53.xml><?xml version="1.0" encoding="utf-8"?>
<p:tagLst xmlns:p="http://schemas.openxmlformats.org/presentationml/2006/main">
  <p:tag name="ISLIDE.ICON" val="#54213;#174869;#373129;#31603;#16511;#370785;#167948;#92274;#87922;#88946;#34871;#34871;#384937;#379412;#147865;"/>
</p:tagLst>
</file>

<file path=ppt/tags/tag54.xml><?xml version="1.0" encoding="utf-8"?>
<p:tagLst xmlns:p="http://schemas.openxmlformats.org/presentationml/2006/main">
  <p:tag name="ISLIDE.ICON" val="#54213;#174869;#373129;#31603;#16511;#370785;#167948;#92274;#87922;#88946;#34871;#34871;#384937;#379412;#147865;"/>
</p:tagLst>
</file>

<file path=ppt/tags/tag55.xml><?xml version="1.0" encoding="utf-8"?>
<p:tagLst xmlns:p="http://schemas.openxmlformats.org/presentationml/2006/main">
  <p:tag name="ISLIDE.ICON" val="#54213;#174869;#373129;#31603;#16511;#370785;#167948;#92274;#87922;#88946;#34871;#34871;#384937;#379412;#147865;"/>
</p:tagLst>
</file>

<file path=ppt/tags/tag56.xml><?xml version="1.0" encoding="utf-8"?>
<p:tagLst xmlns:p="http://schemas.openxmlformats.org/presentationml/2006/main">
  <p:tag name="ISLIDE.ICON" val="#54213;#174869;#373129;#31603;#16511;#370785;#167948;#92274;#87922;#88946;#34871;#34871;#384937;#379412;#147865;"/>
</p:tagLst>
</file>

<file path=ppt/tags/tag57.xml><?xml version="1.0" encoding="utf-8"?>
<p:tagLst xmlns:p="http://schemas.openxmlformats.org/presentationml/2006/main">
  <p:tag name="ISLIDE.ICON" val="#54213;#174869;#373129;#31603;#16511;#370785;#167948;#92274;#87922;#88946;#34871;#34871;#384937;#379412;#147865;"/>
</p:tagLst>
</file>

<file path=ppt/tags/tag58.xml><?xml version="1.0" encoding="utf-8"?>
<p:tagLst xmlns:p="http://schemas.openxmlformats.org/presentationml/2006/main">
  <p:tag name="ISLIDE.ICON" val="#54213;#174869;#373129;#31603;#16511;#370785;#167948;#92274;#87922;#88946;#34871;#34871;#384937;#379412;#147865;"/>
</p:tagLst>
</file>

<file path=ppt/tags/tag59.xml><?xml version="1.0" encoding="utf-8"?>
<p:tagLst xmlns:p="http://schemas.openxmlformats.org/presentationml/2006/main">
  <p:tag name="KSO_WM_UNIT_PLACING_PICTURE_USER_VIEWPORT" val="{&quot;height&quot;:850.3937007874016,&quot;width&quot;:2426.807874015748}"/>
</p:tagLst>
</file>

<file path=ppt/tags/tag6.xml><?xml version="1.0" encoding="utf-8"?>
<p:tagLst xmlns:p="http://schemas.openxmlformats.org/presentationml/2006/main">
  <p:tag name="ISLIDE.ICON" val="#99902;"/>
</p:tagLst>
</file>

<file path=ppt/tags/tag60.xml><?xml version="1.0" encoding="utf-8"?>
<p:tagLst xmlns:p="http://schemas.openxmlformats.org/presentationml/2006/main">
  <p:tag name="ISLIDE.ICON" val="#54213;#174869;#373129;#31603;#16511;#370785;#167948;#92274;#87922;#88946;#34871;#34871;#384937;#379412;#147865;"/>
</p:tagLst>
</file>

<file path=ppt/tags/tag61.xml><?xml version="1.0" encoding="utf-8"?>
<p:tagLst xmlns:p="http://schemas.openxmlformats.org/presentationml/2006/main">
  <p:tag name="ISLIDE.ICON" val="#54213;#174869;#373129;#31603;#16511;#370785;#167948;#92274;#87922;#88946;#34871;#34871;#384937;#379412;#147865;"/>
</p:tagLst>
</file>

<file path=ppt/tags/tag62.xml><?xml version="1.0" encoding="utf-8"?>
<p:tagLst xmlns:p="http://schemas.openxmlformats.org/presentationml/2006/main">
  <p:tag name="PA" val="v4.1.3"/>
</p:tagLst>
</file>

<file path=ppt/tags/tag63.xml><?xml version="1.0" encoding="utf-8"?>
<p:tagLst xmlns:p="http://schemas.openxmlformats.org/presentationml/2006/main">
  <p:tag name="ISLIDE.ICON" val="#54213;#174869;#373129;#31603;#16511;#370785;#167948;#92274;#87922;#88946;#34871;#34871;#384937;#379412;#147865;"/>
</p:tagLst>
</file>

<file path=ppt/tags/tag64.xml><?xml version="1.0" encoding="utf-8"?>
<p:tagLst xmlns:p="http://schemas.openxmlformats.org/presentationml/2006/main">
  <p:tag name="ISLIDE.ICON" val="#54213;#174869;#373129;#31603;#16511;#370785;#167948;#92274;#87922;#88946;#34871;#34871;#384937;#379412;#147865;"/>
</p:tagLst>
</file>

<file path=ppt/tags/tag65.xml><?xml version="1.0" encoding="utf-8"?>
<p:tagLst xmlns:p="http://schemas.openxmlformats.org/presentationml/2006/main">
  <p:tag name="ISLIDE.ICON" val="#54213;#174869;#373129;#31603;#16511;#370785;#167948;#92274;#87922;#88946;#34871;#34871;#384937;#379412;#147865;"/>
</p:tagLst>
</file>

<file path=ppt/tags/tag66.xml><?xml version="1.0" encoding="utf-8"?>
<p:tagLst xmlns:p="http://schemas.openxmlformats.org/presentationml/2006/main">
  <p:tag name="ISLIDE.ICON" val="#54213;#174869;#373129;#31603;#16511;#370785;#167948;#92274;#87922;#88946;#34871;#34871;#384937;#379412;#147865;#88690;#88690;#404852;#72608;"/>
</p:tagLst>
</file>

<file path=ppt/tags/tag67.xml><?xml version="1.0" encoding="utf-8"?>
<p:tagLst xmlns:p="http://schemas.openxmlformats.org/presentationml/2006/main">
  <p:tag name="ISLIDE.ICON" val="#54213;#174869;#373129;#31603;#16511;#370785;#167948;#92274;#87922;#88946;#34871;#34871;#384937;#379412;#147865;"/>
</p:tagLst>
</file>

<file path=ppt/tags/tag68.xml><?xml version="1.0" encoding="utf-8"?>
<p:tagLst xmlns:p="http://schemas.openxmlformats.org/presentationml/2006/main">
  <p:tag name="ISLIDE.ICON" val="#54213;#174869;#373129;#31603;#16511;#370785;#167948;#92274;#87922;#88946;#34871;#34871;#384937;#379412;#147865;"/>
</p:tagLst>
</file>

<file path=ppt/tags/tag69.xml><?xml version="1.0" encoding="utf-8"?>
<p:tagLst xmlns:p="http://schemas.openxmlformats.org/presentationml/2006/main">
  <p:tag name="ISLIDE.ICON" val="#54213;#174869;#373129;#31603;#16511;#370785;#167948;#92274;#87922;#88946;#34871;#34871;#384937;#379412;#147865;"/>
</p:tagLst>
</file>

<file path=ppt/tags/tag7.xml><?xml version="1.0" encoding="utf-8"?>
<p:tagLst xmlns:p="http://schemas.openxmlformats.org/presentationml/2006/main">
  <p:tag name="ISLIDE.ICON" val="#99902;"/>
</p:tagLst>
</file>

<file path=ppt/tags/tag70.xml><?xml version="1.0" encoding="utf-8"?>
<p:tagLst xmlns:p="http://schemas.openxmlformats.org/presentationml/2006/main">
  <p:tag name="ISLIDE.ICON" val="#54213;#174869;#373129;#31603;#16511;#370785;#167948;#92274;#87922;#88946;#34871;#34871;#384937;#379412;#147865;"/>
</p:tagLst>
</file>

<file path=ppt/tags/tag71.xml><?xml version="1.0" encoding="utf-8"?>
<p:tagLst xmlns:p="http://schemas.openxmlformats.org/presentationml/2006/main">
  <p:tag name="ISLIDE.ICON" val="#54213;#174869;#373129;#31603;#16511;#370785;#167948;#92274;#87922;#88946;#34871;#34871;#384937;#379412;#147865;"/>
</p:tagLst>
</file>

<file path=ppt/tags/tag72.xml><?xml version="1.0" encoding="utf-8"?>
<p:tagLst xmlns:p="http://schemas.openxmlformats.org/presentationml/2006/main">
  <p:tag name="ISLIDE.ICON" val="#54213;#174869;#373129;#31603;#16511;#370785;#167948;#92274;#87922;#88946;#34871;#34871;#384937;#379412;#147865;"/>
</p:tagLst>
</file>

<file path=ppt/tags/tag73.xml><?xml version="1.0" encoding="utf-8"?>
<p:tagLst xmlns:p="http://schemas.openxmlformats.org/presentationml/2006/main">
  <p:tag name="ISLIDE.ICON" val="#54213;#174869;#373129;#31603;#16511;#370785;#167948;#92274;#87922;#88946;#34871;#34871;#384937;#379412;#147865;"/>
</p:tagLst>
</file>

<file path=ppt/tags/tag74.xml><?xml version="1.0" encoding="utf-8"?>
<p:tagLst xmlns:p="http://schemas.openxmlformats.org/presentationml/2006/main">
  <p:tag name="ISLIDE.ICON" val="#54213;#174869;#373129;#31603;#16511;#370785;#167948;#92274;#87922;#88946;#34871;#34871;#384937;#379412;#147865;"/>
</p:tagLst>
</file>

<file path=ppt/tags/tag75.xml><?xml version="1.0" encoding="utf-8"?>
<p:tagLst xmlns:p="http://schemas.openxmlformats.org/presentationml/2006/main">
  <p:tag name="ISLIDE.ICON" val="#54213;#174869;#373129;#31603;#16511;#370785;#167948;#92274;#87922;#88946;#34871;#34871;#384937;#379412;#147865;"/>
</p:tagLst>
</file>

<file path=ppt/tags/tag76.xml><?xml version="1.0" encoding="utf-8"?>
<p:tagLst xmlns:p="http://schemas.openxmlformats.org/presentationml/2006/main">
  <p:tag name="ISLIDE.ICON" val="#54213;#174869;#373129;#31603;#16511;#370785;#167948;#92274;#87922;#88946;#34871;#34871;#384937;#379412;#147865;"/>
</p:tagLst>
</file>

<file path=ppt/tags/tag77.xml><?xml version="1.0" encoding="utf-8"?>
<p:tagLst xmlns:p="http://schemas.openxmlformats.org/presentationml/2006/main">
  <p:tag name="ISLIDE.ICON" val="#54213;#174869;#373129;#31603;#16511;#370785;#167948;#92274;#87922;#88946;#34871;#34871;#384937;#379412;#147865;"/>
</p:tagLst>
</file>

<file path=ppt/tags/tag78.xml><?xml version="1.0" encoding="utf-8"?>
<p:tagLst xmlns:p="http://schemas.openxmlformats.org/presentationml/2006/main">
  <p:tag name="COMMONDATA" val="eyJoZGlkIjoiYTE3NTAxYjVhYmUxNmM3ZDM0M2Q2MGE1Zjc3ZTFlNDYifQ=="/>
  <p:tag name="KSO_WPP_MARK_KEY" val="8c6c6bf1-275d-49be-a721-a516d8d393f8"/>
</p:tagLst>
</file>

<file path=ppt/tags/tag8.xml><?xml version="1.0" encoding="utf-8"?>
<p:tagLst xmlns:p="http://schemas.openxmlformats.org/presentationml/2006/main">
  <p:tag name="ISLIDE.ICON" val="#54213;"/>
</p:tagLst>
</file>

<file path=ppt/tags/tag9.xml><?xml version="1.0" encoding="utf-8"?>
<p:tagLst xmlns:p="http://schemas.openxmlformats.org/presentationml/2006/main">
  <p:tag name="ISLIDE.ICON" val="#542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10201</Words>
  <Application>WPS 演示</Application>
  <PresentationFormat>宽屏</PresentationFormat>
  <Paragraphs>1622</Paragraphs>
  <Slides>72</Slides>
  <Notes>40</Notes>
  <HiddenSlides>0</HiddenSlides>
  <MMClips>1</MMClips>
  <ScaleCrop>false</ScaleCrop>
  <HeadingPairs>
    <vt:vector size="6" baseType="variant">
      <vt:variant>
        <vt:lpstr>已用的字体</vt:lpstr>
      </vt:variant>
      <vt:variant>
        <vt:i4>40</vt:i4>
      </vt:variant>
      <vt:variant>
        <vt:lpstr>主题</vt:lpstr>
      </vt:variant>
      <vt:variant>
        <vt:i4>2</vt:i4>
      </vt:variant>
      <vt:variant>
        <vt:lpstr>幻灯片标题</vt:lpstr>
      </vt:variant>
      <vt:variant>
        <vt:i4>72</vt:i4>
      </vt:variant>
    </vt:vector>
  </HeadingPairs>
  <TitlesOfParts>
    <vt:vector size="114" baseType="lpstr">
      <vt:lpstr>Arial</vt:lpstr>
      <vt:lpstr>宋体</vt:lpstr>
      <vt:lpstr>Wingdings</vt:lpstr>
      <vt:lpstr>微软雅黑</vt:lpstr>
      <vt:lpstr>Aparajita</vt:lpstr>
      <vt:lpstr>Nirmala UI</vt:lpstr>
      <vt:lpstr>思源黑体 CN Regular</vt:lpstr>
      <vt:lpstr>思源黑体 CN Normal</vt:lpstr>
      <vt:lpstr>Calibri</vt:lpstr>
      <vt:lpstr>微软雅黑 Light</vt:lpstr>
      <vt:lpstr>方正黑体简体</vt:lpstr>
      <vt:lpstr>Roboto Medium</vt:lpstr>
      <vt:lpstr>Roboto Thin</vt:lpstr>
      <vt:lpstr>Segoe Print</vt:lpstr>
      <vt:lpstr>Source Sans Pro</vt:lpstr>
      <vt:lpstr>Impact</vt:lpstr>
      <vt:lpstr>汉仪菱心体简</vt:lpstr>
      <vt:lpstr>造字工房力黑（非商用）常规体</vt:lpstr>
      <vt:lpstr>黑体</vt:lpstr>
      <vt:lpstr>UKIJ Qolyazma</vt:lpstr>
      <vt:lpstr>Wingdings</vt:lpstr>
      <vt:lpstr>思源宋体 CN Heavy</vt:lpstr>
      <vt:lpstr>Arial Unicode MS</vt:lpstr>
      <vt:lpstr>Calibri</vt:lpstr>
      <vt:lpstr>Arial</vt:lpstr>
      <vt:lpstr>等线</vt:lpstr>
      <vt:lpstr>Gill Sans</vt:lpstr>
      <vt:lpstr>字魂143号-正酷超级黑</vt:lpstr>
      <vt:lpstr>Roboto condensed</vt:lpstr>
      <vt:lpstr>思源宋体 CN</vt:lpstr>
      <vt:lpstr>字魂59号-创粗黑</vt:lpstr>
      <vt:lpstr>Gill Sans</vt:lpstr>
      <vt:lpstr>Source Sans Pro Light</vt:lpstr>
      <vt:lpstr>Lato</vt:lpstr>
      <vt:lpstr>Times New Roman</vt:lpstr>
      <vt:lpstr>方正小标宋简体</vt:lpstr>
      <vt:lpstr>Roboto Regular</vt:lpstr>
      <vt:lpstr>Calibri Light</vt:lpstr>
      <vt:lpstr>Gill Sans MT</vt:lpstr>
      <vt:lpstr>Malgun Gothic</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琴歌PPT设计</dc:creator>
  <cp:lastModifiedBy>赫明和</cp:lastModifiedBy>
  <cp:revision>589</cp:revision>
  <dcterms:created xsi:type="dcterms:W3CDTF">2020-06-04T06:17:00Z</dcterms:created>
  <dcterms:modified xsi:type="dcterms:W3CDTF">2022-06-25T06:09:36Z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A684BECF272746D1A5581E03D1F87A87</vt:lpwstr>
  </property>
  <property fmtid="{D5CDD505-2E9C-101B-9397-08002B2CF9AE}" pid="3" name="KSOProductBuildVer">
    <vt:lpwstr>2052-11.1.0.11830</vt:lpwstr>
  </property>
</Properties>
</file>